
<file path=[Content_Types].xml><?xml version="1.0" encoding="utf-8"?>
<Types xmlns="http://schemas.openxmlformats.org/package/2006/content-types">
  <Default Extension="gif" ContentType="image/gif"/>
  <Default Extension="glb" ContentType="model/gltf.binary"/>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32"/>
  </p:notesMasterIdLst>
  <p:sldIdLst>
    <p:sldId id="2142533826" r:id="rId2"/>
    <p:sldId id="2142533839" r:id="rId3"/>
    <p:sldId id="2142533836" r:id="rId4"/>
    <p:sldId id="272" r:id="rId5"/>
    <p:sldId id="2142533706" r:id="rId6"/>
    <p:sldId id="2142533328" r:id="rId7"/>
    <p:sldId id="2142533335" r:id="rId8"/>
    <p:sldId id="2142533877" r:id="rId9"/>
    <p:sldId id="2142533461" r:id="rId10"/>
    <p:sldId id="2142533841" r:id="rId11"/>
    <p:sldId id="267" r:id="rId12"/>
    <p:sldId id="275" r:id="rId13"/>
    <p:sldId id="2142533842" r:id="rId14"/>
    <p:sldId id="2142533865" r:id="rId15"/>
    <p:sldId id="2142533866" r:id="rId16"/>
    <p:sldId id="2142533867" r:id="rId17"/>
    <p:sldId id="278" r:id="rId18"/>
    <p:sldId id="277" r:id="rId19"/>
    <p:sldId id="2142533844" r:id="rId20"/>
    <p:sldId id="2142533869" r:id="rId21"/>
    <p:sldId id="2142533843" r:id="rId22"/>
    <p:sldId id="2142533483" r:id="rId23"/>
    <p:sldId id="2142533870" r:id="rId24"/>
    <p:sldId id="2142533871" r:id="rId25"/>
    <p:sldId id="2142533872" r:id="rId26"/>
    <p:sldId id="2142533873" r:id="rId27"/>
    <p:sldId id="262" r:id="rId28"/>
    <p:sldId id="266" r:id="rId29"/>
    <p:sldId id="2142533846" r:id="rId30"/>
    <p:sldId id="2142533694" r:id="rId31"/>
  </p:sldIdLst>
  <p:sldSz cx="12192000" cy="6858000"/>
  <p:notesSz cx="6858000" cy="9144000"/>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D3F5E"/>
    <a:srgbClr val="ED8367"/>
    <a:srgbClr val="FFFFEC"/>
    <a:srgbClr val="F3A389"/>
    <a:srgbClr val="BF9000"/>
    <a:srgbClr val="7C7C7C"/>
    <a:srgbClr val="F4B183"/>
    <a:srgbClr val="8FAADC"/>
    <a:srgbClr val="8497B0"/>
    <a:srgbClr val="5A687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7" autoAdjust="0"/>
    <p:restoredTop sz="70197" autoAdjust="0"/>
  </p:normalViewPr>
  <p:slideViewPr>
    <p:cSldViewPr snapToGrid="0">
      <p:cViewPr varScale="1">
        <p:scale>
          <a:sx n="44" d="100"/>
          <a:sy n="44" d="100"/>
        </p:scale>
        <p:origin x="152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6E7C4D-2A9D-4FB9-BA1B-67DEAFE5272F}" type="datetimeFigureOut">
              <a:rPr lang="en-GB" smtClean="0"/>
              <a:t>11/11/2024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9E9CA6-E1A0-4467-A255-6158316CA1FC}" type="slidenum">
              <a:rPr lang="en-GB" smtClean="0"/>
              <a:t>‹#›</a:t>
            </a:fld>
            <a:endParaRPr lang="en-GB"/>
          </a:p>
        </p:txBody>
      </p:sp>
    </p:spTree>
    <p:extLst>
      <p:ext uri="{BB962C8B-B14F-4D97-AF65-F5344CB8AC3E}">
        <p14:creationId xmlns:p14="http://schemas.microsoft.com/office/powerpoint/2010/main" val="10037634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Aptos" panose="020B0004020202020204" pitchFamily="34" charset="0"/>
                <a:ea typeface="Aptos" panose="020B0004020202020204" pitchFamily="34" charset="0"/>
                <a:cs typeface="Times New Roman" panose="02020603050405020304" pitchFamily="18" charset="0"/>
              </a:rPr>
              <a:t>Good afternoon, everyone – and welcome to this session on the neurodiverse advantage. </a:t>
            </a:r>
          </a:p>
          <a:p>
            <a:endParaRPr lang="en-GB" sz="1800" dirty="0">
              <a:effectLst/>
              <a:latin typeface="Aptos" panose="020B0004020202020204" pitchFamily="34" charset="0"/>
              <a:ea typeface="Aptos" panose="020B0004020202020204" pitchFamily="34" charset="0"/>
              <a:cs typeface="Times New Roman" panose="02020603050405020304" pitchFamily="18" charset="0"/>
            </a:endParaRPr>
          </a:p>
          <a:p>
            <a:r>
              <a:rPr lang="en-GB" sz="1800" dirty="0">
                <a:effectLst/>
                <a:latin typeface="Aptos" panose="020B0004020202020204" pitchFamily="34" charset="0"/>
                <a:ea typeface="Aptos" panose="020B0004020202020204" pitchFamily="34" charset="0"/>
                <a:cs typeface="Times New Roman" panose="02020603050405020304" pitchFamily="18" charset="0"/>
              </a:rPr>
              <a:t>I am </a:t>
            </a:r>
          </a:p>
          <a:p>
            <a:r>
              <a:rPr lang="en-GB" sz="1800" dirty="0">
                <a:effectLst/>
                <a:latin typeface="Aptos" panose="020B0004020202020204" pitchFamily="34" charset="0"/>
                <a:ea typeface="Aptos" panose="020B0004020202020204" pitchFamily="34" charset="0"/>
                <a:cs typeface="Times New Roman" panose="02020603050405020304" pitchFamily="18" charset="0"/>
              </a:rPr>
              <a:t>CLICK Jasmine </a:t>
            </a:r>
            <a:r>
              <a:rPr lang="en-GB" sz="1800" dirty="0" err="1">
                <a:effectLst/>
                <a:latin typeface="Aptos" panose="020B0004020202020204" pitchFamily="34" charset="0"/>
                <a:ea typeface="Aptos" panose="020B0004020202020204" pitchFamily="34" charset="0"/>
                <a:cs typeface="Times New Roman" panose="02020603050405020304" pitchFamily="18" charset="0"/>
              </a:rPr>
              <a:t>Murphy,</a:t>
            </a:r>
            <a:r>
              <a:rPr lang="en-GB" sz="1800" dirty="0">
                <a:effectLst/>
                <a:latin typeface="Aptos" panose="020B0004020202020204" pitchFamily="34" charset="0"/>
                <a:ea typeface="Aptos" panose="020B0004020202020204" pitchFamily="34" charset="0"/>
                <a:cs typeface="Times New Roman" panose="02020603050405020304" pitchFamily="18" charset="0"/>
              </a:rPr>
              <a:t> </a:t>
            </a:r>
          </a:p>
          <a:p>
            <a:r>
              <a:rPr lang="en-GB" sz="1800" dirty="0" err="1">
                <a:effectLst/>
                <a:latin typeface="Aptos" panose="020B0004020202020204" pitchFamily="34" charset="0"/>
                <a:ea typeface="Aptos" panose="020B0004020202020204" pitchFamily="34" charset="0"/>
                <a:cs typeface="Times New Roman" panose="02020603050405020304" pitchFamily="18" charset="0"/>
              </a:rPr>
              <a:t>CLICKCo</a:t>
            </a:r>
            <a:r>
              <a:rPr lang="en-GB" sz="1800" dirty="0">
                <a:effectLst/>
                <a:latin typeface="Aptos" panose="020B0004020202020204" pitchFamily="34" charset="0"/>
                <a:ea typeface="Aptos" panose="020B0004020202020204" pitchFamily="34" charset="0"/>
                <a:cs typeface="Times New Roman" panose="02020603050405020304" pitchFamily="18" charset="0"/>
              </a:rPr>
              <a:t>-founder and Chief Clinical Officer of </a:t>
            </a:r>
            <a:r>
              <a:rPr lang="en-GB" sz="1800" dirty="0" err="1">
                <a:effectLst/>
                <a:latin typeface="Aptos" panose="020B0004020202020204" pitchFamily="34" charset="0"/>
                <a:ea typeface="Aptos" panose="020B0004020202020204" pitchFamily="34" charset="0"/>
                <a:cs typeface="Times New Roman" panose="02020603050405020304" pitchFamily="18" charset="0"/>
              </a:rPr>
              <a:t>ThinkDivergent</a:t>
            </a:r>
            <a:r>
              <a:rPr lang="en-GB" sz="1800" dirty="0">
                <a:effectLst/>
                <a:latin typeface="Aptos" panose="020B0004020202020204" pitchFamily="34" charset="0"/>
                <a:ea typeface="Aptos" panose="020B0004020202020204" pitchFamily="34" charset="0"/>
                <a:cs typeface="Times New Roman" panose="02020603050405020304" pitchFamily="18" charset="0"/>
              </a:rPr>
              <a:t> with a mission to improve the lives of ND people.</a:t>
            </a:r>
          </a:p>
          <a:p>
            <a:endParaRPr lang="en-GB" sz="1800" dirty="0">
              <a:effectLst/>
              <a:latin typeface="Aptos" panose="020B0004020202020204" pitchFamily="34" charset="0"/>
              <a:ea typeface="Aptos" panose="020B0004020202020204" pitchFamily="34" charset="0"/>
              <a:cs typeface="Times New Roman" panose="02020603050405020304" pitchFamily="18" charset="0"/>
            </a:endParaRPr>
          </a:p>
          <a:p>
            <a:r>
              <a:rPr lang="en-GB" sz="1800" dirty="0">
                <a:effectLst/>
                <a:latin typeface="Aptos" panose="020B0004020202020204" pitchFamily="34" charset="0"/>
                <a:ea typeface="Aptos" panose="020B0004020202020204" pitchFamily="34" charset="0"/>
                <a:cs typeface="Times New Roman" panose="02020603050405020304" pitchFamily="18" charset="0"/>
              </a:rPr>
              <a:t>Before this, I was in a senior leadership position as an </a:t>
            </a:r>
          </a:p>
          <a:p>
            <a:r>
              <a:rPr lang="en-GB" sz="1800" dirty="0">
                <a:effectLst/>
                <a:latin typeface="Aptos" panose="020B0004020202020204" pitchFamily="34" charset="0"/>
                <a:ea typeface="Aptos" panose="020B0004020202020204" pitchFamily="34" charset="0"/>
                <a:cs typeface="Times New Roman" panose="02020603050405020304" pitchFamily="18" charset="0"/>
              </a:rPr>
              <a:t>CLICK NHS Consultant at NHS England.</a:t>
            </a:r>
          </a:p>
          <a:p>
            <a:endParaRPr lang="en-GB" sz="18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A0C5D612-66EB-472F-908A-AEF8BBDDC3C9}" type="slidenum">
              <a:rPr lang="en-GB" smtClean="0"/>
              <a:t>1</a:t>
            </a:fld>
            <a:endParaRPr lang="en-GB"/>
          </a:p>
        </p:txBody>
      </p:sp>
    </p:spTree>
    <p:extLst>
      <p:ext uri="{BB962C8B-B14F-4D97-AF65-F5344CB8AC3E}">
        <p14:creationId xmlns:p14="http://schemas.microsoft.com/office/powerpoint/2010/main" val="2867367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00" dirty="0">
                <a:effectLst/>
                <a:latin typeface="Aptos" panose="020B0004020202020204" pitchFamily="34" charset="0"/>
                <a:ea typeface="Aptos" panose="020B0004020202020204" pitchFamily="34" charset="0"/>
                <a:cs typeface="Times New Roman" panose="02020603050405020304" pitchFamily="18" charset="0"/>
              </a:rPr>
              <a:t>Let me share some basic stats: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00" dirty="0">
                <a:effectLst/>
                <a:latin typeface="Aptos" panose="020B0004020202020204" pitchFamily="34" charset="0"/>
                <a:ea typeface="Aptos" panose="020B0004020202020204" pitchFamily="34" charset="0"/>
                <a:cs typeface="Times New Roman" panose="02020603050405020304" pitchFamily="18" charset="0"/>
              </a:rPr>
              <a:t>Only 16% </a:t>
            </a:r>
            <a:r>
              <a:rPr lang="en-GB" sz="1200" kern="100" dirty="0">
                <a:effectLst/>
                <a:latin typeface="Aptos" panose="020B0004020202020204" pitchFamily="34" charset="0"/>
                <a:ea typeface="Aptos" panose="020B0004020202020204" pitchFamily="34" charset="0"/>
                <a:cs typeface="Times New Roman" panose="02020603050405020304" pitchFamily="18" charset="0"/>
              </a:rPr>
              <a:t>of autistic adults are in full-time employment.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At the same time, many neurodivergent individuals report feeling underestimated or sidelined, with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CLICK 7 in 10 reporting discrimination in the workplace.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These challenges stem from systemic issues, not individual deficits.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Research shows that workplace culture, environment, and rigid systems often exacerbate the difficulties faced by neurodivergent professionals.</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effectLst/>
                <a:latin typeface="Open Sans" panose="020B0606030504020204" pitchFamily="34" charset="0"/>
              </a:rPr>
              <a:t>While the Equality Act protects neurodiversity, the benefits of embracing it extend beyond legal compliance.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effectLst/>
                <a:latin typeface="Open Sans" panose="020B0606030504020204" pitchFamily="34" charset="0"/>
              </a:rPr>
              <a:t>Research indicates that teams with </a:t>
            </a:r>
            <a:r>
              <a:rPr lang="en-US" b="0" i="0" dirty="0" err="1">
                <a:effectLst/>
                <a:latin typeface="Open Sans" panose="020B0606030504020204" pitchFamily="34" charset="0"/>
              </a:rPr>
              <a:t>NDgent</a:t>
            </a:r>
            <a:r>
              <a:rPr lang="en-US" b="0" i="0" dirty="0">
                <a:effectLst/>
                <a:latin typeface="Open Sans" panose="020B0606030504020204" pitchFamily="34" charset="0"/>
              </a:rPr>
              <a:t> professionals can be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effectLst/>
                <a:latin typeface="Open Sans" panose="020B0606030504020204" pitchFamily="34" charset="0"/>
              </a:rPr>
              <a:t>CLICK 30% more productive.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1133"/>
                </a:solidFill>
                <a:effectLst/>
                <a:latin typeface="Lato" panose="020F0502020204030203" pitchFamily="34" charset="0"/>
              </a:rPr>
              <a:t>As a result,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1133"/>
                </a:solidFill>
                <a:effectLst/>
                <a:latin typeface="Lato" panose="020F0502020204030203" pitchFamily="34" charset="0"/>
              </a:rPr>
              <a:t>CLICK an increasing number of organisations are investing in neuro-inclusion, including more than 25% of Fortune 100 companies.</a:t>
            </a:r>
            <a:endParaRPr lang="en-GB" sz="1200" b="0" i="0" kern="100" dirty="0">
              <a:solidFill>
                <a:srgbClr val="001133"/>
              </a:solidFill>
              <a:effectLst/>
              <a:latin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r>
              <a:rPr lang="en-GB" sz="1800" dirty="0">
                <a:effectLst/>
                <a:latin typeface="Aptos" panose="020B0004020202020204" pitchFamily="34" charset="0"/>
                <a:ea typeface="Aptos" panose="020B0004020202020204" pitchFamily="34" charset="0"/>
                <a:cs typeface="Times New Roman" panose="02020603050405020304" pitchFamily="18" charset="0"/>
              </a:rPr>
              <a:t>But this is more than just data. </a:t>
            </a:r>
          </a:p>
          <a:p>
            <a:r>
              <a:rPr lang="en-GB" sz="1800" dirty="0">
                <a:effectLst/>
                <a:latin typeface="Aptos" panose="020B0004020202020204" pitchFamily="34" charset="0"/>
                <a:ea typeface="Aptos" panose="020B0004020202020204" pitchFamily="34" charset="0"/>
                <a:cs typeface="Times New Roman" panose="02020603050405020304" pitchFamily="18" charset="0"/>
              </a:rPr>
              <a:t>This is about real people with unique abilities, who can drive our NHS forward in unexpected ways. </a:t>
            </a:r>
          </a:p>
        </p:txBody>
      </p:sp>
      <p:sp>
        <p:nvSpPr>
          <p:cNvPr id="4" name="Slide Number Placeholder 3"/>
          <p:cNvSpPr>
            <a:spLocks noGrp="1"/>
          </p:cNvSpPr>
          <p:nvPr>
            <p:ph type="sldNum" sz="quarter" idx="5"/>
          </p:nvPr>
        </p:nvSpPr>
        <p:spPr/>
        <p:txBody>
          <a:bodyPr/>
          <a:lstStyle/>
          <a:p>
            <a:fld id="{0F9E9CA6-E1A0-4467-A255-6158316CA1FC}" type="slidenum">
              <a:rPr lang="en-GB" smtClean="0"/>
              <a:t>10</a:t>
            </a:fld>
            <a:endParaRPr lang="en-GB"/>
          </a:p>
        </p:txBody>
      </p:sp>
    </p:spTree>
    <p:extLst>
      <p:ext uri="{BB962C8B-B14F-4D97-AF65-F5344CB8AC3E}">
        <p14:creationId xmlns:p14="http://schemas.microsoft.com/office/powerpoint/2010/main" val="16546351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t>As I have mentioned, neurodiversity is about differences, not deficits. </a:t>
            </a:r>
            <a:endParaRPr lang="en-US" sz="4000" b="0" i="0" dirty="0">
              <a:solidFill>
                <a:srgbClr val="22222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5400" dirty="0"/>
              <a:t>Neurodivergent individuals bring unique strengths to leadership roles</a:t>
            </a:r>
            <a:r>
              <a:rPr lang="en-US" sz="4000" kern="100" dirty="0">
                <a:effectLst/>
                <a:latin typeface="Aptos" panose="020B0004020202020204" pitchFamily="34" charset="0"/>
                <a:ea typeface="Aptos" panose="020B0004020202020204" pitchFamily="34" charset="0"/>
                <a:cs typeface="Times New Roman" panose="02020603050405020304" pitchFamily="18" charset="0"/>
              </a:rPr>
              <a:t>, so let’s recap on them</a:t>
            </a:r>
            <a:r>
              <a:rPr lang="en-US" sz="4000" dirty="0"/>
              <a:t>. </a:t>
            </a:r>
          </a:p>
          <a:p>
            <a:pPr algn="l"/>
            <a:r>
              <a:rPr lang="en-US" b="0" i="0" dirty="0">
                <a:solidFill>
                  <a:srgbClr val="374151"/>
                </a:solidFill>
                <a:effectLst/>
                <a:latin typeface="Söhne"/>
              </a:rPr>
              <a:t>I'll let you read them yourself – to provide a break from listening to my voice!</a:t>
            </a:r>
          </a:p>
          <a:p>
            <a:pPr algn="l"/>
            <a:r>
              <a:rPr lang="en-US" b="0" i="0" dirty="0">
                <a:solidFill>
                  <a:srgbClr val="374151"/>
                </a:solidFill>
                <a:effectLst/>
                <a:latin typeface="Söhne"/>
              </a:rPr>
              <a:t>CLICK</a:t>
            </a:r>
          </a:p>
          <a:p>
            <a:pPr algn="l"/>
            <a:endParaRPr lang="en-US" b="0" i="0" dirty="0">
              <a:solidFill>
                <a:srgbClr val="374151"/>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74151"/>
                </a:solidFill>
                <a:effectLst/>
                <a:latin typeface="Söhne"/>
              </a:rPr>
              <a:t>Do bear in mind that this isn’t an exhaustive list, and not every </a:t>
            </a:r>
            <a:r>
              <a:rPr lang="en-US" b="0" i="0" dirty="0" err="1">
                <a:solidFill>
                  <a:srgbClr val="374151"/>
                </a:solidFill>
                <a:effectLst/>
                <a:latin typeface="Söhne"/>
              </a:rPr>
              <a:t>Ndivergent</a:t>
            </a:r>
            <a:r>
              <a:rPr lang="en-US" b="0" i="0" dirty="0">
                <a:solidFill>
                  <a:srgbClr val="374151"/>
                </a:solidFill>
                <a:effectLst/>
                <a:latin typeface="Söhne"/>
              </a:rPr>
              <a:t> leader will share the same strengths but let’s explore some of this </a:t>
            </a:r>
            <a:r>
              <a:rPr lang="en-GB" sz="1200" kern="100" dirty="0">
                <a:effectLst/>
                <a:latin typeface="Aptos" panose="020B0004020202020204" pitchFamily="34" charset="0"/>
                <a:ea typeface="Aptos" panose="020B0004020202020204" pitchFamily="34" charset="0"/>
                <a:cs typeface="Times New Roman" panose="02020603050405020304" pitchFamily="18" charset="0"/>
              </a:rPr>
              <a:t>a little, for example: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2800" i="1" dirty="0"/>
              <a:t>CLICK</a:t>
            </a:r>
            <a:r>
              <a:rPr lang="en-US" sz="2800" dirty="0"/>
              <a:t> </a:t>
            </a:r>
            <a:r>
              <a:rPr lang="en-US" sz="2800" b="1" dirty="0"/>
              <a:t>Creativity and CLICK Problem Solving:</a:t>
            </a:r>
            <a:r>
              <a:rPr lang="en-US" sz="2800" dirty="0"/>
              <a:t> Unconventional thinking allows neurodivergent leaders to see </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sz="2800" dirty="0"/>
              <a:t>CLICK patterns, spot trends, and anticipate developments others might miss. This foresight enhances </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sz="2800" dirty="0"/>
              <a:t>CLICK innovation, risk management, and resilience, helping organisations adapt proactively.</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i="1" dirty="0"/>
              <a:t>CLICK</a:t>
            </a:r>
            <a:r>
              <a:rPr lang="en-US" dirty="0"/>
              <a:t> </a:t>
            </a:r>
            <a:r>
              <a:rPr lang="en-US" b="1" dirty="0"/>
              <a:t>Hyper-focus:</a:t>
            </a:r>
            <a:r>
              <a:rPr lang="en-US" dirty="0"/>
              <a:t> Individuals with ADHD, for instance, often achieve intense focus, driving results with </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dirty="0"/>
              <a:t>CLICK energy and commitment unmatched by conventional approaches.</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dirty="0"/>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lang="en-US" sz="2800" i="1" dirty="0"/>
              <a:t>CLICK</a:t>
            </a:r>
            <a:r>
              <a:rPr lang="en-US" sz="2800" dirty="0"/>
              <a:t> </a:t>
            </a:r>
            <a:r>
              <a:rPr lang="en-US" sz="2800" b="1" dirty="0"/>
              <a:t>Attention to Detail:</a:t>
            </a:r>
            <a:r>
              <a:rPr lang="en-US" sz="2800" dirty="0"/>
              <a:t> Neurodivergent leaders often have a keen eye for detail, catching subtle errors or identifying risks early. In high-stakes fields like quality assurance or research, this precision significantly improves outcomes.</a:t>
            </a: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lang="en-US" sz="2800" i="1" dirty="0"/>
              <a:t>CLICK</a:t>
            </a:r>
            <a:r>
              <a:rPr lang="en-US" sz="2800" dirty="0"/>
              <a:t> </a:t>
            </a:r>
            <a:r>
              <a:rPr lang="en-US" sz="2800" b="1" dirty="0"/>
              <a:t>Visual Thinking:</a:t>
            </a:r>
            <a:r>
              <a:rPr lang="en-US" sz="2800" dirty="0"/>
              <a:t> Many neurodivergent individuals excel at </a:t>
            </a:r>
            <a:r>
              <a:rPr lang="en-US" sz="2800" dirty="0" err="1"/>
              <a:t>visualising</a:t>
            </a:r>
            <a:r>
              <a:rPr lang="en-US" sz="2800" dirty="0"/>
              <a:t> solutions, enabling them to piece together complex problems creatively. This skill is invaluable in fields requiring design, process </a:t>
            </a:r>
            <a:r>
              <a:rPr lang="en-US" sz="2800" dirty="0" err="1"/>
              <a:t>optimisation</a:t>
            </a:r>
            <a:r>
              <a:rPr lang="en-US" sz="2800" dirty="0"/>
              <a:t>, or conceptual innovation.</a:t>
            </a:r>
            <a:endParaRPr lang="en-US" sz="2800" kern="100" dirty="0">
              <a:effectLst/>
              <a:latin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 CLICK </a:t>
            </a:r>
            <a:r>
              <a:rPr lang="en-US" b="1" dirty="0"/>
              <a:t>Compassion and Empathy: </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While neurodivergent individuals are sometimes perceived as less socially attuned, many possess a strong sense of compassion and empathy. Many have experienced challenges themselves, which can make them particularly sensitive to the needs and feelings of others. This enables them to </a:t>
            </a:r>
            <a:r>
              <a:rPr lang="en-US" sz="1800" dirty="0"/>
              <a:t>create inclusive, supportive environments that foster team cohesion and psychological safety.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800" dirty="0"/>
          </a:p>
          <a:p>
            <a:pPr marL="0" marR="0" lvl="0" indent="0" algn="l" defTabSz="914400" rtl="0" eaLnBrk="1" fontAlgn="auto" latinLnBrk="0" hangingPunct="1">
              <a:lnSpc>
                <a:spcPct val="107000"/>
              </a:lnSpc>
              <a:spcBef>
                <a:spcPts val="0"/>
              </a:spcBef>
              <a:spcAft>
                <a:spcPts val="800"/>
              </a:spcAft>
              <a:buClrTx/>
              <a:buSzTx/>
              <a:buFontTx/>
              <a:buNone/>
              <a:tabLst/>
              <a:defRPr/>
            </a:pPr>
            <a:r>
              <a:rPr lang="en-US" sz="2800" i="1" dirty="0"/>
              <a:t>CLICK</a:t>
            </a:r>
            <a:r>
              <a:rPr lang="en-US" sz="2800" dirty="0"/>
              <a:t> </a:t>
            </a:r>
            <a:r>
              <a:rPr lang="en-US" sz="2800" b="1" dirty="0"/>
              <a:t>Reliability:</a:t>
            </a:r>
            <a:r>
              <a:rPr lang="en-US" sz="2800" dirty="0"/>
              <a:t> Driven by a preference for structure, many neurodivergent leaders bring stability and </a:t>
            </a:r>
            <a:r>
              <a:rPr lang="en-US" sz="2800" dirty="0" err="1"/>
              <a:t>organisation</a:t>
            </a:r>
            <a:r>
              <a:rPr lang="en-US" sz="2800" dirty="0"/>
              <a:t>, making them dependable anchors for their teams.</a:t>
            </a:r>
            <a:endParaRPr lang="en-US" sz="1800" dirty="0"/>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2800" i="1" dirty="0"/>
              <a:t>CLICK</a:t>
            </a:r>
            <a:r>
              <a:rPr lang="en-US" sz="2800" dirty="0"/>
              <a:t> </a:t>
            </a:r>
            <a:r>
              <a:rPr lang="en-US" sz="2800" b="1" dirty="0"/>
              <a:t>Strategic Thinking:</a:t>
            </a:r>
            <a:r>
              <a:rPr lang="en-US" sz="2800" dirty="0"/>
              <a:t> Their ability to see the big picture alongside intricate details enables them to design effective strategies and drive impactful change.</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dirty="0"/>
              <a:t>So, as you can see, t</a:t>
            </a:r>
            <a:r>
              <a:rPr lang="en-GB" sz="1800" dirty="0" err="1">
                <a:effectLst/>
                <a:latin typeface="Aptos" panose="020B0004020202020204" pitchFamily="34" charset="0"/>
                <a:ea typeface="Aptos" panose="020B0004020202020204" pitchFamily="34" charset="0"/>
                <a:cs typeface="Times New Roman" panose="02020603050405020304" pitchFamily="18" charset="0"/>
              </a:rPr>
              <a:t>hese</a:t>
            </a:r>
            <a:r>
              <a:rPr lang="en-GB" sz="1800" dirty="0">
                <a:effectLst/>
                <a:latin typeface="Aptos" panose="020B0004020202020204" pitchFamily="34" charset="0"/>
                <a:ea typeface="Aptos" panose="020B0004020202020204" pitchFamily="34" charset="0"/>
                <a:cs typeface="Times New Roman" panose="02020603050405020304" pitchFamily="18" charset="0"/>
              </a:rPr>
              <a:t> strengths form the foundation of their leadership style, shaping the way they think, approach challenges, and work with others.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dirty="0"/>
          </a:p>
          <a:p>
            <a:r>
              <a:rPr lang="en-US" dirty="0"/>
              <a:t>Yet, despite their potential, they are often overlooked in traditional systems, leaving much of this talent untapped.</a:t>
            </a:r>
            <a:endParaRPr lang="en-US" b="0" i="0" dirty="0">
              <a:solidFill>
                <a:srgbClr val="374151"/>
              </a:solidFill>
              <a:effectLst/>
              <a:latin typeface="Söhne"/>
            </a:endParaRPr>
          </a:p>
          <a:p>
            <a:pPr algn="l"/>
            <a:endParaRPr lang="en-US" b="0" i="0" dirty="0">
              <a:solidFill>
                <a:srgbClr val="374151"/>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i="0" kern="1200" baseline="0" dirty="0">
              <a:solidFill>
                <a:schemeClr val="tx1"/>
              </a:solidFill>
              <a:effectLst/>
              <a:latin typeface="+mn-lt"/>
              <a:ea typeface="+mn-ea"/>
              <a:cs typeface="+mn-cs"/>
            </a:endParaRPr>
          </a:p>
          <a:p>
            <a:endParaRPr lang="en-GB" dirty="0"/>
          </a:p>
        </p:txBody>
      </p:sp>
    </p:spTree>
    <p:extLst>
      <p:ext uri="{BB962C8B-B14F-4D97-AF65-F5344CB8AC3E}">
        <p14:creationId xmlns:p14="http://schemas.microsoft.com/office/powerpoint/2010/main" val="23678911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too often, we focus on the challenges neurodivergent individuals face, rather than considering how we can support them in harnessing their unique strengths. With that in mind, let’s take a look at some of the barriers neurodivergent individuals encounter, stemming from their </a:t>
            </a:r>
          </a:p>
          <a:p>
            <a:r>
              <a:rPr lang="en-US" i="1" dirty="0"/>
              <a:t>CLICK</a:t>
            </a:r>
            <a:r>
              <a:rPr lang="en-US" dirty="0"/>
              <a:t> neurodivergent traits and </a:t>
            </a:r>
          </a:p>
          <a:p>
            <a:r>
              <a:rPr lang="en-US" i="1" dirty="0"/>
              <a:t>CLICK</a:t>
            </a:r>
            <a:r>
              <a:rPr lang="en-US" dirty="0"/>
              <a:t> executive functioning differences.</a:t>
            </a:r>
          </a:p>
          <a:p>
            <a:r>
              <a:rPr lang="en-US" dirty="0"/>
              <a:t>I’ll let you read through these yourself for a moment. </a:t>
            </a:r>
          </a:p>
          <a:p>
            <a:r>
              <a:rPr lang="en-US" i="1" dirty="0"/>
              <a:t>CLICK</a:t>
            </a:r>
            <a:endParaRPr lang="en-US" dirty="0"/>
          </a:p>
          <a:p>
            <a:r>
              <a:rPr lang="en-US" dirty="0"/>
              <a:t>These examples are just a glimpse; each person faces unique barriers, and the impact varies widely. </a:t>
            </a:r>
          </a:p>
          <a:p>
            <a:r>
              <a:rPr lang="en-US" dirty="0"/>
              <a:t>So, tailored support can support effective leadership, which is important……..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baseline="0" dirty="0"/>
          </a:p>
          <a:p>
            <a:pPr marL="0" marR="0" lvl="0" indent="0" defTabSz="91440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000000"/>
              </a:solidFill>
              <a:effectLst/>
              <a:latin typeface="Segoe UI" panose="020B0502040204020203" pitchFamily="34" charset="0"/>
            </a:endParaRPr>
          </a:p>
          <a:p>
            <a:endParaRPr lang="en-GB" dirty="0"/>
          </a:p>
        </p:txBody>
      </p:sp>
    </p:spTree>
    <p:extLst>
      <p:ext uri="{BB962C8B-B14F-4D97-AF65-F5344CB8AC3E}">
        <p14:creationId xmlns:p14="http://schemas.microsoft.com/office/powerpoint/2010/main" val="3196059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000" dirty="0"/>
              <a:t>…….but the real opportunity that is not usually realized lies in harnessing the unique strengths that neurodivergent individuals bring to leadership roles.</a:t>
            </a:r>
            <a:endParaRPr lang="en-US" sz="2800" b="1" dirty="0"/>
          </a:p>
          <a:p>
            <a:r>
              <a:rPr lang="en-US" sz="2800" dirty="0"/>
              <a:t>CLICK</a:t>
            </a:r>
          </a:p>
          <a:p>
            <a:r>
              <a:rPr lang="en-US" sz="2800" dirty="0"/>
              <a:t>In fact, there are far more neurodivergent leaders than most people </a:t>
            </a:r>
            <a:r>
              <a:rPr lang="en-US" sz="2800" dirty="0" err="1"/>
              <a:t>realise</a:t>
            </a:r>
            <a:r>
              <a:rPr lang="en-US" sz="2800" dirty="0"/>
              <a:t>. </a:t>
            </a:r>
          </a:p>
          <a:p>
            <a:r>
              <a:rPr lang="en-US" sz="2800" dirty="0"/>
              <a:t>Our journey isn’t about ‘overcoming’ our neurodivergence; it’s about overcoming discrimination stemming from our differences. </a:t>
            </a:r>
          </a:p>
          <a:p>
            <a:r>
              <a:rPr lang="en-US" sz="2800" dirty="0"/>
              <a:t>Throughout my life, I have faced relentless challenges, including bullying and bias, which led me to believe I simply needed to work harder to ‘fit in.’ However, my success as an NHS Consultant didn’t come from trying to change who I am; it arose from overcoming the hidden discrimination entrenched in the system. </a:t>
            </a:r>
          </a:p>
          <a:p>
            <a:r>
              <a:rPr lang="en-US" sz="2800" dirty="0"/>
              <a:t>I know I’m not alone in this journey.</a:t>
            </a:r>
          </a:p>
          <a:p>
            <a:r>
              <a:rPr lang="en-US" sz="2800" dirty="0"/>
              <a:t>Many neurodivergent leaders are navigating similar, often unseen, battles.</a:t>
            </a:r>
            <a:endParaRPr lang="en-GB" sz="18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F9E9CA6-E1A0-4467-A255-6158316CA1FC}" type="slidenum">
              <a:rPr lang="en-GB" smtClean="0"/>
              <a:t>13</a:t>
            </a:fld>
            <a:endParaRPr lang="en-GB"/>
          </a:p>
        </p:txBody>
      </p:sp>
    </p:spTree>
    <p:extLst>
      <p:ext uri="{BB962C8B-B14F-4D97-AF65-F5344CB8AC3E}">
        <p14:creationId xmlns:p14="http://schemas.microsoft.com/office/powerpoint/2010/main" val="18753648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brings us to the vital concept of resilience. </a:t>
            </a:r>
          </a:p>
          <a:p>
            <a:r>
              <a:rPr lang="en-US" dirty="0"/>
              <a:t>Many neurodivergent individuals, myself included, encounter profound personal and professional challenges stemming from our hidden vulnerabilities. </a:t>
            </a:r>
          </a:p>
          <a:p>
            <a:r>
              <a:rPr lang="en-US" dirty="0"/>
              <a:t>These experiences build persistence and determination within us—qualities that are essential for effective leadership. </a:t>
            </a:r>
          </a:p>
          <a:p>
            <a:r>
              <a:rPr lang="en-US" dirty="0"/>
              <a:t>Our unique resilience not only empowers us to navigate obstacles with tenacity but also inspires those around us to keep moving forward, even when the path is difficult.</a:t>
            </a:r>
          </a:p>
          <a:p>
            <a:endParaRPr lang="en-GB" dirty="0"/>
          </a:p>
        </p:txBody>
      </p:sp>
      <p:sp>
        <p:nvSpPr>
          <p:cNvPr id="4" name="Slide Number Placeholder 3"/>
          <p:cNvSpPr>
            <a:spLocks noGrp="1"/>
          </p:cNvSpPr>
          <p:nvPr>
            <p:ph type="sldNum" sz="quarter" idx="5"/>
          </p:nvPr>
        </p:nvSpPr>
        <p:spPr/>
        <p:txBody>
          <a:bodyPr/>
          <a:lstStyle/>
          <a:p>
            <a:fld id="{0F9E9CA6-E1A0-4467-A255-6158316CA1FC}" type="slidenum">
              <a:rPr lang="en-GB" smtClean="0"/>
              <a:t>14</a:t>
            </a:fld>
            <a:endParaRPr lang="en-GB"/>
          </a:p>
        </p:txBody>
      </p:sp>
    </p:spTree>
    <p:extLst>
      <p:ext uri="{BB962C8B-B14F-4D97-AF65-F5344CB8AC3E}">
        <p14:creationId xmlns:p14="http://schemas.microsoft.com/office/powerpoint/2010/main" val="20110331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This is exemplified by leaders like: </a:t>
            </a:r>
            <a:endParaRPr lang="en-US" b="1" i="0" dirty="0">
              <a:solidFill>
                <a:srgbClr val="222222"/>
              </a:solidFill>
              <a:effectLst/>
              <a:latin typeface="Arial" panose="020B0604020202020204" pitchFamily="34" charset="0"/>
            </a:endParaRPr>
          </a:p>
          <a:p>
            <a:pPr algn="l"/>
            <a:r>
              <a:rPr lang="en-US" b="1" i="0" dirty="0">
                <a:solidFill>
                  <a:srgbClr val="222222"/>
                </a:solidFill>
                <a:effectLst/>
                <a:latin typeface="Arial" panose="020B0604020202020204" pitchFamily="34" charset="0"/>
              </a:rPr>
              <a:t>CLICK Richard Branson </a:t>
            </a:r>
            <a:r>
              <a:rPr lang="en-US" dirty="0"/>
              <a:t>who credits his dyslexia as a ‘superpower’ that enables him to simplify complex problems and take unconventional approaches to business. </a:t>
            </a:r>
            <a:endParaRPr lang="en-US" b="0" i="0" dirty="0">
              <a:solidFill>
                <a:srgbClr val="222222"/>
              </a:solidFill>
              <a:effectLst/>
              <a:latin typeface="Arial" panose="020B0604020202020204" pitchFamily="34" charset="0"/>
            </a:endParaRPr>
          </a:p>
          <a:p>
            <a:pPr algn="l"/>
            <a:r>
              <a:rPr lang="en-US" dirty="0"/>
              <a:t>Similarly, CLICK Elon Musk’s experience on the autism spectrum has allowed him to think deeply and disregard conventional barriers, leading to groundbreaking advancements in technology.</a:t>
            </a:r>
            <a:endParaRPr lang="en-US" b="1" i="0" dirty="0">
              <a:solidFill>
                <a:srgbClr val="222222"/>
              </a:solidFill>
              <a:effectLst/>
              <a:latin typeface="Arial" panose="020B0604020202020204" pitchFamily="34" charset="0"/>
            </a:endParaRPr>
          </a:p>
          <a:p>
            <a:pPr algn="l"/>
            <a:r>
              <a:rPr lang="en-US" dirty="0"/>
              <a:t>CLICK David </a:t>
            </a:r>
            <a:r>
              <a:rPr lang="en-US" dirty="0" err="1"/>
              <a:t>Neeleman</a:t>
            </a:r>
            <a:r>
              <a:rPr lang="en-US" dirty="0"/>
              <a:t>, founder of JetBlue Airways, attributes his ADHD to a distinctive perspective on customer experience, which inspired the creation of an innovative, customer-focused business model. </a:t>
            </a:r>
          </a:p>
          <a:p>
            <a:pPr algn="l"/>
            <a:r>
              <a:rPr lang="en-US" dirty="0"/>
              <a:t>These leaders showcase how embracing neurodivergent traits can transform challenges into powerful strengths, driving innovation and success.</a:t>
            </a:r>
            <a:endParaRPr lang="en-US" b="0" i="0" dirty="0">
              <a:solidFill>
                <a:srgbClr val="222222"/>
              </a:solidFill>
              <a:effectLst/>
              <a:latin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0F9E9CA6-E1A0-4467-A255-6158316CA1FC}" type="slidenum">
              <a:rPr lang="en-GB" smtClean="0"/>
              <a:t>15</a:t>
            </a:fld>
            <a:endParaRPr lang="en-GB"/>
          </a:p>
        </p:txBody>
      </p:sp>
    </p:spTree>
    <p:extLst>
      <p:ext uri="{BB962C8B-B14F-4D97-AF65-F5344CB8AC3E}">
        <p14:creationId xmlns:p14="http://schemas.microsoft.com/office/powerpoint/2010/main" val="12876062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But what about ND leaders in healthcare? </a:t>
            </a:r>
          </a:p>
          <a:p>
            <a:pPr algn="l"/>
            <a:endParaRPr lang="en-US" dirty="0"/>
          </a:p>
          <a:p>
            <a:r>
              <a:rPr lang="en-US" dirty="0"/>
              <a:t>Though often underrepresented, pioneering voices are emerging, showcasing the powerful impact they are bringing to healthcare leadership.</a:t>
            </a:r>
          </a:p>
          <a:p>
            <a:endParaRPr lang="en-US" dirty="0"/>
          </a:p>
          <a:p>
            <a:r>
              <a:rPr lang="en-GB" dirty="0"/>
              <a:t>CLICK Take Professor Sara Rankin at Imperial College London for instance – who is leveraging her unique perspective to tackle complex challenges in stem cell biology and regenerative medicine. She believes her neurodivergence powers her ability to see problems differently and innovate boldly.</a:t>
            </a:r>
            <a:endParaRPr lang="en-US" dirty="0"/>
          </a:p>
          <a:p>
            <a:endParaRPr lang="en-US" dirty="0"/>
          </a:p>
          <a:p>
            <a:r>
              <a:rPr lang="en-US" dirty="0"/>
              <a:t>Likewise, CLICK Dr. Nolan Stain at </a:t>
            </a:r>
            <a:r>
              <a:rPr lang="en-US" dirty="0" err="1"/>
              <a:t>BartsHealth</a:t>
            </a:r>
            <a:r>
              <a:rPr lang="en-US" dirty="0"/>
              <a:t> NHS Trust is advancing healthcare science by integrating wearable ECG technology into patient care—a breakthrough approach reshaping treatment pathways.</a:t>
            </a:r>
          </a:p>
          <a:p>
            <a:endParaRPr lang="en-US" dirty="0"/>
          </a:p>
          <a:p>
            <a:r>
              <a:rPr lang="en-US" dirty="0"/>
              <a:t>Both trailblazing leaders share a common story: transforming struggles with conventional structures into a superpower—a creative, lateral thinking approach that is now driving groundbreaking advancements in healthcare.</a:t>
            </a:r>
            <a:endParaRPr lang="en-US" b="0" i="0" dirty="0">
              <a:solidFill>
                <a:srgbClr val="222222"/>
              </a:solidFill>
              <a:effectLst/>
              <a:latin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0F9E9CA6-E1A0-4467-A255-6158316CA1FC}" type="slidenum">
              <a:rPr lang="en-GB" smtClean="0"/>
              <a:t>16</a:t>
            </a:fld>
            <a:endParaRPr lang="en-GB"/>
          </a:p>
        </p:txBody>
      </p:sp>
    </p:spTree>
    <p:extLst>
      <p:ext uri="{BB962C8B-B14F-4D97-AF65-F5344CB8AC3E}">
        <p14:creationId xmlns:p14="http://schemas.microsoft.com/office/powerpoint/2010/main" val="7611995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explore an important comparison: typical leadership styles versus neurodivergent leadership.</a:t>
            </a:r>
          </a:p>
          <a:p>
            <a:r>
              <a:rPr lang="en-US" dirty="0"/>
              <a:t>Neurotypical leaders often excel in structured, linear communication and use traditional approaches to problem-solving that emphasize analytical thinking and established frameworks. </a:t>
            </a:r>
          </a:p>
          <a:p>
            <a:r>
              <a:rPr lang="en-US" dirty="0"/>
              <a:t>They are skilled in delegation and managing social dynamics, often navigating these through familiar norms of empathy and balanced risk-taking.</a:t>
            </a:r>
          </a:p>
        </p:txBody>
      </p:sp>
      <p:sp>
        <p:nvSpPr>
          <p:cNvPr id="4" name="Slide Number Placeholder 3"/>
          <p:cNvSpPr>
            <a:spLocks noGrp="1"/>
          </p:cNvSpPr>
          <p:nvPr>
            <p:ph type="sldNum" sz="quarter" idx="5"/>
          </p:nvPr>
        </p:nvSpPr>
        <p:spPr/>
        <p:txBody>
          <a:bodyPr/>
          <a:lstStyle/>
          <a:p>
            <a:fld id="{0F9E9CA6-E1A0-4467-A255-6158316CA1FC}" type="slidenum">
              <a:rPr lang="en-GB" smtClean="0"/>
              <a:t>17</a:t>
            </a:fld>
            <a:endParaRPr lang="en-GB"/>
          </a:p>
        </p:txBody>
      </p:sp>
    </p:spTree>
    <p:extLst>
      <p:ext uri="{BB962C8B-B14F-4D97-AF65-F5344CB8AC3E}">
        <p14:creationId xmlns:p14="http://schemas.microsoft.com/office/powerpoint/2010/main" val="24061580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a:t>In contrast, neurodivergent leaders often approach problems intuitively, bringing fresh perspectives that challenge conventional methods.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For some of us, our pattern-oriented problem-solving allows us to see opportunities where others perceive uncertainty, while our empathy is rooted in direct experiences. </a:t>
            </a:r>
          </a:p>
          <a:p>
            <a:r>
              <a:rPr lang="en-US" sz="2800" dirty="0"/>
              <a:t>Our ability to hyper-focus, think creatively and adapt during crises enables us to navigate complexities with agility, leading to transformative outcomes—especially in fields like healthcare, where innovation and forward-thinking are crucial.</a:t>
            </a:r>
          </a:p>
          <a:p>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0F9E9CA6-E1A0-4467-A255-6158316CA1FC}" type="slidenum">
              <a:rPr lang="en-GB" smtClean="0"/>
              <a:t>18</a:t>
            </a:fld>
            <a:endParaRPr lang="en-GB"/>
          </a:p>
        </p:txBody>
      </p:sp>
    </p:spTree>
    <p:extLst>
      <p:ext uri="{BB962C8B-B14F-4D97-AF65-F5344CB8AC3E}">
        <p14:creationId xmlns:p14="http://schemas.microsoft.com/office/powerpoint/2010/main" val="20462810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a:t>We might therefore think of neurotypical leaders as taking a </a:t>
            </a:r>
          </a:p>
          <a:p>
            <a:r>
              <a:rPr lang="en-US" sz="2800" i="1" dirty="0"/>
              <a:t>CLICK</a:t>
            </a:r>
            <a:r>
              <a:rPr lang="en-US" sz="2800" dirty="0"/>
              <a:t> chess like approach to leadership, utilizing methodical strategies and making calculated, incremental moves. </a:t>
            </a:r>
          </a:p>
          <a:p>
            <a:r>
              <a:rPr lang="en-US" sz="2800" dirty="0"/>
              <a:t>In contrast, neurodivergent leaders might approach challenges more like a </a:t>
            </a:r>
          </a:p>
          <a:p>
            <a:r>
              <a:rPr lang="en-US" sz="2800" i="1" dirty="0"/>
              <a:t>CLICK</a:t>
            </a:r>
            <a:r>
              <a:rPr lang="en-US" sz="2800" dirty="0"/>
              <a:t> jigsaw puzzle, </a:t>
            </a:r>
            <a:r>
              <a:rPr lang="en-US" sz="4000" dirty="0"/>
              <a:t>creatively </a:t>
            </a:r>
            <a:r>
              <a:rPr lang="en-GB" sz="5400" dirty="0"/>
              <a:t>piecing together complex scenarios for a clearer big picture.</a:t>
            </a:r>
            <a:endParaRPr lang="en-US" sz="4000" dirty="0"/>
          </a:p>
          <a:p>
            <a:r>
              <a:rPr lang="en-US" sz="2800" dirty="0"/>
              <a:t>Now, imagine the impact when you combine both approaches—</a:t>
            </a:r>
          </a:p>
          <a:p>
            <a:r>
              <a:rPr lang="en-US" sz="2800" i="1" dirty="0"/>
              <a:t>CLICK</a:t>
            </a:r>
            <a:r>
              <a:rPr lang="en-US" sz="2800" dirty="0"/>
              <a:t> </a:t>
            </a:r>
          </a:p>
          <a:p>
            <a:r>
              <a:rPr lang="en-US" sz="4000" dirty="0"/>
              <a:t>When your leadership team is a mosaic of diverse cognitive styles, the impact can be transformational. </a:t>
            </a:r>
          </a:p>
          <a:p>
            <a:r>
              <a:rPr lang="en-US" sz="4000" dirty="0"/>
              <a:t>Research suggests that integrating neurodiversity into leadership teams helps organisations access untapped potential. </a:t>
            </a:r>
          </a:p>
          <a:p>
            <a:r>
              <a:rPr lang="en-US" sz="4000" dirty="0"/>
              <a:t>This is not just about ethics or diversity, which is important; but it’s also about harnessing the substantial advantages that diverse cognitive styles bring to the table. </a:t>
            </a:r>
          </a:p>
          <a:p>
            <a:endParaRPr lang="en-US" sz="4000" dirty="0"/>
          </a:p>
          <a:p>
            <a:endParaRPr lang="en-GB" sz="1800" dirty="0">
              <a:effectLst/>
              <a:latin typeface="Aptos" panose="020B0004020202020204" pitchFamily="34" charset="0"/>
              <a:ea typeface="Aptos" panose="020B0004020202020204" pitchFamily="34" charset="0"/>
              <a:cs typeface="Times New Roman" panose="02020603050405020304" pitchFamily="18" charset="0"/>
            </a:endParaRPr>
          </a:p>
          <a:p>
            <a:endParaRPr lang="en-GB" sz="1800" dirty="0">
              <a:effectLst/>
              <a:latin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F9E9CA6-E1A0-4467-A255-6158316CA1FC}" type="slidenum">
              <a:rPr lang="en-GB" smtClean="0"/>
              <a:t>19</a:t>
            </a:fld>
            <a:endParaRPr lang="en-GB"/>
          </a:p>
        </p:txBody>
      </p:sp>
    </p:spTree>
    <p:extLst>
      <p:ext uri="{BB962C8B-B14F-4D97-AF65-F5344CB8AC3E}">
        <p14:creationId xmlns:p14="http://schemas.microsoft.com/office/powerpoint/2010/main" val="3375149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Aptos" panose="020B0004020202020204" pitchFamily="34" charset="0"/>
                <a:ea typeface="Aptos" panose="020B0004020202020204" pitchFamily="34" charset="0"/>
                <a:cs typeface="Times New Roman" panose="02020603050405020304" pitchFamily="18" charset="0"/>
              </a:rPr>
              <a:t>I want to start today with some questions for a show of hands, please: </a:t>
            </a:r>
            <a:endParaRPr lang="en-GB" dirty="0"/>
          </a:p>
        </p:txBody>
      </p:sp>
      <p:sp>
        <p:nvSpPr>
          <p:cNvPr id="4" name="Slide Number Placeholder 3"/>
          <p:cNvSpPr>
            <a:spLocks noGrp="1"/>
          </p:cNvSpPr>
          <p:nvPr>
            <p:ph type="sldNum" sz="quarter" idx="5"/>
          </p:nvPr>
        </p:nvSpPr>
        <p:spPr/>
        <p:txBody>
          <a:bodyPr/>
          <a:lstStyle/>
          <a:p>
            <a:fld id="{0F9E9CA6-E1A0-4467-A255-6158316CA1FC}" type="slidenum">
              <a:rPr lang="en-GB" smtClean="0"/>
              <a:t>2</a:t>
            </a:fld>
            <a:endParaRPr lang="en-GB"/>
          </a:p>
        </p:txBody>
      </p:sp>
    </p:spTree>
    <p:extLst>
      <p:ext uri="{BB962C8B-B14F-4D97-AF65-F5344CB8AC3E}">
        <p14:creationId xmlns:p14="http://schemas.microsoft.com/office/powerpoint/2010/main" val="26165669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AD8689-67F9-A7E0-899B-1527F3C646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C8A56B-F794-CAED-1CA3-AEA353CA46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184484-044A-62D7-4712-CC8DC16D006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we shift from focusing on individual challenges to recognizing and supporting the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strengths of neurodivergent leaders, the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impact is powerful.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r>
              <a:rPr lang="en-US" dirty="0"/>
              <a:t>These leaders bring authenticity, fostering trust and creating an inclusive culture where team members feel safe to be themselves. </a:t>
            </a:r>
          </a:p>
          <a:p>
            <a:r>
              <a:rPr lang="en-US" dirty="0"/>
              <a:t>Their unique perspectives encourage diverse thinking and innovation, empowering teams to explore new ideas and take calculated risks.</a:t>
            </a:r>
          </a:p>
          <a:p>
            <a:r>
              <a:rPr lang="en-US" dirty="0"/>
              <a:t>Many neurodivergent leaders also excel in agility and adaptability, thriving in complex environments. </a:t>
            </a:r>
          </a:p>
          <a:p>
            <a:r>
              <a:rPr lang="en-US" dirty="0"/>
              <a:t>This enables their teams to respond quickly to change, enhancing focus, productivity, and clarity of expectations.</a:t>
            </a:r>
          </a:p>
          <a:p>
            <a:r>
              <a:rPr lang="en-US" dirty="0"/>
              <a:t>In essence, a neuro-inclusive leadership team creates a ripple effect that strengthens the </a:t>
            </a:r>
            <a:r>
              <a:rPr lang="en-US" dirty="0" err="1"/>
              <a:t>organisation</a:t>
            </a:r>
            <a:r>
              <a:rPr lang="en-US" dirty="0"/>
              <a:t>, making it more resilient and prepared for the future, particularly in fast-paced fields like healthcare.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
        <p:nvSpPr>
          <p:cNvPr id="4" name="Slide Number Placeholder 3">
            <a:extLst>
              <a:ext uri="{FF2B5EF4-FFF2-40B4-BE49-F238E27FC236}">
                <a16:creationId xmlns:a16="http://schemas.microsoft.com/office/drawing/2014/main" id="{26825219-CD04-AA52-FEFC-14D13DAC3029}"/>
              </a:ext>
            </a:extLst>
          </p:cNvPr>
          <p:cNvSpPr>
            <a:spLocks noGrp="1"/>
          </p:cNvSpPr>
          <p:nvPr>
            <p:ph type="sldNum" sz="quarter" idx="5"/>
          </p:nvPr>
        </p:nvSpPr>
        <p:spPr/>
        <p:txBody>
          <a:bodyPr/>
          <a:lstStyle/>
          <a:p>
            <a:fld id="{0F9E9CA6-E1A0-4467-A255-6158316CA1FC}" type="slidenum">
              <a:rPr lang="en-GB" smtClean="0"/>
              <a:t>20</a:t>
            </a:fld>
            <a:endParaRPr lang="en-GB"/>
          </a:p>
        </p:txBody>
      </p:sp>
    </p:spTree>
    <p:extLst>
      <p:ext uri="{BB962C8B-B14F-4D97-AF65-F5344CB8AC3E}">
        <p14:creationId xmlns:p14="http://schemas.microsoft.com/office/powerpoint/2010/main" val="17923334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Aptos" panose="020B0004020202020204" pitchFamily="34" charset="0"/>
                <a:ea typeface="Aptos" panose="020B0004020202020204" pitchFamily="34" charset="0"/>
                <a:cs typeface="Times New Roman" panose="02020603050405020304" pitchFamily="18" charset="0"/>
              </a:rPr>
              <a:t>So, we bring it all together in this Neurodiversity Leadership Model</a:t>
            </a:r>
            <a:r>
              <a:rPr lang="en-US" sz="2800" dirty="0"/>
              <a:t>.</a:t>
            </a:r>
          </a:p>
          <a:p>
            <a:r>
              <a:rPr lang="en-US" sz="2800" b="1" dirty="0"/>
              <a:t>CLICK</a:t>
            </a:r>
            <a:r>
              <a:rPr lang="en-US" sz="2800" dirty="0"/>
              <a:t> By tapping into neurodivergent strengths, we gain access to diverse perspectives that complement typical leadership traits.</a:t>
            </a:r>
          </a:p>
          <a:p>
            <a:r>
              <a:rPr lang="en-US" sz="2800" b="1" dirty="0"/>
              <a:t>CLICK</a:t>
            </a:r>
            <a:r>
              <a:rPr lang="en-US" sz="2800" dirty="0"/>
              <a:t> This neurodiverse leadership approach not only enhances outcomes but creates a  </a:t>
            </a:r>
          </a:p>
          <a:p>
            <a:r>
              <a:rPr lang="en-US" sz="2800" dirty="0"/>
              <a:t>CLICK positive impact for all leaders, teams, patients, </a:t>
            </a:r>
            <a:r>
              <a:rPr lang="en-US" sz="2800" dirty="0" err="1"/>
              <a:t>organisation</a:t>
            </a:r>
            <a:r>
              <a:rPr lang="en-US" sz="2800" dirty="0"/>
              <a:t> and the system.</a:t>
            </a:r>
            <a:endParaRPr lang="en-GB" sz="1800" dirty="0">
              <a:effectLst/>
              <a:latin typeface="Aptos" panose="020B0004020202020204" pitchFamily="34" charset="0"/>
              <a:ea typeface="Aptos" panose="020B0004020202020204" pitchFamily="34" charset="0"/>
              <a:cs typeface="Times New Roman" panose="02020603050405020304" pitchFamily="18" charset="0"/>
            </a:endParaRPr>
          </a:p>
          <a:p>
            <a:endParaRPr lang="en-US" b="0" i="0" dirty="0">
              <a:solidFill>
                <a:srgbClr val="001D35"/>
              </a:solidFill>
              <a:effectLst/>
              <a:latin typeface="Google Sans"/>
            </a:endParaRPr>
          </a:p>
          <a:p>
            <a:r>
              <a:rPr lang="en-US" dirty="0"/>
              <a:t>However, the missing piece is the 'how.'</a:t>
            </a:r>
          </a:p>
          <a:p>
            <a:r>
              <a:rPr lang="en-US" dirty="0"/>
              <a:t>To truly realize this model’s potential, we must </a:t>
            </a:r>
          </a:p>
          <a:p>
            <a:r>
              <a:rPr lang="en-US" b="1" dirty="0"/>
              <a:t>CLICK</a:t>
            </a:r>
            <a:r>
              <a:rPr lang="en-US" dirty="0"/>
              <a:t> create enabling conditions. </a:t>
            </a:r>
          </a:p>
          <a:p>
            <a:r>
              <a:rPr lang="en-US" dirty="0"/>
              <a:t>This means developing environments that are equipped to harness the strengths of neurodivergent individuals. </a:t>
            </a:r>
          </a:p>
          <a:p>
            <a:r>
              <a:rPr lang="en-US" dirty="0"/>
              <a:t>Only then can we empower neurodivergent talent to thrive in leadership roles, paving the way for a more dynamic and resilient </a:t>
            </a:r>
            <a:r>
              <a:rPr lang="en-US" dirty="0" err="1"/>
              <a:t>organisation</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1D35"/>
              </a:solidFill>
              <a:effectLst/>
              <a:latin typeface="Google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rgbClr val="001D35"/>
              </a:solidFill>
              <a:effectLst/>
              <a:latin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F9E9CA6-E1A0-4467-A255-6158316CA1FC}" type="slidenum">
              <a:rPr lang="en-GB" smtClean="0"/>
              <a:t>21</a:t>
            </a:fld>
            <a:endParaRPr lang="en-GB"/>
          </a:p>
        </p:txBody>
      </p:sp>
    </p:spTree>
    <p:extLst>
      <p:ext uri="{BB962C8B-B14F-4D97-AF65-F5344CB8AC3E}">
        <p14:creationId xmlns:p14="http://schemas.microsoft.com/office/powerpoint/2010/main" val="818979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When the conditions are right, neurodivergent leaders will thrive.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t>So, how can we create environments where neurodivergent leaders thrive?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t>Here are four critical areas:</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GB" dirty="0"/>
              <a:t>CLICK</a:t>
            </a:r>
            <a:br>
              <a:rPr lang="en-GB" dirty="0"/>
            </a:br>
            <a:r>
              <a:rPr lang="en-GB" dirty="0" err="1"/>
              <a:t>CLICK</a:t>
            </a:r>
            <a:br>
              <a:rPr lang="en-GB" dirty="0"/>
            </a:br>
            <a:r>
              <a:rPr lang="en-GB" dirty="0" err="1"/>
              <a:t>CLICK</a:t>
            </a:r>
            <a:br>
              <a:rPr lang="en-GB" dirty="0"/>
            </a:br>
            <a:r>
              <a:rPr lang="en-GB" dirty="0" err="1"/>
              <a:t>CLICK</a:t>
            </a:r>
            <a:endParaRPr lang="en-GB" dirty="0"/>
          </a:p>
          <a:p>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p:txBody>
      </p:sp>
    </p:spTree>
    <p:extLst>
      <p:ext uri="{BB962C8B-B14F-4D97-AF65-F5344CB8AC3E}">
        <p14:creationId xmlns:p14="http://schemas.microsoft.com/office/powerpoint/2010/main" val="15620349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271612-B925-1F85-4799-B09A19CA3A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6FB731-0CE9-FE9C-C969-C4CCBEBC78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AB388A-E731-106F-43F8-B136F89BA2B9}"/>
              </a:ext>
            </a:extLst>
          </p:cNvPr>
          <p:cNvSpPr>
            <a:spLocks noGrp="1"/>
          </p:cNvSpPr>
          <p:nvPr>
            <p:ph type="body" idx="1"/>
          </p:nvPr>
        </p:nvSpPr>
        <p:spPr/>
        <p:txBody>
          <a:bodyPr/>
          <a:lstStyle/>
          <a:p>
            <a:r>
              <a:rPr lang="en-US" sz="2800" dirty="0"/>
              <a:t>Let’s start with Universal Design and Flexible Work Environments.</a:t>
            </a:r>
          </a:p>
          <a:p>
            <a:endParaRPr lang="en-US" sz="2800" dirty="0"/>
          </a:p>
          <a:p>
            <a:r>
              <a:rPr lang="en-US" sz="2800" b="1" dirty="0"/>
              <a:t>Universal Design</a:t>
            </a:r>
            <a:r>
              <a:rPr lang="en-US" sz="2800" dirty="0"/>
              <a:t> benefits everyone. </a:t>
            </a:r>
          </a:p>
          <a:p>
            <a:r>
              <a:rPr lang="en-US" sz="2800" dirty="0"/>
              <a:t>Consider the </a:t>
            </a:r>
          </a:p>
          <a:p>
            <a:r>
              <a:rPr lang="en-US" sz="2800" b="1" dirty="0"/>
              <a:t>CLICK Curb-Cut Effect</a:t>
            </a:r>
            <a:r>
              <a:rPr lang="en-US" sz="2800" dirty="0"/>
              <a:t>: curb ramps were created for wheelchair users but help parents with strollers, delivery workers, and more. </a:t>
            </a:r>
          </a:p>
          <a:p>
            <a:r>
              <a:rPr lang="en-US" sz="2800" dirty="0"/>
              <a:t>Similarly, neuro-inclusive design improves workplaces for all. </a:t>
            </a:r>
          </a:p>
          <a:p>
            <a:endParaRPr lang="en-US" sz="2800" dirty="0"/>
          </a:p>
          <a:p>
            <a:r>
              <a:rPr lang="en-US" sz="2800" dirty="0"/>
              <a:t>For instance:</a:t>
            </a:r>
          </a:p>
          <a:p>
            <a:pPr>
              <a:buFont typeface="Arial" panose="020B0604020202020204" pitchFamily="34" charset="0"/>
              <a:buNone/>
            </a:pPr>
            <a:r>
              <a:rPr lang="en-US" sz="2800" b="1" dirty="0"/>
              <a:t>CLICK Quiet zones</a:t>
            </a:r>
            <a:r>
              <a:rPr lang="en-US" sz="2800" dirty="0"/>
              <a:t> in break rooms allow everyone to recharge in a low-stimulation setting.</a:t>
            </a:r>
          </a:p>
          <a:p>
            <a:pPr>
              <a:buFont typeface="Arial" panose="020B0604020202020204" pitchFamily="34" charset="0"/>
              <a:buNone/>
            </a:pPr>
            <a:r>
              <a:rPr lang="en-US" sz="2800" b="1" dirty="0"/>
              <a:t>CLICK Soft lighting</a:t>
            </a:r>
            <a:r>
              <a:rPr lang="en-US" sz="2800" dirty="0"/>
              <a:t> in administrative areas reduces sensory strain.</a:t>
            </a:r>
          </a:p>
          <a:p>
            <a:pPr>
              <a:buFont typeface="Arial" panose="020B0604020202020204" pitchFamily="34" charset="0"/>
              <a:buNone/>
            </a:pPr>
            <a:r>
              <a:rPr lang="en-US" sz="2800" b="1" dirty="0"/>
              <a:t>CLICK Collaborative spaces</a:t>
            </a:r>
            <a:r>
              <a:rPr lang="en-US" sz="2800" dirty="0"/>
              <a:t> enhance shared productivity.</a:t>
            </a:r>
          </a:p>
          <a:p>
            <a:pPr>
              <a:buFont typeface="Arial" panose="020B0604020202020204" pitchFamily="34" charset="0"/>
              <a:buChar char="•"/>
            </a:pPr>
            <a:endParaRPr lang="en-US" sz="2800" dirty="0"/>
          </a:p>
          <a:p>
            <a:r>
              <a:rPr lang="en-US" sz="2800" b="1" dirty="0"/>
              <a:t>Flexible Work Environments</a:t>
            </a:r>
            <a:r>
              <a:rPr lang="en-US" sz="2800" dirty="0"/>
              <a:t> are also key. </a:t>
            </a:r>
          </a:p>
          <a:p>
            <a:r>
              <a:rPr lang="en-US" sz="2800" dirty="0"/>
              <a:t>This includes:</a:t>
            </a:r>
          </a:p>
          <a:p>
            <a:pPr>
              <a:buFont typeface="Arial" panose="020B0604020202020204" pitchFamily="34" charset="0"/>
              <a:buNone/>
            </a:pPr>
            <a:r>
              <a:rPr lang="en-US" sz="2800" b="1" dirty="0"/>
              <a:t>CLICK Remote work</a:t>
            </a:r>
            <a:r>
              <a:rPr lang="en-US" sz="2800" dirty="0"/>
              <a:t> options for focus-intensive tasks to enhance productivity.</a:t>
            </a:r>
          </a:p>
          <a:p>
            <a:pPr>
              <a:buFont typeface="Arial" panose="020B0604020202020204" pitchFamily="34" charset="0"/>
              <a:buNone/>
            </a:pPr>
            <a:r>
              <a:rPr lang="en-US" sz="2800" b="1" dirty="0"/>
              <a:t>CLICK Flexible rotations and shift exchanges</a:t>
            </a:r>
            <a:r>
              <a:rPr lang="en-US" sz="2800" dirty="0"/>
              <a:t> to accommodate personal schedules.</a:t>
            </a:r>
          </a:p>
          <a:p>
            <a:pPr>
              <a:buFont typeface="Arial" panose="020B0604020202020204" pitchFamily="34" charset="0"/>
              <a:buNone/>
            </a:pPr>
            <a:r>
              <a:rPr lang="en-US" sz="2800" b="1" dirty="0"/>
              <a:t>CLICK Customized workspaces</a:t>
            </a:r>
            <a:r>
              <a:rPr lang="en-US" sz="2800" dirty="0"/>
              <a:t> tailored to sensory and focus needs.</a:t>
            </a:r>
          </a:p>
          <a:p>
            <a:pPr>
              <a:buFont typeface="Arial" panose="020B0604020202020204" pitchFamily="34" charset="0"/>
              <a:buChar char="•"/>
            </a:pPr>
            <a:endParaRPr lang="en-US" sz="1800" dirty="0"/>
          </a:p>
          <a:p>
            <a:endParaRPr lang="en-US" sz="18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dirty="0">
              <a:solidFill>
                <a:srgbClr val="70AD47"/>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p:txBody>
      </p:sp>
    </p:spTree>
    <p:extLst>
      <p:ext uri="{BB962C8B-B14F-4D97-AF65-F5344CB8AC3E}">
        <p14:creationId xmlns:p14="http://schemas.microsoft.com/office/powerpoint/2010/main" val="7231795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33A909-259B-1C20-DF2F-17E2A1A850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095395-54F2-3DE7-65A0-F2A7E9F916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C3D6E9-4529-F3D6-C8E8-D2014E8A0898}"/>
              </a:ext>
            </a:extLst>
          </p:cNvPr>
          <p:cNvSpPr>
            <a:spLocks noGrp="1"/>
          </p:cNvSpPr>
          <p:nvPr>
            <p:ph type="body" idx="1"/>
          </p:nvPr>
        </p:nvSpPr>
        <p:spPr/>
        <p:txBody>
          <a:bodyPr/>
          <a:lstStyle/>
          <a:p>
            <a:r>
              <a:rPr lang="en-US" b="1" dirty="0"/>
              <a:t>Inclusive Recruitment &amp; Leadership Development</a:t>
            </a:r>
          </a:p>
          <a:p>
            <a:endParaRPr lang="en-US" dirty="0"/>
          </a:p>
          <a:p>
            <a:r>
              <a:rPr lang="en-US" dirty="0"/>
              <a:t>CLICK Traditional interviews often emphasize social norms that can disadvantage neurodivergent candidates. </a:t>
            </a:r>
          </a:p>
          <a:p>
            <a:r>
              <a:rPr lang="en-US" dirty="0"/>
              <a:t>To foster inclusivity and allow candidates to showcase their true capabilities, consider these adjustments:</a:t>
            </a:r>
          </a:p>
          <a:p>
            <a:pPr>
              <a:buFont typeface="Arial" panose="020B0604020202020204" pitchFamily="34" charset="0"/>
              <a:buNone/>
            </a:pPr>
            <a:r>
              <a:rPr lang="en-US" b="1" dirty="0"/>
              <a:t>CLICK Neuro-inclusive assessments</a:t>
            </a:r>
            <a:r>
              <a:rPr lang="en-US" dirty="0"/>
              <a:t> focused on individual strengths.</a:t>
            </a:r>
          </a:p>
          <a:p>
            <a:pPr>
              <a:buFont typeface="Arial" panose="020B0604020202020204" pitchFamily="34" charset="0"/>
              <a:buNone/>
            </a:pPr>
            <a:r>
              <a:rPr lang="en-US" dirty="0"/>
              <a:t>And neuro-inclusive interview formats create equity of opportunity, such as</a:t>
            </a:r>
          </a:p>
          <a:p>
            <a:pPr>
              <a:buFont typeface="Arial" panose="020B0604020202020204" pitchFamily="34" charset="0"/>
              <a:buNone/>
            </a:pPr>
            <a:r>
              <a:rPr lang="en-US" b="1" dirty="0"/>
              <a:t>CLICK Providing interview questions in advance</a:t>
            </a:r>
            <a:endParaRPr lang="en-US" dirty="0"/>
          </a:p>
          <a:p>
            <a:pPr>
              <a:buFont typeface="Arial" panose="020B0604020202020204" pitchFamily="34" charset="0"/>
              <a:buNone/>
            </a:pPr>
            <a:r>
              <a:rPr lang="en-US" b="1" dirty="0"/>
              <a:t>CLICK Sensory adjustments</a:t>
            </a:r>
            <a:r>
              <a:rPr lang="en-US" dirty="0"/>
              <a:t> like reducing noise or adjusting lighting.</a:t>
            </a:r>
          </a:p>
          <a:p>
            <a:pPr>
              <a:buFont typeface="Arial" panose="020B0604020202020204" pitchFamily="34" charset="0"/>
              <a:buNone/>
            </a:pPr>
            <a:r>
              <a:rPr lang="en-US" b="1" dirty="0"/>
              <a:t>CLICK Breaks </a:t>
            </a:r>
            <a:r>
              <a:rPr lang="en-US" b="0" dirty="0"/>
              <a:t>and </a:t>
            </a:r>
          </a:p>
          <a:p>
            <a:pPr>
              <a:buFont typeface="Arial" panose="020B0604020202020204" pitchFamily="34" charset="0"/>
              <a:buNone/>
            </a:pPr>
            <a:r>
              <a:rPr lang="en-US" b="1" dirty="0"/>
              <a:t>CLICK Extra processing time</a:t>
            </a:r>
            <a:r>
              <a:rPr lang="en-US" dirty="0"/>
              <a:t> during interviews to accommodate varied cognitive processing speeds.</a:t>
            </a:r>
          </a:p>
          <a:p>
            <a:pPr>
              <a:buFont typeface="Arial" panose="020B0604020202020204" pitchFamily="34" charset="0"/>
              <a:buChar char="•"/>
            </a:pPr>
            <a:endParaRPr lang="en-US" dirty="0"/>
          </a:p>
          <a:p>
            <a:r>
              <a:rPr lang="en-US" b="1" dirty="0"/>
              <a:t>Leadership Development Programs</a:t>
            </a:r>
            <a:r>
              <a:rPr lang="en-US" dirty="0"/>
              <a:t> should also reflect neurodiversity by embracing varied:</a:t>
            </a:r>
          </a:p>
          <a:p>
            <a:pPr>
              <a:buFont typeface="Arial" panose="020B0604020202020204" pitchFamily="34" charset="0"/>
              <a:buNone/>
            </a:pPr>
            <a:r>
              <a:rPr lang="en-US" b="1" dirty="0"/>
              <a:t>CLICK Communication</a:t>
            </a:r>
          </a:p>
          <a:p>
            <a:pPr>
              <a:buFont typeface="Arial" panose="020B0604020202020204" pitchFamily="34" charset="0"/>
              <a:buNone/>
            </a:pPr>
            <a:r>
              <a:rPr lang="en-US" b="1" dirty="0"/>
              <a:t>CLICK Learning and</a:t>
            </a:r>
          </a:p>
          <a:p>
            <a:pPr>
              <a:buFont typeface="Arial" panose="020B0604020202020204" pitchFamily="34" charset="0"/>
              <a:buNone/>
            </a:pPr>
            <a:r>
              <a:rPr lang="en-US" b="1" dirty="0"/>
              <a:t>CLICK Management styles</a:t>
            </a:r>
            <a:r>
              <a:rPr lang="en-US" dirty="0"/>
              <a:t> with flexible training, like self-paced modules or one-on-one coaching.</a:t>
            </a:r>
          </a:p>
          <a:p>
            <a:pPr>
              <a:buFont typeface="Arial" panose="020B0604020202020204" pitchFamily="34" charset="0"/>
              <a:buNone/>
            </a:pPr>
            <a:r>
              <a:rPr lang="en-US" b="1" dirty="0"/>
              <a:t>CLICK Mentorship programs</a:t>
            </a:r>
            <a:r>
              <a:rPr lang="en-US" dirty="0"/>
              <a:t> pairing neurodivergent leaders with experienced mentors for mutual learning and growth.</a:t>
            </a:r>
          </a:p>
          <a:p>
            <a:pPr>
              <a:buFont typeface="Arial" panose="020B0604020202020204" pitchFamily="34" charset="0"/>
              <a:buNone/>
            </a:pPr>
            <a:r>
              <a:rPr lang="en-US" b="1" dirty="0"/>
              <a:t>CLICK Tailored Leadership Pathways</a:t>
            </a:r>
            <a:r>
              <a:rPr lang="en-US" dirty="0"/>
              <a:t> that harness neurodivergent strengths, offering diverse leadership roles.</a:t>
            </a:r>
          </a:p>
          <a:p>
            <a:pPr>
              <a:buFont typeface="Arial" panose="020B0604020202020204" pitchFamily="34" charset="0"/>
              <a:buChar char="•"/>
            </a:pPr>
            <a:endParaRPr lang="en-US" dirty="0"/>
          </a:p>
          <a:p>
            <a:pPr>
              <a:buFont typeface="Arial" panose="020B0604020202020204" pitchFamily="34" charset="0"/>
              <a:buNone/>
            </a:pPr>
            <a:endParaRPr lang="en-US" dirty="0"/>
          </a:p>
          <a:p>
            <a:pPr>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p:txBody>
      </p:sp>
    </p:spTree>
    <p:extLst>
      <p:ext uri="{BB962C8B-B14F-4D97-AF65-F5344CB8AC3E}">
        <p14:creationId xmlns:p14="http://schemas.microsoft.com/office/powerpoint/2010/main" val="28920646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D8351-A6F5-190C-E38D-4143B20003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F92A60-29A7-1B5D-4D2D-0BEFF9FE0A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A19ED1-FA14-9A80-4314-0BD5BF1BE24F}"/>
              </a:ext>
            </a:extLst>
          </p:cNvPr>
          <p:cNvSpPr>
            <a:spLocks noGrp="1"/>
          </p:cNvSpPr>
          <p:nvPr>
            <p:ph type="body" idx="1"/>
          </p:nvPr>
        </p:nvSpPr>
        <p:spPr/>
        <p:txBody>
          <a:bodyPr/>
          <a:lstStyle/>
          <a:p>
            <a:r>
              <a:rPr lang="en-US" b="1" dirty="0"/>
              <a:t>Inclusive Policies and Procedures</a:t>
            </a:r>
            <a:endParaRPr lang="en-US" dirty="0"/>
          </a:p>
          <a:p>
            <a:r>
              <a:rPr lang="en-US" dirty="0"/>
              <a:t>Review all policies through a </a:t>
            </a:r>
          </a:p>
          <a:p>
            <a:r>
              <a:rPr lang="en-US" b="1" dirty="0"/>
              <a:t>CLICK Neurodiversity lens</a:t>
            </a:r>
            <a:r>
              <a:rPr lang="en-US" dirty="0"/>
              <a:t> and make them </a:t>
            </a:r>
          </a:p>
          <a:p>
            <a:r>
              <a:rPr lang="en-US" dirty="0"/>
              <a:t>CLICK Adaptable to support neurodivergent leaders in utilizing their unique skills. Also,</a:t>
            </a:r>
          </a:p>
          <a:p>
            <a:r>
              <a:rPr lang="en-US" dirty="0"/>
              <a:t>CLICK Flexible frameworks that are neurodiversity specific also allow for:</a:t>
            </a:r>
          </a:p>
          <a:p>
            <a:pPr>
              <a:buFont typeface="Arial" panose="020B0604020202020204" pitchFamily="34" charset="0"/>
              <a:buNone/>
            </a:pPr>
            <a:r>
              <a:rPr lang="en-US" b="1" dirty="0"/>
              <a:t>CLICK Neuro-inclusive appraisals</a:t>
            </a:r>
            <a:r>
              <a:rPr lang="en-US" dirty="0"/>
              <a:t> that focus on individual strengths beyond conventional metrics, with</a:t>
            </a:r>
          </a:p>
          <a:p>
            <a:pPr>
              <a:buFont typeface="Arial" panose="020B0604020202020204" pitchFamily="34" charset="0"/>
              <a:buNone/>
            </a:pPr>
            <a:r>
              <a:rPr lang="en-US" b="1" dirty="0"/>
              <a:t>CLICK Regular, clear feedback loops</a:t>
            </a:r>
            <a:r>
              <a:rPr lang="en-US" dirty="0"/>
              <a:t> to ensure constructive growth and progress.</a:t>
            </a:r>
          </a:p>
          <a:p>
            <a:pPr>
              <a:buFont typeface="Arial" panose="020B0604020202020204" pitchFamily="34" charset="0"/>
              <a:buChar char="•"/>
            </a:pPr>
            <a:endParaRPr lang="en-US" dirty="0"/>
          </a:p>
          <a:p>
            <a:r>
              <a:rPr lang="en-US" dirty="0"/>
              <a:t>If there isn’t a </a:t>
            </a:r>
          </a:p>
          <a:p>
            <a:r>
              <a:rPr lang="en-US" b="1" dirty="0"/>
              <a:t>CLICK Neurodiversity Policy</a:t>
            </a:r>
            <a:r>
              <a:rPr lang="en-US" dirty="0"/>
              <a:t>, create one. This provides:</a:t>
            </a:r>
          </a:p>
          <a:p>
            <a:pPr>
              <a:buFont typeface="Arial" panose="020B0604020202020204" pitchFamily="34" charset="0"/>
              <a:buNone/>
            </a:pPr>
            <a:r>
              <a:rPr lang="en-US" dirty="0"/>
              <a:t>CLICK A </a:t>
            </a:r>
            <a:r>
              <a:rPr lang="en-US" b="1" dirty="0"/>
              <a:t>formal framework</a:t>
            </a:r>
            <a:r>
              <a:rPr lang="en-US" dirty="0"/>
              <a:t> to </a:t>
            </a:r>
          </a:p>
          <a:p>
            <a:pPr>
              <a:buFont typeface="Arial" panose="020B0604020202020204" pitchFamily="34" charset="0"/>
              <a:buNone/>
            </a:pPr>
            <a:r>
              <a:rPr lang="en-US" dirty="0"/>
              <a:t>CLICK Reduce discrimination and foster inclusion.</a:t>
            </a:r>
          </a:p>
          <a:p>
            <a:pPr>
              <a:buFont typeface="Arial" panose="020B0604020202020204" pitchFamily="34" charset="0"/>
              <a:buNone/>
            </a:pPr>
            <a:r>
              <a:rPr lang="en-US" dirty="0"/>
              <a:t>It also signals a clear </a:t>
            </a:r>
          </a:p>
          <a:p>
            <a:pPr>
              <a:buFont typeface="Arial" panose="020B0604020202020204" pitchFamily="34" charset="0"/>
              <a:buNone/>
            </a:pPr>
            <a:r>
              <a:rPr lang="en-US" b="1" dirty="0"/>
              <a:t>CLICK commitment to neurodiversity</a:t>
            </a:r>
            <a:r>
              <a:rPr lang="en-US" dirty="0"/>
              <a:t> at all levels, enhancing support and understanding across the organization.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solidFill>
                <a:schemeClr val="accent4">
                  <a:lumMod val="75000"/>
                </a:schemeClr>
              </a:solidFill>
              <a:latin typeface="Segoe UI" panose="020B0502040204020203" pitchFamily="34" charset="0"/>
              <a:cs typeface="Segoe UI" panose="020B0502040204020203" pitchFamily="34" charset="0"/>
            </a:endParaRPr>
          </a:p>
          <a:p>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p:txBody>
      </p:sp>
    </p:spTree>
    <p:extLst>
      <p:ext uri="{BB962C8B-B14F-4D97-AF65-F5344CB8AC3E}">
        <p14:creationId xmlns:p14="http://schemas.microsoft.com/office/powerpoint/2010/main" val="37275638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AC65C-316A-573B-7379-F7930C6DE8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77D6ED-693B-6C35-0784-86FA90CD68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391581-ADBA-A63C-3456-BD6D7C58376F}"/>
              </a:ext>
            </a:extLst>
          </p:cNvPr>
          <p:cNvSpPr>
            <a:spLocks noGrp="1"/>
          </p:cNvSpPr>
          <p:nvPr>
            <p:ph type="body" idx="1"/>
          </p:nvPr>
        </p:nvSpPr>
        <p:spPr/>
        <p:txBody>
          <a:bodyPr/>
          <a:lstStyle/>
          <a:p>
            <a:r>
              <a:rPr lang="en-US" b="1" dirty="0"/>
              <a:t>Building a Culture of Psychological Safety</a:t>
            </a:r>
            <a:endParaRPr lang="en-US" dirty="0"/>
          </a:p>
          <a:p>
            <a:r>
              <a:rPr lang="en-US" dirty="0"/>
              <a:t>Psychological safety allows neurodivergent leaders to </a:t>
            </a:r>
          </a:p>
          <a:p>
            <a:r>
              <a:rPr lang="en-US" dirty="0"/>
              <a:t>CLICK Express themselves freely, without </a:t>
            </a:r>
          </a:p>
          <a:p>
            <a:r>
              <a:rPr lang="en-US" dirty="0"/>
              <a:t>CLICK Fear of judgment, encouraging them to share unique ideas and confidently address challenges. </a:t>
            </a:r>
          </a:p>
          <a:p>
            <a:r>
              <a:rPr lang="en-US" dirty="0"/>
              <a:t>Research shows that many neurodivergent individuals do not disclose their condition in the workplace.</a:t>
            </a:r>
          </a:p>
          <a:p>
            <a:r>
              <a:rPr lang="en-US" dirty="0"/>
              <a:t>This is primarily due to fear of existing stigma, stereotypes and unconscious biases that persist today.</a:t>
            </a:r>
          </a:p>
          <a:p>
            <a:r>
              <a:rPr lang="en-US" dirty="0"/>
              <a:t>Psychological safety reduces the need for self-disclosure and empowers them to </a:t>
            </a:r>
          </a:p>
          <a:p>
            <a:r>
              <a:rPr lang="en-US" dirty="0"/>
              <a:t>CLICK seek support without any of these concerns. </a:t>
            </a:r>
          </a:p>
          <a:p>
            <a:r>
              <a:rPr lang="en-US" dirty="0"/>
              <a:t>With </a:t>
            </a:r>
          </a:p>
          <a:p>
            <a:r>
              <a:rPr lang="en-US" dirty="0"/>
              <a:t>CLICK Trust in place, they are enabled to express their needs, enhancing their effectiveness.</a:t>
            </a:r>
          </a:p>
          <a:p>
            <a:endParaRPr lang="en-US" b="1" dirty="0"/>
          </a:p>
          <a:p>
            <a:r>
              <a:rPr lang="en-US" b="1" dirty="0"/>
              <a:t>CLICK Neurodiversity training</a:t>
            </a:r>
            <a:r>
              <a:rPr lang="en-US" dirty="0"/>
              <a:t> for all employees is vital to</a:t>
            </a:r>
          </a:p>
          <a:p>
            <a:r>
              <a:rPr lang="en-US" dirty="0"/>
              <a:t>CLICK Embed these values within the culture, fostering </a:t>
            </a:r>
          </a:p>
          <a:p>
            <a:r>
              <a:rPr lang="en-US" dirty="0"/>
              <a:t>CLICK Appreciation for diverse thinking and creating a more </a:t>
            </a:r>
          </a:p>
          <a:p>
            <a:r>
              <a:rPr lang="en-US" dirty="0"/>
              <a:t>CLICK Inclusive workplace where everyone feels</a:t>
            </a:r>
          </a:p>
          <a:p>
            <a:r>
              <a:rPr lang="en-US" dirty="0"/>
              <a:t>CLICK a sense of belonging.</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06020F"/>
              </a:solidFill>
              <a:effectLst/>
              <a:latin typeface="Karla" panose="020B0604020202020204"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p:txBody>
      </p:sp>
    </p:spTree>
    <p:extLst>
      <p:ext uri="{BB962C8B-B14F-4D97-AF65-F5344CB8AC3E}">
        <p14:creationId xmlns:p14="http://schemas.microsoft.com/office/powerpoint/2010/main" val="230330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bring this all together by examining a Case Study on how neurodivergent leadership transformed oral health for children in Leicester. </a:t>
            </a:r>
          </a:p>
          <a:p>
            <a:r>
              <a:rPr lang="en-US" dirty="0"/>
              <a:t>CLICK This is Leicester. It is a beautiful city with so much to offer. It is also </a:t>
            </a:r>
            <a:r>
              <a:rPr lang="en-US" b="0" i="0" dirty="0">
                <a:solidFill>
                  <a:srgbClr val="001D35"/>
                </a:solidFill>
                <a:effectLst/>
                <a:latin typeface="Google Sans"/>
              </a:rPr>
              <a:t>one of the</a:t>
            </a:r>
            <a:endParaRPr lang="en-US" dirty="0"/>
          </a:p>
          <a:p>
            <a:r>
              <a:rPr lang="en-US" dirty="0"/>
              <a:t>CLICK </a:t>
            </a:r>
            <a:r>
              <a:rPr lang="en-US" b="0" i="0" dirty="0">
                <a:solidFill>
                  <a:srgbClr val="001D35"/>
                </a:solidFill>
                <a:effectLst/>
                <a:latin typeface="Google Sans"/>
              </a:rPr>
              <a:t>most diverse cities in England, with no single ethnic group in the majority</a:t>
            </a:r>
            <a:r>
              <a:rPr lang="en-US" dirty="0"/>
              <a:t>. </a:t>
            </a:r>
          </a:p>
          <a:p>
            <a:r>
              <a:rPr lang="en-GB" dirty="0"/>
              <a:t>Yet, despite its cultural richness, Leicester faces significant challenges as one of</a:t>
            </a:r>
            <a:endParaRPr lang="en-US" dirty="0"/>
          </a:p>
          <a:p>
            <a:r>
              <a:rPr lang="en-US" dirty="0"/>
              <a:t>CICK the most deprived cities in England, with consequential poor health outcomes, including </a:t>
            </a:r>
          </a:p>
          <a:p>
            <a:r>
              <a:rPr lang="en-US" dirty="0"/>
              <a:t>CLICK the alarming rates of childhood tooth decay, which </a:t>
            </a:r>
          </a:p>
          <a:p>
            <a:r>
              <a:rPr lang="en-US" dirty="0"/>
              <a:t>CLICK stood at the highest in the nation.</a:t>
            </a:r>
          </a:p>
          <a:p>
            <a:r>
              <a:rPr lang="en-US" dirty="0"/>
              <a:t>Traditional approaches in addressing this issue showed no progress. </a:t>
            </a:r>
          </a:p>
          <a:p>
            <a:r>
              <a:rPr lang="en-US" dirty="0"/>
              <a:t>Upon my leadership appointment as an NHS Consultant, I introduced a fresh perspective to the problem. </a:t>
            </a:r>
          </a:p>
          <a:p>
            <a:r>
              <a:rPr lang="en-US" dirty="0"/>
              <a:t>In just two years, </a:t>
            </a:r>
          </a:p>
          <a:p>
            <a:r>
              <a:rPr lang="en-US" dirty="0"/>
              <a:t>CLICK Leicester experienced a remarkable turnaround.</a:t>
            </a:r>
          </a:p>
          <a:p>
            <a:r>
              <a:rPr lang="en-GB" dirty="0"/>
              <a:t>It’s ranking improved dramatically—from the worst in the nation to the </a:t>
            </a:r>
            <a:r>
              <a:rPr lang="en-GB" b="1" dirty="0"/>
              <a:t>4th worst</a:t>
            </a:r>
            <a:r>
              <a:rPr lang="en-GB" dirty="0"/>
              <a:t>, and later to the </a:t>
            </a:r>
            <a:r>
              <a:rPr lang="en-GB" b="1" dirty="0"/>
              <a:t>9th worst</a:t>
            </a:r>
            <a:r>
              <a:rPr lang="en-GB" dirty="0"/>
              <a:t>.</a:t>
            </a:r>
          </a:p>
          <a:p>
            <a:r>
              <a:rPr lang="en-GB" dirty="0"/>
              <a:t>This was more than a statistical shift; it was a public health transformation. </a:t>
            </a:r>
          </a:p>
          <a:p>
            <a:r>
              <a:rPr lang="en-US" dirty="0"/>
              <a:t>Our approach has since become a model for innovative, public-health-centered, and sustainable healthcare solutions that can be replicated in other communities facing similar challenges.</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So, how did I make it happen?</a:t>
            </a:r>
          </a:p>
          <a:p>
            <a:endParaRPr lang="en-US" b="1" dirty="0"/>
          </a:p>
          <a:p>
            <a:r>
              <a:rPr lang="en-US" dirty="0"/>
              <a:t>Creating impact required leveraging </a:t>
            </a:r>
          </a:p>
          <a:p>
            <a:r>
              <a:rPr lang="en-US" dirty="0"/>
              <a:t>CLICK my key strengths and pushing boundaries:</a:t>
            </a:r>
            <a:endParaRPr lang="en-US" b="1" dirty="0"/>
          </a:p>
          <a:p>
            <a:pPr marL="0" indent="0">
              <a:buNone/>
            </a:pPr>
            <a:r>
              <a:rPr lang="en-US" b="1" dirty="0"/>
              <a:t>My</a:t>
            </a:r>
          </a:p>
          <a:p>
            <a:pPr marL="0" indent="0">
              <a:buNone/>
            </a:pPr>
            <a:r>
              <a:rPr lang="en-US" b="1" dirty="0"/>
              <a:t>CLICK Hyperfocus e</a:t>
            </a:r>
            <a:r>
              <a:rPr lang="en-GB" dirty="0" err="1"/>
              <a:t>nabled</a:t>
            </a:r>
            <a:r>
              <a:rPr lang="en-GB" dirty="0"/>
              <a:t> me to deeply immerse myself in the issue, dissecting the complex interplay of factors </a:t>
            </a:r>
            <a:r>
              <a:rPr lang="en-US" dirty="0"/>
              <a:t>within the system that were </a:t>
            </a:r>
            <a:r>
              <a:rPr lang="en-GB" dirty="0"/>
              <a:t>contributing to the problem.</a:t>
            </a:r>
            <a:endParaRPr lang="en-US" dirty="0"/>
          </a:p>
          <a:p>
            <a:pPr marL="0" indent="0">
              <a:buNone/>
            </a:pPr>
            <a:r>
              <a:rPr lang="en-US" b="1" dirty="0"/>
              <a:t>CLICK Creative </a:t>
            </a:r>
          </a:p>
          <a:p>
            <a:pPr marL="0" indent="0">
              <a:buNone/>
            </a:pPr>
            <a:r>
              <a:rPr lang="en-US" b="1" dirty="0"/>
              <a:t>CLICK Problem-Solving </a:t>
            </a:r>
            <a:r>
              <a:rPr lang="en-US" dirty="0"/>
              <a:t>allowed me to design a multi-partnership strategy and implement an innovation program that </a:t>
            </a:r>
            <a:r>
              <a:rPr lang="en-GB" dirty="0"/>
              <a:t>broke free from conventional approaches.</a:t>
            </a:r>
            <a:endParaRPr lang="en-US" dirty="0"/>
          </a:p>
          <a:p>
            <a:pPr marL="0" indent="0">
              <a:buNone/>
            </a:pPr>
            <a:r>
              <a:rPr lang="en-US" b="1" dirty="0"/>
              <a:t>CLICK Strategic, </a:t>
            </a:r>
          </a:p>
          <a:p>
            <a:pPr marL="0" indent="0">
              <a:buNone/>
            </a:pPr>
            <a:r>
              <a:rPr lang="en-US" b="1" dirty="0"/>
              <a:t>CLICK Out-of-the-Box Thinking </a:t>
            </a:r>
            <a:r>
              <a:rPr lang="en-US" b="0" dirty="0"/>
              <a:t>allowed me to challenge </a:t>
            </a:r>
            <a:r>
              <a:rPr lang="en-GB" dirty="0"/>
              <a:t>established norms and foster collaboration among diverse stakeholders, creating unified action.</a:t>
            </a:r>
            <a:endParaRPr lang="en-US" dirty="0"/>
          </a:p>
          <a:p>
            <a:pPr marL="0" indent="0">
              <a:buNone/>
            </a:pPr>
            <a:r>
              <a:rPr lang="en-US" b="1" dirty="0"/>
              <a:t>CLICK Persistence </a:t>
            </a:r>
            <a:r>
              <a:rPr lang="en-US" b="0" dirty="0"/>
              <a:t>and </a:t>
            </a:r>
          </a:p>
          <a:p>
            <a:pPr marL="0" indent="0">
              <a:buNone/>
            </a:pPr>
            <a:r>
              <a:rPr lang="en-US" b="1" dirty="0"/>
              <a:t>CICK Determination d</a:t>
            </a:r>
            <a:r>
              <a:rPr lang="en-GB" dirty="0"/>
              <a:t>rove me to push forward despite systemic obstacles, staying resilient through personal, professional and systemic challenges.</a:t>
            </a:r>
            <a:endParaRPr lang="en-US" dirty="0"/>
          </a:p>
          <a:p>
            <a:endParaRPr lang="en-GB" dirty="0"/>
          </a:p>
          <a:p>
            <a:r>
              <a:rPr lang="en-US" dirty="0"/>
              <a:t>Overcoming </a:t>
            </a:r>
          </a:p>
          <a:p>
            <a:r>
              <a:rPr lang="en-US" dirty="0"/>
              <a:t>CLICK Barriers was a vital part of the journey. I navigated </a:t>
            </a:r>
          </a:p>
          <a:p>
            <a:pPr>
              <a:buFont typeface="Arial" panose="020B0604020202020204" pitchFamily="34" charset="0"/>
              <a:buNone/>
            </a:pPr>
            <a:r>
              <a:rPr lang="en-US" b="1" dirty="0"/>
              <a:t>CLICK bureaucratic hurdles</a:t>
            </a:r>
            <a:r>
              <a:rPr lang="en-US" dirty="0"/>
              <a:t> by advocating for a flexible, adaptable approach.</a:t>
            </a:r>
          </a:p>
          <a:p>
            <a:pPr>
              <a:buFont typeface="Arial" panose="020B0604020202020204" pitchFamily="34" charset="0"/>
              <a:buNone/>
            </a:pPr>
            <a:r>
              <a:rPr lang="en-US" b="1" dirty="0"/>
              <a:t>CLICK Slow Decision-Making</a:t>
            </a:r>
            <a:r>
              <a:rPr lang="en-US" dirty="0"/>
              <a:t> was countered with proactive leadership, accelerating critical stages of strategy and implementation.</a:t>
            </a:r>
          </a:p>
          <a:p>
            <a:pPr>
              <a:buFont typeface="Arial" panose="020B0604020202020204" pitchFamily="34" charset="0"/>
              <a:buNone/>
            </a:pPr>
            <a:r>
              <a:rPr lang="en-US" b="1" dirty="0"/>
              <a:t>CLICK Groupthink</a:t>
            </a:r>
            <a:r>
              <a:rPr lang="en-US" dirty="0"/>
              <a:t> was tackled by </a:t>
            </a:r>
            <a:r>
              <a:rPr lang="en-GB" dirty="0"/>
              <a:t>promoting open dialogue and embracing diverse perspectives to break free from narrow, conventional thinking.</a:t>
            </a:r>
            <a:endParaRPr lang="en-US" dirty="0"/>
          </a:p>
          <a:p>
            <a:pPr>
              <a:buFont typeface="Arial" panose="020B0604020202020204" pitchFamily="34" charset="0"/>
              <a:buChar char="•"/>
            </a:pPr>
            <a:r>
              <a:rPr lang="en-US" dirty="0"/>
              <a:t>And simplifying the</a:t>
            </a:r>
          </a:p>
          <a:p>
            <a:pPr>
              <a:buFont typeface="Arial" panose="020B0604020202020204" pitchFamily="34" charset="0"/>
              <a:buNone/>
            </a:pPr>
            <a:r>
              <a:rPr lang="en-US" b="1" dirty="0"/>
              <a:t>CLICK complexity of the issue</a:t>
            </a:r>
            <a:r>
              <a:rPr lang="en-US" dirty="0"/>
              <a:t> into actionable insights </a:t>
            </a:r>
            <a:r>
              <a:rPr lang="en-GB" dirty="0"/>
              <a:t>to gain stakeholder buy-in and build momentum.</a:t>
            </a:r>
            <a:endParaRPr lang="en-US" dirty="0"/>
          </a:p>
          <a:p>
            <a:pPr>
              <a:buFont typeface="Arial" panose="020B0604020202020204" pitchFamily="34" charset="0"/>
              <a:buChar char="•"/>
            </a:pPr>
            <a:endParaRPr lang="en-US" dirty="0"/>
          </a:p>
          <a:p>
            <a:r>
              <a:rPr lang="en-US" b="1" dirty="0"/>
              <a:t>CLICK Enabling Conditions</a:t>
            </a:r>
            <a:r>
              <a:rPr lang="en-US" dirty="0"/>
              <a:t> that supported my success included:</a:t>
            </a:r>
          </a:p>
          <a:p>
            <a:pPr>
              <a:buFont typeface="+mj-lt"/>
              <a:buNone/>
            </a:pPr>
            <a:r>
              <a:rPr lang="en-US" b="1" dirty="0"/>
              <a:t>Supportive Leadership</a:t>
            </a:r>
            <a:r>
              <a:rPr lang="en-US" dirty="0"/>
              <a:t> and a </a:t>
            </a:r>
          </a:p>
          <a:p>
            <a:pPr>
              <a:buFont typeface="+mj-lt"/>
              <a:buNone/>
            </a:pPr>
            <a:r>
              <a:rPr lang="en-US" b="1" dirty="0"/>
              <a:t>Culture</a:t>
            </a:r>
            <a:r>
              <a:rPr lang="en-US" dirty="0"/>
              <a:t> open to innovation.</a:t>
            </a:r>
          </a:p>
          <a:p>
            <a:pPr>
              <a:buFont typeface="+mj-lt"/>
              <a:buNone/>
            </a:pPr>
            <a:r>
              <a:rPr lang="en-US" b="1" dirty="0"/>
              <a:t>Adaptable Policies</a:t>
            </a:r>
            <a:r>
              <a:rPr lang="en-US" dirty="0"/>
              <a:t> allowed for overcoming barriers and streamlining decision-making.</a:t>
            </a:r>
          </a:p>
          <a:p>
            <a:pPr>
              <a:buFont typeface="+mj-lt"/>
              <a:buNone/>
            </a:pPr>
            <a:r>
              <a:rPr lang="en-US" b="1" dirty="0"/>
              <a:t>Autonomy to Operate</a:t>
            </a:r>
            <a:r>
              <a:rPr lang="en-US" dirty="0"/>
              <a:t> gave me the freedom to pursue non-traditional strategies and drive effective change.</a:t>
            </a:r>
            <a:endParaRPr lang="en-US" b="1" dirty="0"/>
          </a:p>
          <a:p>
            <a:pPr>
              <a:buFont typeface="+mj-lt"/>
              <a:buAutoNum type="arabicPeriod"/>
            </a:pPr>
            <a:endParaRPr lang="en-US" dirty="0"/>
          </a:p>
          <a:p>
            <a:r>
              <a:rPr lang="en-US" dirty="0"/>
              <a:t>My strengths and these enabling conditions created the foundation for sustained impact, providing evidence of </a:t>
            </a:r>
            <a:r>
              <a:rPr lang="en-GB" dirty="0"/>
              <a:t>what’s possible when neurodivergent leadership is fully supported and embraced.</a:t>
            </a:r>
          </a:p>
        </p:txBody>
      </p:sp>
      <p:sp>
        <p:nvSpPr>
          <p:cNvPr id="4" name="Slide Number Placeholder 3"/>
          <p:cNvSpPr>
            <a:spLocks noGrp="1"/>
          </p:cNvSpPr>
          <p:nvPr>
            <p:ph type="sldNum" sz="quarter" idx="5"/>
          </p:nvPr>
        </p:nvSpPr>
        <p:spPr/>
        <p:txBody>
          <a:bodyPr/>
          <a:lstStyle/>
          <a:p>
            <a:fld id="{0F9E9CA6-E1A0-4467-A255-6158316CA1FC}" type="slidenum">
              <a:rPr lang="en-GB" smtClean="0"/>
              <a:t>28</a:t>
            </a:fld>
            <a:endParaRPr lang="en-GB"/>
          </a:p>
        </p:txBody>
      </p:sp>
    </p:spTree>
    <p:extLst>
      <p:ext uri="{BB962C8B-B14F-4D97-AF65-F5344CB8AC3E}">
        <p14:creationId xmlns:p14="http://schemas.microsoft.com/office/powerpoint/2010/main" val="32264254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And now it’s time to wrap up. </a:t>
            </a:r>
          </a:p>
          <a:p>
            <a:pPr>
              <a:lnSpc>
                <a:spcPct val="107000"/>
              </a:lnSpc>
              <a:spcAft>
                <a:spcPts val="800"/>
              </a:spcAf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2800" dirty="0"/>
              <a:t>Let me leave you with this: </a:t>
            </a:r>
          </a:p>
          <a:p>
            <a:pPr>
              <a:lnSpc>
                <a:spcPct val="107000"/>
              </a:lnSpc>
              <a:spcAft>
                <a:spcPts val="800"/>
              </a:spcAft>
            </a:pPr>
            <a:r>
              <a:rPr lang="en-GB" sz="2800" dirty="0"/>
              <a:t>The world is evolving at an unprecedented pace, and the leadership models of yesterday simply cannot keep up. </a:t>
            </a:r>
          </a:p>
          <a:p>
            <a:pPr>
              <a:lnSpc>
                <a:spcPct val="107000"/>
              </a:lnSpc>
              <a:spcAft>
                <a:spcPts val="800"/>
              </a:spcAft>
            </a:pPr>
            <a:r>
              <a:rPr lang="en-GB" sz="2800" dirty="0"/>
              <a:t>The future demands something more—a broader, more inclusive approach that embraces the full spectrum of human diversity, including neurodiversity.</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07000"/>
              </a:lnSpc>
              <a:spcAft>
                <a:spcPts val="800"/>
              </a:spcAft>
            </a:pPr>
            <a:r>
              <a:rPr lang="en-US" sz="1800" dirty="0"/>
              <a:t>Tomorrow's leaders are here, many of them neurodivergent. </a:t>
            </a: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It’s up to us to create the foundations that will enable them to lead, inspire and innovate - not just in new ways, but in ways that will shape the very future of healthcare.</a:t>
            </a:r>
          </a:p>
          <a:p>
            <a:pPr>
              <a:lnSpc>
                <a:spcPct val="107000"/>
              </a:lnSpc>
              <a:spcAft>
                <a:spcPts val="800"/>
              </a:spcAf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2800" dirty="0"/>
              <a:t>The impact of neurodiverse leadership can be transformational. </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4000" dirty="0"/>
              <a:t>Embracing it isn’t just about equity or ticking diversity boxes; it’s about unlocking the vast, untapped potential of human talent to drive progress, solve complex problems, and create a more resilient, innovative world.</a:t>
            </a:r>
            <a:endParaRPr lang="en-US" sz="2800" dirty="0"/>
          </a:p>
          <a:p>
            <a:endParaRPr lang="en-GB" dirty="0"/>
          </a:p>
          <a:p>
            <a:r>
              <a:rPr lang="en-GB" dirty="0"/>
              <a:t>CLICK</a:t>
            </a:r>
          </a:p>
        </p:txBody>
      </p:sp>
      <p:sp>
        <p:nvSpPr>
          <p:cNvPr id="4" name="Slide Number Placeholder 3"/>
          <p:cNvSpPr>
            <a:spLocks noGrp="1"/>
          </p:cNvSpPr>
          <p:nvPr>
            <p:ph type="sldNum" sz="quarter" idx="5"/>
          </p:nvPr>
        </p:nvSpPr>
        <p:spPr/>
        <p:txBody>
          <a:bodyPr/>
          <a:lstStyle/>
          <a:p>
            <a:fld id="{0F9E9CA6-E1A0-4467-A255-6158316CA1FC}" type="slidenum">
              <a:rPr lang="en-GB" smtClean="0"/>
              <a:t>29</a:t>
            </a:fld>
            <a:endParaRPr lang="en-GB"/>
          </a:p>
        </p:txBody>
      </p:sp>
    </p:spTree>
    <p:extLst>
      <p:ext uri="{BB962C8B-B14F-4D97-AF65-F5344CB8AC3E}">
        <p14:creationId xmlns:p14="http://schemas.microsoft.com/office/powerpoint/2010/main" val="15944651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Thank you for engaging in that.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What you were likely witnessing was the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CLICK power of neurodiversity in action.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So, let me share something personal here with you. I only discovered my neurodivergence at the grand old age of 5-0 and as a neurodivergent leader in the NHS, I've navigated a unique path—one that’s been both challenging and also transformative. </a:t>
            </a:r>
            <a:r>
              <a:rPr lang="en-US" sz="1800" dirty="0"/>
              <a:t>Leadership was long defined for me by a traditional </a:t>
            </a:r>
            <a:r>
              <a:rPr lang="en-US" sz="1800" dirty="0" err="1"/>
              <a:t>mould</a:t>
            </a:r>
            <a:r>
              <a:rPr lang="en-US" sz="1800" dirty="0"/>
              <a:t>—b</a:t>
            </a:r>
            <a:r>
              <a:rPr lang="en-US" sz="1200" dirty="0"/>
              <a:t>ut my </a:t>
            </a:r>
            <a:r>
              <a:rPr lang="en-GB" sz="2800" dirty="0"/>
              <a:t>path has shown that leadership can be just as impactful—if not more so—when it comes from a different perspective.</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In this session, we’re diving into the power of neurodiversity in leadership—how embracing it can unlock the unique strengths of neurodivergent individuals, offering fresh ways to lead and influence in today’s fast-evolving world.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We’ll explore why neurodivergent leaders—aren’t just valuable; they’re essential in shaping the future, especially in healthcare.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But first, let’s connect with the heart of the matter.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F9E9CA6-E1A0-4467-A255-6158316CA1FC}" type="slidenum">
              <a:rPr lang="en-GB" smtClean="0"/>
              <a:t>3</a:t>
            </a:fld>
            <a:endParaRPr lang="en-GB"/>
          </a:p>
        </p:txBody>
      </p:sp>
    </p:spTree>
    <p:extLst>
      <p:ext uri="{BB962C8B-B14F-4D97-AF65-F5344CB8AC3E}">
        <p14:creationId xmlns:p14="http://schemas.microsoft.com/office/powerpoint/2010/main" val="7983666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Thank you for listening and for your kind attention.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CLICK </a:t>
            </a:r>
            <a:r>
              <a:rPr lang="en-GB" sz="1200" dirty="0">
                <a:effectLst/>
                <a:latin typeface="Aptos" panose="020B0004020202020204" pitchFamily="34" charset="0"/>
                <a:ea typeface="Aptos" panose="020B0004020202020204" pitchFamily="34" charset="0"/>
                <a:cs typeface="Times New Roman" panose="02020603050405020304" pitchFamily="18" charset="0"/>
              </a:rPr>
              <a:t>Please feel free to connect with me or share your thoughts — I’d love to continue the conversation. </a:t>
            </a:r>
            <a:endParaRPr lang="en-GB" dirty="0"/>
          </a:p>
          <a:p>
            <a:endParaRPr lang="en-GB" dirty="0"/>
          </a:p>
        </p:txBody>
      </p:sp>
      <p:sp>
        <p:nvSpPr>
          <p:cNvPr id="4" name="Slide Number Placeholder 3"/>
          <p:cNvSpPr>
            <a:spLocks noGrp="1"/>
          </p:cNvSpPr>
          <p:nvPr>
            <p:ph type="sldNum" sz="quarter" idx="10"/>
          </p:nvPr>
        </p:nvSpPr>
        <p:spPr/>
        <p:txBody>
          <a:bodyPr/>
          <a:lstStyle/>
          <a:p>
            <a:fld id="{1957C499-279C-4A8A-8B03-0F91F08A0C54}" type="slidenum">
              <a:rPr lang="en-GB" smtClean="0"/>
              <a:t>30</a:t>
            </a:fld>
            <a:endParaRPr lang="en-GB"/>
          </a:p>
        </p:txBody>
      </p:sp>
    </p:spTree>
    <p:extLst>
      <p:ext uri="{BB962C8B-B14F-4D97-AF65-F5344CB8AC3E}">
        <p14:creationId xmlns:p14="http://schemas.microsoft.com/office/powerpoint/2010/main" val="3448101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r>
              <a:rPr lang="en-US" b="0" i="0" dirty="0">
                <a:solidFill>
                  <a:srgbClr val="374151"/>
                </a:solidFill>
                <a:effectLst/>
                <a:latin typeface="Söhne"/>
              </a:rPr>
              <a:t>…..and the first point to be made is this.</a:t>
            </a:r>
          </a:p>
          <a:p>
            <a:pPr defTabSz="966155">
              <a:defRPr/>
            </a:pPr>
            <a:r>
              <a:rPr lang="en-US" b="0" i="0" dirty="0">
                <a:solidFill>
                  <a:srgbClr val="374151"/>
                </a:solidFill>
                <a:effectLst/>
                <a:latin typeface="Söhne"/>
              </a:rPr>
              <a:t>None of us is expected to be experts in ND, but being aware helps break down stereotypes and barriers. </a:t>
            </a:r>
          </a:p>
          <a:p>
            <a:pPr defTabSz="966155">
              <a:defRPr/>
            </a:pPr>
            <a:r>
              <a:rPr lang="en-GB" sz="1800" dirty="0">
                <a:effectLst/>
                <a:latin typeface="Aptos" panose="020B0004020202020204" pitchFamily="34" charset="0"/>
                <a:ea typeface="Aptos" panose="020B0004020202020204" pitchFamily="34" charset="0"/>
                <a:cs typeface="Times New Roman" panose="02020603050405020304" pitchFamily="18" charset="0"/>
              </a:rPr>
              <a:t>Neurodiversity is not a new concept, but it’s one that is still misunderstood, particularly in leadership roles. </a:t>
            </a:r>
            <a:endParaRPr lang="en-US" b="0" i="0" dirty="0">
              <a:solidFill>
                <a:srgbClr val="374151"/>
              </a:solidFill>
              <a:effectLst/>
              <a:latin typeface="Söhne"/>
            </a:endParaRPr>
          </a:p>
          <a:p>
            <a:pPr defTabSz="966155">
              <a:defRPr/>
            </a:pPr>
            <a:endParaRPr lang="en-US" b="0" i="0" dirty="0">
              <a:solidFill>
                <a:srgbClr val="374151"/>
              </a:solidFill>
              <a:effectLst/>
              <a:latin typeface="Söhne"/>
            </a:endParaRPr>
          </a:p>
          <a:p>
            <a:endParaRPr lang="en-GB" dirty="0"/>
          </a:p>
        </p:txBody>
      </p:sp>
    </p:spTree>
    <p:extLst>
      <p:ext uri="{BB962C8B-B14F-4D97-AF65-F5344CB8AC3E}">
        <p14:creationId xmlns:p14="http://schemas.microsoft.com/office/powerpoint/2010/main" val="13813819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indent="-228600" defTabSz="914400">
              <a:lnSpc>
                <a:spcPct val="90000"/>
              </a:lnSpc>
              <a:spcBef>
                <a:spcPts val="0"/>
              </a:spcBef>
            </a:pPr>
            <a:r>
              <a:rPr lang="en-GB" dirty="0"/>
              <a:t>So, let’s get stuck in with some basics.</a:t>
            </a:r>
          </a:p>
          <a:p>
            <a:pPr marL="742950" indent="-228600" defTabSz="914400">
              <a:lnSpc>
                <a:spcPct val="90000"/>
              </a:lnSpc>
              <a:spcBef>
                <a:spcPts val="0"/>
              </a:spcBef>
            </a:pPr>
            <a:r>
              <a:rPr lang="en-GB" dirty="0"/>
              <a:t>What is neurodiversity?</a:t>
            </a:r>
          </a:p>
          <a:p>
            <a:pPr marL="514350" indent="0" defTabSz="914400">
              <a:lnSpc>
                <a:spcPct val="90000"/>
              </a:lnSpc>
              <a:spcBef>
                <a:spcPts val="0"/>
              </a:spcBef>
              <a:buNone/>
            </a:pPr>
            <a:r>
              <a:rPr lang="en-GB" dirty="0"/>
              <a:t>Well, it’s basically </a:t>
            </a:r>
            <a:r>
              <a:rPr lang="en-GB" sz="1800" dirty="0">
                <a:effectLst/>
                <a:latin typeface="Times New Roman" panose="02020603050405020304" pitchFamily="18" charset="0"/>
                <a:ea typeface="Calibri" panose="020F0502020204030204" pitchFamily="34" charset="0"/>
              </a:rPr>
              <a:t>short for </a:t>
            </a:r>
          </a:p>
          <a:p>
            <a:pPr marL="514350" indent="0" defTabSz="914400">
              <a:lnSpc>
                <a:spcPct val="90000"/>
              </a:lnSpc>
              <a:spcBef>
                <a:spcPts val="0"/>
              </a:spcBef>
              <a:buNone/>
            </a:pPr>
            <a:r>
              <a:rPr lang="en-GB" sz="1800" dirty="0">
                <a:effectLst/>
                <a:latin typeface="Times New Roman" panose="02020603050405020304" pitchFamily="18" charset="0"/>
                <a:ea typeface="Calibri" panose="020F0502020204030204" pitchFamily="34" charset="0"/>
              </a:rPr>
              <a:t>CLICK neurological diversity. </a:t>
            </a:r>
          </a:p>
          <a:p>
            <a:pPr marL="514350" indent="0" defTabSz="914400">
              <a:lnSpc>
                <a:spcPct val="90000"/>
              </a:lnSpc>
              <a:spcBef>
                <a:spcPts val="0"/>
              </a:spcBef>
              <a:buNone/>
            </a:pPr>
            <a:r>
              <a:rPr lang="en-GB" sz="1800" dirty="0">
                <a:effectLst/>
                <a:latin typeface="Times New Roman" panose="02020603050405020304" pitchFamily="18" charset="0"/>
                <a:ea typeface="Calibri" panose="020F0502020204030204" pitchFamily="34" charset="0"/>
              </a:rPr>
              <a:t>CLICK This </a:t>
            </a:r>
            <a:r>
              <a:rPr lang="en-GB" sz="2800" dirty="0"/>
              <a:t>acknowledges a fundamental truth, that </a:t>
            </a:r>
            <a:r>
              <a:rPr lang="en-GB" sz="2800" b="1" dirty="0"/>
              <a:t>our brains are all unique.</a:t>
            </a:r>
            <a:r>
              <a:rPr lang="en-GB" sz="2800" dirty="0"/>
              <a:t> </a:t>
            </a:r>
            <a:endParaRPr lang="en-GB" sz="1800" dirty="0">
              <a:effectLst/>
              <a:latin typeface="Times New Roman" panose="02020603050405020304" pitchFamily="18" charset="0"/>
              <a:ea typeface="Calibri" panose="020F0502020204030204" pitchFamily="34" charset="0"/>
            </a:endParaRPr>
          </a:p>
          <a:p>
            <a:pPr marL="514350" indent="0" defTabSz="914400">
              <a:lnSpc>
                <a:spcPct val="90000"/>
              </a:lnSpc>
              <a:spcBef>
                <a:spcPts val="0"/>
              </a:spcBef>
              <a:buNone/>
            </a:pPr>
            <a:r>
              <a:rPr lang="en-US" sz="1800" b="0" i="0" dirty="0">
                <a:solidFill>
                  <a:srgbClr val="374151"/>
                </a:solidFill>
                <a:effectLst/>
                <a:latin typeface="Söhne"/>
              </a:rPr>
              <a:t>We think, learn, feel and experience the world in different ways.</a:t>
            </a:r>
          </a:p>
          <a:p>
            <a:pPr marL="514350" indent="0" defTabSz="914400">
              <a:lnSpc>
                <a:spcPct val="90000"/>
              </a:lnSpc>
              <a:spcBef>
                <a:spcPts val="0"/>
              </a:spcBef>
              <a:buNone/>
            </a:pPr>
            <a:r>
              <a:rPr lang="en-US" sz="1800" b="0" i="0" dirty="0">
                <a:solidFill>
                  <a:srgbClr val="374151"/>
                </a:solidFill>
                <a:effectLst/>
                <a:latin typeface="Söhne"/>
              </a:rPr>
              <a:t>CLICK ND is therefore a normal variation in the human genome and </a:t>
            </a:r>
            <a:r>
              <a:rPr lang="en-GB" sz="2800" dirty="0"/>
              <a:t>an essential aspect of human diversity, contributing to the uniqueness and richness of human experiences.</a:t>
            </a:r>
            <a:endParaRPr lang="en-US" sz="2800" dirty="0"/>
          </a:p>
          <a:p>
            <a:pPr marL="514350" indent="0" defTabSz="914400">
              <a:lnSpc>
                <a:spcPct val="90000"/>
              </a:lnSpc>
              <a:spcBef>
                <a:spcPts val="0"/>
              </a:spcBef>
              <a:buNone/>
            </a:pPr>
            <a:endParaRPr lang="en-US" sz="2800" b="0" i="0" dirty="0">
              <a:solidFill>
                <a:srgbClr val="374151"/>
              </a:solidFill>
              <a:effectLst/>
              <a:latin typeface="Söhne"/>
            </a:endParaRPr>
          </a:p>
          <a:p>
            <a:pPr marL="514350" indent="0" defTabSz="914400">
              <a:lnSpc>
                <a:spcPct val="90000"/>
              </a:lnSpc>
              <a:spcBef>
                <a:spcPts val="0"/>
              </a:spcBef>
              <a:buNone/>
            </a:pPr>
            <a:endParaRPr lang="en-US" sz="1800" b="0" i="0" dirty="0">
              <a:solidFill>
                <a:srgbClr val="374151"/>
              </a:solidFill>
              <a:effectLst/>
              <a:latin typeface="Söhne"/>
            </a:endParaRPr>
          </a:p>
          <a:p>
            <a:endParaRPr lang="en-GB" dirty="0"/>
          </a:p>
        </p:txBody>
      </p:sp>
    </p:spTree>
    <p:extLst>
      <p:ext uri="{BB962C8B-B14F-4D97-AF65-F5344CB8AC3E}">
        <p14:creationId xmlns:p14="http://schemas.microsoft.com/office/powerpoint/2010/main" val="31401056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Here’s the key.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CLICK W</a:t>
            </a:r>
            <a:r>
              <a:rPr lang="en-US" b="0" i="0" dirty="0" err="1">
                <a:solidFill>
                  <a:srgbClr val="374151"/>
                </a:solidFill>
                <a:effectLst/>
                <a:latin typeface="Söhne"/>
              </a:rPr>
              <a:t>hile</a:t>
            </a:r>
            <a:r>
              <a:rPr lang="en-US" b="0" i="0" dirty="0">
                <a:solidFill>
                  <a:srgbClr val="374151"/>
                </a:solidFill>
                <a:effectLst/>
                <a:latin typeface="Söhne"/>
              </a:rPr>
              <a:t> no two brains think alike, some process information or function quite differently to others.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CLICK Different brains mean </a:t>
            </a:r>
            <a:r>
              <a:rPr lang="en-GB" dirty="0" err="1"/>
              <a:t>Neurodifferences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apple-system"/>
              </a:rPr>
              <a:t>It doesn’t mean that it is the wrong way of processing information or functioning – it’s just different.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could be said that while most people operate on similar "software," neurodivergent individuals might be thought of as running on a different "operating system."</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Tree>
    <p:extLst>
      <p:ext uri="{BB962C8B-B14F-4D97-AF65-F5344CB8AC3E}">
        <p14:creationId xmlns:p14="http://schemas.microsoft.com/office/powerpoint/2010/main" val="3827729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It is in this context, that ND serves as an</a:t>
            </a:r>
            <a:r>
              <a:rPr lang="en-GB" sz="12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CLICK umbrella term </a:t>
            </a:r>
            <a:r>
              <a:rPr lang="en-US" b="0" i="0" dirty="0">
                <a:solidFill>
                  <a:srgbClr val="374151"/>
                </a:solidFill>
                <a:effectLst/>
                <a:latin typeface="Söhne"/>
              </a:rPr>
              <a:t>for conditions which affect how brains function differently.</a:t>
            </a:r>
          </a:p>
          <a:p>
            <a:pPr algn="l"/>
            <a:endParaRPr lang="en-US" b="0" i="0" dirty="0">
              <a:solidFill>
                <a:srgbClr val="374151"/>
              </a:solidFill>
              <a:effectLst/>
              <a:latin typeface="Söhne"/>
            </a:endParaRPr>
          </a:p>
          <a:p>
            <a:pPr algn="l"/>
            <a:r>
              <a:rPr lang="en-US" b="0" i="0" dirty="0">
                <a:solidFill>
                  <a:srgbClr val="222222"/>
                </a:solidFill>
                <a:effectLst/>
                <a:highlight>
                  <a:srgbClr val="FFFFFF"/>
                </a:highlight>
                <a:latin typeface="Verdana" panose="020B0604030504040204" pitchFamily="34" charset="0"/>
              </a:rPr>
              <a:t>CLICK </a:t>
            </a:r>
            <a:r>
              <a:rPr lang="en-US" b="0" i="0" dirty="0">
                <a:solidFill>
                  <a:srgbClr val="222222"/>
                </a:solidFill>
                <a:effectLst/>
                <a:latin typeface="Arial" panose="020B0604020202020204" pitchFamily="34" charset="0"/>
              </a:rPr>
              <a:t>Studies suggest that up to </a:t>
            </a:r>
            <a:r>
              <a:rPr lang="en-US" b="1" i="0" dirty="0">
                <a:solidFill>
                  <a:srgbClr val="222222"/>
                </a:solidFill>
                <a:effectLst/>
                <a:latin typeface="Arial" panose="020B0604020202020204" pitchFamily="34" charset="0"/>
              </a:rPr>
              <a:t>20% of the global population</a:t>
            </a:r>
            <a:r>
              <a:rPr lang="en-US" b="0" i="0" dirty="0">
                <a:solidFill>
                  <a:srgbClr val="222222"/>
                </a:solidFill>
                <a:effectLst/>
                <a:latin typeface="Arial" panose="020B0604020202020204" pitchFamily="34" charset="0"/>
              </a:rPr>
              <a:t> is neurodivergent, but a very small percentage are in leadership positions.</a:t>
            </a:r>
            <a:endParaRPr lang="en-US" b="0" i="0" dirty="0">
              <a:solidFill>
                <a:srgbClr val="222222"/>
              </a:solidFill>
              <a:effectLst/>
              <a:highlight>
                <a:srgbClr val="FFFFFF"/>
              </a:highlight>
              <a:latin typeface="Verdana" panose="020B0604030504040204" pitchFamily="34" charset="0"/>
            </a:endParaRPr>
          </a:p>
          <a:p>
            <a:pPr algn="l"/>
            <a:endParaRPr lang="en-US" b="0" i="0" dirty="0">
              <a:solidFill>
                <a:srgbClr val="222222"/>
              </a:solidFill>
              <a:effectLst/>
              <a:highlight>
                <a:srgbClr val="FFFFFF"/>
              </a:highlight>
              <a:latin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endParaRPr lang="en-GB" dirty="0"/>
          </a:p>
        </p:txBody>
      </p:sp>
    </p:spTree>
    <p:extLst>
      <p:ext uri="{BB962C8B-B14F-4D97-AF65-F5344CB8AC3E}">
        <p14:creationId xmlns:p14="http://schemas.microsoft.com/office/powerpoint/2010/main" val="15234838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 very basic terminology here for you, just in case you’re not familiar with some terms: </a:t>
            </a:r>
          </a:p>
          <a:p>
            <a:r>
              <a:rPr lang="en-GB" dirty="0"/>
              <a:t>CLICK NT refers to the majority of people in the general population – that is, those without </a:t>
            </a:r>
            <a:r>
              <a:rPr lang="en-GB" dirty="0" err="1"/>
              <a:t>NDgent</a:t>
            </a:r>
            <a:r>
              <a:rPr lang="en-GB" dirty="0"/>
              <a:t> conditions.</a:t>
            </a:r>
          </a:p>
          <a:p>
            <a:r>
              <a:rPr lang="en-GB" dirty="0"/>
              <a:t>CICK </a:t>
            </a:r>
            <a:r>
              <a:rPr lang="en-GB" dirty="0" err="1"/>
              <a:t>Ndivergent</a:t>
            </a:r>
            <a:r>
              <a:rPr lang="en-GB" dirty="0"/>
              <a:t> refers to people like myself – that is, those of us with </a:t>
            </a:r>
            <a:r>
              <a:rPr lang="en-GB" dirty="0" err="1"/>
              <a:t>NDgent</a:t>
            </a:r>
            <a:r>
              <a:rPr lang="en-GB" dirty="0"/>
              <a:t> conditions. </a:t>
            </a:r>
          </a:p>
          <a:p>
            <a:r>
              <a:rPr lang="en-GB" b="0" dirty="0"/>
              <a:t>Now the term </a:t>
            </a:r>
            <a:r>
              <a:rPr lang="en-US" dirty="0"/>
              <a:t>'neurodiverse' often gets misunderstood. </a:t>
            </a:r>
          </a:p>
          <a:p>
            <a:r>
              <a:rPr lang="en-US" dirty="0"/>
              <a:t>CLICK Neurodiverse refers to the full spectrum of neurological differences across both neurotypical and neurodivergent individuals. </a:t>
            </a:r>
          </a:p>
          <a:p>
            <a:r>
              <a:rPr lang="en-US" dirty="0"/>
              <a:t>While a person might be neurotypical or neurodivergent, only a group can be neurodiverse.</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Now, let’s take a closer look at some of the more common ND conditions. </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endParaRPr lang="en-GB" dirty="0"/>
          </a:p>
        </p:txBody>
      </p:sp>
      <p:sp>
        <p:nvSpPr>
          <p:cNvPr id="4" name="Slide Number Placeholder 3"/>
          <p:cNvSpPr>
            <a:spLocks noGrp="1"/>
          </p:cNvSpPr>
          <p:nvPr>
            <p:ph type="sldNum" sz="quarter" idx="5"/>
          </p:nvPr>
        </p:nvSpPr>
        <p:spPr/>
        <p:txBody>
          <a:bodyPr/>
          <a:lstStyle/>
          <a:p>
            <a:fld id="{0F9E9CA6-E1A0-4467-A255-6158316CA1FC}" type="slidenum">
              <a:rPr lang="en-GB" smtClean="0"/>
              <a:t>8</a:t>
            </a:fld>
            <a:endParaRPr lang="en-GB"/>
          </a:p>
        </p:txBody>
      </p:sp>
    </p:spTree>
    <p:extLst>
      <p:ext uri="{BB962C8B-B14F-4D97-AF65-F5344CB8AC3E}">
        <p14:creationId xmlns:p14="http://schemas.microsoft.com/office/powerpoint/2010/main" val="40722664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22222"/>
                </a:solidFill>
                <a:effectLst/>
                <a:latin typeface="-apple-system"/>
              </a:rPr>
              <a:t>Neurodiversity is complex, with a wide range of conditions falling under this umbrella term.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apple-system"/>
              </a:rPr>
              <a:t>The conditions that will appear on this slide are not exhaustive but serve to provide a very basic introduction to some specific traits of some conditions such as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apple-system"/>
              </a:rPr>
              <a:t>CLICK autism, CLICK ADHD, CLICK dyslexia, CLICK dyspraxia, CLICK dyscalculia and CLICK tic disorders.</a:t>
            </a:r>
          </a:p>
          <a:p>
            <a:r>
              <a:rPr lang="en-US" dirty="0"/>
              <a:t>While specific traits are highlighted here, no one should be defined by a label—variation within any condition is vast, shaped by factors like gender, age, ethnicity, and culture.</a:t>
            </a:r>
          </a:p>
          <a:p>
            <a:endParaRPr lang="en-US" b="0" i="0" dirty="0">
              <a:solidFill>
                <a:srgbClr val="222222"/>
              </a:solidFill>
              <a:effectLst/>
              <a:latin typeface="-apple-system"/>
            </a:endParaRPr>
          </a:p>
          <a:p>
            <a:r>
              <a:rPr lang="en-US" b="0" i="0" dirty="0">
                <a:solidFill>
                  <a:srgbClr val="222222"/>
                </a:solidFill>
                <a:effectLst/>
                <a:latin typeface="-apple-system"/>
              </a:rPr>
              <a:t>It is also important to note that many </a:t>
            </a:r>
            <a:r>
              <a:rPr lang="en-US" b="0" i="0" dirty="0" err="1">
                <a:solidFill>
                  <a:srgbClr val="222222"/>
                </a:solidFill>
                <a:effectLst/>
                <a:latin typeface="-apple-system"/>
              </a:rPr>
              <a:t>Ndgent</a:t>
            </a:r>
            <a:r>
              <a:rPr lang="en-US" b="0" i="0" dirty="0">
                <a:solidFill>
                  <a:srgbClr val="222222"/>
                </a:solidFill>
                <a:effectLst/>
                <a:latin typeface="-apple-system"/>
              </a:rPr>
              <a:t> people can also have higher than average abilities in specific mental processes, </a:t>
            </a:r>
          </a:p>
          <a:p>
            <a:r>
              <a:rPr lang="en-US" b="0" i="0" dirty="0">
                <a:solidFill>
                  <a:srgbClr val="222222"/>
                </a:solidFill>
                <a:effectLst/>
                <a:latin typeface="-apple-system"/>
              </a:rPr>
              <a:t>CLICK such as hyper focus, creativity, enhanced ability to recall information and many more. </a:t>
            </a:r>
          </a:p>
          <a:p>
            <a:r>
              <a:rPr lang="en-US" b="0" i="0" dirty="0">
                <a:solidFill>
                  <a:srgbClr val="222222"/>
                </a:solidFill>
                <a:effectLst/>
                <a:latin typeface="-apple-system"/>
              </a:rPr>
              <a:t>PAUSE</a:t>
            </a:r>
          </a:p>
          <a:p>
            <a:endParaRPr lang="en-US" b="0" i="0" dirty="0">
              <a:solidFill>
                <a:srgbClr val="222222"/>
              </a:solidFill>
              <a:effectLst/>
              <a:latin typeface="-apple-system"/>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Now, despite these strengths, all individuals also struggle with EF challenges.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Executive function (EF) is the brain's management system, key to planning, prioritizing, and decision-making.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EF is impacted, as often is the case with neurodivergence, tasks like organizing, multi-tasking, and planning can become challenging, affecting team management and project flow.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Recognizing these challenges is essential for supporting effective leadership.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And therefore, with EF challenges and the specific ND traits CLICK, both of these immediately put </a:t>
            </a:r>
            <a:r>
              <a:rPr lang="en-GB" sz="1200" dirty="0" err="1"/>
              <a:t>NDgent</a:t>
            </a:r>
            <a:r>
              <a:rPr lang="en-GB" sz="1200" dirty="0"/>
              <a:t> people at a completely different baseline when compared against their NT peers. 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r>
              <a:rPr lang="en-US" b="0" i="0" dirty="0">
                <a:solidFill>
                  <a:srgbClr val="222222"/>
                </a:solidFill>
                <a:effectLst/>
                <a:latin typeface="-apple-system"/>
              </a:rPr>
              <a:t>One last point to note is that it is the norm and not the exception for ND conditions to co-occur CLICK,</a:t>
            </a:r>
            <a:r>
              <a:rPr lang="en-US" b="0" i="0" baseline="30000" dirty="0">
                <a:solidFill>
                  <a:srgbClr val="006699"/>
                </a:solidFill>
                <a:effectLst/>
                <a:latin typeface="-apple-system"/>
              </a:rPr>
              <a:t> </a:t>
            </a:r>
            <a:r>
              <a:rPr lang="en-US" b="0" i="0" dirty="0">
                <a:solidFill>
                  <a:srgbClr val="222222"/>
                </a:solidFill>
                <a:effectLst/>
                <a:latin typeface="-apple-system"/>
              </a:rPr>
              <a:t>and therefore many traits will overlap with each other. </a:t>
            </a:r>
          </a:p>
          <a:p>
            <a:r>
              <a:rPr lang="en-US" b="0" i="0" dirty="0">
                <a:solidFill>
                  <a:srgbClr val="222222"/>
                </a:solidFill>
                <a:effectLst/>
                <a:latin typeface="-apple-system"/>
              </a:rPr>
              <a:t>For this reason, any assumptions about a person’s needs or capabilities should never be made based on any specific diagnostic label. </a:t>
            </a:r>
          </a:p>
          <a:p>
            <a:endParaRPr lang="en-GB" dirty="0"/>
          </a:p>
        </p:txBody>
      </p:sp>
    </p:spTree>
    <p:extLst>
      <p:ext uri="{BB962C8B-B14F-4D97-AF65-F5344CB8AC3E}">
        <p14:creationId xmlns:p14="http://schemas.microsoft.com/office/powerpoint/2010/main" val="25052936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A4A77-C0EC-E90C-087A-E71757299BE7}"/>
              </a:ext>
            </a:extLst>
          </p:cNvPr>
          <p:cNvSpPr>
            <a:spLocks noGrp="1"/>
          </p:cNvSpPr>
          <p:nvPr>
            <p:ph type="ctrTitle"/>
          </p:nvPr>
        </p:nvSpPr>
        <p:spPr>
          <a:xfrm>
            <a:off x="609600" y="3926541"/>
            <a:ext cx="10972800" cy="1663044"/>
          </a:xfrm>
          <a:prstGeom prst="rect">
            <a:avLst/>
          </a:prstGeom>
        </p:spPr>
        <p:txBody>
          <a:bodyPr anchor="b"/>
          <a:lstStyle>
            <a:lvl1pPr algn="l">
              <a:defRPr sz="6000"/>
            </a:lvl1pPr>
          </a:lstStyle>
          <a:p>
            <a:r>
              <a:rPr lang="en-US" dirty="0"/>
              <a:t>Click to edit Master title style</a:t>
            </a:r>
          </a:p>
        </p:txBody>
      </p:sp>
      <p:sp>
        <p:nvSpPr>
          <p:cNvPr id="3" name="Subtitle 2">
            <a:extLst>
              <a:ext uri="{FF2B5EF4-FFF2-40B4-BE49-F238E27FC236}">
                <a16:creationId xmlns:a16="http://schemas.microsoft.com/office/drawing/2014/main" id="{C65AB453-76B0-1DBA-9EE3-645CA98047EC}"/>
              </a:ext>
            </a:extLst>
          </p:cNvPr>
          <p:cNvSpPr>
            <a:spLocks noGrp="1"/>
          </p:cNvSpPr>
          <p:nvPr>
            <p:ph type="subTitle" idx="1"/>
          </p:nvPr>
        </p:nvSpPr>
        <p:spPr>
          <a:xfrm>
            <a:off x="609600" y="5735636"/>
            <a:ext cx="10972800" cy="474663"/>
          </a:xfrm>
        </p:spPr>
        <p:txBody>
          <a:bodyPr anchor="b"/>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ru-RU" dirty="0"/>
          </a:p>
        </p:txBody>
      </p:sp>
      <p:sp>
        <p:nvSpPr>
          <p:cNvPr id="4" name="Date Placeholder 3">
            <a:extLst>
              <a:ext uri="{FF2B5EF4-FFF2-40B4-BE49-F238E27FC236}">
                <a16:creationId xmlns:a16="http://schemas.microsoft.com/office/drawing/2014/main" id="{F6729D4B-20DA-C5A9-370C-5C556DC7C209}"/>
              </a:ext>
            </a:extLst>
          </p:cNvPr>
          <p:cNvSpPr>
            <a:spLocks noGrp="1"/>
          </p:cNvSpPr>
          <p:nvPr>
            <p:ph type="dt" sz="half" idx="10"/>
          </p:nvPr>
        </p:nvSpPr>
        <p:spPr/>
        <p:txBody>
          <a:bodyPr/>
          <a:lstStyle/>
          <a:p>
            <a:fld id="{AA8A0EC6-5648-844A-8827-911B00959032}" type="datetimeFigureOut">
              <a:rPr lang="en-US" smtClean="0"/>
              <a:t>11/11/2024</a:t>
            </a:fld>
            <a:endParaRPr lang="en-US"/>
          </a:p>
        </p:txBody>
      </p:sp>
      <p:sp>
        <p:nvSpPr>
          <p:cNvPr id="5" name="Footer Placeholder 4">
            <a:extLst>
              <a:ext uri="{FF2B5EF4-FFF2-40B4-BE49-F238E27FC236}">
                <a16:creationId xmlns:a16="http://schemas.microsoft.com/office/drawing/2014/main" id="{ACC23F1A-779F-4295-3160-E943DBC045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Picture Placeholder 8">
            <a:extLst>
              <a:ext uri="{FF2B5EF4-FFF2-40B4-BE49-F238E27FC236}">
                <a16:creationId xmlns:a16="http://schemas.microsoft.com/office/drawing/2014/main" id="{0849934F-55C5-A548-E041-1CB8C42DF0E6}"/>
              </a:ext>
            </a:extLst>
          </p:cNvPr>
          <p:cNvSpPr>
            <a:spLocks noGrp="1"/>
          </p:cNvSpPr>
          <p:nvPr>
            <p:ph type="pic" sz="quarter" idx="13"/>
          </p:nvPr>
        </p:nvSpPr>
        <p:spPr>
          <a:xfrm>
            <a:off x="0" y="0"/>
            <a:ext cx="12192000" cy="3926541"/>
          </a:xfrm>
        </p:spPr>
        <p:txBody>
          <a:bodyPr/>
          <a:lstStyle/>
          <a:p>
            <a:r>
              <a:rPr lang="en-US" dirty="0"/>
              <a:t>Click icon to add picture</a:t>
            </a:r>
          </a:p>
        </p:txBody>
      </p:sp>
      <p:pic>
        <p:nvPicPr>
          <p:cNvPr id="6" name="Picture 5">
            <a:extLst>
              <a:ext uri="{FF2B5EF4-FFF2-40B4-BE49-F238E27FC236}">
                <a16:creationId xmlns:a16="http://schemas.microsoft.com/office/drawing/2014/main" id="{28D71F92-B9D1-7BDF-8EC0-FE3DC76D5812}"/>
              </a:ext>
            </a:extLst>
          </p:cNvPr>
          <p:cNvPicPr>
            <a:picLocks noChangeAspect="1"/>
          </p:cNvPicPr>
          <p:nvPr userDrawn="1"/>
        </p:nvPicPr>
        <p:blipFill>
          <a:blip r:embed="rId2"/>
          <a:stretch>
            <a:fillRect/>
          </a:stretch>
        </p:blipFill>
        <p:spPr>
          <a:xfrm>
            <a:off x="9385769" y="97600"/>
            <a:ext cx="2695575" cy="742950"/>
          </a:xfrm>
          <a:prstGeom prst="rect">
            <a:avLst/>
          </a:prstGeom>
        </p:spPr>
      </p:pic>
    </p:spTree>
    <p:extLst>
      <p:ext uri="{BB962C8B-B14F-4D97-AF65-F5344CB8AC3E}">
        <p14:creationId xmlns:p14="http://schemas.microsoft.com/office/powerpoint/2010/main" val="1741166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E6759F-66EA-8EE3-A2F4-F15BA2F9B5C8}"/>
              </a:ext>
            </a:extLst>
          </p:cNvPr>
          <p:cNvSpPr>
            <a:spLocks noGrp="1"/>
          </p:cNvSpPr>
          <p:nvPr>
            <p:ph type="dt" sz="half" idx="10"/>
          </p:nvPr>
        </p:nvSpPr>
        <p:spPr/>
        <p:txBody>
          <a:bodyPr/>
          <a:lstStyle/>
          <a:p>
            <a:fld id="{AA8A0EC6-5648-844A-8827-911B00959032}" type="datetimeFigureOut">
              <a:rPr lang="en-US" smtClean="0"/>
              <a:t>11/11/2024</a:t>
            </a:fld>
            <a:endParaRPr lang="en-US"/>
          </a:p>
        </p:txBody>
      </p:sp>
      <p:sp>
        <p:nvSpPr>
          <p:cNvPr id="3" name="Footer Placeholder 2">
            <a:extLst>
              <a:ext uri="{FF2B5EF4-FFF2-40B4-BE49-F238E27FC236}">
                <a16:creationId xmlns:a16="http://schemas.microsoft.com/office/drawing/2014/main" id="{46548357-3F2C-483C-C0FC-FD9FB673CE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30580309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CA4C9-6B94-067D-777C-BE4F84723D2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079284A-4E22-B2A7-FFC6-FC01D64BE525}"/>
              </a:ext>
            </a:extLst>
          </p:cNvPr>
          <p:cNvSpPr>
            <a:spLocks noGrp="1"/>
          </p:cNvSpPr>
          <p:nvPr>
            <p:ph type="dt" sz="half" idx="10"/>
          </p:nvPr>
        </p:nvSpPr>
        <p:spPr/>
        <p:txBody>
          <a:bodyPr/>
          <a:lstStyle/>
          <a:p>
            <a:fld id="{AA8A0EC6-5648-844A-8827-911B00959032}" type="datetimeFigureOut">
              <a:rPr lang="en-US" smtClean="0"/>
              <a:t>11/11/2024</a:t>
            </a:fld>
            <a:endParaRPr lang="en-US"/>
          </a:p>
        </p:txBody>
      </p:sp>
      <p:sp>
        <p:nvSpPr>
          <p:cNvPr id="4" name="Footer Placeholder 3">
            <a:extLst>
              <a:ext uri="{FF2B5EF4-FFF2-40B4-BE49-F238E27FC236}">
                <a16:creationId xmlns:a16="http://schemas.microsoft.com/office/drawing/2014/main" id="{13FD427B-5677-0353-B2AB-64CCD543197A}"/>
              </a:ext>
            </a:extLst>
          </p:cNvPr>
          <p:cNvSpPr>
            <a:spLocks noGrp="1"/>
          </p:cNvSpPr>
          <p:nvPr>
            <p:ph type="ftr" sz="quarter" idx="11"/>
          </p:nvPr>
        </p:nvSpPr>
        <p:spPr/>
        <p:txBody>
          <a:bodyPr/>
          <a:lstStyle/>
          <a:p>
            <a:endParaRPr lang="en-US"/>
          </a:p>
        </p:txBody>
      </p:sp>
      <p:pic>
        <p:nvPicPr>
          <p:cNvPr id="5" name="Picture 4">
            <a:extLst>
              <a:ext uri="{FF2B5EF4-FFF2-40B4-BE49-F238E27FC236}">
                <a16:creationId xmlns:a16="http://schemas.microsoft.com/office/drawing/2014/main" id="{8636EEDA-4655-E146-EC64-F68C77222D09}"/>
              </a:ext>
            </a:extLst>
          </p:cNvPr>
          <p:cNvPicPr>
            <a:picLocks noChangeAspect="1"/>
          </p:cNvPicPr>
          <p:nvPr userDrawn="1"/>
        </p:nvPicPr>
        <p:blipFill>
          <a:blip r:embed="rId2"/>
          <a:stretch>
            <a:fillRect/>
          </a:stretch>
        </p:blipFill>
        <p:spPr>
          <a:xfrm>
            <a:off x="9385769" y="97600"/>
            <a:ext cx="2695575" cy="742950"/>
          </a:xfrm>
          <a:prstGeom prst="rect">
            <a:avLst/>
          </a:prstGeom>
        </p:spPr>
      </p:pic>
    </p:spTree>
    <p:extLst>
      <p:ext uri="{BB962C8B-B14F-4D97-AF65-F5344CB8AC3E}">
        <p14:creationId xmlns:p14="http://schemas.microsoft.com/office/powerpoint/2010/main" val="636845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A4A77-C0EC-E90C-087A-E71757299BE7}"/>
              </a:ext>
            </a:extLst>
          </p:cNvPr>
          <p:cNvSpPr>
            <a:spLocks noGrp="1"/>
          </p:cNvSpPr>
          <p:nvPr>
            <p:ph type="ctrTitle"/>
          </p:nvPr>
        </p:nvSpPr>
        <p:spPr>
          <a:xfrm>
            <a:off x="609600" y="3926541"/>
            <a:ext cx="10972800" cy="1663044"/>
          </a:xfrm>
          <a:prstGeom prst="rect">
            <a:avLst/>
          </a:prstGeom>
        </p:spPr>
        <p:txBody>
          <a:bodyPr anchor="b"/>
          <a:lstStyle>
            <a:lvl1pPr algn="l">
              <a:defRPr sz="6000"/>
            </a:lvl1pPr>
          </a:lstStyle>
          <a:p>
            <a:r>
              <a:rPr lang="en-US" dirty="0"/>
              <a:t>Click to edit Master title style</a:t>
            </a:r>
          </a:p>
        </p:txBody>
      </p:sp>
      <p:sp>
        <p:nvSpPr>
          <p:cNvPr id="3" name="Subtitle 2">
            <a:extLst>
              <a:ext uri="{FF2B5EF4-FFF2-40B4-BE49-F238E27FC236}">
                <a16:creationId xmlns:a16="http://schemas.microsoft.com/office/drawing/2014/main" id="{C65AB453-76B0-1DBA-9EE3-645CA98047EC}"/>
              </a:ext>
            </a:extLst>
          </p:cNvPr>
          <p:cNvSpPr>
            <a:spLocks noGrp="1"/>
          </p:cNvSpPr>
          <p:nvPr>
            <p:ph type="subTitle" idx="1"/>
          </p:nvPr>
        </p:nvSpPr>
        <p:spPr>
          <a:xfrm>
            <a:off x="609600" y="5735636"/>
            <a:ext cx="10972800" cy="474663"/>
          </a:xfrm>
        </p:spPr>
        <p:txBody>
          <a:bodyPr anchor="b"/>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ru-RU" dirty="0"/>
          </a:p>
        </p:txBody>
      </p:sp>
      <p:sp>
        <p:nvSpPr>
          <p:cNvPr id="4" name="Date Placeholder 3">
            <a:extLst>
              <a:ext uri="{FF2B5EF4-FFF2-40B4-BE49-F238E27FC236}">
                <a16:creationId xmlns:a16="http://schemas.microsoft.com/office/drawing/2014/main" id="{F6729D4B-20DA-C5A9-370C-5C556DC7C209}"/>
              </a:ext>
            </a:extLst>
          </p:cNvPr>
          <p:cNvSpPr>
            <a:spLocks noGrp="1"/>
          </p:cNvSpPr>
          <p:nvPr>
            <p:ph type="dt" sz="half" idx="10"/>
          </p:nvPr>
        </p:nvSpPr>
        <p:spPr/>
        <p:txBody>
          <a:bodyPr/>
          <a:lstStyle/>
          <a:p>
            <a:fld id="{AA8A0EC6-5648-844A-8827-911B00959032}" type="datetimeFigureOut">
              <a:rPr lang="en-US" smtClean="0"/>
              <a:t>11/11/2024</a:t>
            </a:fld>
            <a:endParaRPr lang="en-US"/>
          </a:p>
        </p:txBody>
      </p:sp>
      <p:sp>
        <p:nvSpPr>
          <p:cNvPr id="5" name="Footer Placeholder 4">
            <a:extLst>
              <a:ext uri="{FF2B5EF4-FFF2-40B4-BE49-F238E27FC236}">
                <a16:creationId xmlns:a16="http://schemas.microsoft.com/office/drawing/2014/main" id="{ACC23F1A-779F-4295-3160-E943DBC045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Picture Placeholder 8">
            <a:extLst>
              <a:ext uri="{FF2B5EF4-FFF2-40B4-BE49-F238E27FC236}">
                <a16:creationId xmlns:a16="http://schemas.microsoft.com/office/drawing/2014/main" id="{0849934F-55C5-A548-E041-1CB8C42DF0E6}"/>
              </a:ext>
            </a:extLst>
          </p:cNvPr>
          <p:cNvSpPr>
            <a:spLocks noGrp="1"/>
          </p:cNvSpPr>
          <p:nvPr>
            <p:ph type="pic" sz="quarter" idx="13"/>
          </p:nvPr>
        </p:nvSpPr>
        <p:spPr>
          <a:xfrm>
            <a:off x="0" y="0"/>
            <a:ext cx="12192000" cy="3926541"/>
          </a:xfrm>
        </p:spPr>
        <p:txBody>
          <a:bodyPr/>
          <a:lstStyle/>
          <a:p>
            <a:r>
              <a:rPr lang="en-US" dirty="0"/>
              <a:t>Click icon to add picture</a:t>
            </a:r>
          </a:p>
        </p:txBody>
      </p:sp>
      <p:pic>
        <p:nvPicPr>
          <p:cNvPr id="6" name="Picture 5">
            <a:extLst>
              <a:ext uri="{FF2B5EF4-FFF2-40B4-BE49-F238E27FC236}">
                <a16:creationId xmlns:a16="http://schemas.microsoft.com/office/drawing/2014/main" id="{62C756F3-56D4-67AC-85DE-2BFFD1B24518}"/>
              </a:ext>
            </a:extLst>
          </p:cNvPr>
          <p:cNvPicPr>
            <a:picLocks noChangeAspect="1"/>
          </p:cNvPicPr>
          <p:nvPr userDrawn="1"/>
        </p:nvPicPr>
        <p:blipFill>
          <a:blip r:embed="rId2"/>
          <a:stretch>
            <a:fillRect/>
          </a:stretch>
        </p:blipFill>
        <p:spPr>
          <a:xfrm>
            <a:off x="9385769" y="97600"/>
            <a:ext cx="2695575" cy="742950"/>
          </a:xfrm>
          <a:prstGeom prst="rect">
            <a:avLst/>
          </a:prstGeom>
        </p:spPr>
      </p:pic>
    </p:spTree>
    <p:extLst>
      <p:ext uri="{BB962C8B-B14F-4D97-AF65-F5344CB8AC3E}">
        <p14:creationId xmlns:p14="http://schemas.microsoft.com/office/powerpoint/2010/main" val="3503092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D09FDC-EF46-5285-CF35-4CED0B80D96F}"/>
              </a:ext>
            </a:extLst>
          </p:cNvPr>
          <p:cNvPicPr>
            <a:picLocks noChangeAspect="1"/>
          </p:cNvPicPr>
          <p:nvPr userDrawn="1"/>
        </p:nvPicPr>
        <p:blipFill>
          <a:blip r:embed="rId2"/>
          <a:stretch>
            <a:fillRect/>
          </a:stretch>
        </p:blipFill>
        <p:spPr>
          <a:xfrm>
            <a:off x="9385769" y="97600"/>
            <a:ext cx="2695575" cy="742950"/>
          </a:xfrm>
          <a:prstGeom prst="rect">
            <a:avLst/>
          </a:prstGeom>
        </p:spPr>
      </p:pic>
    </p:spTree>
    <p:extLst>
      <p:ext uri="{BB962C8B-B14F-4D97-AF65-F5344CB8AC3E}">
        <p14:creationId xmlns:p14="http://schemas.microsoft.com/office/powerpoint/2010/main" val="4135246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3C8AE-94E7-AEDC-7E12-7A2A9B10BB58}"/>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5257DC8C-B397-E3A1-9FE9-441CEBC71E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7" name="Picture 6">
            <a:extLst>
              <a:ext uri="{FF2B5EF4-FFF2-40B4-BE49-F238E27FC236}">
                <a16:creationId xmlns:a16="http://schemas.microsoft.com/office/drawing/2014/main" id="{3F611A3B-4642-710D-B8CD-BAF5A53B9F4B}"/>
              </a:ext>
            </a:extLst>
          </p:cNvPr>
          <p:cNvPicPr>
            <a:picLocks noChangeAspect="1"/>
          </p:cNvPicPr>
          <p:nvPr userDrawn="1"/>
        </p:nvPicPr>
        <p:blipFill>
          <a:blip r:embed="rId2"/>
          <a:stretch>
            <a:fillRect/>
          </a:stretch>
        </p:blipFill>
        <p:spPr>
          <a:xfrm>
            <a:off x="9385769" y="97600"/>
            <a:ext cx="2695575" cy="742950"/>
          </a:xfrm>
          <a:prstGeom prst="rect">
            <a:avLst/>
          </a:prstGeom>
        </p:spPr>
      </p:pic>
    </p:spTree>
    <p:extLst>
      <p:ext uri="{BB962C8B-B14F-4D97-AF65-F5344CB8AC3E}">
        <p14:creationId xmlns:p14="http://schemas.microsoft.com/office/powerpoint/2010/main" val="180665556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EA4EBE-3A3A-D2AD-E546-FD19375ADAD4}"/>
              </a:ext>
            </a:extLst>
          </p:cNvPr>
          <p:cNvSpPr>
            <a:spLocks noGrp="1"/>
          </p:cNvSpPr>
          <p:nvPr>
            <p:ph type="dt" sz="half" idx="10"/>
          </p:nvPr>
        </p:nvSpPr>
        <p:spPr/>
        <p:txBody>
          <a:bodyPr/>
          <a:lstStyle/>
          <a:p>
            <a:fld id="{AA8A0EC6-5648-844A-8827-911B00959032}" type="datetimeFigureOut">
              <a:rPr lang="en-US" smtClean="0"/>
              <a:t>11/11/2024</a:t>
            </a:fld>
            <a:endParaRPr lang="en-US"/>
          </a:p>
        </p:txBody>
      </p:sp>
      <p:sp>
        <p:nvSpPr>
          <p:cNvPr id="3" name="Footer Placeholder 2">
            <a:extLst>
              <a:ext uri="{FF2B5EF4-FFF2-40B4-BE49-F238E27FC236}">
                <a16:creationId xmlns:a16="http://schemas.microsoft.com/office/drawing/2014/main" id="{24B982BD-3195-2E1D-0296-1A6360A6FF66}"/>
              </a:ext>
            </a:extLst>
          </p:cNvPr>
          <p:cNvSpPr>
            <a:spLocks noGrp="1"/>
          </p:cNvSpPr>
          <p:nvPr>
            <p:ph type="ftr" sz="quarter" idx="11"/>
          </p:nvPr>
        </p:nvSpPr>
        <p:spPr/>
        <p:txBody>
          <a:bodyPr/>
          <a:lstStyle/>
          <a:p>
            <a:endParaRPr lang="en-US"/>
          </a:p>
        </p:txBody>
      </p:sp>
      <p:pic>
        <p:nvPicPr>
          <p:cNvPr id="4" name="Picture 3">
            <a:extLst>
              <a:ext uri="{FF2B5EF4-FFF2-40B4-BE49-F238E27FC236}">
                <a16:creationId xmlns:a16="http://schemas.microsoft.com/office/drawing/2014/main" id="{62147B90-629F-EE28-F53B-C7B34E4CF64A}"/>
              </a:ext>
            </a:extLst>
          </p:cNvPr>
          <p:cNvPicPr>
            <a:picLocks noChangeAspect="1"/>
          </p:cNvPicPr>
          <p:nvPr userDrawn="1"/>
        </p:nvPicPr>
        <p:blipFill>
          <a:blip r:embed="rId2"/>
          <a:stretch>
            <a:fillRect/>
          </a:stretch>
        </p:blipFill>
        <p:spPr>
          <a:xfrm>
            <a:off x="9385769" y="97600"/>
            <a:ext cx="2695575" cy="742950"/>
          </a:xfrm>
          <a:prstGeom prst="rect">
            <a:avLst/>
          </a:prstGeom>
        </p:spPr>
      </p:pic>
    </p:spTree>
    <p:extLst>
      <p:ext uri="{BB962C8B-B14F-4D97-AF65-F5344CB8AC3E}">
        <p14:creationId xmlns:p14="http://schemas.microsoft.com/office/powerpoint/2010/main" val="1739625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4A921D-6DA7-4992-FDFE-13FD9A8E56E9}"/>
              </a:ext>
            </a:extLst>
          </p:cNvPr>
          <p:cNvPicPr>
            <a:picLocks noChangeAspect="1"/>
          </p:cNvPicPr>
          <p:nvPr userDrawn="1"/>
        </p:nvPicPr>
        <p:blipFill>
          <a:blip r:embed="rId2"/>
          <a:stretch>
            <a:fillRect/>
          </a:stretch>
        </p:blipFill>
        <p:spPr>
          <a:xfrm>
            <a:off x="9385769" y="97600"/>
            <a:ext cx="2695575" cy="742950"/>
          </a:xfrm>
          <a:prstGeom prst="rect">
            <a:avLst/>
          </a:prstGeom>
        </p:spPr>
      </p:pic>
    </p:spTree>
    <p:extLst>
      <p:ext uri="{BB962C8B-B14F-4D97-AF65-F5344CB8AC3E}">
        <p14:creationId xmlns:p14="http://schemas.microsoft.com/office/powerpoint/2010/main" val="165481630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46B5B67-55DA-424F-9805-71BDE70D7489}" type="datetimeFigureOut">
              <a:rPr lang="en-US" smtClean="0"/>
              <a:t>11/11/2024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606CC1-1436-4FA3-B5BE-7FF06ED26E03}" type="slidenum">
              <a:rPr lang="en-US" smtClean="0"/>
              <a:t>‹#›</a:t>
            </a:fld>
            <a:endParaRPr lang="en-US"/>
          </a:p>
        </p:txBody>
      </p:sp>
      <p:sp>
        <p:nvSpPr>
          <p:cNvPr id="6" name="Title 1"/>
          <p:cNvSpPr>
            <a:spLocks noGrp="1"/>
          </p:cNvSpPr>
          <p:nvPr>
            <p:ph type="title"/>
          </p:nvPr>
        </p:nvSpPr>
        <p:spPr>
          <a:xfrm>
            <a:off x="838200" y="365126"/>
            <a:ext cx="10515600" cy="768350"/>
          </a:xfrm>
        </p:spPr>
        <p:txBody>
          <a:bodyPr/>
          <a:lstStyle>
            <a:lvl1pPr algn="l">
              <a:defRPr/>
            </a:lvl1pPr>
          </a:lstStyle>
          <a:p>
            <a:r>
              <a:rPr lang="en-US"/>
              <a:t>Click to edit Master title style</a:t>
            </a:r>
          </a:p>
        </p:txBody>
      </p:sp>
      <p:pic>
        <p:nvPicPr>
          <p:cNvPr id="2" name="Picture 1">
            <a:extLst>
              <a:ext uri="{FF2B5EF4-FFF2-40B4-BE49-F238E27FC236}">
                <a16:creationId xmlns:a16="http://schemas.microsoft.com/office/drawing/2014/main" id="{9BEC5182-E073-687A-8CC3-55CDBA9F8E90}"/>
              </a:ext>
            </a:extLst>
          </p:cNvPr>
          <p:cNvPicPr>
            <a:picLocks noChangeAspect="1"/>
          </p:cNvPicPr>
          <p:nvPr userDrawn="1"/>
        </p:nvPicPr>
        <p:blipFill>
          <a:blip r:embed="rId2"/>
          <a:stretch>
            <a:fillRect/>
          </a:stretch>
        </p:blipFill>
        <p:spPr>
          <a:xfrm>
            <a:off x="9385769" y="97600"/>
            <a:ext cx="2695575" cy="742950"/>
          </a:xfrm>
          <a:prstGeom prst="rect">
            <a:avLst/>
          </a:prstGeom>
        </p:spPr>
      </p:pic>
    </p:spTree>
    <p:extLst>
      <p:ext uri="{BB962C8B-B14F-4D97-AF65-F5344CB8AC3E}">
        <p14:creationId xmlns:p14="http://schemas.microsoft.com/office/powerpoint/2010/main" val="3429747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AAD7B4C-1F0C-41EE-9CF5-EE84CC34A91D}" type="datetimeFigureOut">
              <a:rPr lang="en-GB" smtClean="0">
                <a:solidFill>
                  <a:prstClr val="black">
                    <a:tint val="75000"/>
                  </a:prstClr>
                </a:solidFill>
              </a:rPr>
              <a:pPr/>
              <a:t>11/11/2024</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1A03312-A131-4D01-A9C2-3224F061BEB3}" type="slidenum">
              <a:rPr lang="en-GB" smtClean="0">
                <a:solidFill>
                  <a:prstClr val="black">
                    <a:tint val="75000"/>
                  </a:prstClr>
                </a:solidFill>
              </a:rPr>
              <a:pPr/>
              <a:t>‹#›</a:t>
            </a:fld>
            <a:endParaRPr lang="en-GB" dirty="0">
              <a:solidFill>
                <a:prstClr val="black">
                  <a:tint val="75000"/>
                </a:prstClr>
              </a:solidFill>
            </a:endParaRPr>
          </a:p>
        </p:txBody>
      </p:sp>
      <p:pic>
        <p:nvPicPr>
          <p:cNvPr id="7" name="Picture 6">
            <a:extLst>
              <a:ext uri="{FF2B5EF4-FFF2-40B4-BE49-F238E27FC236}">
                <a16:creationId xmlns:a16="http://schemas.microsoft.com/office/drawing/2014/main" id="{03380083-E690-81D5-CAD6-52DC21C46976}"/>
              </a:ext>
            </a:extLst>
          </p:cNvPr>
          <p:cNvPicPr>
            <a:picLocks noChangeAspect="1"/>
          </p:cNvPicPr>
          <p:nvPr userDrawn="1"/>
        </p:nvPicPr>
        <p:blipFill>
          <a:blip r:embed="rId2"/>
          <a:stretch>
            <a:fillRect/>
          </a:stretch>
        </p:blipFill>
        <p:spPr>
          <a:xfrm>
            <a:off x="9753600" y="185270"/>
            <a:ext cx="2288988" cy="579556"/>
          </a:xfrm>
          <a:prstGeom prst="roundRect">
            <a:avLst>
              <a:gd name="adj" fmla="val 4167"/>
            </a:avLst>
          </a:prstGeom>
          <a:solidFill>
            <a:srgbClr val="FFFFFF"/>
          </a:solidFill>
          <a:ln w="19050" cap="sq">
            <a:solidFill>
              <a:srgbClr val="B9A376"/>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prst="artDeco"/>
            <a:contourClr>
              <a:srgbClr val="C0C0C0"/>
            </a:contourClr>
          </a:sp3d>
        </p:spPr>
      </p:pic>
    </p:spTree>
    <p:extLst>
      <p:ext uri="{BB962C8B-B14F-4D97-AF65-F5344CB8AC3E}">
        <p14:creationId xmlns:p14="http://schemas.microsoft.com/office/powerpoint/2010/main" val="3070201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13B167C-4FE0-9D33-CB39-2DA91685D9C1}"/>
              </a:ext>
            </a:extLst>
          </p:cNvPr>
          <p:cNvSpPr>
            <a:spLocks noGrp="1"/>
          </p:cNvSpPr>
          <p:nvPr>
            <p:ph type="body" sz="quarter" idx="10"/>
          </p:nvPr>
        </p:nvSpPr>
        <p:spPr>
          <a:xfrm>
            <a:off x="609600" y="392782"/>
            <a:ext cx="10956603" cy="677086"/>
          </a:xfrm>
        </p:spPr>
        <p:txBody>
          <a:bodyPr vert="horz" lIns="121899" tIns="60949" rIns="121899" bIns="60949" rtlCol="0" anchor="ctr">
            <a:normAutofit/>
          </a:bodyPr>
          <a:lstStyle>
            <a:lvl1pPr marL="0" indent="0" algn="l">
              <a:buNone/>
              <a:defRPr lang="en-US" b="0" dirty="0">
                <a:latin typeface="+mj-lt"/>
                <a:ea typeface="+mj-ea"/>
                <a:cs typeface="Segoe UI" panose="020B0502040204020203" pitchFamily="34" charset="0"/>
              </a:defRPr>
            </a:lvl1pPr>
          </a:lstStyle>
          <a:p>
            <a:pPr marL="114380" lvl="0" indent="-571500">
              <a:spcBef>
                <a:spcPct val="0"/>
              </a:spcBef>
            </a:pPr>
            <a:endParaRPr lang="en-US" dirty="0"/>
          </a:p>
        </p:txBody>
      </p:sp>
      <p:pic>
        <p:nvPicPr>
          <p:cNvPr id="2" name="Picture 1">
            <a:extLst>
              <a:ext uri="{FF2B5EF4-FFF2-40B4-BE49-F238E27FC236}">
                <a16:creationId xmlns:a16="http://schemas.microsoft.com/office/drawing/2014/main" id="{11843587-682E-EA9D-FCC1-AB4C94A40569}"/>
              </a:ext>
            </a:extLst>
          </p:cNvPr>
          <p:cNvPicPr>
            <a:picLocks noChangeAspect="1"/>
          </p:cNvPicPr>
          <p:nvPr userDrawn="1"/>
        </p:nvPicPr>
        <p:blipFill>
          <a:blip r:embed="rId2"/>
          <a:stretch>
            <a:fillRect/>
          </a:stretch>
        </p:blipFill>
        <p:spPr>
          <a:xfrm>
            <a:off x="9753600" y="185270"/>
            <a:ext cx="2288988" cy="579556"/>
          </a:xfrm>
          <a:prstGeom prst="roundRect">
            <a:avLst>
              <a:gd name="adj" fmla="val 4167"/>
            </a:avLst>
          </a:prstGeom>
          <a:solidFill>
            <a:srgbClr val="FFFFFF"/>
          </a:solidFill>
          <a:ln w="19050" cap="sq">
            <a:solidFill>
              <a:srgbClr val="B9A376"/>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prst="artDeco"/>
            <a:contourClr>
              <a:srgbClr val="C0C0C0"/>
            </a:contourClr>
          </a:sp3d>
        </p:spPr>
      </p:pic>
    </p:spTree>
    <p:extLst>
      <p:ext uri="{BB962C8B-B14F-4D97-AF65-F5344CB8AC3E}">
        <p14:creationId xmlns:p14="http://schemas.microsoft.com/office/powerpoint/2010/main" val="1305837959"/>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DBA23-25B7-954B-D646-B91AE0381109}"/>
              </a:ext>
            </a:extLst>
          </p:cNvPr>
          <p:cNvSpPr>
            <a:spLocks noGrp="1"/>
          </p:cNvSpPr>
          <p:nvPr>
            <p:ph type="title"/>
          </p:nvPr>
        </p:nvSpPr>
        <p:spPr>
          <a:xfrm>
            <a:off x="609600" y="363537"/>
            <a:ext cx="10972800" cy="1230485"/>
          </a:xfrm>
          <a:prstGeom prst="rect">
            <a:avLst/>
          </a:prstGeom>
        </p:spPr>
        <p:txBody>
          <a:bodyPr>
            <a:noAutofit/>
          </a:bodyPr>
          <a:lstStyle/>
          <a:p>
            <a:r>
              <a:rPr lang="en-US" dirty="0"/>
              <a:t>Click to edit Master title style</a:t>
            </a:r>
          </a:p>
        </p:txBody>
      </p:sp>
      <p:sp>
        <p:nvSpPr>
          <p:cNvPr id="14" name="Text Placeholder 2">
            <a:extLst>
              <a:ext uri="{FF2B5EF4-FFF2-40B4-BE49-F238E27FC236}">
                <a16:creationId xmlns:a16="http://schemas.microsoft.com/office/drawing/2014/main" id="{121325FB-E0FE-AAA4-853C-618899B58156}"/>
              </a:ext>
            </a:extLst>
          </p:cNvPr>
          <p:cNvSpPr>
            <a:spLocks noGrp="1"/>
          </p:cNvSpPr>
          <p:nvPr>
            <p:ph type="body" idx="1"/>
          </p:nvPr>
        </p:nvSpPr>
        <p:spPr>
          <a:xfrm>
            <a:off x="960665" y="1610518"/>
            <a:ext cx="6970824" cy="593840"/>
          </a:xfrm>
        </p:spPr>
        <p:txBody>
          <a:bodyPr anchor="b">
            <a:noAutofit/>
          </a:bodyPr>
          <a:lstStyle>
            <a:lvl1pPr marL="0" indent="0">
              <a:buNone/>
              <a:defRPr sz="20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 name="Text Placeholder 3">
            <a:extLst>
              <a:ext uri="{FF2B5EF4-FFF2-40B4-BE49-F238E27FC236}">
                <a16:creationId xmlns:a16="http://schemas.microsoft.com/office/drawing/2014/main" id="{D2B210CD-96D1-D9FB-6DF0-62266CCB6FFD}"/>
              </a:ext>
            </a:extLst>
          </p:cNvPr>
          <p:cNvSpPr>
            <a:spLocks noGrp="1"/>
          </p:cNvSpPr>
          <p:nvPr>
            <p:ph type="body" sz="half" idx="2"/>
          </p:nvPr>
        </p:nvSpPr>
        <p:spPr>
          <a:xfrm>
            <a:off x="960664" y="2222065"/>
            <a:ext cx="6970825" cy="702959"/>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9" name="Text Placeholder 2">
            <a:extLst>
              <a:ext uri="{FF2B5EF4-FFF2-40B4-BE49-F238E27FC236}">
                <a16:creationId xmlns:a16="http://schemas.microsoft.com/office/drawing/2014/main" id="{D7745948-92EA-3E8A-1DBC-45422E918504}"/>
              </a:ext>
            </a:extLst>
          </p:cNvPr>
          <p:cNvSpPr>
            <a:spLocks noGrp="1"/>
          </p:cNvSpPr>
          <p:nvPr>
            <p:ph type="body" idx="13"/>
          </p:nvPr>
        </p:nvSpPr>
        <p:spPr>
          <a:xfrm>
            <a:off x="1580323" y="3143243"/>
            <a:ext cx="6139069" cy="593840"/>
          </a:xfrm>
        </p:spPr>
        <p:txBody>
          <a:bodyPr anchor="b">
            <a:noAutofit/>
          </a:bodyPr>
          <a:lstStyle>
            <a:lvl1pPr marL="0" indent="0">
              <a:buNone/>
              <a:defRPr sz="20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Text Placeholder 3">
            <a:extLst>
              <a:ext uri="{FF2B5EF4-FFF2-40B4-BE49-F238E27FC236}">
                <a16:creationId xmlns:a16="http://schemas.microsoft.com/office/drawing/2014/main" id="{87155554-9334-F8D5-FA7F-80CF2FB3BC78}"/>
              </a:ext>
            </a:extLst>
          </p:cNvPr>
          <p:cNvSpPr>
            <a:spLocks noGrp="1"/>
          </p:cNvSpPr>
          <p:nvPr>
            <p:ph type="body" sz="half" idx="14"/>
          </p:nvPr>
        </p:nvSpPr>
        <p:spPr>
          <a:xfrm>
            <a:off x="1580323" y="3754790"/>
            <a:ext cx="6139068" cy="702959"/>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1" name="Text Placeholder 2">
            <a:extLst>
              <a:ext uri="{FF2B5EF4-FFF2-40B4-BE49-F238E27FC236}">
                <a16:creationId xmlns:a16="http://schemas.microsoft.com/office/drawing/2014/main" id="{A44C718E-DBD5-B640-39D2-7860AFE27FFB}"/>
              </a:ext>
            </a:extLst>
          </p:cNvPr>
          <p:cNvSpPr>
            <a:spLocks noGrp="1"/>
          </p:cNvSpPr>
          <p:nvPr>
            <p:ph type="body" idx="15"/>
          </p:nvPr>
        </p:nvSpPr>
        <p:spPr>
          <a:xfrm>
            <a:off x="960666" y="4717060"/>
            <a:ext cx="6970823" cy="593840"/>
          </a:xfrm>
        </p:spPr>
        <p:txBody>
          <a:bodyPr anchor="b">
            <a:noAutofit/>
          </a:bodyPr>
          <a:lstStyle>
            <a:lvl1pPr marL="0" indent="0">
              <a:buNone/>
              <a:defRPr sz="20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2" name="Text Placeholder 3">
            <a:extLst>
              <a:ext uri="{FF2B5EF4-FFF2-40B4-BE49-F238E27FC236}">
                <a16:creationId xmlns:a16="http://schemas.microsoft.com/office/drawing/2014/main" id="{BB073C5F-2FFF-4B6A-E630-E112FB5B952B}"/>
              </a:ext>
            </a:extLst>
          </p:cNvPr>
          <p:cNvSpPr>
            <a:spLocks noGrp="1"/>
          </p:cNvSpPr>
          <p:nvPr>
            <p:ph type="body" sz="half" idx="16"/>
          </p:nvPr>
        </p:nvSpPr>
        <p:spPr>
          <a:xfrm>
            <a:off x="960666" y="5328607"/>
            <a:ext cx="6970822" cy="702959"/>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4" name="Picture Placeholder 23">
            <a:extLst>
              <a:ext uri="{FF2B5EF4-FFF2-40B4-BE49-F238E27FC236}">
                <a16:creationId xmlns:a16="http://schemas.microsoft.com/office/drawing/2014/main" id="{D9276F28-A527-C906-EE7C-5440E0C56B86}"/>
              </a:ext>
            </a:extLst>
          </p:cNvPr>
          <p:cNvSpPr>
            <a:spLocks noGrp="1"/>
          </p:cNvSpPr>
          <p:nvPr>
            <p:ph type="pic" sz="quarter" idx="17"/>
          </p:nvPr>
        </p:nvSpPr>
        <p:spPr>
          <a:xfrm>
            <a:off x="7931490" y="2031153"/>
            <a:ext cx="3650910" cy="3650910"/>
          </a:xfrm>
          <a:prstGeom prst="ellipse">
            <a:avLst/>
          </a:prstGeom>
        </p:spPr>
        <p:txBody>
          <a:bodyPr/>
          <a:lstStyle/>
          <a:p>
            <a:r>
              <a:rPr lang="en-US" dirty="0"/>
              <a:t>Click icon to add picture</a:t>
            </a:r>
          </a:p>
        </p:txBody>
      </p:sp>
      <p:sp>
        <p:nvSpPr>
          <p:cNvPr id="16" name="Date Placeholder 15">
            <a:extLst>
              <a:ext uri="{FF2B5EF4-FFF2-40B4-BE49-F238E27FC236}">
                <a16:creationId xmlns:a16="http://schemas.microsoft.com/office/drawing/2014/main" id="{30843267-C01A-455A-D8A3-E8A7C6CFB0F6}"/>
              </a:ext>
            </a:extLst>
          </p:cNvPr>
          <p:cNvSpPr>
            <a:spLocks noGrp="1"/>
          </p:cNvSpPr>
          <p:nvPr>
            <p:ph type="dt" sz="half" idx="18"/>
          </p:nvPr>
        </p:nvSpPr>
        <p:spPr/>
        <p:txBody>
          <a:bodyPr/>
          <a:lstStyle/>
          <a:p>
            <a:fld id="{AA8A0EC6-5648-844A-8827-911B00959032}" type="datetimeFigureOut">
              <a:rPr lang="en-US" smtClean="0"/>
              <a:t>11/11/2024</a:t>
            </a:fld>
            <a:endParaRPr lang="en-US"/>
          </a:p>
        </p:txBody>
      </p:sp>
      <p:sp>
        <p:nvSpPr>
          <p:cNvPr id="17" name="Footer Placeholder 16">
            <a:extLst>
              <a:ext uri="{FF2B5EF4-FFF2-40B4-BE49-F238E27FC236}">
                <a16:creationId xmlns:a16="http://schemas.microsoft.com/office/drawing/2014/main" id="{1DAE6A71-9FA2-20A0-D992-DEBF7FF3301E}"/>
              </a:ext>
            </a:extLst>
          </p:cNvPr>
          <p:cNvSpPr>
            <a:spLocks noGrp="1"/>
          </p:cNvSpPr>
          <p:nvPr>
            <p:ph type="ftr" sz="quarter" idx="19"/>
          </p:nvPr>
        </p:nvSpPr>
        <p:spPr>
          <a:xfrm>
            <a:off x="4038600" y="6356350"/>
            <a:ext cx="4114800" cy="365125"/>
          </a:xfrm>
          <a:prstGeom prst="rect">
            <a:avLst/>
          </a:prstGeom>
        </p:spPr>
        <p:txBody>
          <a:bodyPr/>
          <a:lstStyle/>
          <a:p>
            <a:endParaRPr lang="en-US"/>
          </a:p>
        </p:txBody>
      </p:sp>
      <p:sp>
        <p:nvSpPr>
          <p:cNvPr id="5" name="Text Placeholder 4">
            <a:extLst>
              <a:ext uri="{FF2B5EF4-FFF2-40B4-BE49-F238E27FC236}">
                <a16:creationId xmlns:a16="http://schemas.microsoft.com/office/drawing/2014/main" id="{0985D3E6-EA9D-9DE8-6317-6DF86AEEDB42}"/>
              </a:ext>
            </a:extLst>
          </p:cNvPr>
          <p:cNvSpPr>
            <a:spLocks noGrp="1"/>
          </p:cNvSpPr>
          <p:nvPr>
            <p:ph type="body" sz="quarter" idx="20"/>
          </p:nvPr>
        </p:nvSpPr>
        <p:spPr>
          <a:xfrm>
            <a:off x="8339138" y="6538913"/>
            <a:ext cx="3243262" cy="182562"/>
          </a:xfrm>
        </p:spPr>
        <p:txBody>
          <a:bodyPr>
            <a:noAutofit/>
          </a:bodyPr>
          <a:lstStyle>
            <a:lvl1pPr marL="0" indent="0" algn="r">
              <a:buNone/>
              <a:defRPr sz="1000">
                <a:solidFill>
                  <a:schemeClr val="bg1">
                    <a:lumMod val="65000"/>
                  </a:schemeClr>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pic>
        <p:nvPicPr>
          <p:cNvPr id="3" name="Picture 2">
            <a:extLst>
              <a:ext uri="{FF2B5EF4-FFF2-40B4-BE49-F238E27FC236}">
                <a16:creationId xmlns:a16="http://schemas.microsoft.com/office/drawing/2014/main" id="{C484C21A-1658-EF6D-FB40-6CD720BA011C}"/>
              </a:ext>
            </a:extLst>
          </p:cNvPr>
          <p:cNvPicPr>
            <a:picLocks noChangeAspect="1"/>
          </p:cNvPicPr>
          <p:nvPr userDrawn="1"/>
        </p:nvPicPr>
        <p:blipFill>
          <a:blip r:embed="rId2"/>
          <a:stretch>
            <a:fillRect/>
          </a:stretch>
        </p:blipFill>
        <p:spPr>
          <a:xfrm>
            <a:off x="9385769" y="97600"/>
            <a:ext cx="2695575" cy="742950"/>
          </a:xfrm>
          <a:prstGeom prst="rect">
            <a:avLst/>
          </a:prstGeom>
        </p:spPr>
      </p:pic>
    </p:spTree>
    <p:extLst>
      <p:ext uri="{BB962C8B-B14F-4D97-AF65-F5344CB8AC3E}">
        <p14:creationId xmlns:p14="http://schemas.microsoft.com/office/powerpoint/2010/main" val="3014821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E686EE8-85A3-3F48-B120-FD0FE2E4B282}"/>
              </a:ext>
            </a:extLst>
          </p:cNvPr>
          <p:cNvPicPr>
            <a:picLocks noChangeAspect="1"/>
          </p:cNvPicPr>
          <p:nvPr userDrawn="1"/>
        </p:nvPicPr>
        <p:blipFill>
          <a:blip r:embed="rId2"/>
          <a:stretch>
            <a:fillRect/>
          </a:stretch>
        </p:blipFill>
        <p:spPr>
          <a:xfrm flipH="1">
            <a:off x="0" y="-3163229"/>
            <a:ext cx="12192000" cy="10021229"/>
          </a:xfrm>
          <a:prstGeom prst="rect">
            <a:avLst/>
          </a:prstGeom>
        </p:spPr>
      </p:pic>
      <p:pic>
        <p:nvPicPr>
          <p:cNvPr id="8" name="Picture 7">
            <a:extLst>
              <a:ext uri="{FF2B5EF4-FFF2-40B4-BE49-F238E27FC236}">
                <a16:creationId xmlns:a16="http://schemas.microsoft.com/office/drawing/2014/main" id="{C2DC06EF-D6FD-244E-BFB3-F8910FFEFB6A}"/>
              </a:ext>
            </a:extLst>
          </p:cNvPr>
          <p:cNvPicPr>
            <a:picLocks noChangeAspect="1"/>
          </p:cNvPicPr>
          <p:nvPr userDrawn="1"/>
        </p:nvPicPr>
        <p:blipFill>
          <a:blip r:embed="rId3">
            <a:alphaModFix amt="50000"/>
          </a:blip>
          <a:stretch>
            <a:fillRect/>
          </a:stretch>
        </p:blipFill>
        <p:spPr>
          <a:xfrm>
            <a:off x="0" y="-7707085"/>
            <a:ext cx="12192000" cy="14565086"/>
          </a:xfrm>
          <a:prstGeom prst="rect">
            <a:avLst/>
          </a:prstGeom>
        </p:spPr>
      </p:pic>
      <p:sp>
        <p:nvSpPr>
          <p:cNvPr id="13" name="Oval 12">
            <a:extLst>
              <a:ext uri="{FF2B5EF4-FFF2-40B4-BE49-F238E27FC236}">
                <a16:creationId xmlns:a16="http://schemas.microsoft.com/office/drawing/2014/main" id="{71A3D3C7-60CE-3B45-9F8D-2568A4EDEEB7}"/>
              </a:ext>
            </a:extLst>
          </p:cNvPr>
          <p:cNvSpPr/>
          <p:nvPr userDrawn="1"/>
        </p:nvSpPr>
        <p:spPr>
          <a:xfrm>
            <a:off x="3515868" y="621792"/>
            <a:ext cx="5614416" cy="5614416"/>
          </a:xfrm>
          <a:prstGeom prst="ellipse">
            <a:avLst/>
          </a:prstGeom>
          <a:solidFill>
            <a:srgbClr val="4A4C67">
              <a:alpha val="60000"/>
            </a:srgb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dirty="0"/>
          </a:p>
        </p:txBody>
      </p:sp>
      <p:sp>
        <p:nvSpPr>
          <p:cNvPr id="12" name="Oval 11">
            <a:extLst>
              <a:ext uri="{FF2B5EF4-FFF2-40B4-BE49-F238E27FC236}">
                <a16:creationId xmlns:a16="http://schemas.microsoft.com/office/drawing/2014/main" id="{EB4F1BFF-7E9D-A745-AE06-5C69C2FE5C8D}"/>
              </a:ext>
            </a:extLst>
          </p:cNvPr>
          <p:cNvSpPr/>
          <p:nvPr userDrawn="1"/>
        </p:nvSpPr>
        <p:spPr>
          <a:xfrm>
            <a:off x="3305556" y="621792"/>
            <a:ext cx="5614416" cy="5614416"/>
          </a:xfrm>
          <a:prstGeom prst="ellipse">
            <a:avLst/>
          </a:prstGeom>
          <a:solidFill>
            <a:srgbClr val="CC9900">
              <a:alpha val="65000"/>
            </a:srgbClr>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dirty="0"/>
          </a:p>
        </p:txBody>
      </p:sp>
      <p:sp>
        <p:nvSpPr>
          <p:cNvPr id="11" name="Oval 10">
            <a:extLst>
              <a:ext uri="{FF2B5EF4-FFF2-40B4-BE49-F238E27FC236}">
                <a16:creationId xmlns:a16="http://schemas.microsoft.com/office/drawing/2014/main" id="{9E09E91F-C890-5543-9527-A10051918F0E}"/>
              </a:ext>
            </a:extLst>
          </p:cNvPr>
          <p:cNvSpPr/>
          <p:nvPr userDrawn="1"/>
        </p:nvSpPr>
        <p:spPr>
          <a:xfrm>
            <a:off x="3061716" y="621792"/>
            <a:ext cx="5614416" cy="5614416"/>
          </a:xfrm>
          <a:prstGeom prst="ellipse">
            <a:avLst/>
          </a:prstGeom>
          <a:solidFill>
            <a:srgbClr val="FFFFEC">
              <a:alpha val="69804"/>
            </a:srgbClr>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dirty="0"/>
          </a:p>
        </p:txBody>
      </p:sp>
      <p:sp>
        <p:nvSpPr>
          <p:cNvPr id="15" name="Title 14">
            <a:extLst>
              <a:ext uri="{FF2B5EF4-FFF2-40B4-BE49-F238E27FC236}">
                <a16:creationId xmlns:a16="http://schemas.microsoft.com/office/drawing/2014/main" id="{33DB14D9-6409-354B-95FF-27B1AE2EF696}"/>
              </a:ext>
            </a:extLst>
          </p:cNvPr>
          <p:cNvSpPr>
            <a:spLocks noGrp="1"/>
          </p:cNvSpPr>
          <p:nvPr>
            <p:ph type="title"/>
          </p:nvPr>
        </p:nvSpPr>
        <p:spPr>
          <a:xfrm>
            <a:off x="4052426" y="1990217"/>
            <a:ext cx="3796862" cy="2819509"/>
          </a:xfrm>
          <a:prstGeom prst="rect">
            <a:avLst/>
          </a:prstGeom>
        </p:spPr>
        <p:txBody>
          <a:bodyPr rtlCol="0" anchor="ctr"/>
          <a:lstStyle>
            <a:lvl1pPr algn="ctr">
              <a:defRPr>
                <a:solidFill>
                  <a:schemeClr val="accent3">
                    <a:lumMod val="20000"/>
                    <a:lumOff val="80000"/>
                  </a:schemeClr>
                </a:solidFill>
              </a:defRPr>
            </a:lvl1pPr>
          </a:lstStyle>
          <a:p>
            <a:pPr rtl="0"/>
            <a:r>
              <a:rPr lang="en-US" noProof="0"/>
              <a:t>Click to edit Master title style</a:t>
            </a:r>
            <a:endParaRPr lang="en-GB" noProof="0" dirty="0"/>
          </a:p>
        </p:txBody>
      </p:sp>
    </p:spTree>
    <p:extLst>
      <p:ext uri="{BB962C8B-B14F-4D97-AF65-F5344CB8AC3E}">
        <p14:creationId xmlns:p14="http://schemas.microsoft.com/office/powerpoint/2010/main" val="1922448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decel="50000" fill="hold" nodeType="withEffect">
                                  <p:stCondLst>
                                    <p:cond delay="0"/>
                                  </p:stCondLst>
                                  <p:childTnLst>
                                    <p:animMotion origin="layout" path="M 0 -4.44444E-6 L -0.00065 0.66366 " pathEditMode="relative" rAng="0" ptsTypes="AA">
                                      <p:cBhvr>
                                        <p:cTn id="6" dur="4500" fill="hold"/>
                                        <p:tgtEl>
                                          <p:spTgt spid="8"/>
                                        </p:tgtEl>
                                        <p:attrNameLst>
                                          <p:attrName>ppt_x</p:attrName>
                                          <p:attrName>ppt_y</p:attrName>
                                        </p:attrNameLst>
                                      </p:cBhvr>
                                      <p:rCtr x="-39" y="33171"/>
                                    </p:animMotion>
                                  </p:childTnLst>
                                </p:cTn>
                              </p:par>
                              <p:par>
                                <p:cTn id="7" presetID="0" presetClass="path" presetSubtype="0" accel="50000" decel="50000" fill="hold" grpId="0" nodeType="withEffect">
                                  <p:stCondLst>
                                    <p:cond delay="0"/>
                                  </p:stCondLst>
                                  <p:childTnLst>
                                    <p:animMotion origin="layout" path="M 0.30469 1.00116 L -2.08333E-7 0 " pathEditMode="relative" rAng="0" ptsTypes="AA">
                                      <p:cBhvr>
                                        <p:cTn id="8" dur="1000" fill="hold"/>
                                        <p:tgtEl>
                                          <p:spTgt spid="11"/>
                                        </p:tgtEl>
                                        <p:attrNameLst>
                                          <p:attrName>ppt_x</p:attrName>
                                          <p:attrName>ppt_y</p:attrName>
                                        </p:attrNameLst>
                                      </p:cBhvr>
                                      <p:rCtr x="-15234" y="-50069"/>
                                    </p:animMotion>
                                  </p:childTnLst>
                                </p:cTn>
                              </p:par>
                              <p:par>
                                <p:cTn id="9" presetID="0" presetClass="path" presetSubtype="0" accel="50000" decel="50000" fill="hold" grpId="0" nodeType="withEffect">
                                  <p:stCondLst>
                                    <p:cond delay="0"/>
                                  </p:stCondLst>
                                  <p:childTnLst>
                                    <p:animMotion origin="layout" path="M -0.72213 -0.77662 L -0.0013 0.0037 " pathEditMode="relative" rAng="0" ptsTypes="AA">
                                      <p:cBhvr>
                                        <p:cTn id="10" dur="1000" fill="hold"/>
                                        <p:tgtEl>
                                          <p:spTgt spid="12"/>
                                        </p:tgtEl>
                                        <p:attrNameLst>
                                          <p:attrName>ppt_x</p:attrName>
                                          <p:attrName>ppt_y</p:attrName>
                                        </p:attrNameLst>
                                      </p:cBhvr>
                                      <p:rCtr x="36042" y="39005"/>
                                    </p:animMotion>
                                  </p:childTnLst>
                                </p:cTn>
                              </p:par>
                              <p:par>
                                <p:cTn id="11" presetID="0" presetClass="path" presetSubtype="0" accel="50000" decel="50000" fill="hold" grpId="0" nodeType="withEffect">
                                  <p:stCondLst>
                                    <p:cond delay="0"/>
                                  </p:stCondLst>
                                  <p:childTnLst>
                                    <p:animMotion origin="layout" path="M 0.70339 -0.57315 L 0.00052 0.00718 " pathEditMode="relative" rAng="0" ptsTypes="AA">
                                      <p:cBhvr>
                                        <p:cTn id="12" dur="1000" fill="hold"/>
                                        <p:tgtEl>
                                          <p:spTgt spid="13"/>
                                        </p:tgtEl>
                                        <p:attrNameLst>
                                          <p:attrName>ppt_x</p:attrName>
                                          <p:attrName>ppt_y</p:attrName>
                                        </p:attrNameLst>
                                      </p:cBhvr>
                                      <p:rCtr x="-35143" y="29005"/>
                                    </p:animMotion>
                                  </p:childTnLst>
                                </p:cTn>
                              </p:par>
                              <p:par>
                                <p:cTn id="13" presetID="0" presetClass="path" presetSubtype="0" accel="50000" fill="hold" grpId="1" nodeType="withEffect">
                                  <p:stCondLst>
                                    <p:cond delay="1000"/>
                                  </p:stCondLst>
                                  <p:childTnLst>
                                    <p:animMotion origin="layout" path="M -2.08333E-7 0 L -0.02253 -0.0294 " pathEditMode="relative" rAng="0" ptsTypes="AA">
                                      <p:cBhvr>
                                        <p:cTn id="14" dur="2000" fill="hold"/>
                                        <p:tgtEl>
                                          <p:spTgt spid="11"/>
                                        </p:tgtEl>
                                        <p:attrNameLst>
                                          <p:attrName>ppt_x</p:attrName>
                                          <p:attrName>ppt_y</p:attrName>
                                        </p:attrNameLst>
                                      </p:cBhvr>
                                      <p:rCtr x="-1133" y="-1481"/>
                                    </p:animMotion>
                                  </p:childTnLst>
                                </p:cTn>
                              </p:par>
                              <p:par>
                                <p:cTn id="15" presetID="0" presetClass="path" presetSubtype="0" accel="50000" fill="hold" grpId="1" nodeType="withEffect">
                                  <p:stCondLst>
                                    <p:cond delay="1000"/>
                                  </p:stCondLst>
                                  <p:childTnLst>
                                    <p:animMotion origin="layout" path="M -2.08333E-6 0 L 0.03698 -0.02407 " pathEditMode="relative" rAng="0" ptsTypes="AA">
                                      <p:cBhvr>
                                        <p:cTn id="16" dur="2000" fill="hold"/>
                                        <p:tgtEl>
                                          <p:spTgt spid="12"/>
                                        </p:tgtEl>
                                        <p:attrNameLst>
                                          <p:attrName>ppt_x</p:attrName>
                                          <p:attrName>ppt_y</p:attrName>
                                        </p:attrNameLst>
                                      </p:cBhvr>
                                      <p:rCtr x="1849" y="-1204"/>
                                    </p:animMotion>
                                  </p:childTnLst>
                                </p:cTn>
                              </p:par>
                              <p:par>
                                <p:cTn id="17" presetID="0" presetClass="path" presetSubtype="0" accel="50000" fill="hold" grpId="1" nodeType="withEffect">
                                  <p:stCondLst>
                                    <p:cond delay="1000"/>
                                  </p:stCondLst>
                                  <p:childTnLst>
                                    <p:animMotion origin="layout" path="M 2.08333E-7 0 L -0.02591 0.06991 " pathEditMode="relative" rAng="0" ptsTypes="AA">
                                      <p:cBhvr>
                                        <p:cTn id="18" dur="2000" fill="hold"/>
                                        <p:tgtEl>
                                          <p:spTgt spid="13"/>
                                        </p:tgtEl>
                                        <p:attrNameLst>
                                          <p:attrName>ppt_x</p:attrName>
                                          <p:attrName>ppt_y</p:attrName>
                                        </p:attrNameLst>
                                      </p:cBhvr>
                                      <p:rCtr x="-1302" y="3495"/>
                                    </p:animMotion>
                                  </p:childTnLst>
                                </p:cTn>
                              </p:par>
                              <p:par>
                                <p:cTn id="19" presetID="0" presetClass="path" presetSubtype="0" accel="50000" decel="50000" fill="hold" grpId="2" nodeType="withEffect">
                                  <p:stCondLst>
                                    <p:cond delay="3000"/>
                                  </p:stCondLst>
                                  <p:childTnLst>
                                    <p:animMotion origin="layout" path="M -0.02591 0.0699 L -0.40625 1.13078 " pathEditMode="relative" rAng="0" ptsTypes="AA">
                                      <p:cBhvr>
                                        <p:cTn id="20" dur="1000" fill="hold"/>
                                        <p:tgtEl>
                                          <p:spTgt spid="13"/>
                                        </p:tgtEl>
                                        <p:attrNameLst>
                                          <p:attrName>ppt_x</p:attrName>
                                          <p:attrName>ppt_y</p:attrName>
                                        </p:attrNameLst>
                                      </p:cBhvr>
                                      <p:rCtr x="-19023" y="53032"/>
                                    </p:animMotion>
                                  </p:childTnLst>
                                </p:cTn>
                              </p:par>
                              <p:par>
                                <p:cTn id="21" presetID="0" presetClass="path" presetSubtype="0" accel="50000" decel="50000" fill="hold" grpId="2" nodeType="withEffect">
                                  <p:stCondLst>
                                    <p:cond delay="3000"/>
                                  </p:stCondLst>
                                  <p:childTnLst>
                                    <p:animMotion origin="layout" path="M 0.03698 -0.02407 L 0.42032 -1.04143 " pathEditMode="relative" rAng="0" ptsTypes="AA">
                                      <p:cBhvr>
                                        <p:cTn id="22" dur="1000" fill="hold"/>
                                        <p:tgtEl>
                                          <p:spTgt spid="12"/>
                                        </p:tgtEl>
                                        <p:attrNameLst>
                                          <p:attrName>ppt_x</p:attrName>
                                          <p:attrName>ppt_y</p:attrName>
                                        </p:attrNameLst>
                                      </p:cBhvr>
                                      <p:rCtr x="19167" y="-50856"/>
                                    </p:animMotion>
                                  </p:childTnLst>
                                </p:cTn>
                              </p:par>
                              <p:par>
                                <p:cTn id="23" presetID="0" presetClass="path" presetSubtype="0" accel="50000" decel="50000" fill="hold" grpId="2" nodeType="withEffect">
                                  <p:stCondLst>
                                    <p:cond delay="3000"/>
                                  </p:stCondLst>
                                  <p:childTnLst>
                                    <p:animMotion origin="layout" path="M -0.02253 -0.0294 L -0.41888 -1.04283 " pathEditMode="relative" rAng="0" ptsTypes="AA">
                                      <p:cBhvr>
                                        <p:cTn id="24" dur="1000" fill="hold"/>
                                        <p:tgtEl>
                                          <p:spTgt spid="11"/>
                                        </p:tgtEl>
                                        <p:attrNameLst>
                                          <p:attrName>ppt_x</p:attrName>
                                          <p:attrName>ppt_y</p:attrName>
                                        </p:attrNameLst>
                                      </p:cBhvr>
                                      <p:rCtr x="-19818" y="-50671"/>
                                    </p:animMotion>
                                  </p:childTnLst>
                                </p:cTn>
                              </p:par>
                              <p:par>
                                <p:cTn id="25" presetID="0" presetClass="path" presetSubtype="0" accel="50000" decel="50000" fill="hold" grpId="0" nodeType="withEffect">
                                  <p:stCondLst>
                                    <p:cond delay="0"/>
                                  </p:stCondLst>
                                  <p:childTnLst>
                                    <p:animMotion origin="layout" path="M 0.29766 1.00255 L -0.00586 0.01204 " pathEditMode="relative" ptsTypes="AA">
                                      <p:cBhvr>
                                        <p:cTn id="26" dur="1000" fill="hold"/>
                                        <p:tgtEl>
                                          <p:spTgt spid="15"/>
                                        </p:tgtEl>
                                        <p:attrNameLst>
                                          <p:attrName>ppt_x</p:attrName>
                                          <p:attrName>ppt_y</p:attrName>
                                        </p:attrNameLst>
                                      </p:cBhvr>
                                    </p:animMotion>
                                  </p:childTnLst>
                                </p:cTn>
                              </p:par>
                              <p:par>
                                <p:cTn id="27" presetID="0" presetClass="path" presetSubtype="0" accel="50000" fill="hold" grpId="1" nodeType="withEffect">
                                  <p:stCondLst>
                                    <p:cond delay="1000"/>
                                  </p:stCondLst>
                                  <p:childTnLst>
                                    <p:animMotion origin="layout" path="M -0.00664 0.00417 L -0.02916 -0.02523 " pathEditMode="relative" rAng="0" ptsTypes="AA">
                                      <p:cBhvr>
                                        <p:cTn id="28" dur="2000" fill="hold"/>
                                        <p:tgtEl>
                                          <p:spTgt spid="15"/>
                                        </p:tgtEl>
                                        <p:attrNameLst>
                                          <p:attrName>ppt_x</p:attrName>
                                          <p:attrName>ppt_y</p:attrName>
                                        </p:attrNameLst>
                                      </p:cBhvr>
                                      <p:rCtr x="-1055" y="-1319"/>
                                    </p:animMotion>
                                  </p:childTnLst>
                                </p:cTn>
                              </p:par>
                              <p:par>
                                <p:cTn id="29" presetID="0" presetClass="path" presetSubtype="0" accel="50000" decel="50000" fill="hold" grpId="2" nodeType="withEffect">
                                  <p:stCondLst>
                                    <p:cond delay="3000"/>
                                  </p:stCondLst>
                                  <p:childTnLst>
                                    <p:animMotion origin="layout" path="M -0.02916 -0.02523 L -0.42383 -1.03217 " pathEditMode="relative" rAng="0" ptsTypes="AA">
                                      <p:cBhvr>
                                        <p:cTn id="30" dur="1000" fill="hold"/>
                                        <p:tgtEl>
                                          <p:spTgt spid="15"/>
                                        </p:tgtEl>
                                        <p:attrNameLst>
                                          <p:attrName>ppt_x</p:attrName>
                                          <p:attrName>ppt_y</p:attrName>
                                        </p:attrNameLst>
                                      </p:cBhvr>
                                      <p:rCtr x="-19792" y="-5046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3" grpId="2" animBg="1"/>
      <p:bldP spid="12" grpId="0" animBg="1"/>
      <p:bldP spid="12" grpId="1" animBg="1"/>
      <p:bldP spid="12" grpId="2" animBg="1"/>
      <p:bldP spid="11" grpId="0" animBg="1"/>
      <p:bldP spid="11" grpId="1" animBg="1"/>
      <p:bldP spid="11" grpId="2" animBg="1"/>
      <p:bldP spid="15" grpId="0"/>
      <p:bldP spid="15" grpId="1"/>
      <p:bldP spid="15" grpId="2"/>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12" name="Title 10">
            <a:extLst>
              <a:ext uri="{FF2B5EF4-FFF2-40B4-BE49-F238E27FC236}">
                <a16:creationId xmlns:a16="http://schemas.microsoft.com/office/drawing/2014/main" id="{22B34758-9E88-47CF-97D6-6500D97D9E41}"/>
              </a:ext>
            </a:extLst>
          </p:cNvPr>
          <p:cNvSpPr>
            <a:spLocks noGrp="1"/>
          </p:cNvSpPr>
          <p:nvPr>
            <p:ph type="title"/>
          </p:nvPr>
        </p:nvSpPr>
        <p:spPr>
          <a:xfrm>
            <a:off x="781877" y="1037979"/>
            <a:ext cx="10641498"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dirty="0"/>
              <a:t>Click to edit Master title style</a:t>
            </a:r>
            <a:endParaRPr lang="en-US" sz="2800" dirty="0">
              <a:solidFill>
                <a:srgbClr val="005EB8"/>
              </a:solidFill>
              <a:latin typeface="Arial" charset="0"/>
              <a:ea typeface="Arial" charset="0"/>
              <a:cs typeface="Arial" charset="0"/>
            </a:endParaRPr>
          </a:p>
        </p:txBody>
      </p:sp>
      <p:sp>
        <p:nvSpPr>
          <p:cNvPr id="13" name="Content Placeholder 9">
            <a:extLst>
              <a:ext uri="{FF2B5EF4-FFF2-40B4-BE49-F238E27FC236}">
                <a16:creationId xmlns:a16="http://schemas.microsoft.com/office/drawing/2014/main" id="{34C2919C-3AD4-436F-A0CC-4F48C43AA521}"/>
              </a:ext>
            </a:extLst>
          </p:cNvPr>
          <p:cNvSpPr>
            <a:spLocks noGrp="1"/>
          </p:cNvSpPr>
          <p:nvPr>
            <p:ph sz="quarter" idx="10"/>
          </p:nvPr>
        </p:nvSpPr>
        <p:spPr>
          <a:xfrm>
            <a:off x="781878" y="1833143"/>
            <a:ext cx="10641498"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2" name="Picture 1">
            <a:extLst>
              <a:ext uri="{FF2B5EF4-FFF2-40B4-BE49-F238E27FC236}">
                <a16:creationId xmlns:a16="http://schemas.microsoft.com/office/drawing/2014/main" id="{28A4BA57-FF83-89C0-62DD-7CD840443FF0}"/>
              </a:ext>
            </a:extLst>
          </p:cNvPr>
          <p:cNvPicPr>
            <a:picLocks noChangeAspect="1"/>
          </p:cNvPicPr>
          <p:nvPr userDrawn="1"/>
        </p:nvPicPr>
        <p:blipFill>
          <a:blip r:embed="rId2"/>
          <a:stretch>
            <a:fillRect/>
          </a:stretch>
        </p:blipFill>
        <p:spPr>
          <a:xfrm>
            <a:off x="9753600" y="185270"/>
            <a:ext cx="2288988" cy="579556"/>
          </a:xfrm>
          <a:prstGeom prst="roundRect">
            <a:avLst>
              <a:gd name="adj" fmla="val 4167"/>
            </a:avLst>
          </a:prstGeom>
          <a:solidFill>
            <a:srgbClr val="FFFFFF"/>
          </a:solidFill>
          <a:ln w="19050" cap="sq">
            <a:solidFill>
              <a:srgbClr val="B9A376"/>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prst="artDeco"/>
            <a:contourClr>
              <a:srgbClr val="C0C0C0"/>
            </a:contourClr>
          </a:sp3d>
        </p:spPr>
      </p:pic>
    </p:spTree>
    <p:extLst>
      <p:ext uri="{BB962C8B-B14F-4D97-AF65-F5344CB8AC3E}">
        <p14:creationId xmlns:p14="http://schemas.microsoft.com/office/powerpoint/2010/main" val="41017005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olumns(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DBA23-25B7-954B-D646-B91AE0381109}"/>
              </a:ext>
            </a:extLst>
          </p:cNvPr>
          <p:cNvSpPr>
            <a:spLocks noGrp="1"/>
          </p:cNvSpPr>
          <p:nvPr>
            <p:ph type="title"/>
          </p:nvPr>
        </p:nvSpPr>
        <p:spPr>
          <a:xfrm>
            <a:off x="609600" y="363537"/>
            <a:ext cx="10972800" cy="1230485"/>
          </a:xfrm>
          <a:prstGeom prst="rect">
            <a:avLst/>
          </a:prstGeom>
        </p:spPr>
        <p:txBody>
          <a:bodyPr>
            <a:noAutofit/>
          </a:bodyPr>
          <a:lstStyle/>
          <a:p>
            <a:r>
              <a:rPr lang="en-US" dirty="0"/>
              <a:t>Click to edit Master title style</a:t>
            </a:r>
          </a:p>
        </p:txBody>
      </p:sp>
      <p:sp>
        <p:nvSpPr>
          <p:cNvPr id="4" name="Date Placeholder 3">
            <a:extLst>
              <a:ext uri="{FF2B5EF4-FFF2-40B4-BE49-F238E27FC236}">
                <a16:creationId xmlns:a16="http://schemas.microsoft.com/office/drawing/2014/main" id="{1D8791D4-7662-2DFB-077F-25FC6921C81C}"/>
              </a:ext>
            </a:extLst>
          </p:cNvPr>
          <p:cNvSpPr>
            <a:spLocks noGrp="1"/>
          </p:cNvSpPr>
          <p:nvPr>
            <p:ph type="dt" sz="half" idx="10"/>
          </p:nvPr>
        </p:nvSpPr>
        <p:spPr/>
        <p:txBody>
          <a:bodyPr/>
          <a:lstStyle/>
          <a:p>
            <a:fld id="{AA8A0EC6-5648-844A-8827-911B00959032}" type="datetimeFigureOut">
              <a:rPr lang="en-US" smtClean="0"/>
              <a:t>11/11/2024</a:t>
            </a:fld>
            <a:endParaRPr lang="en-US"/>
          </a:p>
        </p:txBody>
      </p:sp>
      <p:sp>
        <p:nvSpPr>
          <p:cNvPr id="5" name="Footer Placeholder 4">
            <a:extLst>
              <a:ext uri="{FF2B5EF4-FFF2-40B4-BE49-F238E27FC236}">
                <a16:creationId xmlns:a16="http://schemas.microsoft.com/office/drawing/2014/main" id="{10B87723-B8F5-CDD2-6B9D-229B99F039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3" name="Text Placeholder 2">
            <a:extLst>
              <a:ext uri="{FF2B5EF4-FFF2-40B4-BE49-F238E27FC236}">
                <a16:creationId xmlns:a16="http://schemas.microsoft.com/office/drawing/2014/main" id="{0ED2C780-6C1C-A81B-5B9E-735DFD6F43D1}"/>
              </a:ext>
            </a:extLst>
          </p:cNvPr>
          <p:cNvSpPr>
            <a:spLocks noGrp="1"/>
          </p:cNvSpPr>
          <p:nvPr>
            <p:ph type="body" idx="18"/>
          </p:nvPr>
        </p:nvSpPr>
        <p:spPr>
          <a:xfrm>
            <a:off x="4369902" y="2185522"/>
            <a:ext cx="3452196" cy="593840"/>
          </a:xfrm>
        </p:spPr>
        <p:txBody>
          <a:bodyPr anchor="b">
            <a:noAutofit/>
          </a:bodyPr>
          <a:lstStyle>
            <a:lvl1pPr marL="0" indent="0">
              <a:buNone/>
              <a:defRPr sz="20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a:t>
            </a:r>
          </a:p>
        </p:txBody>
      </p:sp>
      <p:sp>
        <p:nvSpPr>
          <p:cNvPr id="7" name="Text Placeholder 3">
            <a:extLst>
              <a:ext uri="{FF2B5EF4-FFF2-40B4-BE49-F238E27FC236}">
                <a16:creationId xmlns:a16="http://schemas.microsoft.com/office/drawing/2014/main" id="{F29AB7CE-949B-41D7-A673-06B30968CD01}"/>
              </a:ext>
            </a:extLst>
          </p:cNvPr>
          <p:cNvSpPr>
            <a:spLocks noGrp="1"/>
          </p:cNvSpPr>
          <p:nvPr>
            <p:ph type="body" sz="half" idx="19"/>
          </p:nvPr>
        </p:nvSpPr>
        <p:spPr>
          <a:xfrm>
            <a:off x="4369902" y="2797069"/>
            <a:ext cx="3452194" cy="830639"/>
          </a:xfrm>
        </p:spPr>
        <p:txBody>
          <a:bodyPr>
            <a:noAutofit/>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a:t>
            </a:r>
          </a:p>
        </p:txBody>
      </p:sp>
      <p:sp>
        <p:nvSpPr>
          <p:cNvPr id="12" name="Text Placeholder 2">
            <a:extLst>
              <a:ext uri="{FF2B5EF4-FFF2-40B4-BE49-F238E27FC236}">
                <a16:creationId xmlns:a16="http://schemas.microsoft.com/office/drawing/2014/main" id="{AC6C789A-7FB2-432A-6019-3F62E5386F29}"/>
              </a:ext>
            </a:extLst>
          </p:cNvPr>
          <p:cNvSpPr>
            <a:spLocks noGrp="1"/>
          </p:cNvSpPr>
          <p:nvPr>
            <p:ph type="body" idx="21"/>
          </p:nvPr>
        </p:nvSpPr>
        <p:spPr>
          <a:xfrm>
            <a:off x="7987745" y="2185522"/>
            <a:ext cx="3452196" cy="593840"/>
          </a:xfrm>
        </p:spPr>
        <p:txBody>
          <a:bodyPr anchor="b">
            <a:noAutofit/>
          </a:bodyPr>
          <a:lstStyle>
            <a:lvl1pPr marL="0" indent="0">
              <a:buNone/>
              <a:defRPr sz="20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a:t>
            </a:r>
          </a:p>
        </p:txBody>
      </p:sp>
      <p:sp>
        <p:nvSpPr>
          <p:cNvPr id="13" name="Text Placeholder 3">
            <a:extLst>
              <a:ext uri="{FF2B5EF4-FFF2-40B4-BE49-F238E27FC236}">
                <a16:creationId xmlns:a16="http://schemas.microsoft.com/office/drawing/2014/main" id="{F672CBAF-4BDE-95E9-99A1-9EDDBDEF84DC}"/>
              </a:ext>
            </a:extLst>
          </p:cNvPr>
          <p:cNvSpPr>
            <a:spLocks noGrp="1"/>
          </p:cNvSpPr>
          <p:nvPr>
            <p:ph type="body" sz="half" idx="22"/>
          </p:nvPr>
        </p:nvSpPr>
        <p:spPr>
          <a:xfrm>
            <a:off x="7987745" y="2797069"/>
            <a:ext cx="3452194" cy="830639"/>
          </a:xfrm>
        </p:spPr>
        <p:txBody>
          <a:bodyPr>
            <a:noAutofit/>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a:t>
            </a:r>
          </a:p>
        </p:txBody>
      </p:sp>
      <p:sp>
        <p:nvSpPr>
          <p:cNvPr id="17" name="Text Placeholder 2">
            <a:extLst>
              <a:ext uri="{FF2B5EF4-FFF2-40B4-BE49-F238E27FC236}">
                <a16:creationId xmlns:a16="http://schemas.microsoft.com/office/drawing/2014/main" id="{1F48CE7A-5E89-3480-B862-44BFAC429981}"/>
              </a:ext>
            </a:extLst>
          </p:cNvPr>
          <p:cNvSpPr>
            <a:spLocks noGrp="1"/>
          </p:cNvSpPr>
          <p:nvPr>
            <p:ph type="body" idx="24"/>
          </p:nvPr>
        </p:nvSpPr>
        <p:spPr>
          <a:xfrm>
            <a:off x="761997" y="2185521"/>
            <a:ext cx="3452196" cy="593840"/>
          </a:xfrm>
        </p:spPr>
        <p:txBody>
          <a:bodyPr anchor="b">
            <a:noAutofit/>
          </a:bodyPr>
          <a:lstStyle>
            <a:lvl1pPr marL="0" indent="0">
              <a:buNone/>
              <a:defRPr sz="20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a:t>
            </a:r>
          </a:p>
        </p:txBody>
      </p:sp>
      <p:sp>
        <p:nvSpPr>
          <p:cNvPr id="18" name="Text Placeholder 3">
            <a:extLst>
              <a:ext uri="{FF2B5EF4-FFF2-40B4-BE49-F238E27FC236}">
                <a16:creationId xmlns:a16="http://schemas.microsoft.com/office/drawing/2014/main" id="{78CF0CF5-EF6E-47A1-80D2-088122A0E64F}"/>
              </a:ext>
            </a:extLst>
          </p:cNvPr>
          <p:cNvSpPr>
            <a:spLocks noGrp="1"/>
          </p:cNvSpPr>
          <p:nvPr>
            <p:ph type="body" sz="half" idx="25"/>
          </p:nvPr>
        </p:nvSpPr>
        <p:spPr>
          <a:xfrm>
            <a:off x="761997" y="2797068"/>
            <a:ext cx="3452194" cy="830639"/>
          </a:xfrm>
        </p:spPr>
        <p:txBody>
          <a:bodyPr>
            <a:noAutofit/>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a:t>
            </a:r>
          </a:p>
        </p:txBody>
      </p:sp>
      <p:sp>
        <p:nvSpPr>
          <p:cNvPr id="15" name="Picture Placeholder 14">
            <a:extLst>
              <a:ext uri="{FF2B5EF4-FFF2-40B4-BE49-F238E27FC236}">
                <a16:creationId xmlns:a16="http://schemas.microsoft.com/office/drawing/2014/main" id="{9EA2C811-2433-C4B8-E818-972740C49603}"/>
              </a:ext>
            </a:extLst>
          </p:cNvPr>
          <p:cNvSpPr>
            <a:spLocks noGrp="1"/>
          </p:cNvSpPr>
          <p:nvPr>
            <p:ph type="pic" sz="quarter" idx="26"/>
          </p:nvPr>
        </p:nvSpPr>
        <p:spPr>
          <a:xfrm>
            <a:off x="609600" y="5692875"/>
            <a:ext cx="10972800" cy="539496"/>
          </a:xfrm>
        </p:spPr>
        <p:txBody>
          <a:bodyPr/>
          <a:lstStyle/>
          <a:p>
            <a:endParaRPr lang="en-US"/>
          </a:p>
        </p:txBody>
      </p:sp>
      <p:pic>
        <p:nvPicPr>
          <p:cNvPr id="6" name="Picture 5">
            <a:extLst>
              <a:ext uri="{FF2B5EF4-FFF2-40B4-BE49-F238E27FC236}">
                <a16:creationId xmlns:a16="http://schemas.microsoft.com/office/drawing/2014/main" id="{A4061F78-4A0A-9BC9-9774-8B1CF4189DB3}"/>
              </a:ext>
            </a:extLst>
          </p:cNvPr>
          <p:cNvPicPr>
            <a:picLocks noChangeAspect="1"/>
          </p:cNvPicPr>
          <p:nvPr userDrawn="1"/>
        </p:nvPicPr>
        <p:blipFill>
          <a:blip r:embed="rId2"/>
          <a:stretch>
            <a:fillRect/>
          </a:stretch>
        </p:blipFill>
        <p:spPr>
          <a:xfrm>
            <a:off x="9385769" y="97600"/>
            <a:ext cx="2695575" cy="742950"/>
          </a:xfrm>
          <a:prstGeom prst="rect">
            <a:avLst/>
          </a:prstGeom>
        </p:spPr>
      </p:pic>
    </p:spTree>
    <p:extLst>
      <p:ext uri="{BB962C8B-B14F-4D97-AF65-F5344CB8AC3E}">
        <p14:creationId xmlns:p14="http://schemas.microsoft.com/office/powerpoint/2010/main" val="3521543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DBA23-25B7-954B-D646-B91AE0381109}"/>
              </a:ext>
            </a:extLst>
          </p:cNvPr>
          <p:cNvSpPr>
            <a:spLocks noGrp="1"/>
          </p:cNvSpPr>
          <p:nvPr>
            <p:ph type="title"/>
          </p:nvPr>
        </p:nvSpPr>
        <p:spPr>
          <a:xfrm>
            <a:off x="609600" y="363537"/>
            <a:ext cx="7212496" cy="1230485"/>
          </a:xfrm>
          <a:prstGeom prst="rect">
            <a:avLst/>
          </a:prstGeom>
        </p:spPr>
        <p:txBody>
          <a:bodyPr>
            <a:noAutofit/>
          </a:bodyPr>
          <a:lstStyle/>
          <a:p>
            <a:r>
              <a:rPr lang="en-US" dirty="0"/>
              <a:t>Click to edit Master title style</a:t>
            </a:r>
          </a:p>
        </p:txBody>
      </p:sp>
      <p:sp>
        <p:nvSpPr>
          <p:cNvPr id="4" name="Date Placeholder 3">
            <a:extLst>
              <a:ext uri="{FF2B5EF4-FFF2-40B4-BE49-F238E27FC236}">
                <a16:creationId xmlns:a16="http://schemas.microsoft.com/office/drawing/2014/main" id="{1D8791D4-7662-2DFB-077F-25FC6921C81C}"/>
              </a:ext>
            </a:extLst>
          </p:cNvPr>
          <p:cNvSpPr>
            <a:spLocks noGrp="1"/>
          </p:cNvSpPr>
          <p:nvPr>
            <p:ph type="dt" sz="half" idx="10"/>
          </p:nvPr>
        </p:nvSpPr>
        <p:spPr/>
        <p:txBody>
          <a:bodyPr/>
          <a:lstStyle/>
          <a:p>
            <a:fld id="{AA8A0EC6-5648-844A-8827-911B00959032}" type="datetimeFigureOut">
              <a:rPr lang="en-US" smtClean="0"/>
              <a:t>11/11/2024</a:t>
            </a:fld>
            <a:endParaRPr lang="en-US"/>
          </a:p>
        </p:txBody>
      </p:sp>
      <p:sp>
        <p:nvSpPr>
          <p:cNvPr id="5" name="Footer Placeholder 4">
            <a:extLst>
              <a:ext uri="{FF2B5EF4-FFF2-40B4-BE49-F238E27FC236}">
                <a16:creationId xmlns:a16="http://schemas.microsoft.com/office/drawing/2014/main" id="{10B87723-B8F5-CDD2-6B9D-229B99F039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3" name="Text Placeholder 2">
            <a:extLst>
              <a:ext uri="{FF2B5EF4-FFF2-40B4-BE49-F238E27FC236}">
                <a16:creationId xmlns:a16="http://schemas.microsoft.com/office/drawing/2014/main" id="{0ED2C780-6C1C-A81B-5B9E-735DFD6F43D1}"/>
              </a:ext>
            </a:extLst>
          </p:cNvPr>
          <p:cNvSpPr>
            <a:spLocks noGrp="1"/>
          </p:cNvSpPr>
          <p:nvPr>
            <p:ph type="body" idx="18"/>
          </p:nvPr>
        </p:nvSpPr>
        <p:spPr>
          <a:xfrm>
            <a:off x="4369902" y="2185522"/>
            <a:ext cx="3452196" cy="593840"/>
          </a:xfrm>
        </p:spPr>
        <p:txBody>
          <a:bodyPr anchor="b">
            <a:noAutofit/>
          </a:bodyPr>
          <a:lstStyle>
            <a:lvl1pPr marL="0" indent="0">
              <a:buNone/>
              <a:defRPr sz="20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a:t>
            </a:r>
          </a:p>
        </p:txBody>
      </p:sp>
      <p:sp>
        <p:nvSpPr>
          <p:cNvPr id="7" name="Text Placeholder 3">
            <a:extLst>
              <a:ext uri="{FF2B5EF4-FFF2-40B4-BE49-F238E27FC236}">
                <a16:creationId xmlns:a16="http://schemas.microsoft.com/office/drawing/2014/main" id="{F29AB7CE-949B-41D7-A673-06B30968CD01}"/>
              </a:ext>
            </a:extLst>
          </p:cNvPr>
          <p:cNvSpPr>
            <a:spLocks noGrp="1"/>
          </p:cNvSpPr>
          <p:nvPr>
            <p:ph type="body" sz="half" idx="19"/>
          </p:nvPr>
        </p:nvSpPr>
        <p:spPr>
          <a:xfrm>
            <a:off x="4369902" y="2797069"/>
            <a:ext cx="3452194" cy="830639"/>
          </a:xfrm>
        </p:spPr>
        <p:txBody>
          <a:bodyPr>
            <a:noAutofit/>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a:t>
            </a:r>
          </a:p>
        </p:txBody>
      </p:sp>
      <p:sp>
        <p:nvSpPr>
          <p:cNvPr id="17" name="Text Placeholder 2">
            <a:extLst>
              <a:ext uri="{FF2B5EF4-FFF2-40B4-BE49-F238E27FC236}">
                <a16:creationId xmlns:a16="http://schemas.microsoft.com/office/drawing/2014/main" id="{1F48CE7A-5E89-3480-B862-44BFAC429981}"/>
              </a:ext>
            </a:extLst>
          </p:cNvPr>
          <p:cNvSpPr>
            <a:spLocks noGrp="1"/>
          </p:cNvSpPr>
          <p:nvPr>
            <p:ph type="body" idx="24"/>
          </p:nvPr>
        </p:nvSpPr>
        <p:spPr>
          <a:xfrm>
            <a:off x="761997" y="2185521"/>
            <a:ext cx="3452196" cy="593840"/>
          </a:xfrm>
        </p:spPr>
        <p:txBody>
          <a:bodyPr anchor="b">
            <a:noAutofit/>
          </a:bodyPr>
          <a:lstStyle>
            <a:lvl1pPr marL="0" indent="0">
              <a:buNone/>
              <a:defRPr sz="20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a:t>
            </a:r>
          </a:p>
        </p:txBody>
      </p:sp>
      <p:sp>
        <p:nvSpPr>
          <p:cNvPr id="18" name="Text Placeholder 3">
            <a:extLst>
              <a:ext uri="{FF2B5EF4-FFF2-40B4-BE49-F238E27FC236}">
                <a16:creationId xmlns:a16="http://schemas.microsoft.com/office/drawing/2014/main" id="{78CF0CF5-EF6E-47A1-80D2-088122A0E64F}"/>
              </a:ext>
            </a:extLst>
          </p:cNvPr>
          <p:cNvSpPr>
            <a:spLocks noGrp="1"/>
          </p:cNvSpPr>
          <p:nvPr>
            <p:ph type="body" sz="half" idx="25"/>
          </p:nvPr>
        </p:nvSpPr>
        <p:spPr>
          <a:xfrm>
            <a:off x="761997" y="2797068"/>
            <a:ext cx="3452194" cy="830639"/>
          </a:xfrm>
        </p:spPr>
        <p:txBody>
          <a:bodyPr>
            <a:noAutofit/>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a:t>
            </a:r>
          </a:p>
        </p:txBody>
      </p:sp>
      <p:sp>
        <p:nvSpPr>
          <p:cNvPr id="6" name="Picture Placeholder 23">
            <a:extLst>
              <a:ext uri="{FF2B5EF4-FFF2-40B4-BE49-F238E27FC236}">
                <a16:creationId xmlns:a16="http://schemas.microsoft.com/office/drawing/2014/main" id="{BA198D21-2409-AA26-2882-9757585EE7C8}"/>
              </a:ext>
            </a:extLst>
          </p:cNvPr>
          <p:cNvSpPr>
            <a:spLocks noGrp="1"/>
          </p:cNvSpPr>
          <p:nvPr>
            <p:ph type="pic" sz="quarter" idx="17"/>
          </p:nvPr>
        </p:nvSpPr>
        <p:spPr>
          <a:xfrm>
            <a:off x="8262416" y="1594022"/>
            <a:ext cx="3650910" cy="3650910"/>
          </a:xfrm>
          <a:prstGeom prst="ellipse">
            <a:avLst/>
          </a:prstGeom>
        </p:spPr>
        <p:txBody>
          <a:bodyPr/>
          <a:lstStyle/>
          <a:p>
            <a:r>
              <a:rPr lang="en-US" dirty="0"/>
              <a:t>Click icon to add picture</a:t>
            </a:r>
          </a:p>
        </p:txBody>
      </p:sp>
      <p:pic>
        <p:nvPicPr>
          <p:cNvPr id="8" name="Picture 7">
            <a:extLst>
              <a:ext uri="{FF2B5EF4-FFF2-40B4-BE49-F238E27FC236}">
                <a16:creationId xmlns:a16="http://schemas.microsoft.com/office/drawing/2014/main" id="{8FD7B6A7-CBB1-4A22-60F1-D9660227E242}"/>
              </a:ext>
            </a:extLst>
          </p:cNvPr>
          <p:cNvPicPr>
            <a:picLocks noChangeAspect="1"/>
          </p:cNvPicPr>
          <p:nvPr userDrawn="1"/>
        </p:nvPicPr>
        <p:blipFill>
          <a:blip r:embed="rId2"/>
          <a:stretch>
            <a:fillRect/>
          </a:stretch>
        </p:blipFill>
        <p:spPr>
          <a:xfrm>
            <a:off x="9385769" y="97600"/>
            <a:ext cx="2695575" cy="742950"/>
          </a:xfrm>
          <a:prstGeom prst="rect">
            <a:avLst/>
          </a:prstGeom>
        </p:spPr>
      </p:pic>
    </p:spTree>
    <p:extLst>
      <p:ext uri="{BB962C8B-B14F-4D97-AF65-F5344CB8AC3E}">
        <p14:creationId xmlns:p14="http://schemas.microsoft.com/office/powerpoint/2010/main" val="4095664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DBA23-25B7-954B-D646-B91AE0381109}"/>
              </a:ext>
            </a:extLst>
          </p:cNvPr>
          <p:cNvSpPr>
            <a:spLocks noGrp="1"/>
          </p:cNvSpPr>
          <p:nvPr>
            <p:ph type="title"/>
          </p:nvPr>
        </p:nvSpPr>
        <p:spPr>
          <a:xfrm>
            <a:off x="609600" y="363537"/>
            <a:ext cx="7212496" cy="1230485"/>
          </a:xfrm>
          <a:prstGeom prst="rect">
            <a:avLst/>
          </a:prstGeom>
        </p:spPr>
        <p:txBody>
          <a:bodyPr>
            <a:noAutofit/>
          </a:bodyPr>
          <a:lstStyle/>
          <a:p>
            <a:r>
              <a:rPr lang="en-US" dirty="0"/>
              <a:t>Click to edit Master title style</a:t>
            </a:r>
          </a:p>
        </p:txBody>
      </p:sp>
      <p:sp>
        <p:nvSpPr>
          <p:cNvPr id="4" name="Date Placeholder 3">
            <a:extLst>
              <a:ext uri="{FF2B5EF4-FFF2-40B4-BE49-F238E27FC236}">
                <a16:creationId xmlns:a16="http://schemas.microsoft.com/office/drawing/2014/main" id="{1D8791D4-7662-2DFB-077F-25FC6921C81C}"/>
              </a:ext>
            </a:extLst>
          </p:cNvPr>
          <p:cNvSpPr>
            <a:spLocks noGrp="1"/>
          </p:cNvSpPr>
          <p:nvPr>
            <p:ph type="dt" sz="half" idx="10"/>
          </p:nvPr>
        </p:nvSpPr>
        <p:spPr/>
        <p:txBody>
          <a:bodyPr/>
          <a:lstStyle/>
          <a:p>
            <a:fld id="{AA8A0EC6-5648-844A-8827-911B00959032}" type="datetimeFigureOut">
              <a:rPr lang="en-US" smtClean="0"/>
              <a:t>11/11/2024</a:t>
            </a:fld>
            <a:endParaRPr lang="en-US"/>
          </a:p>
        </p:txBody>
      </p:sp>
      <p:sp>
        <p:nvSpPr>
          <p:cNvPr id="5" name="Footer Placeholder 4">
            <a:extLst>
              <a:ext uri="{FF2B5EF4-FFF2-40B4-BE49-F238E27FC236}">
                <a16:creationId xmlns:a16="http://schemas.microsoft.com/office/drawing/2014/main" id="{10B87723-B8F5-CDD2-6B9D-229B99F039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7" name="Text Placeholder 2">
            <a:extLst>
              <a:ext uri="{FF2B5EF4-FFF2-40B4-BE49-F238E27FC236}">
                <a16:creationId xmlns:a16="http://schemas.microsoft.com/office/drawing/2014/main" id="{1F48CE7A-5E89-3480-B862-44BFAC429981}"/>
              </a:ext>
            </a:extLst>
          </p:cNvPr>
          <p:cNvSpPr>
            <a:spLocks noGrp="1"/>
          </p:cNvSpPr>
          <p:nvPr>
            <p:ph type="body" idx="24"/>
          </p:nvPr>
        </p:nvSpPr>
        <p:spPr>
          <a:xfrm>
            <a:off x="761996" y="2185521"/>
            <a:ext cx="5334003" cy="593840"/>
          </a:xfrm>
        </p:spPr>
        <p:txBody>
          <a:bodyPr anchor="b">
            <a:noAutofit/>
          </a:bodyPr>
          <a:lstStyle>
            <a:lvl1pPr marL="0" indent="0">
              <a:buNone/>
              <a:defRPr sz="20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a:t>
            </a:r>
          </a:p>
        </p:txBody>
      </p:sp>
      <p:sp>
        <p:nvSpPr>
          <p:cNvPr id="18" name="Text Placeholder 3">
            <a:extLst>
              <a:ext uri="{FF2B5EF4-FFF2-40B4-BE49-F238E27FC236}">
                <a16:creationId xmlns:a16="http://schemas.microsoft.com/office/drawing/2014/main" id="{78CF0CF5-EF6E-47A1-80D2-088122A0E64F}"/>
              </a:ext>
            </a:extLst>
          </p:cNvPr>
          <p:cNvSpPr>
            <a:spLocks noGrp="1"/>
          </p:cNvSpPr>
          <p:nvPr>
            <p:ph type="body" sz="half" idx="25"/>
          </p:nvPr>
        </p:nvSpPr>
        <p:spPr>
          <a:xfrm>
            <a:off x="761997" y="2797068"/>
            <a:ext cx="5334002" cy="2044898"/>
          </a:xfrm>
        </p:spPr>
        <p:txBody>
          <a:bodyPr>
            <a:noAutofit/>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a:t>
            </a:r>
          </a:p>
        </p:txBody>
      </p:sp>
      <p:sp>
        <p:nvSpPr>
          <p:cNvPr id="6" name="Picture Placeholder 23">
            <a:extLst>
              <a:ext uri="{FF2B5EF4-FFF2-40B4-BE49-F238E27FC236}">
                <a16:creationId xmlns:a16="http://schemas.microsoft.com/office/drawing/2014/main" id="{BA198D21-2409-AA26-2882-9757585EE7C8}"/>
              </a:ext>
            </a:extLst>
          </p:cNvPr>
          <p:cNvSpPr>
            <a:spLocks noGrp="1"/>
          </p:cNvSpPr>
          <p:nvPr>
            <p:ph type="pic" sz="quarter" idx="17"/>
          </p:nvPr>
        </p:nvSpPr>
        <p:spPr>
          <a:xfrm>
            <a:off x="7822096" y="1594022"/>
            <a:ext cx="3650910" cy="3650910"/>
          </a:xfrm>
          <a:prstGeom prst="ellipse">
            <a:avLst/>
          </a:prstGeom>
        </p:spPr>
        <p:txBody>
          <a:bodyPr/>
          <a:lstStyle/>
          <a:p>
            <a:r>
              <a:rPr lang="en-US" dirty="0"/>
              <a:t>Click icon to add picture</a:t>
            </a:r>
          </a:p>
        </p:txBody>
      </p:sp>
      <p:pic>
        <p:nvPicPr>
          <p:cNvPr id="3" name="Picture 2">
            <a:extLst>
              <a:ext uri="{FF2B5EF4-FFF2-40B4-BE49-F238E27FC236}">
                <a16:creationId xmlns:a16="http://schemas.microsoft.com/office/drawing/2014/main" id="{29B891DE-5926-92B9-09E8-A983C7A29E24}"/>
              </a:ext>
            </a:extLst>
          </p:cNvPr>
          <p:cNvPicPr>
            <a:picLocks noChangeAspect="1"/>
          </p:cNvPicPr>
          <p:nvPr userDrawn="1"/>
        </p:nvPicPr>
        <p:blipFill>
          <a:blip r:embed="rId2"/>
          <a:stretch>
            <a:fillRect/>
          </a:stretch>
        </p:blipFill>
        <p:spPr>
          <a:xfrm>
            <a:off x="9385769" y="97600"/>
            <a:ext cx="2695575" cy="742950"/>
          </a:xfrm>
          <a:prstGeom prst="rect">
            <a:avLst/>
          </a:prstGeom>
        </p:spPr>
      </p:pic>
    </p:spTree>
    <p:extLst>
      <p:ext uri="{BB962C8B-B14F-4D97-AF65-F5344CB8AC3E}">
        <p14:creationId xmlns:p14="http://schemas.microsoft.com/office/powerpoint/2010/main" val="2324234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olumns(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DBA23-25B7-954B-D646-B91AE0381109}"/>
              </a:ext>
            </a:extLst>
          </p:cNvPr>
          <p:cNvSpPr>
            <a:spLocks noGrp="1"/>
          </p:cNvSpPr>
          <p:nvPr>
            <p:ph type="title"/>
          </p:nvPr>
        </p:nvSpPr>
        <p:spPr>
          <a:xfrm>
            <a:off x="609600" y="363537"/>
            <a:ext cx="10972800" cy="1230485"/>
          </a:xfrm>
          <a:prstGeom prst="rect">
            <a:avLst/>
          </a:prstGeom>
        </p:spPr>
        <p:txBody>
          <a:bodyPr>
            <a:noAutofit/>
          </a:bodyPr>
          <a:lstStyle/>
          <a:p>
            <a:r>
              <a:rPr lang="en-US"/>
              <a:t>Click to edit Master title style</a:t>
            </a:r>
          </a:p>
        </p:txBody>
      </p:sp>
      <p:sp>
        <p:nvSpPr>
          <p:cNvPr id="4" name="Date Placeholder 3">
            <a:extLst>
              <a:ext uri="{FF2B5EF4-FFF2-40B4-BE49-F238E27FC236}">
                <a16:creationId xmlns:a16="http://schemas.microsoft.com/office/drawing/2014/main" id="{1D8791D4-7662-2DFB-077F-25FC6921C81C}"/>
              </a:ext>
            </a:extLst>
          </p:cNvPr>
          <p:cNvSpPr>
            <a:spLocks noGrp="1"/>
          </p:cNvSpPr>
          <p:nvPr>
            <p:ph type="dt" sz="half" idx="10"/>
          </p:nvPr>
        </p:nvSpPr>
        <p:spPr/>
        <p:txBody>
          <a:bodyPr/>
          <a:lstStyle/>
          <a:p>
            <a:fld id="{AA8A0EC6-5648-844A-8827-911B00959032}" type="datetimeFigureOut">
              <a:rPr lang="en-US" smtClean="0"/>
              <a:t>11/11/2024</a:t>
            </a:fld>
            <a:endParaRPr lang="en-US"/>
          </a:p>
        </p:txBody>
      </p:sp>
      <p:sp>
        <p:nvSpPr>
          <p:cNvPr id="5" name="Footer Placeholder 4">
            <a:extLst>
              <a:ext uri="{FF2B5EF4-FFF2-40B4-BE49-F238E27FC236}">
                <a16:creationId xmlns:a16="http://schemas.microsoft.com/office/drawing/2014/main" id="{10B87723-B8F5-CDD2-6B9D-229B99F039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4" name="Text Placeholder 2">
            <a:extLst>
              <a:ext uri="{FF2B5EF4-FFF2-40B4-BE49-F238E27FC236}">
                <a16:creationId xmlns:a16="http://schemas.microsoft.com/office/drawing/2014/main" id="{121325FB-E0FE-AAA4-853C-618899B58156}"/>
              </a:ext>
            </a:extLst>
          </p:cNvPr>
          <p:cNvSpPr>
            <a:spLocks noGrp="1"/>
          </p:cNvSpPr>
          <p:nvPr>
            <p:ph type="body" idx="1"/>
          </p:nvPr>
        </p:nvSpPr>
        <p:spPr>
          <a:xfrm>
            <a:off x="960665" y="1611728"/>
            <a:ext cx="6922301" cy="562749"/>
          </a:xfrm>
        </p:spPr>
        <p:txBody>
          <a:bodyPr anchor="b">
            <a:noAutofit/>
          </a:bodyPr>
          <a:lstStyle>
            <a:lvl1pPr marL="0" indent="0">
              <a:buNone/>
              <a:defRPr sz="20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 name="Text Placeholder 3">
            <a:extLst>
              <a:ext uri="{FF2B5EF4-FFF2-40B4-BE49-F238E27FC236}">
                <a16:creationId xmlns:a16="http://schemas.microsoft.com/office/drawing/2014/main" id="{D2B210CD-96D1-D9FB-6DF0-62266CCB6FFD}"/>
              </a:ext>
            </a:extLst>
          </p:cNvPr>
          <p:cNvSpPr>
            <a:spLocks noGrp="1"/>
          </p:cNvSpPr>
          <p:nvPr>
            <p:ph type="body" sz="half" idx="2"/>
          </p:nvPr>
        </p:nvSpPr>
        <p:spPr>
          <a:xfrm>
            <a:off x="960665" y="2178669"/>
            <a:ext cx="6922300" cy="837012"/>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4" name="Picture Placeholder 23">
            <a:extLst>
              <a:ext uri="{FF2B5EF4-FFF2-40B4-BE49-F238E27FC236}">
                <a16:creationId xmlns:a16="http://schemas.microsoft.com/office/drawing/2014/main" id="{D9276F28-A527-C906-EE7C-5440E0C56B86}"/>
              </a:ext>
            </a:extLst>
          </p:cNvPr>
          <p:cNvSpPr>
            <a:spLocks noGrp="1"/>
          </p:cNvSpPr>
          <p:nvPr>
            <p:ph type="pic" sz="quarter" idx="17"/>
          </p:nvPr>
        </p:nvSpPr>
        <p:spPr>
          <a:xfrm>
            <a:off x="7931490" y="2031153"/>
            <a:ext cx="3650910" cy="3650910"/>
          </a:xfrm>
          <a:prstGeom prst="ellipse">
            <a:avLst/>
          </a:prstGeom>
        </p:spPr>
        <p:txBody>
          <a:bodyPr/>
          <a:lstStyle/>
          <a:p>
            <a:r>
              <a:rPr lang="en-US" dirty="0"/>
              <a:t>Click icon to add picture</a:t>
            </a:r>
          </a:p>
        </p:txBody>
      </p:sp>
      <p:sp>
        <p:nvSpPr>
          <p:cNvPr id="3" name="Text Placeholder 2">
            <a:extLst>
              <a:ext uri="{FF2B5EF4-FFF2-40B4-BE49-F238E27FC236}">
                <a16:creationId xmlns:a16="http://schemas.microsoft.com/office/drawing/2014/main" id="{0B92E382-FE6E-A17E-2B3A-9F3E4C7A7D21}"/>
              </a:ext>
            </a:extLst>
          </p:cNvPr>
          <p:cNvSpPr>
            <a:spLocks noGrp="1"/>
          </p:cNvSpPr>
          <p:nvPr>
            <p:ph type="body" idx="18"/>
          </p:nvPr>
        </p:nvSpPr>
        <p:spPr>
          <a:xfrm>
            <a:off x="1146198" y="3092460"/>
            <a:ext cx="6736768" cy="622646"/>
          </a:xfrm>
        </p:spPr>
        <p:txBody>
          <a:bodyPr anchor="b">
            <a:noAutofit/>
          </a:bodyPr>
          <a:lstStyle>
            <a:lvl1pPr marL="0" indent="0">
              <a:buNone/>
              <a:defRPr sz="20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Text Placeholder 3">
            <a:extLst>
              <a:ext uri="{FF2B5EF4-FFF2-40B4-BE49-F238E27FC236}">
                <a16:creationId xmlns:a16="http://schemas.microsoft.com/office/drawing/2014/main" id="{618A7E81-D817-3ABE-B656-52FF60EF0205}"/>
              </a:ext>
            </a:extLst>
          </p:cNvPr>
          <p:cNvSpPr>
            <a:spLocks noGrp="1"/>
          </p:cNvSpPr>
          <p:nvPr>
            <p:ph type="body" sz="half" idx="19"/>
          </p:nvPr>
        </p:nvSpPr>
        <p:spPr>
          <a:xfrm>
            <a:off x="1146197" y="3689968"/>
            <a:ext cx="6736767" cy="926101"/>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Text Placeholder 2">
            <a:extLst>
              <a:ext uri="{FF2B5EF4-FFF2-40B4-BE49-F238E27FC236}">
                <a16:creationId xmlns:a16="http://schemas.microsoft.com/office/drawing/2014/main" id="{E8347DD8-16D7-B434-07E6-BD26F45B6DEE}"/>
              </a:ext>
            </a:extLst>
          </p:cNvPr>
          <p:cNvSpPr>
            <a:spLocks noGrp="1"/>
          </p:cNvSpPr>
          <p:nvPr>
            <p:ph type="body" idx="20"/>
          </p:nvPr>
        </p:nvSpPr>
        <p:spPr>
          <a:xfrm>
            <a:off x="1378113" y="4763061"/>
            <a:ext cx="6504852" cy="581992"/>
          </a:xfrm>
        </p:spPr>
        <p:txBody>
          <a:bodyPr anchor="b">
            <a:noAutofit/>
          </a:bodyPr>
          <a:lstStyle>
            <a:lvl1pPr marL="0" indent="0">
              <a:buNone/>
              <a:defRPr sz="20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9" name="Text Placeholder 3">
            <a:extLst>
              <a:ext uri="{FF2B5EF4-FFF2-40B4-BE49-F238E27FC236}">
                <a16:creationId xmlns:a16="http://schemas.microsoft.com/office/drawing/2014/main" id="{C7114E8C-EF4A-11ED-19FB-2D8B5FEC3A69}"/>
              </a:ext>
            </a:extLst>
          </p:cNvPr>
          <p:cNvSpPr>
            <a:spLocks noGrp="1"/>
          </p:cNvSpPr>
          <p:nvPr>
            <p:ph type="body" sz="half" idx="21"/>
          </p:nvPr>
        </p:nvSpPr>
        <p:spPr>
          <a:xfrm>
            <a:off x="1378112" y="5380382"/>
            <a:ext cx="6504851" cy="865633"/>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Text Placeholder 4">
            <a:extLst>
              <a:ext uri="{FF2B5EF4-FFF2-40B4-BE49-F238E27FC236}">
                <a16:creationId xmlns:a16="http://schemas.microsoft.com/office/drawing/2014/main" id="{231F54DF-E984-A005-B56B-B62147C13B6C}"/>
              </a:ext>
            </a:extLst>
          </p:cNvPr>
          <p:cNvSpPr>
            <a:spLocks noGrp="1"/>
          </p:cNvSpPr>
          <p:nvPr>
            <p:ph type="body" sz="quarter" idx="22"/>
          </p:nvPr>
        </p:nvSpPr>
        <p:spPr>
          <a:xfrm>
            <a:off x="8339138" y="6538913"/>
            <a:ext cx="3243262" cy="182562"/>
          </a:xfrm>
        </p:spPr>
        <p:txBody>
          <a:bodyPr>
            <a:noAutofit/>
          </a:bodyPr>
          <a:lstStyle>
            <a:lvl1pPr marL="0" indent="0" algn="r">
              <a:buNone/>
              <a:defRPr sz="1000">
                <a:solidFill>
                  <a:schemeClr val="bg1">
                    <a:lumMod val="65000"/>
                  </a:schemeClr>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pic>
        <p:nvPicPr>
          <p:cNvPr id="10" name="Picture 9">
            <a:extLst>
              <a:ext uri="{FF2B5EF4-FFF2-40B4-BE49-F238E27FC236}">
                <a16:creationId xmlns:a16="http://schemas.microsoft.com/office/drawing/2014/main" id="{66BB8B1F-D05D-51AF-F7E5-A3A82F8F4E2B}"/>
              </a:ext>
            </a:extLst>
          </p:cNvPr>
          <p:cNvPicPr>
            <a:picLocks noChangeAspect="1"/>
          </p:cNvPicPr>
          <p:nvPr userDrawn="1"/>
        </p:nvPicPr>
        <p:blipFill>
          <a:blip r:embed="rId2"/>
          <a:stretch>
            <a:fillRect/>
          </a:stretch>
        </p:blipFill>
        <p:spPr>
          <a:xfrm>
            <a:off x="9385769" y="97600"/>
            <a:ext cx="2695575" cy="742950"/>
          </a:xfrm>
          <a:prstGeom prst="rect">
            <a:avLst/>
          </a:prstGeom>
        </p:spPr>
      </p:pic>
    </p:spTree>
    <p:extLst>
      <p:ext uri="{BB962C8B-B14F-4D97-AF65-F5344CB8AC3E}">
        <p14:creationId xmlns:p14="http://schemas.microsoft.com/office/powerpoint/2010/main" val="507160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olumns(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DBA23-25B7-954B-D646-B91AE0381109}"/>
              </a:ext>
            </a:extLst>
          </p:cNvPr>
          <p:cNvSpPr>
            <a:spLocks noGrp="1"/>
          </p:cNvSpPr>
          <p:nvPr>
            <p:ph type="title"/>
          </p:nvPr>
        </p:nvSpPr>
        <p:spPr>
          <a:xfrm>
            <a:off x="609600" y="363537"/>
            <a:ext cx="10972800" cy="1230485"/>
          </a:xfrm>
          <a:prstGeom prst="rect">
            <a:avLst/>
          </a:prstGeom>
        </p:spPr>
        <p:txBody>
          <a:bodyPr>
            <a:noAutofit/>
          </a:bodyPr>
          <a:lstStyle/>
          <a:p>
            <a:r>
              <a:rPr lang="en-US" dirty="0"/>
              <a:t>Click to edit Master title style</a:t>
            </a:r>
          </a:p>
        </p:txBody>
      </p:sp>
      <p:sp>
        <p:nvSpPr>
          <p:cNvPr id="4" name="Date Placeholder 3">
            <a:extLst>
              <a:ext uri="{FF2B5EF4-FFF2-40B4-BE49-F238E27FC236}">
                <a16:creationId xmlns:a16="http://schemas.microsoft.com/office/drawing/2014/main" id="{1D8791D4-7662-2DFB-077F-25FC6921C81C}"/>
              </a:ext>
            </a:extLst>
          </p:cNvPr>
          <p:cNvSpPr>
            <a:spLocks noGrp="1"/>
          </p:cNvSpPr>
          <p:nvPr>
            <p:ph type="dt" sz="half" idx="10"/>
          </p:nvPr>
        </p:nvSpPr>
        <p:spPr/>
        <p:txBody>
          <a:bodyPr/>
          <a:lstStyle/>
          <a:p>
            <a:fld id="{AA8A0EC6-5648-844A-8827-911B00959032}" type="datetimeFigureOut">
              <a:rPr lang="en-US" smtClean="0"/>
              <a:t>11/11/2024</a:t>
            </a:fld>
            <a:endParaRPr lang="en-US"/>
          </a:p>
        </p:txBody>
      </p:sp>
      <p:sp>
        <p:nvSpPr>
          <p:cNvPr id="5" name="Footer Placeholder 4">
            <a:extLst>
              <a:ext uri="{FF2B5EF4-FFF2-40B4-BE49-F238E27FC236}">
                <a16:creationId xmlns:a16="http://schemas.microsoft.com/office/drawing/2014/main" id="{10B87723-B8F5-CDD2-6B9D-229B99F039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4" name="Text Placeholder 2">
            <a:extLst>
              <a:ext uri="{FF2B5EF4-FFF2-40B4-BE49-F238E27FC236}">
                <a16:creationId xmlns:a16="http://schemas.microsoft.com/office/drawing/2014/main" id="{121325FB-E0FE-AAA4-853C-618899B58156}"/>
              </a:ext>
            </a:extLst>
          </p:cNvPr>
          <p:cNvSpPr>
            <a:spLocks noGrp="1"/>
          </p:cNvSpPr>
          <p:nvPr>
            <p:ph type="body" idx="1"/>
          </p:nvPr>
        </p:nvSpPr>
        <p:spPr>
          <a:xfrm>
            <a:off x="962439" y="1925949"/>
            <a:ext cx="5157787" cy="593840"/>
          </a:xfrm>
        </p:spPr>
        <p:txBody>
          <a:bodyPr anchor="b">
            <a:noAutofit/>
          </a:bodyPr>
          <a:lstStyle>
            <a:lvl1pPr marL="0" indent="0">
              <a:buNone/>
              <a:defRPr sz="20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 name="Text Placeholder 3">
            <a:extLst>
              <a:ext uri="{FF2B5EF4-FFF2-40B4-BE49-F238E27FC236}">
                <a16:creationId xmlns:a16="http://schemas.microsoft.com/office/drawing/2014/main" id="{D2B210CD-96D1-D9FB-6DF0-62266CCB6FFD}"/>
              </a:ext>
            </a:extLst>
          </p:cNvPr>
          <p:cNvSpPr>
            <a:spLocks noGrp="1"/>
          </p:cNvSpPr>
          <p:nvPr>
            <p:ph type="body" sz="half" idx="2"/>
          </p:nvPr>
        </p:nvSpPr>
        <p:spPr>
          <a:xfrm>
            <a:off x="962439" y="2537496"/>
            <a:ext cx="5157786" cy="883256"/>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 name="Text Placeholder 2">
            <a:extLst>
              <a:ext uri="{FF2B5EF4-FFF2-40B4-BE49-F238E27FC236}">
                <a16:creationId xmlns:a16="http://schemas.microsoft.com/office/drawing/2014/main" id="{0B92E382-FE6E-A17E-2B3A-9F3E4C7A7D21}"/>
              </a:ext>
            </a:extLst>
          </p:cNvPr>
          <p:cNvSpPr>
            <a:spLocks noGrp="1"/>
          </p:cNvSpPr>
          <p:nvPr>
            <p:ph type="body" idx="18"/>
          </p:nvPr>
        </p:nvSpPr>
        <p:spPr>
          <a:xfrm>
            <a:off x="6426387" y="1925949"/>
            <a:ext cx="5157787" cy="593840"/>
          </a:xfrm>
        </p:spPr>
        <p:txBody>
          <a:bodyPr anchor="b">
            <a:noAutofit/>
          </a:bodyPr>
          <a:lstStyle>
            <a:lvl1pPr marL="0" indent="0">
              <a:buNone/>
              <a:defRPr sz="20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Text Placeholder 3">
            <a:extLst>
              <a:ext uri="{FF2B5EF4-FFF2-40B4-BE49-F238E27FC236}">
                <a16:creationId xmlns:a16="http://schemas.microsoft.com/office/drawing/2014/main" id="{618A7E81-D817-3ABE-B656-52FF60EF0205}"/>
              </a:ext>
            </a:extLst>
          </p:cNvPr>
          <p:cNvSpPr>
            <a:spLocks noGrp="1"/>
          </p:cNvSpPr>
          <p:nvPr>
            <p:ph type="body" sz="half" idx="19"/>
          </p:nvPr>
        </p:nvSpPr>
        <p:spPr>
          <a:xfrm>
            <a:off x="6426387" y="2537496"/>
            <a:ext cx="5157786" cy="883256"/>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Text Placeholder 2">
            <a:extLst>
              <a:ext uri="{FF2B5EF4-FFF2-40B4-BE49-F238E27FC236}">
                <a16:creationId xmlns:a16="http://schemas.microsoft.com/office/drawing/2014/main" id="{E8347DD8-16D7-B434-07E6-BD26F45B6DEE}"/>
              </a:ext>
            </a:extLst>
          </p:cNvPr>
          <p:cNvSpPr>
            <a:spLocks noGrp="1"/>
          </p:cNvSpPr>
          <p:nvPr>
            <p:ph type="body" idx="20"/>
          </p:nvPr>
        </p:nvSpPr>
        <p:spPr>
          <a:xfrm>
            <a:off x="960665" y="3752680"/>
            <a:ext cx="5157787" cy="593840"/>
          </a:xfrm>
        </p:spPr>
        <p:txBody>
          <a:bodyPr anchor="b">
            <a:noAutofit/>
          </a:bodyPr>
          <a:lstStyle>
            <a:lvl1pPr marL="0" indent="0">
              <a:buNone/>
              <a:defRPr sz="20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9" name="Text Placeholder 3">
            <a:extLst>
              <a:ext uri="{FF2B5EF4-FFF2-40B4-BE49-F238E27FC236}">
                <a16:creationId xmlns:a16="http://schemas.microsoft.com/office/drawing/2014/main" id="{C7114E8C-EF4A-11ED-19FB-2D8B5FEC3A69}"/>
              </a:ext>
            </a:extLst>
          </p:cNvPr>
          <p:cNvSpPr>
            <a:spLocks noGrp="1"/>
          </p:cNvSpPr>
          <p:nvPr>
            <p:ph type="body" sz="half" idx="21"/>
          </p:nvPr>
        </p:nvSpPr>
        <p:spPr>
          <a:xfrm>
            <a:off x="960665" y="4364227"/>
            <a:ext cx="5157786" cy="883256"/>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2" name="Picture Placeholder 11">
            <a:extLst>
              <a:ext uri="{FF2B5EF4-FFF2-40B4-BE49-F238E27FC236}">
                <a16:creationId xmlns:a16="http://schemas.microsoft.com/office/drawing/2014/main" id="{61C98F61-9164-7CDA-F0A4-B90327F23F7A}"/>
              </a:ext>
            </a:extLst>
          </p:cNvPr>
          <p:cNvSpPr>
            <a:spLocks noGrp="1"/>
          </p:cNvSpPr>
          <p:nvPr>
            <p:ph type="pic" sz="quarter" idx="22"/>
          </p:nvPr>
        </p:nvSpPr>
        <p:spPr>
          <a:xfrm>
            <a:off x="6426200" y="3752850"/>
            <a:ext cx="5156200" cy="2457450"/>
          </a:xfrm>
        </p:spPr>
        <p:txBody>
          <a:bodyPr/>
          <a:lstStyle/>
          <a:p>
            <a:endParaRPr lang="en-US"/>
          </a:p>
        </p:txBody>
      </p:sp>
      <p:pic>
        <p:nvPicPr>
          <p:cNvPr id="6" name="Picture 5">
            <a:extLst>
              <a:ext uri="{FF2B5EF4-FFF2-40B4-BE49-F238E27FC236}">
                <a16:creationId xmlns:a16="http://schemas.microsoft.com/office/drawing/2014/main" id="{CA6572AE-C836-4756-92FE-DB155D0802CF}"/>
              </a:ext>
            </a:extLst>
          </p:cNvPr>
          <p:cNvPicPr>
            <a:picLocks noChangeAspect="1"/>
          </p:cNvPicPr>
          <p:nvPr userDrawn="1"/>
        </p:nvPicPr>
        <p:blipFill>
          <a:blip r:embed="rId2"/>
          <a:stretch>
            <a:fillRect/>
          </a:stretch>
        </p:blipFill>
        <p:spPr>
          <a:xfrm>
            <a:off x="9385769" y="97600"/>
            <a:ext cx="2695575" cy="742950"/>
          </a:xfrm>
          <a:prstGeom prst="rect">
            <a:avLst/>
          </a:prstGeom>
        </p:spPr>
      </p:pic>
    </p:spTree>
    <p:extLst>
      <p:ext uri="{BB962C8B-B14F-4D97-AF65-F5344CB8AC3E}">
        <p14:creationId xmlns:p14="http://schemas.microsoft.com/office/powerpoint/2010/main" val="159072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Conclus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DBA23-25B7-954B-D646-B91AE0381109}"/>
              </a:ext>
            </a:extLst>
          </p:cNvPr>
          <p:cNvSpPr>
            <a:spLocks noGrp="1"/>
          </p:cNvSpPr>
          <p:nvPr>
            <p:ph type="title"/>
          </p:nvPr>
        </p:nvSpPr>
        <p:spPr>
          <a:xfrm>
            <a:off x="609600" y="363537"/>
            <a:ext cx="7362553" cy="1230485"/>
          </a:xfrm>
          <a:prstGeom prst="rect">
            <a:avLst/>
          </a:prstGeom>
        </p:spPr>
        <p:txBody>
          <a:bodyPr>
            <a:noAutofit/>
          </a:bodyPr>
          <a:lstStyle/>
          <a:p>
            <a:r>
              <a:rPr lang="en-US"/>
              <a:t>Click to edit Master title style</a:t>
            </a:r>
          </a:p>
        </p:txBody>
      </p:sp>
      <p:sp>
        <p:nvSpPr>
          <p:cNvPr id="4" name="Date Placeholder 3">
            <a:extLst>
              <a:ext uri="{FF2B5EF4-FFF2-40B4-BE49-F238E27FC236}">
                <a16:creationId xmlns:a16="http://schemas.microsoft.com/office/drawing/2014/main" id="{1D8791D4-7662-2DFB-077F-25FC6921C81C}"/>
              </a:ext>
            </a:extLst>
          </p:cNvPr>
          <p:cNvSpPr>
            <a:spLocks noGrp="1"/>
          </p:cNvSpPr>
          <p:nvPr>
            <p:ph type="dt" sz="half" idx="10"/>
          </p:nvPr>
        </p:nvSpPr>
        <p:spPr/>
        <p:txBody>
          <a:bodyPr/>
          <a:lstStyle/>
          <a:p>
            <a:fld id="{AA8A0EC6-5648-844A-8827-911B00959032}" type="datetimeFigureOut">
              <a:rPr lang="en-US" smtClean="0"/>
              <a:t>11/11/2024</a:t>
            </a:fld>
            <a:endParaRPr lang="en-US"/>
          </a:p>
        </p:txBody>
      </p:sp>
      <p:sp>
        <p:nvSpPr>
          <p:cNvPr id="5" name="Footer Placeholder 4">
            <a:extLst>
              <a:ext uri="{FF2B5EF4-FFF2-40B4-BE49-F238E27FC236}">
                <a16:creationId xmlns:a16="http://schemas.microsoft.com/office/drawing/2014/main" id="{10B87723-B8F5-CDD2-6B9D-229B99F039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4" name="Text Placeholder 2">
            <a:extLst>
              <a:ext uri="{FF2B5EF4-FFF2-40B4-BE49-F238E27FC236}">
                <a16:creationId xmlns:a16="http://schemas.microsoft.com/office/drawing/2014/main" id="{121325FB-E0FE-AAA4-853C-618899B58156}"/>
              </a:ext>
            </a:extLst>
          </p:cNvPr>
          <p:cNvSpPr>
            <a:spLocks noGrp="1"/>
          </p:cNvSpPr>
          <p:nvPr>
            <p:ph type="body" idx="1"/>
          </p:nvPr>
        </p:nvSpPr>
        <p:spPr>
          <a:xfrm>
            <a:off x="960665" y="1925949"/>
            <a:ext cx="3259182" cy="593840"/>
          </a:xfrm>
        </p:spPr>
        <p:txBody>
          <a:bodyPr anchor="b">
            <a:noAutofit/>
          </a:bodyPr>
          <a:lstStyle>
            <a:lvl1pPr marL="0" indent="0">
              <a:buNone/>
              <a:defRPr sz="20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 name="Text Placeholder 3">
            <a:extLst>
              <a:ext uri="{FF2B5EF4-FFF2-40B4-BE49-F238E27FC236}">
                <a16:creationId xmlns:a16="http://schemas.microsoft.com/office/drawing/2014/main" id="{D2B210CD-96D1-D9FB-6DF0-62266CCB6FFD}"/>
              </a:ext>
            </a:extLst>
          </p:cNvPr>
          <p:cNvSpPr>
            <a:spLocks noGrp="1"/>
          </p:cNvSpPr>
          <p:nvPr>
            <p:ph type="body" sz="half" idx="2"/>
          </p:nvPr>
        </p:nvSpPr>
        <p:spPr>
          <a:xfrm>
            <a:off x="960665" y="2537496"/>
            <a:ext cx="3259180" cy="1215184"/>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 name="Text Placeholder 2">
            <a:extLst>
              <a:ext uri="{FF2B5EF4-FFF2-40B4-BE49-F238E27FC236}">
                <a16:creationId xmlns:a16="http://schemas.microsoft.com/office/drawing/2014/main" id="{0B92E382-FE6E-A17E-2B3A-9F3E4C7A7D21}"/>
              </a:ext>
            </a:extLst>
          </p:cNvPr>
          <p:cNvSpPr>
            <a:spLocks noGrp="1"/>
          </p:cNvSpPr>
          <p:nvPr>
            <p:ph type="body" idx="18"/>
          </p:nvPr>
        </p:nvSpPr>
        <p:spPr>
          <a:xfrm>
            <a:off x="4712973" y="1925949"/>
            <a:ext cx="3259182" cy="593840"/>
          </a:xfrm>
        </p:spPr>
        <p:txBody>
          <a:bodyPr anchor="b">
            <a:noAutofit/>
          </a:bodyPr>
          <a:lstStyle>
            <a:lvl1pPr marL="0" indent="0">
              <a:buNone/>
              <a:defRPr sz="20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Text Placeholder 3">
            <a:extLst>
              <a:ext uri="{FF2B5EF4-FFF2-40B4-BE49-F238E27FC236}">
                <a16:creationId xmlns:a16="http://schemas.microsoft.com/office/drawing/2014/main" id="{618A7E81-D817-3ABE-B656-52FF60EF0205}"/>
              </a:ext>
            </a:extLst>
          </p:cNvPr>
          <p:cNvSpPr>
            <a:spLocks noGrp="1"/>
          </p:cNvSpPr>
          <p:nvPr>
            <p:ph type="body" sz="half" idx="19"/>
          </p:nvPr>
        </p:nvSpPr>
        <p:spPr>
          <a:xfrm>
            <a:off x="4712973" y="2537495"/>
            <a:ext cx="3259180" cy="1197477"/>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Text Placeholder 2">
            <a:extLst>
              <a:ext uri="{FF2B5EF4-FFF2-40B4-BE49-F238E27FC236}">
                <a16:creationId xmlns:a16="http://schemas.microsoft.com/office/drawing/2014/main" id="{E8347DD8-16D7-B434-07E6-BD26F45B6DEE}"/>
              </a:ext>
            </a:extLst>
          </p:cNvPr>
          <p:cNvSpPr>
            <a:spLocks noGrp="1"/>
          </p:cNvSpPr>
          <p:nvPr>
            <p:ph type="body" idx="20"/>
          </p:nvPr>
        </p:nvSpPr>
        <p:spPr>
          <a:xfrm>
            <a:off x="960665" y="3752680"/>
            <a:ext cx="7011488" cy="593840"/>
          </a:xfrm>
        </p:spPr>
        <p:txBody>
          <a:bodyPr anchor="b">
            <a:noAutofit/>
          </a:bodyPr>
          <a:lstStyle>
            <a:lvl1pPr marL="0" indent="0">
              <a:buNone/>
              <a:defRPr sz="20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9" name="Text Placeholder 3">
            <a:extLst>
              <a:ext uri="{FF2B5EF4-FFF2-40B4-BE49-F238E27FC236}">
                <a16:creationId xmlns:a16="http://schemas.microsoft.com/office/drawing/2014/main" id="{C7114E8C-EF4A-11ED-19FB-2D8B5FEC3A69}"/>
              </a:ext>
            </a:extLst>
          </p:cNvPr>
          <p:cNvSpPr>
            <a:spLocks noGrp="1"/>
          </p:cNvSpPr>
          <p:nvPr>
            <p:ph type="body" sz="half" idx="21"/>
          </p:nvPr>
        </p:nvSpPr>
        <p:spPr>
          <a:xfrm>
            <a:off x="960665" y="4364227"/>
            <a:ext cx="7011488" cy="883256"/>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2" name="Picture Placeholder 11">
            <a:extLst>
              <a:ext uri="{FF2B5EF4-FFF2-40B4-BE49-F238E27FC236}">
                <a16:creationId xmlns:a16="http://schemas.microsoft.com/office/drawing/2014/main" id="{BBB6EDE2-F53E-7B97-FF80-7764EECA4CCF}"/>
              </a:ext>
            </a:extLst>
          </p:cNvPr>
          <p:cNvSpPr>
            <a:spLocks noGrp="1"/>
          </p:cNvSpPr>
          <p:nvPr>
            <p:ph type="pic" sz="quarter" idx="22"/>
          </p:nvPr>
        </p:nvSpPr>
        <p:spPr>
          <a:xfrm>
            <a:off x="8485188" y="0"/>
            <a:ext cx="3706812" cy="6858000"/>
          </a:xfrm>
        </p:spPr>
        <p:txBody>
          <a:bodyPr/>
          <a:lstStyle/>
          <a:p>
            <a:endParaRPr lang="en-US"/>
          </a:p>
        </p:txBody>
      </p:sp>
      <p:pic>
        <p:nvPicPr>
          <p:cNvPr id="6" name="Picture 5">
            <a:extLst>
              <a:ext uri="{FF2B5EF4-FFF2-40B4-BE49-F238E27FC236}">
                <a16:creationId xmlns:a16="http://schemas.microsoft.com/office/drawing/2014/main" id="{768A64DF-D77D-6C5B-BED0-EE7ECE803F20}"/>
              </a:ext>
            </a:extLst>
          </p:cNvPr>
          <p:cNvPicPr>
            <a:picLocks noChangeAspect="1"/>
          </p:cNvPicPr>
          <p:nvPr userDrawn="1"/>
        </p:nvPicPr>
        <p:blipFill>
          <a:blip r:embed="rId2"/>
          <a:stretch>
            <a:fillRect/>
          </a:stretch>
        </p:blipFill>
        <p:spPr>
          <a:xfrm>
            <a:off x="9385769" y="97600"/>
            <a:ext cx="2695575" cy="742950"/>
          </a:xfrm>
          <a:prstGeom prst="rect">
            <a:avLst/>
          </a:prstGeom>
        </p:spPr>
      </p:pic>
    </p:spTree>
    <p:extLst>
      <p:ext uri="{BB962C8B-B14F-4D97-AF65-F5344CB8AC3E}">
        <p14:creationId xmlns:p14="http://schemas.microsoft.com/office/powerpoint/2010/main" val="726621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681E5-DE3E-1E52-3179-344AB5B2A570}"/>
              </a:ext>
            </a:extLst>
          </p:cNvPr>
          <p:cNvSpPr>
            <a:spLocks noGrp="1"/>
          </p:cNvSpPr>
          <p:nvPr>
            <p:ph type="title"/>
          </p:nvPr>
        </p:nvSpPr>
        <p:spPr>
          <a:xfrm>
            <a:off x="609600" y="363537"/>
            <a:ext cx="10972800" cy="123048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89A41B8-CF99-8A7C-E16D-CFEF1E099C4C}"/>
              </a:ext>
            </a:extLst>
          </p:cNvPr>
          <p:cNvSpPr>
            <a:spLocks noGrp="1"/>
          </p:cNvSpPr>
          <p:nvPr>
            <p:ph type="dt" sz="half" idx="10"/>
          </p:nvPr>
        </p:nvSpPr>
        <p:spPr/>
        <p:txBody>
          <a:bodyPr/>
          <a:lstStyle/>
          <a:p>
            <a:fld id="{AA8A0EC6-5648-844A-8827-911B00959032}" type="datetimeFigureOut">
              <a:rPr lang="en-US" smtClean="0"/>
              <a:t>11/11/2024</a:t>
            </a:fld>
            <a:endParaRPr lang="en-US"/>
          </a:p>
        </p:txBody>
      </p:sp>
      <p:sp>
        <p:nvSpPr>
          <p:cNvPr id="4" name="Footer Placeholder 3">
            <a:extLst>
              <a:ext uri="{FF2B5EF4-FFF2-40B4-BE49-F238E27FC236}">
                <a16:creationId xmlns:a16="http://schemas.microsoft.com/office/drawing/2014/main" id="{F9989524-6BA7-0F2E-1749-175C6928696B}"/>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6" name="Picture 5">
            <a:extLst>
              <a:ext uri="{FF2B5EF4-FFF2-40B4-BE49-F238E27FC236}">
                <a16:creationId xmlns:a16="http://schemas.microsoft.com/office/drawing/2014/main" id="{F8A1DFCF-6F24-596A-281D-9CF18F137774}"/>
              </a:ext>
            </a:extLst>
          </p:cNvPr>
          <p:cNvPicPr>
            <a:picLocks noChangeAspect="1"/>
          </p:cNvPicPr>
          <p:nvPr userDrawn="1"/>
        </p:nvPicPr>
        <p:blipFill>
          <a:blip r:embed="rId2"/>
          <a:stretch>
            <a:fillRect/>
          </a:stretch>
        </p:blipFill>
        <p:spPr>
          <a:xfrm>
            <a:off x="9385769" y="97600"/>
            <a:ext cx="2695575" cy="742950"/>
          </a:xfrm>
          <a:prstGeom prst="rect">
            <a:avLst/>
          </a:prstGeom>
        </p:spPr>
      </p:pic>
    </p:spTree>
    <p:extLst>
      <p:ext uri="{BB962C8B-B14F-4D97-AF65-F5344CB8AC3E}">
        <p14:creationId xmlns:p14="http://schemas.microsoft.com/office/powerpoint/2010/main" val="2186574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8357E25-C674-3745-6594-912F15B9826E}"/>
              </a:ext>
            </a:extLst>
          </p:cNvPr>
          <p:cNvSpPr>
            <a:spLocks noGrp="1"/>
          </p:cNvSpPr>
          <p:nvPr>
            <p:ph type="body" idx="1"/>
          </p:nvPr>
        </p:nvSpPr>
        <p:spPr>
          <a:xfrm>
            <a:off x="952500" y="1847056"/>
            <a:ext cx="106299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FF64DF9-DAEC-F283-848F-16438F855A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8A0EC6-5648-844A-8827-911B00959032}" type="datetimeFigureOut">
              <a:rPr lang="en-US" smtClean="0"/>
              <a:t>11/11/2024</a:t>
            </a:fld>
            <a:endParaRPr lang="en-US"/>
          </a:p>
        </p:txBody>
      </p:sp>
      <p:sp>
        <p:nvSpPr>
          <p:cNvPr id="10" name="Title Placeholder 9">
            <a:extLst>
              <a:ext uri="{FF2B5EF4-FFF2-40B4-BE49-F238E27FC236}">
                <a16:creationId xmlns:a16="http://schemas.microsoft.com/office/drawing/2014/main" id="{2390A06B-2D1F-A145-446B-BF268052479A}"/>
              </a:ext>
            </a:extLst>
          </p:cNvPr>
          <p:cNvSpPr>
            <a:spLocks noGrp="1"/>
          </p:cNvSpPr>
          <p:nvPr>
            <p:ph type="title"/>
          </p:nvPr>
        </p:nvSpPr>
        <p:spPr>
          <a:xfrm>
            <a:off x="952500" y="363537"/>
            <a:ext cx="10629900" cy="1236663"/>
          </a:xfrm>
          <a:prstGeom prst="rect">
            <a:avLst/>
          </a:prstGeom>
        </p:spPr>
        <p:txBody>
          <a:bodyPr vert="horz" lIns="91440" tIns="45720" rIns="91440" bIns="45720" rtlCol="0" anchor="ctr">
            <a:normAutofit/>
          </a:bodyPr>
          <a:lstStyle/>
          <a:p>
            <a:r>
              <a:rPr lang="en-US" dirty="0"/>
              <a:t>Click to edit Master title style</a:t>
            </a:r>
          </a:p>
        </p:txBody>
      </p:sp>
      <p:sp>
        <p:nvSpPr>
          <p:cNvPr id="13" name="Footer Placeholder 12">
            <a:extLst>
              <a:ext uri="{FF2B5EF4-FFF2-40B4-BE49-F238E27FC236}">
                <a16:creationId xmlns:a16="http://schemas.microsoft.com/office/drawing/2014/main" id="{2D227A9A-BF27-C878-C29C-004A9358CE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110713954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5" r:id="rId3"/>
    <p:sldLayoutId id="2147483671" r:id="rId4"/>
    <p:sldLayoutId id="2147483672" r:id="rId5"/>
    <p:sldLayoutId id="2147483666" r:id="rId6"/>
    <p:sldLayoutId id="2147483667" r:id="rId7"/>
    <p:sldLayoutId id="2147483668" r:id="rId8"/>
    <p:sldLayoutId id="2147483669" r:id="rId9"/>
    <p:sldLayoutId id="2147483670" r:id="rId10"/>
    <p:sldLayoutId id="2147483681" r:id="rId11"/>
    <p:sldLayoutId id="2147483660" r:id="rId12"/>
    <p:sldLayoutId id="2147483673" r:id="rId13"/>
    <p:sldLayoutId id="2147483674" r:id="rId14"/>
    <p:sldLayoutId id="2147483675" r:id="rId15"/>
    <p:sldLayoutId id="2147483676" r:id="rId16"/>
    <p:sldLayoutId id="2147483677" r:id="rId17"/>
    <p:sldLayoutId id="2147483678" r:id="rId18"/>
    <p:sldLayoutId id="2147483683" r:id="rId19"/>
    <p:sldLayoutId id="2147483685" r:id="rId20"/>
    <p:sldLayoutId id="2147483686" r:id="rId21"/>
  </p:sldLayoutIdLst>
  <p:txStyles>
    <p:titleStyle>
      <a:lvl1pPr algn="l" defTabSz="914400" rtl="0" eaLnBrk="1" latinLnBrk="0" hangingPunct="1">
        <a:lnSpc>
          <a:spcPct val="90000"/>
        </a:lnSpc>
        <a:spcBef>
          <a:spcPct val="0"/>
        </a:spcBef>
        <a:buNone/>
        <a:defRPr sz="4400" kern="1200">
          <a:solidFill>
            <a:schemeClr val="tx1">
              <a:lumMod val="75000"/>
              <a:lumOff val="25000"/>
            </a:schemeClr>
          </a:solidFill>
          <a:latin typeface="+mn-lt"/>
          <a:ea typeface="+mj-ea"/>
          <a:cs typeface="MV Boli" panose="0200050003020009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
          <p15:clr>
            <a:srgbClr val="F26B43"/>
          </p15:clr>
        </p15:guide>
        <p15:guide id="2" pos="384">
          <p15:clr>
            <a:srgbClr val="F26B43"/>
          </p15:clr>
        </p15:guide>
        <p15:guide id="3" pos="600">
          <p15:clr>
            <a:srgbClr val="F26B43"/>
          </p15:clr>
        </p15:guide>
        <p15:guide id="4" pos="7296">
          <p15:clr>
            <a:srgbClr val="F26B43"/>
          </p15:clr>
        </p15:guide>
        <p15:guide id="5" orient="horz" pos="3912">
          <p15:clr>
            <a:srgbClr val="F26B43"/>
          </p15:clr>
        </p15:guide>
        <p15:guide id="6" orient="horz" pos="100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4.xml"/><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image" Target="../media/image1.png"/><Relationship Id="rId4" Type="http://schemas.openxmlformats.org/officeDocument/2006/relationships/image" Target="../media/image5.gif"/></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8" Type="http://schemas.openxmlformats.org/officeDocument/2006/relationships/hyperlink" Target="https://en.wikipedia.org/wiki/Richard_Branson" TargetMode="External"/><Relationship Id="rId3" Type="http://schemas.openxmlformats.org/officeDocument/2006/relationships/image" Target="../media/image35.jpeg"/><Relationship Id="rId7" Type="http://schemas.openxmlformats.org/officeDocument/2006/relationships/image" Target="../media/image37.jpg"/><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hyperlink" Target="https://en.wikipedia.org/wiki/David_Neeleman" TargetMode="External"/><Relationship Id="rId5" Type="http://schemas.openxmlformats.org/officeDocument/2006/relationships/image" Target="../media/image36.jpg"/><Relationship Id="rId4" Type="http://schemas.openxmlformats.org/officeDocument/2006/relationships/hyperlink" Target="https://en.wikipedia.org/wiki/Elon_Musk"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41.jpg"/></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19.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8" Type="http://schemas.openxmlformats.org/officeDocument/2006/relationships/image" Target="../media/image51.svg"/><Relationship Id="rId13" Type="http://schemas.openxmlformats.org/officeDocument/2006/relationships/image" Target="../media/image56.png"/><Relationship Id="rId3" Type="http://schemas.openxmlformats.org/officeDocument/2006/relationships/image" Target="../media/image46.png"/><Relationship Id="rId7" Type="http://schemas.openxmlformats.org/officeDocument/2006/relationships/image" Target="../media/image50.svg"/><Relationship Id="rId12" Type="http://schemas.openxmlformats.org/officeDocument/2006/relationships/image" Target="../media/image55.svg"/><Relationship Id="rId2" Type="http://schemas.openxmlformats.org/officeDocument/2006/relationships/notesSlide" Target="../notesSlides/notesSlide22.xml"/><Relationship Id="rId16" Type="http://schemas.openxmlformats.org/officeDocument/2006/relationships/image" Target="../media/image59.svg"/><Relationship Id="rId1" Type="http://schemas.openxmlformats.org/officeDocument/2006/relationships/slideLayout" Target="../slideLayouts/slideLayout21.xml"/><Relationship Id="rId6" Type="http://schemas.openxmlformats.org/officeDocument/2006/relationships/image" Target="../media/image49.png"/><Relationship Id="rId11" Type="http://schemas.openxmlformats.org/officeDocument/2006/relationships/image" Target="../media/image54.svg"/><Relationship Id="rId5" Type="http://schemas.openxmlformats.org/officeDocument/2006/relationships/image" Target="../media/image48.svg"/><Relationship Id="rId15" Type="http://schemas.openxmlformats.org/officeDocument/2006/relationships/image" Target="../media/image58.png"/><Relationship Id="rId10" Type="http://schemas.openxmlformats.org/officeDocument/2006/relationships/image" Target="../media/image53.png"/><Relationship Id="rId4" Type="http://schemas.openxmlformats.org/officeDocument/2006/relationships/image" Target="../media/image47.svg"/><Relationship Id="rId9" Type="http://schemas.openxmlformats.org/officeDocument/2006/relationships/image" Target="../media/image52.svg"/><Relationship Id="rId14" Type="http://schemas.openxmlformats.org/officeDocument/2006/relationships/image" Target="../media/image57.svg"/></Relationships>
</file>

<file path=ppt/slides/_rels/slide23.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55.svg"/><Relationship Id="rId18" Type="http://schemas.openxmlformats.org/officeDocument/2006/relationships/image" Target="../media/image61.png"/><Relationship Id="rId3" Type="http://schemas.openxmlformats.org/officeDocument/2006/relationships/image" Target="../media/image46.png"/><Relationship Id="rId7" Type="http://schemas.openxmlformats.org/officeDocument/2006/relationships/image" Target="../media/image60.svg"/><Relationship Id="rId12" Type="http://schemas.openxmlformats.org/officeDocument/2006/relationships/image" Target="../media/image54.svg"/><Relationship Id="rId17" Type="http://schemas.openxmlformats.org/officeDocument/2006/relationships/image" Target="../media/image59.svg"/><Relationship Id="rId2" Type="http://schemas.openxmlformats.org/officeDocument/2006/relationships/notesSlide" Target="../notesSlides/notesSlide23.xml"/><Relationship Id="rId16" Type="http://schemas.openxmlformats.org/officeDocument/2006/relationships/image" Target="../media/image58.png"/><Relationship Id="rId1" Type="http://schemas.openxmlformats.org/officeDocument/2006/relationships/slideLayout" Target="../slideLayouts/slideLayout21.xml"/><Relationship Id="rId6" Type="http://schemas.openxmlformats.org/officeDocument/2006/relationships/image" Target="../media/image49.png"/><Relationship Id="rId11" Type="http://schemas.openxmlformats.org/officeDocument/2006/relationships/image" Target="../media/image53.png"/><Relationship Id="rId5" Type="http://schemas.openxmlformats.org/officeDocument/2006/relationships/image" Target="../media/image48.svg"/><Relationship Id="rId15" Type="http://schemas.openxmlformats.org/officeDocument/2006/relationships/image" Target="../media/image57.svg"/><Relationship Id="rId10" Type="http://schemas.openxmlformats.org/officeDocument/2006/relationships/image" Target="../media/image52.svg"/><Relationship Id="rId19" Type="http://schemas.openxmlformats.org/officeDocument/2006/relationships/image" Target="../media/image62.png"/><Relationship Id="rId4" Type="http://schemas.openxmlformats.org/officeDocument/2006/relationships/image" Target="../media/image47.svg"/><Relationship Id="rId9" Type="http://schemas.openxmlformats.org/officeDocument/2006/relationships/image" Target="../media/image51.svg"/><Relationship Id="rId14" Type="http://schemas.openxmlformats.org/officeDocument/2006/relationships/image" Target="../media/image56.png"/></Relationships>
</file>

<file path=ppt/slides/_rels/slide24.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56.png"/><Relationship Id="rId18" Type="http://schemas.openxmlformats.org/officeDocument/2006/relationships/image" Target="../media/image62.png"/><Relationship Id="rId3" Type="http://schemas.openxmlformats.org/officeDocument/2006/relationships/image" Target="../media/image46.png"/><Relationship Id="rId7" Type="http://schemas.openxmlformats.org/officeDocument/2006/relationships/image" Target="../media/image60.svg"/><Relationship Id="rId12" Type="http://schemas.openxmlformats.org/officeDocument/2006/relationships/image" Target="../media/image55.svg"/><Relationship Id="rId17" Type="http://schemas.openxmlformats.org/officeDocument/2006/relationships/image" Target="../media/image61.png"/><Relationship Id="rId2" Type="http://schemas.openxmlformats.org/officeDocument/2006/relationships/notesSlide" Target="../notesSlides/notesSlide24.xml"/><Relationship Id="rId16" Type="http://schemas.openxmlformats.org/officeDocument/2006/relationships/image" Target="../media/image59.svg"/><Relationship Id="rId20" Type="http://schemas.openxmlformats.org/officeDocument/2006/relationships/image" Target="../media/image64.png"/><Relationship Id="rId1" Type="http://schemas.openxmlformats.org/officeDocument/2006/relationships/slideLayout" Target="../slideLayouts/slideLayout21.xml"/><Relationship Id="rId6" Type="http://schemas.openxmlformats.org/officeDocument/2006/relationships/image" Target="../media/image49.png"/><Relationship Id="rId11" Type="http://schemas.openxmlformats.org/officeDocument/2006/relationships/image" Target="../media/image54.svg"/><Relationship Id="rId5" Type="http://schemas.openxmlformats.org/officeDocument/2006/relationships/image" Target="../media/image48.svg"/><Relationship Id="rId15" Type="http://schemas.openxmlformats.org/officeDocument/2006/relationships/image" Target="../media/image58.png"/><Relationship Id="rId10" Type="http://schemas.openxmlformats.org/officeDocument/2006/relationships/image" Target="../media/image53.png"/><Relationship Id="rId19" Type="http://schemas.openxmlformats.org/officeDocument/2006/relationships/image" Target="../media/image63.png"/><Relationship Id="rId4" Type="http://schemas.openxmlformats.org/officeDocument/2006/relationships/image" Target="../media/image47.svg"/><Relationship Id="rId9" Type="http://schemas.openxmlformats.org/officeDocument/2006/relationships/image" Target="../media/image51.svg"/><Relationship Id="rId14" Type="http://schemas.openxmlformats.org/officeDocument/2006/relationships/image" Target="../media/image57.svg"/></Relationships>
</file>

<file path=ppt/slides/_rels/slide25.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55.svg"/><Relationship Id="rId18" Type="http://schemas.openxmlformats.org/officeDocument/2006/relationships/image" Target="../media/image61.png"/><Relationship Id="rId3" Type="http://schemas.openxmlformats.org/officeDocument/2006/relationships/image" Target="../media/image46.png"/><Relationship Id="rId21" Type="http://schemas.openxmlformats.org/officeDocument/2006/relationships/image" Target="../media/image64.png"/><Relationship Id="rId7" Type="http://schemas.openxmlformats.org/officeDocument/2006/relationships/image" Target="../media/image60.svg"/><Relationship Id="rId12" Type="http://schemas.openxmlformats.org/officeDocument/2006/relationships/image" Target="../media/image54.svg"/><Relationship Id="rId17" Type="http://schemas.openxmlformats.org/officeDocument/2006/relationships/image" Target="../media/image59.svg"/><Relationship Id="rId2" Type="http://schemas.openxmlformats.org/officeDocument/2006/relationships/notesSlide" Target="../notesSlides/notesSlide25.xml"/><Relationship Id="rId16" Type="http://schemas.openxmlformats.org/officeDocument/2006/relationships/image" Target="../media/image58.png"/><Relationship Id="rId20" Type="http://schemas.openxmlformats.org/officeDocument/2006/relationships/image" Target="../media/image63.png"/><Relationship Id="rId1" Type="http://schemas.openxmlformats.org/officeDocument/2006/relationships/slideLayout" Target="../slideLayouts/slideLayout21.xml"/><Relationship Id="rId6" Type="http://schemas.openxmlformats.org/officeDocument/2006/relationships/image" Target="../media/image49.png"/><Relationship Id="rId11" Type="http://schemas.openxmlformats.org/officeDocument/2006/relationships/image" Target="../media/image53.png"/><Relationship Id="rId5" Type="http://schemas.openxmlformats.org/officeDocument/2006/relationships/image" Target="../media/image48.svg"/><Relationship Id="rId15" Type="http://schemas.openxmlformats.org/officeDocument/2006/relationships/image" Target="../media/image57.svg"/><Relationship Id="rId23" Type="http://schemas.openxmlformats.org/officeDocument/2006/relationships/image" Target="../media/image66.png"/><Relationship Id="rId10" Type="http://schemas.openxmlformats.org/officeDocument/2006/relationships/image" Target="../media/image52.svg"/><Relationship Id="rId19" Type="http://schemas.openxmlformats.org/officeDocument/2006/relationships/image" Target="../media/image62.png"/><Relationship Id="rId4" Type="http://schemas.openxmlformats.org/officeDocument/2006/relationships/image" Target="../media/image47.svg"/><Relationship Id="rId9" Type="http://schemas.openxmlformats.org/officeDocument/2006/relationships/image" Target="../media/image51.svg"/><Relationship Id="rId14" Type="http://schemas.openxmlformats.org/officeDocument/2006/relationships/image" Target="../media/image56.png"/><Relationship Id="rId22" Type="http://schemas.openxmlformats.org/officeDocument/2006/relationships/image" Target="../media/image65.png"/></Relationships>
</file>

<file path=ppt/slides/_rels/slide26.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55.svg"/><Relationship Id="rId18" Type="http://schemas.openxmlformats.org/officeDocument/2006/relationships/image" Target="../media/image61.png"/><Relationship Id="rId3" Type="http://schemas.openxmlformats.org/officeDocument/2006/relationships/image" Target="../media/image46.png"/><Relationship Id="rId21" Type="http://schemas.openxmlformats.org/officeDocument/2006/relationships/image" Target="../media/image64.png"/><Relationship Id="rId7" Type="http://schemas.openxmlformats.org/officeDocument/2006/relationships/image" Target="../media/image60.svg"/><Relationship Id="rId12" Type="http://schemas.openxmlformats.org/officeDocument/2006/relationships/image" Target="../media/image54.svg"/><Relationship Id="rId17" Type="http://schemas.openxmlformats.org/officeDocument/2006/relationships/image" Target="../media/image59.svg"/><Relationship Id="rId25" Type="http://schemas.openxmlformats.org/officeDocument/2006/relationships/image" Target="../media/image68.png"/><Relationship Id="rId2" Type="http://schemas.openxmlformats.org/officeDocument/2006/relationships/notesSlide" Target="../notesSlides/notesSlide26.xml"/><Relationship Id="rId16" Type="http://schemas.openxmlformats.org/officeDocument/2006/relationships/image" Target="../media/image58.png"/><Relationship Id="rId20" Type="http://schemas.openxmlformats.org/officeDocument/2006/relationships/image" Target="../media/image63.png"/><Relationship Id="rId1" Type="http://schemas.openxmlformats.org/officeDocument/2006/relationships/slideLayout" Target="../slideLayouts/slideLayout21.xml"/><Relationship Id="rId6" Type="http://schemas.openxmlformats.org/officeDocument/2006/relationships/image" Target="../media/image49.png"/><Relationship Id="rId11" Type="http://schemas.openxmlformats.org/officeDocument/2006/relationships/image" Target="../media/image53.png"/><Relationship Id="rId24" Type="http://schemas.openxmlformats.org/officeDocument/2006/relationships/image" Target="../media/image67.png"/><Relationship Id="rId5" Type="http://schemas.openxmlformats.org/officeDocument/2006/relationships/image" Target="../media/image48.svg"/><Relationship Id="rId15" Type="http://schemas.openxmlformats.org/officeDocument/2006/relationships/image" Target="../media/image57.svg"/><Relationship Id="rId23" Type="http://schemas.openxmlformats.org/officeDocument/2006/relationships/image" Target="../media/image66.png"/><Relationship Id="rId10" Type="http://schemas.openxmlformats.org/officeDocument/2006/relationships/image" Target="../media/image52.svg"/><Relationship Id="rId19" Type="http://schemas.openxmlformats.org/officeDocument/2006/relationships/image" Target="../media/image62.png"/><Relationship Id="rId4" Type="http://schemas.openxmlformats.org/officeDocument/2006/relationships/image" Target="../media/image47.svg"/><Relationship Id="rId9" Type="http://schemas.openxmlformats.org/officeDocument/2006/relationships/image" Target="../media/image51.svg"/><Relationship Id="rId14" Type="http://schemas.openxmlformats.org/officeDocument/2006/relationships/image" Target="../media/image56.png"/><Relationship Id="rId22" Type="http://schemas.openxmlformats.org/officeDocument/2006/relationships/image" Target="../media/image65.png"/></Relationships>
</file>

<file path=ppt/slides/_rels/slide27.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20.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76.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13.png"/><Relationship Id="rId5" Type="http://schemas.microsoft.com/office/2017/06/relationships/model3d" Target="../media/model3d2.glb"/><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hyperlink" Target="http://elephantonmyface.blogspot.com/2015/07/struggling-to-remain-visible.html" TargetMode="External"/><Relationship Id="rId5" Type="http://schemas.openxmlformats.org/officeDocument/2006/relationships/image" Target="../media/image15.jpg"/><Relationship Id="rId4" Type="http://schemas.openxmlformats.org/officeDocument/2006/relationships/hyperlink" Target="https://freepngimg.com/png/17647-umbrella-pictur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6.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lorful brain with a white background&#10;&#10;Description automatically generated">
            <a:extLst>
              <a:ext uri="{FF2B5EF4-FFF2-40B4-BE49-F238E27FC236}">
                <a16:creationId xmlns:a16="http://schemas.microsoft.com/office/drawing/2014/main" id="{1323FC0D-DE7F-71E0-0894-E0EE0C8257D0}"/>
              </a:ext>
            </a:extLst>
          </p:cNvPr>
          <p:cNvPicPr>
            <a:picLocks noChangeAspect="1"/>
          </p:cNvPicPr>
          <p:nvPr/>
        </p:nvPicPr>
        <p:blipFill>
          <a:blip r:embed="rId4"/>
          <a:stretch>
            <a:fillRect/>
          </a:stretch>
        </p:blipFill>
        <p:spPr>
          <a:xfrm>
            <a:off x="6514980" y="985996"/>
            <a:ext cx="5741577" cy="6058294"/>
          </a:xfrm>
          <a:prstGeom prst="rect">
            <a:avLst/>
          </a:prstGeom>
        </p:spPr>
      </p:pic>
      <p:sp>
        <p:nvSpPr>
          <p:cNvPr id="5" name="PA_库_文本框 21">
            <a:extLst>
              <a:ext uri="{FF2B5EF4-FFF2-40B4-BE49-F238E27FC236}">
                <a16:creationId xmlns:a16="http://schemas.microsoft.com/office/drawing/2014/main" id="{61094BB7-4995-80D6-3EE9-831030B58383}"/>
              </a:ext>
            </a:extLst>
          </p:cNvPr>
          <p:cNvSpPr txBox="1"/>
          <p:nvPr>
            <p:custDataLst>
              <p:tags r:id="rId1"/>
            </p:custDataLst>
          </p:nvPr>
        </p:nvSpPr>
        <p:spPr>
          <a:xfrm rot="16200000">
            <a:off x="2994884" y="-2266055"/>
            <a:ext cx="3447098" cy="8827262"/>
          </a:xfrm>
          <a:prstGeom prst="rect">
            <a:avLst/>
          </a:prstGeom>
          <a:noFill/>
        </p:spPr>
        <p:txBody>
          <a:bodyPr vert="eaVert" wrap="square" rtlCol="0">
            <a:spAutoFit/>
          </a:bodyPr>
          <a:lstStyle/>
          <a:p>
            <a:r>
              <a:rPr lang="pt-BR" altLang="zh-CN" sz="5400" b="1" dirty="0">
                <a:solidFill>
                  <a:srgbClr val="BDA779"/>
                </a:solidFill>
                <a:effectLst>
                  <a:innerShdw blurRad="63500" dist="50800" dir="13500000">
                    <a:prstClr val="black">
                      <a:alpha val="50000"/>
                    </a:prstClr>
                  </a:innerShdw>
                </a:effectLst>
                <a:latin typeface="Helvetica" panose="020B0604020202020204" pitchFamily="34" charset="0"/>
                <a:cs typeface="Helvetica" panose="020B0604020202020204" pitchFamily="34" charset="0"/>
                <a:sym typeface="+mn-lt"/>
              </a:rPr>
              <a:t>The Neurodiverse Advantage:</a:t>
            </a:r>
          </a:p>
          <a:p>
            <a:endParaRPr lang="pt-BR" altLang="zh-CN" sz="800" b="1" dirty="0">
              <a:solidFill>
                <a:srgbClr val="BDA779"/>
              </a:solidFill>
              <a:effectLst>
                <a:innerShdw blurRad="63500" dist="50800" dir="13500000">
                  <a:prstClr val="black">
                    <a:alpha val="50000"/>
                  </a:prstClr>
                </a:innerShdw>
              </a:effectLst>
              <a:latin typeface="Helvetica" panose="020B0604020202020204" pitchFamily="34" charset="0"/>
              <a:cs typeface="Helvetica" panose="020B0604020202020204" pitchFamily="34" charset="0"/>
              <a:sym typeface="+mn-lt"/>
            </a:endParaRPr>
          </a:p>
          <a:p>
            <a:r>
              <a:rPr lang="pt-BR" altLang="zh-CN" sz="4800" b="1" dirty="0">
                <a:solidFill>
                  <a:srgbClr val="EC8267"/>
                </a:solidFill>
                <a:effectLst>
                  <a:innerShdw blurRad="63500" dist="50800" dir="13500000">
                    <a:prstClr val="black">
                      <a:alpha val="50000"/>
                    </a:prstClr>
                  </a:innerShdw>
                </a:effectLst>
                <a:latin typeface="Helvetica" panose="020B0604020202020204" pitchFamily="34" charset="0"/>
                <a:cs typeface="Helvetica" panose="020B0604020202020204" pitchFamily="34" charset="0"/>
                <a:sym typeface="+mn-lt"/>
              </a:rPr>
              <a:t>Leading in a </a:t>
            </a:r>
          </a:p>
          <a:p>
            <a:r>
              <a:rPr lang="pt-BR" altLang="zh-CN" sz="4800" b="1" dirty="0">
                <a:solidFill>
                  <a:srgbClr val="EC8267"/>
                </a:solidFill>
                <a:effectLst>
                  <a:innerShdw blurRad="63500" dist="50800" dir="13500000">
                    <a:prstClr val="black">
                      <a:alpha val="50000"/>
                    </a:prstClr>
                  </a:innerShdw>
                </a:effectLst>
                <a:latin typeface="Helvetica" panose="020B0604020202020204" pitchFamily="34" charset="0"/>
                <a:cs typeface="Helvetica" panose="020B0604020202020204" pitchFamily="34" charset="0"/>
                <a:sym typeface="+mn-lt"/>
              </a:rPr>
              <a:t>Changing World</a:t>
            </a:r>
          </a:p>
        </p:txBody>
      </p:sp>
      <p:sp>
        <p:nvSpPr>
          <p:cNvPr id="6" name="圆角矩形 22">
            <a:extLst>
              <a:ext uri="{FF2B5EF4-FFF2-40B4-BE49-F238E27FC236}">
                <a16:creationId xmlns:a16="http://schemas.microsoft.com/office/drawing/2014/main" id="{3A0A90DD-BF86-8F03-E57D-1AEA4E58EB5B}"/>
              </a:ext>
            </a:extLst>
          </p:cNvPr>
          <p:cNvSpPr/>
          <p:nvPr/>
        </p:nvSpPr>
        <p:spPr>
          <a:xfrm>
            <a:off x="304802" y="4235637"/>
            <a:ext cx="6879769" cy="1700813"/>
          </a:xfrm>
          <a:prstGeom prst="roundRect">
            <a:avLst>
              <a:gd name="adj" fmla="val 10853"/>
            </a:avLst>
          </a:prstGeom>
          <a:solidFill>
            <a:srgbClr val="FFFFEC"/>
          </a:solidFill>
          <a:ln>
            <a:solidFill>
              <a:srgbClr val="B9A376"/>
            </a:solidFill>
          </a:ln>
          <a:effectLst>
            <a:outerShdw blurRad="292100" dist="38100" dir="5400000" sx="102000" sy="102000" algn="t" rotWithShape="0">
              <a:schemeClr val="tx1">
                <a:alpha val="20000"/>
              </a:schemeClr>
            </a:outerShd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cs typeface="+mn-ea"/>
              <a:sym typeface="+mn-lt"/>
            </a:endParaRPr>
          </a:p>
        </p:txBody>
      </p:sp>
      <p:sp>
        <p:nvSpPr>
          <p:cNvPr id="7" name="文本框 8">
            <a:extLst>
              <a:ext uri="{FF2B5EF4-FFF2-40B4-BE49-F238E27FC236}">
                <a16:creationId xmlns:a16="http://schemas.microsoft.com/office/drawing/2014/main" id="{DBCF89D8-1EEB-98D0-1FD2-C9148CB0528D}"/>
              </a:ext>
            </a:extLst>
          </p:cNvPr>
          <p:cNvSpPr txBox="1"/>
          <p:nvPr/>
        </p:nvSpPr>
        <p:spPr>
          <a:xfrm>
            <a:off x="495002" y="4410016"/>
            <a:ext cx="3109184" cy="461665"/>
          </a:xfrm>
          <a:prstGeom prst="rect">
            <a:avLst/>
          </a:prstGeom>
          <a:noFill/>
        </p:spPr>
        <p:txBody>
          <a:bodyPr wrap="none" rtlCol="0">
            <a:spAutoFit/>
            <a:scene3d>
              <a:camera prst="orthographicFront"/>
              <a:lightRig rig="threePt" dir="t"/>
            </a:scene3d>
            <a:sp3d contourW="12700"/>
          </a:bodyPr>
          <a:lstStyle/>
          <a:p>
            <a:r>
              <a:rPr lang="en-US" altLang="zh-CN" sz="2400" b="1" dirty="0">
                <a:solidFill>
                  <a:srgbClr val="4A4C67"/>
                </a:solidFill>
                <a:effectLst>
                  <a:innerShdw blurRad="63500" dist="50800" dir="13500000">
                    <a:prstClr val="black">
                      <a:alpha val="50000"/>
                    </a:prstClr>
                  </a:innerShdw>
                </a:effectLst>
                <a:latin typeface="Helvetica" panose="020B0604020202020204" pitchFamily="34" charset="0"/>
                <a:cs typeface="Helvetica" panose="020B0604020202020204" pitchFamily="34" charset="0"/>
                <a:sym typeface="+mn-lt"/>
              </a:rPr>
              <a:t>Dr. Jasmine Murphy</a:t>
            </a:r>
          </a:p>
        </p:txBody>
      </p:sp>
      <p:sp>
        <p:nvSpPr>
          <p:cNvPr id="8" name="文本框 8">
            <a:extLst>
              <a:ext uri="{FF2B5EF4-FFF2-40B4-BE49-F238E27FC236}">
                <a16:creationId xmlns:a16="http://schemas.microsoft.com/office/drawing/2014/main" id="{5947C3BF-0628-E9B8-A04B-692F220804AB}"/>
              </a:ext>
            </a:extLst>
          </p:cNvPr>
          <p:cNvSpPr txBox="1"/>
          <p:nvPr/>
        </p:nvSpPr>
        <p:spPr>
          <a:xfrm>
            <a:off x="651997" y="5729278"/>
            <a:ext cx="184731" cy="461665"/>
          </a:xfrm>
          <a:prstGeom prst="rect">
            <a:avLst/>
          </a:prstGeom>
          <a:noFill/>
        </p:spPr>
        <p:txBody>
          <a:bodyPr wrap="none" rtlCol="0">
            <a:spAutoFit/>
            <a:scene3d>
              <a:camera prst="orthographicFront"/>
              <a:lightRig rig="threePt" dir="t"/>
            </a:scene3d>
            <a:sp3d contourW="12700"/>
          </a:bodyPr>
          <a:lstStyle/>
          <a:p>
            <a:endParaRPr lang="en-US" altLang="zh-CN" sz="2400" b="1" dirty="0">
              <a:solidFill>
                <a:srgbClr val="4A4C67"/>
              </a:solidFill>
              <a:effectLst>
                <a:innerShdw blurRad="63500" dist="50800" dir="13500000">
                  <a:prstClr val="black">
                    <a:alpha val="50000"/>
                  </a:prstClr>
                </a:innerShdw>
              </a:effectLst>
              <a:latin typeface="Helvetica" panose="020B0604020202020204" pitchFamily="34" charset="0"/>
              <a:cs typeface="Helvetica" panose="020B0604020202020204" pitchFamily="34" charset="0"/>
              <a:sym typeface="+mn-lt"/>
            </a:endParaRPr>
          </a:p>
        </p:txBody>
      </p:sp>
      <p:sp>
        <p:nvSpPr>
          <p:cNvPr id="9" name="TextBox 8">
            <a:extLst>
              <a:ext uri="{FF2B5EF4-FFF2-40B4-BE49-F238E27FC236}">
                <a16:creationId xmlns:a16="http://schemas.microsoft.com/office/drawing/2014/main" id="{4CC08EFA-F7CF-56B5-F14C-8990E2DDE1D5}"/>
              </a:ext>
            </a:extLst>
          </p:cNvPr>
          <p:cNvSpPr txBox="1"/>
          <p:nvPr/>
        </p:nvSpPr>
        <p:spPr>
          <a:xfrm>
            <a:off x="495002" y="4861336"/>
            <a:ext cx="4355872" cy="400110"/>
          </a:xfrm>
          <a:prstGeom prst="rect">
            <a:avLst/>
          </a:prstGeom>
          <a:noFill/>
        </p:spPr>
        <p:txBody>
          <a:bodyPr wrap="none" rtlCol="0">
            <a:spAutoFit/>
          </a:bodyPr>
          <a:lstStyle/>
          <a:p>
            <a:r>
              <a:rPr lang="en-GB" sz="2000" dirty="0">
                <a:solidFill>
                  <a:srgbClr val="ED8367"/>
                </a:solidFill>
                <a:effectLst>
                  <a:innerShdw blurRad="63500" dist="50800" dir="13500000">
                    <a:prstClr val="black">
                      <a:alpha val="50000"/>
                    </a:prstClr>
                  </a:innerShdw>
                </a:effectLst>
                <a:latin typeface="Helvetica" panose="020B0604020202020204" pitchFamily="34" charset="0"/>
                <a:cs typeface="Helvetica" panose="020B0604020202020204" pitchFamily="34" charset="0"/>
              </a:rPr>
              <a:t>Co-founder and Chief Clinical Officer</a:t>
            </a:r>
          </a:p>
        </p:txBody>
      </p:sp>
      <p:sp>
        <p:nvSpPr>
          <p:cNvPr id="10" name="TextBox 9">
            <a:extLst>
              <a:ext uri="{FF2B5EF4-FFF2-40B4-BE49-F238E27FC236}">
                <a16:creationId xmlns:a16="http://schemas.microsoft.com/office/drawing/2014/main" id="{F8DA12CD-C05B-FF4E-7369-CA8833D79F42}"/>
              </a:ext>
            </a:extLst>
          </p:cNvPr>
          <p:cNvSpPr txBox="1"/>
          <p:nvPr/>
        </p:nvSpPr>
        <p:spPr>
          <a:xfrm>
            <a:off x="495002" y="5272015"/>
            <a:ext cx="4916731" cy="400110"/>
          </a:xfrm>
          <a:prstGeom prst="rect">
            <a:avLst/>
          </a:prstGeom>
          <a:noFill/>
        </p:spPr>
        <p:txBody>
          <a:bodyPr wrap="none" rtlCol="0">
            <a:spAutoFit/>
          </a:bodyPr>
          <a:lstStyle/>
          <a:p>
            <a:r>
              <a:rPr lang="en-GB" sz="2000" dirty="0">
                <a:solidFill>
                  <a:srgbClr val="ED8367"/>
                </a:solidFill>
                <a:effectLst>
                  <a:innerShdw blurRad="63500" dist="50800" dir="13500000">
                    <a:prstClr val="black">
                      <a:alpha val="50000"/>
                    </a:prstClr>
                  </a:innerShdw>
                </a:effectLst>
                <a:latin typeface="Helvetica" panose="020B0604020202020204" pitchFamily="34" charset="0"/>
                <a:cs typeface="Helvetica" panose="020B0604020202020204" pitchFamily="34" charset="0"/>
              </a:rPr>
              <a:t>Former NHS Consultant in Public Health </a:t>
            </a:r>
          </a:p>
        </p:txBody>
      </p:sp>
      <p:pic>
        <p:nvPicPr>
          <p:cNvPr id="11" name="Picture 10">
            <a:extLst>
              <a:ext uri="{FF2B5EF4-FFF2-40B4-BE49-F238E27FC236}">
                <a16:creationId xmlns:a16="http://schemas.microsoft.com/office/drawing/2014/main" id="{AAA61D4F-0FE0-1159-0BED-1A3F4732A47C}"/>
              </a:ext>
            </a:extLst>
          </p:cNvPr>
          <p:cNvPicPr>
            <a:picLocks noChangeAspect="1"/>
          </p:cNvPicPr>
          <p:nvPr/>
        </p:nvPicPr>
        <p:blipFill>
          <a:blip r:embed="rId5"/>
          <a:stretch>
            <a:fillRect/>
          </a:stretch>
        </p:blipFill>
        <p:spPr>
          <a:xfrm>
            <a:off x="9385769" y="97600"/>
            <a:ext cx="2695575" cy="742950"/>
          </a:xfrm>
          <a:prstGeom prst="rect">
            <a:avLst/>
          </a:prstGeom>
        </p:spPr>
      </p:pic>
      <p:pic>
        <p:nvPicPr>
          <p:cNvPr id="17" name="Picture 16">
            <a:extLst>
              <a:ext uri="{FF2B5EF4-FFF2-40B4-BE49-F238E27FC236}">
                <a16:creationId xmlns:a16="http://schemas.microsoft.com/office/drawing/2014/main" id="{9A4BCADE-0E5F-6D8F-8A0E-3B4C9349C152}"/>
              </a:ext>
            </a:extLst>
          </p:cNvPr>
          <p:cNvPicPr>
            <a:picLocks noChangeAspect="1"/>
          </p:cNvPicPr>
          <p:nvPr/>
        </p:nvPicPr>
        <p:blipFill>
          <a:blip r:embed="rId6"/>
          <a:stretch>
            <a:fillRect/>
          </a:stretch>
        </p:blipFill>
        <p:spPr>
          <a:xfrm>
            <a:off x="812512" y="6098990"/>
            <a:ext cx="448956" cy="444489"/>
          </a:xfrm>
          <a:prstGeom prst="rect">
            <a:avLst/>
          </a:prstGeom>
          <a:scene3d>
            <a:camera prst="orthographicFront"/>
            <a:lightRig rig="threePt" dir="t"/>
          </a:scene3d>
          <a:sp3d>
            <a:bevelT/>
          </a:sp3d>
        </p:spPr>
      </p:pic>
      <p:sp>
        <p:nvSpPr>
          <p:cNvPr id="18" name="TextBox 17">
            <a:extLst>
              <a:ext uri="{FF2B5EF4-FFF2-40B4-BE49-F238E27FC236}">
                <a16:creationId xmlns:a16="http://schemas.microsoft.com/office/drawing/2014/main" id="{2EECE764-78A7-0389-16CE-F15E2831D9FA}"/>
              </a:ext>
            </a:extLst>
          </p:cNvPr>
          <p:cNvSpPr txBox="1"/>
          <p:nvPr/>
        </p:nvSpPr>
        <p:spPr>
          <a:xfrm>
            <a:off x="1320850" y="6142978"/>
            <a:ext cx="1880964" cy="369332"/>
          </a:xfrm>
          <a:prstGeom prst="rect">
            <a:avLst/>
          </a:prstGeom>
          <a:noFill/>
        </p:spPr>
        <p:txBody>
          <a:bodyPr wrap="none" rtlCol="0">
            <a:spAutoFit/>
          </a:bodyPr>
          <a:lstStyle/>
          <a:p>
            <a:r>
              <a:rPr lang="en-GB" b="1" dirty="0">
                <a:solidFill>
                  <a:srgbClr val="116ACB"/>
                </a:solidFill>
              </a:rPr>
              <a:t>Jasmine Murphy</a:t>
            </a:r>
          </a:p>
        </p:txBody>
      </p:sp>
      <p:pic>
        <p:nvPicPr>
          <p:cNvPr id="19" name="Picture 18">
            <a:extLst>
              <a:ext uri="{FF2B5EF4-FFF2-40B4-BE49-F238E27FC236}">
                <a16:creationId xmlns:a16="http://schemas.microsoft.com/office/drawing/2014/main" id="{5882BF2D-D3DF-415E-FBFA-63F9D80E1A57}"/>
              </a:ext>
            </a:extLst>
          </p:cNvPr>
          <p:cNvPicPr>
            <a:picLocks noChangeAspect="1"/>
          </p:cNvPicPr>
          <p:nvPr/>
        </p:nvPicPr>
        <p:blipFill>
          <a:blip r:embed="rId7"/>
          <a:stretch>
            <a:fillRect/>
          </a:stretch>
        </p:blipFill>
        <p:spPr>
          <a:xfrm>
            <a:off x="3989419" y="6098990"/>
            <a:ext cx="465354" cy="444489"/>
          </a:xfrm>
          <a:prstGeom prst="rect">
            <a:avLst/>
          </a:prstGeom>
          <a:scene3d>
            <a:camera prst="orthographicFront"/>
            <a:lightRig rig="threePt" dir="t"/>
          </a:scene3d>
          <a:sp3d>
            <a:bevelT/>
          </a:sp3d>
        </p:spPr>
      </p:pic>
      <p:sp>
        <p:nvSpPr>
          <p:cNvPr id="20" name="TextBox 19">
            <a:extLst>
              <a:ext uri="{FF2B5EF4-FFF2-40B4-BE49-F238E27FC236}">
                <a16:creationId xmlns:a16="http://schemas.microsoft.com/office/drawing/2014/main" id="{0516079F-FB32-DF04-14AD-8635FA18C1DB}"/>
              </a:ext>
            </a:extLst>
          </p:cNvPr>
          <p:cNvSpPr txBox="1"/>
          <p:nvPr/>
        </p:nvSpPr>
        <p:spPr>
          <a:xfrm>
            <a:off x="4532156" y="6132941"/>
            <a:ext cx="2289729" cy="369332"/>
          </a:xfrm>
          <a:prstGeom prst="rect">
            <a:avLst/>
          </a:prstGeom>
          <a:noFill/>
        </p:spPr>
        <p:txBody>
          <a:bodyPr wrap="none" rtlCol="0">
            <a:spAutoFit/>
          </a:bodyPr>
          <a:lstStyle/>
          <a:p>
            <a:r>
              <a:rPr lang="en-GB" b="1" dirty="0">
                <a:solidFill>
                  <a:srgbClr val="15191E"/>
                </a:solidFill>
              </a:rPr>
              <a:t>@MurphyJasmine99</a:t>
            </a:r>
          </a:p>
        </p:txBody>
      </p:sp>
    </p:spTree>
    <p:extLst>
      <p:ext uri="{BB962C8B-B14F-4D97-AF65-F5344CB8AC3E}">
        <p14:creationId xmlns:p14="http://schemas.microsoft.com/office/powerpoint/2010/main" val="695658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1" nodeType="clickEffect">
                                  <p:stCondLst>
                                    <p:cond delay="0"/>
                                  </p:stCondLst>
                                  <p:iterate type="lt">
                                    <p:tmPct val="0"/>
                                  </p:iterate>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par>
                                <p:cTn id="8" presetID="26" presetClass="emph" presetSubtype="0" fill="hold" grpId="0" nodeType="withEffect">
                                  <p:stCondLst>
                                    <p:cond delay="0"/>
                                  </p:stCondLst>
                                  <p:iterate type="lt">
                                    <p:tmPct val="10000"/>
                                  </p:iterate>
                                  <p:childTnLst>
                                    <p:animEffect transition="out" filter="fade">
                                      <p:cBhvr>
                                        <p:cTn id="9" dur="500" tmFilter="0, 0; .2, .5; .8, .5; 1, 0"/>
                                        <p:tgtEl>
                                          <p:spTgt spid="7"/>
                                        </p:tgtEl>
                                      </p:cBhvr>
                                    </p:animEffect>
                                    <p:animScale>
                                      <p:cBhvr>
                                        <p:cTn id="10" dur="250" autoRev="1" fill="hold"/>
                                        <p:tgtEl>
                                          <p:spTgt spid="7"/>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par>
                          <p:cTn id="26" fill="hold">
                            <p:stCondLst>
                              <p:cond delay="500"/>
                            </p:stCondLst>
                            <p:childTnLst>
                              <p:par>
                                <p:cTn id="27" presetID="26" presetClass="emph" presetSubtype="0" fill="hold" grpId="0" nodeType="afterEffect" nodePh="1">
                                  <p:stCondLst>
                                    <p:cond delay="0"/>
                                  </p:stCondLst>
                                  <p:endCondLst>
                                    <p:cond evt="begin" delay="0">
                                      <p:tn val="27"/>
                                    </p:cond>
                                  </p:endCondLst>
                                  <p:iterate type="lt">
                                    <p:tmPct val="10000"/>
                                  </p:iterate>
                                  <p:childTnLst>
                                    <p:animEffect transition="out" filter="fade">
                                      <p:cBhvr>
                                        <p:cTn id="28" dur="500" tmFilter="0, 0; .2, .5; .8, .5; 1, 0"/>
                                        <p:tgtEl>
                                          <p:spTgt spid="8"/>
                                        </p:tgtEl>
                                      </p:cBhvr>
                                    </p:animEffect>
                                    <p:animScale>
                                      <p:cBhvr>
                                        <p:cTn id="29" dur="250" autoRev="1" fill="hold"/>
                                        <p:tgtEl>
                                          <p:spTgt spid="8"/>
                                        </p:tgtEl>
                                      </p:cBhvr>
                                      <p:by x="105000" y="105000"/>
                                    </p:animScale>
                                  </p:childTnLst>
                                </p:cTn>
                              </p:par>
                              <p:par>
                                <p:cTn id="30" presetID="42"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1000"/>
                                        <p:tgtEl>
                                          <p:spTgt spid="20"/>
                                        </p:tgtEl>
                                      </p:cBhvr>
                                    </p:animEffect>
                                    <p:anim calcmode="lin" valueType="num">
                                      <p:cBhvr>
                                        <p:cTn id="48" dur="1000" fill="hold"/>
                                        <p:tgtEl>
                                          <p:spTgt spid="20"/>
                                        </p:tgtEl>
                                        <p:attrNameLst>
                                          <p:attrName>ppt_x</p:attrName>
                                        </p:attrNameLst>
                                      </p:cBhvr>
                                      <p:tavLst>
                                        <p:tav tm="0">
                                          <p:val>
                                            <p:strVal val="#ppt_x"/>
                                          </p:val>
                                        </p:tav>
                                        <p:tav tm="100000">
                                          <p:val>
                                            <p:strVal val="#ppt_x"/>
                                          </p:val>
                                        </p:tav>
                                      </p:tavLst>
                                    </p:anim>
                                    <p:anim calcmode="lin" valueType="num">
                                      <p:cBhvr>
                                        <p:cTn id="4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9" grpId="0"/>
      <p:bldP spid="10" grpId="0"/>
      <p:bldP spid="18" grpId="0"/>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028D4-67DA-DC93-FB40-AA8FBE7E6C5E}"/>
              </a:ext>
            </a:extLst>
          </p:cNvPr>
          <p:cNvSpPr>
            <a:spLocks noGrp="1"/>
          </p:cNvSpPr>
          <p:nvPr>
            <p:ph type="title"/>
          </p:nvPr>
        </p:nvSpPr>
        <p:spPr>
          <a:xfrm>
            <a:off x="1398267" y="-65646"/>
            <a:ext cx="10629900" cy="1236663"/>
          </a:xfrm>
        </p:spPr>
        <p:txBody>
          <a:bodyPr>
            <a:normAutofit/>
          </a:bodyPr>
          <a:lstStyle/>
          <a:p>
            <a:pPr defTabSz="457200">
              <a:lnSpc>
                <a:spcPct val="107000"/>
              </a:lnSpc>
              <a:spcAft>
                <a:spcPts val="800"/>
              </a:spcAft>
              <a:tabLst>
                <a:tab pos="457200" algn="l"/>
              </a:tabLst>
            </a:pPr>
            <a:r>
              <a:rPr lang="en-GB" sz="4800" b="1" dirty="0">
                <a:solidFill>
                  <a:srgbClr val="CC9900"/>
                </a:solidFill>
                <a:effectLst>
                  <a:innerShdw blurRad="63500" dist="50800" dir="13500000">
                    <a:prstClr val="black">
                      <a:alpha val="50000"/>
                    </a:prstClr>
                  </a:innerShdw>
                </a:effectLst>
                <a:latin typeface="Helvetica" panose="020B0604020202020204" pitchFamily="34" charset="0"/>
                <a:ea typeface="+mn-ea"/>
                <a:cs typeface="Helvetica" panose="020B0604020202020204" pitchFamily="34" charset="0"/>
              </a:rPr>
              <a:t>Some basic stats!</a:t>
            </a:r>
          </a:p>
        </p:txBody>
      </p:sp>
      <p:pic>
        <p:nvPicPr>
          <p:cNvPr id="10" name="Picture 9">
            <a:extLst>
              <a:ext uri="{FF2B5EF4-FFF2-40B4-BE49-F238E27FC236}">
                <a16:creationId xmlns:a16="http://schemas.microsoft.com/office/drawing/2014/main" id="{337FA793-83DF-0814-DB46-A073217C906C}"/>
              </a:ext>
            </a:extLst>
          </p:cNvPr>
          <p:cNvPicPr>
            <a:picLocks noChangeAspect="1"/>
          </p:cNvPicPr>
          <p:nvPr/>
        </p:nvPicPr>
        <p:blipFill>
          <a:blip r:embed="rId3"/>
          <a:stretch>
            <a:fillRect/>
          </a:stretch>
        </p:blipFill>
        <p:spPr>
          <a:xfrm>
            <a:off x="0" y="1415844"/>
            <a:ext cx="12192000" cy="5442155"/>
          </a:xfrm>
          <a:prstGeom prst="rect">
            <a:avLst/>
          </a:prstGeom>
        </p:spPr>
      </p:pic>
      <p:pic>
        <p:nvPicPr>
          <p:cNvPr id="13" name="Picture 12">
            <a:extLst>
              <a:ext uri="{FF2B5EF4-FFF2-40B4-BE49-F238E27FC236}">
                <a16:creationId xmlns:a16="http://schemas.microsoft.com/office/drawing/2014/main" id="{24C41004-A491-FACF-6FDA-8D27B27032F7}"/>
              </a:ext>
            </a:extLst>
          </p:cNvPr>
          <p:cNvPicPr>
            <a:picLocks noChangeAspect="1"/>
          </p:cNvPicPr>
          <p:nvPr/>
        </p:nvPicPr>
        <p:blipFill>
          <a:blip r:embed="rId4"/>
          <a:stretch>
            <a:fillRect/>
          </a:stretch>
        </p:blipFill>
        <p:spPr>
          <a:xfrm>
            <a:off x="0" y="1415843"/>
            <a:ext cx="12192000" cy="5442155"/>
          </a:xfrm>
          <a:prstGeom prst="rect">
            <a:avLst/>
          </a:prstGeom>
        </p:spPr>
      </p:pic>
      <p:grpSp>
        <p:nvGrpSpPr>
          <p:cNvPr id="3" name="Group 2">
            <a:extLst>
              <a:ext uri="{FF2B5EF4-FFF2-40B4-BE49-F238E27FC236}">
                <a16:creationId xmlns:a16="http://schemas.microsoft.com/office/drawing/2014/main" id="{B04A93F6-6E22-5E9D-EE9A-519F4C5F49F3}"/>
              </a:ext>
            </a:extLst>
          </p:cNvPr>
          <p:cNvGrpSpPr/>
          <p:nvPr/>
        </p:nvGrpSpPr>
        <p:grpSpPr>
          <a:xfrm>
            <a:off x="0" y="1415842"/>
            <a:ext cx="12260825" cy="5442158"/>
            <a:chOff x="0" y="1415842"/>
            <a:chExt cx="12260825" cy="5442158"/>
          </a:xfrm>
        </p:grpSpPr>
        <p:pic>
          <p:nvPicPr>
            <p:cNvPr id="15" name="Picture 14">
              <a:extLst>
                <a:ext uri="{FF2B5EF4-FFF2-40B4-BE49-F238E27FC236}">
                  <a16:creationId xmlns:a16="http://schemas.microsoft.com/office/drawing/2014/main" id="{A34EDACE-0CFE-3122-80D0-F41D9E28F22B}"/>
                </a:ext>
              </a:extLst>
            </p:cNvPr>
            <p:cNvPicPr>
              <a:picLocks noChangeAspect="1"/>
            </p:cNvPicPr>
            <p:nvPr/>
          </p:nvPicPr>
          <p:blipFill>
            <a:blip r:embed="rId5"/>
            <a:stretch>
              <a:fillRect/>
            </a:stretch>
          </p:blipFill>
          <p:spPr>
            <a:xfrm>
              <a:off x="0" y="1415842"/>
              <a:ext cx="12260825" cy="5442158"/>
            </a:xfrm>
            <a:prstGeom prst="rect">
              <a:avLst/>
            </a:prstGeom>
          </p:spPr>
        </p:pic>
        <p:pic>
          <p:nvPicPr>
            <p:cNvPr id="17" name="Picture 16">
              <a:extLst>
                <a:ext uri="{FF2B5EF4-FFF2-40B4-BE49-F238E27FC236}">
                  <a16:creationId xmlns:a16="http://schemas.microsoft.com/office/drawing/2014/main" id="{732CAE92-3957-C24E-4041-9EB248C1E1E0}"/>
                </a:ext>
              </a:extLst>
            </p:cNvPr>
            <p:cNvPicPr>
              <a:picLocks noChangeAspect="1"/>
            </p:cNvPicPr>
            <p:nvPr/>
          </p:nvPicPr>
          <p:blipFill>
            <a:blip r:embed="rId6"/>
            <a:stretch>
              <a:fillRect/>
            </a:stretch>
          </p:blipFill>
          <p:spPr>
            <a:xfrm>
              <a:off x="10508225" y="5004006"/>
              <a:ext cx="1752600" cy="876300"/>
            </a:xfrm>
            <a:prstGeom prst="rect">
              <a:avLst/>
            </a:prstGeom>
          </p:spPr>
        </p:pic>
      </p:grpSp>
      <p:pic>
        <p:nvPicPr>
          <p:cNvPr id="19" name="Picture 18">
            <a:extLst>
              <a:ext uri="{FF2B5EF4-FFF2-40B4-BE49-F238E27FC236}">
                <a16:creationId xmlns:a16="http://schemas.microsoft.com/office/drawing/2014/main" id="{6F3D3974-BD28-48F9-90EB-B93F256DE101}"/>
              </a:ext>
            </a:extLst>
          </p:cNvPr>
          <p:cNvPicPr>
            <a:picLocks noChangeAspect="1"/>
          </p:cNvPicPr>
          <p:nvPr/>
        </p:nvPicPr>
        <p:blipFill>
          <a:blip r:embed="rId7"/>
          <a:stretch>
            <a:fillRect/>
          </a:stretch>
        </p:blipFill>
        <p:spPr>
          <a:xfrm>
            <a:off x="0" y="1377745"/>
            <a:ext cx="12260825" cy="5442155"/>
          </a:xfrm>
          <a:prstGeom prst="rect">
            <a:avLst/>
          </a:prstGeom>
          <a:scene3d>
            <a:camera prst="orthographicFront"/>
            <a:lightRig rig="threePt" dir="t"/>
          </a:scene3d>
          <a:sp3d>
            <a:bevelT prst="convex"/>
          </a:sp3d>
        </p:spPr>
      </p:pic>
      <p:sp>
        <p:nvSpPr>
          <p:cNvPr id="4" name="TextBox 3">
            <a:extLst>
              <a:ext uri="{FF2B5EF4-FFF2-40B4-BE49-F238E27FC236}">
                <a16:creationId xmlns:a16="http://schemas.microsoft.com/office/drawing/2014/main" id="{A7C2D49E-AEB7-2D71-DFF0-C80F00DA03A6}"/>
              </a:ext>
            </a:extLst>
          </p:cNvPr>
          <p:cNvSpPr txBox="1"/>
          <p:nvPr/>
        </p:nvSpPr>
        <p:spPr>
          <a:xfrm>
            <a:off x="-68825" y="6125131"/>
            <a:ext cx="12260824"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i="0" dirty="0">
                <a:solidFill>
                  <a:schemeClr val="bg1"/>
                </a:solidFill>
                <a:effectLst/>
                <a:latin typeface="Arial" panose="020B0604020202020204" pitchFamily="34" charset="0"/>
              </a:rPr>
              <a:t>Silvio </a:t>
            </a:r>
            <a:r>
              <a:rPr lang="en-US" b="1" i="0" dirty="0" err="1">
                <a:solidFill>
                  <a:schemeClr val="bg1"/>
                </a:solidFill>
                <a:effectLst/>
                <a:latin typeface="Arial" panose="020B0604020202020204" pitchFamily="34" charset="0"/>
              </a:rPr>
              <a:t>Bessa</a:t>
            </a:r>
            <a:r>
              <a:rPr lang="en-US" b="0" i="0" dirty="0">
                <a:solidFill>
                  <a:schemeClr val="bg1"/>
                </a:solidFill>
                <a:effectLst/>
                <a:latin typeface="Arial" panose="020B0604020202020204" pitchFamily="34" charset="0"/>
              </a:rPr>
              <a:t>, General Manager and Global Leader of the </a:t>
            </a:r>
            <a:r>
              <a:rPr lang="en-US" b="1" i="0" dirty="0">
                <a:solidFill>
                  <a:schemeClr val="bg1"/>
                </a:solidFill>
                <a:effectLst/>
                <a:latin typeface="Arial" panose="020B0604020202020204" pitchFamily="34" charset="0"/>
              </a:rPr>
              <a:t>SAP</a:t>
            </a:r>
            <a:r>
              <a:rPr lang="en-US" b="0" i="0" dirty="0">
                <a:solidFill>
                  <a:schemeClr val="bg1"/>
                </a:solidFill>
                <a:effectLst/>
                <a:latin typeface="Arial" panose="020B0604020202020204" pitchFamily="34" charset="0"/>
              </a:rPr>
              <a:t> Business Unit at Microsoft</a:t>
            </a:r>
          </a:p>
        </p:txBody>
      </p:sp>
    </p:spTree>
    <p:extLst>
      <p:ext uri="{BB962C8B-B14F-4D97-AF65-F5344CB8AC3E}">
        <p14:creationId xmlns:p14="http://schemas.microsoft.com/office/powerpoint/2010/main" val="9589978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linds(horizontal)">
                                      <p:cBhvr>
                                        <p:cTn id="17" dur="500"/>
                                        <p:tgtEl>
                                          <p:spTgt spid="19"/>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linds(horizont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3824DA24-4562-4589-925F-37B10D70A4D6}"/>
              </a:ext>
            </a:extLst>
          </p:cNvPr>
          <p:cNvCxnSpPr>
            <a:cxnSpLocks/>
            <a:endCxn id="73" idx="26"/>
          </p:cNvCxnSpPr>
          <p:nvPr/>
        </p:nvCxnSpPr>
        <p:spPr>
          <a:xfrm flipH="1" flipV="1">
            <a:off x="3647088" y="2056755"/>
            <a:ext cx="83478" cy="622924"/>
          </a:xfrm>
          <a:prstGeom prst="line">
            <a:avLst/>
          </a:prstGeom>
          <a:ln w="25400">
            <a:solidFill>
              <a:srgbClr val="CC9900"/>
            </a:solidFill>
            <a:prstDash val="sys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DA87470-254A-4218-9028-4D58570153C6}"/>
              </a:ext>
            </a:extLst>
          </p:cNvPr>
          <p:cNvCxnSpPr>
            <a:cxnSpLocks/>
            <a:stCxn id="74" idx="21"/>
            <a:endCxn id="75" idx="4"/>
          </p:cNvCxnSpPr>
          <p:nvPr/>
        </p:nvCxnSpPr>
        <p:spPr>
          <a:xfrm flipH="1">
            <a:off x="6968216" y="2086678"/>
            <a:ext cx="544679" cy="85170"/>
          </a:xfrm>
          <a:prstGeom prst="line">
            <a:avLst/>
          </a:prstGeom>
          <a:ln w="25400">
            <a:solidFill>
              <a:srgbClr val="CC9900"/>
            </a:solidFill>
            <a:prstDash val="sys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2292" y="170818"/>
            <a:ext cx="10515600" cy="768350"/>
          </a:xfrm>
        </p:spPr>
        <p:txBody>
          <a:bodyPr>
            <a:normAutofit/>
          </a:bodyPr>
          <a:lstStyle/>
          <a:p>
            <a:pPr defTabSz="457200">
              <a:lnSpc>
                <a:spcPct val="107000"/>
              </a:lnSpc>
              <a:spcAft>
                <a:spcPts val="800"/>
              </a:spcAft>
              <a:tabLst>
                <a:tab pos="457200" algn="l"/>
              </a:tabLst>
            </a:pPr>
            <a:r>
              <a:rPr lang="en-US" sz="4000" b="1" dirty="0">
                <a:solidFill>
                  <a:srgbClr val="CC9900"/>
                </a:solidFill>
                <a:effectLst>
                  <a:innerShdw blurRad="63500" dist="50800" dir="13500000">
                    <a:prstClr val="black">
                      <a:alpha val="50000"/>
                    </a:prstClr>
                  </a:innerShdw>
                </a:effectLst>
                <a:latin typeface="Helvetica" panose="020B0604020202020204" pitchFamily="34" charset="0"/>
                <a:ea typeface="+mn-ea"/>
                <a:cs typeface="Helvetica" panose="020B0604020202020204" pitchFamily="34" charset="0"/>
              </a:rPr>
              <a:t>Neurodivergent strengths</a:t>
            </a:r>
          </a:p>
        </p:txBody>
      </p:sp>
      <p:sp>
        <p:nvSpPr>
          <p:cNvPr id="12" name="Freeform 10"/>
          <p:cNvSpPr>
            <a:spLocks/>
          </p:cNvSpPr>
          <p:nvPr/>
        </p:nvSpPr>
        <p:spPr bwMode="auto">
          <a:xfrm>
            <a:off x="4573598" y="3411882"/>
            <a:ext cx="2991716" cy="3446117"/>
          </a:xfrm>
          <a:custGeom>
            <a:avLst/>
            <a:gdLst>
              <a:gd name="T0" fmla="*/ 858 w 2258"/>
              <a:gd name="T1" fmla="*/ 2497 h 2528"/>
              <a:gd name="T2" fmla="*/ 617 w 2258"/>
              <a:gd name="T3" fmla="*/ 2147 h 2528"/>
              <a:gd name="T4" fmla="*/ 278 w 2258"/>
              <a:gd name="T5" fmla="*/ 2137 h 2528"/>
              <a:gd name="T6" fmla="*/ 238 w 2258"/>
              <a:gd name="T7" fmla="*/ 1948 h 2528"/>
              <a:gd name="T8" fmla="*/ 174 w 2258"/>
              <a:gd name="T9" fmla="*/ 1874 h 2528"/>
              <a:gd name="T10" fmla="*/ 215 w 2258"/>
              <a:gd name="T11" fmla="*/ 1823 h 2528"/>
              <a:gd name="T12" fmla="*/ 144 w 2258"/>
              <a:gd name="T13" fmla="*/ 1776 h 2528"/>
              <a:gd name="T14" fmla="*/ 101 w 2258"/>
              <a:gd name="T15" fmla="*/ 1698 h 2528"/>
              <a:gd name="T16" fmla="*/ 54 w 2258"/>
              <a:gd name="T17" fmla="*/ 1567 h 2528"/>
              <a:gd name="T18" fmla="*/ 228 w 2258"/>
              <a:gd name="T19" fmla="*/ 1193 h 2528"/>
              <a:gd name="T20" fmla="*/ 528 w 2258"/>
              <a:gd name="T21" fmla="*/ 295 h 2528"/>
              <a:gd name="T22" fmla="*/ 2096 w 2258"/>
              <a:gd name="T23" fmla="*/ 762 h 2528"/>
              <a:gd name="T24" fmla="*/ 1746 w 2258"/>
              <a:gd name="T25" fmla="*/ 1853 h 2528"/>
              <a:gd name="T26" fmla="*/ 1761 w 2258"/>
              <a:gd name="T27" fmla="*/ 2528 h 2528"/>
              <a:gd name="T28" fmla="*/ 857 w 2258"/>
              <a:gd name="T29" fmla="*/ 2528 h 2528"/>
              <a:gd name="T30" fmla="*/ 858 w 2258"/>
              <a:gd name="T31" fmla="*/ 2497 h 2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58" h="2528">
                <a:moveTo>
                  <a:pt x="858" y="2497"/>
                </a:moveTo>
                <a:cubicBezTo>
                  <a:pt x="858" y="2497"/>
                  <a:pt x="870" y="2137"/>
                  <a:pt x="617" y="2147"/>
                </a:cubicBezTo>
                <a:cubicBezTo>
                  <a:pt x="363" y="2157"/>
                  <a:pt x="339" y="2232"/>
                  <a:pt x="278" y="2137"/>
                </a:cubicBezTo>
                <a:cubicBezTo>
                  <a:pt x="217" y="2042"/>
                  <a:pt x="279" y="1988"/>
                  <a:pt x="238" y="1948"/>
                </a:cubicBezTo>
                <a:cubicBezTo>
                  <a:pt x="238" y="1948"/>
                  <a:pt x="175" y="1915"/>
                  <a:pt x="174" y="1874"/>
                </a:cubicBezTo>
                <a:cubicBezTo>
                  <a:pt x="173" y="1832"/>
                  <a:pt x="215" y="1823"/>
                  <a:pt x="215" y="1823"/>
                </a:cubicBezTo>
                <a:cubicBezTo>
                  <a:pt x="215" y="1823"/>
                  <a:pt x="147" y="1821"/>
                  <a:pt x="144" y="1776"/>
                </a:cubicBezTo>
                <a:cubicBezTo>
                  <a:pt x="142" y="1731"/>
                  <a:pt x="172" y="1728"/>
                  <a:pt x="101" y="1698"/>
                </a:cubicBezTo>
                <a:cubicBezTo>
                  <a:pt x="30" y="1668"/>
                  <a:pt x="10" y="1641"/>
                  <a:pt x="54" y="1567"/>
                </a:cubicBezTo>
                <a:cubicBezTo>
                  <a:pt x="98" y="1492"/>
                  <a:pt x="245" y="1283"/>
                  <a:pt x="228" y="1193"/>
                </a:cubicBezTo>
                <a:cubicBezTo>
                  <a:pt x="211" y="1103"/>
                  <a:pt x="0" y="589"/>
                  <a:pt x="528" y="295"/>
                </a:cubicBezTo>
                <a:cubicBezTo>
                  <a:pt x="1055" y="0"/>
                  <a:pt x="1933" y="127"/>
                  <a:pt x="2096" y="762"/>
                </a:cubicBezTo>
                <a:cubicBezTo>
                  <a:pt x="2258" y="1396"/>
                  <a:pt x="1746" y="1853"/>
                  <a:pt x="1746" y="1853"/>
                </a:cubicBezTo>
                <a:cubicBezTo>
                  <a:pt x="1746" y="1853"/>
                  <a:pt x="1532" y="2254"/>
                  <a:pt x="1761" y="2528"/>
                </a:cubicBezTo>
                <a:cubicBezTo>
                  <a:pt x="857" y="2528"/>
                  <a:pt x="857" y="2528"/>
                  <a:pt x="857" y="2528"/>
                </a:cubicBezTo>
                <a:lnTo>
                  <a:pt x="858" y="2497"/>
                </a:lnTo>
                <a:close/>
              </a:path>
            </a:pathLst>
          </a:custGeom>
          <a:solidFill>
            <a:schemeClr val="tx1">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latin typeface="Helvetica" panose="020B0604020202020204" pitchFamily="34" charset="0"/>
              <a:cs typeface="Helvetica" panose="020B0604020202020204" pitchFamily="34" charset="0"/>
            </a:endParaRPr>
          </a:p>
        </p:txBody>
      </p:sp>
      <p:sp>
        <p:nvSpPr>
          <p:cNvPr id="13" name="Freeform 11"/>
          <p:cNvSpPr>
            <a:spLocks/>
          </p:cNvSpPr>
          <p:nvPr/>
        </p:nvSpPr>
        <p:spPr bwMode="auto">
          <a:xfrm>
            <a:off x="5003666" y="3576406"/>
            <a:ext cx="2267239" cy="2029114"/>
          </a:xfrm>
          <a:custGeom>
            <a:avLst/>
            <a:gdLst>
              <a:gd name="T0" fmla="*/ 1704 w 1710"/>
              <a:gd name="T1" fmla="*/ 807 h 1531"/>
              <a:gd name="T2" fmla="*/ 1586 w 1710"/>
              <a:gd name="T3" fmla="*/ 534 h 1531"/>
              <a:gd name="T4" fmla="*/ 1486 w 1710"/>
              <a:gd name="T5" fmla="*/ 336 h 1531"/>
              <a:gd name="T6" fmla="*/ 1180 w 1710"/>
              <a:gd name="T7" fmla="*/ 215 h 1531"/>
              <a:gd name="T8" fmla="*/ 731 w 1710"/>
              <a:gd name="T9" fmla="*/ 166 h 1531"/>
              <a:gd name="T10" fmla="*/ 327 w 1710"/>
              <a:gd name="T11" fmla="*/ 309 h 1531"/>
              <a:gd name="T12" fmla="*/ 132 w 1710"/>
              <a:gd name="T13" fmla="*/ 767 h 1531"/>
              <a:gd name="T14" fmla="*/ 445 w 1710"/>
              <a:gd name="T15" fmla="*/ 934 h 1531"/>
              <a:gd name="T16" fmla="*/ 474 w 1710"/>
              <a:gd name="T17" fmla="*/ 1088 h 1531"/>
              <a:gd name="T18" fmla="*/ 489 w 1710"/>
              <a:gd name="T19" fmla="*/ 1129 h 1531"/>
              <a:gd name="T20" fmla="*/ 489 w 1710"/>
              <a:gd name="T21" fmla="*/ 1130 h 1531"/>
              <a:gd name="T22" fmla="*/ 490 w 1710"/>
              <a:gd name="T23" fmla="*/ 1130 h 1531"/>
              <a:gd name="T24" fmla="*/ 490 w 1710"/>
              <a:gd name="T25" fmla="*/ 1132 h 1531"/>
              <a:gd name="T26" fmla="*/ 491 w 1710"/>
              <a:gd name="T27" fmla="*/ 1133 h 1531"/>
              <a:gd name="T28" fmla="*/ 815 w 1710"/>
              <a:gd name="T29" fmla="*/ 1271 h 1531"/>
              <a:gd name="T30" fmla="*/ 815 w 1710"/>
              <a:gd name="T31" fmla="*/ 1272 h 1531"/>
              <a:gd name="T32" fmla="*/ 912 w 1710"/>
              <a:gd name="T33" fmla="*/ 1437 h 1531"/>
              <a:gd name="T34" fmla="*/ 1153 w 1710"/>
              <a:gd name="T35" fmla="*/ 1523 h 1531"/>
              <a:gd name="T36" fmla="*/ 1340 w 1710"/>
              <a:gd name="T37" fmla="*/ 1413 h 1531"/>
              <a:gd name="T38" fmla="*/ 1506 w 1710"/>
              <a:gd name="T39" fmla="*/ 1117 h 1531"/>
              <a:gd name="T40" fmla="*/ 1704 w 1710"/>
              <a:gd name="T41" fmla="*/ 807 h 1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10" h="1531">
                <a:moveTo>
                  <a:pt x="1704" y="807"/>
                </a:moveTo>
                <a:cubicBezTo>
                  <a:pt x="1698" y="609"/>
                  <a:pt x="1586" y="534"/>
                  <a:pt x="1586" y="534"/>
                </a:cubicBezTo>
                <a:cubicBezTo>
                  <a:pt x="1586" y="534"/>
                  <a:pt x="1573" y="438"/>
                  <a:pt x="1486" y="336"/>
                </a:cubicBezTo>
                <a:cubicBezTo>
                  <a:pt x="1351" y="189"/>
                  <a:pt x="1180" y="215"/>
                  <a:pt x="1180" y="215"/>
                </a:cubicBezTo>
                <a:cubicBezTo>
                  <a:pt x="959" y="0"/>
                  <a:pt x="731" y="166"/>
                  <a:pt x="731" y="166"/>
                </a:cubicBezTo>
                <a:cubicBezTo>
                  <a:pt x="416" y="62"/>
                  <a:pt x="327" y="309"/>
                  <a:pt x="327" y="309"/>
                </a:cubicBezTo>
                <a:cubicBezTo>
                  <a:pt x="147" y="328"/>
                  <a:pt x="0" y="540"/>
                  <a:pt x="132" y="767"/>
                </a:cubicBezTo>
                <a:cubicBezTo>
                  <a:pt x="233" y="940"/>
                  <a:pt x="381" y="943"/>
                  <a:pt x="445" y="934"/>
                </a:cubicBezTo>
                <a:cubicBezTo>
                  <a:pt x="445" y="934"/>
                  <a:pt x="453" y="1019"/>
                  <a:pt x="474" y="1088"/>
                </a:cubicBezTo>
                <a:cubicBezTo>
                  <a:pt x="478" y="1103"/>
                  <a:pt x="483" y="1116"/>
                  <a:pt x="489" y="1129"/>
                </a:cubicBezTo>
                <a:cubicBezTo>
                  <a:pt x="489" y="1129"/>
                  <a:pt x="489" y="1129"/>
                  <a:pt x="489" y="1130"/>
                </a:cubicBezTo>
                <a:cubicBezTo>
                  <a:pt x="489" y="1130"/>
                  <a:pt x="489" y="1130"/>
                  <a:pt x="490" y="1130"/>
                </a:cubicBezTo>
                <a:cubicBezTo>
                  <a:pt x="490" y="1131"/>
                  <a:pt x="490" y="1131"/>
                  <a:pt x="490" y="1132"/>
                </a:cubicBezTo>
                <a:cubicBezTo>
                  <a:pt x="491" y="1132"/>
                  <a:pt x="491" y="1133"/>
                  <a:pt x="491" y="1133"/>
                </a:cubicBezTo>
                <a:cubicBezTo>
                  <a:pt x="572" y="1287"/>
                  <a:pt x="815" y="1271"/>
                  <a:pt x="815" y="1271"/>
                </a:cubicBezTo>
                <a:cubicBezTo>
                  <a:pt x="815" y="1271"/>
                  <a:pt x="815" y="1271"/>
                  <a:pt x="815" y="1272"/>
                </a:cubicBezTo>
                <a:cubicBezTo>
                  <a:pt x="823" y="1326"/>
                  <a:pt x="845" y="1401"/>
                  <a:pt x="912" y="1437"/>
                </a:cubicBezTo>
                <a:cubicBezTo>
                  <a:pt x="976" y="1492"/>
                  <a:pt x="1063" y="1519"/>
                  <a:pt x="1153" y="1523"/>
                </a:cubicBezTo>
                <a:cubicBezTo>
                  <a:pt x="1309" y="1531"/>
                  <a:pt x="1340" y="1413"/>
                  <a:pt x="1340" y="1413"/>
                </a:cubicBezTo>
                <a:cubicBezTo>
                  <a:pt x="1551" y="1329"/>
                  <a:pt x="1506" y="1117"/>
                  <a:pt x="1506" y="1117"/>
                </a:cubicBezTo>
                <a:cubicBezTo>
                  <a:pt x="1594" y="1104"/>
                  <a:pt x="1710" y="1004"/>
                  <a:pt x="1704" y="807"/>
                </a:cubicBezTo>
                <a:close/>
              </a:path>
            </a:pathLst>
          </a:custGeom>
          <a:solidFill>
            <a:srgbClr val="CC9900"/>
          </a:solidFill>
          <a:ln>
            <a:noFill/>
          </a:ln>
        </p:spPr>
        <p:txBody>
          <a:bodyPr vert="horz" wrap="square" lIns="91440" tIns="45720" rIns="91440" bIns="45720" numCol="1" anchor="t" anchorCtr="0" compatLnSpc="1">
            <a:prstTxWarp prst="textNoShape">
              <a:avLst/>
            </a:prstTxWarp>
          </a:bodyPr>
          <a:lstStyle/>
          <a:p>
            <a:endParaRPr lang="en-US">
              <a:latin typeface="Helvetica" panose="020B0604020202020204" pitchFamily="34" charset="0"/>
              <a:cs typeface="Helvetica" panose="020B0604020202020204" pitchFamily="34" charset="0"/>
            </a:endParaRPr>
          </a:p>
        </p:txBody>
      </p:sp>
      <p:sp>
        <p:nvSpPr>
          <p:cNvPr id="23" name="Freeform 19"/>
          <p:cNvSpPr>
            <a:spLocks noEditPoints="1"/>
          </p:cNvSpPr>
          <p:nvPr/>
        </p:nvSpPr>
        <p:spPr bwMode="auto">
          <a:xfrm>
            <a:off x="9205505" y="809786"/>
            <a:ext cx="906202" cy="909046"/>
          </a:xfrm>
          <a:custGeom>
            <a:avLst/>
            <a:gdLst>
              <a:gd name="T0" fmla="*/ 380 w 402"/>
              <a:gd name="T1" fmla="*/ 242 h 403"/>
              <a:gd name="T2" fmla="*/ 385 w 402"/>
              <a:gd name="T3" fmla="*/ 209 h 403"/>
              <a:gd name="T4" fmla="*/ 383 w 402"/>
              <a:gd name="T5" fmla="*/ 175 h 403"/>
              <a:gd name="T6" fmla="*/ 375 w 402"/>
              <a:gd name="T7" fmla="*/ 142 h 403"/>
              <a:gd name="T8" fmla="*/ 361 w 402"/>
              <a:gd name="T9" fmla="*/ 111 h 403"/>
              <a:gd name="T10" fmla="*/ 342 w 402"/>
              <a:gd name="T11" fmla="*/ 83 h 403"/>
              <a:gd name="T12" fmla="*/ 318 w 402"/>
              <a:gd name="T13" fmla="*/ 59 h 403"/>
              <a:gd name="T14" fmla="*/ 289 w 402"/>
              <a:gd name="T15" fmla="*/ 40 h 403"/>
              <a:gd name="T16" fmla="*/ 258 w 402"/>
              <a:gd name="T17" fmla="*/ 26 h 403"/>
              <a:gd name="T18" fmla="*/ 225 w 402"/>
              <a:gd name="T19" fmla="*/ 19 h 403"/>
              <a:gd name="T20" fmla="*/ 191 w 402"/>
              <a:gd name="T21" fmla="*/ 18 h 403"/>
              <a:gd name="T22" fmla="*/ 158 w 402"/>
              <a:gd name="T23" fmla="*/ 23 h 403"/>
              <a:gd name="T24" fmla="*/ 125 w 402"/>
              <a:gd name="T25" fmla="*/ 34 h 403"/>
              <a:gd name="T26" fmla="*/ 96 w 402"/>
              <a:gd name="T27" fmla="*/ 50 h 403"/>
              <a:gd name="T28" fmla="*/ 70 w 402"/>
              <a:gd name="T29" fmla="*/ 72 h 403"/>
              <a:gd name="T30" fmla="*/ 48 w 402"/>
              <a:gd name="T31" fmla="*/ 98 h 403"/>
              <a:gd name="T32" fmla="*/ 32 w 402"/>
              <a:gd name="T33" fmla="*/ 128 h 403"/>
              <a:gd name="T34" fmla="*/ 21 w 402"/>
              <a:gd name="T35" fmla="*/ 161 h 403"/>
              <a:gd name="T36" fmla="*/ 17 w 402"/>
              <a:gd name="T37" fmla="*/ 194 h 403"/>
              <a:gd name="T38" fmla="*/ 19 w 402"/>
              <a:gd name="T39" fmla="*/ 228 h 403"/>
              <a:gd name="T40" fmla="*/ 27 w 402"/>
              <a:gd name="T41" fmla="*/ 261 h 403"/>
              <a:gd name="T42" fmla="*/ 41 w 402"/>
              <a:gd name="T43" fmla="*/ 292 h 403"/>
              <a:gd name="T44" fmla="*/ 60 w 402"/>
              <a:gd name="T45" fmla="*/ 320 h 403"/>
              <a:gd name="T46" fmla="*/ 84 w 402"/>
              <a:gd name="T47" fmla="*/ 344 h 403"/>
              <a:gd name="T48" fmla="*/ 112 w 402"/>
              <a:gd name="T49" fmla="*/ 363 h 403"/>
              <a:gd name="T50" fmla="*/ 144 w 402"/>
              <a:gd name="T51" fmla="*/ 376 h 403"/>
              <a:gd name="T52" fmla="*/ 177 w 402"/>
              <a:gd name="T53" fmla="*/ 384 h 403"/>
              <a:gd name="T54" fmla="*/ 211 w 402"/>
              <a:gd name="T55" fmla="*/ 385 h 403"/>
              <a:gd name="T56" fmla="*/ 244 w 402"/>
              <a:gd name="T57" fmla="*/ 380 h 403"/>
              <a:gd name="T58" fmla="*/ 276 w 402"/>
              <a:gd name="T59" fmla="*/ 369 h 403"/>
              <a:gd name="T60" fmla="*/ 306 w 402"/>
              <a:gd name="T61" fmla="*/ 353 h 403"/>
              <a:gd name="T62" fmla="*/ 332 w 402"/>
              <a:gd name="T63" fmla="*/ 331 h 403"/>
              <a:gd name="T64" fmla="*/ 354 w 402"/>
              <a:gd name="T65" fmla="*/ 304 h 403"/>
              <a:gd name="T66" fmla="*/ 370 w 402"/>
              <a:gd name="T67" fmla="*/ 275 h 403"/>
              <a:gd name="T68" fmla="*/ 119 w 402"/>
              <a:gd name="T69" fmla="*/ 71 h 403"/>
              <a:gd name="T70" fmla="*/ 213 w 402"/>
              <a:gd name="T71" fmla="*/ 69 h 403"/>
              <a:gd name="T72" fmla="*/ 80 w 402"/>
              <a:gd name="T73" fmla="*/ 257 h 403"/>
              <a:gd name="T74" fmla="*/ 337 w 402"/>
              <a:gd name="T75" fmla="*/ 272 h 403"/>
              <a:gd name="T76" fmla="*/ 98 w 402"/>
              <a:gd name="T77" fmla="*/ 294 h 403"/>
              <a:gd name="T78" fmla="*/ 324 w 402"/>
              <a:gd name="T79" fmla="*/ 253 h 403"/>
              <a:gd name="T80" fmla="*/ 339 w 402"/>
              <a:gd name="T81" fmla="*/ 214 h 403"/>
              <a:gd name="T82" fmla="*/ 252 w 402"/>
              <a:gd name="T83" fmla="*/ 79 h 403"/>
              <a:gd name="T84" fmla="*/ 331 w 402"/>
              <a:gd name="T85" fmla="*/ 120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02" h="403">
                <a:moveTo>
                  <a:pt x="376" y="259"/>
                </a:moveTo>
                <a:cubicBezTo>
                  <a:pt x="396" y="256"/>
                  <a:pt x="396" y="256"/>
                  <a:pt x="396" y="256"/>
                </a:cubicBezTo>
                <a:cubicBezTo>
                  <a:pt x="380" y="242"/>
                  <a:pt x="380" y="242"/>
                  <a:pt x="380" y="242"/>
                </a:cubicBezTo>
                <a:cubicBezTo>
                  <a:pt x="375" y="238"/>
                  <a:pt x="377" y="229"/>
                  <a:pt x="383" y="226"/>
                </a:cubicBezTo>
                <a:cubicBezTo>
                  <a:pt x="402" y="219"/>
                  <a:pt x="402" y="219"/>
                  <a:pt x="402" y="219"/>
                </a:cubicBezTo>
                <a:cubicBezTo>
                  <a:pt x="385" y="209"/>
                  <a:pt x="385" y="209"/>
                  <a:pt x="385" y="209"/>
                </a:cubicBezTo>
                <a:cubicBezTo>
                  <a:pt x="379" y="205"/>
                  <a:pt x="379" y="196"/>
                  <a:pt x="385" y="192"/>
                </a:cubicBezTo>
                <a:cubicBezTo>
                  <a:pt x="402" y="182"/>
                  <a:pt x="402" y="182"/>
                  <a:pt x="402" y="182"/>
                </a:cubicBezTo>
                <a:cubicBezTo>
                  <a:pt x="383" y="175"/>
                  <a:pt x="383" y="175"/>
                  <a:pt x="383" y="175"/>
                </a:cubicBezTo>
                <a:cubicBezTo>
                  <a:pt x="376" y="172"/>
                  <a:pt x="375" y="163"/>
                  <a:pt x="380" y="158"/>
                </a:cubicBezTo>
                <a:cubicBezTo>
                  <a:pt x="395" y="145"/>
                  <a:pt x="395" y="145"/>
                  <a:pt x="395" y="145"/>
                </a:cubicBezTo>
                <a:cubicBezTo>
                  <a:pt x="375" y="142"/>
                  <a:pt x="375" y="142"/>
                  <a:pt x="375" y="142"/>
                </a:cubicBezTo>
                <a:cubicBezTo>
                  <a:pt x="368" y="141"/>
                  <a:pt x="365" y="132"/>
                  <a:pt x="369" y="126"/>
                </a:cubicBezTo>
                <a:cubicBezTo>
                  <a:pt x="381" y="110"/>
                  <a:pt x="381" y="110"/>
                  <a:pt x="381" y="110"/>
                </a:cubicBezTo>
                <a:cubicBezTo>
                  <a:pt x="361" y="111"/>
                  <a:pt x="361" y="111"/>
                  <a:pt x="361" y="111"/>
                </a:cubicBezTo>
                <a:cubicBezTo>
                  <a:pt x="354" y="111"/>
                  <a:pt x="349" y="103"/>
                  <a:pt x="352" y="97"/>
                </a:cubicBezTo>
                <a:cubicBezTo>
                  <a:pt x="361" y="79"/>
                  <a:pt x="361" y="79"/>
                  <a:pt x="361" y="79"/>
                </a:cubicBezTo>
                <a:cubicBezTo>
                  <a:pt x="342" y="83"/>
                  <a:pt x="342" y="83"/>
                  <a:pt x="342" y="83"/>
                </a:cubicBezTo>
                <a:cubicBezTo>
                  <a:pt x="335" y="84"/>
                  <a:pt x="328" y="78"/>
                  <a:pt x="330" y="71"/>
                </a:cubicBezTo>
                <a:cubicBezTo>
                  <a:pt x="336" y="51"/>
                  <a:pt x="336" y="51"/>
                  <a:pt x="336" y="51"/>
                </a:cubicBezTo>
                <a:cubicBezTo>
                  <a:pt x="318" y="59"/>
                  <a:pt x="318" y="59"/>
                  <a:pt x="318" y="59"/>
                </a:cubicBezTo>
                <a:cubicBezTo>
                  <a:pt x="311" y="62"/>
                  <a:pt x="303" y="56"/>
                  <a:pt x="304" y="49"/>
                </a:cubicBezTo>
                <a:cubicBezTo>
                  <a:pt x="306" y="29"/>
                  <a:pt x="306" y="29"/>
                  <a:pt x="306" y="29"/>
                </a:cubicBezTo>
                <a:cubicBezTo>
                  <a:pt x="289" y="40"/>
                  <a:pt x="289" y="40"/>
                  <a:pt x="289" y="40"/>
                </a:cubicBezTo>
                <a:cubicBezTo>
                  <a:pt x="283" y="44"/>
                  <a:pt x="275" y="40"/>
                  <a:pt x="274" y="33"/>
                </a:cubicBezTo>
                <a:cubicBezTo>
                  <a:pt x="273" y="13"/>
                  <a:pt x="273" y="13"/>
                  <a:pt x="273" y="13"/>
                </a:cubicBezTo>
                <a:cubicBezTo>
                  <a:pt x="258" y="26"/>
                  <a:pt x="258" y="26"/>
                  <a:pt x="258" y="26"/>
                </a:cubicBezTo>
                <a:cubicBezTo>
                  <a:pt x="253" y="32"/>
                  <a:pt x="244" y="29"/>
                  <a:pt x="242" y="22"/>
                </a:cubicBezTo>
                <a:cubicBezTo>
                  <a:pt x="237" y="3"/>
                  <a:pt x="237" y="3"/>
                  <a:pt x="237" y="3"/>
                </a:cubicBezTo>
                <a:cubicBezTo>
                  <a:pt x="225" y="19"/>
                  <a:pt x="225" y="19"/>
                  <a:pt x="225" y="19"/>
                </a:cubicBezTo>
                <a:cubicBezTo>
                  <a:pt x="221" y="25"/>
                  <a:pt x="212" y="24"/>
                  <a:pt x="209" y="17"/>
                </a:cubicBezTo>
                <a:cubicBezTo>
                  <a:pt x="200" y="0"/>
                  <a:pt x="200" y="0"/>
                  <a:pt x="200" y="0"/>
                </a:cubicBezTo>
                <a:cubicBezTo>
                  <a:pt x="191" y="18"/>
                  <a:pt x="191" y="18"/>
                  <a:pt x="191" y="18"/>
                </a:cubicBezTo>
                <a:cubicBezTo>
                  <a:pt x="188" y="24"/>
                  <a:pt x="179" y="25"/>
                  <a:pt x="175" y="19"/>
                </a:cubicBezTo>
                <a:cubicBezTo>
                  <a:pt x="163" y="3"/>
                  <a:pt x="163" y="3"/>
                  <a:pt x="163" y="3"/>
                </a:cubicBezTo>
                <a:cubicBezTo>
                  <a:pt x="158" y="23"/>
                  <a:pt x="158" y="23"/>
                  <a:pt x="158" y="23"/>
                </a:cubicBezTo>
                <a:cubicBezTo>
                  <a:pt x="156" y="30"/>
                  <a:pt x="147" y="32"/>
                  <a:pt x="142" y="27"/>
                </a:cubicBezTo>
                <a:cubicBezTo>
                  <a:pt x="127" y="14"/>
                  <a:pt x="127" y="14"/>
                  <a:pt x="127" y="14"/>
                </a:cubicBezTo>
                <a:cubicBezTo>
                  <a:pt x="125" y="34"/>
                  <a:pt x="125" y="34"/>
                  <a:pt x="125" y="34"/>
                </a:cubicBezTo>
                <a:cubicBezTo>
                  <a:pt x="125" y="41"/>
                  <a:pt x="117" y="45"/>
                  <a:pt x="111" y="41"/>
                </a:cubicBezTo>
                <a:cubicBezTo>
                  <a:pt x="94" y="30"/>
                  <a:pt x="94" y="30"/>
                  <a:pt x="94" y="30"/>
                </a:cubicBezTo>
                <a:cubicBezTo>
                  <a:pt x="96" y="50"/>
                  <a:pt x="96" y="50"/>
                  <a:pt x="96" y="50"/>
                </a:cubicBezTo>
                <a:cubicBezTo>
                  <a:pt x="97" y="58"/>
                  <a:pt x="89" y="63"/>
                  <a:pt x="83" y="60"/>
                </a:cubicBezTo>
                <a:cubicBezTo>
                  <a:pt x="64" y="53"/>
                  <a:pt x="64" y="53"/>
                  <a:pt x="64" y="53"/>
                </a:cubicBezTo>
                <a:cubicBezTo>
                  <a:pt x="70" y="72"/>
                  <a:pt x="70" y="72"/>
                  <a:pt x="70" y="72"/>
                </a:cubicBezTo>
                <a:cubicBezTo>
                  <a:pt x="72" y="79"/>
                  <a:pt x="66" y="86"/>
                  <a:pt x="59" y="85"/>
                </a:cubicBezTo>
                <a:cubicBezTo>
                  <a:pt x="39" y="81"/>
                  <a:pt x="39" y="81"/>
                  <a:pt x="39" y="81"/>
                </a:cubicBezTo>
                <a:cubicBezTo>
                  <a:pt x="48" y="98"/>
                  <a:pt x="48" y="98"/>
                  <a:pt x="48" y="98"/>
                </a:cubicBezTo>
                <a:cubicBezTo>
                  <a:pt x="52" y="105"/>
                  <a:pt x="47" y="113"/>
                  <a:pt x="40" y="113"/>
                </a:cubicBezTo>
                <a:cubicBezTo>
                  <a:pt x="20" y="113"/>
                  <a:pt x="20" y="113"/>
                  <a:pt x="20" y="113"/>
                </a:cubicBezTo>
                <a:cubicBezTo>
                  <a:pt x="32" y="128"/>
                  <a:pt x="32" y="128"/>
                  <a:pt x="32" y="128"/>
                </a:cubicBezTo>
                <a:cubicBezTo>
                  <a:pt x="37" y="134"/>
                  <a:pt x="33" y="143"/>
                  <a:pt x="26" y="144"/>
                </a:cubicBezTo>
                <a:cubicBezTo>
                  <a:pt x="6" y="147"/>
                  <a:pt x="6" y="147"/>
                  <a:pt x="6" y="147"/>
                </a:cubicBezTo>
                <a:cubicBezTo>
                  <a:pt x="21" y="161"/>
                  <a:pt x="21" y="161"/>
                  <a:pt x="21" y="161"/>
                </a:cubicBezTo>
                <a:cubicBezTo>
                  <a:pt x="27" y="165"/>
                  <a:pt x="25" y="174"/>
                  <a:pt x="18" y="177"/>
                </a:cubicBezTo>
                <a:cubicBezTo>
                  <a:pt x="0" y="184"/>
                  <a:pt x="0" y="184"/>
                  <a:pt x="0" y="184"/>
                </a:cubicBezTo>
                <a:cubicBezTo>
                  <a:pt x="17" y="194"/>
                  <a:pt x="17" y="194"/>
                  <a:pt x="17" y="194"/>
                </a:cubicBezTo>
                <a:cubicBezTo>
                  <a:pt x="23" y="198"/>
                  <a:pt x="23" y="207"/>
                  <a:pt x="17" y="211"/>
                </a:cubicBezTo>
                <a:cubicBezTo>
                  <a:pt x="0" y="221"/>
                  <a:pt x="0" y="221"/>
                  <a:pt x="0" y="221"/>
                </a:cubicBezTo>
                <a:cubicBezTo>
                  <a:pt x="19" y="228"/>
                  <a:pt x="19" y="228"/>
                  <a:pt x="19" y="228"/>
                </a:cubicBezTo>
                <a:cubicBezTo>
                  <a:pt x="26" y="231"/>
                  <a:pt x="27" y="240"/>
                  <a:pt x="22" y="245"/>
                </a:cubicBezTo>
                <a:cubicBezTo>
                  <a:pt x="7" y="258"/>
                  <a:pt x="7" y="258"/>
                  <a:pt x="7" y="258"/>
                </a:cubicBezTo>
                <a:cubicBezTo>
                  <a:pt x="27" y="261"/>
                  <a:pt x="27" y="261"/>
                  <a:pt x="27" y="261"/>
                </a:cubicBezTo>
                <a:cubicBezTo>
                  <a:pt x="34" y="262"/>
                  <a:pt x="37" y="271"/>
                  <a:pt x="33" y="277"/>
                </a:cubicBezTo>
                <a:cubicBezTo>
                  <a:pt x="21" y="293"/>
                  <a:pt x="21" y="293"/>
                  <a:pt x="21" y="293"/>
                </a:cubicBezTo>
                <a:cubicBezTo>
                  <a:pt x="41" y="292"/>
                  <a:pt x="41" y="292"/>
                  <a:pt x="41" y="292"/>
                </a:cubicBezTo>
                <a:cubicBezTo>
                  <a:pt x="48" y="292"/>
                  <a:pt x="53" y="300"/>
                  <a:pt x="50" y="306"/>
                </a:cubicBezTo>
                <a:cubicBezTo>
                  <a:pt x="41" y="324"/>
                  <a:pt x="41" y="324"/>
                  <a:pt x="41" y="324"/>
                </a:cubicBezTo>
                <a:cubicBezTo>
                  <a:pt x="60" y="320"/>
                  <a:pt x="60" y="320"/>
                  <a:pt x="60" y="320"/>
                </a:cubicBezTo>
                <a:cubicBezTo>
                  <a:pt x="67" y="319"/>
                  <a:pt x="73" y="325"/>
                  <a:pt x="71" y="332"/>
                </a:cubicBezTo>
                <a:cubicBezTo>
                  <a:pt x="66" y="352"/>
                  <a:pt x="66" y="352"/>
                  <a:pt x="66" y="352"/>
                </a:cubicBezTo>
                <a:cubicBezTo>
                  <a:pt x="84" y="344"/>
                  <a:pt x="84" y="344"/>
                  <a:pt x="84" y="344"/>
                </a:cubicBezTo>
                <a:cubicBezTo>
                  <a:pt x="91" y="341"/>
                  <a:pt x="98" y="347"/>
                  <a:pt x="98" y="354"/>
                </a:cubicBezTo>
                <a:cubicBezTo>
                  <a:pt x="96" y="374"/>
                  <a:pt x="96" y="374"/>
                  <a:pt x="96" y="374"/>
                </a:cubicBezTo>
                <a:cubicBezTo>
                  <a:pt x="112" y="363"/>
                  <a:pt x="112" y="363"/>
                  <a:pt x="112" y="363"/>
                </a:cubicBezTo>
                <a:cubicBezTo>
                  <a:pt x="119" y="359"/>
                  <a:pt x="127" y="363"/>
                  <a:pt x="127" y="370"/>
                </a:cubicBezTo>
                <a:cubicBezTo>
                  <a:pt x="129" y="390"/>
                  <a:pt x="129" y="390"/>
                  <a:pt x="129" y="390"/>
                </a:cubicBezTo>
                <a:cubicBezTo>
                  <a:pt x="144" y="376"/>
                  <a:pt x="144" y="376"/>
                  <a:pt x="144" y="376"/>
                </a:cubicBezTo>
                <a:cubicBezTo>
                  <a:pt x="149" y="371"/>
                  <a:pt x="158" y="374"/>
                  <a:pt x="160" y="381"/>
                </a:cubicBezTo>
                <a:cubicBezTo>
                  <a:pt x="165" y="400"/>
                  <a:pt x="165" y="400"/>
                  <a:pt x="165" y="400"/>
                </a:cubicBezTo>
                <a:cubicBezTo>
                  <a:pt x="177" y="384"/>
                  <a:pt x="177" y="384"/>
                  <a:pt x="177" y="384"/>
                </a:cubicBezTo>
                <a:cubicBezTo>
                  <a:pt x="181" y="378"/>
                  <a:pt x="190" y="379"/>
                  <a:pt x="193" y="385"/>
                </a:cubicBezTo>
                <a:cubicBezTo>
                  <a:pt x="202" y="403"/>
                  <a:pt x="202" y="403"/>
                  <a:pt x="202" y="403"/>
                </a:cubicBezTo>
                <a:cubicBezTo>
                  <a:pt x="211" y="385"/>
                  <a:pt x="211" y="385"/>
                  <a:pt x="211" y="385"/>
                </a:cubicBezTo>
                <a:cubicBezTo>
                  <a:pt x="214" y="379"/>
                  <a:pt x="223" y="378"/>
                  <a:pt x="227" y="384"/>
                </a:cubicBezTo>
                <a:cubicBezTo>
                  <a:pt x="239" y="400"/>
                  <a:pt x="239" y="400"/>
                  <a:pt x="239" y="400"/>
                </a:cubicBezTo>
                <a:cubicBezTo>
                  <a:pt x="244" y="380"/>
                  <a:pt x="244" y="380"/>
                  <a:pt x="244" y="380"/>
                </a:cubicBezTo>
                <a:cubicBezTo>
                  <a:pt x="246" y="373"/>
                  <a:pt x="255" y="371"/>
                  <a:pt x="260" y="376"/>
                </a:cubicBezTo>
                <a:cubicBezTo>
                  <a:pt x="275" y="389"/>
                  <a:pt x="275" y="389"/>
                  <a:pt x="275" y="389"/>
                </a:cubicBezTo>
                <a:cubicBezTo>
                  <a:pt x="276" y="369"/>
                  <a:pt x="276" y="369"/>
                  <a:pt x="276" y="369"/>
                </a:cubicBezTo>
                <a:cubicBezTo>
                  <a:pt x="277" y="362"/>
                  <a:pt x="285" y="358"/>
                  <a:pt x="291" y="362"/>
                </a:cubicBezTo>
                <a:cubicBezTo>
                  <a:pt x="308" y="373"/>
                  <a:pt x="308" y="373"/>
                  <a:pt x="308" y="373"/>
                </a:cubicBezTo>
                <a:cubicBezTo>
                  <a:pt x="306" y="353"/>
                  <a:pt x="306" y="353"/>
                  <a:pt x="306" y="353"/>
                </a:cubicBezTo>
                <a:cubicBezTo>
                  <a:pt x="305" y="345"/>
                  <a:pt x="312" y="340"/>
                  <a:pt x="319" y="343"/>
                </a:cubicBezTo>
                <a:cubicBezTo>
                  <a:pt x="338" y="350"/>
                  <a:pt x="338" y="350"/>
                  <a:pt x="338" y="350"/>
                </a:cubicBezTo>
                <a:cubicBezTo>
                  <a:pt x="332" y="331"/>
                  <a:pt x="332" y="331"/>
                  <a:pt x="332" y="331"/>
                </a:cubicBezTo>
                <a:cubicBezTo>
                  <a:pt x="330" y="324"/>
                  <a:pt x="336" y="317"/>
                  <a:pt x="343" y="318"/>
                </a:cubicBezTo>
                <a:cubicBezTo>
                  <a:pt x="363" y="322"/>
                  <a:pt x="363" y="322"/>
                  <a:pt x="363" y="322"/>
                </a:cubicBezTo>
                <a:cubicBezTo>
                  <a:pt x="354" y="304"/>
                  <a:pt x="354" y="304"/>
                  <a:pt x="354" y="304"/>
                </a:cubicBezTo>
                <a:cubicBezTo>
                  <a:pt x="350" y="298"/>
                  <a:pt x="355" y="290"/>
                  <a:pt x="362" y="290"/>
                </a:cubicBezTo>
                <a:cubicBezTo>
                  <a:pt x="382" y="290"/>
                  <a:pt x="382" y="290"/>
                  <a:pt x="382" y="290"/>
                </a:cubicBezTo>
                <a:cubicBezTo>
                  <a:pt x="370" y="275"/>
                  <a:pt x="370" y="275"/>
                  <a:pt x="370" y="275"/>
                </a:cubicBezTo>
                <a:cubicBezTo>
                  <a:pt x="365" y="269"/>
                  <a:pt x="369" y="260"/>
                  <a:pt x="376" y="259"/>
                </a:cubicBezTo>
                <a:close/>
                <a:moveTo>
                  <a:pt x="56" y="253"/>
                </a:moveTo>
                <a:cubicBezTo>
                  <a:pt x="33" y="187"/>
                  <a:pt x="57" y="110"/>
                  <a:pt x="119" y="71"/>
                </a:cubicBezTo>
                <a:cubicBezTo>
                  <a:pt x="145" y="55"/>
                  <a:pt x="173" y="48"/>
                  <a:pt x="201" y="48"/>
                </a:cubicBezTo>
                <a:cubicBezTo>
                  <a:pt x="210" y="48"/>
                  <a:pt x="216" y="56"/>
                  <a:pt x="214" y="64"/>
                </a:cubicBezTo>
                <a:cubicBezTo>
                  <a:pt x="213" y="69"/>
                  <a:pt x="213" y="69"/>
                  <a:pt x="213" y="69"/>
                </a:cubicBezTo>
                <a:cubicBezTo>
                  <a:pt x="209" y="69"/>
                  <a:pt x="205" y="68"/>
                  <a:pt x="201" y="68"/>
                </a:cubicBezTo>
                <a:cubicBezTo>
                  <a:pt x="127" y="68"/>
                  <a:pt x="68" y="128"/>
                  <a:pt x="68" y="201"/>
                </a:cubicBezTo>
                <a:cubicBezTo>
                  <a:pt x="68" y="221"/>
                  <a:pt x="72" y="240"/>
                  <a:pt x="80" y="257"/>
                </a:cubicBezTo>
                <a:cubicBezTo>
                  <a:pt x="75" y="260"/>
                  <a:pt x="75" y="260"/>
                  <a:pt x="75" y="260"/>
                </a:cubicBezTo>
                <a:cubicBezTo>
                  <a:pt x="68" y="264"/>
                  <a:pt x="59" y="261"/>
                  <a:pt x="56" y="253"/>
                </a:cubicBezTo>
                <a:close/>
                <a:moveTo>
                  <a:pt x="337" y="272"/>
                </a:moveTo>
                <a:cubicBezTo>
                  <a:pt x="325" y="296"/>
                  <a:pt x="307" y="316"/>
                  <a:pt x="283" y="332"/>
                </a:cubicBezTo>
                <a:cubicBezTo>
                  <a:pt x="222" y="369"/>
                  <a:pt x="146" y="360"/>
                  <a:pt x="97" y="314"/>
                </a:cubicBezTo>
                <a:cubicBezTo>
                  <a:pt x="90" y="308"/>
                  <a:pt x="91" y="298"/>
                  <a:pt x="98" y="294"/>
                </a:cubicBezTo>
                <a:cubicBezTo>
                  <a:pt x="103" y="291"/>
                  <a:pt x="103" y="291"/>
                  <a:pt x="103" y="291"/>
                </a:cubicBezTo>
                <a:cubicBezTo>
                  <a:pt x="127" y="318"/>
                  <a:pt x="162" y="335"/>
                  <a:pt x="201" y="335"/>
                </a:cubicBezTo>
                <a:cubicBezTo>
                  <a:pt x="256" y="335"/>
                  <a:pt x="304" y="301"/>
                  <a:pt x="324" y="253"/>
                </a:cubicBezTo>
                <a:cubicBezTo>
                  <a:pt x="329" y="254"/>
                  <a:pt x="329" y="254"/>
                  <a:pt x="329" y="254"/>
                </a:cubicBezTo>
                <a:cubicBezTo>
                  <a:pt x="337" y="256"/>
                  <a:pt x="341" y="265"/>
                  <a:pt x="337" y="272"/>
                </a:cubicBezTo>
                <a:close/>
                <a:moveTo>
                  <a:pt x="339" y="214"/>
                </a:moveTo>
                <a:cubicBezTo>
                  <a:pt x="334" y="213"/>
                  <a:pt x="334" y="213"/>
                  <a:pt x="334" y="213"/>
                </a:cubicBezTo>
                <a:cubicBezTo>
                  <a:pt x="334" y="209"/>
                  <a:pt x="334" y="205"/>
                  <a:pt x="334" y="201"/>
                </a:cubicBezTo>
                <a:cubicBezTo>
                  <a:pt x="334" y="146"/>
                  <a:pt x="300" y="99"/>
                  <a:pt x="252" y="79"/>
                </a:cubicBezTo>
                <a:cubicBezTo>
                  <a:pt x="253" y="74"/>
                  <a:pt x="253" y="74"/>
                  <a:pt x="253" y="74"/>
                </a:cubicBezTo>
                <a:cubicBezTo>
                  <a:pt x="255" y="66"/>
                  <a:pt x="264" y="61"/>
                  <a:pt x="272" y="65"/>
                </a:cubicBezTo>
                <a:cubicBezTo>
                  <a:pt x="295" y="77"/>
                  <a:pt x="316" y="96"/>
                  <a:pt x="331" y="120"/>
                </a:cubicBezTo>
                <a:cubicBezTo>
                  <a:pt x="347" y="145"/>
                  <a:pt x="355" y="174"/>
                  <a:pt x="355" y="202"/>
                </a:cubicBezTo>
                <a:cubicBezTo>
                  <a:pt x="354" y="210"/>
                  <a:pt x="347" y="216"/>
                  <a:pt x="339" y="214"/>
                </a:cubicBezTo>
                <a:close/>
              </a:path>
            </a:pathLst>
          </a:custGeom>
          <a:solidFill>
            <a:schemeClr val="accent3">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latin typeface="Helvetica" panose="020B0604020202020204" pitchFamily="34" charset="0"/>
              <a:cs typeface="Helvetica" panose="020B0604020202020204" pitchFamily="34" charset="0"/>
            </a:endParaRPr>
          </a:p>
        </p:txBody>
      </p:sp>
      <p:sp>
        <p:nvSpPr>
          <p:cNvPr id="26" name="Freeform 23"/>
          <p:cNvSpPr>
            <a:spLocks noEditPoints="1"/>
          </p:cNvSpPr>
          <p:nvPr/>
        </p:nvSpPr>
        <p:spPr bwMode="auto">
          <a:xfrm>
            <a:off x="10235601" y="1427719"/>
            <a:ext cx="905826" cy="909747"/>
          </a:xfrm>
          <a:custGeom>
            <a:avLst/>
            <a:gdLst>
              <a:gd name="T0" fmla="*/ 469 w 486"/>
              <a:gd name="T1" fmla="*/ 225 h 488"/>
              <a:gd name="T2" fmla="*/ 470 w 486"/>
              <a:gd name="T3" fmla="*/ 194 h 488"/>
              <a:gd name="T4" fmla="*/ 459 w 486"/>
              <a:gd name="T5" fmla="*/ 161 h 488"/>
              <a:gd name="T6" fmla="*/ 441 w 486"/>
              <a:gd name="T7" fmla="*/ 135 h 488"/>
              <a:gd name="T8" fmla="*/ 429 w 486"/>
              <a:gd name="T9" fmla="*/ 87 h 488"/>
              <a:gd name="T10" fmla="*/ 380 w 486"/>
              <a:gd name="T11" fmla="*/ 87 h 488"/>
              <a:gd name="T12" fmla="*/ 369 w 486"/>
              <a:gd name="T13" fmla="*/ 35 h 488"/>
              <a:gd name="T14" fmla="*/ 319 w 486"/>
              <a:gd name="T15" fmla="*/ 31 h 488"/>
              <a:gd name="T16" fmla="*/ 291 w 486"/>
              <a:gd name="T17" fmla="*/ 17 h 488"/>
              <a:gd name="T18" fmla="*/ 256 w 486"/>
              <a:gd name="T19" fmla="*/ 13 h 488"/>
              <a:gd name="T20" fmla="*/ 226 w 486"/>
              <a:gd name="T21" fmla="*/ 19 h 488"/>
              <a:gd name="T22" fmla="*/ 177 w 486"/>
              <a:gd name="T23" fmla="*/ 10 h 488"/>
              <a:gd name="T24" fmla="*/ 151 w 486"/>
              <a:gd name="T25" fmla="*/ 57 h 488"/>
              <a:gd name="T26" fmla="*/ 113 w 486"/>
              <a:gd name="T27" fmla="*/ 38 h 488"/>
              <a:gd name="T28" fmla="*/ 107 w 486"/>
              <a:gd name="T29" fmla="*/ 86 h 488"/>
              <a:gd name="T30" fmla="*/ 54 w 486"/>
              <a:gd name="T31" fmla="*/ 90 h 488"/>
              <a:gd name="T32" fmla="*/ 42 w 486"/>
              <a:gd name="T33" fmla="*/ 139 h 488"/>
              <a:gd name="T34" fmla="*/ 25 w 486"/>
              <a:gd name="T35" fmla="*/ 164 h 488"/>
              <a:gd name="T36" fmla="*/ 16 w 486"/>
              <a:gd name="T37" fmla="*/ 198 h 488"/>
              <a:gd name="T38" fmla="*/ 17 w 486"/>
              <a:gd name="T39" fmla="*/ 229 h 488"/>
              <a:gd name="T40" fmla="*/ 1 w 486"/>
              <a:gd name="T41" fmla="*/ 276 h 488"/>
              <a:gd name="T42" fmla="*/ 44 w 486"/>
              <a:gd name="T43" fmla="*/ 305 h 488"/>
              <a:gd name="T44" fmla="*/ 20 w 486"/>
              <a:gd name="T45" fmla="*/ 343 h 488"/>
              <a:gd name="T46" fmla="*/ 69 w 486"/>
              <a:gd name="T47" fmla="*/ 359 h 488"/>
              <a:gd name="T48" fmla="*/ 63 w 486"/>
              <a:gd name="T49" fmla="*/ 409 h 488"/>
              <a:gd name="T50" fmla="*/ 110 w 486"/>
              <a:gd name="T51" fmla="*/ 428 h 488"/>
              <a:gd name="T52" fmla="*/ 133 w 486"/>
              <a:gd name="T53" fmla="*/ 449 h 488"/>
              <a:gd name="T54" fmla="*/ 167 w 486"/>
              <a:gd name="T55" fmla="*/ 458 h 488"/>
              <a:gd name="T56" fmla="*/ 195 w 486"/>
              <a:gd name="T57" fmla="*/ 471 h 488"/>
              <a:gd name="T58" fmla="*/ 230 w 486"/>
              <a:gd name="T59" fmla="*/ 476 h 488"/>
              <a:gd name="T60" fmla="*/ 260 w 486"/>
              <a:gd name="T61" fmla="*/ 470 h 488"/>
              <a:gd name="T62" fmla="*/ 295 w 486"/>
              <a:gd name="T63" fmla="*/ 470 h 488"/>
              <a:gd name="T64" fmla="*/ 323 w 486"/>
              <a:gd name="T65" fmla="*/ 456 h 488"/>
              <a:gd name="T66" fmla="*/ 372 w 486"/>
              <a:gd name="T67" fmla="*/ 451 h 488"/>
              <a:gd name="T68" fmla="*/ 379 w 486"/>
              <a:gd name="T69" fmla="*/ 425 h 488"/>
              <a:gd name="T70" fmla="*/ 426 w 486"/>
              <a:gd name="T71" fmla="*/ 406 h 488"/>
              <a:gd name="T72" fmla="*/ 419 w 486"/>
              <a:gd name="T73" fmla="*/ 355 h 488"/>
              <a:gd name="T74" fmla="*/ 468 w 486"/>
              <a:gd name="T75" fmla="*/ 339 h 488"/>
              <a:gd name="T76" fmla="*/ 455 w 486"/>
              <a:gd name="T77" fmla="*/ 286 h 488"/>
              <a:gd name="T78" fmla="*/ 475 w 486"/>
              <a:gd name="T79" fmla="*/ 260 h 488"/>
              <a:gd name="T80" fmla="*/ 366 w 486"/>
              <a:gd name="T81" fmla="*/ 153 h 488"/>
              <a:gd name="T82" fmla="*/ 183 w 486"/>
              <a:gd name="T83" fmla="*/ 87 h 488"/>
              <a:gd name="T84" fmla="*/ 243 w 486"/>
              <a:gd name="T85" fmla="*/ 102 h 488"/>
              <a:gd name="T86" fmla="*/ 89 w 486"/>
              <a:gd name="T87" fmla="*/ 176 h 488"/>
              <a:gd name="T88" fmla="*/ 108 w 486"/>
              <a:gd name="T89" fmla="*/ 198 h 488"/>
              <a:gd name="T90" fmla="*/ 87 w 486"/>
              <a:gd name="T91" fmla="*/ 308 h 488"/>
              <a:gd name="T92" fmla="*/ 101 w 486"/>
              <a:gd name="T93" fmla="*/ 244 h 488"/>
              <a:gd name="T94" fmla="*/ 118 w 486"/>
              <a:gd name="T95" fmla="*/ 357 h 488"/>
              <a:gd name="T96" fmla="*/ 201 w 486"/>
              <a:gd name="T97" fmla="*/ 391 h 488"/>
              <a:gd name="T98" fmla="*/ 223 w 486"/>
              <a:gd name="T99" fmla="*/ 396 h 488"/>
              <a:gd name="T100" fmla="*/ 318 w 486"/>
              <a:gd name="T101" fmla="*/ 377 h 488"/>
              <a:gd name="T102" fmla="*/ 337 w 486"/>
              <a:gd name="T103" fmla="*/ 365 h 488"/>
              <a:gd name="T104" fmla="*/ 400 w 486"/>
              <a:gd name="T105" fmla="*/ 307 h 488"/>
              <a:gd name="T106" fmla="*/ 369 w 486"/>
              <a:gd name="T107" fmla="*/ 179 h 488"/>
              <a:gd name="T108" fmla="*/ 395 w 486"/>
              <a:gd name="T109" fmla="*/ 264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86" h="488">
                <a:moveTo>
                  <a:pt x="475" y="260"/>
                </a:moveTo>
                <a:cubicBezTo>
                  <a:pt x="469" y="260"/>
                  <a:pt x="469" y="260"/>
                  <a:pt x="469" y="260"/>
                </a:cubicBezTo>
                <a:cubicBezTo>
                  <a:pt x="460" y="260"/>
                  <a:pt x="453" y="254"/>
                  <a:pt x="451" y="245"/>
                </a:cubicBezTo>
                <a:cubicBezTo>
                  <a:pt x="450" y="234"/>
                  <a:pt x="458" y="225"/>
                  <a:pt x="469" y="225"/>
                </a:cubicBezTo>
                <a:cubicBezTo>
                  <a:pt x="474" y="225"/>
                  <a:pt x="474" y="225"/>
                  <a:pt x="474" y="225"/>
                </a:cubicBezTo>
                <a:cubicBezTo>
                  <a:pt x="480" y="225"/>
                  <a:pt x="486" y="219"/>
                  <a:pt x="485" y="212"/>
                </a:cubicBezTo>
                <a:cubicBezTo>
                  <a:pt x="484" y="209"/>
                  <a:pt x="484" y="206"/>
                  <a:pt x="483" y="203"/>
                </a:cubicBezTo>
                <a:cubicBezTo>
                  <a:pt x="482" y="196"/>
                  <a:pt x="476" y="192"/>
                  <a:pt x="470" y="194"/>
                </a:cubicBezTo>
                <a:cubicBezTo>
                  <a:pt x="464" y="195"/>
                  <a:pt x="464" y="195"/>
                  <a:pt x="464" y="195"/>
                </a:cubicBezTo>
                <a:cubicBezTo>
                  <a:pt x="456" y="198"/>
                  <a:pt x="447" y="194"/>
                  <a:pt x="443" y="187"/>
                </a:cubicBezTo>
                <a:cubicBezTo>
                  <a:pt x="438" y="176"/>
                  <a:pt x="444" y="165"/>
                  <a:pt x="454" y="162"/>
                </a:cubicBezTo>
                <a:cubicBezTo>
                  <a:pt x="459" y="161"/>
                  <a:pt x="459" y="161"/>
                  <a:pt x="459" y="161"/>
                </a:cubicBezTo>
                <a:cubicBezTo>
                  <a:pt x="465" y="159"/>
                  <a:pt x="469" y="152"/>
                  <a:pt x="466" y="146"/>
                </a:cubicBezTo>
                <a:cubicBezTo>
                  <a:pt x="465" y="143"/>
                  <a:pt x="463" y="140"/>
                  <a:pt x="462" y="137"/>
                </a:cubicBezTo>
                <a:cubicBezTo>
                  <a:pt x="459" y="131"/>
                  <a:pt x="452" y="129"/>
                  <a:pt x="446" y="132"/>
                </a:cubicBezTo>
                <a:cubicBezTo>
                  <a:pt x="441" y="135"/>
                  <a:pt x="441" y="135"/>
                  <a:pt x="441" y="135"/>
                </a:cubicBezTo>
                <a:cubicBezTo>
                  <a:pt x="433" y="140"/>
                  <a:pt x="422" y="138"/>
                  <a:pt x="417" y="130"/>
                </a:cubicBezTo>
                <a:cubicBezTo>
                  <a:pt x="412" y="122"/>
                  <a:pt x="414" y="111"/>
                  <a:pt x="422" y="106"/>
                </a:cubicBezTo>
                <a:cubicBezTo>
                  <a:pt x="426" y="103"/>
                  <a:pt x="426" y="103"/>
                  <a:pt x="426" y="103"/>
                </a:cubicBezTo>
                <a:cubicBezTo>
                  <a:pt x="432" y="100"/>
                  <a:pt x="433" y="92"/>
                  <a:pt x="429" y="87"/>
                </a:cubicBezTo>
                <a:cubicBezTo>
                  <a:pt x="427" y="84"/>
                  <a:pt x="425" y="82"/>
                  <a:pt x="423" y="79"/>
                </a:cubicBezTo>
                <a:cubicBezTo>
                  <a:pt x="418" y="75"/>
                  <a:pt x="411" y="75"/>
                  <a:pt x="406" y="79"/>
                </a:cubicBezTo>
                <a:cubicBezTo>
                  <a:pt x="403" y="84"/>
                  <a:pt x="403" y="84"/>
                  <a:pt x="403" y="84"/>
                </a:cubicBezTo>
                <a:cubicBezTo>
                  <a:pt x="397" y="90"/>
                  <a:pt x="387" y="92"/>
                  <a:pt x="380" y="87"/>
                </a:cubicBezTo>
                <a:cubicBezTo>
                  <a:pt x="371" y="81"/>
                  <a:pt x="369" y="69"/>
                  <a:pt x="376" y="61"/>
                </a:cubicBezTo>
                <a:cubicBezTo>
                  <a:pt x="379" y="57"/>
                  <a:pt x="379" y="57"/>
                  <a:pt x="379" y="57"/>
                </a:cubicBezTo>
                <a:cubicBezTo>
                  <a:pt x="384" y="52"/>
                  <a:pt x="383" y="44"/>
                  <a:pt x="377" y="41"/>
                </a:cubicBezTo>
                <a:cubicBezTo>
                  <a:pt x="374" y="39"/>
                  <a:pt x="372" y="37"/>
                  <a:pt x="369" y="35"/>
                </a:cubicBezTo>
                <a:cubicBezTo>
                  <a:pt x="363" y="32"/>
                  <a:pt x="356" y="34"/>
                  <a:pt x="353" y="40"/>
                </a:cubicBezTo>
                <a:cubicBezTo>
                  <a:pt x="351" y="45"/>
                  <a:pt x="351" y="45"/>
                  <a:pt x="351" y="45"/>
                </a:cubicBezTo>
                <a:cubicBezTo>
                  <a:pt x="347" y="53"/>
                  <a:pt x="338" y="57"/>
                  <a:pt x="330" y="55"/>
                </a:cubicBezTo>
                <a:cubicBezTo>
                  <a:pt x="319" y="52"/>
                  <a:pt x="314" y="40"/>
                  <a:pt x="319" y="31"/>
                </a:cubicBezTo>
                <a:cubicBezTo>
                  <a:pt x="321" y="26"/>
                  <a:pt x="321" y="26"/>
                  <a:pt x="321" y="26"/>
                </a:cubicBezTo>
                <a:cubicBezTo>
                  <a:pt x="324" y="20"/>
                  <a:pt x="321" y="13"/>
                  <a:pt x="314" y="11"/>
                </a:cubicBezTo>
                <a:cubicBezTo>
                  <a:pt x="311" y="10"/>
                  <a:pt x="308" y="9"/>
                  <a:pt x="305" y="8"/>
                </a:cubicBezTo>
                <a:cubicBezTo>
                  <a:pt x="298" y="7"/>
                  <a:pt x="292" y="11"/>
                  <a:pt x="291" y="17"/>
                </a:cubicBezTo>
                <a:cubicBezTo>
                  <a:pt x="290" y="23"/>
                  <a:pt x="290" y="23"/>
                  <a:pt x="290" y="23"/>
                </a:cubicBezTo>
                <a:cubicBezTo>
                  <a:pt x="289" y="31"/>
                  <a:pt x="282" y="38"/>
                  <a:pt x="273" y="38"/>
                </a:cubicBezTo>
                <a:cubicBezTo>
                  <a:pt x="262" y="38"/>
                  <a:pt x="254" y="28"/>
                  <a:pt x="256" y="18"/>
                </a:cubicBezTo>
                <a:cubicBezTo>
                  <a:pt x="256" y="13"/>
                  <a:pt x="256" y="13"/>
                  <a:pt x="256" y="13"/>
                </a:cubicBezTo>
                <a:cubicBezTo>
                  <a:pt x="257" y="7"/>
                  <a:pt x="252" y="1"/>
                  <a:pt x="246" y="0"/>
                </a:cubicBezTo>
                <a:cubicBezTo>
                  <a:pt x="242" y="0"/>
                  <a:pt x="239" y="0"/>
                  <a:pt x="236" y="1"/>
                </a:cubicBezTo>
                <a:cubicBezTo>
                  <a:pt x="229" y="1"/>
                  <a:pt x="224" y="7"/>
                  <a:pt x="225" y="13"/>
                </a:cubicBezTo>
                <a:cubicBezTo>
                  <a:pt x="226" y="19"/>
                  <a:pt x="226" y="19"/>
                  <a:pt x="226" y="19"/>
                </a:cubicBezTo>
                <a:cubicBezTo>
                  <a:pt x="227" y="28"/>
                  <a:pt x="220" y="37"/>
                  <a:pt x="211" y="39"/>
                </a:cubicBezTo>
                <a:cubicBezTo>
                  <a:pt x="203" y="43"/>
                  <a:pt x="193" y="39"/>
                  <a:pt x="192" y="30"/>
                </a:cubicBezTo>
                <a:cubicBezTo>
                  <a:pt x="191" y="19"/>
                  <a:pt x="191" y="19"/>
                  <a:pt x="191" y="19"/>
                </a:cubicBezTo>
                <a:cubicBezTo>
                  <a:pt x="190" y="12"/>
                  <a:pt x="183" y="8"/>
                  <a:pt x="177" y="10"/>
                </a:cubicBezTo>
                <a:cubicBezTo>
                  <a:pt x="174" y="10"/>
                  <a:pt x="170" y="11"/>
                  <a:pt x="167" y="12"/>
                </a:cubicBezTo>
                <a:cubicBezTo>
                  <a:pt x="161" y="14"/>
                  <a:pt x="158" y="21"/>
                  <a:pt x="161" y="27"/>
                </a:cubicBezTo>
                <a:cubicBezTo>
                  <a:pt x="163" y="33"/>
                  <a:pt x="163" y="33"/>
                  <a:pt x="163" y="33"/>
                </a:cubicBezTo>
                <a:cubicBezTo>
                  <a:pt x="167" y="42"/>
                  <a:pt x="162" y="54"/>
                  <a:pt x="151" y="57"/>
                </a:cubicBezTo>
                <a:cubicBezTo>
                  <a:pt x="143" y="59"/>
                  <a:pt x="134" y="54"/>
                  <a:pt x="131" y="47"/>
                </a:cubicBezTo>
                <a:cubicBezTo>
                  <a:pt x="129" y="43"/>
                  <a:pt x="129" y="43"/>
                  <a:pt x="129" y="43"/>
                </a:cubicBezTo>
                <a:cubicBezTo>
                  <a:pt x="126" y="37"/>
                  <a:pt x="119" y="34"/>
                  <a:pt x="113" y="38"/>
                </a:cubicBezTo>
                <a:cubicBezTo>
                  <a:pt x="113" y="38"/>
                  <a:pt x="113" y="38"/>
                  <a:pt x="113" y="38"/>
                </a:cubicBezTo>
                <a:cubicBezTo>
                  <a:pt x="110" y="40"/>
                  <a:pt x="108" y="41"/>
                  <a:pt x="105" y="43"/>
                </a:cubicBezTo>
                <a:cubicBezTo>
                  <a:pt x="100" y="47"/>
                  <a:pt x="99" y="54"/>
                  <a:pt x="103" y="59"/>
                </a:cubicBezTo>
                <a:cubicBezTo>
                  <a:pt x="106" y="63"/>
                  <a:pt x="106" y="63"/>
                  <a:pt x="106" y="63"/>
                </a:cubicBezTo>
                <a:cubicBezTo>
                  <a:pt x="112" y="70"/>
                  <a:pt x="112" y="80"/>
                  <a:pt x="107" y="86"/>
                </a:cubicBezTo>
                <a:cubicBezTo>
                  <a:pt x="100" y="95"/>
                  <a:pt x="87" y="95"/>
                  <a:pt x="80" y="86"/>
                </a:cubicBezTo>
                <a:cubicBezTo>
                  <a:pt x="77" y="83"/>
                  <a:pt x="77" y="83"/>
                  <a:pt x="77" y="83"/>
                </a:cubicBezTo>
                <a:cubicBezTo>
                  <a:pt x="73" y="78"/>
                  <a:pt x="65" y="78"/>
                  <a:pt x="60" y="83"/>
                </a:cubicBezTo>
                <a:cubicBezTo>
                  <a:pt x="58" y="85"/>
                  <a:pt x="56" y="88"/>
                  <a:pt x="54" y="90"/>
                </a:cubicBezTo>
                <a:cubicBezTo>
                  <a:pt x="50" y="95"/>
                  <a:pt x="51" y="103"/>
                  <a:pt x="56" y="106"/>
                </a:cubicBezTo>
                <a:cubicBezTo>
                  <a:pt x="61" y="109"/>
                  <a:pt x="61" y="109"/>
                  <a:pt x="61" y="109"/>
                </a:cubicBezTo>
                <a:cubicBezTo>
                  <a:pt x="68" y="114"/>
                  <a:pt x="71" y="123"/>
                  <a:pt x="68" y="131"/>
                </a:cubicBezTo>
                <a:cubicBezTo>
                  <a:pt x="63" y="141"/>
                  <a:pt x="51" y="145"/>
                  <a:pt x="42" y="139"/>
                </a:cubicBezTo>
                <a:cubicBezTo>
                  <a:pt x="38" y="136"/>
                  <a:pt x="38" y="136"/>
                  <a:pt x="38" y="136"/>
                </a:cubicBezTo>
                <a:cubicBezTo>
                  <a:pt x="33" y="132"/>
                  <a:pt x="25" y="135"/>
                  <a:pt x="22" y="141"/>
                </a:cubicBezTo>
                <a:cubicBezTo>
                  <a:pt x="21" y="144"/>
                  <a:pt x="19" y="147"/>
                  <a:pt x="18" y="150"/>
                </a:cubicBezTo>
                <a:cubicBezTo>
                  <a:pt x="16" y="156"/>
                  <a:pt x="19" y="162"/>
                  <a:pt x="25" y="164"/>
                </a:cubicBezTo>
                <a:cubicBezTo>
                  <a:pt x="31" y="166"/>
                  <a:pt x="31" y="166"/>
                  <a:pt x="31" y="166"/>
                </a:cubicBezTo>
                <a:cubicBezTo>
                  <a:pt x="40" y="169"/>
                  <a:pt x="45" y="179"/>
                  <a:pt x="42" y="188"/>
                </a:cubicBezTo>
                <a:cubicBezTo>
                  <a:pt x="47" y="196"/>
                  <a:pt x="40" y="206"/>
                  <a:pt x="31" y="203"/>
                </a:cubicBezTo>
                <a:cubicBezTo>
                  <a:pt x="16" y="198"/>
                  <a:pt x="16" y="198"/>
                  <a:pt x="16" y="198"/>
                </a:cubicBezTo>
                <a:cubicBezTo>
                  <a:pt x="10" y="196"/>
                  <a:pt x="3" y="200"/>
                  <a:pt x="2" y="207"/>
                </a:cubicBezTo>
                <a:cubicBezTo>
                  <a:pt x="1" y="210"/>
                  <a:pt x="1" y="214"/>
                  <a:pt x="1" y="217"/>
                </a:cubicBezTo>
                <a:cubicBezTo>
                  <a:pt x="0" y="223"/>
                  <a:pt x="5" y="229"/>
                  <a:pt x="11" y="229"/>
                </a:cubicBezTo>
                <a:cubicBezTo>
                  <a:pt x="17" y="229"/>
                  <a:pt x="17" y="229"/>
                  <a:pt x="17" y="229"/>
                </a:cubicBezTo>
                <a:cubicBezTo>
                  <a:pt x="27" y="229"/>
                  <a:pt x="35" y="237"/>
                  <a:pt x="35" y="247"/>
                </a:cubicBezTo>
                <a:cubicBezTo>
                  <a:pt x="35" y="256"/>
                  <a:pt x="27" y="264"/>
                  <a:pt x="17" y="264"/>
                </a:cubicBezTo>
                <a:cubicBezTo>
                  <a:pt x="12" y="264"/>
                  <a:pt x="12" y="264"/>
                  <a:pt x="12" y="264"/>
                </a:cubicBezTo>
                <a:cubicBezTo>
                  <a:pt x="5" y="264"/>
                  <a:pt x="0" y="270"/>
                  <a:pt x="1" y="276"/>
                </a:cubicBezTo>
                <a:cubicBezTo>
                  <a:pt x="1" y="280"/>
                  <a:pt x="2" y="283"/>
                  <a:pt x="3" y="286"/>
                </a:cubicBezTo>
                <a:cubicBezTo>
                  <a:pt x="4" y="293"/>
                  <a:pt x="10" y="297"/>
                  <a:pt x="16" y="295"/>
                </a:cubicBezTo>
                <a:cubicBezTo>
                  <a:pt x="22" y="293"/>
                  <a:pt x="22" y="293"/>
                  <a:pt x="22" y="293"/>
                </a:cubicBezTo>
                <a:cubicBezTo>
                  <a:pt x="31" y="291"/>
                  <a:pt x="41" y="296"/>
                  <a:pt x="44" y="305"/>
                </a:cubicBezTo>
                <a:cubicBezTo>
                  <a:pt x="44" y="305"/>
                  <a:pt x="44" y="305"/>
                  <a:pt x="44" y="305"/>
                </a:cubicBezTo>
                <a:cubicBezTo>
                  <a:pt x="46" y="315"/>
                  <a:pt x="41" y="324"/>
                  <a:pt x="32" y="327"/>
                </a:cubicBezTo>
                <a:cubicBezTo>
                  <a:pt x="27" y="328"/>
                  <a:pt x="27" y="328"/>
                  <a:pt x="27" y="328"/>
                </a:cubicBezTo>
                <a:cubicBezTo>
                  <a:pt x="21" y="330"/>
                  <a:pt x="17" y="337"/>
                  <a:pt x="20" y="343"/>
                </a:cubicBezTo>
                <a:cubicBezTo>
                  <a:pt x="21" y="346"/>
                  <a:pt x="23" y="349"/>
                  <a:pt x="24" y="352"/>
                </a:cubicBezTo>
                <a:cubicBezTo>
                  <a:pt x="27" y="358"/>
                  <a:pt x="34" y="360"/>
                  <a:pt x="40" y="357"/>
                </a:cubicBezTo>
                <a:cubicBezTo>
                  <a:pt x="45" y="353"/>
                  <a:pt x="45" y="353"/>
                  <a:pt x="45" y="353"/>
                </a:cubicBezTo>
                <a:cubicBezTo>
                  <a:pt x="53" y="348"/>
                  <a:pt x="64" y="351"/>
                  <a:pt x="69" y="359"/>
                </a:cubicBezTo>
                <a:cubicBezTo>
                  <a:pt x="74" y="367"/>
                  <a:pt x="72" y="378"/>
                  <a:pt x="63" y="383"/>
                </a:cubicBezTo>
                <a:cubicBezTo>
                  <a:pt x="59" y="386"/>
                  <a:pt x="59" y="386"/>
                  <a:pt x="59" y="386"/>
                </a:cubicBezTo>
                <a:cubicBezTo>
                  <a:pt x="54" y="389"/>
                  <a:pt x="52" y="397"/>
                  <a:pt x="57" y="402"/>
                </a:cubicBezTo>
                <a:cubicBezTo>
                  <a:pt x="59" y="405"/>
                  <a:pt x="61" y="407"/>
                  <a:pt x="63" y="409"/>
                </a:cubicBezTo>
                <a:cubicBezTo>
                  <a:pt x="68" y="414"/>
                  <a:pt x="75" y="414"/>
                  <a:pt x="80" y="409"/>
                </a:cubicBezTo>
                <a:cubicBezTo>
                  <a:pt x="83" y="405"/>
                  <a:pt x="83" y="405"/>
                  <a:pt x="83" y="405"/>
                </a:cubicBezTo>
                <a:cubicBezTo>
                  <a:pt x="89" y="399"/>
                  <a:pt x="99" y="397"/>
                  <a:pt x="106" y="402"/>
                </a:cubicBezTo>
                <a:cubicBezTo>
                  <a:pt x="115" y="407"/>
                  <a:pt x="117" y="420"/>
                  <a:pt x="110" y="428"/>
                </a:cubicBezTo>
                <a:cubicBezTo>
                  <a:pt x="107" y="432"/>
                  <a:pt x="107" y="432"/>
                  <a:pt x="107" y="432"/>
                </a:cubicBezTo>
                <a:cubicBezTo>
                  <a:pt x="102" y="437"/>
                  <a:pt x="103" y="445"/>
                  <a:pt x="109" y="448"/>
                </a:cubicBezTo>
                <a:cubicBezTo>
                  <a:pt x="112" y="450"/>
                  <a:pt x="114" y="452"/>
                  <a:pt x="117" y="453"/>
                </a:cubicBezTo>
                <a:cubicBezTo>
                  <a:pt x="123" y="457"/>
                  <a:pt x="130" y="455"/>
                  <a:pt x="133" y="449"/>
                </a:cubicBezTo>
                <a:cubicBezTo>
                  <a:pt x="135" y="443"/>
                  <a:pt x="135" y="443"/>
                  <a:pt x="135" y="443"/>
                </a:cubicBezTo>
                <a:cubicBezTo>
                  <a:pt x="139" y="435"/>
                  <a:pt x="150" y="431"/>
                  <a:pt x="159" y="435"/>
                </a:cubicBezTo>
                <a:cubicBezTo>
                  <a:pt x="159" y="435"/>
                  <a:pt x="159" y="435"/>
                  <a:pt x="159" y="435"/>
                </a:cubicBezTo>
                <a:cubicBezTo>
                  <a:pt x="167" y="439"/>
                  <a:pt x="171" y="449"/>
                  <a:pt x="167" y="458"/>
                </a:cubicBezTo>
                <a:cubicBezTo>
                  <a:pt x="165" y="463"/>
                  <a:pt x="165" y="463"/>
                  <a:pt x="165" y="463"/>
                </a:cubicBezTo>
                <a:cubicBezTo>
                  <a:pt x="162" y="469"/>
                  <a:pt x="165" y="476"/>
                  <a:pt x="172" y="478"/>
                </a:cubicBezTo>
                <a:cubicBezTo>
                  <a:pt x="175" y="479"/>
                  <a:pt x="178" y="480"/>
                  <a:pt x="181" y="480"/>
                </a:cubicBezTo>
                <a:cubicBezTo>
                  <a:pt x="187" y="482"/>
                  <a:pt x="194" y="478"/>
                  <a:pt x="195" y="471"/>
                </a:cubicBezTo>
                <a:cubicBezTo>
                  <a:pt x="196" y="466"/>
                  <a:pt x="196" y="466"/>
                  <a:pt x="196" y="466"/>
                </a:cubicBezTo>
                <a:cubicBezTo>
                  <a:pt x="197" y="456"/>
                  <a:pt x="206" y="449"/>
                  <a:pt x="216" y="451"/>
                </a:cubicBezTo>
                <a:cubicBezTo>
                  <a:pt x="225" y="452"/>
                  <a:pt x="232" y="461"/>
                  <a:pt x="230" y="471"/>
                </a:cubicBezTo>
                <a:cubicBezTo>
                  <a:pt x="230" y="476"/>
                  <a:pt x="230" y="476"/>
                  <a:pt x="230" y="476"/>
                </a:cubicBezTo>
                <a:cubicBezTo>
                  <a:pt x="229" y="482"/>
                  <a:pt x="234" y="488"/>
                  <a:pt x="240" y="488"/>
                </a:cubicBezTo>
                <a:cubicBezTo>
                  <a:pt x="244" y="488"/>
                  <a:pt x="247" y="488"/>
                  <a:pt x="250" y="488"/>
                </a:cubicBezTo>
                <a:cubicBezTo>
                  <a:pt x="257" y="488"/>
                  <a:pt x="261" y="482"/>
                  <a:pt x="261" y="476"/>
                </a:cubicBezTo>
                <a:cubicBezTo>
                  <a:pt x="260" y="470"/>
                  <a:pt x="260" y="470"/>
                  <a:pt x="260" y="470"/>
                </a:cubicBezTo>
                <a:cubicBezTo>
                  <a:pt x="259" y="460"/>
                  <a:pt x="265" y="452"/>
                  <a:pt x="275" y="450"/>
                </a:cubicBezTo>
                <a:cubicBezTo>
                  <a:pt x="275" y="450"/>
                  <a:pt x="275" y="450"/>
                  <a:pt x="275" y="450"/>
                </a:cubicBezTo>
                <a:cubicBezTo>
                  <a:pt x="284" y="449"/>
                  <a:pt x="293" y="456"/>
                  <a:pt x="295" y="465"/>
                </a:cubicBezTo>
                <a:cubicBezTo>
                  <a:pt x="295" y="470"/>
                  <a:pt x="295" y="470"/>
                  <a:pt x="295" y="470"/>
                </a:cubicBezTo>
                <a:cubicBezTo>
                  <a:pt x="296" y="477"/>
                  <a:pt x="303" y="481"/>
                  <a:pt x="309" y="479"/>
                </a:cubicBezTo>
                <a:cubicBezTo>
                  <a:pt x="312" y="478"/>
                  <a:pt x="315" y="477"/>
                  <a:pt x="318" y="476"/>
                </a:cubicBezTo>
                <a:cubicBezTo>
                  <a:pt x="325" y="474"/>
                  <a:pt x="328" y="467"/>
                  <a:pt x="325" y="461"/>
                </a:cubicBezTo>
                <a:cubicBezTo>
                  <a:pt x="323" y="456"/>
                  <a:pt x="323" y="456"/>
                  <a:pt x="323" y="456"/>
                </a:cubicBezTo>
                <a:cubicBezTo>
                  <a:pt x="319" y="447"/>
                  <a:pt x="323" y="437"/>
                  <a:pt x="332" y="433"/>
                </a:cubicBezTo>
                <a:cubicBezTo>
                  <a:pt x="340" y="429"/>
                  <a:pt x="351" y="433"/>
                  <a:pt x="355" y="442"/>
                </a:cubicBezTo>
                <a:cubicBezTo>
                  <a:pt x="357" y="446"/>
                  <a:pt x="357" y="446"/>
                  <a:pt x="357" y="446"/>
                </a:cubicBezTo>
                <a:cubicBezTo>
                  <a:pt x="359" y="452"/>
                  <a:pt x="367" y="455"/>
                  <a:pt x="372" y="451"/>
                </a:cubicBezTo>
                <a:cubicBezTo>
                  <a:pt x="373" y="451"/>
                  <a:pt x="373" y="451"/>
                  <a:pt x="373" y="451"/>
                </a:cubicBezTo>
                <a:cubicBezTo>
                  <a:pt x="375" y="449"/>
                  <a:pt x="378" y="447"/>
                  <a:pt x="381" y="446"/>
                </a:cubicBezTo>
                <a:cubicBezTo>
                  <a:pt x="386" y="442"/>
                  <a:pt x="387" y="434"/>
                  <a:pt x="383" y="430"/>
                </a:cubicBezTo>
                <a:cubicBezTo>
                  <a:pt x="379" y="425"/>
                  <a:pt x="379" y="425"/>
                  <a:pt x="379" y="425"/>
                </a:cubicBezTo>
                <a:cubicBezTo>
                  <a:pt x="373" y="418"/>
                  <a:pt x="374" y="407"/>
                  <a:pt x="381" y="400"/>
                </a:cubicBezTo>
                <a:cubicBezTo>
                  <a:pt x="388" y="394"/>
                  <a:pt x="400" y="395"/>
                  <a:pt x="406" y="402"/>
                </a:cubicBezTo>
                <a:cubicBezTo>
                  <a:pt x="409" y="406"/>
                  <a:pt x="409" y="406"/>
                  <a:pt x="409" y="406"/>
                </a:cubicBezTo>
                <a:cubicBezTo>
                  <a:pt x="413" y="411"/>
                  <a:pt x="421" y="411"/>
                  <a:pt x="426" y="406"/>
                </a:cubicBezTo>
                <a:cubicBezTo>
                  <a:pt x="428" y="404"/>
                  <a:pt x="430" y="401"/>
                  <a:pt x="432" y="399"/>
                </a:cubicBezTo>
                <a:cubicBezTo>
                  <a:pt x="436" y="394"/>
                  <a:pt x="435" y="386"/>
                  <a:pt x="429" y="383"/>
                </a:cubicBezTo>
                <a:cubicBezTo>
                  <a:pt x="424" y="379"/>
                  <a:pt x="424" y="379"/>
                  <a:pt x="424" y="379"/>
                </a:cubicBezTo>
                <a:cubicBezTo>
                  <a:pt x="416" y="374"/>
                  <a:pt x="414" y="363"/>
                  <a:pt x="419" y="355"/>
                </a:cubicBezTo>
                <a:cubicBezTo>
                  <a:pt x="425" y="347"/>
                  <a:pt x="436" y="345"/>
                  <a:pt x="444" y="350"/>
                </a:cubicBezTo>
                <a:cubicBezTo>
                  <a:pt x="448" y="353"/>
                  <a:pt x="448" y="353"/>
                  <a:pt x="448" y="353"/>
                </a:cubicBezTo>
                <a:cubicBezTo>
                  <a:pt x="453" y="356"/>
                  <a:pt x="461" y="354"/>
                  <a:pt x="464" y="348"/>
                </a:cubicBezTo>
                <a:cubicBezTo>
                  <a:pt x="465" y="345"/>
                  <a:pt x="466" y="342"/>
                  <a:pt x="468" y="339"/>
                </a:cubicBezTo>
                <a:cubicBezTo>
                  <a:pt x="470" y="333"/>
                  <a:pt x="467" y="326"/>
                  <a:pt x="461" y="324"/>
                </a:cubicBezTo>
                <a:cubicBezTo>
                  <a:pt x="455" y="323"/>
                  <a:pt x="455" y="323"/>
                  <a:pt x="455" y="323"/>
                </a:cubicBezTo>
                <a:cubicBezTo>
                  <a:pt x="446" y="320"/>
                  <a:pt x="441" y="310"/>
                  <a:pt x="443" y="301"/>
                </a:cubicBezTo>
                <a:cubicBezTo>
                  <a:pt x="439" y="293"/>
                  <a:pt x="446" y="283"/>
                  <a:pt x="455" y="286"/>
                </a:cubicBezTo>
                <a:cubicBezTo>
                  <a:pt x="470" y="291"/>
                  <a:pt x="470" y="291"/>
                  <a:pt x="470" y="291"/>
                </a:cubicBezTo>
                <a:cubicBezTo>
                  <a:pt x="476" y="293"/>
                  <a:pt x="483" y="288"/>
                  <a:pt x="484" y="282"/>
                </a:cubicBezTo>
                <a:cubicBezTo>
                  <a:pt x="484" y="279"/>
                  <a:pt x="485" y="275"/>
                  <a:pt x="485" y="272"/>
                </a:cubicBezTo>
                <a:cubicBezTo>
                  <a:pt x="486" y="266"/>
                  <a:pt x="481" y="260"/>
                  <a:pt x="475" y="260"/>
                </a:cubicBezTo>
                <a:close/>
                <a:moveTo>
                  <a:pt x="291" y="99"/>
                </a:moveTo>
                <a:cubicBezTo>
                  <a:pt x="294" y="90"/>
                  <a:pt x="303" y="85"/>
                  <a:pt x="311" y="90"/>
                </a:cubicBezTo>
                <a:cubicBezTo>
                  <a:pt x="368" y="131"/>
                  <a:pt x="368" y="131"/>
                  <a:pt x="368" y="131"/>
                </a:cubicBezTo>
                <a:cubicBezTo>
                  <a:pt x="375" y="138"/>
                  <a:pt x="374" y="148"/>
                  <a:pt x="366" y="153"/>
                </a:cubicBezTo>
                <a:cubicBezTo>
                  <a:pt x="357" y="159"/>
                  <a:pt x="357" y="159"/>
                  <a:pt x="357" y="159"/>
                </a:cubicBezTo>
                <a:cubicBezTo>
                  <a:pt x="340" y="137"/>
                  <a:pt x="316" y="119"/>
                  <a:pt x="289" y="110"/>
                </a:cubicBezTo>
                <a:lnTo>
                  <a:pt x="291" y="99"/>
                </a:lnTo>
                <a:close/>
                <a:moveTo>
                  <a:pt x="183" y="87"/>
                </a:moveTo>
                <a:cubicBezTo>
                  <a:pt x="255" y="76"/>
                  <a:pt x="255" y="76"/>
                  <a:pt x="255" y="76"/>
                </a:cubicBezTo>
                <a:cubicBezTo>
                  <a:pt x="265" y="76"/>
                  <a:pt x="271" y="84"/>
                  <a:pt x="269" y="94"/>
                </a:cubicBezTo>
                <a:cubicBezTo>
                  <a:pt x="266" y="104"/>
                  <a:pt x="266" y="104"/>
                  <a:pt x="266" y="104"/>
                </a:cubicBezTo>
                <a:cubicBezTo>
                  <a:pt x="259" y="103"/>
                  <a:pt x="251" y="102"/>
                  <a:pt x="243" y="102"/>
                </a:cubicBezTo>
                <a:cubicBezTo>
                  <a:pt x="221" y="102"/>
                  <a:pt x="200" y="107"/>
                  <a:pt x="181" y="116"/>
                </a:cubicBezTo>
                <a:cubicBezTo>
                  <a:pt x="176" y="107"/>
                  <a:pt x="176" y="107"/>
                  <a:pt x="176" y="107"/>
                </a:cubicBezTo>
                <a:cubicBezTo>
                  <a:pt x="170" y="99"/>
                  <a:pt x="174" y="89"/>
                  <a:pt x="183" y="87"/>
                </a:cubicBezTo>
                <a:close/>
                <a:moveTo>
                  <a:pt x="89" y="176"/>
                </a:moveTo>
                <a:cubicBezTo>
                  <a:pt x="133" y="116"/>
                  <a:pt x="133" y="116"/>
                  <a:pt x="133" y="116"/>
                </a:cubicBezTo>
                <a:cubicBezTo>
                  <a:pt x="140" y="109"/>
                  <a:pt x="151" y="111"/>
                  <a:pt x="156" y="119"/>
                </a:cubicBezTo>
                <a:cubicBezTo>
                  <a:pt x="161" y="128"/>
                  <a:pt x="161" y="128"/>
                  <a:pt x="161" y="128"/>
                </a:cubicBezTo>
                <a:cubicBezTo>
                  <a:pt x="137" y="145"/>
                  <a:pt x="118" y="170"/>
                  <a:pt x="108" y="198"/>
                </a:cubicBezTo>
                <a:cubicBezTo>
                  <a:pt x="98" y="196"/>
                  <a:pt x="98" y="196"/>
                  <a:pt x="98" y="196"/>
                </a:cubicBezTo>
                <a:cubicBezTo>
                  <a:pt x="88" y="194"/>
                  <a:pt x="84" y="185"/>
                  <a:pt x="89" y="176"/>
                </a:cubicBezTo>
                <a:close/>
                <a:moveTo>
                  <a:pt x="108" y="315"/>
                </a:moveTo>
                <a:cubicBezTo>
                  <a:pt x="99" y="321"/>
                  <a:pt x="90" y="317"/>
                  <a:pt x="87" y="308"/>
                </a:cubicBezTo>
                <a:cubicBezTo>
                  <a:pt x="75" y="233"/>
                  <a:pt x="75" y="233"/>
                  <a:pt x="75" y="233"/>
                </a:cubicBezTo>
                <a:cubicBezTo>
                  <a:pt x="75" y="223"/>
                  <a:pt x="83" y="216"/>
                  <a:pt x="92" y="219"/>
                </a:cubicBezTo>
                <a:cubicBezTo>
                  <a:pt x="103" y="221"/>
                  <a:pt x="103" y="221"/>
                  <a:pt x="103" y="221"/>
                </a:cubicBezTo>
                <a:cubicBezTo>
                  <a:pt x="101" y="229"/>
                  <a:pt x="101" y="236"/>
                  <a:pt x="101" y="244"/>
                </a:cubicBezTo>
                <a:cubicBezTo>
                  <a:pt x="101" y="268"/>
                  <a:pt x="107" y="290"/>
                  <a:pt x="117" y="310"/>
                </a:cubicBezTo>
                <a:lnTo>
                  <a:pt x="108" y="315"/>
                </a:lnTo>
                <a:close/>
                <a:moveTo>
                  <a:pt x="180" y="401"/>
                </a:moveTo>
                <a:cubicBezTo>
                  <a:pt x="118" y="357"/>
                  <a:pt x="118" y="357"/>
                  <a:pt x="118" y="357"/>
                </a:cubicBezTo>
                <a:cubicBezTo>
                  <a:pt x="111" y="350"/>
                  <a:pt x="112" y="340"/>
                  <a:pt x="120" y="335"/>
                </a:cubicBezTo>
                <a:cubicBezTo>
                  <a:pt x="129" y="330"/>
                  <a:pt x="129" y="330"/>
                  <a:pt x="129" y="330"/>
                </a:cubicBezTo>
                <a:cubicBezTo>
                  <a:pt x="147" y="354"/>
                  <a:pt x="173" y="372"/>
                  <a:pt x="203" y="381"/>
                </a:cubicBezTo>
                <a:cubicBezTo>
                  <a:pt x="201" y="391"/>
                  <a:pt x="201" y="391"/>
                  <a:pt x="201" y="391"/>
                </a:cubicBezTo>
                <a:cubicBezTo>
                  <a:pt x="198" y="401"/>
                  <a:pt x="189" y="405"/>
                  <a:pt x="180" y="401"/>
                </a:cubicBezTo>
                <a:close/>
                <a:moveTo>
                  <a:pt x="311" y="399"/>
                </a:moveTo>
                <a:cubicBezTo>
                  <a:pt x="237" y="413"/>
                  <a:pt x="237" y="413"/>
                  <a:pt x="237" y="413"/>
                </a:cubicBezTo>
                <a:cubicBezTo>
                  <a:pt x="228" y="413"/>
                  <a:pt x="221" y="406"/>
                  <a:pt x="223" y="396"/>
                </a:cubicBezTo>
                <a:cubicBezTo>
                  <a:pt x="226" y="386"/>
                  <a:pt x="226" y="386"/>
                  <a:pt x="226" y="386"/>
                </a:cubicBezTo>
                <a:cubicBezTo>
                  <a:pt x="231" y="386"/>
                  <a:pt x="237" y="387"/>
                  <a:pt x="243" y="387"/>
                </a:cubicBezTo>
                <a:cubicBezTo>
                  <a:pt x="268" y="387"/>
                  <a:pt x="292" y="380"/>
                  <a:pt x="312" y="368"/>
                </a:cubicBezTo>
                <a:cubicBezTo>
                  <a:pt x="318" y="377"/>
                  <a:pt x="318" y="377"/>
                  <a:pt x="318" y="377"/>
                </a:cubicBezTo>
                <a:cubicBezTo>
                  <a:pt x="323" y="386"/>
                  <a:pt x="320" y="395"/>
                  <a:pt x="311" y="399"/>
                </a:cubicBezTo>
                <a:close/>
                <a:moveTo>
                  <a:pt x="400" y="307"/>
                </a:moveTo>
                <a:cubicBezTo>
                  <a:pt x="359" y="367"/>
                  <a:pt x="359" y="367"/>
                  <a:pt x="359" y="367"/>
                </a:cubicBezTo>
                <a:cubicBezTo>
                  <a:pt x="352" y="374"/>
                  <a:pt x="343" y="373"/>
                  <a:pt x="337" y="365"/>
                </a:cubicBezTo>
                <a:cubicBezTo>
                  <a:pt x="332" y="355"/>
                  <a:pt x="332" y="355"/>
                  <a:pt x="332" y="355"/>
                </a:cubicBezTo>
                <a:cubicBezTo>
                  <a:pt x="354" y="337"/>
                  <a:pt x="371" y="313"/>
                  <a:pt x="379" y="284"/>
                </a:cubicBezTo>
                <a:cubicBezTo>
                  <a:pt x="390" y="287"/>
                  <a:pt x="390" y="287"/>
                  <a:pt x="390" y="287"/>
                </a:cubicBezTo>
                <a:cubicBezTo>
                  <a:pt x="400" y="289"/>
                  <a:pt x="404" y="298"/>
                  <a:pt x="400" y="307"/>
                </a:cubicBezTo>
                <a:close/>
                <a:moveTo>
                  <a:pt x="395" y="264"/>
                </a:moveTo>
                <a:cubicBezTo>
                  <a:pt x="384" y="262"/>
                  <a:pt x="384" y="262"/>
                  <a:pt x="384" y="262"/>
                </a:cubicBezTo>
                <a:cubicBezTo>
                  <a:pt x="385" y="256"/>
                  <a:pt x="385" y="250"/>
                  <a:pt x="385" y="244"/>
                </a:cubicBezTo>
                <a:cubicBezTo>
                  <a:pt x="385" y="221"/>
                  <a:pt x="379" y="199"/>
                  <a:pt x="369" y="179"/>
                </a:cubicBezTo>
                <a:cubicBezTo>
                  <a:pt x="378" y="173"/>
                  <a:pt x="378" y="173"/>
                  <a:pt x="378" y="173"/>
                </a:cubicBezTo>
                <a:cubicBezTo>
                  <a:pt x="387" y="168"/>
                  <a:pt x="396" y="171"/>
                  <a:pt x="399" y="181"/>
                </a:cubicBezTo>
                <a:cubicBezTo>
                  <a:pt x="412" y="250"/>
                  <a:pt x="412" y="250"/>
                  <a:pt x="412" y="250"/>
                </a:cubicBezTo>
                <a:cubicBezTo>
                  <a:pt x="412" y="260"/>
                  <a:pt x="404" y="266"/>
                  <a:pt x="395" y="264"/>
                </a:cubicBezTo>
                <a:close/>
              </a:path>
            </a:pathLst>
          </a:custGeom>
          <a:solidFill>
            <a:schemeClr val="accent3">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latin typeface="Helvetica" panose="020B0604020202020204" pitchFamily="34" charset="0"/>
              <a:cs typeface="Helvetica" panose="020B0604020202020204" pitchFamily="34" charset="0"/>
            </a:endParaRPr>
          </a:p>
        </p:txBody>
      </p:sp>
      <p:sp>
        <p:nvSpPr>
          <p:cNvPr id="34" name="Freeform 27"/>
          <p:cNvSpPr>
            <a:spLocks noEditPoints="1"/>
          </p:cNvSpPr>
          <p:nvPr/>
        </p:nvSpPr>
        <p:spPr bwMode="auto">
          <a:xfrm>
            <a:off x="7574536" y="4819576"/>
            <a:ext cx="1888064" cy="1217615"/>
          </a:xfrm>
          <a:custGeom>
            <a:avLst/>
            <a:gdLst>
              <a:gd name="T0" fmla="*/ 467 w 468"/>
              <a:gd name="T1" fmla="*/ 218 h 467"/>
              <a:gd name="T2" fmla="*/ 444 w 468"/>
              <a:gd name="T3" fmla="*/ 176 h 467"/>
              <a:gd name="T4" fmla="*/ 439 w 468"/>
              <a:gd name="T5" fmla="*/ 147 h 467"/>
              <a:gd name="T6" fmla="*/ 423 w 468"/>
              <a:gd name="T7" fmla="*/ 118 h 467"/>
              <a:gd name="T8" fmla="*/ 402 w 468"/>
              <a:gd name="T9" fmla="*/ 97 h 467"/>
              <a:gd name="T10" fmla="*/ 382 w 468"/>
              <a:gd name="T11" fmla="*/ 53 h 467"/>
              <a:gd name="T12" fmla="*/ 336 w 468"/>
              <a:gd name="T13" fmla="*/ 62 h 467"/>
              <a:gd name="T14" fmla="*/ 317 w 468"/>
              <a:gd name="T15" fmla="*/ 15 h 467"/>
              <a:gd name="T16" fmla="*/ 269 w 468"/>
              <a:gd name="T17" fmla="*/ 19 h 467"/>
              <a:gd name="T18" fmla="*/ 240 w 468"/>
              <a:gd name="T19" fmla="*/ 11 h 467"/>
              <a:gd name="T20" fmla="*/ 207 w 468"/>
              <a:gd name="T21" fmla="*/ 13 h 467"/>
              <a:gd name="T22" fmla="*/ 179 w 468"/>
              <a:gd name="T23" fmla="*/ 24 h 467"/>
              <a:gd name="T24" fmla="*/ 131 w 468"/>
              <a:gd name="T25" fmla="*/ 23 h 467"/>
              <a:gd name="T26" fmla="*/ 115 w 468"/>
              <a:gd name="T27" fmla="*/ 72 h 467"/>
              <a:gd name="T28" fmla="*/ 76 w 468"/>
              <a:gd name="T29" fmla="*/ 61 h 467"/>
              <a:gd name="T30" fmla="*/ 78 w 468"/>
              <a:gd name="T31" fmla="*/ 108 h 467"/>
              <a:gd name="T32" fmla="*/ 29 w 468"/>
              <a:gd name="T33" fmla="*/ 120 h 467"/>
              <a:gd name="T34" fmla="*/ 26 w 468"/>
              <a:gd name="T35" fmla="*/ 168 h 467"/>
              <a:gd name="T36" fmla="*/ 14 w 468"/>
              <a:gd name="T37" fmla="*/ 196 h 467"/>
              <a:gd name="T38" fmla="*/ 12 w 468"/>
              <a:gd name="T39" fmla="*/ 229 h 467"/>
              <a:gd name="T40" fmla="*/ 18 w 468"/>
              <a:gd name="T41" fmla="*/ 258 h 467"/>
              <a:gd name="T42" fmla="*/ 11 w 468"/>
              <a:gd name="T43" fmla="*/ 305 h 467"/>
              <a:gd name="T44" fmla="*/ 56 w 468"/>
              <a:gd name="T45" fmla="*/ 325 h 467"/>
              <a:gd name="T46" fmla="*/ 40 w 468"/>
              <a:gd name="T47" fmla="*/ 365 h 467"/>
              <a:gd name="T48" fmla="*/ 89 w 468"/>
              <a:gd name="T49" fmla="*/ 372 h 467"/>
              <a:gd name="T50" fmla="*/ 85 w 468"/>
              <a:gd name="T51" fmla="*/ 414 h 467"/>
              <a:gd name="T52" fmla="*/ 131 w 468"/>
              <a:gd name="T53" fmla="*/ 406 h 467"/>
              <a:gd name="T54" fmla="*/ 151 w 468"/>
              <a:gd name="T55" fmla="*/ 453 h 467"/>
              <a:gd name="T56" fmla="*/ 187 w 468"/>
              <a:gd name="T57" fmla="*/ 428 h 467"/>
              <a:gd name="T58" fmla="*/ 216 w 468"/>
              <a:gd name="T59" fmla="*/ 467 h 467"/>
              <a:gd name="T60" fmla="*/ 261 w 468"/>
              <a:gd name="T61" fmla="*/ 450 h 467"/>
              <a:gd name="T62" fmla="*/ 290 w 468"/>
              <a:gd name="T63" fmla="*/ 449 h 467"/>
              <a:gd name="T64" fmla="*/ 322 w 468"/>
              <a:gd name="T65" fmla="*/ 438 h 467"/>
              <a:gd name="T66" fmla="*/ 345 w 468"/>
              <a:gd name="T67" fmla="*/ 420 h 467"/>
              <a:gd name="T68" fmla="*/ 391 w 468"/>
              <a:gd name="T69" fmla="*/ 407 h 467"/>
              <a:gd name="T70" fmla="*/ 393 w 468"/>
              <a:gd name="T71" fmla="*/ 381 h 467"/>
              <a:gd name="T72" fmla="*/ 434 w 468"/>
              <a:gd name="T73" fmla="*/ 355 h 467"/>
              <a:gd name="T74" fmla="*/ 419 w 468"/>
              <a:gd name="T75" fmla="*/ 308 h 467"/>
              <a:gd name="T76" fmla="*/ 462 w 468"/>
              <a:gd name="T77" fmla="*/ 285 h 467"/>
              <a:gd name="T78" fmla="*/ 441 w 468"/>
              <a:gd name="T79" fmla="*/ 237 h 467"/>
              <a:gd name="T80" fmla="*/ 371 w 468"/>
              <a:gd name="T81" fmla="*/ 174 h 467"/>
              <a:gd name="T82" fmla="*/ 327 w 468"/>
              <a:gd name="T83" fmla="*/ 135 h 467"/>
              <a:gd name="T84" fmla="*/ 293 w 468"/>
              <a:gd name="T85" fmla="*/ 85 h 467"/>
              <a:gd name="T86" fmla="*/ 232 w 468"/>
              <a:gd name="T87" fmla="*/ 98 h 467"/>
              <a:gd name="T88" fmla="*/ 293 w 468"/>
              <a:gd name="T89" fmla="*/ 85 h 467"/>
              <a:gd name="T90" fmla="*/ 144 w 468"/>
              <a:gd name="T91" fmla="*/ 115 h 467"/>
              <a:gd name="T92" fmla="*/ 128 w 468"/>
              <a:gd name="T93" fmla="*/ 128 h 467"/>
              <a:gd name="T94" fmla="*/ 85 w 468"/>
              <a:gd name="T95" fmla="*/ 175 h 467"/>
              <a:gd name="T96" fmla="*/ 98 w 468"/>
              <a:gd name="T97" fmla="*/ 235 h 467"/>
              <a:gd name="T98" fmla="*/ 85 w 468"/>
              <a:gd name="T99" fmla="*/ 175 h 467"/>
              <a:gd name="T100" fmla="*/ 97 w 468"/>
              <a:gd name="T101" fmla="*/ 293 h 467"/>
              <a:gd name="T102" fmla="*/ 140 w 468"/>
              <a:gd name="T103" fmla="*/ 333 h 467"/>
              <a:gd name="T104" fmla="*/ 175 w 468"/>
              <a:gd name="T105" fmla="*/ 383 h 467"/>
              <a:gd name="T106" fmla="*/ 240 w 468"/>
              <a:gd name="T107" fmla="*/ 369 h 467"/>
              <a:gd name="T108" fmla="*/ 175 w 468"/>
              <a:gd name="T109" fmla="*/ 383 h 467"/>
              <a:gd name="T110" fmla="*/ 330 w 468"/>
              <a:gd name="T111" fmla="*/ 348 h 467"/>
              <a:gd name="T112" fmla="*/ 344 w 468"/>
              <a:gd name="T113" fmla="*/ 334 h 467"/>
              <a:gd name="T114" fmla="*/ 383 w 468"/>
              <a:gd name="T115" fmla="*/ 293 h 467"/>
              <a:gd name="T116" fmla="*/ 369 w 468"/>
              <a:gd name="T117" fmla="*/ 227 h 467"/>
              <a:gd name="T118" fmla="*/ 383 w 468"/>
              <a:gd name="T119" fmla="*/ 293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68" h="467">
                <a:moveTo>
                  <a:pt x="441" y="237"/>
                </a:moveTo>
                <a:cubicBezTo>
                  <a:pt x="456" y="238"/>
                  <a:pt x="456" y="238"/>
                  <a:pt x="456" y="238"/>
                </a:cubicBezTo>
                <a:cubicBezTo>
                  <a:pt x="462" y="239"/>
                  <a:pt x="468" y="234"/>
                  <a:pt x="468" y="228"/>
                </a:cubicBezTo>
                <a:cubicBezTo>
                  <a:pt x="468" y="225"/>
                  <a:pt x="467" y="221"/>
                  <a:pt x="467" y="218"/>
                </a:cubicBezTo>
                <a:cubicBezTo>
                  <a:pt x="467" y="212"/>
                  <a:pt x="461" y="208"/>
                  <a:pt x="455" y="209"/>
                </a:cubicBezTo>
                <a:cubicBezTo>
                  <a:pt x="450" y="209"/>
                  <a:pt x="450" y="209"/>
                  <a:pt x="450" y="209"/>
                </a:cubicBezTo>
                <a:cubicBezTo>
                  <a:pt x="442" y="211"/>
                  <a:pt x="433" y="206"/>
                  <a:pt x="431" y="199"/>
                </a:cubicBezTo>
                <a:cubicBezTo>
                  <a:pt x="427" y="189"/>
                  <a:pt x="434" y="178"/>
                  <a:pt x="444" y="176"/>
                </a:cubicBezTo>
                <a:cubicBezTo>
                  <a:pt x="448" y="176"/>
                  <a:pt x="448" y="176"/>
                  <a:pt x="448" y="176"/>
                </a:cubicBezTo>
                <a:cubicBezTo>
                  <a:pt x="455" y="175"/>
                  <a:pt x="458" y="168"/>
                  <a:pt x="457" y="162"/>
                </a:cubicBezTo>
                <a:cubicBezTo>
                  <a:pt x="456" y="159"/>
                  <a:pt x="455" y="156"/>
                  <a:pt x="453" y="153"/>
                </a:cubicBezTo>
                <a:cubicBezTo>
                  <a:pt x="451" y="147"/>
                  <a:pt x="445" y="145"/>
                  <a:pt x="439" y="147"/>
                </a:cubicBezTo>
                <a:cubicBezTo>
                  <a:pt x="434" y="150"/>
                  <a:pt x="434" y="150"/>
                  <a:pt x="434" y="150"/>
                </a:cubicBezTo>
                <a:cubicBezTo>
                  <a:pt x="427" y="153"/>
                  <a:pt x="418" y="151"/>
                  <a:pt x="413" y="145"/>
                </a:cubicBezTo>
                <a:cubicBezTo>
                  <a:pt x="407" y="136"/>
                  <a:pt x="410" y="124"/>
                  <a:pt x="419" y="120"/>
                </a:cubicBezTo>
                <a:cubicBezTo>
                  <a:pt x="423" y="118"/>
                  <a:pt x="423" y="118"/>
                  <a:pt x="423" y="118"/>
                </a:cubicBezTo>
                <a:cubicBezTo>
                  <a:pt x="429" y="115"/>
                  <a:pt x="431" y="107"/>
                  <a:pt x="427" y="102"/>
                </a:cubicBezTo>
                <a:cubicBezTo>
                  <a:pt x="425" y="100"/>
                  <a:pt x="424" y="97"/>
                  <a:pt x="422" y="95"/>
                </a:cubicBezTo>
                <a:cubicBezTo>
                  <a:pt x="418" y="89"/>
                  <a:pt x="411" y="89"/>
                  <a:pt x="406" y="93"/>
                </a:cubicBezTo>
                <a:cubicBezTo>
                  <a:pt x="402" y="97"/>
                  <a:pt x="402" y="97"/>
                  <a:pt x="402" y="97"/>
                </a:cubicBezTo>
                <a:cubicBezTo>
                  <a:pt x="395" y="103"/>
                  <a:pt x="385" y="103"/>
                  <a:pt x="378" y="96"/>
                </a:cubicBezTo>
                <a:cubicBezTo>
                  <a:pt x="372" y="89"/>
                  <a:pt x="373" y="78"/>
                  <a:pt x="379" y="72"/>
                </a:cubicBezTo>
                <a:cubicBezTo>
                  <a:pt x="383" y="69"/>
                  <a:pt x="383" y="69"/>
                  <a:pt x="383" y="69"/>
                </a:cubicBezTo>
                <a:cubicBezTo>
                  <a:pt x="387" y="65"/>
                  <a:pt x="387" y="57"/>
                  <a:pt x="382" y="53"/>
                </a:cubicBezTo>
                <a:cubicBezTo>
                  <a:pt x="380" y="51"/>
                  <a:pt x="377" y="49"/>
                  <a:pt x="375" y="47"/>
                </a:cubicBezTo>
                <a:cubicBezTo>
                  <a:pt x="370" y="43"/>
                  <a:pt x="363" y="45"/>
                  <a:pt x="360" y="50"/>
                </a:cubicBezTo>
                <a:cubicBezTo>
                  <a:pt x="357" y="55"/>
                  <a:pt x="357" y="55"/>
                  <a:pt x="357" y="55"/>
                </a:cubicBezTo>
                <a:cubicBezTo>
                  <a:pt x="353" y="62"/>
                  <a:pt x="344" y="65"/>
                  <a:pt x="336" y="62"/>
                </a:cubicBezTo>
                <a:cubicBezTo>
                  <a:pt x="326" y="58"/>
                  <a:pt x="323" y="46"/>
                  <a:pt x="328" y="38"/>
                </a:cubicBezTo>
                <a:cubicBezTo>
                  <a:pt x="330" y="34"/>
                  <a:pt x="330" y="34"/>
                  <a:pt x="330" y="34"/>
                </a:cubicBezTo>
                <a:cubicBezTo>
                  <a:pt x="334" y="28"/>
                  <a:pt x="331" y="21"/>
                  <a:pt x="325" y="18"/>
                </a:cubicBezTo>
                <a:cubicBezTo>
                  <a:pt x="323" y="17"/>
                  <a:pt x="320" y="16"/>
                  <a:pt x="317" y="15"/>
                </a:cubicBezTo>
                <a:cubicBezTo>
                  <a:pt x="311" y="13"/>
                  <a:pt x="304" y="16"/>
                  <a:pt x="303" y="22"/>
                </a:cubicBezTo>
                <a:cubicBezTo>
                  <a:pt x="301" y="27"/>
                  <a:pt x="301" y="27"/>
                  <a:pt x="301" y="27"/>
                </a:cubicBezTo>
                <a:cubicBezTo>
                  <a:pt x="299" y="35"/>
                  <a:pt x="292" y="41"/>
                  <a:pt x="284" y="40"/>
                </a:cubicBezTo>
                <a:cubicBezTo>
                  <a:pt x="273" y="39"/>
                  <a:pt x="266" y="29"/>
                  <a:pt x="269" y="19"/>
                </a:cubicBezTo>
                <a:cubicBezTo>
                  <a:pt x="270" y="15"/>
                  <a:pt x="270" y="15"/>
                  <a:pt x="270" y="15"/>
                </a:cubicBezTo>
                <a:cubicBezTo>
                  <a:pt x="272" y="8"/>
                  <a:pt x="267" y="2"/>
                  <a:pt x="261" y="1"/>
                </a:cubicBezTo>
                <a:cubicBezTo>
                  <a:pt x="258" y="1"/>
                  <a:pt x="255" y="1"/>
                  <a:pt x="252" y="0"/>
                </a:cubicBezTo>
                <a:cubicBezTo>
                  <a:pt x="245" y="0"/>
                  <a:pt x="240" y="5"/>
                  <a:pt x="240" y="11"/>
                </a:cubicBezTo>
                <a:cubicBezTo>
                  <a:pt x="240" y="16"/>
                  <a:pt x="240" y="16"/>
                  <a:pt x="240" y="16"/>
                </a:cubicBezTo>
                <a:cubicBezTo>
                  <a:pt x="241" y="25"/>
                  <a:pt x="235" y="32"/>
                  <a:pt x="227" y="34"/>
                </a:cubicBezTo>
                <a:cubicBezTo>
                  <a:pt x="217" y="36"/>
                  <a:pt x="207" y="28"/>
                  <a:pt x="207" y="18"/>
                </a:cubicBezTo>
                <a:cubicBezTo>
                  <a:pt x="207" y="13"/>
                  <a:pt x="207" y="13"/>
                  <a:pt x="207" y="13"/>
                </a:cubicBezTo>
                <a:cubicBezTo>
                  <a:pt x="207" y="7"/>
                  <a:pt x="201" y="2"/>
                  <a:pt x="195" y="3"/>
                </a:cubicBezTo>
                <a:cubicBezTo>
                  <a:pt x="191" y="4"/>
                  <a:pt x="188" y="4"/>
                  <a:pt x="185" y="5"/>
                </a:cubicBezTo>
                <a:cubicBezTo>
                  <a:pt x="179" y="6"/>
                  <a:pt x="175" y="12"/>
                  <a:pt x="177" y="18"/>
                </a:cubicBezTo>
                <a:cubicBezTo>
                  <a:pt x="179" y="24"/>
                  <a:pt x="179" y="24"/>
                  <a:pt x="179" y="24"/>
                </a:cubicBezTo>
                <a:cubicBezTo>
                  <a:pt x="182" y="33"/>
                  <a:pt x="177" y="42"/>
                  <a:pt x="168" y="45"/>
                </a:cubicBezTo>
                <a:cubicBezTo>
                  <a:pt x="162" y="51"/>
                  <a:pt x="152" y="48"/>
                  <a:pt x="149" y="40"/>
                </a:cubicBezTo>
                <a:cubicBezTo>
                  <a:pt x="146" y="30"/>
                  <a:pt x="146" y="30"/>
                  <a:pt x="146" y="30"/>
                </a:cubicBezTo>
                <a:cubicBezTo>
                  <a:pt x="144" y="24"/>
                  <a:pt x="137" y="21"/>
                  <a:pt x="131" y="23"/>
                </a:cubicBezTo>
                <a:cubicBezTo>
                  <a:pt x="128" y="25"/>
                  <a:pt x="125" y="26"/>
                  <a:pt x="123" y="28"/>
                </a:cubicBezTo>
                <a:cubicBezTo>
                  <a:pt x="117" y="31"/>
                  <a:pt x="115" y="38"/>
                  <a:pt x="119" y="43"/>
                </a:cubicBezTo>
                <a:cubicBezTo>
                  <a:pt x="122" y="48"/>
                  <a:pt x="122" y="48"/>
                  <a:pt x="122" y="48"/>
                </a:cubicBezTo>
                <a:cubicBezTo>
                  <a:pt x="128" y="56"/>
                  <a:pt x="125" y="68"/>
                  <a:pt x="115" y="72"/>
                </a:cubicBezTo>
                <a:cubicBezTo>
                  <a:pt x="108" y="76"/>
                  <a:pt x="99" y="73"/>
                  <a:pt x="94" y="66"/>
                </a:cubicBezTo>
                <a:cubicBezTo>
                  <a:pt x="92" y="63"/>
                  <a:pt x="92" y="63"/>
                  <a:pt x="92" y="63"/>
                </a:cubicBezTo>
                <a:cubicBezTo>
                  <a:pt x="88" y="58"/>
                  <a:pt x="81" y="57"/>
                  <a:pt x="76" y="61"/>
                </a:cubicBezTo>
                <a:cubicBezTo>
                  <a:pt x="76" y="61"/>
                  <a:pt x="76" y="61"/>
                  <a:pt x="76" y="61"/>
                </a:cubicBezTo>
                <a:cubicBezTo>
                  <a:pt x="74" y="63"/>
                  <a:pt x="71" y="65"/>
                  <a:pt x="69" y="67"/>
                </a:cubicBezTo>
                <a:cubicBezTo>
                  <a:pt x="65" y="72"/>
                  <a:pt x="65" y="79"/>
                  <a:pt x="70" y="83"/>
                </a:cubicBezTo>
                <a:cubicBezTo>
                  <a:pt x="74" y="86"/>
                  <a:pt x="74" y="86"/>
                  <a:pt x="74" y="86"/>
                </a:cubicBezTo>
                <a:cubicBezTo>
                  <a:pt x="80" y="92"/>
                  <a:pt x="82" y="101"/>
                  <a:pt x="78" y="108"/>
                </a:cubicBezTo>
                <a:cubicBezTo>
                  <a:pt x="73" y="117"/>
                  <a:pt x="61" y="119"/>
                  <a:pt x="53" y="113"/>
                </a:cubicBezTo>
                <a:cubicBezTo>
                  <a:pt x="49" y="110"/>
                  <a:pt x="49" y="110"/>
                  <a:pt x="49" y="110"/>
                </a:cubicBezTo>
                <a:cubicBezTo>
                  <a:pt x="44" y="106"/>
                  <a:pt x="37" y="107"/>
                  <a:pt x="34" y="112"/>
                </a:cubicBezTo>
                <a:cubicBezTo>
                  <a:pt x="32" y="115"/>
                  <a:pt x="30" y="118"/>
                  <a:pt x="29" y="120"/>
                </a:cubicBezTo>
                <a:cubicBezTo>
                  <a:pt x="26" y="126"/>
                  <a:pt x="28" y="133"/>
                  <a:pt x="34" y="135"/>
                </a:cubicBezTo>
                <a:cubicBezTo>
                  <a:pt x="39" y="137"/>
                  <a:pt x="39" y="137"/>
                  <a:pt x="39" y="137"/>
                </a:cubicBezTo>
                <a:cubicBezTo>
                  <a:pt x="46" y="141"/>
                  <a:pt x="51" y="149"/>
                  <a:pt x="49" y="157"/>
                </a:cubicBezTo>
                <a:cubicBezTo>
                  <a:pt x="47" y="167"/>
                  <a:pt x="36" y="172"/>
                  <a:pt x="26" y="168"/>
                </a:cubicBezTo>
                <a:cubicBezTo>
                  <a:pt x="22" y="167"/>
                  <a:pt x="22" y="167"/>
                  <a:pt x="22" y="167"/>
                </a:cubicBezTo>
                <a:cubicBezTo>
                  <a:pt x="16" y="164"/>
                  <a:pt x="9" y="167"/>
                  <a:pt x="8" y="174"/>
                </a:cubicBezTo>
                <a:cubicBezTo>
                  <a:pt x="7" y="177"/>
                  <a:pt x="6" y="180"/>
                  <a:pt x="5" y="183"/>
                </a:cubicBezTo>
                <a:cubicBezTo>
                  <a:pt x="4" y="189"/>
                  <a:pt x="8" y="195"/>
                  <a:pt x="14" y="196"/>
                </a:cubicBezTo>
                <a:cubicBezTo>
                  <a:pt x="20" y="196"/>
                  <a:pt x="20" y="196"/>
                  <a:pt x="20" y="196"/>
                </a:cubicBezTo>
                <a:cubicBezTo>
                  <a:pt x="29" y="197"/>
                  <a:pt x="36" y="206"/>
                  <a:pt x="35" y="215"/>
                </a:cubicBezTo>
                <a:cubicBezTo>
                  <a:pt x="41" y="221"/>
                  <a:pt x="35" y="232"/>
                  <a:pt x="27" y="231"/>
                </a:cubicBezTo>
                <a:cubicBezTo>
                  <a:pt x="12" y="229"/>
                  <a:pt x="12" y="229"/>
                  <a:pt x="12" y="229"/>
                </a:cubicBezTo>
                <a:cubicBezTo>
                  <a:pt x="5" y="228"/>
                  <a:pt x="0" y="233"/>
                  <a:pt x="0" y="240"/>
                </a:cubicBezTo>
                <a:cubicBezTo>
                  <a:pt x="0" y="243"/>
                  <a:pt x="0" y="246"/>
                  <a:pt x="0" y="249"/>
                </a:cubicBezTo>
                <a:cubicBezTo>
                  <a:pt x="1" y="255"/>
                  <a:pt x="6" y="260"/>
                  <a:pt x="13" y="259"/>
                </a:cubicBezTo>
                <a:cubicBezTo>
                  <a:pt x="18" y="258"/>
                  <a:pt x="18" y="258"/>
                  <a:pt x="18" y="258"/>
                </a:cubicBezTo>
                <a:cubicBezTo>
                  <a:pt x="27" y="256"/>
                  <a:pt x="36" y="263"/>
                  <a:pt x="38" y="272"/>
                </a:cubicBezTo>
                <a:cubicBezTo>
                  <a:pt x="39" y="281"/>
                  <a:pt x="33" y="289"/>
                  <a:pt x="24" y="291"/>
                </a:cubicBezTo>
                <a:cubicBezTo>
                  <a:pt x="19" y="292"/>
                  <a:pt x="19" y="292"/>
                  <a:pt x="19" y="292"/>
                </a:cubicBezTo>
                <a:cubicBezTo>
                  <a:pt x="13" y="293"/>
                  <a:pt x="9" y="299"/>
                  <a:pt x="11" y="305"/>
                </a:cubicBezTo>
                <a:cubicBezTo>
                  <a:pt x="12" y="308"/>
                  <a:pt x="13" y="311"/>
                  <a:pt x="14" y="314"/>
                </a:cubicBezTo>
                <a:cubicBezTo>
                  <a:pt x="16" y="320"/>
                  <a:pt x="23" y="323"/>
                  <a:pt x="29" y="320"/>
                </a:cubicBezTo>
                <a:cubicBezTo>
                  <a:pt x="34" y="318"/>
                  <a:pt x="34" y="318"/>
                  <a:pt x="34" y="318"/>
                </a:cubicBezTo>
                <a:cubicBezTo>
                  <a:pt x="42" y="314"/>
                  <a:pt x="52" y="317"/>
                  <a:pt x="56" y="325"/>
                </a:cubicBezTo>
                <a:cubicBezTo>
                  <a:pt x="56" y="325"/>
                  <a:pt x="56" y="325"/>
                  <a:pt x="56" y="325"/>
                </a:cubicBezTo>
                <a:cubicBezTo>
                  <a:pt x="60" y="334"/>
                  <a:pt x="57" y="344"/>
                  <a:pt x="48" y="348"/>
                </a:cubicBezTo>
                <a:cubicBezTo>
                  <a:pt x="44" y="350"/>
                  <a:pt x="44" y="350"/>
                  <a:pt x="44" y="350"/>
                </a:cubicBezTo>
                <a:cubicBezTo>
                  <a:pt x="39" y="353"/>
                  <a:pt x="37" y="360"/>
                  <a:pt x="40" y="365"/>
                </a:cubicBezTo>
                <a:cubicBezTo>
                  <a:pt x="42" y="368"/>
                  <a:pt x="44" y="370"/>
                  <a:pt x="46" y="373"/>
                </a:cubicBezTo>
                <a:cubicBezTo>
                  <a:pt x="49" y="378"/>
                  <a:pt x="57" y="379"/>
                  <a:pt x="61" y="374"/>
                </a:cubicBezTo>
                <a:cubicBezTo>
                  <a:pt x="65" y="371"/>
                  <a:pt x="65" y="371"/>
                  <a:pt x="65" y="371"/>
                </a:cubicBezTo>
                <a:cubicBezTo>
                  <a:pt x="72" y="364"/>
                  <a:pt x="83" y="365"/>
                  <a:pt x="89" y="372"/>
                </a:cubicBezTo>
                <a:cubicBezTo>
                  <a:pt x="89" y="372"/>
                  <a:pt x="89" y="372"/>
                  <a:pt x="89" y="372"/>
                </a:cubicBezTo>
                <a:cubicBezTo>
                  <a:pt x="95" y="379"/>
                  <a:pt x="95" y="389"/>
                  <a:pt x="88" y="395"/>
                </a:cubicBezTo>
                <a:cubicBezTo>
                  <a:pt x="85" y="399"/>
                  <a:pt x="85" y="399"/>
                  <a:pt x="85" y="399"/>
                </a:cubicBezTo>
                <a:cubicBezTo>
                  <a:pt x="80" y="403"/>
                  <a:pt x="80" y="410"/>
                  <a:pt x="85" y="414"/>
                </a:cubicBezTo>
                <a:cubicBezTo>
                  <a:pt x="88" y="416"/>
                  <a:pt x="90" y="418"/>
                  <a:pt x="93" y="420"/>
                </a:cubicBezTo>
                <a:cubicBezTo>
                  <a:pt x="98" y="424"/>
                  <a:pt x="105" y="423"/>
                  <a:pt x="108" y="417"/>
                </a:cubicBezTo>
                <a:cubicBezTo>
                  <a:pt x="111" y="413"/>
                  <a:pt x="111" y="413"/>
                  <a:pt x="111" y="413"/>
                </a:cubicBezTo>
                <a:cubicBezTo>
                  <a:pt x="115" y="406"/>
                  <a:pt x="124" y="402"/>
                  <a:pt x="131" y="406"/>
                </a:cubicBezTo>
                <a:cubicBezTo>
                  <a:pt x="141" y="409"/>
                  <a:pt x="145" y="421"/>
                  <a:pt x="140" y="430"/>
                </a:cubicBezTo>
                <a:cubicBezTo>
                  <a:pt x="137" y="434"/>
                  <a:pt x="137" y="434"/>
                  <a:pt x="137" y="434"/>
                </a:cubicBezTo>
                <a:cubicBezTo>
                  <a:pt x="134" y="439"/>
                  <a:pt x="136" y="447"/>
                  <a:pt x="142" y="449"/>
                </a:cubicBezTo>
                <a:cubicBezTo>
                  <a:pt x="145" y="450"/>
                  <a:pt x="148" y="451"/>
                  <a:pt x="151" y="453"/>
                </a:cubicBezTo>
                <a:cubicBezTo>
                  <a:pt x="157" y="455"/>
                  <a:pt x="163" y="451"/>
                  <a:pt x="165" y="445"/>
                </a:cubicBezTo>
                <a:cubicBezTo>
                  <a:pt x="166" y="440"/>
                  <a:pt x="166" y="440"/>
                  <a:pt x="166" y="440"/>
                </a:cubicBezTo>
                <a:cubicBezTo>
                  <a:pt x="169" y="431"/>
                  <a:pt x="178" y="426"/>
                  <a:pt x="187" y="428"/>
                </a:cubicBezTo>
                <a:cubicBezTo>
                  <a:pt x="187" y="428"/>
                  <a:pt x="187" y="428"/>
                  <a:pt x="187" y="428"/>
                </a:cubicBezTo>
                <a:cubicBezTo>
                  <a:pt x="196" y="430"/>
                  <a:pt x="201" y="440"/>
                  <a:pt x="199" y="448"/>
                </a:cubicBezTo>
                <a:cubicBezTo>
                  <a:pt x="198" y="453"/>
                  <a:pt x="198" y="453"/>
                  <a:pt x="198" y="453"/>
                </a:cubicBezTo>
                <a:cubicBezTo>
                  <a:pt x="196" y="459"/>
                  <a:pt x="200" y="465"/>
                  <a:pt x="206" y="466"/>
                </a:cubicBezTo>
                <a:cubicBezTo>
                  <a:pt x="210" y="466"/>
                  <a:pt x="213" y="467"/>
                  <a:pt x="216" y="467"/>
                </a:cubicBezTo>
                <a:cubicBezTo>
                  <a:pt x="222" y="467"/>
                  <a:pt x="227" y="462"/>
                  <a:pt x="227" y="456"/>
                </a:cubicBezTo>
                <a:cubicBezTo>
                  <a:pt x="227" y="451"/>
                  <a:pt x="227" y="451"/>
                  <a:pt x="227" y="451"/>
                </a:cubicBezTo>
                <a:cubicBezTo>
                  <a:pt x="227" y="441"/>
                  <a:pt x="234" y="434"/>
                  <a:pt x="243" y="433"/>
                </a:cubicBezTo>
                <a:cubicBezTo>
                  <a:pt x="253" y="433"/>
                  <a:pt x="260" y="440"/>
                  <a:pt x="261" y="450"/>
                </a:cubicBezTo>
                <a:cubicBezTo>
                  <a:pt x="261" y="454"/>
                  <a:pt x="261" y="454"/>
                  <a:pt x="261" y="454"/>
                </a:cubicBezTo>
                <a:cubicBezTo>
                  <a:pt x="261" y="461"/>
                  <a:pt x="267" y="465"/>
                  <a:pt x="273" y="464"/>
                </a:cubicBezTo>
                <a:cubicBezTo>
                  <a:pt x="276" y="464"/>
                  <a:pt x="279" y="463"/>
                  <a:pt x="282" y="463"/>
                </a:cubicBezTo>
                <a:cubicBezTo>
                  <a:pt x="288" y="461"/>
                  <a:pt x="292" y="455"/>
                  <a:pt x="290" y="449"/>
                </a:cubicBezTo>
                <a:cubicBezTo>
                  <a:pt x="288" y="444"/>
                  <a:pt x="288" y="444"/>
                  <a:pt x="288" y="444"/>
                </a:cubicBezTo>
                <a:cubicBezTo>
                  <a:pt x="286" y="435"/>
                  <a:pt x="290" y="425"/>
                  <a:pt x="299" y="423"/>
                </a:cubicBezTo>
                <a:cubicBezTo>
                  <a:pt x="308" y="420"/>
                  <a:pt x="318" y="425"/>
                  <a:pt x="320" y="433"/>
                </a:cubicBezTo>
                <a:cubicBezTo>
                  <a:pt x="322" y="438"/>
                  <a:pt x="322" y="438"/>
                  <a:pt x="322" y="438"/>
                </a:cubicBezTo>
                <a:cubicBezTo>
                  <a:pt x="324" y="444"/>
                  <a:pt x="331" y="447"/>
                  <a:pt x="336" y="444"/>
                </a:cubicBezTo>
                <a:cubicBezTo>
                  <a:pt x="339" y="443"/>
                  <a:pt x="342" y="441"/>
                  <a:pt x="345" y="440"/>
                </a:cubicBezTo>
                <a:cubicBezTo>
                  <a:pt x="350" y="437"/>
                  <a:pt x="352" y="430"/>
                  <a:pt x="349" y="424"/>
                </a:cubicBezTo>
                <a:cubicBezTo>
                  <a:pt x="345" y="420"/>
                  <a:pt x="345" y="420"/>
                  <a:pt x="345" y="420"/>
                </a:cubicBezTo>
                <a:cubicBezTo>
                  <a:pt x="340" y="412"/>
                  <a:pt x="342" y="402"/>
                  <a:pt x="350" y="396"/>
                </a:cubicBezTo>
                <a:cubicBezTo>
                  <a:pt x="357" y="391"/>
                  <a:pt x="368" y="393"/>
                  <a:pt x="373" y="401"/>
                </a:cubicBezTo>
                <a:cubicBezTo>
                  <a:pt x="376" y="405"/>
                  <a:pt x="376" y="405"/>
                  <a:pt x="376" y="405"/>
                </a:cubicBezTo>
                <a:cubicBezTo>
                  <a:pt x="379" y="410"/>
                  <a:pt x="387" y="411"/>
                  <a:pt x="391" y="407"/>
                </a:cubicBezTo>
                <a:cubicBezTo>
                  <a:pt x="391" y="407"/>
                  <a:pt x="391" y="407"/>
                  <a:pt x="392" y="407"/>
                </a:cubicBezTo>
                <a:cubicBezTo>
                  <a:pt x="394" y="404"/>
                  <a:pt x="396" y="402"/>
                  <a:pt x="398" y="400"/>
                </a:cubicBezTo>
                <a:cubicBezTo>
                  <a:pt x="403" y="396"/>
                  <a:pt x="402" y="388"/>
                  <a:pt x="398" y="384"/>
                </a:cubicBezTo>
                <a:cubicBezTo>
                  <a:pt x="393" y="381"/>
                  <a:pt x="393" y="381"/>
                  <a:pt x="393" y="381"/>
                </a:cubicBezTo>
                <a:cubicBezTo>
                  <a:pt x="386" y="375"/>
                  <a:pt x="385" y="364"/>
                  <a:pt x="391" y="357"/>
                </a:cubicBezTo>
                <a:cubicBezTo>
                  <a:pt x="397" y="350"/>
                  <a:pt x="407" y="349"/>
                  <a:pt x="415" y="355"/>
                </a:cubicBezTo>
                <a:cubicBezTo>
                  <a:pt x="418" y="358"/>
                  <a:pt x="418" y="358"/>
                  <a:pt x="418" y="358"/>
                </a:cubicBezTo>
                <a:cubicBezTo>
                  <a:pt x="423" y="362"/>
                  <a:pt x="430" y="361"/>
                  <a:pt x="434" y="355"/>
                </a:cubicBezTo>
                <a:cubicBezTo>
                  <a:pt x="435" y="352"/>
                  <a:pt x="437" y="350"/>
                  <a:pt x="439" y="347"/>
                </a:cubicBezTo>
                <a:cubicBezTo>
                  <a:pt x="442" y="342"/>
                  <a:pt x="439" y="335"/>
                  <a:pt x="433" y="332"/>
                </a:cubicBezTo>
                <a:cubicBezTo>
                  <a:pt x="428" y="330"/>
                  <a:pt x="428" y="330"/>
                  <a:pt x="428" y="330"/>
                </a:cubicBezTo>
                <a:cubicBezTo>
                  <a:pt x="420" y="326"/>
                  <a:pt x="416" y="316"/>
                  <a:pt x="419" y="308"/>
                </a:cubicBezTo>
                <a:cubicBezTo>
                  <a:pt x="423" y="299"/>
                  <a:pt x="433" y="295"/>
                  <a:pt x="441" y="299"/>
                </a:cubicBezTo>
                <a:cubicBezTo>
                  <a:pt x="446" y="301"/>
                  <a:pt x="446" y="301"/>
                  <a:pt x="446" y="301"/>
                </a:cubicBezTo>
                <a:cubicBezTo>
                  <a:pt x="451" y="303"/>
                  <a:pt x="458" y="300"/>
                  <a:pt x="460" y="294"/>
                </a:cubicBezTo>
                <a:cubicBezTo>
                  <a:pt x="461" y="291"/>
                  <a:pt x="461" y="288"/>
                  <a:pt x="462" y="285"/>
                </a:cubicBezTo>
                <a:cubicBezTo>
                  <a:pt x="463" y="279"/>
                  <a:pt x="459" y="273"/>
                  <a:pt x="453" y="272"/>
                </a:cubicBezTo>
                <a:cubicBezTo>
                  <a:pt x="447" y="271"/>
                  <a:pt x="447" y="271"/>
                  <a:pt x="447" y="271"/>
                </a:cubicBezTo>
                <a:cubicBezTo>
                  <a:pt x="438" y="270"/>
                  <a:pt x="432" y="262"/>
                  <a:pt x="433" y="253"/>
                </a:cubicBezTo>
                <a:cubicBezTo>
                  <a:pt x="427" y="246"/>
                  <a:pt x="432" y="236"/>
                  <a:pt x="441" y="237"/>
                </a:cubicBezTo>
                <a:close/>
                <a:moveTo>
                  <a:pt x="306" y="91"/>
                </a:moveTo>
                <a:cubicBezTo>
                  <a:pt x="323" y="99"/>
                  <a:pt x="339" y="111"/>
                  <a:pt x="352" y="126"/>
                </a:cubicBezTo>
                <a:cubicBezTo>
                  <a:pt x="364" y="139"/>
                  <a:pt x="374" y="154"/>
                  <a:pt x="381" y="170"/>
                </a:cubicBezTo>
                <a:cubicBezTo>
                  <a:pt x="371" y="174"/>
                  <a:pt x="371" y="174"/>
                  <a:pt x="371" y="174"/>
                </a:cubicBezTo>
                <a:cubicBezTo>
                  <a:pt x="366" y="162"/>
                  <a:pt x="359" y="151"/>
                  <a:pt x="351" y="141"/>
                </a:cubicBezTo>
                <a:cubicBezTo>
                  <a:pt x="341" y="150"/>
                  <a:pt x="341" y="150"/>
                  <a:pt x="341" y="150"/>
                </a:cubicBezTo>
                <a:cubicBezTo>
                  <a:pt x="339" y="147"/>
                  <a:pt x="336" y="145"/>
                  <a:pt x="334" y="142"/>
                </a:cubicBezTo>
                <a:cubicBezTo>
                  <a:pt x="332" y="140"/>
                  <a:pt x="329" y="137"/>
                  <a:pt x="327" y="135"/>
                </a:cubicBezTo>
                <a:cubicBezTo>
                  <a:pt x="337" y="126"/>
                  <a:pt x="337" y="126"/>
                  <a:pt x="337" y="126"/>
                </a:cubicBezTo>
                <a:cubicBezTo>
                  <a:pt x="326" y="116"/>
                  <a:pt x="314" y="107"/>
                  <a:pt x="302" y="101"/>
                </a:cubicBezTo>
                <a:lnTo>
                  <a:pt x="306" y="91"/>
                </a:lnTo>
                <a:close/>
                <a:moveTo>
                  <a:pt x="293" y="85"/>
                </a:moveTo>
                <a:cubicBezTo>
                  <a:pt x="288" y="95"/>
                  <a:pt x="288" y="95"/>
                  <a:pt x="288" y="95"/>
                </a:cubicBezTo>
                <a:cubicBezTo>
                  <a:pt x="277" y="90"/>
                  <a:pt x="265" y="87"/>
                  <a:pt x="253" y="86"/>
                </a:cubicBezTo>
                <a:cubicBezTo>
                  <a:pt x="253" y="99"/>
                  <a:pt x="253" y="99"/>
                  <a:pt x="253" y="99"/>
                </a:cubicBezTo>
                <a:cubicBezTo>
                  <a:pt x="246" y="98"/>
                  <a:pt x="239" y="98"/>
                  <a:pt x="232" y="98"/>
                </a:cubicBezTo>
                <a:cubicBezTo>
                  <a:pt x="233" y="84"/>
                  <a:pt x="233" y="84"/>
                  <a:pt x="233" y="84"/>
                </a:cubicBezTo>
                <a:cubicBezTo>
                  <a:pt x="218" y="84"/>
                  <a:pt x="202" y="87"/>
                  <a:pt x="188" y="92"/>
                </a:cubicBezTo>
                <a:cubicBezTo>
                  <a:pt x="184" y="81"/>
                  <a:pt x="184" y="81"/>
                  <a:pt x="184" y="81"/>
                </a:cubicBezTo>
                <a:cubicBezTo>
                  <a:pt x="219" y="70"/>
                  <a:pt x="258" y="71"/>
                  <a:pt x="293" y="85"/>
                </a:cubicBezTo>
                <a:close/>
                <a:moveTo>
                  <a:pt x="126" y="115"/>
                </a:moveTo>
                <a:cubicBezTo>
                  <a:pt x="139" y="103"/>
                  <a:pt x="154" y="93"/>
                  <a:pt x="170" y="87"/>
                </a:cubicBezTo>
                <a:cubicBezTo>
                  <a:pt x="174" y="97"/>
                  <a:pt x="174" y="97"/>
                  <a:pt x="174" y="97"/>
                </a:cubicBezTo>
                <a:cubicBezTo>
                  <a:pt x="164" y="101"/>
                  <a:pt x="153" y="107"/>
                  <a:pt x="144" y="115"/>
                </a:cubicBezTo>
                <a:cubicBezTo>
                  <a:pt x="153" y="124"/>
                  <a:pt x="153" y="124"/>
                  <a:pt x="153" y="124"/>
                </a:cubicBezTo>
                <a:cubicBezTo>
                  <a:pt x="149" y="127"/>
                  <a:pt x="146" y="130"/>
                  <a:pt x="142" y="133"/>
                </a:cubicBezTo>
                <a:cubicBezTo>
                  <a:pt x="140" y="135"/>
                  <a:pt x="139" y="136"/>
                  <a:pt x="137" y="138"/>
                </a:cubicBezTo>
                <a:cubicBezTo>
                  <a:pt x="128" y="128"/>
                  <a:pt x="128" y="128"/>
                  <a:pt x="128" y="128"/>
                </a:cubicBezTo>
                <a:cubicBezTo>
                  <a:pt x="117" y="139"/>
                  <a:pt x="108" y="152"/>
                  <a:pt x="101" y="166"/>
                </a:cubicBezTo>
                <a:cubicBezTo>
                  <a:pt x="91" y="161"/>
                  <a:pt x="91" y="161"/>
                  <a:pt x="91" y="161"/>
                </a:cubicBezTo>
                <a:cubicBezTo>
                  <a:pt x="99" y="145"/>
                  <a:pt x="111" y="129"/>
                  <a:pt x="126" y="115"/>
                </a:cubicBezTo>
                <a:close/>
                <a:moveTo>
                  <a:pt x="85" y="175"/>
                </a:moveTo>
                <a:cubicBezTo>
                  <a:pt x="95" y="179"/>
                  <a:pt x="95" y="179"/>
                  <a:pt x="95" y="179"/>
                </a:cubicBezTo>
                <a:cubicBezTo>
                  <a:pt x="90" y="190"/>
                  <a:pt x="87" y="202"/>
                  <a:pt x="86" y="214"/>
                </a:cubicBezTo>
                <a:cubicBezTo>
                  <a:pt x="99" y="215"/>
                  <a:pt x="99" y="215"/>
                  <a:pt x="99" y="215"/>
                </a:cubicBezTo>
                <a:cubicBezTo>
                  <a:pt x="98" y="222"/>
                  <a:pt x="98" y="228"/>
                  <a:pt x="98" y="235"/>
                </a:cubicBezTo>
                <a:cubicBezTo>
                  <a:pt x="84" y="234"/>
                  <a:pt x="84" y="234"/>
                  <a:pt x="84" y="234"/>
                </a:cubicBezTo>
                <a:cubicBezTo>
                  <a:pt x="85" y="250"/>
                  <a:pt x="87" y="265"/>
                  <a:pt x="92" y="280"/>
                </a:cubicBezTo>
                <a:cubicBezTo>
                  <a:pt x="82" y="284"/>
                  <a:pt x="82" y="284"/>
                  <a:pt x="82" y="284"/>
                </a:cubicBezTo>
                <a:cubicBezTo>
                  <a:pt x="70" y="248"/>
                  <a:pt x="71" y="209"/>
                  <a:pt x="85" y="175"/>
                </a:cubicBezTo>
                <a:close/>
                <a:moveTo>
                  <a:pt x="161" y="377"/>
                </a:moveTo>
                <a:cubicBezTo>
                  <a:pt x="145" y="368"/>
                  <a:pt x="129" y="357"/>
                  <a:pt x="115" y="342"/>
                </a:cubicBezTo>
                <a:cubicBezTo>
                  <a:pt x="103" y="328"/>
                  <a:pt x="93" y="313"/>
                  <a:pt x="87" y="297"/>
                </a:cubicBezTo>
                <a:cubicBezTo>
                  <a:pt x="97" y="293"/>
                  <a:pt x="97" y="293"/>
                  <a:pt x="97" y="293"/>
                </a:cubicBezTo>
                <a:cubicBezTo>
                  <a:pt x="102" y="305"/>
                  <a:pt x="109" y="316"/>
                  <a:pt x="117" y="327"/>
                </a:cubicBezTo>
                <a:cubicBezTo>
                  <a:pt x="127" y="318"/>
                  <a:pt x="127" y="318"/>
                  <a:pt x="127" y="318"/>
                </a:cubicBezTo>
                <a:cubicBezTo>
                  <a:pt x="129" y="320"/>
                  <a:pt x="131" y="323"/>
                  <a:pt x="133" y="325"/>
                </a:cubicBezTo>
                <a:cubicBezTo>
                  <a:pt x="136" y="328"/>
                  <a:pt x="138" y="330"/>
                  <a:pt x="140" y="333"/>
                </a:cubicBezTo>
                <a:cubicBezTo>
                  <a:pt x="131" y="342"/>
                  <a:pt x="131" y="342"/>
                  <a:pt x="131" y="342"/>
                </a:cubicBezTo>
                <a:cubicBezTo>
                  <a:pt x="141" y="352"/>
                  <a:pt x="153" y="360"/>
                  <a:pt x="166" y="367"/>
                </a:cubicBezTo>
                <a:lnTo>
                  <a:pt x="161" y="377"/>
                </a:lnTo>
                <a:close/>
                <a:moveTo>
                  <a:pt x="175" y="383"/>
                </a:moveTo>
                <a:cubicBezTo>
                  <a:pt x="179" y="373"/>
                  <a:pt x="179" y="373"/>
                  <a:pt x="179" y="373"/>
                </a:cubicBezTo>
                <a:cubicBezTo>
                  <a:pt x="192" y="378"/>
                  <a:pt x="206" y="381"/>
                  <a:pt x="219" y="382"/>
                </a:cubicBezTo>
                <a:cubicBezTo>
                  <a:pt x="220" y="369"/>
                  <a:pt x="220" y="369"/>
                  <a:pt x="220" y="369"/>
                </a:cubicBezTo>
                <a:cubicBezTo>
                  <a:pt x="227" y="370"/>
                  <a:pt x="234" y="370"/>
                  <a:pt x="240" y="369"/>
                </a:cubicBezTo>
                <a:cubicBezTo>
                  <a:pt x="240" y="383"/>
                  <a:pt x="240" y="383"/>
                  <a:pt x="240" y="383"/>
                </a:cubicBezTo>
                <a:cubicBezTo>
                  <a:pt x="253" y="382"/>
                  <a:pt x="267" y="380"/>
                  <a:pt x="280" y="376"/>
                </a:cubicBezTo>
                <a:cubicBezTo>
                  <a:pt x="284" y="386"/>
                  <a:pt x="284" y="386"/>
                  <a:pt x="284" y="386"/>
                </a:cubicBezTo>
                <a:cubicBezTo>
                  <a:pt x="248" y="398"/>
                  <a:pt x="209" y="396"/>
                  <a:pt x="175" y="383"/>
                </a:cubicBezTo>
                <a:close/>
                <a:moveTo>
                  <a:pt x="342" y="352"/>
                </a:moveTo>
                <a:cubicBezTo>
                  <a:pt x="328" y="364"/>
                  <a:pt x="313" y="374"/>
                  <a:pt x="297" y="381"/>
                </a:cubicBezTo>
                <a:cubicBezTo>
                  <a:pt x="293" y="371"/>
                  <a:pt x="293" y="371"/>
                  <a:pt x="293" y="371"/>
                </a:cubicBezTo>
                <a:cubicBezTo>
                  <a:pt x="306" y="365"/>
                  <a:pt x="318" y="358"/>
                  <a:pt x="330" y="348"/>
                </a:cubicBezTo>
                <a:cubicBezTo>
                  <a:pt x="321" y="338"/>
                  <a:pt x="321" y="338"/>
                  <a:pt x="321" y="338"/>
                </a:cubicBezTo>
                <a:cubicBezTo>
                  <a:pt x="322" y="337"/>
                  <a:pt x="324" y="336"/>
                  <a:pt x="325" y="334"/>
                </a:cubicBezTo>
                <a:cubicBezTo>
                  <a:pt x="329" y="331"/>
                  <a:pt x="332" y="328"/>
                  <a:pt x="335" y="324"/>
                </a:cubicBezTo>
                <a:cubicBezTo>
                  <a:pt x="344" y="334"/>
                  <a:pt x="344" y="334"/>
                  <a:pt x="344" y="334"/>
                </a:cubicBezTo>
                <a:cubicBezTo>
                  <a:pt x="353" y="324"/>
                  <a:pt x="361" y="313"/>
                  <a:pt x="367" y="302"/>
                </a:cubicBezTo>
                <a:cubicBezTo>
                  <a:pt x="377" y="306"/>
                  <a:pt x="377" y="306"/>
                  <a:pt x="377" y="306"/>
                </a:cubicBezTo>
                <a:cubicBezTo>
                  <a:pt x="368" y="323"/>
                  <a:pt x="357" y="339"/>
                  <a:pt x="342" y="352"/>
                </a:cubicBezTo>
                <a:close/>
                <a:moveTo>
                  <a:pt x="383" y="293"/>
                </a:moveTo>
                <a:cubicBezTo>
                  <a:pt x="373" y="288"/>
                  <a:pt x="373" y="288"/>
                  <a:pt x="373" y="288"/>
                </a:cubicBezTo>
                <a:cubicBezTo>
                  <a:pt x="378" y="275"/>
                  <a:pt x="381" y="262"/>
                  <a:pt x="382" y="248"/>
                </a:cubicBezTo>
                <a:cubicBezTo>
                  <a:pt x="369" y="247"/>
                  <a:pt x="369" y="247"/>
                  <a:pt x="369" y="247"/>
                </a:cubicBezTo>
                <a:cubicBezTo>
                  <a:pt x="370" y="241"/>
                  <a:pt x="370" y="234"/>
                  <a:pt x="369" y="227"/>
                </a:cubicBezTo>
                <a:cubicBezTo>
                  <a:pt x="383" y="228"/>
                  <a:pt x="383" y="228"/>
                  <a:pt x="383" y="228"/>
                </a:cubicBezTo>
                <a:cubicBezTo>
                  <a:pt x="382" y="214"/>
                  <a:pt x="380" y="201"/>
                  <a:pt x="376" y="188"/>
                </a:cubicBezTo>
                <a:cubicBezTo>
                  <a:pt x="386" y="184"/>
                  <a:pt x="386" y="184"/>
                  <a:pt x="386" y="184"/>
                </a:cubicBezTo>
                <a:cubicBezTo>
                  <a:pt x="398" y="219"/>
                  <a:pt x="396" y="258"/>
                  <a:pt x="383" y="29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latin typeface="Helvetica" panose="020B0604020202020204" pitchFamily="34" charset="0"/>
              <a:cs typeface="Helvetica" panose="020B0604020202020204" pitchFamily="34" charset="0"/>
            </a:endParaRPr>
          </a:p>
        </p:txBody>
      </p:sp>
      <p:sp>
        <p:nvSpPr>
          <p:cNvPr id="36" name="Freeform 27"/>
          <p:cNvSpPr>
            <a:spLocks noEditPoints="1"/>
          </p:cNvSpPr>
          <p:nvPr/>
        </p:nvSpPr>
        <p:spPr bwMode="auto">
          <a:xfrm>
            <a:off x="2958876" y="4809097"/>
            <a:ext cx="1441645" cy="1402232"/>
          </a:xfrm>
          <a:custGeom>
            <a:avLst/>
            <a:gdLst>
              <a:gd name="T0" fmla="*/ 467 w 468"/>
              <a:gd name="T1" fmla="*/ 218 h 467"/>
              <a:gd name="T2" fmla="*/ 444 w 468"/>
              <a:gd name="T3" fmla="*/ 176 h 467"/>
              <a:gd name="T4" fmla="*/ 439 w 468"/>
              <a:gd name="T5" fmla="*/ 147 h 467"/>
              <a:gd name="T6" fmla="*/ 423 w 468"/>
              <a:gd name="T7" fmla="*/ 118 h 467"/>
              <a:gd name="T8" fmla="*/ 402 w 468"/>
              <a:gd name="T9" fmla="*/ 97 h 467"/>
              <a:gd name="T10" fmla="*/ 382 w 468"/>
              <a:gd name="T11" fmla="*/ 53 h 467"/>
              <a:gd name="T12" fmla="*/ 336 w 468"/>
              <a:gd name="T13" fmla="*/ 62 h 467"/>
              <a:gd name="T14" fmla="*/ 317 w 468"/>
              <a:gd name="T15" fmla="*/ 15 h 467"/>
              <a:gd name="T16" fmla="*/ 269 w 468"/>
              <a:gd name="T17" fmla="*/ 19 h 467"/>
              <a:gd name="T18" fmla="*/ 240 w 468"/>
              <a:gd name="T19" fmla="*/ 11 h 467"/>
              <a:gd name="T20" fmla="*/ 207 w 468"/>
              <a:gd name="T21" fmla="*/ 13 h 467"/>
              <a:gd name="T22" fmla="*/ 179 w 468"/>
              <a:gd name="T23" fmla="*/ 24 h 467"/>
              <a:gd name="T24" fmla="*/ 131 w 468"/>
              <a:gd name="T25" fmla="*/ 23 h 467"/>
              <a:gd name="T26" fmla="*/ 115 w 468"/>
              <a:gd name="T27" fmla="*/ 72 h 467"/>
              <a:gd name="T28" fmla="*/ 76 w 468"/>
              <a:gd name="T29" fmla="*/ 61 h 467"/>
              <a:gd name="T30" fmla="*/ 78 w 468"/>
              <a:gd name="T31" fmla="*/ 108 h 467"/>
              <a:gd name="T32" fmla="*/ 29 w 468"/>
              <a:gd name="T33" fmla="*/ 120 h 467"/>
              <a:gd name="T34" fmla="*/ 26 w 468"/>
              <a:gd name="T35" fmla="*/ 168 h 467"/>
              <a:gd name="T36" fmla="*/ 14 w 468"/>
              <a:gd name="T37" fmla="*/ 196 h 467"/>
              <a:gd name="T38" fmla="*/ 12 w 468"/>
              <a:gd name="T39" fmla="*/ 229 h 467"/>
              <a:gd name="T40" fmla="*/ 18 w 468"/>
              <a:gd name="T41" fmla="*/ 258 h 467"/>
              <a:gd name="T42" fmla="*/ 11 w 468"/>
              <a:gd name="T43" fmla="*/ 305 h 467"/>
              <a:gd name="T44" fmla="*/ 56 w 468"/>
              <a:gd name="T45" fmla="*/ 325 h 467"/>
              <a:gd name="T46" fmla="*/ 40 w 468"/>
              <a:gd name="T47" fmla="*/ 365 h 467"/>
              <a:gd name="T48" fmla="*/ 89 w 468"/>
              <a:gd name="T49" fmla="*/ 372 h 467"/>
              <a:gd name="T50" fmla="*/ 85 w 468"/>
              <a:gd name="T51" fmla="*/ 414 h 467"/>
              <a:gd name="T52" fmla="*/ 131 w 468"/>
              <a:gd name="T53" fmla="*/ 406 h 467"/>
              <a:gd name="T54" fmla="*/ 151 w 468"/>
              <a:gd name="T55" fmla="*/ 453 h 467"/>
              <a:gd name="T56" fmla="*/ 187 w 468"/>
              <a:gd name="T57" fmla="*/ 428 h 467"/>
              <a:gd name="T58" fmla="*/ 216 w 468"/>
              <a:gd name="T59" fmla="*/ 467 h 467"/>
              <a:gd name="T60" fmla="*/ 261 w 468"/>
              <a:gd name="T61" fmla="*/ 450 h 467"/>
              <a:gd name="T62" fmla="*/ 290 w 468"/>
              <a:gd name="T63" fmla="*/ 449 h 467"/>
              <a:gd name="T64" fmla="*/ 322 w 468"/>
              <a:gd name="T65" fmla="*/ 438 h 467"/>
              <a:gd name="T66" fmla="*/ 345 w 468"/>
              <a:gd name="T67" fmla="*/ 420 h 467"/>
              <a:gd name="T68" fmla="*/ 391 w 468"/>
              <a:gd name="T69" fmla="*/ 407 h 467"/>
              <a:gd name="T70" fmla="*/ 393 w 468"/>
              <a:gd name="T71" fmla="*/ 381 h 467"/>
              <a:gd name="T72" fmla="*/ 434 w 468"/>
              <a:gd name="T73" fmla="*/ 355 h 467"/>
              <a:gd name="T74" fmla="*/ 419 w 468"/>
              <a:gd name="T75" fmla="*/ 308 h 467"/>
              <a:gd name="T76" fmla="*/ 462 w 468"/>
              <a:gd name="T77" fmla="*/ 285 h 467"/>
              <a:gd name="T78" fmla="*/ 441 w 468"/>
              <a:gd name="T79" fmla="*/ 237 h 467"/>
              <a:gd name="T80" fmla="*/ 371 w 468"/>
              <a:gd name="T81" fmla="*/ 174 h 467"/>
              <a:gd name="T82" fmla="*/ 327 w 468"/>
              <a:gd name="T83" fmla="*/ 135 h 467"/>
              <a:gd name="T84" fmla="*/ 293 w 468"/>
              <a:gd name="T85" fmla="*/ 85 h 467"/>
              <a:gd name="T86" fmla="*/ 232 w 468"/>
              <a:gd name="T87" fmla="*/ 98 h 467"/>
              <a:gd name="T88" fmla="*/ 293 w 468"/>
              <a:gd name="T89" fmla="*/ 85 h 467"/>
              <a:gd name="T90" fmla="*/ 144 w 468"/>
              <a:gd name="T91" fmla="*/ 115 h 467"/>
              <a:gd name="T92" fmla="*/ 128 w 468"/>
              <a:gd name="T93" fmla="*/ 128 h 467"/>
              <a:gd name="T94" fmla="*/ 85 w 468"/>
              <a:gd name="T95" fmla="*/ 175 h 467"/>
              <a:gd name="T96" fmla="*/ 98 w 468"/>
              <a:gd name="T97" fmla="*/ 235 h 467"/>
              <a:gd name="T98" fmla="*/ 85 w 468"/>
              <a:gd name="T99" fmla="*/ 175 h 467"/>
              <a:gd name="T100" fmla="*/ 97 w 468"/>
              <a:gd name="T101" fmla="*/ 293 h 467"/>
              <a:gd name="T102" fmla="*/ 140 w 468"/>
              <a:gd name="T103" fmla="*/ 333 h 467"/>
              <a:gd name="T104" fmla="*/ 175 w 468"/>
              <a:gd name="T105" fmla="*/ 383 h 467"/>
              <a:gd name="T106" fmla="*/ 240 w 468"/>
              <a:gd name="T107" fmla="*/ 369 h 467"/>
              <a:gd name="T108" fmla="*/ 175 w 468"/>
              <a:gd name="T109" fmla="*/ 383 h 467"/>
              <a:gd name="T110" fmla="*/ 330 w 468"/>
              <a:gd name="T111" fmla="*/ 348 h 467"/>
              <a:gd name="T112" fmla="*/ 344 w 468"/>
              <a:gd name="T113" fmla="*/ 334 h 467"/>
              <a:gd name="T114" fmla="*/ 383 w 468"/>
              <a:gd name="T115" fmla="*/ 293 h 467"/>
              <a:gd name="T116" fmla="*/ 369 w 468"/>
              <a:gd name="T117" fmla="*/ 227 h 467"/>
              <a:gd name="T118" fmla="*/ 383 w 468"/>
              <a:gd name="T119" fmla="*/ 293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68" h="467">
                <a:moveTo>
                  <a:pt x="441" y="237"/>
                </a:moveTo>
                <a:cubicBezTo>
                  <a:pt x="456" y="238"/>
                  <a:pt x="456" y="238"/>
                  <a:pt x="456" y="238"/>
                </a:cubicBezTo>
                <a:cubicBezTo>
                  <a:pt x="462" y="239"/>
                  <a:pt x="468" y="234"/>
                  <a:pt x="468" y="228"/>
                </a:cubicBezTo>
                <a:cubicBezTo>
                  <a:pt x="468" y="225"/>
                  <a:pt x="467" y="221"/>
                  <a:pt x="467" y="218"/>
                </a:cubicBezTo>
                <a:cubicBezTo>
                  <a:pt x="467" y="212"/>
                  <a:pt x="461" y="208"/>
                  <a:pt x="455" y="209"/>
                </a:cubicBezTo>
                <a:cubicBezTo>
                  <a:pt x="450" y="209"/>
                  <a:pt x="450" y="209"/>
                  <a:pt x="450" y="209"/>
                </a:cubicBezTo>
                <a:cubicBezTo>
                  <a:pt x="442" y="211"/>
                  <a:pt x="433" y="206"/>
                  <a:pt x="431" y="199"/>
                </a:cubicBezTo>
                <a:cubicBezTo>
                  <a:pt x="427" y="189"/>
                  <a:pt x="434" y="178"/>
                  <a:pt x="444" y="176"/>
                </a:cubicBezTo>
                <a:cubicBezTo>
                  <a:pt x="448" y="176"/>
                  <a:pt x="448" y="176"/>
                  <a:pt x="448" y="176"/>
                </a:cubicBezTo>
                <a:cubicBezTo>
                  <a:pt x="455" y="175"/>
                  <a:pt x="458" y="168"/>
                  <a:pt x="457" y="162"/>
                </a:cubicBezTo>
                <a:cubicBezTo>
                  <a:pt x="456" y="159"/>
                  <a:pt x="455" y="156"/>
                  <a:pt x="453" y="153"/>
                </a:cubicBezTo>
                <a:cubicBezTo>
                  <a:pt x="451" y="147"/>
                  <a:pt x="445" y="145"/>
                  <a:pt x="439" y="147"/>
                </a:cubicBezTo>
                <a:cubicBezTo>
                  <a:pt x="434" y="150"/>
                  <a:pt x="434" y="150"/>
                  <a:pt x="434" y="150"/>
                </a:cubicBezTo>
                <a:cubicBezTo>
                  <a:pt x="427" y="153"/>
                  <a:pt x="418" y="151"/>
                  <a:pt x="413" y="145"/>
                </a:cubicBezTo>
                <a:cubicBezTo>
                  <a:pt x="407" y="136"/>
                  <a:pt x="410" y="124"/>
                  <a:pt x="419" y="120"/>
                </a:cubicBezTo>
                <a:cubicBezTo>
                  <a:pt x="423" y="118"/>
                  <a:pt x="423" y="118"/>
                  <a:pt x="423" y="118"/>
                </a:cubicBezTo>
                <a:cubicBezTo>
                  <a:pt x="429" y="115"/>
                  <a:pt x="431" y="107"/>
                  <a:pt x="427" y="102"/>
                </a:cubicBezTo>
                <a:cubicBezTo>
                  <a:pt x="425" y="100"/>
                  <a:pt x="424" y="97"/>
                  <a:pt x="422" y="95"/>
                </a:cubicBezTo>
                <a:cubicBezTo>
                  <a:pt x="418" y="89"/>
                  <a:pt x="411" y="89"/>
                  <a:pt x="406" y="93"/>
                </a:cubicBezTo>
                <a:cubicBezTo>
                  <a:pt x="402" y="97"/>
                  <a:pt x="402" y="97"/>
                  <a:pt x="402" y="97"/>
                </a:cubicBezTo>
                <a:cubicBezTo>
                  <a:pt x="395" y="103"/>
                  <a:pt x="385" y="103"/>
                  <a:pt x="378" y="96"/>
                </a:cubicBezTo>
                <a:cubicBezTo>
                  <a:pt x="372" y="89"/>
                  <a:pt x="373" y="78"/>
                  <a:pt x="379" y="72"/>
                </a:cubicBezTo>
                <a:cubicBezTo>
                  <a:pt x="383" y="69"/>
                  <a:pt x="383" y="69"/>
                  <a:pt x="383" y="69"/>
                </a:cubicBezTo>
                <a:cubicBezTo>
                  <a:pt x="387" y="65"/>
                  <a:pt x="387" y="57"/>
                  <a:pt x="382" y="53"/>
                </a:cubicBezTo>
                <a:cubicBezTo>
                  <a:pt x="380" y="51"/>
                  <a:pt x="377" y="49"/>
                  <a:pt x="375" y="47"/>
                </a:cubicBezTo>
                <a:cubicBezTo>
                  <a:pt x="370" y="43"/>
                  <a:pt x="363" y="45"/>
                  <a:pt x="360" y="50"/>
                </a:cubicBezTo>
                <a:cubicBezTo>
                  <a:pt x="357" y="55"/>
                  <a:pt x="357" y="55"/>
                  <a:pt x="357" y="55"/>
                </a:cubicBezTo>
                <a:cubicBezTo>
                  <a:pt x="353" y="62"/>
                  <a:pt x="344" y="65"/>
                  <a:pt x="336" y="62"/>
                </a:cubicBezTo>
                <a:cubicBezTo>
                  <a:pt x="326" y="58"/>
                  <a:pt x="323" y="46"/>
                  <a:pt x="328" y="38"/>
                </a:cubicBezTo>
                <a:cubicBezTo>
                  <a:pt x="330" y="34"/>
                  <a:pt x="330" y="34"/>
                  <a:pt x="330" y="34"/>
                </a:cubicBezTo>
                <a:cubicBezTo>
                  <a:pt x="334" y="28"/>
                  <a:pt x="331" y="21"/>
                  <a:pt x="325" y="18"/>
                </a:cubicBezTo>
                <a:cubicBezTo>
                  <a:pt x="323" y="17"/>
                  <a:pt x="320" y="16"/>
                  <a:pt x="317" y="15"/>
                </a:cubicBezTo>
                <a:cubicBezTo>
                  <a:pt x="311" y="13"/>
                  <a:pt x="304" y="16"/>
                  <a:pt x="303" y="22"/>
                </a:cubicBezTo>
                <a:cubicBezTo>
                  <a:pt x="301" y="27"/>
                  <a:pt x="301" y="27"/>
                  <a:pt x="301" y="27"/>
                </a:cubicBezTo>
                <a:cubicBezTo>
                  <a:pt x="299" y="35"/>
                  <a:pt x="292" y="41"/>
                  <a:pt x="284" y="40"/>
                </a:cubicBezTo>
                <a:cubicBezTo>
                  <a:pt x="273" y="39"/>
                  <a:pt x="266" y="29"/>
                  <a:pt x="269" y="19"/>
                </a:cubicBezTo>
                <a:cubicBezTo>
                  <a:pt x="270" y="15"/>
                  <a:pt x="270" y="15"/>
                  <a:pt x="270" y="15"/>
                </a:cubicBezTo>
                <a:cubicBezTo>
                  <a:pt x="272" y="8"/>
                  <a:pt x="267" y="2"/>
                  <a:pt x="261" y="1"/>
                </a:cubicBezTo>
                <a:cubicBezTo>
                  <a:pt x="258" y="1"/>
                  <a:pt x="255" y="1"/>
                  <a:pt x="252" y="0"/>
                </a:cubicBezTo>
                <a:cubicBezTo>
                  <a:pt x="245" y="0"/>
                  <a:pt x="240" y="5"/>
                  <a:pt x="240" y="11"/>
                </a:cubicBezTo>
                <a:cubicBezTo>
                  <a:pt x="240" y="16"/>
                  <a:pt x="240" y="16"/>
                  <a:pt x="240" y="16"/>
                </a:cubicBezTo>
                <a:cubicBezTo>
                  <a:pt x="241" y="25"/>
                  <a:pt x="235" y="32"/>
                  <a:pt x="227" y="34"/>
                </a:cubicBezTo>
                <a:cubicBezTo>
                  <a:pt x="217" y="36"/>
                  <a:pt x="207" y="28"/>
                  <a:pt x="207" y="18"/>
                </a:cubicBezTo>
                <a:cubicBezTo>
                  <a:pt x="207" y="13"/>
                  <a:pt x="207" y="13"/>
                  <a:pt x="207" y="13"/>
                </a:cubicBezTo>
                <a:cubicBezTo>
                  <a:pt x="207" y="7"/>
                  <a:pt x="201" y="2"/>
                  <a:pt x="195" y="3"/>
                </a:cubicBezTo>
                <a:cubicBezTo>
                  <a:pt x="191" y="4"/>
                  <a:pt x="188" y="4"/>
                  <a:pt x="185" y="5"/>
                </a:cubicBezTo>
                <a:cubicBezTo>
                  <a:pt x="179" y="6"/>
                  <a:pt x="175" y="12"/>
                  <a:pt x="177" y="18"/>
                </a:cubicBezTo>
                <a:cubicBezTo>
                  <a:pt x="179" y="24"/>
                  <a:pt x="179" y="24"/>
                  <a:pt x="179" y="24"/>
                </a:cubicBezTo>
                <a:cubicBezTo>
                  <a:pt x="182" y="33"/>
                  <a:pt x="177" y="42"/>
                  <a:pt x="168" y="45"/>
                </a:cubicBezTo>
                <a:cubicBezTo>
                  <a:pt x="162" y="51"/>
                  <a:pt x="152" y="48"/>
                  <a:pt x="149" y="40"/>
                </a:cubicBezTo>
                <a:cubicBezTo>
                  <a:pt x="146" y="30"/>
                  <a:pt x="146" y="30"/>
                  <a:pt x="146" y="30"/>
                </a:cubicBezTo>
                <a:cubicBezTo>
                  <a:pt x="144" y="24"/>
                  <a:pt x="137" y="21"/>
                  <a:pt x="131" y="23"/>
                </a:cubicBezTo>
                <a:cubicBezTo>
                  <a:pt x="128" y="25"/>
                  <a:pt x="125" y="26"/>
                  <a:pt x="123" y="28"/>
                </a:cubicBezTo>
                <a:cubicBezTo>
                  <a:pt x="117" y="31"/>
                  <a:pt x="115" y="38"/>
                  <a:pt x="119" y="43"/>
                </a:cubicBezTo>
                <a:cubicBezTo>
                  <a:pt x="122" y="48"/>
                  <a:pt x="122" y="48"/>
                  <a:pt x="122" y="48"/>
                </a:cubicBezTo>
                <a:cubicBezTo>
                  <a:pt x="128" y="56"/>
                  <a:pt x="125" y="68"/>
                  <a:pt x="115" y="72"/>
                </a:cubicBezTo>
                <a:cubicBezTo>
                  <a:pt x="108" y="76"/>
                  <a:pt x="99" y="73"/>
                  <a:pt x="94" y="66"/>
                </a:cubicBezTo>
                <a:cubicBezTo>
                  <a:pt x="92" y="63"/>
                  <a:pt x="92" y="63"/>
                  <a:pt x="92" y="63"/>
                </a:cubicBezTo>
                <a:cubicBezTo>
                  <a:pt x="88" y="58"/>
                  <a:pt x="81" y="57"/>
                  <a:pt x="76" y="61"/>
                </a:cubicBezTo>
                <a:cubicBezTo>
                  <a:pt x="76" y="61"/>
                  <a:pt x="76" y="61"/>
                  <a:pt x="76" y="61"/>
                </a:cubicBezTo>
                <a:cubicBezTo>
                  <a:pt x="74" y="63"/>
                  <a:pt x="71" y="65"/>
                  <a:pt x="69" y="67"/>
                </a:cubicBezTo>
                <a:cubicBezTo>
                  <a:pt x="65" y="72"/>
                  <a:pt x="65" y="79"/>
                  <a:pt x="70" y="83"/>
                </a:cubicBezTo>
                <a:cubicBezTo>
                  <a:pt x="74" y="86"/>
                  <a:pt x="74" y="86"/>
                  <a:pt x="74" y="86"/>
                </a:cubicBezTo>
                <a:cubicBezTo>
                  <a:pt x="80" y="92"/>
                  <a:pt x="82" y="101"/>
                  <a:pt x="78" y="108"/>
                </a:cubicBezTo>
                <a:cubicBezTo>
                  <a:pt x="73" y="117"/>
                  <a:pt x="61" y="119"/>
                  <a:pt x="53" y="113"/>
                </a:cubicBezTo>
                <a:cubicBezTo>
                  <a:pt x="49" y="110"/>
                  <a:pt x="49" y="110"/>
                  <a:pt x="49" y="110"/>
                </a:cubicBezTo>
                <a:cubicBezTo>
                  <a:pt x="44" y="106"/>
                  <a:pt x="37" y="107"/>
                  <a:pt x="34" y="112"/>
                </a:cubicBezTo>
                <a:cubicBezTo>
                  <a:pt x="32" y="115"/>
                  <a:pt x="30" y="118"/>
                  <a:pt x="29" y="120"/>
                </a:cubicBezTo>
                <a:cubicBezTo>
                  <a:pt x="26" y="126"/>
                  <a:pt x="28" y="133"/>
                  <a:pt x="34" y="135"/>
                </a:cubicBezTo>
                <a:cubicBezTo>
                  <a:pt x="39" y="137"/>
                  <a:pt x="39" y="137"/>
                  <a:pt x="39" y="137"/>
                </a:cubicBezTo>
                <a:cubicBezTo>
                  <a:pt x="46" y="141"/>
                  <a:pt x="51" y="149"/>
                  <a:pt x="49" y="157"/>
                </a:cubicBezTo>
                <a:cubicBezTo>
                  <a:pt x="47" y="167"/>
                  <a:pt x="36" y="172"/>
                  <a:pt x="26" y="168"/>
                </a:cubicBezTo>
                <a:cubicBezTo>
                  <a:pt x="22" y="167"/>
                  <a:pt x="22" y="167"/>
                  <a:pt x="22" y="167"/>
                </a:cubicBezTo>
                <a:cubicBezTo>
                  <a:pt x="16" y="164"/>
                  <a:pt x="9" y="167"/>
                  <a:pt x="8" y="174"/>
                </a:cubicBezTo>
                <a:cubicBezTo>
                  <a:pt x="7" y="177"/>
                  <a:pt x="6" y="180"/>
                  <a:pt x="5" y="183"/>
                </a:cubicBezTo>
                <a:cubicBezTo>
                  <a:pt x="4" y="189"/>
                  <a:pt x="8" y="195"/>
                  <a:pt x="14" y="196"/>
                </a:cubicBezTo>
                <a:cubicBezTo>
                  <a:pt x="20" y="196"/>
                  <a:pt x="20" y="196"/>
                  <a:pt x="20" y="196"/>
                </a:cubicBezTo>
                <a:cubicBezTo>
                  <a:pt x="29" y="197"/>
                  <a:pt x="36" y="206"/>
                  <a:pt x="35" y="215"/>
                </a:cubicBezTo>
                <a:cubicBezTo>
                  <a:pt x="41" y="221"/>
                  <a:pt x="35" y="232"/>
                  <a:pt x="27" y="231"/>
                </a:cubicBezTo>
                <a:cubicBezTo>
                  <a:pt x="12" y="229"/>
                  <a:pt x="12" y="229"/>
                  <a:pt x="12" y="229"/>
                </a:cubicBezTo>
                <a:cubicBezTo>
                  <a:pt x="5" y="228"/>
                  <a:pt x="0" y="233"/>
                  <a:pt x="0" y="240"/>
                </a:cubicBezTo>
                <a:cubicBezTo>
                  <a:pt x="0" y="243"/>
                  <a:pt x="0" y="246"/>
                  <a:pt x="0" y="249"/>
                </a:cubicBezTo>
                <a:cubicBezTo>
                  <a:pt x="1" y="255"/>
                  <a:pt x="6" y="260"/>
                  <a:pt x="13" y="259"/>
                </a:cubicBezTo>
                <a:cubicBezTo>
                  <a:pt x="18" y="258"/>
                  <a:pt x="18" y="258"/>
                  <a:pt x="18" y="258"/>
                </a:cubicBezTo>
                <a:cubicBezTo>
                  <a:pt x="27" y="256"/>
                  <a:pt x="36" y="263"/>
                  <a:pt x="38" y="272"/>
                </a:cubicBezTo>
                <a:cubicBezTo>
                  <a:pt x="39" y="281"/>
                  <a:pt x="33" y="289"/>
                  <a:pt x="24" y="291"/>
                </a:cubicBezTo>
                <a:cubicBezTo>
                  <a:pt x="19" y="292"/>
                  <a:pt x="19" y="292"/>
                  <a:pt x="19" y="292"/>
                </a:cubicBezTo>
                <a:cubicBezTo>
                  <a:pt x="13" y="293"/>
                  <a:pt x="9" y="299"/>
                  <a:pt x="11" y="305"/>
                </a:cubicBezTo>
                <a:cubicBezTo>
                  <a:pt x="12" y="308"/>
                  <a:pt x="13" y="311"/>
                  <a:pt x="14" y="314"/>
                </a:cubicBezTo>
                <a:cubicBezTo>
                  <a:pt x="16" y="320"/>
                  <a:pt x="23" y="323"/>
                  <a:pt x="29" y="320"/>
                </a:cubicBezTo>
                <a:cubicBezTo>
                  <a:pt x="34" y="318"/>
                  <a:pt x="34" y="318"/>
                  <a:pt x="34" y="318"/>
                </a:cubicBezTo>
                <a:cubicBezTo>
                  <a:pt x="42" y="314"/>
                  <a:pt x="52" y="317"/>
                  <a:pt x="56" y="325"/>
                </a:cubicBezTo>
                <a:cubicBezTo>
                  <a:pt x="56" y="325"/>
                  <a:pt x="56" y="325"/>
                  <a:pt x="56" y="325"/>
                </a:cubicBezTo>
                <a:cubicBezTo>
                  <a:pt x="60" y="334"/>
                  <a:pt x="57" y="344"/>
                  <a:pt x="48" y="348"/>
                </a:cubicBezTo>
                <a:cubicBezTo>
                  <a:pt x="44" y="350"/>
                  <a:pt x="44" y="350"/>
                  <a:pt x="44" y="350"/>
                </a:cubicBezTo>
                <a:cubicBezTo>
                  <a:pt x="39" y="353"/>
                  <a:pt x="37" y="360"/>
                  <a:pt x="40" y="365"/>
                </a:cubicBezTo>
                <a:cubicBezTo>
                  <a:pt x="42" y="368"/>
                  <a:pt x="44" y="370"/>
                  <a:pt x="46" y="373"/>
                </a:cubicBezTo>
                <a:cubicBezTo>
                  <a:pt x="49" y="378"/>
                  <a:pt x="57" y="379"/>
                  <a:pt x="61" y="374"/>
                </a:cubicBezTo>
                <a:cubicBezTo>
                  <a:pt x="65" y="371"/>
                  <a:pt x="65" y="371"/>
                  <a:pt x="65" y="371"/>
                </a:cubicBezTo>
                <a:cubicBezTo>
                  <a:pt x="72" y="364"/>
                  <a:pt x="83" y="365"/>
                  <a:pt x="89" y="372"/>
                </a:cubicBezTo>
                <a:cubicBezTo>
                  <a:pt x="89" y="372"/>
                  <a:pt x="89" y="372"/>
                  <a:pt x="89" y="372"/>
                </a:cubicBezTo>
                <a:cubicBezTo>
                  <a:pt x="95" y="379"/>
                  <a:pt x="95" y="389"/>
                  <a:pt x="88" y="395"/>
                </a:cubicBezTo>
                <a:cubicBezTo>
                  <a:pt x="85" y="399"/>
                  <a:pt x="85" y="399"/>
                  <a:pt x="85" y="399"/>
                </a:cubicBezTo>
                <a:cubicBezTo>
                  <a:pt x="80" y="403"/>
                  <a:pt x="80" y="410"/>
                  <a:pt x="85" y="414"/>
                </a:cubicBezTo>
                <a:cubicBezTo>
                  <a:pt x="88" y="416"/>
                  <a:pt x="90" y="418"/>
                  <a:pt x="93" y="420"/>
                </a:cubicBezTo>
                <a:cubicBezTo>
                  <a:pt x="98" y="424"/>
                  <a:pt x="105" y="423"/>
                  <a:pt x="108" y="417"/>
                </a:cubicBezTo>
                <a:cubicBezTo>
                  <a:pt x="111" y="413"/>
                  <a:pt x="111" y="413"/>
                  <a:pt x="111" y="413"/>
                </a:cubicBezTo>
                <a:cubicBezTo>
                  <a:pt x="115" y="406"/>
                  <a:pt x="124" y="402"/>
                  <a:pt x="131" y="406"/>
                </a:cubicBezTo>
                <a:cubicBezTo>
                  <a:pt x="141" y="409"/>
                  <a:pt x="145" y="421"/>
                  <a:pt x="140" y="430"/>
                </a:cubicBezTo>
                <a:cubicBezTo>
                  <a:pt x="137" y="434"/>
                  <a:pt x="137" y="434"/>
                  <a:pt x="137" y="434"/>
                </a:cubicBezTo>
                <a:cubicBezTo>
                  <a:pt x="134" y="439"/>
                  <a:pt x="136" y="447"/>
                  <a:pt x="142" y="449"/>
                </a:cubicBezTo>
                <a:cubicBezTo>
                  <a:pt x="145" y="450"/>
                  <a:pt x="148" y="451"/>
                  <a:pt x="151" y="453"/>
                </a:cubicBezTo>
                <a:cubicBezTo>
                  <a:pt x="157" y="455"/>
                  <a:pt x="163" y="451"/>
                  <a:pt x="165" y="445"/>
                </a:cubicBezTo>
                <a:cubicBezTo>
                  <a:pt x="166" y="440"/>
                  <a:pt x="166" y="440"/>
                  <a:pt x="166" y="440"/>
                </a:cubicBezTo>
                <a:cubicBezTo>
                  <a:pt x="169" y="431"/>
                  <a:pt x="178" y="426"/>
                  <a:pt x="187" y="428"/>
                </a:cubicBezTo>
                <a:cubicBezTo>
                  <a:pt x="187" y="428"/>
                  <a:pt x="187" y="428"/>
                  <a:pt x="187" y="428"/>
                </a:cubicBezTo>
                <a:cubicBezTo>
                  <a:pt x="196" y="430"/>
                  <a:pt x="201" y="440"/>
                  <a:pt x="199" y="448"/>
                </a:cubicBezTo>
                <a:cubicBezTo>
                  <a:pt x="198" y="453"/>
                  <a:pt x="198" y="453"/>
                  <a:pt x="198" y="453"/>
                </a:cubicBezTo>
                <a:cubicBezTo>
                  <a:pt x="196" y="459"/>
                  <a:pt x="200" y="465"/>
                  <a:pt x="206" y="466"/>
                </a:cubicBezTo>
                <a:cubicBezTo>
                  <a:pt x="210" y="466"/>
                  <a:pt x="213" y="467"/>
                  <a:pt x="216" y="467"/>
                </a:cubicBezTo>
                <a:cubicBezTo>
                  <a:pt x="222" y="467"/>
                  <a:pt x="227" y="462"/>
                  <a:pt x="227" y="456"/>
                </a:cubicBezTo>
                <a:cubicBezTo>
                  <a:pt x="227" y="451"/>
                  <a:pt x="227" y="451"/>
                  <a:pt x="227" y="451"/>
                </a:cubicBezTo>
                <a:cubicBezTo>
                  <a:pt x="227" y="441"/>
                  <a:pt x="234" y="434"/>
                  <a:pt x="243" y="433"/>
                </a:cubicBezTo>
                <a:cubicBezTo>
                  <a:pt x="253" y="433"/>
                  <a:pt x="260" y="440"/>
                  <a:pt x="261" y="450"/>
                </a:cubicBezTo>
                <a:cubicBezTo>
                  <a:pt x="261" y="454"/>
                  <a:pt x="261" y="454"/>
                  <a:pt x="261" y="454"/>
                </a:cubicBezTo>
                <a:cubicBezTo>
                  <a:pt x="261" y="461"/>
                  <a:pt x="267" y="465"/>
                  <a:pt x="273" y="464"/>
                </a:cubicBezTo>
                <a:cubicBezTo>
                  <a:pt x="276" y="464"/>
                  <a:pt x="279" y="463"/>
                  <a:pt x="282" y="463"/>
                </a:cubicBezTo>
                <a:cubicBezTo>
                  <a:pt x="288" y="461"/>
                  <a:pt x="292" y="455"/>
                  <a:pt x="290" y="449"/>
                </a:cubicBezTo>
                <a:cubicBezTo>
                  <a:pt x="288" y="444"/>
                  <a:pt x="288" y="444"/>
                  <a:pt x="288" y="444"/>
                </a:cubicBezTo>
                <a:cubicBezTo>
                  <a:pt x="286" y="435"/>
                  <a:pt x="290" y="425"/>
                  <a:pt x="299" y="423"/>
                </a:cubicBezTo>
                <a:cubicBezTo>
                  <a:pt x="308" y="420"/>
                  <a:pt x="318" y="425"/>
                  <a:pt x="320" y="433"/>
                </a:cubicBezTo>
                <a:cubicBezTo>
                  <a:pt x="322" y="438"/>
                  <a:pt x="322" y="438"/>
                  <a:pt x="322" y="438"/>
                </a:cubicBezTo>
                <a:cubicBezTo>
                  <a:pt x="324" y="444"/>
                  <a:pt x="331" y="447"/>
                  <a:pt x="336" y="444"/>
                </a:cubicBezTo>
                <a:cubicBezTo>
                  <a:pt x="339" y="443"/>
                  <a:pt x="342" y="441"/>
                  <a:pt x="345" y="440"/>
                </a:cubicBezTo>
                <a:cubicBezTo>
                  <a:pt x="350" y="437"/>
                  <a:pt x="352" y="430"/>
                  <a:pt x="349" y="424"/>
                </a:cubicBezTo>
                <a:cubicBezTo>
                  <a:pt x="345" y="420"/>
                  <a:pt x="345" y="420"/>
                  <a:pt x="345" y="420"/>
                </a:cubicBezTo>
                <a:cubicBezTo>
                  <a:pt x="340" y="412"/>
                  <a:pt x="342" y="402"/>
                  <a:pt x="350" y="396"/>
                </a:cubicBezTo>
                <a:cubicBezTo>
                  <a:pt x="357" y="391"/>
                  <a:pt x="368" y="393"/>
                  <a:pt x="373" y="401"/>
                </a:cubicBezTo>
                <a:cubicBezTo>
                  <a:pt x="376" y="405"/>
                  <a:pt x="376" y="405"/>
                  <a:pt x="376" y="405"/>
                </a:cubicBezTo>
                <a:cubicBezTo>
                  <a:pt x="379" y="410"/>
                  <a:pt x="387" y="411"/>
                  <a:pt x="391" y="407"/>
                </a:cubicBezTo>
                <a:cubicBezTo>
                  <a:pt x="391" y="407"/>
                  <a:pt x="391" y="407"/>
                  <a:pt x="392" y="407"/>
                </a:cubicBezTo>
                <a:cubicBezTo>
                  <a:pt x="394" y="404"/>
                  <a:pt x="396" y="402"/>
                  <a:pt x="398" y="400"/>
                </a:cubicBezTo>
                <a:cubicBezTo>
                  <a:pt x="403" y="396"/>
                  <a:pt x="402" y="388"/>
                  <a:pt x="398" y="384"/>
                </a:cubicBezTo>
                <a:cubicBezTo>
                  <a:pt x="393" y="381"/>
                  <a:pt x="393" y="381"/>
                  <a:pt x="393" y="381"/>
                </a:cubicBezTo>
                <a:cubicBezTo>
                  <a:pt x="386" y="375"/>
                  <a:pt x="385" y="364"/>
                  <a:pt x="391" y="357"/>
                </a:cubicBezTo>
                <a:cubicBezTo>
                  <a:pt x="397" y="350"/>
                  <a:pt x="407" y="349"/>
                  <a:pt x="415" y="355"/>
                </a:cubicBezTo>
                <a:cubicBezTo>
                  <a:pt x="418" y="358"/>
                  <a:pt x="418" y="358"/>
                  <a:pt x="418" y="358"/>
                </a:cubicBezTo>
                <a:cubicBezTo>
                  <a:pt x="423" y="362"/>
                  <a:pt x="430" y="361"/>
                  <a:pt x="434" y="355"/>
                </a:cubicBezTo>
                <a:cubicBezTo>
                  <a:pt x="435" y="352"/>
                  <a:pt x="437" y="350"/>
                  <a:pt x="439" y="347"/>
                </a:cubicBezTo>
                <a:cubicBezTo>
                  <a:pt x="442" y="342"/>
                  <a:pt x="439" y="335"/>
                  <a:pt x="433" y="332"/>
                </a:cubicBezTo>
                <a:cubicBezTo>
                  <a:pt x="428" y="330"/>
                  <a:pt x="428" y="330"/>
                  <a:pt x="428" y="330"/>
                </a:cubicBezTo>
                <a:cubicBezTo>
                  <a:pt x="420" y="326"/>
                  <a:pt x="416" y="316"/>
                  <a:pt x="419" y="308"/>
                </a:cubicBezTo>
                <a:cubicBezTo>
                  <a:pt x="423" y="299"/>
                  <a:pt x="433" y="295"/>
                  <a:pt x="441" y="299"/>
                </a:cubicBezTo>
                <a:cubicBezTo>
                  <a:pt x="446" y="301"/>
                  <a:pt x="446" y="301"/>
                  <a:pt x="446" y="301"/>
                </a:cubicBezTo>
                <a:cubicBezTo>
                  <a:pt x="451" y="303"/>
                  <a:pt x="458" y="300"/>
                  <a:pt x="460" y="294"/>
                </a:cubicBezTo>
                <a:cubicBezTo>
                  <a:pt x="461" y="291"/>
                  <a:pt x="461" y="288"/>
                  <a:pt x="462" y="285"/>
                </a:cubicBezTo>
                <a:cubicBezTo>
                  <a:pt x="463" y="279"/>
                  <a:pt x="459" y="273"/>
                  <a:pt x="453" y="272"/>
                </a:cubicBezTo>
                <a:cubicBezTo>
                  <a:pt x="447" y="271"/>
                  <a:pt x="447" y="271"/>
                  <a:pt x="447" y="271"/>
                </a:cubicBezTo>
                <a:cubicBezTo>
                  <a:pt x="438" y="270"/>
                  <a:pt x="432" y="262"/>
                  <a:pt x="433" y="253"/>
                </a:cubicBezTo>
                <a:cubicBezTo>
                  <a:pt x="427" y="246"/>
                  <a:pt x="432" y="236"/>
                  <a:pt x="441" y="237"/>
                </a:cubicBezTo>
                <a:close/>
                <a:moveTo>
                  <a:pt x="306" y="91"/>
                </a:moveTo>
                <a:cubicBezTo>
                  <a:pt x="323" y="99"/>
                  <a:pt x="339" y="111"/>
                  <a:pt x="352" y="126"/>
                </a:cubicBezTo>
                <a:cubicBezTo>
                  <a:pt x="364" y="139"/>
                  <a:pt x="374" y="154"/>
                  <a:pt x="381" y="170"/>
                </a:cubicBezTo>
                <a:cubicBezTo>
                  <a:pt x="371" y="174"/>
                  <a:pt x="371" y="174"/>
                  <a:pt x="371" y="174"/>
                </a:cubicBezTo>
                <a:cubicBezTo>
                  <a:pt x="366" y="162"/>
                  <a:pt x="359" y="151"/>
                  <a:pt x="351" y="141"/>
                </a:cubicBezTo>
                <a:cubicBezTo>
                  <a:pt x="341" y="150"/>
                  <a:pt x="341" y="150"/>
                  <a:pt x="341" y="150"/>
                </a:cubicBezTo>
                <a:cubicBezTo>
                  <a:pt x="339" y="147"/>
                  <a:pt x="336" y="145"/>
                  <a:pt x="334" y="142"/>
                </a:cubicBezTo>
                <a:cubicBezTo>
                  <a:pt x="332" y="140"/>
                  <a:pt x="329" y="137"/>
                  <a:pt x="327" y="135"/>
                </a:cubicBezTo>
                <a:cubicBezTo>
                  <a:pt x="337" y="126"/>
                  <a:pt x="337" y="126"/>
                  <a:pt x="337" y="126"/>
                </a:cubicBezTo>
                <a:cubicBezTo>
                  <a:pt x="326" y="116"/>
                  <a:pt x="314" y="107"/>
                  <a:pt x="302" y="101"/>
                </a:cubicBezTo>
                <a:lnTo>
                  <a:pt x="306" y="91"/>
                </a:lnTo>
                <a:close/>
                <a:moveTo>
                  <a:pt x="293" y="85"/>
                </a:moveTo>
                <a:cubicBezTo>
                  <a:pt x="288" y="95"/>
                  <a:pt x="288" y="95"/>
                  <a:pt x="288" y="95"/>
                </a:cubicBezTo>
                <a:cubicBezTo>
                  <a:pt x="277" y="90"/>
                  <a:pt x="265" y="87"/>
                  <a:pt x="253" y="86"/>
                </a:cubicBezTo>
                <a:cubicBezTo>
                  <a:pt x="253" y="99"/>
                  <a:pt x="253" y="99"/>
                  <a:pt x="253" y="99"/>
                </a:cubicBezTo>
                <a:cubicBezTo>
                  <a:pt x="246" y="98"/>
                  <a:pt x="239" y="98"/>
                  <a:pt x="232" y="98"/>
                </a:cubicBezTo>
                <a:cubicBezTo>
                  <a:pt x="233" y="84"/>
                  <a:pt x="233" y="84"/>
                  <a:pt x="233" y="84"/>
                </a:cubicBezTo>
                <a:cubicBezTo>
                  <a:pt x="218" y="84"/>
                  <a:pt x="202" y="87"/>
                  <a:pt x="188" y="92"/>
                </a:cubicBezTo>
                <a:cubicBezTo>
                  <a:pt x="184" y="81"/>
                  <a:pt x="184" y="81"/>
                  <a:pt x="184" y="81"/>
                </a:cubicBezTo>
                <a:cubicBezTo>
                  <a:pt x="219" y="70"/>
                  <a:pt x="258" y="71"/>
                  <a:pt x="293" y="85"/>
                </a:cubicBezTo>
                <a:close/>
                <a:moveTo>
                  <a:pt x="126" y="115"/>
                </a:moveTo>
                <a:cubicBezTo>
                  <a:pt x="139" y="103"/>
                  <a:pt x="154" y="93"/>
                  <a:pt x="170" y="87"/>
                </a:cubicBezTo>
                <a:cubicBezTo>
                  <a:pt x="174" y="97"/>
                  <a:pt x="174" y="97"/>
                  <a:pt x="174" y="97"/>
                </a:cubicBezTo>
                <a:cubicBezTo>
                  <a:pt x="164" y="101"/>
                  <a:pt x="153" y="107"/>
                  <a:pt x="144" y="115"/>
                </a:cubicBezTo>
                <a:cubicBezTo>
                  <a:pt x="153" y="124"/>
                  <a:pt x="153" y="124"/>
                  <a:pt x="153" y="124"/>
                </a:cubicBezTo>
                <a:cubicBezTo>
                  <a:pt x="149" y="127"/>
                  <a:pt x="146" y="130"/>
                  <a:pt x="142" y="133"/>
                </a:cubicBezTo>
                <a:cubicBezTo>
                  <a:pt x="140" y="135"/>
                  <a:pt x="139" y="136"/>
                  <a:pt x="137" y="138"/>
                </a:cubicBezTo>
                <a:cubicBezTo>
                  <a:pt x="128" y="128"/>
                  <a:pt x="128" y="128"/>
                  <a:pt x="128" y="128"/>
                </a:cubicBezTo>
                <a:cubicBezTo>
                  <a:pt x="117" y="139"/>
                  <a:pt x="108" y="152"/>
                  <a:pt x="101" y="166"/>
                </a:cubicBezTo>
                <a:cubicBezTo>
                  <a:pt x="91" y="161"/>
                  <a:pt x="91" y="161"/>
                  <a:pt x="91" y="161"/>
                </a:cubicBezTo>
                <a:cubicBezTo>
                  <a:pt x="99" y="145"/>
                  <a:pt x="111" y="129"/>
                  <a:pt x="126" y="115"/>
                </a:cubicBezTo>
                <a:close/>
                <a:moveTo>
                  <a:pt x="85" y="175"/>
                </a:moveTo>
                <a:cubicBezTo>
                  <a:pt x="95" y="179"/>
                  <a:pt x="95" y="179"/>
                  <a:pt x="95" y="179"/>
                </a:cubicBezTo>
                <a:cubicBezTo>
                  <a:pt x="90" y="190"/>
                  <a:pt x="87" y="202"/>
                  <a:pt x="86" y="214"/>
                </a:cubicBezTo>
                <a:cubicBezTo>
                  <a:pt x="99" y="215"/>
                  <a:pt x="99" y="215"/>
                  <a:pt x="99" y="215"/>
                </a:cubicBezTo>
                <a:cubicBezTo>
                  <a:pt x="98" y="222"/>
                  <a:pt x="98" y="228"/>
                  <a:pt x="98" y="235"/>
                </a:cubicBezTo>
                <a:cubicBezTo>
                  <a:pt x="84" y="234"/>
                  <a:pt x="84" y="234"/>
                  <a:pt x="84" y="234"/>
                </a:cubicBezTo>
                <a:cubicBezTo>
                  <a:pt x="85" y="250"/>
                  <a:pt x="87" y="265"/>
                  <a:pt x="92" y="280"/>
                </a:cubicBezTo>
                <a:cubicBezTo>
                  <a:pt x="82" y="284"/>
                  <a:pt x="82" y="284"/>
                  <a:pt x="82" y="284"/>
                </a:cubicBezTo>
                <a:cubicBezTo>
                  <a:pt x="70" y="248"/>
                  <a:pt x="71" y="209"/>
                  <a:pt x="85" y="175"/>
                </a:cubicBezTo>
                <a:close/>
                <a:moveTo>
                  <a:pt x="161" y="377"/>
                </a:moveTo>
                <a:cubicBezTo>
                  <a:pt x="145" y="368"/>
                  <a:pt x="129" y="357"/>
                  <a:pt x="115" y="342"/>
                </a:cubicBezTo>
                <a:cubicBezTo>
                  <a:pt x="103" y="328"/>
                  <a:pt x="93" y="313"/>
                  <a:pt x="87" y="297"/>
                </a:cubicBezTo>
                <a:cubicBezTo>
                  <a:pt x="97" y="293"/>
                  <a:pt x="97" y="293"/>
                  <a:pt x="97" y="293"/>
                </a:cubicBezTo>
                <a:cubicBezTo>
                  <a:pt x="102" y="305"/>
                  <a:pt x="109" y="316"/>
                  <a:pt x="117" y="327"/>
                </a:cubicBezTo>
                <a:cubicBezTo>
                  <a:pt x="127" y="318"/>
                  <a:pt x="127" y="318"/>
                  <a:pt x="127" y="318"/>
                </a:cubicBezTo>
                <a:cubicBezTo>
                  <a:pt x="129" y="320"/>
                  <a:pt x="131" y="323"/>
                  <a:pt x="133" y="325"/>
                </a:cubicBezTo>
                <a:cubicBezTo>
                  <a:pt x="136" y="328"/>
                  <a:pt x="138" y="330"/>
                  <a:pt x="140" y="333"/>
                </a:cubicBezTo>
                <a:cubicBezTo>
                  <a:pt x="131" y="342"/>
                  <a:pt x="131" y="342"/>
                  <a:pt x="131" y="342"/>
                </a:cubicBezTo>
                <a:cubicBezTo>
                  <a:pt x="141" y="352"/>
                  <a:pt x="153" y="360"/>
                  <a:pt x="166" y="367"/>
                </a:cubicBezTo>
                <a:lnTo>
                  <a:pt x="161" y="377"/>
                </a:lnTo>
                <a:close/>
                <a:moveTo>
                  <a:pt x="175" y="383"/>
                </a:moveTo>
                <a:cubicBezTo>
                  <a:pt x="179" y="373"/>
                  <a:pt x="179" y="373"/>
                  <a:pt x="179" y="373"/>
                </a:cubicBezTo>
                <a:cubicBezTo>
                  <a:pt x="192" y="378"/>
                  <a:pt x="206" y="381"/>
                  <a:pt x="219" y="382"/>
                </a:cubicBezTo>
                <a:cubicBezTo>
                  <a:pt x="220" y="369"/>
                  <a:pt x="220" y="369"/>
                  <a:pt x="220" y="369"/>
                </a:cubicBezTo>
                <a:cubicBezTo>
                  <a:pt x="227" y="370"/>
                  <a:pt x="234" y="370"/>
                  <a:pt x="240" y="369"/>
                </a:cubicBezTo>
                <a:cubicBezTo>
                  <a:pt x="240" y="383"/>
                  <a:pt x="240" y="383"/>
                  <a:pt x="240" y="383"/>
                </a:cubicBezTo>
                <a:cubicBezTo>
                  <a:pt x="253" y="382"/>
                  <a:pt x="267" y="380"/>
                  <a:pt x="280" y="376"/>
                </a:cubicBezTo>
                <a:cubicBezTo>
                  <a:pt x="284" y="386"/>
                  <a:pt x="284" y="386"/>
                  <a:pt x="284" y="386"/>
                </a:cubicBezTo>
                <a:cubicBezTo>
                  <a:pt x="248" y="398"/>
                  <a:pt x="209" y="396"/>
                  <a:pt x="175" y="383"/>
                </a:cubicBezTo>
                <a:close/>
                <a:moveTo>
                  <a:pt x="342" y="352"/>
                </a:moveTo>
                <a:cubicBezTo>
                  <a:pt x="328" y="364"/>
                  <a:pt x="313" y="374"/>
                  <a:pt x="297" y="381"/>
                </a:cubicBezTo>
                <a:cubicBezTo>
                  <a:pt x="293" y="371"/>
                  <a:pt x="293" y="371"/>
                  <a:pt x="293" y="371"/>
                </a:cubicBezTo>
                <a:cubicBezTo>
                  <a:pt x="306" y="365"/>
                  <a:pt x="318" y="358"/>
                  <a:pt x="330" y="348"/>
                </a:cubicBezTo>
                <a:cubicBezTo>
                  <a:pt x="321" y="338"/>
                  <a:pt x="321" y="338"/>
                  <a:pt x="321" y="338"/>
                </a:cubicBezTo>
                <a:cubicBezTo>
                  <a:pt x="322" y="337"/>
                  <a:pt x="324" y="336"/>
                  <a:pt x="325" y="334"/>
                </a:cubicBezTo>
                <a:cubicBezTo>
                  <a:pt x="329" y="331"/>
                  <a:pt x="332" y="328"/>
                  <a:pt x="335" y="324"/>
                </a:cubicBezTo>
                <a:cubicBezTo>
                  <a:pt x="344" y="334"/>
                  <a:pt x="344" y="334"/>
                  <a:pt x="344" y="334"/>
                </a:cubicBezTo>
                <a:cubicBezTo>
                  <a:pt x="353" y="324"/>
                  <a:pt x="361" y="313"/>
                  <a:pt x="367" y="302"/>
                </a:cubicBezTo>
                <a:cubicBezTo>
                  <a:pt x="377" y="306"/>
                  <a:pt x="377" y="306"/>
                  <a:pt x="377" y="306"/>
                </a:cubicBezTo>
                <a:cubicBezTo>
                  <a:pt x="368" y="323"/>
                  <a:pt x="357" y="339"/>
                  <a:pt x="342" y="352"/>
                </a:cubicBezTo>
                <a:close/>
                <a:moveTo>
                  <a:pt x="383" y="293"/>
                </a:moveTo>
                <a:cubicBezTo>
                  <a:pt x="373" y="288"/>
                  <a:pt x="373" y="288"/>
                  <a:pt x="373" y="288"/>
                </a:cubicBezTo>
                <a:cubicBezTo>
                  <a:pt x="378" y="275"/>
                  <a:pt x="381" y="262"/>
                  <a:pt x="382" y="248"/>
                </a:cubicBezTo>
                <a:cubicBezTo>
                  <a:pt x="369" y="247"/>
                  <a:pt x="369" y="247"/>
                  <a:pt x="369" y="247"/>
                </a:cubicBezTo>
                <a:cubicBezTo>
                  <a:pt x="370" y="241"/>
                  <a:pt x="370" y="234"/>
                  <a:pt x="369" y="227"/>
                </a:cubicBezTo>
                <a:cubicBezTo>
                  <a:pt x="383" y="228"/>
                  <a:pt x="383" y="228"/>
                  <a:pt x="383" y="228"/>
                </a:cubicBezTo>
                <a:cubicBezTo>
                  <a:pt x="382" y="214"/>
                  <a:pt x="380" y="201"/>
                  <a:pt x="376" y="188"/>
                </a:cubicBezTo>
                <a:cubicBezTo>
                  <a:pt x="386" y="184"/>
                  <a:pt x="386" y="184"/>
                  <a:pt x="386" y="184"/>
                </a:cubicBezTo>
                <a:cubicBezTo>
                  <a:pt x="398" y="219"/>
                  <a:pt x="396" y="258"/>
                  <a:pt x="383" y="293"/>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latin typeface="Helvetica" panose="020B0604020202020204" pitchFamily="34" charset="0"/>
              <a:cs typeface="Helvetica" panose="020B0604020202020204" pitchFamily="34" charset="0"/>
            </a:endParaRPr>
          </a:p>
        </p:txBody>
      </p:sp>
      <p:sp>
        <p:nvSpPr>
          <p:cNvPr id="39" name="Freeform 27"/>
          <p:cNvSpPr>
            <a:spLocks noEditPoints="1"/>
          </p:cNvSpPr>
          <p:nvPr/>
        </p:nvSpPr>
        <p:spPr bwMode="auto">
          <a:xfrm>
            <a:off x="7468020" y="2449712"/>
            <a:ext cx="2734990" cy="1861453"/>
          </a:xfrm>
          <a:custGeom>
            <a:avLst/>
            <a:gdLst>
              <a:gd name="T0" fmla="*/ 467 w 468"/>
              <a:gd name="T1" fmla="*/ 218 h 467"/>
              <a:gd name="T2" fmla="*/ 444 w 468"/>
              <a:gd name="T3" fmla="*/ 176 h 467"/>
              <a:gd name="T4" fmla="*/ 439 w 468"/>
              <a:gd name="T5" fmla="*/ 147 h 467"/>
              <a:gd name="T6" fmla="*/ 423 w 468"/>
              <a:gd name="T7" fmla="*/ 118 h 467"/>
              <a:gd name="T8" fmla="*/ 402 w 468"/>
              <a:gd name="T9" fmla="*/ 97 h 467"/>
              <a:gd name="T10" fmla="*/ 382 w 468"/>
              <a:gd name="T11" fmla="*/ 53 h 467"/>
              <a:gd name="T12" fmla="*/ 336 w 468"/>
              <a:gd name="T13" fmla="*/ 62 h 467"/>
              <a:gd name="T14" fmla="*/ 317 w 468"/>
              <a:gd name="T15" fmla="*/ 15 h 467"/>
              <a:gd name="T16" fmla="*/ 269 w 468"/>
              <a:gd name="T17" fmla="*/ 19 h 467"/>
              <a:gd name="T18" fmla="*/ 240 w 468"/>
              <a:gd name="T19" fmla="*/ 11 h 467"/>
              <a:gd name="T20" fmla="*/ 207 w 468"/>
              <a:gd name="T21" fmla="*/ 13 h 467"/>
              <a:gd name="T22" fmla="*/ 179 w 468"/>
              <a:gd name="T23" fmla="*/ 24 h 467"/>
              <a:gd name="T24" fmla="*/ 131 w 468"/>
              <a:gd name="T25" fmla="*/ 23 h 467"/>
              <a:gd name="T26" fmla="*/ 115 w 468"/>
              <a:gd name="T27" fmla="*/ 72 h 467"/>
              <a:gd name="T28" fmla="*/ 76 w 468"/>
              <a:gd name="T29" fmla="*/ 61 h 467"/>
              <a:gd name="T30" fmla="*/ 78 w 468"/>
              <a:gd name="T31" fmla="*/ 108 h 467"/>
              <a:gd name="T32" fmla="*/ 29 w 468"/>
              <a:gd name="T33" fmla="*/ 120 h 467"/>
              <a:gd name="T34" fmla="*/ 26 w 468"/>
              <a:gd name="T35" fmla="*/ 168 h 467"/>
              <a:gd name="T36" fmla="*/ 14 w 468"/>
              <a:gd name="T37" fmla="*/ 196 h 467"/>
              <a:gd name="T38" fmla="*/ 12 w 468"/>
              <a:gd name="T39" fmla="*/ 229 h 467"/>
              <a:gd name="T40" fmla="*/ 18 w 468"/>
              <a:gd name="T41" fmla="*/ 258 h 467"/>
              <a:gd name="T42" fmla="*/ 11 w 468"/>
              <a:gd name="T43" fmla="*/ 305 h 467"/>
              <a:gd name="T44" fmla="*/ 56 w 468"/>
              <a:gd name="T45" fmla="*/ 325 h 467"/>
              <a:gd name="T46" fmla="*/ 40 w 468"/>
              <a:gd name="T47" fmla="*/ 365 h 467"/>
              <a:gd name="T48" fmla="*/ 89 w 468"/>
              <a:gd name="T49" fmla="*/ 372 h 467"/>
              <a:gd name="T50" fmla="*/ 85 w 468"/>
              <a:gd name="T51" fmla="*/ 414 h 467"/>
              <a:gd name="T52" fmla="*/ 131 w 468"/>
              <a:gd name="T53" fmla="*/ 406 h 467"/>
              <a:gd name="T54" fmla="*/ 151 w 468"/>
              <a:gd name="T55" fmla="*/ 453 h 467"/>
              <a:gd name="T56" fmla="*/ 187 w 468"/>
              <a:gd name="T57" fmla="*/ 428 h 467"/>
              <a:gd name="T58" fmla="*/ 216 w 468"/>
              <a:gd name="T59" fmla="*/ 467 h 467"/>
              <a:gd name="T60" fmla="*/ 261 w 468"/>
              <a:gd name="T61" fmla="*/ 450 h 467"/>
              <a:gd name="T62" fmla="*/ 290 w 468"/>
              <a:gd name="T63" fmla="*/ 449 h 467"/>
              <a:gd name="T64" fmla="*/ 322 w 468"/>
              <a:gd name="T65" fmla="*/ 438 h 467"/>
              <a:gd name="T66" fmla="*/ 345 w 468"/>
              <a:gd name="T67" fmla="*/ 420 h 467"/>
              <a:gd name="T68" fmla="*/ 391 w 468"/>
              <a:gd name="T69" fmla="*/ 407 h 467"/>
              <a:gd name="T70" fmla="*/ 393 w 468"/>
              <a:gd name="T71" fmla="*/ 381 h 467"/>
              <a:gd name="T72" fmla="*/ 434 w 468"/>
              <a:gd name="T73" fmla="*/ 355 h 467"/>
              <a:gd name="T74" fmla="*/ 419 w 468"/>
              <a:gd name="T75" fmla="*/ 308 h 467"/>
              <a:gd name="T76" fmla="*/ 462 w 468"/>
              <a:gd name="T77" fmla="*/ 285 h 467"/>
              <a:gd name="T78" fmla="*/ 441 w 468"/>
              <a:gd name="T79" fmla="*/ 237 h 467"/>
              <a:gd name="T80" fmla="*/ 371 w 468"/>
              <a:gd name="T81" fmla="*/ 174 h 467"/>
              <a:gd name="T82" fmla="*/ 327 w 468"/>
              <a:gd name="T83" fmla="*/ 135 h 467"/>
              <a:gd name="T84" fmla="*/ 293 w 468"/>
              <a:gd name="T85" fmla="*/ 85 h 467"/>
              <a:gd name="T86" fmla="*/ 232 w 468"/>
              <a:gd name="T87" fmla="*/ 98 h 467"/>
              <a:gd name="T88" fmla="*/ 293 w 468"/>
              <a:gd name="T89" fmla="*/ 85 h 467"/>
              <a:gd name="T90" fmla="*/ 144 w 468"/>
              <a:gd name="T91" fmla="*/ 115 h 467"/>
              <a:gd name="T92" fmla="*/ 128 w 468"/>
              <a:gd name="T93" fmla="*/ 128 h 467"/>
              <a:gd name="T94" fmla="*/ 85 w 468"/>
              <a:gd name="T95" fmla="*/ 175 h 467"/>
              <a:gd name="T96" fmla="*/ 98 w 468"/>
              <a:gd name="T97" fmla="*/ 235 h 467"/>
              <a:gd name="T98" fmla="*/ 85 w 468"/>
              <a:gd name="T99" fmla="*/ 175 h 467"/>
              <a:gd name="T100" fmla="*/ 97 w 468"/>
              <a:gd name="T101" fmla="*/ 293 h 467"/>
              <a:gd name="T102" fmla="*/ 140 w 468"/>
              <a:gd name="T103" fmla="*/ 333 h 467"/>
              <a:gd name="T104" fmla="*/ 175 w 468"/>
              <a:gd name="T105" fmla="*/ 383 h 467"/>
              <a:gd name="T106" fmla="*/ 240 w 468"/>
              <a:gd name="T107" fmla="*/ 369 h 467"/>
              <a:gd name="T108" fmla="*/ 175 w 468"/>
              <a:gd name="T109" fmla="*/ 383 h 467"/>
              <a:gd name="T110" fmla="*/ 330 w 468"/>
              <a:gd name="T111" fmla="*/ 348 h 467"/>
              <a:gd name="T112" fmla="*/ 344 w 468"/>
              <a:gd name="T113" fmla="*/ 334 h 467"/>
              <a:gd name="T114" fmla="*/ 383 w 468"/>
              <a:gd name="T115" fmla="*/ 293 h 467"/>
              <a:gd name="T116" fmla="*/ 369 w 468"/>
              <a:gd name="T117" fmla="*/ 227 h 467"/>
              <a:gd name="T118" fmla="*/ 383 w 468"/>
              <a:gd name="T119" fmla="*/ 293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68" h="467">
                <a:moveTo>
                  <a:pt x="441" y="237"/>
                </a:moveTo>
                <a:cubicBezTo>
                  <a:pt x="456" y="238"/>
                  <a:pt x="456" y="238"/>
                  <a:pt x="456" y="238"/>
                </a:cubicBezTo>
                <a:cubicBezTo>
                  <a:pt x="462" y="239"/>
                  <a:pt x="468" y="234"/>
                  <a:pt x="468" y="228"/>
                </a:cubicBezTo>
                <a:cubicBezTo>
                  <a:pt x="468" y="225"/>
                  <a:pt x="467" y="221"/>
                  <a:pt x="467" y="218"/>
                </a:cubicBezTo>
                <a:cubicBezTo>
                  <a:pt x="467" y="212"/>
                  <a:pt x="461" y="208"/>
                  <a:pt x="455" y="209"/>
                </a:cubicBezTo>
                <a:cubicBezTo>
                  <a:pt x="450" y="209"/>
                  <a:pt x="450" y="209"/>
                  <a:pt x="450" y="209"/>
                </a:cubicBezTo>
                <a:cubicBezTo>
                  <a:pt x="442" y="211"/>
                  <a:pt x="433" y="206"/>
                  <a:pt x="431" y="199"/>
                </a:cubicBezTo>
                <a:cubicBezTo>
                  <a:pt x="427" y="189"/>
                  <a:pt x="434" y="178"/>
                  <a:pt x="444" y="176"/>
                </a:cubicBezTo>
                <a:cubicBezTo>
                  <a:pt x="448" y="176"/>
                  <a:pt x="448" y="176"/>
                  <a:pt x="448" y="176"/>
                </a:cubicBezTo>
                <a:cubicBezTo>
                  <a:pt x="455" y="175"/>
                  <a:pt x="458" y="168"/>
                  <a:pt x="457" y="162"/>
                </a:cubicBezTo>
                <a:cubicBezTo>
                  <a:pt x="456" y="159"/>
                  <a:pt x="455" y="156"/>
                  <a:pt x="453" y="153"/>
                </a:cubicBezTo>
                <a:cubicBezTo>
                  <a:pt x="451" y="147"/>
                  <a:pt x="445" y="145"/>
                  <a:pt x="439" y="147"/>
                </a:cubicBezTo>
                <a:cubicBezTo>
                  <a:pt x="434" y="150"/>
                  <a:pt x="434" y="150"/>
                  <a:pt x="434" y="150"/>
                </a:cubicBezTo>
                <a:cubicBezTo>
                  <a:pt x="427" y="153"/>
                  <a:pt x="418" y="151"/>
                  <a:pt x="413" y="145"/>
                </a:cubicBezTo>
                <a:cubicBezTo>
                  <a:pt x="407" y="136"/>
                  <a:pt x="410" y="124"/>
                  <a:pt x="419" y="120"/>
                </a:cubicBezTo>
                <a:cubicBezTo>
                  <a:pt x="423" y="118"/>
                  <a:pt x="423" y="118"/>
                  <a:pt x="423" y="118"/>
                </a:cubicBezTo>
                <a:cubicBezTo>
                  <a:pt x="429" y="115"/>
                  <a:pt x="431" y="107"/>
                  <a:pt x="427" y="102"/>
                </a:cubicBezTo>
                <a:cubicBezTo>
                  <a:pt x="425" y="100"/>
                  <a:pt x="424" y="97"/>
                  <a:pt x="422" y="95"/>
                </a:cubicBezTo>
                <a:cubicBezTo>
                  <a:pt x="418" y="89"/>
                  <a:pt x="411" y="89"/>
                  <a:pt x="406" y="93"/>
                </a:cubicBezTo>
                <a:cubicBezTo>
                  <a:pt x="402" y="97"/>
                  <a:pt x="402" y="97"/>
                  <a:pt x="402" y="97"/>
                </a:cubicBezTo>
                <a:cubicBezTo>
                  <a:pt x="395" y="103"/>
                  <a:pt x="385" y="103"/>
                  <a:pt x="378" y="96"/>
                </a:cubicBezTo>
                <a:cubicBezTo>
                  <a:pt x="372" y="89"/>
                  <a:pt x="373" y="78"/>
                  <a:pt x="379" y="72"/>
                </a:cubicBezTo>
                <a:cubicBezTo>
                  <a:pt x="383" y="69"/>
                  <a:pt x="383" y="69"/>
                  <a:pt x="383" y="69"/>
                </a:cubicBezTo>
                <a:cubicBezTo>
                  <a:pt x="387" y="65"/>
                  <a:pt x="387" y="57"/>
                  <a:pt x="382" y="53"/>
                </a:cubicBezTo>
                <a:cubicBezTo>
                  <a:pt x="380" y="51"/>
                  <a:pt x="377" y="49"/>
                  <a:pt x="375" y="47"/>
                </a:cubicBezTo>
                <a:cubicBezTo>
                  <a:pt x="370" y="43"/>
                  <a:pt x="363" y="45"/>
                  <a:pt x="360" y="50"/>
                </a:cubicBezTo>
                <a:cubicBezTo>
                  <a:pt x="357" y="55"/>
                  <a:pt x="357" y="55"/>
                  <a:pt x="357" y="55"/>
                </a:cubicBezTo>
                <a:cubicBezTo>
                  <a:pt x="353" y="62"/>
                  <a:pt x="344" y="65"/>
                  <a:pt x="336" y="62"/>
                </a:cubicBezTo>
                <a:cubicBezTo>
                  <a:pt x="326" y="58"/>
                  <a:pt x="323" y="46"/>
                  <a:pt x="328" y="38"/>
                </a:cubicBezTo>
                <a:cubicBezTo>
                  <a:pt x="330" y="34"/>
                  <a:pt x="330" y="34"/>
                  <a:pt x="330" y="34"/>
                </a:cubicBezTo>
                <a:cubicBezTo>
                  <a:pt x="334" y="28"/>
                  <a:pt x="331" y="21"/>
                  <a:pt x="325" y="18"/>
                </a:cubicBezTo>
                <a:cubicBezTo>
                  <a:pt x="323" y="17"/>
                  <a:pt x="320" y="16"/>
                  <a:pt x="317" y="15"/>
                </a:cubicBezTo>
                <a:cubicBezTo>
                  <a:pt x="311" y="13"/>
                  <a:pt x="304" y="16"/>
                  <a:pt x="303" y="22"/>
                </a:cubicBezTo>
                <a:cubicBezTo>
                  <a:pt x="301" y="27"/>
                  <a:pt x="301" y="27"/>
                  <a:pt x="301" y="27"/>
                </a:cubicBezTo>
                <a:cubicBezTo>
                  <a:pt x="299" y="35"/>
                  <a:pt x="292" y="41"/>
                  <a:pt x="284" y="40"/>
                </a:cubicBezTo>
                <a:cubicBezTo>
                  <a:pt x="273" y="39"/>
                  <a:pt x="266" y="29"/>
                  <a:pt x="269" y="19"/>
                </a:cubicBezTo>
                <a:cubicBezTo>
                  <a:pt x="270" y="15"/>
                  <a:pt x="270" y="15"/>
                  <a:pt x="270" y="15"/>
                </a:cubicBezTo>
                <a:cubicBezTo>
                  <a:pt x="272" y="8"/>
                  <a:pt x="267" y="2"/>
                  <a:pt x="261" y="1"/>
                </a:cubicBezTo>
                <a:cubicBezTo>
                  <a:pt x="258" y="1"/>
                  <a:pt x="255" y="1"/>
                  <a:pt x="252" y="0"/>
                </a:cubicBezTo>
                <a:cubicBezTo>
                  <a:pt x="245" y="0"/>
                  <a:pt x="240" y="5"/>
                  <a:pt x="240" y="11"/>
                </a:cubicBezTo>
                <a:cubicBezTo>
                  <a:pt x="240" y="16"/>
                  <a:pt x="240" y="16"/>
                  <a:pt x="240" y="16"/>
                </a:cubicBezTo>
                <a:cubicBezTo>
                  <a:pt x="241" y="25"/>
                  <a:pt x="235" y="32"/>
                  <a:pt x="227" y="34"/>
                </a:cubicBezTo>
                <a:cubicBezTo>
                  <a:pt x="217" y="36"/>
                  <a:pt x="207" y="28"/>
                  <a:pt x="207" y="18"/>
                </a:cubicBezTo>
                <a:cubicBezTo>
                  <a:pt x="207" y="13"/>
                  <a:pt x="207" y="13"/>
                  <a:pt x="207" y="13"/>
                </a:cubicBezTo>
                <a:cubicBezTo>
                  <a:pt x="207" y="7"/>
                  <a:pt x="201" y="2"/>
                  <a:pt x="195" y="3"/>
                </a:cubicBezTo>
                <a:cubicBezTo>
                  <a:pt x="191" y="4"/>
                  <a:pt x="188" y="4"/>
                  <a:pt x="185" y="5"/>
                </a:cubicBezTo>
                <a:cubicBezTo>
                  <a:pt x="179" y="6"/>
                  <a:pt x="175" y="12"/>
                  <a:pt x="177" y="18"/>
                </a:cubicBezTo>
                <a:cubicBezTo>
                  <a:pt x="179" y="24"/>
                  <a:pt x="179" y="24"/>
                  <a:pt x="179" y="24"/>
                </a:cubicBezTo>
                <a:cubicBezTo>
                  <a:pt x="182" y="33"/>
                  <a:pt x="177" y="42"/>
                  <a:pt x="168" y="45"/>
                </a:cubicBezTo>
                <a:cubicBezTo>
                  <a:pt x="162" y="51"/>
                  <a:pt x="152" y="48"/>
                  <a:pt x="149" y="40"/>
                </a:cubicBezTo>
                <a:cubicBezTo>
                  <a:pt x="146" y="30"/>
                  <a:pt x="146" y="30"/>
                  <a:pt x="146" y="30"/>
                </a:cubicBezTo>
                <a:cubicBezTo>
                  <a:pt x="144" y="24"/>
                  <a:pt x="137" y="21"/>
                  <a:pt x="131" y="23"/>
                </a:cubicBezTo>
                <a:cubicBezTo>
                  <a:pt x="128" y="25"/>
                  <a:pt x="125" y="26"/>
                  <a:pt x="123" y="28"/>
                </a:cubicBezTo>
                <a:cubicBezTo>
                  <a:pt x="117" y="31"/>
                  <a:pt x="115" y="38"/>
                  <a:pt x="119" y="43"/>
                </a:cubicBezTo>
                <a:cubicBezTo>
                  <a:pt x="122" y="48"/>
                  <a:pt x="122" y="48"/>
                  <a:pt x="122" y="48"/>
                </a:cubicBezTo>
                <a:cubicBezTo>
                  <a:pt x="128" y="56"/>
                  <a:pt x="125" y="68"/>
                  <a:pt x="115" y="72"/>
                </a:cubicBezTo>
                <a:cubicBezTo>
                  <a:pt x="108" y="76"/>
                  <a:pt x="99" y="73"/>
                  <a:pt x="94" y="66"/>
                </a:cubicBezTo>
                <a:cubicBezTo>
                  <a:pt x="92" y="63"/>
                  <a:pt x="92" y="63"/>
                  <a:pt x="92" y="63"/>
                </a:cubicBezTo>
                <a:cubicBezTo>
                  <a:pt x="88" y="58"/>
                  <a:pt x="81" y="57"/>
                  <a:pt x="76" y="61"/>
                </a:cubicBezTo>
                <a:cubicBezTo>
                  <a:pt x="76" y="61"/>
                  <a:pt x="76" y="61"/>
                  <a:pt x="76" y="61"/>
                </a:cubicBezTo>
                <a:cubicBezTo>
                  <a:pt x="74" y="63"/>
                  <a:pt x="71" y="65"/>
                  <a:pt x="69" y="67"/>
                </a:cubicBezTo>
                <a:cubicBezTo>
                  <a:pt x="65" y="72"/>
                  <a:pt x="65" y="79"/>
                  <a:pt x="70" y="83"/>
                </a:cubicBezTo>
                <a:cubicBezTo>
                  <a:pt x="74" y="86"/>
                  <a:pt x="74" y="86"/>
                  <a:pt x="74" y="86"/>
                </a:cubicBezTo>
                <a:cubicBezTo>
                  <a:pt x="80" y="92"/>
                  <a:pt x="82" y="101"/>
                  <a:pt x="78" y="108"/>
                </a:cubicBezTo>
                <a:cubicBezTo>
                  <a:pt x="73" y="117"/>
                  <a:pt x="61" y="119"/>
                  <a:pt x="53" y="113"/>
                </a:cubicBezTo>
                <a:cubicBezTo>
                  <a:pt x="49" y="110"/>
                  <a:pt x="49" y="110"/>
                  <a:pt x="49" y="110"/>
                </a:cubicBezTo>
                <a:cubicBezTo>
                  <a:pt x="44" y="106"/>
                  <a:pt x="37" y="107"/>
                  <a:pt x="34" y="112"/>
                </a:cubicBezTo>
                <a:cubicBezTo>
                  <a:pt x="32" y="115"/>
                  <a:pt x="30" y="118"/>
                  <a:pt x="29" y="120"/>
                </a:cubicBezTo>
                <a:cubicBezTo>
                  <a:pt x="26" y="126"/>
                  <a:pt x="28" y="133"/>
                  <a:pt x="34" y="135"/>
                </a:cubicBezTo>
                <a:cubicBezTo>
                  <a:pt x="39" y="137"/>
                  <a:pt x="39" y="137"/>
                  <a:pt x="39" y="137"/>
                </a:cubicBezTo>
                <a:cubicBezTo>
                  <a:pt x="46" y="141"/>
                  <a:pt x="51" y="149"/>
                  <a:pt x="49" y="157"/>
                </a:cubicBezTo>
                <a:cubicBezTo>
                  <a:pt x="47" y="167"/>
                  <a:pt x="36" y="172"/>
                  <a:pt x="26" y="168"/>
                </a:cubicBezTo>
                <a:cubicBezTo>
                  <a:pt x="22" y="167"/>
                  <a:pt x="22" y="167"/>
                  <a:pt x="22" y="167"/>
                </a:cubicBezTo>
                <a:cubicBezTo>
                  <a:pt x="16" y="164"/>
                  <a:pt x="9" y="167"/>
                  <a:pt x="8" y="174"/>
                </a:cubicBezTo>
                <a:cubicBezTo>
                  <a:pt x="7" y="177"/>
                  <a:pt x="6" y="180"/>
                  <a:pt x="5" y="183"/>
                </a:cubicBezTo>
                <a:cubicBezTo>
                  <a:pt x="4" y="189"/>
                  <a:pt x="8" y="195"/>
                  <a:pt x="14" y="196"/>
                </a:cubicBezTo>
                <a:cubicBezTo>
                  <a:pt x="20" y="196"/>
                  <a:pt x="20" y="196"/>
                  <a:pt x="20" y="196"/>
                </a:cubicBezTo>
                <a:cubicBezTo>
                  <a:pt x="29" y="197"/>
                  <a:pt x="36" y="206"/>
                  <a:pt x="35" y="215"/>
                </a:cubicBezTo>
                <a:cubicBezTo>
                  <a:pt x="41" y="221"/>
                  <a:pt x="35" y="232"/>
                  <a:pt x="27" y="231"/>
                </a:cubicBezTo>
                <a:cubicBezTo>
                  <a:pt x="12" y="229"/>
                  <a:pt x="12" y="229"/>
                  <a:pt x="12" y="229"/>
                </a:cubicBezTo>
                <a:cubicBezTo>
                  <a:pt x="5" y="228"/>
                  <a:pt x="0" y="233"/>
                  <a:pt x="0" y="240"/>
                </a:cubicBezTo>
                <a:cubicBezTo>
                  <a:pt x="0" y="243"/>
                  <a:pt x="0" y="246"/>
                  <a:pt x="0" y="249"/>
                </a:cubicBezTo>
                <a:cubicBezTo>
                  <a:pt x="1" y="255"/>
                  <a:pt x="6" y="260"/>
                  <a:pt x="13" y="259"/>
                </a:cubicBezTo>
                <a:cubicBezTo>
                  <a:pt x="18" y="258"/>
                  <a:pt x="18" y="258"/>
                  <a:pt x="18" y="258"/>
                </a:cubicBezTo>
                <a:cubicBezTo>
                  <a:pt x="27" y="256"/>
                  <a:pt x="36" y="263"/>
                  <a:pt x="38" y="272"/>
                </a:cubicBezTo>
                <a:cubicBezTo>
                  <a:pt x="39" y="281"/>
                  <a:pt x="33" y="289"/>
                  <a:pt x="24" y="291"/>
                </a:cubicBezTo>
                <a:cubicBezTo>
                  <a:pt x="19" y="292"/>
                  <a:pt x="19" y="292"/>
                  <a:pt x="19" y="292"/>
                </a:cubicBezTo>
                <a:cubicBezTo>
                  <a:pt x="13" y="293"/>
                  <a:pt x="9" y="299"/>
                  <a:pt x="11" y="305"/>
                </a:cubicBezTo>
                <a:cubicBezTo>
                  <a:pt x="12" y="308"/>
                  <a:pt x="13" y="311"/>
                  <a:pt x="14" y="314"/>
                </a:cubicBezTo>
                <a:cubicBezTo>
                  <a:pt x="16" y="320"/>
                  <a:pt x="23" y="323"/>
                  <a:pt x="29" y="320"/>
                </a:cubicBezTo>
                <a:cubicBezTo>
                  <a:pt x="34" y="318"/>
                  <a:pt x="34" y="318"/>
                  <a:pt x="34" y="318"/>
                </a:cubicBezTo>
                <a:cubicBezTo>
                  <a:pt x="42" y="314"/>
                  <a:pt x="52" y="317"/>
                  <a:pt x="56" y="325"/>
                </a:cubicBezTo>
                <a:cubicBezTo>
                  <a:pt x="56" y="325"/>
                  <a:pt x="56" y="325"/>
                  <a:pt x="56" y="325"/>
                </a:cubicBezTo>
                <a:cubicBezTo>
                  <a:pt x="60" y="334"/>
                  <a:pt x="57" y="344"/>
                  <a:pt x="48" y="348"/>
                </a:cubicBezTo>
                <a:cubicBezTo>
                  <a:pt x="44" y="350"/>
                  <a:pt x="44" y="350"/>
                  <a:pt x="44" y="350"/>
                </a:cubicBezTo>
                <a:cubicBezTo>
                  <a:pt x="39" y="353"/>
                  <a:pt x="37" y="360"/>
                  <a:pt x="40" y="365"/>
                </a:cubicBezTo>
                <a:cubicBezTo>
                  <a:pt x="42" y="368"/>
                  <a:pt x="44" y="370"/>
                  <a:pt x="46" y="373"/>
                </a:cubicBezTo>
                <a:cubicBezTo>
                  <a:pt x="49" y="378"/>
                  <a:pt x="57" y="379"/>
                  <a:pt x="61" y="374"/>
                </a:cubicBezTo>
                <a:cubicBezTo>
                  <a:pt x="65" y="371"/>
                  <a:pt x="65" y="371"/>
                  <a:pt x="65" y="371"/>
                </a:cubicBezTo>
                <a:cubicBezTo>
                  <a:pt x="72" y="364"/>
                  <a:pt x="83" y="365"/>
                  <a:pt x="89" y="372"/>
                </a:cubicBezTo>
                <a:cubicBezTo>
                  <a:pt x="89" y="372"/>
                  <a:pt x="89" y="372"/>
                  <a:pt x="89" y="372"/>
                </a:cubicBezTo>
                <a:cubicBezTo>
                  <a:pt x="95" y="379"/>
                  <a:pt x="95" y="389"/>
                  <a:pt x="88" y="395"/>
                </a:cubicBezTo>
                <a:cubicBezTo>
                  <a:pt x="85" y="399"/>
                  <a:pt x="85" y="399"/>
                  <a:pt x="85" y="399"/>
                </a:cubicBezTo>
                <a:cubicBezTo>
                  <a:pt x="80" y="403"/>
                  <a:pt x="80" y="410"/>
                  <a:pt x="85" y="414"/>
                </a:cubicBezTo>
                <a:cubicBezTo>
                  <a:pt x="88" y="416"/>
                  <a:pt x="90" y="418"/>
                  <a:pt x="93" y="420"/>
                </a:cubicBezTo>
                <a:cubicBezTo>
                  <a:pt x="98" y="424"/>
                  <a:pt x="105" y="423"/>
                  <a:pt x="108" y="417"/>
                </a:cubicBezTo>
                <a:cubicBezTo>
                  <a:pt x="111" y="413"/>
                  <a:pt x="111" y="413"/>
                  <a:pt x="111" y="413"/>
                </a:cubicBezTo>
                <a:cubicBezTo>
                  <a:pt x="115" y="406"/>
                  <a:pt x="124" y="402"/>
                  <a:pt x="131" y="406"/>
                </a:cubicBezTo>
                <a:cubicBezTo>
                  <a:pt x="141" y="409"/>
                  <a:pt x="145" y="421"/>
                  <a:pt x="140" y="430"/>
                </a:cubicBezTo>
                <a:cubicBezTo>
                  <a:pt x="137" y="434"/>
                  <a:pt x="137" y="434"/>
                  <a:pt x="137" y="434"/>
                </a:cubicBezTo>
                <a:cubicBezTo>
                  <a:pt x="134" y="439"/>
                  <a:pt x="136" y="447"/>
                  <a:pt x="142" y="449"/>
                </a:cubicBezTo>
                <a:cubicBezTo>
                  <a:pt x="145" y="450"/>
                  <a:pt x="148" y="451"/>
                  <a:pt x="151" y="453"/>
                </a:cubicBezTo>
                <a:cubicBezTo>
                  <a:pt x="157" y="455"/>
                  <a:pt x="163" y="451"/>
                  <a:pt x="165" y="445"/>
                </a:cubicBezTo>
                <a:cubicBezTo>
                  <a:pt x="166" y="440"/>
                  <a:pt x="166" y="440"/>
                  <a:pt x="166" y="440"/>
                </a:cubicBezTo>
                <a:cubicBezTo>
                  <a:pt x="169" y="431"/>
                  <a:pt x="178" y="426"/>
                  <a:pt x="187" y="428"/>
                </a:cubicBezTo>
                <a:cubicBezTo>
                  <a:pt x="187" y="428"/>
                  <a:pt x="187" y="428"/>
                  <a:pt x="187" y="428"/>
                </a:cubicBezTo>
                <a:cubicBezTo>
                  <a:pt x="196" y="430"/>
                  <a:pt x="201" y="440"/>
                  <a:pt x="199" y="448"/>
                </a:cubicBezTo>
                <a:cubicBezTo>
                  <a:pt x="198" y="453"/>
                  <a:pt x="198" y="453"/>
                  <a:pt x="198" y="453"/>
                </a:cubicBezTo>
                <a:cubicBezTo>
                  <a:pt x="196" y="459"/>
                  <a:pt x="200" y="465"/>
                  <a:pt x="206" y="466"/>
                </a:cubicBezTo>
                <a:cubicBezTo>
                  <a:pt x="210" y="466"/>
                  <a:pt x="213" y="467"/>
                  <a:pt x="216" y="467"/>
                </a:cubicBezTo>
                <a:cubicBezTo>
                  <a:pt x="222" y="467"/>
                  <a:pt x="227" y="462"/>
                  <a:pt x="227" y="456"/>
                </a:cubicBezTo>
                <a:cubicBezTo>
                  <a:pt x="227" y="451"/>
                  <a:pt x="227" y="451"/>
                  <a:pt x="227" y="451"/>
                </a:cubicBezTo>
                <a:cubicBezTo>
                  <a:pt x="227" y="441"/>
                  <a:pt x="234" y="434"/>
                  <a:pt x="243" y="433"/>
                </a:cubicBezTo>
                <a:cubicBezTo>
                  <a:pt x="253" y="433"/>
                  <a:pt x="260" y="440"/>
                  <a:pt x="261" y="450"/>
                </a:cubicBezTo>
                <a:cubicBezTo>
                  <a:pt x="261" y="454"/>
                  <a:pt x="261" y="454"/>
                  <a:pt x="261" y="454"/>
                </a:cubicBezTo>
                <a:cubicBezTo>
                  <a:pt x="261" y="461"/>
                  <a:pt x="267" y="465"/>
                  <a:pt x="273" y="464"/>
                </a:cubicBezTo>
                <a:cubicBezTo>
                  <a:pt x="276" y="464"/>
                  <a:pt x="279" y="463"/>
                  <a:pt x="282" y="463"/>
                </a:cubicBezTo>
                <a:cubicBezTo>
                  <a:pt x="288" y="461"/>
                  <a:pt x="292" y="455"/>
                  <a:pt x="290" y="449"/>
                </a:cubicBezTo>
                <a:cubicBezTo>
                  <a:pt x="288" y="444"/>
                  <a:pt x="288" y="444"/>
                  <a:pt x="288" y="444"/>
                </a:cubicBezTo>
                <a:cubicBezTo>
                  <a:pt x="286" y="435"/>
                  <a:pt x="290" y="425"/>
                  <a:pt x="299" y="423"/>
                </a:cubicBezTo>
                <a:cubicBezTo>
                  <a:pt x="308" y="420"/>
                  <a:pt x="318" y="425"/>
                  <a:pt x="320" y="433"/>
                </a:cubicBezTo>
                <a:cubicBezTo>
                  <a:pt x="322" y="438"/>
                  <a:pt x="322" y="438"/>
                  <a:pt x="322" y="438"/>
                </a:cubicBezTo>
                <a:cubicBezTo>
                  <a:pt x="324" y="444"/>
                  <a:pt x="331" y="447"/>
                  <a:pt x="336" y="444"/>
                </a:cubicBezTo>
                <a:cubicBezTo>
                  <a:pt x="339" y="443"/>
                  <a:pt x="342" y="441"/>
                  <a:pt x="345" y="440"/>
                </a:cubicBezTo>
                <a:cubicBezTo>
                  <a:pt x="350" y="437"/>
                  <a:pt x="352" y="430"/>
                  <a:pt x="349" y="424"/>
                </a:cubicBezTo>
                <a:cubicBezTo>
                  <a:pt x="345" y="420"/>
                  <a:pt x="345" y="420"/>
                  <a:pt x="345" y="420"/>
                </a:cubicBezTo>
                <a:cubicBezTo>
                  <a:pt x="340" y="412"/>
                  <a:pt x="342" y="402"/>
                  <a:pt x="350" y="396"/>
                </a:cubicBezTo>
                <a:cubicBezTo>
                  <a:pt x="357" y="391"/>
                  <a:pt x="368" y="393"/>
                  <a:pt x="373" y="401"/>
                </a:cubicBezTo>
                <a:cubicBezTo>
                  <a:pt x="376" y="405"/>
                  <a:pt x="376" y="405"/>
                  <a:pt x="376" y="405"/>
                </a:cubicBezTo>
                <a:cubicBezTo>
                  <a:pt x="379" y="410"/>
                  <a:pt x="387" y="411"/>
                  <a:pt x="391" y="407"/>
                </a:cubicBezTo>
                <a:cubicBezTo>
                  <a:pt x="391" y="407"/>
                  <a:pt x="391" y="407"/>
                  <a:pt x="392" y="407"/>
                </a:cubicBezTo>
                <a:cubicBezTo>
                  <a:pt x="394" y="404"/>
                  <a:pt x="396" y="402"/>
                  <a:pt x="398" y="400"/>
                </a:cubicBezTo>
                <a:cubicBezTo>
                  <a:pt x="403" y="396"/>
                  <a:pt x="402" y="388"/>
                  <a:pt x="398" y="384"/>
                </a:cubicBezTo>
                <a:cubicBezTo>
                  <a:pt x="393" y="381"/>
                  <a:pt x="393" y="381"/>
                  <a:pt x="393" y="381"/>
                </a:cubicBezTo>
                <a:cubicBezTo>
                  <a:pt x="386" y="375"/>
                  <a:pt x="385" y="364"/>
                  <a:pt x="391" y="357"/>
                </a:cubicBezTo>
                <a:cubicBezTo>
                  <a:pt x="397" y="350"/>
                  <a:pt x="407" y="349"/>
                  <a:pt x="415" y="355"/>
                </a:cubicBezTo>
                <a:cubicBezTo>
                  <a:pt x="418" y="358"/>
                  <a:pt x="418" y="358"/>
                  <a:pt x="418" y="358"/>
                </a:cubicBezTo>
                <a:cubicBezTo>
                  <a:pt x="423" y="362"/>
                  <a:pt x="430" y="361"/>
                  <a:pt x="434" y="355"/>
                </a:cubicBezTo>
                <a:cubicBezTo>
                  <a:pt x="435" y="352"/>
                  <a:pt x="437" y="350"/>
                  <a:pt x="439" y="347"/>
                </a:cubicBezTo>
                <a:cubicBezTo>
                  <a:pt x="442" y="342"/>
                  <a:pt x="439" y="335"/>
                  <a:pt x="433" y="332"/>
                </a:cubicBezTo>
                <a:cubicBezTo>
                  <a:pt x="428" y="330"/>
                  <a:pt x="428" y="330"/>
                  <a:pt x="428" y="330"/>
                </a:cubicBezTo>
                <a:cubicBezTo>
                  <a:pt x="420" y="326"/>
                  <a:pt x="416" y="316"/>
                  <a:pt x="419" y="308"/>
                </a:cubicBezTo>
                <a:cubicBezTo>
                  <a:pt x="423" y="299"/>
                  <a:pt x="433" y="295"/>
                  <a:pt x="441" y="299"/>
                </a:cubicBezTo>
                <a:cubicBezTo>
                  <a:pt x="446" y="301"/>
                  <a:pt x="446" y="301"/>
                  <a:pt x="446" y="301"/>
                </a:cubicBezTo>
                <a:cubicBezTo>
                  <a:pt x="451" y="303"/>
                  <a:pt x="458" y="300"/>
                  <a:pt x="460" y="294"/>
                </a:cubicBezTo>
                <a:cubicBezTo>
                  <a:pt x="461" y="291"/>
                  <a:pt x="461" y="288"/>
                  <a:pt x="462" y="285"/>
                </a:cubicBezTo>
                <a:cubicBezTo>
                  <a:pt x="463" y="279"/>
                  <a:pt x="459" y="273"/>
                  <a:pt x="453" y="272"/>
                </a:cubicBezTo>
                <a:cubicBezTo>
                  <a:pt x="447" y="271"/>
                  <a:pt x="447" y="271"/>
                  <a:pt x="447" y="271"/>
                </a:cubicBezTo>
                <a:cubicBezTo>
                  <a:pt x="438" y="270"/>
                  <a:pt x="432" y="262"/>
                  <a:pt x="433" y="253"/>
                </a:cubicBezTo>
                <a:cubicBezTo>
                  <a:pt x="427" y="246"/>
                  <a:pt x="432" y="236"/>
                  <a:pt x="441" y="237"/>
                </a:cubicBezTo>
                <a:close/>
                <a:moveTo>
                  <a:pt x="306" y="91"/>
                </a:moveTo>
                <a:cubicBezTo>
                  <a:pt x="323" y="99"/>
                  <a:pt x="339" y="111"/>
                  <a:pt x="352" y="126"/>
                </a:cubicBezTo>
                <a:cubicBezTo>
                  <a:pt x="364" y="139"/>
                  <a:pt x="374" y="154"/>
                  <a:pt x="381" y="170"/>
                </a:cubicBezTo>
                <a:cubicBezTo>
                  <a:pt x="371" y="174"/>
                  <a:pt x="371" y="174"/>
                  <a:pt x="371" y="174"/>
                </a:cubicBezTo>
                <a:cubicBezTo>
                  <a:pt x="366" y="162"/>
                  <a:pt x="359" y="151"/>
                  <a:pt x="351" y="141"/>
                </a:cubicBezTo>
                <a:cubicBezTo>
                  <a:pt x="341" y="150"/>
                  <a:pt x="341" y="150"/>
                  <a:pt x="341" y="150"/>
                </a:cubicBezTo>
                <a:cubicBezTo>
                  <a:pt x="339" y="147"/>
                  <a:pt x="336" y="145"/>
                  <a:pt x="334" y="142"/>
                </a:cubicBezTo>
                <a:cubicBezTo>
                  <a:pt x="332" y="140"/>
                  <a:pt x="329" y="137"/>
                  <a:pt x="327" y="135"/>
                </a:cubicBezTo>
                <a:cubicBezTo>
                  <a:pt x="337" y="126"/>
                  <a:pt x="337" y="126"/>
                  <a:pt x="337" y="126"/>
                </a:cubicBezTo>
                <a:cubicBezTo>
                  <a:pt x="326" y="116"/>
                  <a:pt x="314" y="107"/>
                  <a:pt x="302" y="101"/>
                </a:cubicBezTo>
                <a:lnTo>
                  <a:pt x="306" y="91"/>
                </a:lnTo>
                <a:close/>
                <a:moveTo>
                  <a:pt x="293" y="85"/>
                </a:moveTo>
                <a:cubicBezTo>
                  <a:pt x="288" y="95"/>
                  <a:pt x="288" y="95"/>
                  <a:pt x="288" y="95"/>
                </a:cubicBezTo>
                <a:cubicBezTo>
                  <a:pt x="277" y="90"/>
                  <a:pt x="265" y="87"/>
                  <a:pt x="253" y="86"/>
                </a:cubicBezTo>
                <a:cubicBezTo>
                  <a:pt x="253" y="99"/>
                  <a:pt x="253" y="99"/>
                  <a:pt x="253" y="99"/>
                </a:cubicBezTo>
                <a:cubicBezTo>
                  <a:pt x="246" y="98"/>
                  <a:pt x="239" y="98"/>
                  <a:pt x="232" y="98"/>
                </a:cubicBezTo>
                <a:cubicBezTo>
                  <a:pt x="233" y="84"/>
                  <a:pt x="233" y="84"/>
                  <a:pt x="233" y="84"/>
                </a:cubicBezTo>
                <a:cubicBezTo>
                  <a:pt x="218" y="84"/>
                  <a:pt x="202" y="87"/>
                  <a:pt x="188" y="92"/>
                </a:cubicBezTo>
                <a:cubicBezTo>
                  <a:pt x="184" y="81"/>
                  <a:pt x="184" y="81"/>
                  <a:pt x="184" y="81"/>
                </a:cubicBezTo>
                <a:cubicBezTo>
                  <a:pt x="219" y="70"/>
                  <a:pt x="258" y="71"/>
                  <a:pt x="293" y="85"/>
                </a:cubicBezTo>
                <a:close/>
                <a:moveTo>
                  <a:pt x="126" y="115"/>
                </a:moveTo>
                <a:cubicBezTo>
                  <a:pt x="139" y="103"/>
                  <a:pt x="154" y="93"/>
                  <a:pt x="170" y="87"/>
                </a:cubicBezTo>
                <a:cubicBezTo>
                  <a:pt x="174" y="97"/>
                  <a:pt x="174" y="97"/>
                  <a:pt x="174" y="97"/>
                </a:cubicBezTo>
                <a:cubicBezTo>
                  <a:pt x="164" y="101"/>
                  <a:pt x="153" y="107"/>
                  <a:pt x="144" y="115"/>
                </a:cubicBezTo>
                <a:cubicBezTo>
                  <a:pt x="153" y="124"/>
                  <a:pt x="153" y="124"/>
                  <a:pt x="153" y="124"/>
                </a:cubicBezTo>
                <a:cubicBezTo>
                  <a:pt x="149" y="127"/>
                  <a:pt x="146" y="130"/>
                  <a:pt x="142" y="133"/>
                </a:cubicBezTo>
                <a:cubicBezTo>
                  <a:pt x="140" y="135"/>
                  <a:pt x="139" y="136"/>
                  <a:pt x="137" y="138"/>
                </a:cubicBezTo>
                <a:cubicBezTo>
                  <a:pt x="128" y="128"/>
                  <a:pt x="128" y="128"/>
                  <a:pt x="128" y="128"/>
                </a:cubicBezTo>
                <a:cubicBezTo>
                  <a:pt x="117" y="139"/>
                  <a:pt x="108" y="152"/>
                  <a:pt x="101" y="166"/>
                </a:cubicBezTo>
                <a:cubicBezTo>
                  <a:pt x="91" y="161"/>
                  <a:pt x="91" y="161"/>
                  <a:pt x="91" y="161"/>
                </a:cubicBezTo>
                <a:cubicBezTo>
                  <a:pt x="99" y="145"/>
                  <a:pt x="111" y="129"/>
                  <a:pt x="126" y="115"/>
                </a:cubicBezTo>
                <a:close/>
                <a:moveTo>
                  <a:pt x="85" y="175"/>
                </a:moveTo>
                <a:cubicBezTo>
                  <a:pt x="95" y="179"/>
                  <a:pt x="95" y="179"/>
                  <a:pt x="95" y="179"/>
                </a:cubicBezTo>
                <a:cubicBezTo>
                  <a:pt x="90" y="190"/>
                  <a:pt x="87" y="202"/>
                  <a:pt x="86" y="214"/>
                </a:cubicBezTo>
                <a:cubicBezTo>
                  <a:pt x="99" y="215"/>
                  <a:pt x="99" y="215"/>
                  <a:pt x="99" y="215"/>
                </a:cubicBezTo>
                <a:cubicBezTo>
                  <a:pt x="98" y="222"/>
                  <a:pt x="98" y="228"/>
                  <a:pt x="98" y="235"/>
                </a:cubicBezTo>
                <a:cubicBezTo>
                  <a:pt x="84" y="234"/>
                  <a:pt x="84" y="234"/>
                  <a:pt x="84" y="234"/>
                </a:cubicBezTo>
                <a:cubicBezTo>
                  <a:pt x="85" y="250"/>
                  <a:pt x="87" y="265"/>
                  <a:pt x="92" y="280"/>
                </a:cubicBezTo>
                <a:cubicBezTo>
                  <a:pt x="82" y="284"/>
                  <a:pt x="82" y="284"/>
                  <a:pt x="82" y="284"/>
                </a:cubicBezTo>
                <a:cubicBezTo>
                  <a:pt x="70" y="248"/>
                  <a:pt x="71" y="209"/>
                  <a:pt x="85" y="175"/>
                </a:cubicBezTo>
                <a:close/>
                <a:moveTo>
                  <a:pt x="161" y="377"/>
                </a:moveTo>
                <a:cubicBezTo>
                  <a:pt x="145" y="368"/>
                  <a:pt x="129" y="357"/>
                  <a:pt x="115" y="342"/>
                </a:cubicBezTo>
                <a:cubicBezTo>
                  <a:pt x="103" y="328"/>
                  <a:pt x="93" y="313"/>
                  <a:pt x="87" y="297"/>
                </a:cubicBezTo>
                <a:cubicBezTo>
                  <a:pt x="97" y="293"/>
                  <a:pt x="97" y="293"/>
                  <a:pt x="97" y="293"/>
                </a:cubicBezTo>
                <a:cubicBezTo>
                  <a:pt x="102" y="305"/>
                  <a:pt x="109" y="316"/>
                  <a:pt x="117" y="327"/>
                </a:cubicBezTo>
                <a:cubicBezTo>
                  <a:pt x="127" y="318"/>
                  <a:pt x="127" y="318"/>
                  <a:pt x="127" y="318"/>
                </a:cubicBezTo>
                <a:cubicBezTo>
                  <a:pt x="129" y="320"/>
                  <a:pt x="131" y="323"/>
                  <a:pt x="133" y="325"/>
                </a:cubicBezTo>
                <a:cubicBezTo>
                  <a:pt x="136" y="328"/>
                  <a:pt x="138" y="330"/>
                  <a:pt x="140" y="333"/>
                </a:cubicBezTo>
                <a:cubicBezTo>
                  <a:pt x="131" y="342"/>
                  <a:pt x="131" y="342"/>
                  <a:pt x="131" y="342"/>
                </a:cubicBezTo>
                <a:cubicBezTo>
                  <a:pt x="141" y="352"/>
                  <a:pt x="153" y="360"/>
                  <a:pt x="166" y="367"/>
                </a:cubicBezTo>
                <a:lnTo>
                  <a:pt x="161" y="377"/>
                </a:lnTo>
                <a:close/>
                <a:moveTo>
                  <a:pt x="175" y="383"/>
                </a:moveTo>
                <a:cubicBezTo>
                  <a:pt x="179" y="373"/>
                  <a:pt x="179" y="373"/>
                  <a:pt x="179" y="373"/>
                </a:cubicBezTo>
                <a:cubicBezTo>
                  <a:pt x="192" y="378"/>
                  <a:pt x="206" y="381"/>
                  <a:pt x="219" y="382"/>
                </a:cubicBezTo>
                <a:cubicBezTo>
                  <a:pt x="220" y="369"/>
                  <a:pt x="220" y="369"/>
                  <a:pt x="220" y="369"/>
                </a:cubicBezTo>
                <a:cubicBezTo>
                  <a:pt x="227" y="370"/>
                  <a:pt x="234" y="370"/>
                  <a:pt x="240" y="369"/>
                </a:cubicBezTo>
                <a:cubicBezTo>
                  <a:pt x="240" y="383"/>
                  <a:pt x="240" y="383"/>
                  <a:pt x="240" y="383"/>
                </a:cubicBezTo>
                <a:cubicBezTo>
                  <a:pt x="253" y="382"/>
                  <a:pt x="267" y="380"/>
                  <a:pt x="280" y="376"/>
                </a:cubicBezTo>
                <a:cubicBezTo>
                  <a:pt x="284" y="386"/>
                  <a:pt x="284" y="386"/>
                  <a:pt x="284" y="386"/>
                </a:cubicBezTo>
                <a:cubicBezTo>
                  <a:pt x="248" y="398"/>
                  <a:pt x="209" y="396"/>
                  <a:pt x="175" y="383"/>
                </a:cubicBezTo>
                <a:close/>
                <a:moveTo>
                  <a:pt x="342" y="352"/>
                </a:moveTo>
                <a:cubicBezTo>
                  <a:pt x="328" y="364"/>
                  <a:pt x="313" y="374"/>
                  <a:pt x="297" y="381"/>
                </a:cubicBezTo>
                <a:cubicBezTo>
                  <a:pt x="293" y="371"/>
                  <a:pt x="293" y="371"/>
                  <a:pt x="293" y="371"/>
                </a:cubicBezTo>
                <a:cubicBezTo>
                  <a:pt x="306" y="365"/>
                  <a:pt x="318" y="358"/>
                  <a:pt x="330" y="348"/>
                </a:cubicBezTo>
                <a:cubicBezTo>
                  <a:pt x="321" y="338"/>
                  <a:pt x="321" y="338"/>
                  <a:pt x="321" y="338"/>
                </a:cubicBezTo>
                <a:cubicBezTo>
                  <a:pt x="322" y="337"/>
                  <a:pt x="324" y="336"/>
                  <a:pt x="325" y="334"/>
                </a:cubicBezTo>
                <a:cubicBezTo>
                  <a:pt x="329" y="331"/>
                  <a:pt x="332" y="328"/>
                  <a:pt x="335" y="324"/>
                </a:cubicBezTo>
                <a:cubicBezTo>
                  <a:pt x="344" y="334"/>
                  <a:pt x="344" y="334"/>
                  <a:pt x="344" y="334"/>
                </a:cubicBezTo>
                <a:cubicBezTo>
                  <a:pt x="353" y="324"/>
                  <a:pt x="361" y="313"/>
                  <a:pt x="367" y="302"/>
                </a:cubicBezTo>
                <a:cubicBezTo>
                  <a:pt x="377" y="306"/>
                  <a:pt x="377" y="306"/>
                  <a:pt x="377" y="306"/>
                </a:cubicBezTo>
                <a:cubicBezTo>
                  <a:pt x="368" y="323"/>
                  <a:pt x="357" y="339"/>
                  <a:pt x="342" y="352"/>
                </a:cubicBezTo>
                <a:close/>
                <a:moveTo>
                  <a:pt x="383" y="293"/>
                </a:moveTo>
                <a:cubicBezTo>
                  <a:pt x="373" y="288"/>
                  <a:pt x="373" y="288"/>
                  <a:pt x="373" y="288"/>
                </a:cubicBezTo>
                <a:cubicBezTo>
                  <a:pt x="378" y="275"/>
                  <a:pt x="381" y="262"/>
                  <a:pt x="382" y="248"/>
                </a:cubicBezTo>
                <a:cubicBezTo>
                  <a:pt x="369" y="247"/>
                  <a:pt x="369" y="247"/>
                  <a:pt x="369" y="247"/>
                </a:cubicBezTo>
                <a:cubicBezTo>
                  <a:pt x="370" y="241"/>
                  <a:pt x="370" y="234"/>
                  <a:pt x="369" y="227"/>
                </a:cubicBezTo>
                <a:cubicBezTo>
                  <a:pt x="383" y="228"/>
                  <a:pt x="383" y="228"/>
                  <a:pt x="383" y="228"/>
                </a:cubicBezTo>
                <a:cubicBezTo>
                  <a:pt x="382" y="214"/>
                  <a:pt x="380" y="201"/>
                  <a:pt x="376" y="188"/>
                </a:cubicBezTo>
                <a:cubicBezTo>
                  <a:pt x="386" y="184"/>
                  <a:pt x="386" y="184"/>
                  <a:pt x="386" y="184"/>
                </a:cubicBezTo>
                <a:cubicBezTo>
                  <a:pt x="398" y="219"/>
                  <a:pt x="396" y="258"/>
                  <a:pt x="383" y="293"/>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latin typeface="Helvetica" panose="020B0604020202020204" pitchFamily="34" charset="0"/>
              <a:cs typeface="Helvetica" panose="020B0604020202020204" pitchFamily="34" charset="0"/>
            </a:endParaRPr>
          </a:p>
        </p:txBody>
      </p:sp>
      <p:sp>
        <p:nvSpPr>
          <p:cNvPr id="40" name="Freeform 27"/>
          <p:cNvSpPr>
            <a:spLocks noEditPoints="1"/>
          </p:cNvSpPr>
          <p:nvPr/>
        </p:nvSpPr>
        <p:spPr bwMode="auto">
          <a:xfrm>
            <a:off x="3139271" y="2449712"/>
            <a:ext cx="1518241" cy="1456324"/>
          </a:xfrm>
          <a:custGeom>
            <a:avLst/>
            <a:gdLst>
              <a:gd name="T0" fmla="*/ 467 w 468"/>
              <a:gd name="T1" fmla="*/ 218 h 467"/>
              <a:gd name="T2" fmla="*/ 444 w 468"/>
              <a:gd name="T3" fmla="*/ 176 h 467"/>
              <a:gd name="T4" fmla="*/ 439 w 468"/>
              <a:gd name="T5" fmla="*/ 147 h 467"/>
              <a:gd name="T6" fmla="*/ 423 w 468"/>
              <a:gd name="T7" fmla="*/ 118 h 467"/>
              <a:gd name="T8" fmla="*/ 402 w 468"/>
              <a:gd name="T9" fmla="*/ 97 h 467"/>
              <a:gd name="T10" fmla="*/ 382 w 468"/>
              <a:gd name="T11" fmla="*/ 53 h 467"/>
              <a:gd name="T12" fmla="*/ 336 w 468"/>
              <a:gd name="T13" fmla="*/ 62 h 467"/>
              <a:gd name="T14" fmla="*/ 317 w 468"/>
              <a:gd name="T15" fmla="*/ 15 h 467"/>
              <a:gd name="T16" fmla="*/ 269 w 468"/>
              <a:gd name="T17" fmla="*/ 19 h 467"/>
              <a:gd name="T18" fmla="*/ 240 w 468"/>
              <a:gd name="T19" fmla="*/ 11 h 467"/>
              <a:gd name="T20" fmla="*/ 207 w 468"/>
              <a:gd name="T21" fmla="*/ 13 h 467"/>
              <a:gd name="T22" fmla="*/ 179 w 468"/>
              <a:gd name="T23" fmla="*/ 24 h 467"/>
              <a:gd name="T24" fmla="*/ 131 w 468"/>
              <a:gd name="T25" fmla="*/ 23 h 467"/>
              <a:gd name="T26" fmla="*/ 115 w 468"/>
              <a:gd name="T27" fmla="*/ 72 h 467"/>
              <a:gd name="T28" fmla="*/ 76 w 468"/>
              <a:gd name="T29" fmla="*/ 61 h 467"/>
              <a:gd name="T30" fmla="*/ 78 w 468"/>
              <a:gd name="T31" fmla="*/ 108 h 467"/>
              <a:gd name="T32" fmla="*/ 29 w 468"/>
              <a:gd name="T33" fmla="*/ 120 h 467"/>
              <a:gd name="T34" fmla="*/ 26 w 468"/>
              <a:gd name="T35" fmla="*/ 168 h 467"/>
              <a:gd name="T36" fmla="*/ 14 w 468"/>
              <a:gd name="T37" fmla="*/ 196 h 467"/>
              <a:gd name="T38" fmla="*/ 12 w 468"/>
              <a:gd name="T39" fmla="*/ 229 h 467"/>
              <a:gd name="T40" fmla="*/ 18 w 468"/>
              <a:gd name="T41" fmla="*/ 258 h 467"/>
              <a:gd name="T42" fmla="*/ 11 w 468"/>
              <a:gd name="T43" fmla="*/ 305 h 467"/>
              <a:gd name="T44" fmla="*/ 56 w 468"/>
              <a:gd name="T45" fmla="*/ 325 h 467"/>
              <a:gd name="T46" fmla="*/ 40 w 468"/>
              <a:gd name="T47" fmla="*/ 365 h 467"/>
              <a:gd name="T48" fmla="*/ 89 w 468"/>
              <a:gd name="T49" fmla="*/ 372 h 467"/>
              <a:gd name="T50" fmla="*/ 85 w 468"/>
              <a:gd name="T51" fmla="*/ 414 h 467"/>
              <a:gd name="T52" fmla="*/ 131 w 468"/>
              <a:gd name="T53" fmla="*/ 406 h 467"/>
              <a:gd name="T54" fmla="*/ 151 w 468"/>
              <a:gd name="T55" fmla="*/ 453 h 467"/>
              <a:gd name="T56" fmla="*/ 187 w 468"/>
              <a:gd name="T57" fmla="*/ 428 h 467"/>
              <a:gd name="T58" fmla="*/ 216 w 468"/>
              <a:gd name="T59" fmla="*/ 467 h 467"/>
              <a:gd name="T60" fmla="*/ 261 w 468"/>
              <a:gd name="T61" fmla="*/ 450 h 467"/>
              <a:gd name="T62" fmla="*/ 290 w 468"/>
              <a:gd name="T63" fmla="*/ 449 h 467"/>
              <a:gd name="T64" fmla="*/ 322 w 468"/>
              <a:gd name="T65" fmla="*/ 438 h 467"/>
              <a:gd name="T66" fmla="*/ 345 w 468"/>
              <a:gd name="T67" fmla="*/ 420 h 467"/>
              <a:gd name="T68" fmla="*/ 391 w 468"/>
              <a:gd name="T69" fmla="*/ 407 h 467"/>
              <a:gd name="T70" fmla="*/ 393 w 468"/>
              <a:gd name="T71" fmla="*/ 381 h 467"/>
              <a:gd name="T72" fmla="*/ 434 w 468"/>
              <a:gd name="T73" fmla="*/ 355 h 467"/>
              <a:gd name="T74" fmla="*/ 419 w 468"/>
              <a:gd name="T75" fmla="*/ 308 h 467"/>
              <a:gd name="T76" fmla="*/ 462 w 468"/>
              <a:gd name="T77" fmla="*/ 285 h 467"/>
              <a:gd name="T78" fmla="*/ 441 w 468"/>
              <a:gd name="T79" fmla="*/ 237 h 467"/>
              <a:gd name="T80" fmla="*/ 371 w 468"/>
              <a:gd name="T81" fmla="*/ 174 h 467"/>
              <a:gd name="T82" fmla="*/ 327 w 468"/>
              <a:gd name="T83" fmla="*/ 135 h 467"/>
              <a:gd name="T84" fmla="*/ 293 w 468"/>
              <a:gd name="T85" fmla="*/ 85 h 467"/>
              <a:gd name="T86" fmla="*/ 232 w 468"/>
              <a:gd name="T87" fmla="*/ 98 h 467"/>
              <a:gd name="T88" fmla="*/ 293 w 468"/>
              <a:gd name="T89" fmla="*/ 85 h 467"/>
              <a:gd name="T90" fmla="*/ 144 w 468"/>
              <a:gd name="T91" fmla="*/ 115 h 467"/>
              <a:gd name="T92" fmla="*/ 128 w 468"/>
              <a:gd name="T93" fmla="*/ 128 h 467"/>
              <a:gd name="T94" fmla="*/ 85 w 468"/>
              <a:gd name="T95" fmla="*/ 175 h 467"/>
              <a:gd name="T96" fmla="*/ 98 w 468"/>
              <a:gd name="T97" fmla="*/ 235 h 467"/>
              <a:gd name="T98" fmla="*/ 85 w 468"/>
              <a:gd name="T99" fmla="*/ 175 h 467"/>
              <a:gd name="T100" fmla="*/ 97 w 468"/>
              <a:gd name="T101" fmla="*/ 293 h 467"/>
              <a:gd name="T102" fmla="*/ 140 w 468"/>
              <a:gd name="T103" fmla="*/ 333 h 467"/>
              <a:gd name="T104" fmla="*/ 175 w 468"/>
              <a:gd name="T105" fmla="*/ 383 h 467"/>
              <a:gd name="T106" fmla="*/ 240 w 468"/>
              <a:gd name="T107" fmla="*/ 369 h 467"/>
              <a:gd name="T108" fmla="*/ 175 w 468"/>
              <a:gd name="T109" fmla="*/ 383 h 467"/>
              <a:gd name="T110" fmla="*/ 330 w 468"/>
              <a:gd name="T111" fmla="*/ 348 h 467"/>
              <a:gd name="T112" fmla="*/ 344 w 468"/>
              <a:gd name="T113" fmla="*/ 334 h 467"/>
              <a:gd name="T114" fmla="*/ 383 w 468"/>
              <a:gd name="T115" fmla="*/ 293 h 467"/>
              <a:gd name="T116" fmla="*/ 369 w 468"/>
              <a:gd name="T117" fmla="*/ 227 h 467"/>
              <a:gd name="T118" fmla="*/ 383 w 468"/>
              <a:gd name="T119" fmla="*/ 293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68" h="467">
                <a:moveTo>
                  <a:pt x="441" y="237"/>
                </a:moveTo>
                <a:cubicBezTo>
                  <a:pt x="456" y="238"/>
                  <a:pt x="456" y="238"/>
                  <a:pt x="456" y="238"/>
                </a:cubicBezTo>
                <a:cubicBezTo>
                  <a:pt x="462" y="239"/>
                  <a:pt x="468" y="234"/>
                  <a:pt x="468" y="228"/>
                </a:cubicBezTo>
                <a:cubicBezTo>
                  <a:pt x="468" y="225"/>
                  <a:pt x="467" y="221"/>
                  <a:pt x="467" y="218"/>
                </a:cubicBezTo>
                <a:cubicBezTo>
                  <a:pt x="467" y="212"/>
                  <a:pt x="461" y="208"/>
                  <a:pt x="455" y="209"/>
                </a:cubicBezTo>
                <a:cubicBezTo>
                  <a:pt x="450" y="209"/>
                  <a:pt x="450" y="209"/>
                  <a:pt x="450" y="209"/>
                </a:cubicBezTo>
                <a:cubicBezTo>
                  <a:pt x="442" y="211"/>
                  <a:pt x="433" y="206"/>
                  <a:pt x="431" y="199"/>
                </a:cubicBezTo>
                <a:cubicBezTo>
                  <a:pt x="427" y="189"/>
                  <a:pt x="434" y="178"/>
                  <a:pt x="444" y="176"/>
                </a:cubicBezTo>
                <a:cubicBezTo>
                  <a:pt x="448" y="176"/>
                  <a:pt x="448" y="176"/>
                  <a:pt x="448" y="176"/>
                </a:cubicBezTo>
                <a:cubicBezTo>
                  <a:pt x="455" y="175"/>
                  <a:pt x="458" y="168"/>
                  <a:pt x="457" y="162"/>
                </a:cubicBezTo>
                <a:cubicBezTo>
                  <a:pt x="456" y="159"/>
                  <a:pt x="455" y="156"/>
                  <a:pt x="453" y="153"/>
                </a:cubicBezTo>
                <a:cubicBezTo>
                  <a:pt x="451" y="147"/>
                  <a:pt x="445" y="145"/>
                  <a:pt x="439" y="147"/>
                </a:cubicBezTo>
                <a:cubicBezTo>
                  <a:pt x="434" y="150"/>
                  <a:pt x="434" y="150"/>
                  <a:pt x="434" y="150"/>
                </a:cubicBezTo>
                <a:cubicBezTo>
                  <a:pt x="427" y="153"/>
                  <a:pt x="418" y="151"/>
                  <a:pt x="413" y="145"/>
                </a:cubicBezTo>
                <a:cubicBezTo>
                  <a:pt x="407" y="136"/>
                  <a:pt x="410" y="124"/>
                  <a:pt x="419" y="120"/>
                </a:cubicBezTo>
                <a:cubicBezTo>
                  <a:pt x="423" y="118"/>
                  <a:pt x="423" y="118"/>
                  <a:pt x="423" y="118"/>
                </a:cubicBezTo>
                <a:cubicBezTo>
                  <a:pt x="429" y="115"/>
                  <a:pt x="431" y="107"/>
                  <a:pt x="427" y="102"/>
                </a:cubicBezTo>
                <a:cubicBezTo>
                  <a:pt x="425" y="100"/>
                  <a:pt x="424" y="97"/>
                  <a:pt x="422" y="95"/>
                </a:cubicBezTo>
                <a:cubicBezTo>
                  <a:pt x="418" y="89"/>
                  <a:pt x="411" y="89"/>
                  <a:pt x="406" y="93"/>
                </a:cubicBezTo>
                <a:cubicBezTo>
                  <a:pt x="402" y="97"/>
                  <a:pt x="402" y="97"/>
                  <a:pt x="402" y="97"/>
                </a:cubicBezTo>
                <a:cubicBezTo>
                  <a:pt x="395" y="103"/>
                  <a:pt x="385" y="103"/>
                  <a:pt x="378" y="96"/>
                </a:cubicBezTo>
                <a:cubicBezTo>
                  <a:pt x="372" y="89"/>
                  <a:pt x="373" y="78"/>
                  <a:pt x="379" y="72"/>
                </a:cubicBezTo>
                <a:cubicBezTo>
                  <a:pt x="383" y="69"/>
                  <a:pt x="383" y="69"/>
                  <a:pt x="383" y="69"/>
                </a:cubicBezTo>
                <a:cubicBezTo>
                  <a:pt x="387" y="65"/>
                  <a:pt x="387" y="57"/>
                  <a:pt x="382" y="53"/>
                </a:cubicBezTo>
                <a:cubicBezTo>
                  <a:pt x="380" y="51"/>
                  <a:pt x="377" y="49"/>
                  <a:pt x="375" y="47"/>
                </a:cubicBezTo>
                <a:cubicBezTo>
                  <a:pt x="370" y="43"/>
                  <a:pt x="363" y="45"/>
                  <a:pt x="360" y="50"/>
                </a:cubicBezTo>
                <a:cubicBezTo>
                  <a:pt x="357" y="55"/>
                  <a:pt x="357" y="55"/>
                  <a:pt x="357" y="55"/>
                </a:cubicBezTo>
                <a:cubicBezTo>
                  <a:pt x="353" y="62"/>
                  <a:pt x="344" y="65"/>
                  <a:pt x="336" y="62"/>
                </a:cubicBezTo>
                <a:cubicBezTo>
                  <a:pt x="326" y="58"/>
                  <a:pt x="323" y="46"/>
                  <a:pt x="328" y="38"/>
                </a:cubicBezTo>
                <a:cubicBezTo>
                  <a:pt x="330" y="34"/>
                  <a:pt x="330" y="34"/>
                  <a:pt x="330" y="34"/>
                </a:cubicBezTo>
                <a:cubicBezTo>
                  <a:pt x="334" y="28"/>
                  <a:pt x="331" y="21"/>
                  <a:pt x="325" y="18"/>
                </a:cubicBezTo>
                <a:cubicBezTo>
                  <a:pt x="323" y="17"/>
                  <a:pt x="320" y="16"/>
                  <a:pt x="317" y="15"/>
                </a:cubicBezTo>
                <a:cubicBezTo>
                  <a:pt x="311" y="13"/>
                  <a:pt x="304" y="16"/>
                  <a:pt x="303" y="22"/>
                </a:cubicBezTo>
                <a:cubicBezTo>
                  <a:pt x="301" y="27"/>
                  <a:pt x="301" y="27"/>
                  <a:pt x="301" y="27"/>
                </a:cubicBezTo>
                <a:cubicBezTo>
                  <a:pt x="299" y="35"/>
                  <a:pt x="292" y="41"/>
                  <a:pt x="284" y="40"/>
                </a:cubicBezTo>
                <a:cubicBezTo>
                  <a:pt x="273" y="39"/>
                  <a:pt x="266" y="29"/>
                  <a:pt x="269" y="19"/>
                </a:cubicBezTo>
                <a:cubicBezTo>
                  <a:pt x="270" y="15"/>
                  <a:pt x="270" y="15"/>
                  <a:pt x="270" y="15"/>
                </a:cubicBezTo>
                <a:cubicBezTo>
                  <a:pt x="272" y="8"/>
                  <a:pt x="267" y="2"/>
                  <a:pt x="261" y="1"/>
                </a:cubicBezTo>
                <a:cubicBezTo>
                  <a:pt x="258" y="1"/>
                  <a:pt x="255" y="1"/>
                  <a:pt x="252" y="0"/>
                </a:cubicBezTo>
                <a:cubicBezTo>
                  <a:pt x="245" y="0"/>
                  <a:pt x="240" y="5"/>
                  <a:pt x="240" y="11"/>
                </a:cubicBezTo>
                <a:cubicBezTo>
                  <a:pt x="240" y="16"/>
                  <a:pt x="240" y="16"/>
                  <a:pt x="240" y="16"/>
                </a:cubicBezTo>
                <a:cubicBezTo>
                  <a:pt x="241" y="25"/>
                  <a:pt x="235" y="32"/>
                  <a:pt x="227" y="34"/>
                </a:cubicBezTo>
                <a:cubicBezTo>
                  <a:pt x="217" y="36"/>
                  <a:pt x="207" y="28"/>
                  <a:pt x="207" y="18"/>
                </a:cubicBezTo>
                <a:cubicBezTo>
                  <a:pt x="207" y="13"/>
                  <a:pt x="207" y="13"/>
                  <a:pt x="207" y="13"/>
                </a:cubicBezTo>
                <a:cubicBezTo>
                  <a:pt x="207" y="7"/>
                  <a:pt x="201" y="2"/>
                  <a:pt x="195" y="3"/>
                </a:cubicBezTo>
                <a:cubicBezTo>
                  <a:pt x="191" y="4"/>
                  <a:pt x="188" y="4"/>
                  <a:pt x="185" y="5"/>
                </a:cubicBezTo>
                <a:cubicBezTo>
                  <a:pt x="179" y="6"/>
                  <a:pt x="175" y="12"/>
                  <a:pt x="177" y="18"/>
                </a:cubicBezTo>
                <a:cubicBezTo>
                  <a:pt x="179" y="24"/>
                  <a:pt x="179" y="24"/>
                  <a:pt x="179" y="24"/>
                </a:cubicBezTo>
                <a:cubicBezTo>
                  <a:pt x="182" y="33"/>
                  <a:pt x="177" y="42"/>
                  <a:pt x="168" y="45"/>
                </a:cubicBezTo>
                <a:cubicBezTo>
                  <a:pt x="162" y="51"/>
                  <a:pt x="152" y="48"/>
                  <a:pt x="149" y="40"/>
                </a:cubicBezTo>
                <a:cubicBezTo>
                  <a:pt x="146" y="30"/>
                  <a:pt x="146" y="30"/>
                  <a:pt x="146" y="30"/>
                </a:cubicBezTo>
                <a:cubicBezTo>
                  <a:pt x="144" y="24"/>
                  <a:pt x="137" y="21"/>
                  <a:pt x="131" y="23"/>
                </a:cubicBezTo>
                <a:cubicBezTo>
                  <a:pt x="128" y="25"/>
                  <a:pt x="125" y="26"/>
                  <a:pt x="123" y="28"/>
                </a:cubicBezTo>
                <a:cubicBezTo>
                  <a:pt x="117" y="31"/>
                  <a:pt x="115" y="38"/>
                  <a:pt x="119" y="43"/>
                </a:cubicBezTo>
                <a:cubicBezTo>
                  <a:pt x="122" y="48"/>
                  <a:pt x="122" y="48"/>
                  <a:pt x="122" y="48"/>
                </a:cubicBezTo>
                <a:cubicBezTo>
                  <a:pt x="128" y="56"/>
                  <a:pt x="125" y="68"/>
                  <a:pt x="115" y="72"/>
                </a:cubicBezTo>
                <a:cubicBezTo>
                  <a:pt x="108" y="76"/>
                  <a:pt x="99" y="73"/>
                  <a:pt x="94" y="66"/>
                </a:cubicBezTo>
                <a:cubicBezTo>
                  <a:pt x="92" y="63"/>
                  <a:pt x="92" y="63"/>
                  <a:pt x="92" y="63"/>
                </a:cubicBezTo>
                <a:cubicBezTo>
                  <a:pt x="88" y="58"/>
                  <a:pt x="81" y="57"/>
                  <a:pt x="76" y="61"/>
                </a:cubicBezTo>
                <a:cubicBezTo>
                  <a:pt x="76" y="61"/>
                  <a:pt x="76" y="61"/>
                  <a:pt x="76" y="61"/>
                </a:cubicBezTo>
                <a:cubicBezTo>
                  <a:pt x="74" y="63"/>
                  <a:pt x="71" y="65"/>
                  <a:pt x="69" y="67"/>
                </a:cubicBezTo>
                <a:cubicBezTo>
                  <a:pt x="65" y="72"/>
                  <a:pt x="65" y="79"/>
                  <a:pt x="70" y="83"/>
                </a:cubicBezTo>
                <a:cubicBezTo>
                  <a:pt x="74" y="86"/>
                  <a:pt x="74" y="86"/>
                  <a:pt x="74" y="86"/>
                </a:cubicBezTo>
                <a:cubicBezTo>
                  <a:pt x="80" y="92"/>
                  <a:pt x="82" y="101"/>
                  <a:pt x="78" y="108"/>
                </a:cubicBezTo>
                <a:cubicBezTo>
                  <a:pt x="73" y="117"/>
                  <a:pt x="61" y="119"/>
                  <a:pt x="53" y="113"/>
                </a:cubicBezTo>
                <a:cubicBezTo>
                  <a:pt x="49" y="110"/>
                  <a:pt x="49" y="110"/>
                  <a:pt x="49" y="110"/>
                </a:cubicBezTo>
                <a:cubicBezTo>
                  <a:pt x="44" y="106"/>
                  <a:pt x="37" y="107"/>
                  <a:pt x="34" y="112"/>
                </a:cubicBezTo>
                <a:cubicBezTo>
                  <a:pt x="32" y="115"/>
                  <a:pt x="30" y="118"/>
                  <a:pt x="29" y="120"/>
                </a:cubicBezTo>
                <a:cubicBezTo>
                  <a:pt x="26" y="126"/>
                  <a:pt x="28" y="133"/>
                  <a:pt x="34" y="135"/>
                </a:cubicBezTo>
                <a:cubicBezTo>
                  <a:pt x="39" y="137"/>
                  <a:pt x="39" y="137"/>
                  <a:pt x="39" y="137"/>
                </a:cubicBezTo>
                <a:cubicBezTo>
                  <a:pt x="46" y="141"/>
                  <a:pt x="51" y="149"/>
                  <a:pt x="49" y="157"/>
                </a:cubicBezTo>
                <a:cubicBezTo>
                  <a:pt x="47" y="167"/>
                  <a:pt x="36" y="172"/>
                  <a:pt x="26" y="168"/>
                </a:cubicBezTo>
                <a:cubicBezTo>
                  <a:pt x="22" y="167"/>
                  <a:pt x="22" y="167"/>
                  <a:pt x="22" y="167"/>
                </a:cubicBezTo>
                <a:cubicBezTo>
                  <a:pt x="16" y="164"/>
                  <a:pt x="9" y="167"/>
                  <a:pt x="8" y="174"/>
                </a:cubicBezTo>
                <a:cubicBezTo>
                  <a:pt x="7" y="177"/>
                  <a:pt x="6" y="180"/>
                  <a:pt x="5" y="183"/>
                </a:cubicBezTo>
                <a:cubicBezTo>
                  <a:pt x="4" y="189"/>
                  <a:pt x="8" y="195"/>
                  <a:pt x="14" y="196"/>
                </a:cubicBezTo>
                <a:cubicBezTo>
                  <a:pt x="20" y="196"/>
                  <a:pt x="20" y="196"/>
                  <a:pt x="20" y="196"/>
                </a:cubicBezTo>
                <a:cubicBezTo>
                  <a:pt x="29" y="197"/>
                  <a:pt x="36" y="206"/>
                  <a:pt x="35" y="215"/>
                </a:cubicBezTo>
                <a:cubicBezTo>
                  <a:pt x="41" y="221"/>
                  <a:pt x="35" y="232"/>
                  <a:pt x="27" y="231"/>
                </a:cubicBezTo>
                <a:cubicBezTo>
                  <a:pt x="12" y="229"/>
                  <a:pt x="12" y="229"/>
                  <a:pt x="12" y="229"/>
                </a:cubicBezTo>
                <a:cubicBezTo>
                  <a:pt x="5" y="228"/>
                  <a:pt x="0" y="233"/>
                  <a:pt x="0" y="240"/>
                </a:cubicBezTo>
                <a:cubicBezTo>
                  <a:pt x="0" y="243"/>
                  <a:pt x="0" y="246"/>
                  <a:pt x="0" y="249"/>
                </a:cubicBezTo>
                <a:cubicBezTo>
                  <a:pt x="1" y="255"/>
                  <a:pt x="6" y="260"/>
                  <a:pt x="13" y="259"/>
                </a:cubicBezTo>
                <a:cubicBezTo>
                  <a:pt x="18" y="258"/>
                  <a:pt x="18" y="258"/>
                  <a:pt x="18" y="258"/>
                </a:cubicBezTo>
                <a:cubicBezTo>
                  <a:pt x="27" y="256"/>
                  <a:pt x="36" y="263"/>
                  <a:pt x="38" y="272"/>
                </a:cubicBezTo>
                <a:cubicBezTo>
                  <a:pt x="39" y="281"/>
                  <a:pt x="33" y="289"/>
                  <a:pt x="24" y="291"/>
                </a:cubicBezTo>
                <a:cubicBezTo>
                  <a:pt x="19" y="292"/>
                  <a:pt x="19" y="292"/>
                  <a:pt x="19" y="292"/>
                </a:cubicBezTo>
                <a:cubicBezTo>
                  <a:pt x="13" y="293"/>
                  <a:pt x="9" y="299"/>
                  <a:pt x="11" y="305"/>
                </a:cubicBezTo>
                <a:cubicBezTo>
                  <a:pt x="12" y="308"/>
                  <a:pt x="13" y="311"/>
                  <a:pt x="14" y="314"/>
                </a:cubicBezTo>
                <a:cubicBezTo>
                  <a:pt x="16" y="320"/>
                  <a:pt x="23" y="323"/>
                  <a:pt x="29" y="320"/>
                </a:cubicBezTo>
                <a:cubicBezTo>
                  <a:pt x="34" y="318"/>
                  <a:pt x="34" y="318"/>
                  <a:pt x="34" y="318"/>
                </a:cubicBezTo>
                <a:cubicBezTo>
                  <a:pt x="42" y="314"/>
                  <a:pt x="52" y="317"/>
                  <a:pt x="56" y="325"/>
                </a:cubicBezTo>
                <a:cubicBezTo>
                  <a:pt x="56" y="325"/>
                  <a:pt x="56" y="325"/>
                  <a:pt x="56" y="325"/>
                </a:cubicBezTo>
                <a:cubicBezTo>
                  <a:pt x="60" y="334"/>
                  <a:pt x="57" y="344"/>
                  <a:pt x="48" y="348"/>
                </a:cubicBezTo>
                <a:cubicBezTo>
                  <a:pt x="44" y="350"/>
                  <a:pt x="44" y="350"/>
                  <a:pt x="44" y="350"/>
                </a:cubicBezTo>
                <a:cubicBezTo>
                  <a:pt x="39" y="353"/>
                  <a:pt x="37" y="360"/>
                  <a:pt x="40" y="365"/>
                </a:cubicBezTo>
                <a:cubicBezTo>
                  <a:pt x="42" y="368"/>
                  <a:pt x="44" y="370"/>
                  <a:pt x="46" y="373"/>
                </a:cubicBezTo>
                <a:cubicBezTo>
                  <a:pt x="49" y="378"/>
                  <a:pt x="57" y="379"/>
                  <a:pt x="61" y="374"/>
                </a:cubicBezTo>
                <a:cubicBezTo>
                  <a:pt x="65" y="371"/>
                  <a:pt x="65" y="371"/>
                  <a:pt x="65" y="371"/>
                </a:cubicBezTo>
                <a:cubicBezTo>
                  <a:pt x="72" y="364"/>
                  <a:pt x="83" y="365"/>
                  <a:pt x="89" y="372"/>
                </a:cubicBezTo>
                <a:cubicBezTo>
                  <a:pt x="89" y="372"/>
                  <a:pt x="89" y="372"/>
                  <a:pt x="89" y="372"/>
                </a:cubicBezTo>
                <a:cubicBezTo>
                  <a:pt x="95" y="379"/>
                  <a:pt x="95" y="389"/>
                  <a:pt x="88" y="395"/>
                </a:cubicBezTo>
                <a:cubicBezTo>
                  <a:pt x="85" y="399"/>
                  <a:pt x="85" y="399"/>
                  <a:pt x="85" y="399"/>
                </a:cubicBezTo>
                <a:cubicBezTo>
                  <a:pt x="80" y="403"/>
                  <a:pt x="80" y="410"/>
                  <a:pt x="85" y="414"/>
                </a:cubicBezTo>
                <a:cubicBezTo>
                  <a:pt x="88" y="416"/>
                  <a:pt x="90" y="418"/>
                  <a:pt x="93" y="420"/>
                </a:cubicBezTo>
                <a:cubicBezTo>
                  <a:pt x="98" y="424"/>
                  <a:pt x="105" y="423"/>
                  <a:pt x="108" y="417"/>
                </a:cubicBezTo>
                <a:cubicBezTo>
                  <a:pt x="111" y="413"/>
                  <a:pt x="111" y="413"/>
                  <a:pt x="111" y="413"/>
                </a:cubicBezTo>
                <a:cubicBezTo>
                  <a:pt x="115" y="406"/>
                  <a:pt x="124" y="402"/>
                  <a:pt x="131" y="406"/>
                </a:cubicBezTo>
                <a:cubicBezTo>
                  <a:pt x="141" y="409"/>
                  <a:pt x="145" y="421"/>
                  <a:pt x="140" y="430"/>
                </a:cubicBezTo>
                <a:cubicBezTo>
                  <a:pt x="137" y="434"/>
                  <a:pt x="137" y="434"/>
                  <a:pt x="137" y="434"/>
                </a:cubicBezTo>
                <a:cubicBezTo>
                  <a:pt x="134" y="439"/>
                  <a:pt x="136" y="447"/>
                  <a:pt x="142" y="449"/>
                </a:cubicBezTo>
                <a:cubicBezTo>
                  <a:pt x="145" y="450"/>
                  <a:pt x="148" y="451"/>
                  <a:pt x="151" y="453"/>
                </a:cubicBezTo>
                <a:cubicBezTo>
                  <a:pt x="157" y="455"/>
                  <a:pt x="163" y="451"/>
                  <a:pt x="165" y="445"/>
                </a:cubicBezTo>
                <a:cubicBezTo>
                  <a:pt x="166" y="440"/>
                  <a:pt x="166" y="440"/>
                  <a:pt x="166" y="440"/>
                </a:cubicBezTo>
                <a:cubicBezTo>
                  <a:pt x="169" y="431"/>
                  <a:pt x="178" y="426"/>
                  <a:pt x="187" y="428"/>
                </a:cubicBezTo>
                <a:cubicBezTo>
                  <a:pt x="187" y="428"/>
                  <a:pt x="187" y="428"/>
                  <a:pt x="187" y="428"/>
                </a:cubicBezTo>
                <a:cubicBezTo>
                  <a:pt x="196" y="430"/>
                  <a:pt x="201" y="440"/>
                  <a:pt x="199" y="448"/>
                </a:cubicBezTo>
                <a:cubicBezTo>
                  <a:pt x="198" y="453"/>
                  <a:pt x="198" y="453"/>
                  <a:pt x="198" y="453"/>
                </a:cubicBezTo>
                <a:cubicBezTo>
                  <a:pt x="196" y="459"/>
                  <a:pt x="200" y="465"/>
                  <a:pt x="206" y="466"/>
                </a:cubicBezTo>
                <a:cubicBezTo>
                  <a:pt x="210" y="466"/>
                  <a:pt x="213" y="467"/>
                  <a:pt x="216" y="467"/>
                </a:cubicBezTo>
                <a:cubicBezTo>
                  <a:pt x="222" y="467"/>
                  <a:pt x="227" y="462"/>
                  <a:pt x="227" y="456"/>
                </a:cubicBezTo>
                <a:cubicBezTo>
                  <a:pt x="227" y="451"/>
                  <a:pt x="227" y="451"/>
                  <a:pt x="227" y="451"/>
                </a:cubicBezTo>
                <a:cubicBezTo>
                  <a:pt x="227" y="441"/>
                  <a:pt x="234" y="434"/>
                  <a:pt x="243" y="433"/>
                </a:cubicBezTo>
                <a:cubicBezTo>
                  <a:pt x="253" y="433"/>
                  <a:pt x="260" y="440"/>
                  <a:pt x="261" y="450"/>
                </a:cubicBezTo>
                <a:cubicBezTo>
                  <a:pt x="261" y="454"/>
                  <a:pt x="261" y="454"/>
                  <a:pt x="261" y="454"/>
                </a:cubicBezTo>
                <a:cubicBezTo>
                  <a:pt x="261" y="461"/>
                  <a:pt x="267" y="465"/>
                  <a:pt x="273" y="464"/>
                </a:cubicBezTo>
                <a:cubicBezTo>
                  <a:pt x="276" y="464"/>
                  <a:pt x="279" y="463"/>
                  <a:pt x="282" y="463"/>
                </a:cubicBezTo>
                <a:cubicBezTo>
                  <a:pt x="288" y="461"/>
                  <a:pt x="292" y="455"/>
                  <a:pt x="290" y="449"/>
                </a:cubicBezTo>
                <a:cubicBezTo>
                  <a:pt x="288" y="444"/>
                  <a:pt x="288" y="444"/>
                  <a:pt x="288" y="444"/>
                </a:cubicBezTo>
                <a:cubicBezTo>
                  <a:pt x="286" y="435"/>
                  <a:pt x="290" y="425"/>
                  <a:pt x="299" y="423"/>
                </a:cubicBezTo>
                <a:cubicBezTo>
                  <a:pt x="308" y="420"/>
                  <a:pt x="318" y="425"/>
                  <a:pt x="320" y="433"/>
                </a:cubicBezTo>
                <a:cubicBezTo>
                  <a:pt x="322" y="438"/>
                  <a:pt x="322" y="438"/>
                  <a:pt x="322" y="438"/>
                </a:cubicBezTo>
                <a:cubicBezTo>
                  <a:pt x="324" y="444"/>
                  <a:pt x="331" y="447"/>
                  <a:pt x="336" y="444"/>
                </a:cubicBezTo>
                <a:cubicBezTo>
                  <a:pt x="339" y="443"/>
                  <a:pt x="342" y="441"/>
                  <a:pt x="345" y="440"/>
                </a:cubicBezTo>
                <a:cubicBezTo>
                  <a:pt x="350" y="437"/>
                  <a:pt x="352" y="430"/>
                  <a:pt x="349" y="424"/>
                </a:cubicBezTo>
                <a:cubicBezTo>
                  <a:pt x="345" y="420"/>
                  <a:pt x="345" y="420"/>
                  <a:pt x="345" y="420"/>
                </a:cubicBezTo>
                <a:cubicBezTo>
                  <a:pt x="340" y="412"/>
                  <a:pt x="342" y="402"/>
                  <a:pt x="350" y="396"/>
                </a:cubicBezTo>
                <a:cubicBezTo>
                  <a:pt x="357" y="391"/>
                  <a:pt x="368" y="393"/>
                  <a:pt x="373" y="401"/>
                </a:cubicBezTo>
                <a:cubicBezTo>
                  <a:pt x="376" y="405"/>
                  <a:pt x="376" y="405"/>
                  <a:pt x="376" y="405"/>
                </a:cubicBezTo>
                <a:cubicBezTo>
                  <a:pt x="379" y="410"/>
                  <a:pt x="387" y="411"/>
                  <a:pt x="391" y="407"/>
                </a:cubicBezTo>
                <a:cubicBezTo>
                  <a:pt x="391" y="407"/>
                  <a:pt x="391" y="407"/>
                  <a:pt x="392" y="407"/>
                </a:cubicBezTo>
                <a:cubicBezTo>
                  <a:pt x="394" y="404"/>
                  <a:pt x="396" y="402"/>
                  <a:pt x="398" y="400"/>
                </a:cubicBezTo>
                <a:cubicBezTo>
                  <a:pt x="403" y="396"/>
                  <a:pt x="402" y="388"/>
                  <a:pt x="398" y="384"/>
                </a:cubicBezTo>
                <a:cubicBezTo>
                  <a:pt x="393" y="381"/>
                  <a:pt x="393" y="381"/>
                  <a:pt x="393" y="381"/>
                </a:cubicBezTo>
                <a:cubicBezTo>
                  <a:pt x="386" y="375"/>
                  <a:pt x="385" y="364"/>
                  <a:pt x="391" y="357"/>
                </a:cubicBezTo>
                <a:cubicBezTo>
                  <a:pt x="397" y="350"/>
                  <a:pt x="407" y="349"/>
                  <a:pt x="415" y="355"/>
                </a:cubicBezTo>
                <a:cubicBezTo>
                  <a:pt x="418" y="358"/>
                  <a:pt x="418" y="358"/>
                  <a:pt x="418" y="358"/>
                </a:cubicBezTo>
                <a:cubicBezTo>
                  <a:pt x="423" y="362"/>
                  <a:pt x="430" y="361"/>
                  <a:pt x="434" y="355"/>
                </a:cubicBezTo>
                <a:cubicBezTo>
                  <a:pt x="435" y="352"/>
                  <a:pt x="437" y="350"/>
                  <a:pt x="439" y="347"/>
                </a:cubicBezTo>
                <a:cubicBezTo>
                  <a:pt x="442" y="342"/>
                  <a:pt x="439" y="335"/>
                  <a:pt x="433" y="332"/>
                </a:cubicBezTo>
                <a:cubicBezTo>
                  <a:pt x="428" y="330"/>
                  <a:pt x="428" y="330"/>
                  <a:pt x="428" y="330"/>
                </a:cubicBezTo>
                <a:cubicBezTo>
                  <a:pt x="420" y="326"/>
                  <a:pt x="416" y="316"/>
                  <a:pt x="419" y="308"/>
                </a:cubicBezTo>
                <a:cubicBezTo>
                  <a:pt x="423" y="299"/>
                  <a:pt x="433" y="295"/>
                  <a:pt x="441" y="299"/>
                </a:cubicBezTo>
                <a:cubicBezTo>
                  <a:pt x="446" y="301"/>
                  <a:pt x="446" y="301"/>
                  <a:pt x="446" y="301"/>
                </a:cubicBezTo>
                <a:cubicBezTo>
                  <a:pt x="451" y="303"/>
                  <a:pt x="458" y="300"/>
                  <a:pt x="460" y="294"/>
                </a:cubicBezTo>
                <a:cubicBezTo>
                  <a:pt x="461" y="291"/>
                  <a:pt x="461" y="288"/>
                  <a:pt x="462" y="285"/>
                </a:cubicBezTo>
                <a:cubicBezTo>
                  <a:pt x="463" y="279"/>
                  <a:pt x="459" y="273"/>
                  <a:pt x="453" y="272"/>
                </a:cubicBezTo>
                <a:cubicBezTo>
                  <a:pt x="447" y="271"/>
                  <a:pt x="447" y="271"/>
                  <a:pt x="447" y="271"/>
                </a:cubicBezTo>
                <a:cubicBezTo>
                  <a:pt x="438" y="270"/>
                  <a:pt x="432" y="262"/>
                  <a:pt x="433" y="253"/>
                </a:cubicBezTo>
                <a:cubicBezTo>
                  <a:pt x="427" y="246"/>
                  <a:pt x="432" y="236"/>
                  <a:pt x="441" y="237"/>
                </a:cubicBezTo>
                <a:close/>
                <a:moveTo>
                  <a:pt x="306" y="91"/>
                </a:moveTo>
                <a:cubicBezTo>
                  <a:pt x="323" y="99"/>
                  <a:pt x="339" y="111"/>
                  <a:pt x="352" y="126"/>
                </a:cubicBezTo>
                <a:cubicBezTo>
                  <a:pt x="364" y="139"/>
                  <a:pt x="374" y="154"/>
                  <a:pt x="381" y="170"/>
                </a:cubicBezTo>
                <a:cubicBezTo>
                  <a:pt x="371" y="174"/>
                  <a:pt x="371" y="174"/>
                  <a:pt x="371" y="174"/>
                </a:cubicBezTo>
                <a:cubicBezTo>
                  <a:pt x="366" y="162"/>
                  <a:pt x="359" y="151"/>
                  <a:pt x="351" y="141"/>
                </a:cubicBezTo>
                <a:cubicBezTo>
                  <a:pt x="341" y="150"/>
                  <a:pt x="341" y="150"/>
                  <a:pt x="341" y="150"/>
                </a:cubicBezTo>
                <a:cubicBezTo>
                  <a:pt x="339" y="147"/>
                  <a:pt x="336" y="145"/>
                  <a:pt x="334" y="142"/>
                </a:cubicBezTo>
                <a:cubicBezTo>
                  <a:pt x="332" y="140"/>
                  <a:pt x="329" y="137"/>
                  <a:pt x="327" y="135"/>
                </a:cubicBezTo>
                <a:cubicBezTo>
                  <a:pt x="337" y="126"/>
                  <a:pt x="337" y="126"/>
                  <a:pt x="337" y="126"/>
                </a:cubicBezTo>
                <a:cubicBezTo>
                  <a:pt x="326" y="116"/>
                  <a:pt x="314" y="107"/>
                  <a:pt x="302" y="101"/>
                </a:cubicBezTo>
                <a:lnTo>
                  <a:pt x="306" y="91"/>
                </a:lnTo>
                <a:close/>
                <a:moveTo>
                  <a:pt x="293" y="85"/>
                </a:moveTo>
                <a:cubicBezTo>
                  <a:pt x="288" y="95"/>
                  <a:pt x="288" y="95"/>
                  <a:pt x="288" y="95"/>
                </a:cubicBezTo>
                <a:cubicBezTo>
                  <a:pt x="277" y="90"/>
                  <a:pt x="265" y="87"/>
                  <a:pt x="253" y="86"/>
                </a:cubicBezTo>
                <a:cubicBezTo>
                  <a:pt x="253" y="99"/>
                  <a:pt x="253" y="99"/>
                  <a:pt x="253" y="99"/>
                </a:cubicBezTo>
                <a:cubicBezTo>
                  <a:pt x="246" y="98"/>
                  <a:pt x="239" y="98"/>
                  <a:pt x="232" y="98"/>
                </a:cubicBezTo>
                <a:cubicBezTo>
                  <a:pt x="233" y="84"/>
                  <a:pt x="233" y="84"/>
                  <a:pt x="233" y="84"/>
                </a:cubicBezTo>
                <a:cubicBezTo>
                  <a:pt x="218" y="84"/>
                  <a:pt x="202" y="87"/>
                  <a:pt x="188" y="92"/>
                </a:cubicBezTo>
                <a:cubicBezTo>
                  <a:pt x="184" y="81"/>
                  <a:pt x="184" y="81"/>
                  <a:pt x="184" y="81"/>
                </a:cubicBezTo>
                <a:cubicBezTo>
                  <a:pt x="219" y="70"/>
                  <a:pt x="258" y="71"/>
                  <a:pt x="293" y="85"/>
                </a:cubicBezTo>
                <a:close/>
                <a:moveTo>
                  <a:pt x="126" y="115"/>
                </a:moveTo>
                <a:cubicBezTo>
                  <a:pt x="139" y="103"/>
                  <a:pt x="154" y="93"/>
                  <a:pt x="170" y="87"/>
                </a:cubicBezTo>
                <a:cubicBezTo>
                  <a:pt x="174" y="97"/>
                  <a:pt x="174" y="97"/>
                  <a:pt x="174" y="97"/>
                </a:cubicBezTo>
                <a:cubicBezTo>
                  <a:pt x="164" y="101"/>
                  <a:pt x="153" y="107"/>
                  <a:pt x="144" y="115"/>
                </a:cubicBezTo>
                <a:cubicBezTo>
                  <a:pt x="153" y="124"/>
                  <a:pt x="153" y="124"/>
                  <a:pt x="153" y="124"/>
                </a:cubicBezTo>
                <a:cubicBezTo>
                  <a:pt x="149" y="127"/>
                  <a:pt x="146" y="130"/>
                  <a:pt x="142" y="133"/>
                </a:cubicBezTo>
                <a:cubicBezTo>
                  <a:pt x="140" y="135"/>
                  <a:pt x="139" y="136"/>
                  <a:pt x="137" y="138"/>
                </a:cubicBezTo>
                <a:cubicBezTo>
                  <a:pt x="128" y="128"/>
                  <a:pt x="128" y="128"/>
                  <a:pt x="128" y="128"/>
                </a:cubicBezTo>
                <a:cubicBezTo>
                  <a:pt x="117" y="139"/>
                  <a:pt x="108" y="152"/>
                  <a:pt x="101" y="166"/>
                </a:cubicBezTo>
                <a:cubicBezTo>
                  <a:pt x="91" y="161"/>
                  <a:pt x="91" y="161"/>
                  <a:pt x="91" y="161"/>
                </a:cubicBezTo>
                <a:cubicBezTo>
                  <a:pt x="99" y="145"/>
                  <a:pt x="111" y="129"/>
                  <a:pt x="126" y="115"/>
                </a:cubicBezTo>
                <a:close/>
                <a:moveTo>
                  <a:pt x="85" y="175"/>
                </a:moveTo>
                <a:cubicBezTo>
                  <a:pt x="95" y="179"/>
                  <a:pt x="95" y="179"/>
                  <a:pt x="95" y="179"/>
                </a:cubicBezTo>
                <a:cubicBezTo>
                  <a:pt x="90" y="190"/>
                  <a:pt x="87" y="202"/>
                  <a:pt x="86" y="214"/>
                </a:cubicBezTo>
                <a:cubicBezTo>
                  <a:pt x="99" y="215"/>
                  <a:pt x="99" y="215"/>
                  <a:pt x="99" y="215"/>
                </a:cubicBezTo>
                <a:cubicBezTo>
                  <a:pt x="98" y="222"/>
                  <a:pt x="98" y="228"/>
                  <a:pt x="98" y="235"/>
                </a:cubicBezTo>
                <a:cubicBezTo>
                  <a:pt x="84" y="234"/>
                  <a:pt x="84" y="234"/>
                  <a:pt x="84" y="234"/>
                </a:cubicBezTo>
                <a:cubicBezTo>
                  <a:pt x="85" y="250"/>
                  <a:pt x="87" y="265"/>
                  <a:pt x="92" y="280"/>
                </a:cubicBezTo>
                <a:cubicBezTo>
                  <a:pt x="82" y="284"/>
                  <a:pt x="82" y="284"/>
                  <a:pt x="82" y="284"/>
                </a:cubicBezTo>
                <a:cubicBezTo>
                  <a:pt x="70" y="248"/>
                  <a:pt x="71" y="209"/>
                  <a:pt x="85" y="175"/>
                </a:cubicBezTo>
                <a:close/>
                <a:moveTo>
                  <a:pt x="161" y="377"/>
                </a:moveTo>
                <a:cubicBezTo>
                  <a:pt x="145" y="368"/>
                  <a:pt x="129" y="357"/>
                  <a:pt x="115" y="342"/>
                </a:cubicBezTo>
                <a:cubicBezTo>
                  <a:pt x="103" y="328"/>
                  <a:pt x="93" y="313"/>
                  <a:pt x="87" y="297"/>
                </a:cubicBezTo>
                <a:cubicBezTo>
                  <a:pt x="97" y="293"/>
                  <a:pt x="97" y="293"/>
                  <a:pt x="97" y="293"/>
                </a:cubicBezTo>
                <a:cubicBezTo>
                  <a:pt x="102" y="305"/>
                  <a:pt x="109" y="316"/>
                  <a:pt x="117" y="327"/>
                </a:cubicBezTo>
                <a:cubicBezTo>
                  <a:pt x="127" y="318"/>
                  <a:pt x="127" y="318"/>
                  <a:pt x="127" y="318"/>
                </a:cubicBezTo>
                <a:cubicBezTo>
                  <a:pt x="129" y="320"/>
                  <a:pt x="131" y="323"/>
                  <a:pt x="133" y="325"/>
                </a:cubicBezTo>
                <a:cubicBezTo>
                  <a:pt x="136" y="328"/>
                  <a:pt x="138" y="330"/>
                  <a:pt x="140" y="333"/>
                </a:cubicBezTo>
                <a:cubicBezTo>
                  <a:pt x="131" y="342"/>
                  <a:pt x="131" y="342"/>
                  <a:pt x="131" y="342"/>
                </a:cubicBezTo>
                <a:cubicBezTo>
                  <a:pt x="141" y="352"/>
                  <a:pt x="153" y="360"/>
                  <a:pt x="166" y="367"/>
                </a:cubicBezTo>
                <a:lnTo>
                  <a:pt x="161" y="377"/>
                </a:lnTo>
                <a:close/>
                <a:moveTo>
                  <a:pt x="175" y="383"/>
                </a:moveTo>
                <a:cubicBezTo>
                  <a:pt x="179" y="373"/>
                  <a:pt x="179" y="373"/>
                  <a:pt x="179" y="373"/>
                </a:cubicBezTo>
                <a:cubicBezTo>
                  <a:pt x="192" y="378"/>
                  <a:pt x="206" y="381"/>
                  <a:pt x="219" y="382"/>
                </a:cubicBezTo>
                <a:cubicBezTo>
                  <a:pt x="220" y="369"/>
                  <a:pt x="220" y="369"/>
                  <a:pt x="220" y="369"/>
                </a:cubicBezTo>
                <a:cubicBezTo>
                  <a:pt x="227" y="370"/>
                  <a:pt x="234" y="370"/>
                  <a:pt x="240" y="369"/>
                </a:cubicBezTo>
                <a:cubicBezTo>
                  <a:pt x="240" y="383"/>
                  <a:pt x="240" y="383"/>
                  <a:pt x="240" y="383"/>
                </a:cubicBezTo>
                <a:cubicBezTo>
                  <a:pt x="253" y="382"/>
                  <a:pt x="267" y="380"/>
                  <a:pt x="280" y="376"/>
                </a:cubicBezTo>
                <a:cubicBezTo>
                  <a:pt x="284" y="386"/>
                  <a:pt x="284" y="386"/>
                  <a:pt x="284" y="386"/>
                </a:cubicBezTo>
                <a:cubicBezTo>
                  <a:pt x="248" y="398"/>
                  <a:pt x="209" y="396"/>
                  <a:pt x="175" y="383"/>
                </a:cubicBezTo>
                <a:close/>
                <a:moveTo>
                  <a:pt x="342" y="352"/>
                </a:moveTo>
                <a:cubicBezTo>
                  <a:pt x="328" y="364"/>
                  <a:pt x="313" y="374"/>
                  <a:pt x="297" y="381"/>
                </a:cubicBezTo>
                <a:cubicBezTo>
                  <a:pt x="293" y="371"/>
                  <a:pt x="293" y="371"/>
                  <a:pt x="293" y="371"/>
                </a:cubicBezTo>
                <a:cubicBezTo>
                  <a:pt x="306" y="365"/>
                  <a:pt x="318" y="358"/>
                  <a:pt x="330" y="348"/>
                </a:cubicBezTo>
                <a:cubicBezTo>
                  <a:pt x="321" y="338"/>
                  <a:pt x="321" y="338"/>
                  <a:pt x="321" y="338"/>
                </a:cubicBezTo>
                <a:cubicBezTo>
                  <a:pt x="322" y="337"/>
                  <a:pt x="324" y="336"/>
                  <a:pt x="325" y="334"/>
                </a:cubicBezTo>
                <a:cubicBezTo>
                  <a:pt x="329" y="331"/>
                  <a:pt x="332" y="328"/>
                  <a:pt x="335" y="324"/>
                </a:cubicBezTo>
                <a:cubicBezTo>
                  <a:pt x="344" y="334"/>
                  <a:pt x="344" y="334"/>
                  <a:pt x="344" y="334"/>
                </a:cubicBezTo>
                <a:cubicBezTo>
                  <a:pt x="353" y="324"/>
                  <a:pt x="361" y="313"/>
                  <a:pt x="367" y="302"/>
                </a:cubicBezTo>
                <a:cubicBezTo>
                  <a:pt x="377" y="306"/>
                  <a:pt x="377" y="306"/>
                  <a:pt x="377" y="306"/>
                </a:cubicBezTo>
                <a:cubicBezTo>
                  <a:pt x="368" y="323"/>
                  <a:pt x="357" y="339"/>
                  <a:pt x="342" y="352"/>
                </a:cubicBezTo>
                <a:close/>
                <a:moveTo>
                  <a:pt x="383" y="293"/>
                </a:moveTo>
                <a:cubicBezTo>
                  <a:pt x="373" y="288"/>
                  <a:pt x="373" y="288"/>
                  <a:pt x="373" y="288"/>
                </a:cubicBezTo>
                <a:cubicBezTo>
                  <a:pt x="378" y="275"/>
                  <a:pt x="381" y="262"/>
                  <a:pt x="382" y="248"/>
                </a:cubicBezTo>
                <a:cubicBezTo>
                  <a:pt x="369" y="247"/>
                  <a:pt x="369" y="247"/>
                  <a:pt x="369" y="247"/>
                </a:cubicBezTo>
                <a:cubicBezTo>
                  <a:pt x="370" y="241"/>
                  <a:pt x="370" y="234"/>
                  <a:pt x="369" y="227"/>
                </a:cubicBezTo>
                <a:cubicBezTo>
                  <a:pt x="383" y="228"/>
                  <a:pt x="383" y="228"/>
                  <a:pt x="383" y="228"/>
                </a:cubicBezTo>
                <a:cubicBezTo>
                  <a:pt x="382" y="214"/>
                  <a:pt x="380" y="201"/>
                  <a:pt x="376" y="188"/>
                </a:cubicBezTo>
                <a:cubicBezTo>
                  <a:pt x="386" y="184"/>
                  <a:pt x="386" y="184"/>
                  <a:pt x="386" y="184"/>
                </a:cubicBezTo>
                <a:cubicBezTo>
                  <a:pt x="398" y="219"/>
                  <a:pt x="396" y="258"/>
                  <a:pt x="383" y="29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latin typeface="Helvetica" panose="020B0604020202020204" pitchFamily="34" charset="0"/>
              <a:cs typeface="Helvetica" panose="020B0604020202020204" pitchFamily="34" charset="0"/>
            </a:endParaRPr>
          </a:p>
        </p:txBody>
      </p:sp>
      <p:sp>
        <p:nvSpPr>
          <p:cNvPr id="20" name="Freeform 15"/>
          <p:cNvSpPr>
            <a:spLocks noEditPoints="1"/>
          </p:cNvSpPr>
          <p:nvPr/>
        </p:nvSpPr>
        <p:spPr bwMode="auto">
          <a:xfrm>
            <a:off x="9935004" y="3708391"/>
            <a:ext cx="993196" cy="994496"/>
          </a:xfrm>
          <a:custGeom>
            <a:avLst/>
            <a:gdLst>
              <a:gd name="T0" fmla="*/ 644 w 644"/>
              <a:gd name="T1" fmla="*/ 312 h 645"/>
              <a:gd name="T2" fmla="*/ 636 w 644"/>
              <a:gd name="T3" fmla="*/ 279 h 645"/>
              <a:gd name="T4" fmla="*/ 635 w 644"/>
              <a:gd name="T5" fmla="*/ 262 h 645"/>
              <a:gd name="T6" fmla="*/ 625 w 644"/>
              <a:gd name="T7" fmla="*/ 229 h 645"/>
              <a:gd name="T8" fmla="*/ 589 w 644"/>
              <a:gd name="T9" fmla="*/ 209 h 645"/>
              <a:gd name="T10" fmla="*/ 603 w 644"/>
              <a:gd name="T11" fmla="*/ 165 h 645"/>
              <a:gd name="T12" fmla="*/ 574 w 644"/>
              <a:gd name="T13" fmla="*/ 122 h 645"/>
              <a:gd name="T14" fmla="*/ 539 w 644"/>
              <a:gd name="T15" fmla="*/ 85 h 645"/>
              <a:gd name="T16" fmla="*/ 499 w 644"/>
              <a:gd name="T17" fmla="*/ 53 h 645"/>
              <a:gd name="T18" fmla="*/ 454 w 644"/>
              <a:gd name="T19" fmla="*/ 28 h 645"/>
              <a:gd name="T20" fmla="*/ 420 w 644"/>
              <a:gd name="T21" fmla="*/ 20 h 645"/>
              <a:gd name="T22" fmla="*/ 404 w 644"/>
              <a:gd name="T23" fmla="*/ 17 h 645"/>
              <a:gd name="T24" fmla="*/ 372 w 644"/>
              <a:gd name="T25" fmla="*/ 4 h 645"/>
              <a:gd name="T26" fmla="*/ 337 w 644"/>
              <a:gd name="T27" fmla="*/ 32 h 645"/>
              <a:gd name="T28" fmla="*/ 305 w 644"/>
              <a:gd name="T29" fmla="*/ 7 h 645"/>
              <a:gd name="T30" fmla="*/ 270 w 644"/>
              <a:gd name="T31" fmla="*/ 7 h 645"/>
              <a:gd name="T32" fmla="*/ 245 w 644"/>
              <a:gd name="T33" fmla="*/ 41 h 645"/>
              <a:gd name="T34" fmla="*/ 205 w 644"/>
              <a:gd name="T35" fmla="*/ 22 h 645"/>
              <a:gd name="T36" fmla="*/ 176 w 644"/>
              <a:gd name="T37" fmla="*/ 42 h 645"/>
              <a:gd name="T38" fmla="*/ 159 w 644"/>
              <a:gd name="T39" fmla="*/ 45 h 645"/>
              <a:gd name="T40" fmla="*/ 131 w 644"/>
              <a:gd name="T41" fmla="*/ 63 h 645"/>
              <a:gd name="T42" fmla="*/ 92 w 644"/>
              <a:gd name="T43" fmla="*/ 97 h 645"/>
              <a:gd name="T44" fmla="*/ 65 w 644"/>
              <a:gd name="T45" fmla="*/ 138 h 645"/>
              <a:gd name="T46" fmla="*/ 55 w 644"/>
              <a:gd name="T47" fmla="*/ 152 h 645"/>
              <a:gd name="T48" fmla="*/ 27 w 644"/>
              <a:gd name="T49" fmla="*/ 193 h 645"/>
              <a:gd name="T50" fmla="*/ 18 w 644"/>
              <a:gd name="T51" fmla="*/ 226 h 645"/>
              <a:gd name="T52" fmla="*/ 16 w 644"/>
              <a:gd name="T53" fmla="*/ 242 h 645"/>
              <a:gd name="T54" fmla="*/ 3 w 644"/>
              <a:gd name="T55" fmla="*/ 274 h 645"/>
              <a:gd name="T56" fmla="*/ 5 w 644"/>
              <a:gd name="T57" fmla="*/ 323 h 645"/>
              <a:gd name="T58" fmla="*/ 6 w 644"/>
              <a:gd name="T59" fmla="*/ 340 h 645"/>
              <a:gd name="T60" fmla="*/ 7 w 644"/>
              <a:gd name="T61" fmla="*/ 389 h 645"/>
              <a:gd name="T62" fmla="*/ 20 w 644"/>
              <a:gd name="T63" fmla="*/ 419 h 645"/>
              <a:gd name="T64" fmla="*/ 48 w 644"/>
              <a:gd name="T65" fmla="*/ 443 h 645"/>
              <a:gd name="T66" fmla="*/ 47 w 644"/>
              <a:gd name="T67" fmla="*/ 480 h 645"/>
              <a:gd name="T68" fmla="*/ 70 w 644"/>
              <a:gd name="T69" fmla="*/ 523 h 645"/>
              <a:gd name="T70" fmla="*/ 94 w 644"/>
              <a:gd name="T71" fmla="*/ 545 h 645"/>
              <a:gd name="T72" fmla="*/ 132 w 644"/>
              <a:gd name="T73" fmla="*/ 577 h 645"/>
              <a:gd name="T74" fmla="*/ 168 w 644"/>
              <a:gd name="T75" fmla="*/ 580 h 645"/>
              <a:gd name="T76" fmla="*/ 189 w 644"/>
              <a:gd name="T77" fmla="*/ 610 h 645"/>
              <a:gd name="T78" fmla="*/ 233 w 644"/>
              <a:gd name="T79" fmla="*/ 632 h 645"/>
              <a:gd name="T80" fmla="*/ 266 w 644"/>
              <a:gd name="T81" fmla="*/ 640 h 645"/>
              <a:gd name="T82" fmla="*/ 315 w 644"/>
              <a:gd name="T83" fmla="*/ 639 h 645"/>
              <a:gd name="T84" fmla="*/ 332 w 644"/>
              <a:gd name="T85" fmla="*/ 639 h 645"/>
              <a:gd name="T86" fmla="*/ 381 w 644"/>
              <a:gd name="T87" fmla="*/ 639 h 645"/>
              <a:gd name="T88" fmla="*/ 430 w 644"/>
              <a:gd name="T89" fmla="*/ 626 h 645"/>
              <a:gd name="T90" fmla="*/ 476 w 644"/>
              <a:gd name="T91" fmla="*/ 606 h 645"/>
              <a:gd name="T92" fmla="*/ 518 w 644"/>
              <a:gd name="T93" fmla="*/ 578 h 645"/>
              <a:gd name="T94" fmla="*/ 544 w 644"/>
              <a:gd name="T95" fmla="*/ 556 h 645"/>
              <a:gd name="T96" fmla="*/ 578 w 644"/>
              <a:gd name="T97" fmla="*/ 518 h 645"/>
              <a:gd name="T98" fmla="*/ 572 w 644"/>
              <a:gd name="T99" fmla="*/ 476 h 645"/>
              <a:gd name="T100" fmla="*/ 612 w 644"/>
              <a:gd name="T101" fmla="*/ 461 h 645"/>
              <a:gd name="T102" fmla="*/ 624 w 644"/>
              <a:gd name="T103" fmla="*/ 428 h 645"/>
              <a:gd name="T104" fmla="*/ 626 w 644"/>
              <a:gd name="T105" fmla="*/ 412 h 645"/>
              <a:gd name="T106" fmla="*/ 639 w 644"/>
              <a:gd name="T107" fmla="*/ 380 h 645"/>
              <a:gd name="T108" fmla="*/ 639 w 644"/>
              <a:gd name="T109" fmla="*/ 329 h 645"/>
              <a:gd name="T110" fmla="*/ 463 w 644"/>
              <a:gd name="T111" fmla="*/ 165 h 645"/>
              <a:gd name="T112" fmla="*/ 322 w 644"/>
              <a:gd name="T113" fmla="*/ 111 h 645"/>
              <a:gd name="T114" fmla="*/ 124 w 644"/>
              <a:gd name="T115" fmla="*/ 234 h 645"/>
              <a:gd name="T116" fmla="*/ 130 w 644"/>
              <a:gd name="T117" fmla="*/ 498 h 645"/>
              <a:gd name="T118" fmla="*/ 309 w 644"/>
              <a:gd name="T119" fmla="*/ 564 h 645"/>
              <a:gd name="T120" fmla="*/ 391 w 644"/>
              <a:gd name="T121" fmla="*/ 523 h 645"/>
              <a:gd name="T122" fmla="*/ 411 w 644"/>
              <a:gd name="T123" fmla="*/ 514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44" h="645">
                <a:moveTo>
                  <a:pt x="639" y="329"/>
                </a:moveTo>
                <a:cubicBezTo>
                  <a:pt x="639" y="329"/>
                  <a:pt x="639" y="329"/>
                  <a:pt x="639" y="329"/>
                </a:cubicBezTo>
                <a:cubicBezTo>
                  <a:pt x="639" y="329"/>
                  <a:pt x="640" y="329"/>
                  <a:pt x="641" y="329"/>
                </a:cubicBezTo>
                <a:cubicBezTo>
                  <a:pt x="642" y="329"/>
                  <a:pt x="643" y="329"/>
                  <a:pt x="644" y="329"/>
                </a:cubicBezTo>
                <a:cubicBezTo>
                  <a:pt x="644" y="323"/>
                  <a:pt x="644" y="318"/>
                  <a:pt x="644" y="312"/>
                </a:cubicBezTo>
                <a:cubicBezTo>
                  <a:pt x="643" y="312"/>
                  <a:pt x="642" y="312"/>
                  <a:pt x="641" y="312"/>
                </a:cubicBezTo>
                <a:cubicBezTo>
                  <a:pt x="640" y="313"/>
                  <a:pt x="639" y="313"/>
                  <a:pt x="639" y="313"/>
                </a:cubicBezTo>
                <a:cubicBezTo>
                  <a:pt x="639" y="313"/>
                  <a:pt x="639" y="313"/>
                  <a:pt x="639" y="313"/>
                </a:cubicBezTo>
                <a:cubicBezTo>
                  <a:pt x="624" y="314"/>
                  <a:pt x="612" y="307"/>
                  <a:pt x="611" y="298"/>
                </a:cubicBezTo>
                <a:cubicBezTo>
                  <a:pt x="610" y="289"/>
                  <a:pt x="621" y="281"/>
                  <a:pt x="636" y="279"/>
                </a:cubicBezTo>
                <a:cubicBezTo>
                  <a:pt x="636" y="279"/>
                  <a:pt x="636" y="279"/>
                  <a:pt x="636" y="279"/>
                </a:cubicBezTo>
                <a:cubicBezTo>
                  <a:pt x="636" y="278"/>
                  <a:pt x="637" y="278"/>
                  <a:pt x="637" y="278"/>
                </a:cubicBezTo>
                <a:cubicBezTo>
                  <a:pt x="638" y="278"/>
                  <a:pt x="640" y="278"/>
                  <a:pt x="641" y="278"/>
                </a:cubicBezTo>
                <a:cubicBezTo>
                  <a:pt x="640" y="272"/>
                  <a:pt x="639" y="267"/>
                  <a:pt x="638" y="261"/>
                </a:cubicBezTo>
                <a:cubicBezTo>
                  <a:pt x="637" y="261"/>
                  <a:pt x="636" y="262"/>
                  <a:pt x="635" y="262"/>
                </a:cubicBezTo>
                <a:cubicBezTo>
                  <a:pt x="634" y="262"/>
                  <a:pt x="634" y="262"/>
                  <a:pt x="633" y="263"/>
                </a:cubicBezTo>
                <a:cubicBezTo>
                  <a:pt x="633" y="263"/>
                  <a:pt x="633" y="263"/>
                  <a:pt x="633" y="263"/>
                </a:cubicBezTo>
                <a:cubicBezTo>
                  <a:pt x="619" y="266"/>
                  <a:pt x="606" y="262"/>
                  <a:pt x="604" y="253"/>
                </a:cubicBezTo>
                <a:cubicBezTo>
                  <a:pt x="601" y="244"/>
                  <a:pt x="611" y="234"/>
                  <a:pt x="625" y="229"/>
                </a:cubicBezTo>
                <a:cubicBezTo>
                  <a:pt x="625" y="229"/>
                  <a:pt x="625" y="229"/>
                  <a:pt x="625" y="229"/>
                </a:cubicBezTo>
                <a:cubicBezTo>
                  <a:pt x="625" y="229"/>
                  <a:pt x="625" y="229"/>
                  <a:pt x="626" y="229"/>
                </a:cubicBezTo>
                <a:cubicBezTo>
                  <a:pt x="627" y="229"/>
                  <a:pt x="629" y="228"/>
                  <a:pt x="630" y="228"/>
                </a:cubicBezTo>
                <a:cubicBezTo>
                  <a:pt x="628" y="222"/>
                  <a:pt x="627" y="217"/>
                  <a:pt x="625" y="212"/>
                </a:cubicBezTo>
                <a:cubicBezTo>
                  <a:pt x="623" y="212"/>
                  <a:pt x="622" y="213"/>
                  <a:pt x="621" y="213"/>
                </a:cubicBezTo>
                <a:cubicBezTo>
                  <a:pt x="607" y="220"/>
                  <a:pt x="593" y="218"/>
                  <a:pt x="589" y="209"/>
                </a:cubicBezTo>
                <a:cubicBezTo>
                  <a:pt x="585" y="201"/>
                  <a:pt x="593" y="189"/>
                  <a:pt x="606" y="182"/>
                </a:cubicBezTo>
                <a:cubicBezTo>
                  <a:pt x="606" y="182"/>
                  <a:pt x="606" y="182"/>
                  <a:pt x="606" y="182"/>
                </a:cubicBezTo>
                <a:cubicBezTo>
                  <a:pt x="606" y="182"/>
                  <a:pt x="606" y="182"/>
                  <a:pt x="607" y="182"/>
                </a:cubicBezTo>
                <a:cubicBezTo>
                  <a:pt x="608" y="181"/>
                  <a:pt x="610" y="181"/>
                  <a:pt x="611" y="180"/>
                </a:cubicBezTo>
                <a:cubicBezTo>
                  <a:pt x="609" y="175"/>
                  <a:pt x="606" y="170"/>
                  <a:pt x="603" y="165"/>
                </a:cubicBezTo>
                <a:cubicBezTo>
                  <a:pt x="602" y="166"/>
                  <a:pt x="601" y="167"/>
                  <a:pt x="600" y="167"/>
                </a:cubicBezTo>
                <a:cubicBezTo>
                  <a:pt x="587" y="176"/>
                  <a:pt x="572" y="176"/>
                  <a:pt x="567" y="168"/>
                </a:cubicBezTo>
                <a:cubicBezTo>
                  <a:pt x="562" y="160"/>
                  <a:pt x="568" y="147"/>
                  <a:pt x="581" y="139"/>
                </a:cubicBezTo>
                <a:cubicBezTo>
                  <a:pt x="582" y="138"/>
                  <a:pt x="583" y="137"/>
                  <a:pt x="585" y="136"/>
                </a:cubicBezTo>
                <a:cubicBezTo>
                  <a:pt x="582" y="131"/>
                  <a:pt x="578" y="127"/>
                  <a:pt x="574" y="122"/>
                </a:cubicBezTo>
                <a:cubicBezTo>
                  <a:pt x="573" y="123"/>
                  <a:pt x="572" y="124"/>
                  <a:pt x="571" y="125"/>
                </a:cubicBezTo>
                <a:cubicBezTo>
                  <a:pt x="560" y="136"/>
                  <a:pt x="546" y="138"/>
                  <a:pt x="539" y="131"/>
                </a:cubicBezTo>
                <a:cubicBezTo>
                  <a:pt x="533" y="124"/>
                  <a:pt x="537" y="110"/>
                  <a:pt x="548" y="100"/>
                </a:cubicBezTo>
                <a:cubicBezTo>
                  <a:pt x="549" y="99"/>
                  <a:pt x="551" y="98"/>
                  <a:pt x="552" y="97"/>
                </a:cubicBezTo>
                <a:cubicBezTo>
                  <a:pt x="548" y="93"/>
                  <a:pt x="544" y="89"/>
                  <a:pt x="539" y="85"/>
                </a:cubicBezTo>
                <a:cubicBezTo>
                  <a:pt x="539" y="86"/>
                  <a:pt x="538" y="87"/>
                  <a:pt x="537" y="88"/>
                </a:cubicBezTo>
                <a:cubicBezTo>
                  <a:pt x="527" y="100"/>
                  <a:pt x="513" y="105"/>
                  <a:pt x="506" y="99"/>
                </a:cubicBezTo>
                <a:cubicBezTo>
                  <a:pt x="499" y="93"/>
                  <a:pt x="500" y="79"/>
                  <a:pt x="510" y="67"/>
                </a:cubicBezTo>
                <a:cubicBezTo>
                  <a:pt x="511" y="65"/>
                  <a:pt x="512" y="64"/>
                  <a:pt x="513" y="63"/>
                </a:cubicBezTo>
                <a:cubicBezTo>
                  <a:pt x="508" y="60"/>
                  <a:pt x="504" y="56"/>
                  <a:pt x="499" y="53"/>
                </a:cubicBezTo>
                <a:cubicBezTo>
                  <a:pt x="498" y="54"/>
                  <a:pt x="498" y="56"/>
                  <a:pt x="497" y="57"/>
                </a:cubicBezTo>
                <a:cubicBezTo>
                  <a:pt x="489" y="70"/>
                  <a:pt x="476" y="77"/>
                  <a:pt x="468" y="73"/>
                </a:cubicBezTo>
                <a:cubicBezTo>
                  <a:pt x="460" y="68"/>
                  <a:pt x="459" y="53"/>
                  <a:pt x="467" y="40"/>
                </a:cubicBezTo>
                <a:cubicBezTo>
                  <a:pt x="468" y="39"/>
                  <a:pt x="469" y="37"/>
                  <a:pt x="470" y="36"/>
                </a:cubicBezTo>
                <a:cubicBezTo>
                  <a:pt x="464" y="33"/>
                  <a:pt x="459" y="31"/>
                  <a:pt x="454" y="28"/>
                </a:cubicBezTo>
                <a:cubicBezTo>
                  <a:pt x="453" y="30"/>
                  <a:pt x="453" y="31"/>
                  <a:pt x="453" y="32"/>
                </a:cubicBezTo>
                <a:cubicBezTo>
                  <a:pt x="447" y="47"/>
                  <a:pt x="436" y="56"/>
                  <a:pt x="427" y="52"/>
                </a:cubicBezTo>
                <a:cubicBezTo>
                  <a:pt x="418" y="49"/>
                  <a:pt x="415" y="35"/>
                  <a:pt x="420" y="22"/>
                </a:cubicBezTo>
                <a:cubicBezTo>
                  <a:pt x="420" y="22"/>
                  <a:pt x="420" y="22"/>
                  <a:pt x="420" y="22"/>
                </a:cubicBezTo>
                <a:cubicBezTo>
                  <a:pt x="420" y="21"/>
                  <a:pt x="420" y="21"/>
                  <a:pt x="420" y="20"/>
                </a:cubicBezTo>
                <a:cubicBezTo>
                  <a:pt x="421" y="19"/>
                  <a:pt x="421" y="18"/>
                  <a:pt x="422" y="16"/>
                </a:cubicBezTo>
                <a:cubicBezTo>
                  <a:pt x="417" y="14"/>
                  <a:pt x="411" y="13"/>
                  <a:pt x="405" y="11"/>
                </a:cubicBezTo>
                <a:cubicBezTo>
                  <a:pt x="405" y="13"/>
                  <a:pt x="405" y="14"/>
                  <a:pt x="405" y="15"/>
                </a:cubicBezTo>
                <a:cubicBezTo>
                  <a:pt x="405" y="16"/>
                  <a:pt x="405" y="16"/>
                  <a:pt x="404" y="17"/>
                </a:cubicBezTo>
                <a:cubicBezTo>
                  <a:pt x="404" y="17"/>
                  <a:pt x="404" y="17"/>
                  <a:pt x="404" y="17"/>
                </a:cubicBezTo>
                <a:cubicBezTo>
                  <a:pt x="401" y="31"/>
                  <a:pt x="391" y="40"/>
                  <a:pt x="383" y="39"/>
                </a:cubicBezTo>
                <a:cubicBezTo>
                  <a:pt x="374" y="37"/>
                  <a:pt x="369" y="24"/>
                  <a:pt x="371" y="10"/>
                </a:cubicBezTo>
                <a:cubicBezTo>
                  <a:pt x="371" y="10"/>
                  <a:pt x="371" y="10"/>
                  <a:pt x="371" y="10"/>
                </a:cubicBezTo>
                <a:cubicBezTo>
                  <a:pt x="371" y="9"/>
                  <a:pt x="371" y="9"/>
                  <a:pt x="371" y="8"/>
                </a:cubicBezTo>
                <a:cubicBezTo>
                  <a:pt x="371" y="7"/>
                  <a:pt x="372" y="6"/>
                  <a:pt x="372" y="4"/>
                </a:cubicBezTo>
                <a:cubicBezTo>
                  <a:pt x="367" y="3"/>
                  <a:pt x="361" y="3"/>
                  <a:pt x="355" y="2"/>
                </a:cubicBezTo>
                <a:cubicBezTo>
                  <a:pt x="355" y="3"/>
                  <a:pt x="355" y="4"/>
                  <a:pt x="355" y="5"/>
                </a:cubicBezTo>
                <a:cubicBezTo>
                  <a:pt x="355" y="6"/>
                  <a:pt x="355" y="7"/>
                  <a:pt x="355" y="8"/>
                </a:cubicBezTo>
                <a:cubicBezTo>
                  <a:pt x="355" y="8"/>
                  <a:pt x="355" y="8"/>
                  <a:pt x="355" y="8"/>
                </a:cubicBezTo>
                <a:cubicBezTo>
                  <a:pt x="354" y="22"/>
                  <a:pt x="346" y="32"/>
                  <a:pt x="337" y="32"/>
                </a:cubicBezTo>
                <a:cubicBezTo>
                  <a:pt x="327" y="32"/>
                  <a:pt x="320" y="19"/>
                  <a:pt x="321" y="4"/>
                </a:cubicBezTo>
                <a:cubicBezTo>
                  <a:pt x="321" y="3"/>
                  <a:pt x="321" y="1"/>
                  <a:pt x="321" y="0"/>
                </a:cubicBezTo>
                <a:cubicBezTo>
                  <a:pt x="315" y="0"/>
                  <a:pt x="310" y="1"/>
                  <a:pt x="304" y="1"/>
                </a:cubicBezTo>
                <a:cubicBezTo>
                  <a:pt x="304" y="2"/>
                  <a:pt x="304" y="3"/>
                  <a:pt x="305" y="3"/>
                </a:cubicBezTo>
                <a:cubicBezTo>
                  <a:pt x="305" y="4"/>
                  <a:pt x="305" y="6"/>
                  <a:pt x="305" y="7"/>
                </a:cubicBezTo>
                <a:cubicBezTo>
                  <a:pt x="305" y="7"/>
                  <a:pt x="305" y="7"/>
                  <a:pt x="305" y="7"/>
                </a:cubicBezTo>
                <a:cubicBezTo>
                  <a:pt x="305" y="20"/>
                  <a:pt x="299" y="32"/>
                  <a:pt x="291" y="33"/>
                </a:cubicBezTo>
                <a:cubicBezTo>
                  <a:pt x="282" y="34"/>
                  <a:pt x="273" y="24"/>
                  <a:pt x="271" y="10"/>
                </a:cubicBezTo>
                <a:cubicBezTo>
                  <a:pt x="271" y="10"/>
                  <a:pt x="271" y="10"/>
                  <a:pt x="271" y="10"/>
                </a:cubicBezTo>
                <a:cubicBezTo>
                  <a:pt x="271" y="9"/>
                  <a:pt x="270" y="8"/>
                  <a:pt x="270" y="7"/>
                </a:cubicBezTo>
                <a:cubicBezTo>
                  <a:pt x="270" y="6"/>
                  <a:pt x="270" y="5"/>
                  <a:pt x="270" y="5"/>
                </a:cubicBezTo>
                <a:cubicBezTo>
                  <a:pt x="265" y="5"/>
                  <a:pt x="259" y="6"/>
                  <a:pt x="254" y="8"/>
                </a:cubicBezTo>
                <a:cubicBezTo>
                  <a:pt x="254" y="8"/>
                  <a:pt x="254" y="9"/>
                  <a:pt x="254" y="9"/>
                </a:cubicBezTo>
                <a:cubicBezTo>
                  <a:pt x="255" y="11"/>
                  <a:pt x="255" y="12"/>
                  <a:pt x="255" y="13"/>
                </a:cubicBezTo>
                <a:cubicBezTo>
                  <a:pt x="257" y="27"/>
                  <a:pt x="253" y="38"/>
                  <a:pt x="245" y="41"/>
                </a:cubicBezTo>
                <a:cubicBezTo>
                  <a:pt x="237" y="43"/>
                  <a:pt x="227" y="35"/>
                  <a:pt x="222" y="22"/>
                </a:cubicBezTo>
                <a:cubicBezTo>
                  <a:pt x="222" y="22"/>
                  <a:pt x="222" y="22"/>
                  <a:pt x="222" y="22"/>
                </a:cubicBezTo>
                <a:cubicBezTo>
                  <a:pt x="222" y="21"/>
                  <a:pt x="221" y="20"/>
                  <a:pt x="221" y="19"/>
                </a:cubicBezTo>
                <a:cubicBezTo>
                  <a:pt x="221" y="18"/>
                  <a:pt x="221" y="17"/>
                  <a:pt x="221" y="17"/>
                </a:cubicBezTo>
                <a:cubicBezTo>
                  <a:pt x="215" y="18"/>
                  <a:pt x="210" y="20"/>
                  <a:pt x="205" y="22"/>
                </a:cubicBezTo>
                <a:cubicBezTo>
                  <a:pt x="205" y="23"/>
                  <a:pt x="205" y="23"/>
                  <a:pt x="205" y="23"/>
                </a:cubicBezTo>
                <a:cubicBezTo>
                  <a:pt x="206" y="25"/>
                  <a:pt x="207" y="26"/>
                  <a:pt x="207" y="28"/>
                </a:cubicBezTo>
                <a:cubicBezTo>
                  <a:pt x="207" y="28"/>
                  <a:pt x="207" y="28"/>
                  <a:pt x="207" y="28"/>
                </a:cubicBezTo>
                <a:cubicBezTo>
                  <a:pt x="211" y="40"/>
                  <a:pt x="209" y="52"/>
                  <a:pt x="201" y="56"/>
                </a:cubicBezTo>
                <a:cubicBezTo>
                  <a:pt x="193" y="59"/>
                  <a:pt x="183" y="53"/>
                  <a:pt x="176" y="42"/>
                </a:cubicBezTo>
                <a:cubicBezTo>
                  <a:pt x="176" y="42"/>
                  <a:pt x="176" y="42"/>
                  <a:pt x="176" y="42"/>
                </a:cubicBezTo>
                <a:cubicBezTo>
                  <a:pt x="175" y="40"/>
                  <a:pt x="175" y="39"/>
                  <a:pt x="174" y="38"/>
                </a:cubicBezTo>
                <a:cubicBezTo>
                  <a:pt x="174" y="37"/>
                  <a:pt x="174" y="37"/>
                  <a:pt x="174" y="36"/>
                </a:cubicBezTo>
                <a:cubicBezTo>
                  <a:pt x="169" y="39"/>
                  <a:pt x="164" y="42"/>
                  <a:pt x="159" y="44"/>
                </a:cubicBezTo>
                <a:cubicBezTo>
                  <a:pt x="159" y="45"/>
                  <a:pt x="159" y="45"/>
                  <a:pt x="159" y="45"/>
                </a:cubicBezTo>
                <a:cubicBezTo>
                  <a:pt x="168" y="58"/>
                  <a:pt x="168" y="72"/>
                  <a:pt x="160" y="77"/>
                </a:cubicBezTo>
                <a:cubicBezTo>
                  <a:pt x="153" y="82"/>
                  <a:pt x="142" y="78"/>
                  <a:pt x="134" y="68"/>
                </a:cubicBezTo>
                <a:cubicBezTo>
                  <a:pt x="134" y="68"/>
                  <a:pt x="134" y="68"/>
                  <a:pt x="134" y="68"/>
                </a:cubicBezTo>
                <a:cubicBezTo>
                  <a:pt x="133" y="67"/>
                  <a:pt x="132" y="65"/>
                  <a:pt x="131" y="64"/>
                </a:cubicBezTo>
                <a:cubicBezTo>
                  <a:pt x="131" y="64"/>
                  <a:pt x="131" y="63"/>
                  <a:pt x="131" y="63"/>
                </a:cubicBezTo>
                <a:cubicBezTo>
                  <a:pt x="126" y="67"/>
                  <a:pt x="122" y="70"/>
                  <a:pt x="118" y="73"/>
                </a:cubicBezTo>
                <a:cubicBezTo>
                  <a:pt x="119" y="75"/>
                  <a:pt x="120" y="76"/>
                  <a:pt x="121" y="78"/>
                </a:cubicBezTo>
                <a:cubicBezTo>
                  <a:pt x="128" y="88"/>
                  <a:pt x="129" y="100"/>
                  <a:pt x="123" y="105"/>
                </a:cubicBezTo>
                <a:cubicBezTo>
                  <a:pt x="117" y="111"/>
                  <a:pt x="106" y="108"/>
                  <a:pt x="97" y="101"/>
                </a:cubicBezTo>
                <a:cubicBezTo>
                  <a:pt x="95" y="99"/>
                  <a:pt x="94" y="98"/>
                  <a:pt x="92" y="97"/>
                </a:cubicBezTo>
                <a:cubicBezTo>
                  <a:pt x="89" y="100"/>
                  <a:pt x="85" y="104"/>
                  <a:pt x="81" y="108"/>
                </a:cubicBezTo>
                <a:cubicBezTo>
                  <a:pt x="83" y="110"/>
                  <a:pt x="84" y="111"/>
                  <a:pt x="85" y="112"/>
                </a:cubicBezTo>
                <a:cubicBezTo>
                  <a:pt x="85" y="112"/>
                  <a:pt x="85" y="112"/>
                  <a:pt x="85" y="112"/>
                </a:cubicBezTo>
                <a:cubicBezTo>
                  <a:pt x="93" y="121"/>
                  <a:pt x="96" y="132"/>
                  <a:pt x="91" y="138"/>
                </a:cubicBezTo>
                <a:cubicBezTo>
                  <a:pt x="86" y="145"/>
                  <a:pt x="75" y="144"/>
                  <a:pt x="65" y="138"/>
                </a:cubicBezTo>
                <a:cubicBezTo>
                  <a:pt x="64" y="138"/>
                  <a:pt x="64" y="138"/>
                  <a:pt x="64" y="138"/>
                </a:cubicBezTo>
                <a:cubicBezTo>
                  <a:pt x="62" y="137"/>
                  <a:pt x="61" y="136"/>
                  <a:pt x="60" y="135"/>
                </a:cubicBezTo>
                <a:cubicBezTo>
                  <a:pt x="57" y="140"/>
                  <a:pt x="54" y="144"/>
                  <a:pt x="51" y="149"/>
                </a:cubicBezTo>
                <a:cubicBezTo>
                  <a:pt x="52" y="150"/>
                  <a:pt x="54" y="151"/>
                  <a:pt x="55" y="152"/>
                </a:cubicBezTo>
                <a:cubicBezTo>
                  <a:pt x="55" y="152"/>
                  <a:pt x="55" y="152"/>
                  <a:pt x="55" y="152"/>
                </a:cubicBezTo>
                <a:cubicBezTo>
                  <a:pt x="64" y="159"/>
                  <a:pt x="68" y="169"/>
                  <a:pt x="65" y="176"/>
                </a:cubicBezTo>
                <a:cubicBezTo>
                  <a:pt x="61" y="183"/>
                  <a:pt x="50" y="184"/>
                  <a:pt x="39" y="181"/>
                </a:cubicBezTo>
                <a:cubicBezTo>
                  <a:pt x="39" y="180"/>
                  <a:pt x="38" y="180"/>
                  <a:pt x="38" y="180"/>
                </a:cubicBezTo>
                <a:cubicBezTo>
                  <a:pt x="37" y="180"/>
                  <a:pt x="35" y="179"/>
                  <a:pt x="34" y="178"/>
                </a:cubicBezTo>
                <a:cubicBezTo>
                  <a:pt x="31" y="183"/>
                  <a:pt x="29" y="188"/>
                  <a:pt x="27" y="193"/>
                </a:cubicBezTo>
                <a:cubicBezTo>
                  <a:pt x="29" y="194"/>
                  <a:pt x="30" y="195"/>
                  <a:pt x="32" y="196"/>
                </a:cubicBezTo>
                <a:cubicBezTo>
                  <a:pt x="42" y="202"/>
                  <a:pt x="47" y="210"/>
                  <a:pt x="44" y="218"/>
                </a:cubicBezTo>
                <a:cubicBezTo>
                  <a:pt x="42" y="225"/>
                  <a:pt x="32" y="228"/>
                  <a:pt x="21" y="226"/>
                </a:cubicBezTo>
                <a:cubicBezTo>
                  <a:pt x="21" y="226"/>
                  <a:pt x="21" y="226"/>
                  <a:pt x="21" y="226"/>
                </a:cubicBezTo>
                <a:cubicBezTo>
                  <a:pt x="20" y="226"/>
                  <a:pt x="19" y="226"/>
                  <a:pt x="18" y="226"/>
                </a:cubicBezTo>
                <a:cubicBezTo>
                  <a:pt x="18" y="226"/>
                  <a:pt x="18" y="226"/>
                  <a:pt x="18" y="226"/>
                </a:cubicBezTo>
                <a:cubicBezTo>
                  <a:pt x="17" y="225"/>
                  <a:pt x="16" y="225"/>
                  <a:pt x="15" y="225"/>
                </a:cubicBezTo>
                <a:cubicBezTo>
                  <a:pt x="13" y="230"/>
                  <a:pt x="12" y="235"/>
                  <a:pt x="10" y="240"/>
                </a:cubicBezTo>
                <a:cubicBezTo>
                  <a:pt x="12" y="241"/>
                  <a:pt x="14" y="241"/>
                  <a:pt x="16" y="242"/>
                </a:cubicBezTo>
                <a:cubicBezTo>
                  <a:pt x="16" y="242"/>
                  <a:pt x="16" y="242"/>
                  <a:pt x="16" y="242"/>
                </a:cubicBezTo>
                <a:cubicBezTo>
                  <a:pt x="26" y="247"/>
                  <a:pt x="32" y="254"/>
                  <a:pt x="31" y="262"/>
                </a:cubicBezTo>
                <a:cubicBezTo>
                  <a:pt x="29" y="269"/>
                  <a:pt x="20" y="274"/>
                  <a:pt x="9" y="274"/>
                </a:cubicBezTo>
                <a:cubicBezTo>
                  <a:pt x="8" y="274"/>
                  <a:pt x="8" y="274"/>
                  <a:pt x="7" y="274"/>
                </a:cubicBezTo>
                <a:cubicBezTo>
                  <a:pt x="7" y="274"/>
                  <a:pt x="6" y="274"/>
                  <a:pt x="6" y="274"/>
                </a:cubicBezTo>
                <a:cubicBezTo>
                  <a:pt x="5" y="274"/>
                  <a:pt x="4" y="274"/>
                  <a:pt x="3" y="274"/>
                </a:cubicBezTo>
                <a:cubicBezTo>
                  <a:pt x="3" y="279"/>
                  <a:pt x="2" y="284"/>
                  <a:pt x="1" y="290"/>
                </a:cubicBezTo>
                <a:cubicBezTo>
                  <a:pt x="3" y="290"/>
                  <a:pt x="5" y="290"/>
                  <a:pt x="7" y="291"/>
                </a:cubicBezTo>
                <a:cubicBezTo>
                  <a:pt x="17" y="294"/>
                  <a:pt x="24" y="300"/>
                  <a:pt x="24" y="308"/>
                </a:cubicBezTo>
                <a:cubicBezTo>
                  <a:pt x="24" y="315"/>
                  <a:pt x="16" y="321"/>
                  <a:pt x="5" y="323"/>
                </a:cubicBezTo>
                <a:cubicBezTo>
                  <a:pt x="5" y="323"/>
                  <a:pt x="5" y="323"/>
                  <a:pt x="5" y="323"/>
                </a:cubicBezTo>
                <a:cubicBezTo>
                  <a:pt x="4" y="323"/>
                  <a:pt x="2" y="323"/>
                  <a:pt x="0" y="323"/>
                </a:cubicBezTo>
                <a:cubicBezTo>
                  <a:pt x="0" y="329"/>
                  <a:pt x="0" y="334"/>
                  <a:pt x="0" y="340"/>
                </a:cubicBezTo>
                <a:cubicBezTo>
                  <a:pt x="1" y="340"/>
                  <a:pt x="2" y="340"/>
                  <a:pt x="3" y="340"/>
                </a:cubicBezTo>
                <a:cubicBezTo>
                  <a:pt x="3" y="340"/>
                  <a:pt x="3" y="340"/>
                  <a:pt x="3" y="340"/>
                </a:cubicBezTo>
                <a:cubicBezTo>
                  <a:pt x="4" y="340"/>
                  <a:pt x="5" y="340"/>
                  <a:pt x="6" y="340"/>
                </a:cubicBezTo>
                <a:cubicBezTo>
                  <a:pt x="6" y="340"/>
                  <a:pt x="6" y="340"/>
                  <a:pt x="6" y="340"/>
                </a:cubicBezTo>
                <a:cubicBezTo>
                  <a:pt x="16" y="341"/>
                  <a:pt x="24" y="347"/>
                  <a:pt x="25" y="354"/>
                </a:cubicBezTo>
                <a:cubicBezTo>
                  <a:pt x="26" y="361"/>
                  <a:pt x="19" y="368"/>
                  <a:pt x="9" y="372"/>
                </a:cubicBezTo>
                <a:cubicBezTo>
                  <a:pt x="7" y="372"/>
                  <a:pt x="6" y="373"/>
                  <a:pt x="4" y="373"/>
                </a:cubicBezTo>
                <a:cubicBezTo>
                  <a:pt x="5" y="379"/>
                  <a:pt x="6" y="384"/>
                  <a:pt x="7" y="389"/>
                </a:cubicBezTo>
                <a:cubicBezTo>
                  <a:pt x="8" y="389"/>
                  <a:pt x="9" y="389"/>
                  <a:pt x="11" y="389"/>
                </a:cubicBezTo>
                <a:cubicBezTo>
                  <a:pt x="11" y="389"/>
                  <a:pt x="11" y="389"/>
                  <a:pt x="12" y="389"/>
                </a:cubicBezTo>
                <a:cubicBezTo>
                  <a:pt x="22" y="388"/>
                  <a:pt x="31" y="392"/>
                  <a:pt x="33" y="399"/>
                </a:cubicBezTo>
                <a:cubicBezTo>
                  <a:pt x="35" y="406"/>
                  <a:pt x="29" y="414"/>
                  <a:pt x="20" y="419"/>
                </a:cubicBezTo>
                <a:cubicBezTo>
                  <a:pt x="20" y="419"/>
                  <a:pt x="20" y="419"/>
                  <a:pt x="20" y="419"/>
                </a:cubicBezTo>
                <a:cubicBezTo>
                  <a:pt x="19" y="420"/>
                  <a:pt x="17" y="421"/>
                  <a:pt x="15" y="422"/>
                </a:cubicBezTo>
                <a:cubicBezTo>
                  <a:pt x="17" y="427"/>
                  <a:pt x="19" y="432"/>
                  <a:pt x="21" y="437"/>
                </a:cubicBezTo>
                <a:cubicBezTo>
                  <a:pt x="22" y="436"/>
                  <a:pt x="23" y="436"/>
                  <a:pt x="24" y="436"/>
                </a:cubicBezTo>
                <a:cubicBezTo>
                  <a:pt x="25" y="436"/>
                  <a:pt x="25" y="436"/>
                  <a:pt x="26" y="436"/>
                </a:cubicBezTo>
                <a:cubicBezTo>
                  <a:pt x="36" y="434"/>
                  <a:pt x="45" y="437"/>
                  <a:pt x="48" y="443"/>
                </a:cubicBezTo>
                <a:cubicBezTo>
                  <a:pt x="51" y="450"/>
                  <a:pt x="47" y="458"/>
                  <a:pt x="39" y="465"/>
                </a:cubicBezTo>
                <a:cubicBezTo>
                  <a:pt x="37" y="466"/>
                  <a:pt x="36" y="467"/>
                  <a:pt x="34" y="468"/>
                </a:cubicBezTo>
                <a:cubicBezTo>
                  <a:pt x="37" y="473"/>
                  <a:pt x="39" y="477"/>
                  <a:pt x="42" y="482"/>
                </a:cubicBezTo>
                <a:cubicBezTo>
                  <a:pt x="43" y="481"/>
                  <a:pt x="44" y="481"/>
                  <a:pt x="45" y="480"/>
                </a:cubicBezTo>
                <a:cubicBezTo>
                  <a:pt x="46" y="480"/>
                  <a:pt x="46" y="480"/>
                  <a:pt x="47" y="480"/>
                </a:cubicBezTo>
                <a:cubicBezTo>
                  <a:pt x="56" y="477"/>
                  <a:pt x="65" y="478"/>
                  <a:pt x="69" y="484"/>
                </a:cubicBezTo>
                <a:cubicBezTo>
                  <a:pt x="73" y="490"/>
                  <a:pt x="71" y="499"/>
                  <a:pt x="64" y="507"/>
                </a:cubicBezTo>
                <a:cubicBezTo>
                  <a:pt x="63" y="507"/>
                  <a:pt x="63" y="507"/>
                  <a:pt x="63" y="508"/>
                </a:cubicBezTo>
                <a:cubicBezTo>
                  <a:pt x="62" y="509"/>
                  <a:pt x="61" y="509"/>
                  <a:pt x="60" y="510"/>
                </a:cubicBezTo>
                <a:cubicBezTo>
                  <a:pt x="63" y="515"/>
                  <a:pt x="66" y="519"/>
                  <a:pt x="70" y="523"/>
                </a:cubicBezTo>
                <a:cubicBezTo>
                  <a:pt x="71" y="522"/>
                  <a:pt x="72" y="522"/>
                  <a:pt x="73" y="521"/>
                </a:cubicBezTo>
                <a:cubicBezTo>
                  <a:pt x="73" y="521"/>
                  <a:pt x="74" y="521"/>
                  <a:pt x="74" y="521"/>
                </a:cubicBezTo>
                <a:cubicBezTo>
                  <a:pt x="83" y="516"/>
                  <a:pt x="92" y="516"/>
                  <a:pt x="97" y="521"/>
                </a:cubicBezTo>
                <a:cubicBezTo>
                  <a:pt x="102" y="526"/>
                  <a:pt x="101" y="536"/>
                  <a:pt x="95" y="544"/>
                </a:cubicBezTo>
                <a:cubicBezTo>
                  <a:pt x="95" y="545"/>
                  <a:pt x="95" y="545"/>
                  <a:pt x="94" y="545"/>
                </a:cubicBezTo>
                <a:cubicBezTo>
                  <a:pt x="94" y="546"/>
                  <a:pt x="93" y="547"/>
                  <a:pt x="92" y="548"/>
                </a:cubicBezTo>
                <a:cubicBezTo>
                  <a:pt x="96" y="552"/>
                  <a:pt x="100" y="556"/>
                  <a:pt x="104" y="560"/>
                </a:cubicBezTo>
                <a:cubicBezTo>
                  <a:pt x="105" y="558"/>
                  <a:pt x="106" y="557"/>
                  <a:pt x="108" y="556"/>
                </a:cubicBezTo>
                <a:cubicBezTo>
                  <a:pt x="116" y="550"/>
                  <a:pt x="125" y="549"/>
                  <a:pt x="130" y="553"/>
                </a:cubicBezTo>
                <a:cubicBezTo>
                  <a:pt x="136" y="558"/>
                  <a:pt x="136" y="567"/>
                  <a:pt x="132" y="577"/>
                </a:cubicBezTo>
                <a:cubicBezTo>
                  <a:pt x="132" y="577"/>
                  <a:pt x="132" y="577"/>
                  <a:pt x="131" y="578"/>
                </a:cubicBezTo>
                <a:cubicBezTo>
                  <a:pt x="131" y="579"/>
                  <a:pt x="130" y="580"/>
                  <a:pt x="130" y="581"/>
                </a:cubicBezTo>
                <a:cubicBezTo>
                  <a:pt x="134" y="584"/>
                  <a:pt x="138" y="587"/>
                  <a:pt x="143" y="590"/>
                </a:cubicBezTo>
                <a:cubicBezTo>
                  <a:pt x="144" y="589"/>
                  <a:pt x="145" y="588"/>
                  <a:pt x="146" y="586"/>
                </a:cubicBezTo>
                <a:cubicBezTo>
                  <a:pt x="153" y="579"/>
                  <a:pt x="162" y="576"/>
                  <a:pt x="168" y="580"/>
                </a:cubicBezTo>
                <a:cubicBezTo>
                  <a:pt x="174" y="583"/>
                  <a:pt x="176" y="593"/>
                  <a:pt x="173" y="603"/>
                </a:cubicBezTo>
                <a:cubicBezTo>
                  <a:pt x="173" y="603"/>
                  <a:pt x="173" y="604"/>
                  <a:pt x="173" y="604"/>
                </a:cubicBezTo>
                <a:cubicBezTo>
                  <a:pt x="173" y="605"/>
                  <a:pt x="172" y="607"/>
                  <a:pt x="172" y="608"/>
                </a:cubicBezTo>
                <a:cubicBezTo>
                  <a:pt x="176" y="610"/>
                  <a:pt x="181" y="613"/>
                  <a:pt x="186" y="615"/>
                </a:cubicBezTo>
                <a:cubicBezTo>
                  <a:pt x="187" y="613"/>
                  <a:pt x="188" y="612"/>
                  <a:pt x="189" y="610"/>
                </a:cubicBezTo>
                <a:cubicBezTo>
                  <a:pt x="195" y="602"/>
                  <a:pt x="203" y="598"/>
                  <a:pt x="210" y="600"/>
                </a:cubicBezTo>
                <a:cubicBezTo>
                  <a:pt x="217" y="603"/>
                  <a:pt x="220" y="612"/>
                  <a:pt x="218" y="622"/>
                </a:cubicBezTo>
                <a:cubicBezTo>
                  <a:pt x="218" y="623"/>
                  <a:pt x="218" y="623"/>
                  <a:pt x="218" y="624"/>
                </a:cubicBezTo>
                <a:cubicBezTo>
                  <a:pt x="218" y="625"/>
                  <a:pt x="218" y="626"/>
                  <a:pt x="217" y="628"/>
                </a:cubicBezTo>
                <a:cubicBezTo>
                  <a:pt x="222" y="629"/>
                  <a:pt x="228" y="631"/>
                  <a:pt x="233" y="632"/>
                </a:cubicBezTo>
                <a:cubicBezTo>
                  <a:pt x="233" y="631"/>
                  <a:pt x="234" y="629"/>
                  <a:pt x="235" y="627"/>
                </a:cubicBezTo>
                <a:cubicBezTo>
                  <a:pt x="235" y="627"/>
                  <a:pt x="235" y="627"/>
                  <a:pt x="235" y="627"/>
                </a:cubicBezTo>
                <a:cubicBezTo>
                  <a:pt x="239" y="618"/>
                  <a:pt x="247" y="612"/>
                  <a:pt x="254" y="614"/>
                </a:cubicBezTo>
                <a:cubicBezTo>
                  <a:pt x="261" y="615"/>
                  <a:pt x="266" y="624"/>
                  <a:pt x="266" y="635"/>
                </a:cubicBezTo>
                <a:cubicBezTo>
                  <a:pt x="266" y="636"/>
                  <a:pt x="266" y="638"/>
                  <a:pt x="266" y="640"/>
                </a:cubicBezTo>
                <a:cubicBezTo>
                  <a:pt x="271" y="641"/>
                  <a:pt x="276" y="642"/>
                  <a:pt x="282" y="642"/>
                </a:cubicBezTo>
                <a:cubicBezTo>
                  <a:pt x="282" y="640"/>
                  <a:pt x="282" y="639"/>
                  <a:pt x="283" y="637"/>
                </a:cubicBezTo>
                <a:cubicBezTo>
                  <a:pt x="283" y="637"/>
                  <a:pt x="283" y="637"/>
                  <a:pt x="283" y="637"/>
                </a:cubicBezTo>
                <a:cubicBezTo>
                  <a:pt x="286" y="627"/>
                  <a:pt x="292" y="620"/>
                  <a:pt x="300" y="620"/>
                </a:cubicBezTo>
                <a:cubicBezTo>
                  <a:pt x="307" y="621"/>
                  <a:pt x="313" y="628"/>
                  <a:pt x="315" y="639"/>
                </a:cubicBezTo>
                <a:cubicBezTo>
                  <a:pt x="315" y="639"/>
                  <a:pt x="315" y="639"/>
                  <a:pt x="315" y="639"/>
                </a:cubicBezTo>
                <a:cubicBezTo>
                  <a:pt x="315" y="641"/>
                  <a:pt x="315" y="643"/>
                  <a:pt x="316" y="645"/>
                </a:cubicBezTo>
                <a:cubicBezTo>
                  <a:pt x="321" y="645"/>
                  <a:pt x="326" y="645"/>
                  <a:pt x="332" y="645"/>
                </a:cubicBezTo>
                <a:cubicBezTo>
                  <a:pt x="332" y="643"/>
                  <a:pt x="332" y="641"/>
                  <a:pt x="332" y="639"/>
                </a:cubicBezTo>
                <a:cubicBezTo>
                  <a:pt x="332" y="639"/>
                  <a:pt x="332" y="639"/>
                  <a:pt x="332" y="639"/>
                </a:cubicBezTo>
                <a:cubicBezTo>
                  <a:pt x="333" y="628"/>
                  <a:pt x="338" y="620"/>
                  <a:pt x="346" y="619"/>
                </a:cubicBezTo>
                <a:cubicBezTo>
                  <a:pt x="353" y="619"/>
                  <a:pt x="361" y="626"/>
                  <a:pt x="364" y="637"/>
                </a:cubicBezTo>
                <a:cubicBezTo>
                  <a:pt x="364" y="637"/>
                  <a:pt x="364" y="637"/>
                  <a:pt x="364" y="637"/>
                </a:cubicBezTo>
                <a:cubicBezTo>
                  <a:pt x="365" y="638"/>
                  <a:pt x="365" y="640"/>
                  <a:pt x="366" y="642"/>
                </a:cubicBezTo>
                <a:cubicBezTo>
                  <a:pt x="371" y="641"/>
                  <a:pt x="376" y="640"/>
                  <a:pt x="381" y="639"/>
                </a:cubicBezTo>
                <a:cubicBezTo>
                  <a:pt x="381" y="638"/>
                  <a:pt x="381" y="636"/>
                  <a:pt x="381" y="634"/>
                </a:cubicBezTo>
                <a:cubicBezTo>
                  <a:pt x="380" y="623"/>
                  <a:pt x="384" y="614"/>
                  <a:pt x="391" y="612"/>
                </a:cubicBezTo>
                <a:cubicBezTo>
                  <a:pt x="399" y="609"/>
                  <a:pt x="407" y="616"/>
                  <a:pt x="413" y="626"/>
                </a:cubicBezTo>
                <a:cubicBezTo>
                  <a:pt x="413" y="628"/>
                  <a:pt x="414" y="630"/>
                  <a:pt x="415" y="631"/>
                </a:cubicBezTo>
                <a:cubicBezTo>
                  <a:pt x="420" y="630"/>
                  <a:pt x="425" y="628"/>
                  <a:pt x="430" y="626"/>
                </a:cubicBezTo>
                <a:cubicBezTo>
                  <a:pt x="429" y="625"/>
                  <a:pt x="429" y="623"/>
                  <a:pt x="428" y="621"/>
                </a:cubicBezTo>
                <a:cubicBezTo>
                  <a:pt x="426" y="610"/>
                  <a:pt x="428" y="600"/>
                  <a:pt x="435" y="597"/>
                </a:cubicBezTo>
                <a:cubicBezTo>
                  <a:pt x="442" y="593"/>
                  <a:pt x="452" y="598"/>
                  <a:pt x="459" y="609"/>
                </a:cubicBezTo>
                <a:cubicBezTo>
                  <a:pt x="460" y="610"/>
                  <a:pt x="461" y="612"/>
                  <a:pt x="462" y="613"/>
                </a:cubicBezTo>
                <a:cubicBezTo>
                  <a:pt x="466" y="611"/>
                  <a:pt x="471" y="608"/>
                  <a:pt x="476" y="606"/>
                </a:cubicBezTo>
                <a:cubicBezTo>
                  <a:pt x="475" y="604"/>
                  <a:pt x="474" y="603"/>
                  <a:pt x="473" y="601"/>
                </a:cubicBezTo>
                <a:cubicBezTo>
                  <a:pt x="469" y="590"/>
                  <a:pt x="469" y="579"/>
                  <a:pt x="476" y="575"/>
                </a:cubicBezTo>
                <a:cubicBezTo>
                  <a:pt x="483" y="570"/>
                  <a:pt x="493" y="574"/>
                  <a:pt x="502" y="584"/>
                </a:cubicBezTo>
                <a:cubicBezTo>
                  <a:pt x="503" y="585"/>
                  <a:pt x="504" y="586"/>
                  <a:pt x="505" y="588"/>
                </a:cubicBezTo>
                <a:cubicBezTo>
                  <a:pt x="510" y="585"/>
                  <a:pt x="514" y="582"/>
                  <a:pt x="518" y="578"/>
                </a:cubicBezTo>
                <a:cubicBezTo>
                  <a:pt x="517" y="577"/>
                  <a:pt x="516" y="575"/>
                  <a:pt x="515" y="574"/>
                </a:cubicBezTo>
                <a:cubicBezTo>
                  <a:pt x="508" y="564"/>
                  <a:pt x="507" y="553"/>
                  <a:pt x="513" y="547"/>
                </a:cubicBezTo>
                <a:cubicBezTo>
                  <a:pt x="519" y="542"/>
                  <a:pt x="531" y="544"/>
                  <a:pt x="540" y="552"/>
                </a:cubicBezTo>
                <a:cubicBezTo>
                  <a:pt x="540" y="552"/>
                  <a:pt x="540" y="552"/>
                  <a:pt x="540" y="552"/>
                </a:cubicBezTo>
                <a:cubicBezTo>
                  <a:pt x="542" y="553"/>
                  <a:pt x="543" y="555"/>
                  <a:pt x="544" y="556"/>
                </a:cubicBezTo>
                <a:cubicBezTo>
                  <a:pt x="548" y="552"/>
                  <a:pt x="552" y="548"/>
                  <a:pt x="556" y="544"/>
                </a:cubicBezTo>
                <a:cubicBezTo>
                  <a:pt x="554" y="543"/>
                  <a:pt x="553" y="542"/>
                  <a:pt x="552" y="541"/>
                </a:cubicBezTo>
                <a:cubicBezTo>
                  <a:pt x="543" y="532"/>
                  <a:pt x="540" y="520"/>
                  <a:pt x="545" y="514"/>
                </a:cubicBezTo>
                <a:cubicBezTo>
                  <a:pt x="551" y="507"/>
                  <a:pt x="566" y="508"/>
                  <a:pt x="578" y="518"/>
                </a:cubicBezTo>
                <a:cubicBezTo>
                  <a:pt x="578" y="518"/>
                  <a:pt x="578" y="518"/>
                  <a:pt x="578" y="518"/>
                </a:cubicBezTo>
                <a:cubicBezTo>
                  <a:pt x="581" y="514"/>
                  <a:pt x="585" y="510"/>
                  <a:pt x="588" y="505"/>
                </a:cubicBezTo>
                <a:cubicBezTo>
                  <a:pt x="588" y="505"/>
                  <a:pt x="587" y="505"/>
                  <a:pt x="587" y="505"/>
                </a:cubicBezTo>
                <a:cubicBezTo>
                  <a:pt x="586" y="504"/>
                  <a:pt x="584" y="503"/>
                  <a:pt x="583" y="502"/>
                </a:cubicBezTo>
                <a:cubicBezTo>
                  <a:pt x="583" y="502"/>
                  <a:pt x="583" y="502"/>
                  <a:pt x="583" y="502"/>
                </a:cubicBezTo>
                <a:cubicBezTo>
                  <a:pt x="573" y="494"/>
                  <a:pt x="568" y="484"/>
                  <a:pt x="572" y="476"/>
                </a:cubicBezTo>
                <a:cubicBezTo>
                  <a:pt x="576" y="469"/>
                  <a:pt x="589" y="468"/>
                  <a:pt x="601" y="473"/>
                </a:cubicBezTo>
                <a:cubicBezTo>
                  <a:pt x="602" y="474"/>
                  <a:pt x="603" y="474"/>
                  <a:pt x="604" y="475"/>
                </a:cubicBezTo>
                <a:cubicBezTo>
                  <a:pt x="605" y="475"/>
                  <a:pt x="605" y="475"/>
                  <a:pt x="606" y="476"/>
                </a:cubicBezTo>
                <a:cubicBezTo>
                  <a:pt x="608" y="471"/>
                  <a:pt x="611" y="466"/>
                  <a:pt x="613" y="461"/>
                </a:cubicBezTo>
                <a:cubicBezTo>
                  <a:pt x="613" y="461"/>
                  <a:pt x="612" y="461"/>
                  <a:pt x="612" y="461"/>
                </a:cubicBezTo>
                <a:cubicBezTo>
                  <a:pt x="611" y="460"/>
                  <a:pt x="609" y="459"/>
                  <a:pt x="608" y="459"/>
                </a:cubicBezTo>
                <a:cubicBezTo>
                  <a:pt x="596" y="453"/>
                  <a:pt x="589" y="443"/>
                  <a:pt x="592" y="435"/>
                </a:cubicBezTo>
                <a:cubicBezTo>
                  <a:pt x="595" y="426"/>
                  <a:pt x="608" y="423"/>
                  <a:pt x="621" y="427"/>
                </a:cubicBezTo>
                <a:cubicBezTo>
                  <a:pt x="621" y="427"/>
                  <a:pt x="621" y="427"/>
                  <a:pt x="621" y="427"/>
                </a:cubicBezTo>
                <a:cubicBezTo>
                  <a:pt x="622" y="428"/>
                  <a:pt x="623" y="428"/>
                  <a:pt x="624" y="428"/>
                </a:cubicBezTo>
                <a:cubicBezTo>
                  <a:pt x="625" y="429"/>
                  <a:pt x="626" y="429"/>
                  <a:pt x="626" y="429"/>
                </a:cubicBezTo>
                <a:cubicBezTo>
                  <a:pt x="628" y="424"/>
                  <a:pt x="630" y="419"/>
                  <a:pt x="631" y="413"/>
                </a:cubicBezTo>
                <a:cubicBezTo>
                  <a:pt x="631" y="413"/>
                  <a:pt x="630" y="413"/>
                  <a:pt x="629" y="413"/>
                </a:cubicBezTo>
                <a:cubicBezTo>
                  <a:pt x="628" y="413"/>
                  <a:pt x="627" y="412"/>
                  <a:pt x="626" y="412"/>
                </a:cubicBezTo>
                <a:cubicBezTo>
                  <a:pt x="626" y="412"/>
                  <a:pt x="626" y="412"/>
                  <a:pt x="626" y="412"/>
                </a:cubicBezTo>
                <a:cubicBezTo>
                  <a:pt x="613" y="408"/>
                  <a:pt x="604" y="399"/>
                  <a:pt x="606" y="390"/>
                </a:cubicBezTo>
                <a:cubicBezTo>
                  <a:pt x="607" y="382"/>
                  <a:pt x="620" y="377"/>
                  <a:pt x="634" y="379"/>
                </a:cubicBezTo>
                <a:cubicBezTo>
                  <a:pt x="634" y="379"/>
                  <a:pt x="634" y="379"/>
                  <a:pt x="634" y="379"/>
                </a:cubicBezTo>
                <a:cubicBezTo>
                  <a:pt x="635" y="379"/>
                  <a:pt x="635" y="379"/>
                  <a:pt x="636" y="379"/>
                </a:cubicBezTo>
                <a:cubicBezTo>
                  <a:pt x="637" y="379"/>
                  <a:pt x="638" y="380"/>
                  <a:pt x="639" y="380"/>
                </a:cubicBezTo>
                <a:cubicBezTo>
                  <a:pt x="640" y="374"/>
                  <a:pt x="641" y="369"/>
                  <a:pt x="642" y="363"/>
                </a:cubicBezTo>
                <a:cubicBezTo>
                  <a:pt x="641" y="363"/>
                  <a:pt x="640" y="363"/>
                  <a:pt x="639" y="363"/>
                </a:cubicBezTo>
                <a:cubicBezTo>
                  <a:pt x="638" y="363"/>
                  <a:pt x="637" y="363"/>
                  <a:pt x="636" y="363"/>
                </a:cubicBezTo>
                <a:cubicBezTo>
                  <a:pt x="622" y="361"/>
                  <a:pt x="612" y="354"/>
                  <a:pt x="612" y="345"/>
                </a:cubicBezTo>
                <a:cubicBezTo>
                  <a:pt x="613" y="336"/>
                  <a:pt x="624" y="329"/>
                  <a:pt x="639" y="329"/>
                </a:cubicBezTo>
                <a:close/>
                <a:moveTo>
                  <a:pt x="468" y="158"/>
                </a:moveTo>
                <a:cubicBezTo>
                  <a:pt x="477" y="149"/>
                  <a:pt x="492" y="150"/>
                  <a:pt x="501" y="160"/>
                </a:cubicBezTo>
                <a:cubicBezTo>
                  <a:pt x="510" y="169"/>
                  <a:pt x="509" y="184"/>
                  <a:pt x="499" y="193"/>
                </a:cubicBezTo>
                <a:cubicBezTo>
                  <a:pt x="497" y="195"/>
                  <a:pt x="495" y="196"/>
                  <a:pt x="492" y="197"/>
                </a:cubicBezTo>
                <a:cubicBezTo>
                  <a:pt x="483" y="185"/>
                  <a:pt x="474" y="175"/>
                  <a:pt x="463" y="165"/>
                </a:cubicBezTo>
                <a:cubicBezTo>
                  <a:pt x="464" y="162"/>
                  <a:pt x="466" y="160"/>
                  <a:pt x="468" y="158"/>
                </a:cubicBezTo>
                <a:close/>
                <a:moveTo>
                  <a:pt x="266" y="69"/>
                </a:moveTo>
                <a:cubicBezTo>
                  <a:pt x="351" y="50"/>
                  <a:pt x="441" y="74"/>
                  <a:pt x="451" y="118"/>
                </a:cubicBezTo>
                <a:cubicBezTo>
                  <a:pt x="453" y="129"/>
                  <a:pt x="450" y="140"/>
                  <a:pt x="444" y="150"/>
                </a:cubicBezTo>
                <a:cubicBezTo>
                  <a:pt x="409" y="125"/>
                  <a:pt x="367" y="111"/>
                  <a:pt x="322" y="111"/>
                </a:cubicBezTo>
                <a:cubicBezTo>
                  <a:pt x="244" y="111"/>
                  <a:pt x="176" y="154"/>
                  <a:pt x="139" y="217"/>
                </a:cubicBezTo>
                <a:cubicBezTo>
                  <a:pt x="129" y="210"/>
                  <a:pt x="122" y="202"/>
                  <a:pt x="120" y="191"/>
                </a:cubicBezTo>
                <a:cubicBezTo>
                  <a:pt x="110" y="147"/>
                  <a:pt x="182" y="88"/>
                  <a:pt x="266" y="69"/>
                </a:cubicBezTo>
                <a:close/>
                <a:moveTo>
                  <a:pt x="94" y="249"/>
                </a:moveTo>
                <a:cubicBezTo>
                  <a:pt x="98" y="237"/>
                  <a:pt x="111" y="230"/>
                  <a:pt x="124" y="234"/>
                </a:cubicBezTo>
                <a:cubicBezTo>
                  <a:pt x="126" y="234"/>
                  <a:pt x="127" y="235"/>
                  <a:pt x="129" y="236"/>
                </a:cubicBezTo>
                <a:cubicBezTo>
                  <a:pt x="123" y="250"/>
                  <a:pt x="118" y="264"/>
                  <a:pt x="115" y="279"/>
                </a:cubicBezTo>
                <a:cubicBezTo>
                  <a:pt x="113" y="279"/>
                  <a:pt x="111" y="279"/>
                  <a:pt x="110" y="278"/>
                </a:cubicBezTo>
                <a:cubicBezTo>
                  <a:pt x="97" y="274"/>
                  <a:pt x="90" y="261"/>
                  <a:pt x="94" y="249"/>
                </a:cubicBezTo>
                <a:close/>
                <a:moveTo>
                  <a:pt x="130" y="498"/>
                </a:moveTo>
                <a:cubicBezTo>
                  <a:pt x="72" y="434"/>
                  <a:pt x="47" y="344"/>
                  <a:pt x="81" y="314"/>
                </a:cubicBezTo>
                <a:cubicBezTo>
                  <a:pt x="89" y="306"/>
                  <a:pt x="99" y="303"/>
                  <a:pt x="111" y="304"/>
                </a:cubicBezTo>
                <a:cubicBezTo>
                  <a:pt x="111" y="310"/>
                  <a:pt x="111" y="316"/>
                  <a:pt x="111" y="323"/>
                </a:cubicBezTo>
                <a:cubicBezTo>
                  <a:pt x="111" y="439"/>
                  <a:pt x="205" y="534"/>
                  <a:pt x="322" y="534"/>
                </a:cubicBezTo>
                <a:cubicBezTo>
                  <a:pt x="321" y="546"/>
                  <a:pt x="317" y="557"/>
                  <a:pt x="309" y="564"/>
                </a:cubicBezTo>
                <a:cubicBezTo>
                  <a:pt x="276" y="595"/>
                  <a:pt x="188" y="562"/>
                  <a:pt x="130" y="498"/>
                </a:cubicBezTo>
                <a:close/>
                <a:moveTo>
                  <a:pt x="375" y="556"/>
                </a:moveTo>
                <a:cubicBezTo>
                  <a:pt x="362" y="559"/>
                  <a:pt x="350" y="551"/>
                  <a:pt x="347" y="538"/>
                </a:cubicBezTo>
                <a:cubicBezTo>
                  <a:pt x="347" y="536"/>
                  <a:pt x="347" y="535"/>
                  <a:pt x="347" y="533"/>
                </a:cubicBezTo>
                <a:cubicBezTo>
                  <a:pt x="362" y="531"/>
                  <a:pt x="377" y="527"/>
                  <a:pt x="391" y="523"/>
                </a:cubicBezTo>
                <a:cubicBezTo>
                  <a:pt x="392" y="524"/>
                  <a:pt x="392" y="526"/>
                  <a:pt x="393" y="528"/>
                </a:cubicBezTo>
                <a:cubicBezTo>
                  <a:pt x="396" y="541"/>
                  <a:pt x="388" y="554"/>
                  <a:pt x="375" y="556"/>
                </a:cubicBezTo>
                <a:close/>
                <a:moveTo>
                  <a:pt x="570" y="401"/>
                </a:moveTo>
                <a:cubicBezTo>
                  <a:pt x="544" y="484"/>
                  <a:pt x="478" y="550"/>
                  <a:pt x="435" y="537"/>
                </a:cubicBezTo>
                <a:cubicBezTo>
                  <a:pt x="425" y="533"/>
                  <a:pt x="417" y="525"/>
                  <a:pt x="411" y="514"/>
                </a:cubicBezTo>
                <a:cubicBezTo>
                  <a:pt x="483" y="481"/>
                  <a:pt x="533" y="408"/>
                  <a:pt x="533" y="323"/>
                </a:cubicBezTo>
                <a:cubicBezTo>
                  <a:pt x="533" y="284"/>
                  <a:pt x="523" y="248"/>
                  <a:pt x="505" y="217"/>
                </a:cubicBezTo>
                <a:cubicBezTo>
                  <a:pt x="516" y="212"/>
                  <a:pt x="527" y="210"/>
                  <a:pt x="538" y="213"/>
                </a:cubicBezTo>
                <a:cubicBezTo>
                  <a:pt x="581" y="227"/>
                  <a:pt x="596" y="319"/>
                  <a:pt x="570" y="401"/>
                </a:cubicBezTo>
                <a:close/>
              </a:path>
            </a:pathLst>
          </a:custGeom>
          <a:solidFill>
            <a:schemeClr val="accent5">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latin typeface="Helvetica" panose="020B0604020202020204" pitchFamily="34" charset="0"/>
              <a:cs typeface="Helvetica" panose="020B0604020202020204" pitchFamily="34" charset="0"/>
            </a:endParaRPr>
          </a:p>
        </p:txBody>
      </p:sp>
      <p:sp>
        <p:nvSpPr>
          <p:cNvPr id="43" name="Freeform 19"/>
          <p:cNvSpPr>
            <a:spLocks noEditPoints="1"/>
          </p:cNvSpPr>
          <p:nvPr/>
        </p:nvSpPr>
        <p:spPr bwMode="auto">
          <a:xfrm>
            <a:off x="10682140" y="5366379"/>
            <a:ext cx="972104" cy="975154"/>
          </a:xfrm>
          <a:custGeom>
            <a:avLst/>
            <a:gdLst>
              <a:gd name="T0" fmla="*/ 380 w 402"/>
              <a:gd name="T1" fmla="*/ 242 h 403"/>
              <a:gd name="T2" fmla="*/ 385 w 402"/>
              <a:gd name="T3" fmla="*/ 209 h 403"/>
              <a:gd name="T4" fmla="*/ 383 w 402"/>
              <a:gd name="T5" fmla="*/ 175 h 403"/>
              <a:gd name="T6" fmla="*/ 375 w 402"/>
              <a:gd name="T7" fmla="*/ 142 h 403"/>
              <a:gd name="T8" fmla="*/ 361 w 402"/>
              <a:gd name="T9" fmla="*/ 111 h 403"/>
              <a:gd name="T10" fmla="*/ 342 w 402"/>
              <a:gd name="T11" fmla="*/ 83 h 403"/>
              <a:gd name="T12" fmla="*/ 318 w 402"/>
              <a:gd name="T13" fmla="*/ 59 h 403"/>
              <a:gd name="T14" fmla="*/ 289 w 402"/>
              <a:gd name="T15" fmla="*/ 40 h 403"/>
              <a:gd name="T16" fmla="*/ 258 w 402"/>
              <a:gd name="T17" fmla="*/ 26 h 403"/>
              <a:gd name="T18" fmla="*/ 225 w 402"/>
              <a:gd name="T19" fmla="*/ 19 h 403"/>
              <a:gd name="T20" fmla="*/ 191 w 402"/>
              <a:gd name="T21" fmla="*/ 18 h 403"/>
              <a:gd name="T22" fmla="*/ 158 w 402"/>
              <a:gd name="T23" fmla="*/ 23 h 403"/>
              <a:gd name="T24" fmla="*/ 125 w 402"/>
              <a:gd name="T25" fmla="*/ 34 h 403"/>
              <a:gd name="T26" fmla="*/ 96 w 402"/>
              <a:gd name="T27" fmla="*/ 50 h 403"/>
              <a:gd name="T28" fmla="*/ 70 w 402"/>
              <a:gd name="T29" fmla="*/ 72 h 403"/>
              <a:gd name="T30" fmla="*/ 48 w 402"/>
              <a:gd name="T31" fmla="*/ 98 h 403"/>
              <a:gd name="T32" fmla="*/ 32 w 402"/>
              <a:gd name="T33" fmla="*/ 128 h 403"/>
              <a:gd name="T34" fmla="*/ 21 w 402"/>
              <a:gd name="T35" fmla="*/ 161 h 403"/>
              <a:gd name="T36" fmla="*/ 17 w 402"/>
              <a:gd name="T37" fmla="*/ 194 h 403"/>
              <a:gd name="T38" fmla="*/ 19 w 402"/>
              <a:gd name="T39" fmla="*/ 228 h 403"/>
              <a:gd name="T40" fmla="*/ 27 w 402"/>
              <a:gd name="T41" fmla="*/ 261 h 403"/>
              <a:gd name="T42" fmla="*/ 41 w 402"/>
              <a:gd name="T43" fmla="*/ 292 h 403"/>
              <a:gd name="T44" fmla="*/ 60 w 402"/>
              <a:gd name="T45" fmla="*/ 320 h 403"/>
              <a:gd name="T46" fmla="*/ 84 w 402"/>
              <a:gd name="T47" fmla="*/ 344 h 403"/>
              <a:gd name="T48" fmla="*/ 112 w 402"/>
              <a:gd name="T49" fmla="*/ 363 h 403"/>
              <a:gd name="T50" fmla="*/ 144 w 402"/>
              <a:gd name="T51" fmla="*/ 376 h 403"/>
              <a:gd name="T52" fmla="*/ 177 w 402"/>
              <a:gd name="T53" fmla="*/ 384 h 403"/>
              <a:gd name="T54" fmla="*/ 211 w 402"/>
              <a:gd name="T55" fmla="*/ 385 h 403"/>
              <a:gd name="T56" fmla="*/ 244 w 402"/>
              <a:gd name="T57" fmla="*/ 380 h 403"/>
              <a:gd name="T58" fmla="*/ 276 w 402"/>
              <a:gd name="T59" fmla="*/ 369 h 403"/>
              <a:gd name="T60" fmla="*/ 306 w 402"/>
              <a:gd name="T61" fmla="*/ 353 h 403"/>
              <a:gd name="T62" fmla="*/ 332 w 402"/>
              <a:gd name="T63" fmla="*/ 331 h 403"/>
              <a:gd name="T64" fmla="*/ 354 w 402"/>
              <a:gd name="T65" fmla="*/ 304 h 403"/>
              <a:gd name="T66" fmla="*/ 370 w 402"/>
              <a:gd name="T67" fmla="*/ 275 h 403"/>
              <a:gd name="T68" fmla="*/ 119 w 402"/>
              <a:gd name="T69" fmla="*/ 71 h 403"/>
              <a:gd name="T70" fmla="*/ 213 w 402"/>
              <a:gd name="T71" fmla="*/ 69 h 403"/>
              <a:gd name="T72" fmla="*/ 80 w 402"/>
              <a:gd name="T73" fmla="*/ 257 h 403"/>
              <a:gd name="T74" fmla="*/ 337 w 402"/>
              <a:gd name="T75" fmla="*/ 272 h 403"/>
              <a:gd name="T76" fmla="*/ 98 w 402"/>
              <a:gd name="T77" fmla="*/ 294 h 403"/>
              <a:gd name="T78" fmla="*/ 324 w 402"/>
              <a:gd name="T79" fmla="*/ 253 h 403"/>
              <a:gd name="T80" fmla="*/ 339 w 402"/>
              <a:gd name="T81" fmla="*/ 214 h 403"/>
              <a:gd name="T82" fmla="*/ 252 w 402"/>
              <a:gd name="T83" fmla="*/ 79 h 403"/>
              <a:gd name="T84" fmla="*/ 331 w 402"/>
              <a:gd name="T85" fmla="*/ 120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02" h="403">
                <a:moveTo>
                  <a:pt x="376" y="259"/>
                </a:moveTo>
                <a:cubicBezTo>
                  <a:pt x="396" y="256"/>
                  <a:pt x="396" y="256"/>
                  <a:pt x="396" y="256"/>
                </a:cubicBezTo>
                <a:cubicBezTo>
                  <a:pt x="380" y="242"/>
                  <a:pt x="380" y="242"/>
                  <a:pt x="380" y="242"/>
                </a:cubicBezTo>
                <a:cubicBezTo>
                  <a:pt x="375" y="238"/>
                  <a:pt x="377" y="229"/>
                  <a:pt x="383" y="226"/>
                </a:cubicBezTo>
                <a:cubicBezTo>
                  <a:pt x="402" y="219"/>
                  <a:pt x="402" y="219"/>
                  <a:pt x="402" y="219"/>
                </a:cubicBezTo>
                <a:cubicBezTo>
                  <a:pt x="385" y="209"/>
                  <a:pt x="385" y="209"/>
                  <a:pt x="385" y="209"/>
                </a:cubicBezTo>
                <a:cubicBezTo>
                  <a:pt x="379" y="205"/>
                  <a:pt x="379" y="196"/>
                  <a:pt x="385" y="192"/>
                </a:cubicBezTo>
                <a:cubicBezTo>
                  <a:pt x="402" y="182"/>
                  <a:pt x="402" y="182"/>
                  <a:pt x="402" y="182"/>
                </a:cubicBezTo>
                <a:cubicBezTo>
                  <a:pt x="383" y="175"/>
                  <a:pt x="383" y="175"/>
                  <a:pt x="383" y="175"/>
                </a:cubicBezTo>
                <a:cubicBezTo>
                  <a:pt x="376" y="172"/>
                  <a:pt x="375" y="163"/>
                  <a:pt x="380" y="158"/>
                </a:cubicBezTo>
                <a:cubicBezTo>
                  <a:pt x="395" y="145"/>
                  <a:pt x="395" y="145"/>
                  <a:pt x="395" y="145"/>
                </a:cubicBezTo>
                <a:cubicBezTo>
                  <a:pt x="375" y="142"/>
                  <a:pt x="375" y="142"/>
                  <a:pt x="375" y="142"/>
                </a:cubicBezTo>
                <a:cubicBezTo>
                  <a:pt x="368" y="141"/>
                  <a:pt x="365" y="132"/>
                  <a:pt x="369" y="126"/>
                </a:cubicBezTo>
                <a:cubicBezTo>
                  <a:pt x="381" y="110"/>
                  <a:pt x="381" y="110"/>
                  <a:pt x="381" y="110"/>
                </a:cubicBezTo>
                <a:cubicBezTo>
                  <a:pt x="361" y="111"/>
                  <a:pt x="361" y="111"/>
                  <a:pt x="361" y="111"/>
                </a:cubicBezTo>
                <a:cubicBezTo>
                  <a:pt x="354" y="111"/>
                  <a:pt x="349" y="103"/>
                  <a:pt x="352" y="97"/>
                </a:cubicBezTo>
                <a:cubicBezTo>
                  <a:pt x="361" y="79"/>
                  <a:pt x="361" y="79"/>
                  <a:pt x="361" y="79"/>
                </a:cubicBezTo>
                <a:cubicBezTo>
                  <a:pt x="342" y="83"/>
                  <a:pt x="342" y="83"/>
                  <a:pt x="342" y="83"/>
                </a:cubicBezTo>
                <a:cubicBezTo>
                  <a:pt x="335" y="84"/>
                  <a:pt x="328" y="78"/>
                  <a:pt x="330" y="71"/>
                </a:cubicBezTo>
                <a:cubicBezTo>
                  <a:pt x="336" y="51"/>
                  <a:pt x="336" y="51"/>
                  <a:pt x="336" y="51"/>
                </a:cubicBezTo>
                <a:cubicBezTo>
                  <a:pt x="318" y="59"/>
                  <a:pt x="318" y="59"/>
                  <a:pt x="318" y="59"/>
                </a:cubicBezTo>
                <a:cubicBezTo>
                  <a:pt x="311" y="62"/>
                  <a:pt x="303" y="56"/>
                  <a:pt x="304" y="49"/>
                </a:cubicBezTo>
                <a:cubicBezTo>
                  <a:pt x="306" y="29"/>
                  <a:pt x="306" y="29"/>
                  <a:pt x="306" y="29"/>
                </a:cubicBezTo>
                <a:cubicBezTo>
                  <a:pt x="289" y="40"/>
                  <a:pt x="289" y="40"/>
                  <a:pt x="289" y="40"/>
                </a:cubicBezTo>
                <a:cubicBezTo>
                  <a:pt x="283" y="44"/>
                  <a:pt x="275" y="40"/>
                  <a:pt x="274" y="33"/>
                </a:cubicBezTo>
                <a:cubicBezTo>
                  <a:pt x="273" y="13"/>
                  <a:pt x="273" y="13"/>
                  <a:pt x="273" y="13"/>
                </a:cubicBezTo>
                <a:cubicBezTo>
                  <a:pt x="258" y="26"/>
                  <a:pt x="258" y="26"/>
                  <a:pt x="258" y="26"/>
                </a:cubicBezTo>
                <a:cubicBezTo>
                  <a:pt x="253" y="32"/>
                  <a:pt x="244" y="29"/>
                  <a:pt x="242" y="22"/>
                </a:cubicBezTo>
                <a:cubicBezTo>
                  <a:pt x="237" y="3"/>
                  <a:pt x="237" y="3"/>
                  <a:pt x="237" y="3"/>
                </a:cubicBezTo>
                <a:cubicBezTo>
                  <a:pt x="225" y="19"/>
                  <a:pt x="225" y="19"/>
                  <a:pt x="225" y="19"/>
                </a:cubicBezTo>
                <a:cubicBezTo>
                  <a:pt x="221" y="25"/>
                  <a:pt x="212" y="24"/>
                  <a:pt x="209" y="17"/>
                </a:cubicBezTo>
                <a:cubicBezTo>
                  <a:pt x="200" y="0"/>
                  <a:pt x="200" y="0"/>
                  <a:pt x="200" y="0"/>
                </a:cubicBezTo>
                <a:cubicBezTo>
                  <a:pt x="191" y="18"/>
                  <a:pt x="191" y="18"/>
                  <a:pt x="191" y="18"/>
                </a:cubicBezTo>
                <a:cubicBezTo>
                  <a:pt x="188" y="24"/>
                  <a:pt x="179" y="25"/>
                  <a:pt x="175" y="19"/>
                </a:cubicBezTo>
                <a:cubicBezTo>
                  <a:pt x="163" y="3"/>
                  <a:pt x="163" y="3"/>
                  <a:pt x="163" y="3"/>
                </a:cubicBezTo>
                <a:cubicBezTo>
                  <a:pt x="158" y="23"/>
                  <a:pt x="158" y="23"/>
                  <a:pt x="158" y="23"/>
                </a:cubicBezTo>
                <a:cubicBezTo>
                  <a:pt x="156" y="30"/>
                  <a:pt x="147" y="32"/>
                  <a:pt x="142" y="27"/>
                </a:cubicBezTo>
                <a:cubicBezTo>
                  <a:pt x="127" y="14"/>
                  <a:pt x="127" y="14"/>
                  <a:pt x="127" y="14"/>
                </a:cubicBezTo>
                <a:cubicBezTo>
                  <a:pt x="125" y="34"/>
                  <a:pt x="125" y="34"/>
                  <a:pt x="125" y="34"/>
                </a:cubicBezTo>
                <a:cubicBezTo>
                  <a:pt x="125" y="41"/>
                  <a:pt x="117" y="45"/>
                  <a:pt x="111" y="41"/>
                </a:cubicBezTo>
                <a:cubicBezTo>
                  <a:pt x="94" y="30"/>
                  <a:pt x="94" y="30"/>
                  <a:pt x="94" y="30"/>
                </a:cubicBezTo>
                <a:cubicBezTo>
                  <a:pt x="96" y="50"/>
                  <a:pt x="96" y="50"/>
                  <a:pt x="96" y="50"/>
                </a:cubicBezTo>
                <a:cubicBezTo>
                  <a:pt x="97" y="58"/>
                  <a:pt x="89" y="63"/>
                  <a:pt x="83" y="60"/>
                </a:cubicBezTo>
                <a:cubicBezTo>
                  <a:pt x="64" y="53"/>
                  <a:pt x="64" y="53"/>
                  <a:pt x="64" y="53"/>
                </a:cubicBezTo>
                <a:cubicBezTo>
                  <a:pt x="70" y="72"/>
                  <a:pt x="70" y="72"/>
                  <a:pt x="70" y="72"/>
                </a:cubicBezTo>
                <a:cubicBezTo>
                  <a:pt x="72" y="79"/>
                  <a:pt x="66" y="86"/>
                  <a:pt x="59" y="85"/>
                </a:cubicBezTo>
                <a:cubicBezTo>
                  <a:pt x="39" y="81"/>
                  <a:pt x="39" y="81"/>
                  <a:pt x="39" y="81"/>
                </a:cubicBezTo>
                <a:cubicBezTo>
                  <a:pt x="48" y="98"/>
                  <a:pt x="48" y="98"/>
                  <a:pt x="48" y="98"/>
                </a:cubicBezTo>
                <a:cubicBezTo>
                  <a:pt x="52" y="105"/>
                  <a:pt x="47" y="113"/>
                  <a:pt x="40" y="113"/>
                </a:cubicBezTo>
                <a:cubicBezTo>
                  <a:pt x="20" y="113"/>
                  <a:pt x="20" y="113"/>
                  <a:pt x="20" y="113"/>
                </a:cubicBezTo>
                <a:cubicBezTo>
                  <a:pt x="32" y="128"/>
                  <a:pt x="32" y="128"/>
                  <a:pt x="32" y="128"/>
                </a:cubicBezTo>
                <a:cubicBezTo>
                  <a:pt x="37" y="134"/>
                  <a:pt x="33" y="143"/>
                  <a:pt x="26" y="144"/>
                </a:cubicBezTo>
                <a:cubicBezTo>
                  <a:pt x="6" y="147"/>
                  <a:pt x="6" y="147"/>
                  <a:pt x="6" y="147"/>
                </a:cubicBezTo>
                <a:cubicBezTo>
                  <a:pt x="21" y="161"/>
                  <a:pt x="21" y="161"/>
                  <a:pt x="21" y="161"/>
                </a:cubicBezTo>
                <a:cubicBezTo>
                  <a:pt x="27" y="165"/>
                  <a:pt x="25" y="174"/>
                  <a:pt x="18" y="177"/>
                </a:cubicBezTo>
                <a:cubicBezTo>
                  <a:pt x="0" y="184"/>
                  <a:pt x="0" y="184"/>
                  <a:pt x="0" y="184"/>
                </a:cubicBezTo>
                <a:cubicBezTo>
                  <a:pt x="17" y="194"/>
                  <a:pt x="17" y="194"/>
                  <a:pt x="17" y="194"/>
                </a:cubicBezTo>
                <a:cubicBezTo>
                  <a:pt x="23" y="198"/>
                  <a:pt x="23" y="207"/>
                  <a:pt x="17" y="211"/>
                </a:cubicBezTo>
                <a:cubicBezTo>
                  <a:pt x="0" y="221"/>
                  <a:pt x="0" y="221"/>
                  <a:pt x="0" y="221"/>
                </a:cubicBezTo>
                <a:cubicBezTo>
                  <a:pt x="19" y="228"/>
                  <a:pt x="19" y="228"/>
                  <a:pt x="19" y="228"/>
                </a:cubicBezTo>
                <a:cubicBezTo>
                  <a:pt x="26" y="231"/>
                  <a:pt x="27" y="240"/>
                  <a:pt x="22" y="245"/>
                </a:cubicBezTo>
                <a:cubicBezTo>
                  <a:pt x="7" y="258"/>
                  <a:pt x="7" y="258"/>
                  <a:pt x="7" y="258"/>
                </a:cubicBezTo>
                <a:cubicBezTo>
                  <a:pt x="27" y="261"/>
                  <a:pt x="27" y="261"/>
                  <a:pt x="27" y="261"/>
                </a:cubicBezTo>
                <a:cubicBezTo>
                  <a:pt x="34" y="262"/>
                  <a:pt x="37" y="271"/>
                  <a:pt x="33" y="277"/>
                </a:cubicBezTo>
                <a:cubicBezTo>
                  <a:pt x="21" y="293"/>
                  <a:pt x="21" y="293"/>
                  <a:pt x="21" y="293"/>
                </a:cubicBezTo>
                <a:cubicBezTo>
                  <a:pt x="41" y="292"/>
                  <a:pt x="41" y="292"/>
                  <a:pt x="41" y="292"/>
                </a:cubicBezTo>
                <a:cubicBezTo>
                  <a:pt x="48" y="292"/>
                  <a:pt x="53" y="300"/>
                  <a:pt x="50" y="306"/>
                </a:cubicBezTo>
                <a:cubicBezTo>
                  <a:pt x="41" y="324"/>
                  <a:pt x="41" y="324"/>
                  <a:pt x="41" y="324"/>
                </a:cubicBezTo>
                <a:cubicBezTo>
                  <a:pt x="60" y="320"/>
                  <a:pt x="60" y="320"/>
                  <a:pt x="60" y="320"/>
                </a:cubicBezTo>
                <a:cubicBezTo>
                  <a:pt x="67" y="319"/>
                  <a:pt x="73" y="325"/>
                  <a:pt x="71" y="332"/>
                </a:cubicBezTo>
                <a:cubicBezTo>
                  <a:pt x="66" y="352"/>
                  <a:pt x="66" y="352"/>
                  <a:pt x="66" y="352"/>
                </a:cubicBezTo>
                <a:cubicBezTo>
                  <a:pt x="84" y="344"/>
                  <a:pt x="84" y="344"/>
                  <a:pt x="84" y="344"/>
                </a:cubicBezTo>
                <a:cubicBezTo>
                  <a:pt x="91" y="341"/>
                  <a:pt x="98" y="347"/>
                  <a:pt x="98" y="354"/>
                </a:cubicBezTo>
                <a:cubicBezTo>
                  <a:pt x="96" y="374"/>
                  <a:pt x="96" y="374"/>
                  <a:pt x="96" y="374"/>
                </a:cubicBezTo>
                <a:cubicBezTo>
                  <a:pt x="112" y="363"/>
                  <a:pt x="112" y="363"/>
                  <a:pt x="112" y="363"/>
                </a:cubicBezTo>
                <a:cubicBezTo>
                  <a:pt x="119" y="359"/>
                  <a:pt x="127" y="363"/>
                  <a:pt x="127" y="370"/>
                </a:cubicBezTo>
                <a:cubicBezTo>
                  <a:pt x="129" y="390"/>
                  <a:pt x="129" y="390"/>
                  <a:pt x="129" y="390"/>
                </a:cubicBezTo>
                <a:cubicBezTo>
                  <a:pt x="144" y="376"/>
                  <a:pt x="144" y="376"/>
                  <a:pt x="144" y="376"/>
                </a:cubicBezTo>
                <a:cubicBezTo>
                  <a:pt x="149" y="371"/>
                  <a:pt x="158" y="374"/>
                  <a:pt x="160" y="381"/>
                </a:cubicBezTo>
                <a:cubicBezTo>
                  <a:pt x="165" y="400"/>
                  <a:pt x="165" y="400"/>
                  <a:pt x="165" y="400"/>
                </a:cubicBezTo>
                <a:cubicBezTo>
                  <a:pt x="177" y="384"/>
                  <a:pt x="177" y="384"/>
                  <a:pt x="177" y="384"/>
                </a:cubicBezTo>
                <a:cubicBezTo>
                  <a:pt x="181" y="378"/>
                  <a:pt x="190" y="379"/>
                  <a:pt x="193" y="385"/>
                </a:cubicBezTo>
                <a:cubicBezTo>
                  <a:pt x="202" y="403"/>
                  <a:pt x="202" y="403"/>
                  <a:pt x="202" y="403"/>
                </a:cubicBezTo>
                <a:cubicBezTo>
                  <a:pt x="211" y="385"/>
                  <a:pt x="211" y="385"/>
                  <a:pt x="211" y="385"/>
                </a:cubicBezTo>
                <a:cubicBezTo>
                  <a:pt x="214" y="379"/>
                  <a:pt x="223" y="378"/>
                  <a:pt x="227" y="384"/>
                </a:cubicBezTo>
                <a:cubicBezTo>
                  <a:pt x="239" y="400"/>
                  <a:pt x="239" y="400"/>
                  <a:pt x="239" y="400"/>
                </a:cubicBezTo>
                <a:cubicBezTo>
                  <a:pt x="244" y="380"/>
                  <a:pt x="244" y="380"/>
                  <a:pt x="244" y="380"/>
                </a:cubicBezTo>
                <a:cubicBezTo>
                  <a:pt x="246" y="373"/>
                  <a:pt x="255" y="371"/>
                  <a:pt x="260" y="376"/>
                </a:cubicBezTo>
                <a:cubicBezTo>
                  <a:pt x="275" y="389"/>
                  <a:pt x="275" y="389"/>
                  <a:pt x="275" y="389"/>
                </a:cubicBezTo>
                <a:cubicBezTo>
                  <a:pt x="276" y="369"/>
                  <a:pt x="276" y="369"/>
                  <a:pt x="276" y="369"/>
                </a:cubicBezTo>
                <a:cubicBezTo>
                  <a:pt x="277" y="362"/>
                  <a:pt x="285" y="358"/>
                  <a:pt x="291" y="362"/>
                </a:cubicBezTo>
                <a:cubicBezTo>
                  <a:pt x="308" y="373"/>
                  <a:pt x="308" y="373"/>
                  <a:pt x="308" y="373"/>
                </a:cubicBezTo>
                <a:cubicBezTo>
                  <a:pt x="306" y="353"/>
                  <a:pt x="306" y="353"/>
                  <a:pt x="306" y="353"/>
                </a:cubicBezTo>
                <a:cubicBezTo>
                  <a:pt x="305" y="345"/>
                  <a:pt x="312" y="340"/>
                  <a:pt x="319" y="343"/>
                </a:cubicBezTo>
                <a:cubicBezTo>
                  <a:pt x="338" y="350"/>
                  <a:pt x="338" y="350"/>
                  <a:pt x="338" y="350"/>
                </a:cubicBezTo>
                <a:cubicBezTo>
                  <a:pt x="332" y="331"/>
                  <a:pt x="332" y="331"/>
                  <a:pt x="332" y="331"/>
                </a:cubicBezTo>
                <a:cubicBezTo>
                  <a:pt x="330" y="324"/>
                  <a:pt x="336" y="317"/>
                  <a:pt x="343" y="318"/>
                </a:cubicBezTo>
                <a:cubicBezTo>
                  <a:pt x="363" y="322"/>
                  <a:pt x="363" y="322"/>
                  <a:pt x="363" y="322"/>
                </a:cubicBezTo>
                <a:cubicBezTo>
                  <a:pt x="354" y="304"/>
                  <a:pt x="354" y="304"/>
                  <a:pt x="354" y="304"/>
                </a:cubicBezTo>
                <a:cubicBezTo>
                  <a:pt x="350" y="298"/>
                  <a:pt x="355" y="290"/>
                  <a:pt x="362" y="290"/>
                </a:cubicBezTo>
                <a:cubicBezTo>
                  <a:pt x="382" y="290"/>
                  <a:pt x="382" y="290"/>
                  <a:pt x="382" y="290"/>
                </a:cubicBezTo>
                <a:cubicBezTo>
                  <a:pt x="370" y="275"/>
                  <a:pt x="370" y="275"/>
                  <a:pt x="370" y="275"/>
                </a:cubicBezTo>
                <a:cubicBezTo>
                  <a:pt x="365" y="269"/>
                  <a:pt x="369" y="260"/>
                  <a:pt x="376" y="259"/>
                </a:cubicBezTo>
                <a:close/>
                <a:moveTo>
                  <a:pt x="56" y="253"/>
                </a:moveTo>
                <a:cubicBezTo>
                  <a:pt x="33" y="187"/>
                  <a:pt x="57" y="110"/>
                  <a:pt x="119" y="71"/>
                </a:cubicBezTo>
                <a:cubicBezTo>
                  <a:pt x="145" y="55"/>
                  <a:pt x="173" y="48"/>
                  <a:pt x="201" y="48"/>
                </a:cubicBezTo>
                <a:cubicBezTo>
                  <a:pt x="210" y="48"/>
                  <a:pt x="216" y="56"/>
                  <a:pt x="214" y="64"/>
                </a:cubicBezTo>
                <a:cubicBezTo>
                  <a:pt x="213" y="69"/>
                  <a:pt x="213" y="69"/>
                  <a:pt x="213" y="69"/>
                </a:cubicBezTo>
                <a:cubicBezTo>
                  <a:pt x="209" y="69"/>
                  <a:pt x="205" y="68"/>
                  <a:pt x="201" y="68"/>
                </a:cubicBezTo>
                <a:cubicBezTo>
                  <a:pt x="127" y="68"/>
                  <a:pt x="68" y="128"/>
                  <a:pt x="68" y="201"/>
                </a:cubicBezTo>
                <a:cubicBezTo>
                  <a:pt x="68" y="221"/>
                  <a:pt x="72" y="240"/>
                  <a:pt x="80" y="257"/>
                </a:cubicBezTo>
                <a:cubicBezTo>
                  <a:pt x="75" y="260"/>
                  <a:pt x="75" y="260"/>
                  <a:pt x="75" y="260"/>
                </a:cubicBezTo>
                <a:cubicBezTo>
                  <a:pt x="68" y="264"/>
                  <a:pt x="59" y="261"/>
                  <a:pt x="56" y="253"/>
                </a:cubicBezTo>
                <a:close/>
                <a:moveTo>
                  <a:pt x="337" y="272"/>
                </a:moveTo>
                <a:cubicBezTo>
                  <a:pt x="325" y="296"/>
                  <a:pt x="307" y="316"/>
                  <a:pt x="283" y="332"/>
                </a:cubicBezTo>
                <a:cubicBezTo>
                  <a:pt x="222" y="369"/>
                  <a:pt x="146" y="360"/>
                  <a:pt x="97" y="314"/>
                </a:cubicBezTo>
                <a:cubicBezTo>
                  <a:pt x="90" y="308"/>
                  <a:pt x="91" y="298"/>
                  <a:pt x="98" y="294"/>
                </a:cubicBezTo>
                <a:cubicBezTo>
                  <a:pt x="103" y="291"/>
                  <a:pt x="103" y="291"/>
                  <a:pt x="103" y="291"/>
                </a:cubicBezTo>
                <a:cubicBezTo>
                  <a:pt x="127" y="318"/>
                  <a:pt x="162" y="335"/>
                  <a:pt x="201" y="335"/>
                </a:cubicBezTo>
                <a:cubicBezTo>
                  <a:pt x="256" y="335"/>
                  <a:pt x="304" y="301"/>
                  <a:pt x="324" y="253"/>
                </a:cubicBezTo>
                <a:cubicBezTo>
                  <a:pt x="329" y="254"/>
                  <a:pt x="329" y="254"/>
                  <a:pt x="329" y="254"/>
                </a:cubicBezTo>
                <a:cubicBezTo>
                  <a:pt x="337" y="256"/>
                  <a:pt x="341" y="265"/>
                  <a:pt x="337" y="272"/>
                </a:cubicBezTo>
                <a:close/>
                <a:moveTo>
                  <a:pt x="339" y="214"/>
                </a:moveTo>
                <a:cubicBezTo>
                  <a:pt x="334" y="213"/>
                  <a:pt x="334" y="213"/>
                  <a:pt x="334" y="213"/>
                </a:cubicBezTo>
                <a:cubicBezTo>
                  <a:pt x="334" y="209"/>
                  <a:pt x="334" y="205"/>
                  <a:pt x="334" y="201"/>
                </a:cubicBezTo>
                <a:cubicBezTo>
                  <a:pt x="334" y="146"/>
                  <a:pt x="300" y="99"/>
                  <a:pt x="252" y="79"/>
                </a:cubicBezTo>
                <a:cubicBezTo>
                  <a:pt x="253" y="74"/>
                  <a:pt x="253" y="74"/>
                  <a:pt x="253" y="74"/>
                </a:cubicBezTo>
                <a:cubicBezTo>
                  <a:pt x="255" y="66"/>
                  <a:pt x="264" y="61"/>
                  <a:pt x="272" y="65"/>
                </a:cubicBezTo>
                <a:cubicBezTo>
                  <a:pt x="295" y="77"/>
                  <a:pt x="316" y="96"/>
                  <a:pt x="331" y="120"/>
                </a:cubicBezTo>
                <a:cubicBezTo>
                  <a:pt x="347" y="145"/>
                  <a:pt x="355" y="174"/>
                  <a:pt x="355" y="202"/>
                </a:cubicBezTo>
                <a:cubicBezTo>
                  <a:pt x="354" y="210"/>
                  <a:pt x="347" y="216"/>
                  <a:pt x="339" y="214"/>
                </a:cubicBezTo>
                <a:close/>
              </a:path>
            </a:pathLst>
          </a:custGeom>
          <a:solidFill>
            <a:schemeClr val="accent5">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latin typeface="Helvetica" panose="020B0604020202020204" pitchFamily="34" charset="0"/>
              <a:cs typeface="Helvetica" panose="020B0604020202020204" pitchFamily="34" charset="0"/>
            </a:endParaRPr>
          </a:p>
        </p:txBody>
      </p:sp>
      <p:sp>
        <p:nvSpPr>
          <p:cNvPr id="44" name="Freeform 23"/>
          <p:cNvSpPr>
            <a:spLocks noEditPoints="1"/>
          </p:cNvSpPr>
          <p:nvPr/>
        </p:nvSpPr>
        <p:spPr bwMode="auto">
          <a:xfrm>
            <a:off x="9782688" y="4733519"/>
            <a:ext cx="905826" cy="909747"/>
          </a:xfrm>
          <a:custGeom>
            <a:avLst/>
            <a:gdLst>
              <a:gd name="T0" fmla="*/ 469 w 486"/>
              <a:gd name="T1" fmla="*/ 225 h 488"/>
              <a:gd name="T2" fmla="*/ 470 w 486"/>
              <a:gd name="T3" fmla="*/ 194 h 488"/>
              <a:gd name="T4" fmla="*/ 459 w 486"/>
              <a:gd name="T5" fmla="*/ 161 h 488"/>
              <a:gd name="T6" fmla="*/ 441 w 486"/>
              <a:gd name="T7" fmla="*/ 135 h 488"/>
              <a:gd name="T8" fmla="*/ 429 w 486"/>
              <a:gd name="T9" fmla="*/ 87 h 488"/>
              <a:gd name="T10" fmla="*/ 380 w 486"/>
              <a:gd name="T11" fmla="*/ 87 h 488"/>
              <a:gd name="T12" fmla="*/ 369 w 486"/>
              <a:gd name="T13" fmla="*/ 35 h 488"/>
              <a:gd name="T14" fmla="*/ 319 w 486"/>
              <a:gd name="T15" fmla="*/ 31 h 488"/>
              <a:gd name="T16" fmla="*/ 291 w 486"/>
              <a:gd name="T17" fmla="*/ 17 h 488"/>
              <a:gd name="T18" fmla="*/ 256 w 486"/>
              <a:gd name="T19" fmla="*/ 13 h 488"/>
              <a:gd name="T20" fmla="*/ 226 w 486"/>
              <a:gd name="T21" fmla="*/ 19 h 488"/>
              <a:gd name="T22" fmla="*/ 177 w 486"/>
              <a:gd name="T23" fmla="*/ 10 h 488"/>
              <a:gd name="T24" fmla="*/ 151 w 486"/>
              <a:gd name="T25" fmla="*/ 57 h 488"/>
              <a:gd name="T26" fmla="*/ 113 w 486"/>
              <a:gd name="T27" fmla="*/ 38 h 488"/>
              <a:gd name="T28" fmla="*/ 107 w 486"/>
              <a:gd name="T29" fmla="*/ 86 h 488"/>
              <a:gd name="T30" fmla="*/ 54 w 486"/>
              <a:gd name="T31" fmla="*/ 90 h 488"/>
              <a:gd name="T32" fmla="*/ 42 w 486"/>
              <a:gd name="T33" fmla="*/ 139 h 488"/>
              <a:gd name="T34" fmla="*/ 25 w 486"/>
              <a:gd name="T35" fmla="*/ 164 h 488"/>
              <a:gd name="T36" fmla="*/ 16 w 486"/>
              <a:gd name="T37" fmla="*/ 198 h 488"/>
              <a:gd name="T38" fmla="*/ 17 w 486"/>
              <a:gd name="T39" fmla="*/ 229 h 488"/>
              <a:gd name="T40" fmla="*/ 1 w 486"/>
              <a:gd name="T41" fmla="*/ 276 h 488"/>
              <a:gd name="T42" fmla="*/ 44 w 486"/>
              <a:gd name="T43" fmla="*/ 305 h 488"/>
              <a:gd name="T44" fmla="*/ 20 w 486"/>
              <a:gd name="T45" fmla="*/ 343 h 488"/>
              <a:gd name="T46" fmla="*/ 69 w 486"/>
              <a:gd name="T47" fmla="*/ 359 h 488"/>
              <a:gd name="T48" fmla="*/ 63 w 486"/>
              <a:gd name="T49" fmla="*/ 409 h 488"/>
              <a:gd name="T50" fmla="*/ 110 w 486"/>
              <a:gd name="T51" fmla="*/ 428 h 488"/>
              <a:gd name="T52" fmla="*/ 133 w 486"/>
              <a:gd name="T53" fmla="*/ 449 h 488"/>
              <a:gd name="T54" fmla="*/ 167 w 486"/>
              <a:gd name="T55" fmla="*/ 458 h 488"/>
              <a:gd name="T56" fmla="*/ 195 w 486"/>
              <a:gd name="T57" fmla="*/ 471 h 488"/>
              <a:gd name="T58" fmla="*/ 230 w 486"/>
              <a:gd name="T59" fmla="*/ 476 h 488"/>
              <a:gd name="T60" fmla="*/ 260 w 486"/>
              <a:gd name="T61" fmla="*/ 470 h 488"/>
              <a:gd name="T62" fmla="*/ 295 w 486"/>
              <a:gd name="T63" fmla="*/ 470 h 488"/>
              <a:gd name="T64" fmla="*/ 323 w 486"/>
              <a:gd name="T65" fmla="*/ 456 h 488"/>
              <a:gd name="T66" fmla="*/ 372 w 486"/>
              <a:gd name="T67" fmla="*/ 451 h 488"/>
              <a:gd name="T68" fmla="*/ 379 w 486"/>
              <a:gd name="T69" fmla="*/ 425 h 488"/>
              <a:gd name="T70" fmla="*/ 426 w 486"/>
              <a:gd name="T71" fmla="*/ 406 h 488"/>
              <a:gd name="T72" fmla="*/ 419 w 486"/>
              <a:gd name="T73" fmla="*/ 355 h 488"/>
              <a:gd name="T74" fmla="*/ 468 w 486"/>
              <a:gd name="T75" fmla="*/ 339 h 488"/>
              <a:gd name="T76" fmla="*/ 455 w 486"/>
              <a:gd name="T77" fmla="*/ 286 h 488"/>
              <a:gd name="T78" fmla="*/ 475 w 486"/>
              <a:gd name="T79" fmla="*/ 260 h 488"/>
              <a:gd name="T80" fmla="*/ 366 w 486"/>
              <a:gd name="T81" fmla="*/ 153 h 488"/>
              <a:gd name="T82" fmla="*/ 183 w 486"/>
              <a:gd name="T83" fmla="*/ 87 h 488"/>
              <a:gd name="T84" fmla="*/ 243 w 486"/>
              <a:gd name="T85" fmla="*/ 102 h 488"/>
              <a:gd name="T86" fmla="*/ 89 w 486"/>
              <a:gd name="T87" fmla="*/ 176 h 488"/>
              <a:gd name="T88" fmla="*/ 108 w 486"/>
              <a:gd name="T89" fmla="*/ 198 h 488"/>
              <a:gd name="T90" fmla="*/ 87 w 486"/>
              <a:gd name="T91" fmla="*/ 308 h 488"/>
              <a:gd name="T92" fmla="*/ 101 w 486"/>
              <a:gd name="T93" fmla="*/ 244 h 488"/>
              <a:gd name="T94" fmla="*/ 118 w 486"/>
              <a:gd name="T95" fmla="*/ 357 h 488"/>
              <a:gd name="T96" fmla="*/ 201 w 486"/>
              <a:gd name="T97" fmla="*/ 391 h 488"/>
              <a:gd name="T98" fmla="*/ 223 w 486"/>
              <a:gd name="T99" fmla="*/ 396 h 488"/>
              <a:gd name="T100" fmla="*/ 318 w 486"/>
              <a:gd name="T101" fmla="*/ 377 h 488"/>
              <a:gd name="T102" fmla="*/ 337 w 486"/>
              <a:gd name="T103" fmla="*/ 365 h 488"/>
              <a:gd name="T104" fmla="*/ 400 w 486"/>
              <a:gd name="T105" fmla="*/ 307 h 488"/>
              <a:gd name="T106" fmla="*/ 369 w 486"/>
              <a:gd name="T107" fmla="*/ 179 h 488"/>
              <a:gd name="T108" fmla="*/ 395 w 486"/>
              <a:gd name="T109" fmla="*/ 264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86" h="488">
                <a:moveTo>
                  <a:pt x="475" y="260"/>
                </a:moveTo>
                <a:cubicBezTo>
                  <a:pt x="469" y="260"/>
                  <a:pt x="469" y="260"/>
                  <a:pt x="469" y="260"/>
                </a:cubicBezTo>
                <a:cubicBezTo>
                  <a:pt x="460" y="260"/>
                  <a:pt x="453" y="254"/>
                  <a:pt x="451" y="245"/>
                </a:cubicBezTo>
                <a:cubicBezTo>
                  <a:pt x="450" y="234"/>
                  <a:pt x="458" y="225"/>
                  <a:pt x="469" y="225"/>
                </a:cubicBezTo>
                <a:cubicBezTo>
                  <a:pt x="474" y="225"/>
                  <a:pt x="474" y="225"/>
                  <a:pt x="474" y="225"/>
                </a:cubicBezTo>
                <a:cubicBezTo>
                  <a:pt x="480" y="225"/>
                  <a:pt x="486" y="219"/>
                  <a:pt x="485" y="212"/>
                </a:cubicBezTo>
                <a:cubicBezTo>
                  <a:pt x="484" y="209"/>
                  <a:pt x="484" y="206"/>
                  <a:pt x="483" y="203"/>
                </a:cubicBezTo>
                <a:cubicBezTo>
                  <a:pt x="482" y="196"/>
                  <a:pt x="476" y="192"/>
                  <a:pt x="470" y="194"/>
                </a:cubicBezTo>
                <a:cubicBezTo>
                  <a:pt x="464" y="195"/>
                  <a:pt x="464" y="195"/>
                  <a:pt x="464" y="195"/>
                </a:cubicBezTo>
                <a:cubicBezTo>
                  <a:pt x="456" y="198"/>
                  <a:pt x="447" y="194"/>
                  <a:pt x="443" y="187"/>
                </a:cubicBezTo>
                <a:cubicBezTo>
                  <a:pt x="438" y="176"/>
                  <a:pt x="444" y="165"/>
                  <a:pt x="454" y="162"/>
                </a:cubicBezTo>
                <a:cubicBezTo>
                  <a:pt x="459" y="161"/>
                  <a:pt x="459" y="161"/>
                  <a:pt x="459" y="161"/>
                </a:cubicBezTo>
                <a:cubicBezTo>
                  <a:pt x="465" y="159"/>
                  <a:pt x="469" y="152"/>
                  <a:pt x="466" y="146"/>
                </a:cubicBezTo>
                <a:cubicBezTo>
                  <a:pt x="465" y="143"/>
                  <a:pt x="463" y="140"/>
                  <a:pt x="462" y="137"/>
                </a:cubicBezTo>
                <a:cubicBezTo>
                  <a:pt x="459" y="131"/>
                  <a:pt x="452" y="129"/>
                  <a:pt x="446" y="132"/>
                </a:cubicBezTo>
                <a:cubicBezTo>
                  <a:pt x="441" y="135"/>
                  <a:pt x="441" y="135"/>
                  <a:pt x="441" y="135"/>
                </a:cubicBezTo>
                <a:cubicBezTo>
                  <a:pt x="433" y="140"/>
                  <a:pt x="422" y="138"/>
                  <a:pt x="417" y="130"/>
                </a:cubicBezTo>
                <a:cubicBezTo>
                  <a:pt x="412" y="122"/>
                  <a:pt x="414" y="111"/>
                  <a:pt x="422" y="106"/>
                </a:cubicBezTo>
                <a:cubicBezTo>
                  <a:pt x="426" y="103"/>
                  <a:pt x="426" y="103"/>
                  <a:pt x="426" y="103"/>
                </a:cubicBezTo>
                <a:cubicBezTo>
                  <a:pt x="432" y="100"/>
                  <a:pt x="433" y="92"/>
                  <a:pt x="429" y="87"/>
                </a:cubicBezTo>
                <a:cubicBezTo>
                  <a:pt x="427" y="84"/>
                  <a:pt x="425" y="82"/>
                  <a:pt x="423" y="79"/>
                </a:cubicBezTo>
                <a:cubicBezTo>
                  <a:pt x="418" y="75"/>
                  <a:pt x="411" y="75"/>
                  <a:pt x="406" y="79"/>
                </a:cubicBezTo>
                <a:cubicBezTo>
                  <a:pt x="403" y="84"/>
                  <a:pt x="403" y="84"/>
                  <a:pt x="403" y="84"/>
                </a:cubicBezTo>
                <a:cubicBezTo>
                  <a:pt x="397" y="90"/>
                  <a:pt x="387" y="92"/>
                  <a:pt x="380" y="87"/>
                </a:cubicBezTo>
                <a:cubicBezTo>
                  <a:pt x="371" y="81"/>
                  <a:pt x="369" y="69"/>
                  <a:pt x="376" y="61"/>
                </a:cubicBezTo>
                <a:cubicBezTo>
                  <a:pt x="379" y="57"/>
                  <a:pt x="379" y="57"/>
                  <a:pt x="379" y="57"/>
                </a:cubicBezTo>
                <a:cubicBezTo>
                  <a:pt x="384" y="52"/>
                  <a:pt x="383" y="44"/>
                  <a:pt x="377" y="41"/>
                </a:cubicBezTo>
                <a:cubicBezTo>
                  <a:pt x="374" y="39"/>
                  <a:pt x="372" y="37"/>
                  <a:pt x="369" y="35"/>
                </a:cubicBezTo>
                <a:cubicBezTo>
                  <a:pt x="363" y="32"/>
                  <a:pt x="356" y="34"/>
                  <a:pt x="353" y="40"/>
                </a:cubicBezTo>
                <a:cubicBezTo>
                  <a:pt x="351" y="45"/>
                  <a:pt x="351" y="45"/>
                  <a:pt x="351" y="45"/>
                </a:cubicBezTo>
                <a:cubicBezTo>
                  <a:pt x="347" y="53"/>
                  <a:pt x="338" y="57"/>
                  <a:pt x="330" y="55"/>
                </a:cubicBezTo>
                <a:cubicBezTo>
                  <a:pt x="319" y="52"/>
                  <a:pt x="314" y="40"/>
                  <a:pt x="319" y="31"/>
                </a:cubicBezTo>
                <a:cubicBezTo>
                  <a:pt x="321" y="26"/>
                  <a:pt x="321" y="26"/>
                  <a:pt x="321" y="26"/>
                </a:cubicBezTo>
                <a:cubicBezTo>
                  <a:pt x="324" y="20"/>
                  <a:pt x="321" y="13"/>
                  <a:pt x="314" y="11"/>
                </a:cubicBezTo>
                <a:cubicBezTo>
                  <a:pt x="311" y="10"/>
                  <a:pt x="308" y="9"/>
                  <a:pt x="305" y="8"/>
                </a:cubicBezTo>
                <a:cubicBezTo>
                  <a:pt x="298" y="7"/>
                  <a:pt x="292" y="11"/>
                  <a:pt x="291" y="17"/>
                </a:cubicBezTo>
                <a:cubicBezTo>
                  <a:pt x="290" y="23"/>
                  <a:pt x="290" y="23"/>
                  <a:pt x="290" y="23"/>
                </a:cubicBezTo>
                <a:cubicBezTo>
                  <a:pt x="289" y="31"/>
                  <a:pt x="282" y="38"/>
                  <a:pt x="273" y="38"/>
                </a:cubicBezTo>
                <a:cubicBezTo>
                  <a:pt x="262" y="38"/>
                  <a:pt x="254" y="28"/>
                  <a:pt x="256" y="18"/>
                </a:cubicBezTo>
                <a:cubicBezTo>
                  <a:pt x="256" y="13"/>
                  <a:pt x="256" y="13"/>
                  <a:pt x="256" y="13"/>
                </a:cubicBezTo>
                <a:cubicBezTo>
                  <a:pt x="257" y="7"/>
                  <a:pt x="252" y="1"/>
                  <a:pt x="246" y="0"/>
                </a:cubicBezTo>
                <a:cubicBezTo>
                  <a:pt x="242" y="0"/>
                  <a:pt x="239" y="0"/>
                  <a:pt x="236" y="1"/>
                </a:cubicBezTo>
                <a:cubicBezTo>
                  <a:pt x="229" y="1"/>
                  <a:pt x="224" y="7"/>
                  <a:pt x="225" y="13"/>
                </a:cubicBezTo>
                <a:cubicBezTo>
                  <a:pt x="226" y="19"/>
                  <a:pt x="226" y="19"/>
                  <a:pt x="226" y="19"/>
                </a:cubicBezTo>
                <a:cubicBezTo>
                  <a:pt x="227" y="28"/>
                  <a:pt x="220" y="37"/>
                  <a:pt x="211" y="39"/>
                </a:cubicBezTo>
                <a:cubicBezTo>
                  <a:pt x="203" y="43"/>
                  <a:pt x="193" y="39"/>
                  <a:pt x="192" y="30"/>
                </a:cubicBezTo>
                <a:cubicBezTo>
                  <a:pt x="191" y="19"/>
                  <a:pt x="191" y="19"/>
                  <a:pt x="191" y="19"/>
                </a:cubicBezTo>
                <a:cubicBezTo>
                  <a:pt x="190" y="12"/>
                  <a:pt x="183" y="8"/>
                  <a:pt x="177" y="10"/>
                </a:cubicBezTo>
                <a:cubicBezTo>
                  <a:pt x="174" y="10"/>
                  <a:pt x="170" y="11"/>
                  <a:pt x="167" y="12"/>
                </a:cubicBezTo>
                <a:cubicBezTo>
                  <a:pt x="161" y="14"/>
                  <a:pt x="158" y="21"/>
                  <a:pt x="161" y="27"/>
                </a:cubicBezTo>
                <a:cubicBezTo>
                  <a:pt x="163" y="33"/>
                  <a:pt x="163" y="33"/>
                  <a:pt x="163" y="33"/>
                </a:cubicBezTo>
                <a:cubicBezTo>
                  <a:pt x="167" y="42"/>
                  <a:pt x="162" y="54"/>
                  <a:pt x="151" y="57"/>
                </a:cubicBezTo>
                <a:cubicBezTo>
                  <a:pt x="143" y="59"/>
                  <a:pt x="134" y="54"/>
                  <a:pt x="131" y="47"/>
                </a:cubicBezTo>
                <a:cubicBezTo>
                  <a:pt x="129" y="43"/>
                  <a:pt x="129" y="43"/>
                  <a:pt x="129" y="43"/>
                </a:cubicBezTo>
                <a:cubicBezTo>
                  <a:pt x="126" y="37"/>
                  <a:pt x="119" y="34"/>
                  <a:pt x="113" y="38"/>
                </a:cubicBezTo>
                <a:cubicBezTo>
                  <a:pt x="113" y="38"/>
                  <a:pt x="113" y="38"/>
                  <a:pt x="113" y="38"/>
                </a:cubicBezTo>
                <a:cubicBezTo>
                  <a:pt x="110" y="40"/>
                  <a:pt x="108" y="41"/>
                  <a:pt x="105" y="43"/>
                </a:cubicBezTo>
                <a:cubicBezTo>
                  <a:pt x="100" y="47"/>
                  <a:pt x="99" y="54"/>
                  <a:pt x="103" y="59"/>
                </a:cubicBezTo>
                <a:cubicBezTo>
                  <a:pt x="106" y="63"/>
                  <a:pt x="106" y="63"/>
                  <a:pt x="106" y="63"/>
                </a:cubicBezTo>
                <a:cubicBezTo>
                  <a:pt x="112" y="70"/>
                  <a:pt x="112" y="80"/>
                  <a:pt x="107" y="86"/>
                </a:cubicBezTo>
                <a:cubicBezTo>
                  <a:pt x="100" y="95"/>
                  <a:pt x="87" y="95"/>
                  <a:pt x="80" y="86"/>
                </a:cubicBezTo>
                <a:cubicBezTo>
                  <a:pt x="77" y="83"/>
                  <a:pt x="77" y="83"/>
                  <a:pt x="77" y="83"/>
                </a:cubicBezTo>
                <a:cubicBezTo>
                  <a:pt x="73" y="78"/>
                  <a:pt x="65" y="78"/>
                  <a:pt x="60" y="83"/>
                </a:cubicBezTo>
                <a:cubicBezTo>
                  <a:pt x="58" y="85"/>
                  <a:pt x="56" y="88"/>
                  <a:pt x="54" y="90"/>
                </a:cubicBezTo>
                <a:cubicBezTo>
                  <a:pt x="50" y="95"/>
                  <a:pt x="51" y="103"/>
                  <a:pt x="56" y="106"/>
                </a:cubicBezTo>
                <a:cubicBezTo>
                  <a:pt x="61" y="109"/>
                  <a:pt x="61" y="109"/>
                  <a:pt x="61" y="109"/>
                </a:cubicBezTo>
                <a:cubicBezTo>
                  <a:pt x="68" y="114"/>
                  <a:pt x="71" y="123"/>
                  <a:pt x="68" y="131"/>
                </a:cubicBezTo>
                <a:cubicBezTo>
                  <a:pt x="63" y="141"/>
                  <a:pt x="51" y="145"/>
                  <a:pt x="42" y="139"/>
                </a:cubicBezTo>
                <a:cubicBezTo>
                  <a:pt x="38" y="136"/>
                  <a:pt x="38" y="136"/>
                  <a:pt x="38" y="136"/>
                </a:cubicBezTo>
                <a:cubicBezTo>
                  <a:pt x="33" y="132"/>
                  <a:pt x="25" y="135"/>
                  <a:pt x="22" y="141"/>
                </a:cubicBezTo>
                <a:cubicBezTo>
                  <a:pt x="21" y="144"/>
                  <a:pt x="19" y="147"/>
                  <a:pt x="18" y="150"/>
                </a:cubicBezTo>
                <a:cubicBezTo>
                  <a:pt x="16" y="156"/>
                  <a:pt x="19" y="162"/>
                  <a:pt x="25" y="164"/>
                </a:cubicBezTo>
                <a:cubicBezTo>
                  <a:pt x="31" y="166"/>
                  <a:pt x="31" y="166"/>
                  <a:pt x="31" y="166"/>
                </a:cubicBezTo>
                <a:cubicBezTo>
                  <a:pt x="40" y="169"/>
                  <a:pt x="45" y="179"/>
                  <a:pt x="42" y="188"/>
                </a:cubicBezTo>
                <a:cubicBezTo>
                  <a:pt x="47" y="196"/>
                  <a:pt x="40" y="206"/>
                  <a:pt x="31" y="203"/>
                </a:cubicBezTo>
                <a:cubicBezTo>
                  <a:pt x="16" y="198"/>
                  <a:pt x="16" y="198"/>
                  <a:pt x="16" y="198"/>
                </a:cubicBezTo>
                <a:cubicBezTo>
                  <a:pt x="10" y="196"/>
                  <a:pt x="3" y="200"/>
                  <a:pt x="2" y="207"/>
                </a:cubicBezTo>
                <a:cubicBezTo>
                  <a:pt x="1" y="210"/>
                  <a:pt x="1" y="214"/>
                  <a:pt x="1" y="217"/>
                </a:cubicBezTo>
                <a:cubicBezTo>
                  <a:pt x="0" y="223"/>
                  <a:pt x="5" y="229"/>
                  <a:pt x="11" y="229"/>
                </a:cubicBezTo>
                <a:cubicBezTo>
                  <a:pt x="17" y="229"/>
                  <a:pt x="17" y="229"/>
                  <a:pt x="17" y="229"/>
                </a:cubicBezTo>
                <a:cubicBezTo>
                  <a:pt x="27" y="229"/>
                  <a:pt x="35" y="237"/>
                  <a:pt x="35" y="247"/>
                </a:cubicBezTo>
                <a:cubicBezTo>
                  <a:pt x="35" y="256"/>
                  <a:pt x="27" y="264"/>
                  <a:pt x="17" y="264"/>
                </a:cubicBezTo>
                <a:cubicBezTo>
                  <a:pt x="12" y="264"/>
                  <a:pt x="12" y="264"/>
                  <a:pt x="12" y="264"/>
                </a:cubicBezTo>
                <a:cubicBezTo>
                  <a:pt x="5" y="264"/>
                  <a:pt x="0" y="270"/>
                  <a:pt x="1" y="276"/>
                </a:cubicBezTo>
                <a:cubicBezTo>
                  <a:pt x="1" y="280"/>
                  <a:pt x="2" y="283"/>
                  <a:pt x="3" y="286"/>
                </a:cubicBezTo>
                <a:cubicBezTo>
                  <a:pt x="4" y="293"/>
                  <a:pt x="10" y="297"/>
                  <a:pt x="16" y="295"/>
                </a:cubicBezTo>
                <a:cubicBezTo>
                  <a:pt x="22" y="293"/>
                  <a:pt x="22" y="293"/>
                  <a:pt x="22" y="293"/>
                </a:cubicBezTo>
                <a:cubicBezTo>
                  <a:pt x="31" y="291"/>
                  <a:pt x="41" y="296"/>
                  <a:pt x="44" y="305"/>
                </a:cubicBezTo>
                <a:cubicBezTo>
                  <a:pt x="44" y="305"/>
                  <a:pt x="44" y="305"/>
                  <a:pt x="44" y="305"/>
                </a:cubicBezTo>
                <a:cubicBezTo>
                  <a:pt x="46" y="315"/>
                  <a:pt x="41" y="324"/>
                  <a:pt x="32" y="327"/>
                </a:cubicBezTo>
                <a:cubicBezTo>
                  <a:pt x="27" y="328"/>
                  <a:pt x="27" y="328"/>
                  <a:pt x="27" y="328"/>
                </a:cubicBezTo>
                <a:cubicBezTo>
                  <a:pt x="21" y="330"/>
                  <a:pt x="17" y="337"/>
                  <a:pt x="20" y="343"/>
                </a:cubicBezTo>
                <a:cubicBezTo>
                  <a:pt x="21" y="346"/>
                  <a:pt x="23" y="349"/>
                  <a:pt x="24" y="352"/>
                </a:cubicBezTo>
                <a:cubicBezTo>
                  <a:pt x="27" y="358"/>
                  <a:pt x="34" y="360"/>
                  <a:pt x="40" y="357"/>
                </a:cubicBezTo>
                <a:cubicBezTo>
                  <a:pt x="45" y="353"/>
                  <a:pt x="45" y="353"/>
                  <a:pt x="45" y="353"/>
                </a:cubicBezTo>
                <a:cubicBezTo>
                  <a:pt x="53" y="348"/>
                  <a:pt x="64" y="351"/>
                  <a:pt x="69" y="359"/>
                </a:cubicBezTo>
                <a:cubicBezTo>
                  <a:pt x="74" y="367"/>
                  <a:pt x="72" y="378"/>
                  <a:pt x="63" y="383"/>
                </a:cubicBezTo>
                <a:cubicBezTo>
                  <a:pt x="59" y="386"/>
                  <a:pt x="59" y="386"/>
                  <a:pt x="59" y="386"/>
                </a:cubicBezTo>
                <a:cubicBezTo>
                  <a:pt x="54" y="389"/>
                  <a:pt x="52" y="397"/>
                  <a:pt x="57" y="402"/>
                </a:cubicBezTo>
                <a:cubicBezTo>
                  <a:pt x="59" y="405"/>
                  <a:pt x="61" y="407"/>
                  <a:pt x="63" y="409"/>
                </a:cubicBezTo>
                <a:cubicBezTo>
                  <a:pt x="68" y="414"/>
                  <a:pt x="75" y="414"/>
                  <a:pt x="80" y="409"/>
                </a:cubicBezTo>
                <a:cubicBezTo>
                  <a:pt x="83" y="405"/>
                  <a:pt x="83" y="405"/>
                  <a:pt x="83" y="405"/>
                </a:cubicBezTo>
                <a:cubicBezTo>
                  <a:pt x="89" y="399"/>
                  <a:pt x="99" y="397"/>
                  <a:pt x="106" y="402"/>
                </a:cubicBezTo>
                <a:cubicBezTo>
                  <a:pt x="115" y="407"/>
                  <a:pt x="117" y="420"/>
                  <a:pt x="110" y="428"/>
                </a:cubicBezTo>
                <a:cubicBezTo>
                  <a:pt x="107" y="432"/>
                  <a:pt x="107" y="432"/>
                  <a:pt x="107" y="432"/>
                </a:cubicBezTo>
                <a:cubicBezTo>
                  <a:pt x="102" y="437"/>
                  <a:pt x="103" y="445"/>
                  <a:pt x="109" y="448"/>
                </a:cubicBezTo>
                <a:cubicBezTo>
                  <a:pt x="112" y="450"/>
                  <a:pt x="114" y="452"/>
                  <a:pt x="117" y="453"/>
                </a:cubicBezTo>
                <a:cubicBezTo>
                  <a:pt x="123" y="457"/>
                  <a:pt x="130" y="455"/>
                  <a:pt x="133" y="449"/>
                </a:cubicBezTo>
                <a:cubicBezTo>
                  <a:pt x="135" y="443"/>
                  <a:pt x="135" y="443"/>
                  <a:pt x="135" y="443"/>
                </a:cubicBezTo>
                <a:cubicBezTo>
                  <a:pt x="139" y="435"/>
                  <a:pt x="150" y="431"/>
                  <a:pt x="159" y="435"/>
                </a:cubicBezTo>
                <a:cubicBezTo>
                  <a:pt x="159" y="435"/>
                  <a:pt x="159" y="435"/>
                  <a:pt x="159" y="435"/>
                </a:cubicBezTo>
                <a:cubicBezTo>
                  <a:pt x="167" y="439"/>
                  <a:pt x="171" y="449"/>
                  <a:pt x="167" y="458"/>
                </a:cubicBezTo>
                <a:cubicBezTo>
                  <a:pt x="165" y="463"/>
                  <a:pt x="165" y="463"/>
                  <a:pt x="165" y="463"/>
                </a:cubicBezTo>
                <a:cubicBezTo>
                  <a:pt x="162" y="469"/>
                  <a:pt x="165" y="476"/>
                  <a:pt x="172" y="478"/>
                </a:cubicBezTo>
                <a:cubicBezTo>
                  <a:pt x="175" y="479"/>
                  <a:pt x="178" y="480"/>
                  <a:pt x="181" y="480"/>
                </a:cubicBezTo>
                <a:cubicBezTo>
                  <a:pt x="187" y="482"/>
                  <a:pt x="194" y="478"/>
                  <a:pt x="195" y="471"/>
                </a:cubicBezTo>
                <a:cubicBezTo>
                  <a:pt x="196" y="466"/>
                  <a:pt x="196" y="466"/>
                  <a:pt x="196" y="466"/>
                </a:cubicBezTo>
                <a:cubicBezTo>
                  <a:pt x="197" y="456"/>
                  <a:pt x="206" y="449"/>
                  <a:pt x="216" y="451"/>
                </a:cubicBezTo>
                <a:cubicBezTo>
                  <a:pt x="225" y="452"/>
                  <a:pt x="232" y="461"/>
                  <a:pt x="230" y="471"/>
                </a:cubicBezTo>
                <a:cubicBezTo>
                  <a:pt x="230" y="476"/>
                  <a:pt x="230" y="476"/>
                  <a:pt x="230" y="476"/>
                </a:cubicBezTo>
                <a:cubicBezTo>
                  <a:pt x="229" y="482"/>
                  <a:pt x="234" y="488"/>
                  <a:pt x="240" y="488"/>
                </a:cubicBezTo>
                <a:cubicBezTo>
                  <a:pt x="244" y="488"/>
                  <a:pt x="247" y="488"/>
                  <a:pt x="250" y="488"/>
                </a:cubicBezTo>
                <a:cubicBezTo>
                  <a:pt x="257" y="488"/>
                  <a:pt x="261" y="482"/>
                  <a:pt x="261" y="476"/>
                </a:cubicBezTo>
                <a:cubicBezTo>
                  <a:pt x="260" y="470"/>
                  <a:pt x="260" y="470"/>
                  <a:pt x="260" y="470"/>
                </a:cubicBezTo>
                <a:cubicBezTo>
                  <a:pt x="259" y="460"/>
                  <a:pt x="265" y="452"/>
                  <a:pt x="275" y="450"/>
                </a:cubicBezTo>
                <a:cubicBezTo>
                  <a:pt x="275" y="450"/>
                  <a:pt x="275" y="450"/>
                  <a:pt x="275" y="450"/>
                </a:cubicBezTo>
                <a:cubicBezTo>
                  <a:pt x="284" y="449"/>
                  <a:pt x="293" y="456"/>
                  <a:pt x="295" y="465"/>
                </a:cubicBezTo>
                <a:cubicBezTo>
                  <a:pt x="295" y="470"/>
                  <a:pt x="295" y="470"/>
                  <a:pt x="295" y="470"/>
                </a:cubicBezTo>
                <a:cubicBezTo>
                  <a:pt x="296" y="477"/>
                  <a:pt x="303" y="481"/>
                  <a:pt x="309" y="479"/>
                </a:cubicBezTo>
                <a:cubicBezTo>
                  <a:pt x="312" y="478"/>
                  <a:pt x="315" y="477"/>
                  <a:pt x="318" y="476"/>
                </a:cubicBezTo>
                <a:cubicBezTo>
                  <a:pt x="325" y="474"/>
                  <a:pt x="328" y="467"/>
                  <a:pt x="325" y="461"/>
                </a:cubicBezTo>
                <a:cubicBezTo>
                  <a:pt x="323" y="456"/>
                  <a:pt x="323" y="456"/>
                  <a:pt x="323" y="456"/>
                </a:cubicBezTo>
                <a:cubicBezTo>
                  <a:pt x="319" y="447"/>
                  <a:pt x="323" y="437"/>
                  <a:pt x="332" y="433"/>
                </a:cubicBezTo>
                <a:cubicBezTo>
                  <a:pt x="340" y="429"/>
                  <a:pt x="351" y="433"/>
                  <a:pt x="355" y="442"/>
                </a:cubicBezTo>
                <a:cubicBezTo>
                  <a:pt x="357" y="446"/>
                  <a:pt x="357" y="446"/>
                  <a:pt x="357" y="446"/>
                </a:cubicBezTo>
                <a:cubicBezTo>
                  <a:pt x="359" y="452"/>
                  <a:pt x="367" y="455"/>
                  <a:pt x="372" y="451"/>
                </a:cubicBezTo>
                <a:cubicBezTo>
                  <a:pt x="373" y="451"/>
                  <a:pt x="373" y="451"/>
                  <a:pt x="373" y="451"/>
                </a:cubicBezTo>
                <a:cubicBezTo>
                  <a:pt x="375" y="449"/>
                  <a:pt x="378" y="447"/>
                  <a:pt x="381" y="446"/>
                </a:cubicBezTo>
                <a:cubicBezTo>
                  <a:pt x="386" y="442"/>
                  <a:pt x="387" y="434"/>
                  <a:pt x="383" y="430"/>
                </a:cubicBezTo>
                <a:cubicBezTo>
                  <a:pt x="379" y="425"/>
                  <a:pt x="379" y="425"/>
                  <a:pt x="379" y="425"/>
                </a:cubicBezTo>
                <a:cubicBezTo>
                  <a:pt x="373" y="418"/>
                  <a:pt x="374" y="407"/>
                  <a:pt x="381" y="400"/>
                </a:cubicBezTo>
                <a:cubicBezTo>
                  <a:pt x="388" y="394"/>
                  <a:pt x="400" y="395"/>
                  <a:pt x="406" y="402"/>
                </a:cubicBezTo>
                <a:cubicBezTo>
                  <a:pt x="409" y="406"/>
                  <a:pt x="409" y="406"/>
                  <a:pt x="409" y="406"/>
                </a:cubicBezTo>
                <a:cubicBezTo>
                  <a:pt x="413" y="411"/>
                  <a:pt x="421" y="411"/>
                  <a:pt x="426" y="406"/>
                </a:cubicBezTo>
                <a:cubicBezTo>
                  <a:pt x="428" y="404"/>
                  <a:pt x="430" y="401"/>
                  <a:pt x="432" y="399"/>
                </a:cubicBezTo>
                <a:cubicBezTo>
                  <a:pt x="436" y="394"/>
                  <a:pt x="435" y="386"/>
                  <a:pt x="429" y="383"/>
                </a:cubicBezTo>
                <a:cubicBezTo>
                  <a:pt x="424" y="379"/>
                  <a:pt x="424" y="379"/>
                  <a:pt x="424" y="379"/>
                </a:cubicBezTo>
                <a:cubicBezTo>
                  <a:pt x="416" y="374"/>
                  <a:pt x="414" y="363"/>
                  <a:pt x="419" y="355"/>
                </a:cubicBezTo>
                <a:cubicBezTo>
                  <a:pt x="425" y="347"/>
                  <a:pt x="436" y="345"/>
                  <a:pt x="444" y="350"/>
                </a:cubicBezTo>
                <a:cubicBezTo>
                  <a:pt x="448" y="353"/>
                  <a:pt x="448" y="353"/>
                  <a:pt x="448" y="353"/>
                </a:cubicBezTo>
                <a:cubicBezTo>
                  <a:pt x="453" y="356"/>
                  <a:pt x="461" y="354"/>
                  <a:pt x="464" y="348"/>
                </a:cubicBezTo>
                <a:cubicBezTo>
                  <a:pt x="465" y="345"/>
                  <a:pt x="466" y="342"/>
                  <a:pt x="468" y="339"/>
                </a:cubicBezTo>
                <a:cubicBezTo>
                  <a:pt x="470" y="333"/>
                  <a:pt x="467" y="326"/>
                  <a:pt x="461" y="324"/>
                </a:cubicBezTo>
                <a:cubicBezTo>
                  <a:pt x="455" y="323"/>
                  <a:pt x="455" y="323"/>
                  <a:pt x="455" y="323"/>
                </a:cubicBezTo>
                <a:cubicBezTo>
                  <a:pt x="446" y="320"/>
                  <a:pt x="441" y="310"/>
                  <a:pt x="443" y="301"/>
                </a:cubicBezTo>
                <a:cubicBezTo>
                  <a:pt x="439" y="293"/>
                  <a:pt x="446" y="283"/>
                  <a:pt x="455" y="286"/>
                </a:cubicBezTo>
                <a:cubicBezTo>
                  <a:pt x="470" y="291"/>
                  <a:pt x="470" y="291"/>
                  <a:pt x="470" y="291"/>
                </a:cubicBezTo>
                <a:cubicBezTo>
                  <a:pt x="476" y="293"/>
                  <a:pt x="483" y="288"/>
                  <a:pt x="484" y="282"/>
                </a:cubicBezTo>
                <a:cubicBezTo>
                  <a:pt x="484" y="279"/>
                  <a:pt x="485" y="275"/>
                  <a:pt x="485" y="272"/>
                </a:cubicBezTo>
                <a:cubicBezTo>
                  <a:pt x="486" y="266"/>
                  <a:pt x="481" y="260"/>
                  <a:pt x="475" y="260"/>
                </a:cubicBezTo>
                <a:close/>
                <a:moveTo>
                  <a:pt x="291" y="99"/>
                </a:moveTo>
                <a:cubicBezTo>
                  <a:pt x="294" y="90"/>
                  <a:pt x="303" y="85"/>
                  <a:pt x="311" y="90"/>
                </a:cubicBezTo>
                <a:cubicBezTo>
                  <a:pt x="368" y="131"/>
                  <a:pt x="368" y="131"/>
                  <a:pt x="368" y="131"/>
                </a:cubicBezTo>
                <a:cubicBezTo>
                  <a:pt x="375" y="138"/>
                  <a:pt x="374" y="148"/>
                  <a:pt x="366" y="153"/>
                </a:cubicBezTo>
                <a:cubicBezTo>
                  <a:pt x="357" y="159"/>
                  <a:pt x="357" y="159"/>
                  <a:pt x="357" y="159"/>
                </a:cubicBezTo>
                <a:cubicBezTo>
                  <a:pt x="340" y="137"/>
                  <a:pt x="316" y="119"/>
                  <a:pt x="289" y="110"/>
                </a:cubicBezTo>
                <a:lnTo>
                  <a:pt x="291" y="99"/>
                </a:lnTo>
                <a:close/>
                <a:moveTo>
                  <a:pt x="183" y="87"/>
                </a:moveTo>
                <a:cubicBezTo>
                  <a:pt x="255" y="76"/>
                  <a:pt x="255" y="76"/>
                  <a:pt x="255" y="76"/>
                </a:cubicBezTo>
                <a:cubicBezTo>
                  <a:pt x="265" y="76"/>
                  <a:pt x="271" y="84"/>
                  <a:pt x="269" y="94"/>
                </a:cubicBezTo>
                <a:cubicBezTo>
                  <a:pt x="266" y="104"/>
                  <a:pt x="266" y="104"/>
                  <a:pt x="266" y="104"/>
                </a:cubicBezTo>
                <a:cubicBezTo>
                  <a:pt x="259" y="103"/>
                  <a:pt x="251" y="102"/>
                  <a:pt x="243" y="102"/>
                </a:cubicBezTo>
                <a:cubicBezTo>
                  <a:pt x="221" y="102"/>
                  <a:pt x="200" y="107"/>
                  <a:pt x="181" y="116"/>
                </a:cubicBezTo>
                <a:cubicBezTo>
                  <a:pt x="176" y="107"/>
                  <a:pt x="176" y="107"/>
                  <a:pt x="176" y="107"/>
                </a:cubicBezTo>
                <a:cubicBezTo>
                  <a:pt x="170" y="99"/>
                  <a:pt x="174" y="89"/>
                  <a:pt x="183" y="87"/>
                </a:cubicBezTo>
                <a:close/>
                <a:moveTo>
                  <a:pt x="89" y="176"/>
                </a:moveTo>
                <a:cubicBezTo>
                  <a:pt x="133" y="116"/>
                  <a:pt x="133" y="116"/>
                  <a:pt x="133" y="116"/>
                </a:cubicBezTo>
                <a:cubicBezTo>
                  <a:pt x="140" y="109"/>
                  <a:pt x="151" y="111"/>
                  <a:pt x="156" y="119"/>
                </a:cubicBezTo>
                <a:cubicBezTo>
                  <a:pt x="161" y="128"/>
                  <a:pt x="161" y="128"/>
                  <a:pt x="161" y="128"/>
                </a:cubicBezTo>
                <a:cubicBezTo>
                  <a:pt x="137" y="145"/>
                  <a:pt x="118" y="170"/>
                  <a:pt x="108" y="198"/>
                </a:cubicBezTo>
                <a:cubicBezTo>
                  <a:pt x="98" y="196"/>
                  <a:pt x="98" y="196"/>
                  <a:pt x="98" y="196"/>
                </a:cubicBezTo>
                <a:cubicBezTo>
                  <a:pt x="88" y="194"/>
                  <a:pt x="84" y="185"/>
                  <a:pt x="89" y="176"/>
                </a:cubicBezTo>
                <a:close/>
                <a:moveTo>
                  <a:pt x="108" y="315"/>
                </a:moveTo>
                <a:cubicBezTo>
                  <a:pt x="99" y="321"/>
                  <a:pt x="90" y="317"/>
                  <a:pt x="87" y="308"/>
                </a:cubicBezTo>
                <a:cubicBezTo>
                  <a:pt x="75" y="233"/>
                  <a:pt x="75" y="233"/>
                  <a:pt x="75" y="233"/>
                </a:cubicBezTo>
                <a:cubicBezTo>
                  <a:pt x="75" y="223"/>
                  <a:pt x="83" y="216"/>
                  <a:pt x="92" y="219"/>
                </a:cubicBezTo>
                <a:cubicBezTo>
                  <a:pt x="103" y="221"/>
                  <a:pt x="103" y="221"/>
                  <a:pt x="103" y="221"/>
                </a:cubicBezTo>
                <a:cubicBezTo>
                  <a:pt x="101" y="229"/>
                  <a:pt x="101" y="236"/>
                  <a:pt x="101" y="244"/>
                </a:cubicBezTo>
                <a:cubicBezTo>
                  <a:pt x="101" y="268"/>
                  <a:pt x="107" y="290"/>
                  <a:pt x="117" y="310"/>
                </a:cubicBezTo>
                <a:lnTo>
                  <a:pt x="108" y="315"/>
                </a:lnTo>
                <a:close/>
                <a:moveTo>
                  <a:pt x="180" y="401"/>
                </a:moveTo>
                <a:cubicBezTo>
                  <a:pt x="118" y="357"/>
                  <a:pt x="118" y="357"/>
                  <a:pt x="118" y="357"/>
                </a:cubicBezTo>
                <a:cubicBezTo>
                  <a:pt x="111" y="350"/>
                  <a:pt x="112" y="340"/>
                  <a:pt x="120" y="335"/>
                </a:cubicBezTo>
                <a:cubicBezTo>
                  <a:pt x="129" y="330"/>
                  <a:pt x="129" y="330"/>
                  <a:pt x="129" y="330"/>
                </a:cubicBezTo>
                <a:cubicBezTo>
                  <a:pt x="147" y="354"/>
                  <a:pt x="173" y="372"/>
                  <a:pt x="203" y="381"/>
                </a:cubicBezTo>
                <a:cubicBezTo>
                  <a:pt x="201" y="391"/>
                  <a:pt x="201" y="391"/>
                  <a:pt x="201" y="391"/>
                </a:cubicBezTo>
                <a:cubicBezTo>
                  <a:pt x="198" y="401"/>
                  <a:pt x="189" y="405"/>
                  <a:pt x="180" y="401"/>
                </a:cubicBezTo>
                <a:close/>
                <a:moveTo>
                  <a:pt x="311" y="399"/>
                </a:moveTo>
                <a:cubicBezTo>
                  <a:pt x="237" y="413"/>
                  <a:pt x="237" y="413"/>
                  <a:pt x="237" y="413"/>
                </a:cubicBezTo>
                <a:cubicBezTo>
                  <a:pt x="228" y="413"/>
                  <a:pt x="221" y="406"/>
                  <a:pt x="223" y="396"/>
                </a:cubicBezTo>
                <a:cubicBezTo>
                  <a:pt x="226" y="386"/>
                  <a:pt x="226" y="386"/>
                  <a:pt x="226" y="386"/>
                </a:cubicBezTo>
                <a:cubicBezTo>
                  <a:pt x="231" y="386"/>
                  <a:pt x="237" y="387"/>
                  <a:pt x="243" y="387"/>
                </a:cubicBezTo>
                <a:cubicBezTo>
                  <a:pt x="268" y="387"/>
                  <a:pt x="292" y="380"/>
                  <a:pt x="312" y="368"/>
                </a:cubicBezTo>
                <a:cubicBezTo>
                  <a:pt x="318" y="377"/>
                  <a:pt x="318" y="377"/>
                  <a:pt x="318" y="377"/>
                </a:cubicBezTo>
                <a:cubicBezTo>
                  <a:pt x="323" y="386"/>
                  <a:pt x="320" y="395"/>
                  <a:pt x="311" y="399"/>
                </a:cubicBezTo>
                <a:close/>
                <a:moveTo>
                  <a:pt x="400" y="307"/>
                </a:moveTo>
                <a:cubicBezTo>
                  <a:pt x="359" y="367"/>
                  <a:pt x="359" y="367"/>
                  <a:pt x="359" y="367"/>
                </a:cubicBezTo>
                <a:cubicBezTo>
                  <a:pt x="352" y="374"/>
                  <a:pt x="343" y="373"/>
                  <a:pt x="337" y="365"/>
                </a:cubicBezTo>
                <a:cubicBezTo>
                  <a:pt x="332" y="355"/>
                  <a:pt x="332" y="355"/>
                  <a:pt x="332" y="355"/>
                </a:cubicBezTo>
                <a:cubicBezTo>
                  <a:pt x="354" y="337"/>
                  <a:pt x="371" y="313"/>
                  <a:pt x="379" y="284"/>
                </a:cubicBezTo>
                <a:cubicBezTo>
                  <a:pt x="390" y="287"/>
                  <a:pt x="390" y="287"/>
                  <a:pt x="390" y="287"/>
                </a:cubicBezTo>
                <a:cubicBezTo>
                  <a:pt x="400" y="289"/>
                  <a:pt x="404" y="298"/>
                  <a:pt x="400" y="307"/>
                </a:cubicBezTo>
                <a:close/>
                <a:moveTo>
                  <a:pt x="395" y="264"/>
                </a:moveTo>
                <a:cubicBezTo>
                  <a:pt x="384" y="262"/>
                  <a:pt x="384" y="262"/>
                  <a:pt x="384" y="262"/>
                </a:cubicBezTo>
                <a:cubicBezTo>
                  <a:pt x="385" y="256"/>
                  <a:pt x="385" y="250"/>
                  <a:pt x="385" y="244"/>
                </a:cubicBezTo>
                <a:cubicBezTo>
                  <a:pt x="385" y="221"/>
                  <a:pt x="379" y="199"/>
                  <a:pt x="369" y="179"/>
                </a:cubicBezTo>
                <a:cubicBezTo>
                  <a:pt x="378" y="173"/>
                  <a:pt x="378" y="173"/>
                  <a:pt x="378" y="173"/>
                </a:cubicBezTo>
                <a:cubicBezTo>
                  <a:pt x="387" y="168"/>
                  <a:pt x="396" y="171"/>
                  <a:pt x="399" y="181"/>
                </a:cubicBezTo>
                <a:cubicBezTo>
                  <a:pt x="412" y="250"/>
                  <a:pt x="412" y="250"/>
                  <a:pt x="412" y="250"/>
                </a:cubicBezTo>
                <a:cubicBezTo>
                  <a:pt x="412" y="260"/>
                  <a:pt x="404" y="266"/>
                  <a:pt x="395" y="264"/>
                </a:cubicBezTo>
                <a:close/>
              </a:path>
            </a:pathLst>
          </a:custGeom>
          <a:solidFill>
            <a:schemeClr val="accent5">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latin typeface="Helvetica" panose="020B0604020202020204" pitchFamily="34" charset="0"/>
              <a:cs typeface="Helvetica" panose="020B0604020202020204" pitchFamily="34" charset="0"/>
            </a:endParaRPr>
          </a:p>
        </p:txBody>
      </p:sp>
      <p:sp>
        <p:nvSpPr>
          <p:cNvPr id="46" name="Freeform 19"/>
          <p:cNvSpPr>
            <a:spLocks noEditPoints="1"/>
          </p:cNvSpPr>
          <p:nvPr/>
        </p:nvSpPr>
        <p:spPr bwMode="auto">
          <a:xfrm rot="709670">
            <a:off x="1939029" y="5803685"/>
            <a:ext cx="972104" cy="975154"/>
          </a:xfrm>
          <a:custGeom>
            <a:avLst/>
            <a:gdLst>
              <a:gd name="T0" fmla="*/ 380 w 402"/>
              <a:gd name="T1" fmla="*/ 242 h 403"/>
              <a:gd name="T2" fmla="*/ 385 w 402"/>
              <a:gd name="T3" fmla="*/ 209 h 403"/>
              <a:gd name="T4" fmla="*/ 383 w 402"/>
              <a:gd name="T5" fmla="*/ 175 h 403"/>
              <a:gd name="T6" fmla="*/ 375 w 402"/>
              <a:gd name="T7" fmla="*/ 142 h 403"/>
              <a:gd name="T8" fmla="*/ 361 w 402"/>
              <a:gd name="T9" fmla="*/ 111 h 403"/>
              <a:gd name="T10" fmla="*/ 342 w 402"/>
              <a:gd name="T11" fmla="*/ 83 h 403"/>
              <a:gd name="T12" fmla="*/ 318 w 402"/>
              <a:gd name="T13" fmla="*/ 59 h 403"/>
              <a:gd name="T14" fmla="*/ 289 w 402"/>
              <a:gd name="T15" fmla="*/ 40 h 403"/>
              <a:gd name="T16" fmla="*/ 258 w 402"/>
              <a:gd name="T17" fmla="*/ 26 h 403"/>
              <a:gd name="T18" fmla="*/ 225 w 402"/>
              <a:gd name="T19" fmla="*/ 19 h 403"/>
              <a:gd name="T20" fmla="*/ 191 w 402"/>
              <a:gd name="T21" fmla="*/ 18 h 403"/>
              <a:gd name="T22" fmla="*/ 158 w 402"/>
              <a:gd name="T23" fmla="*/ 23 h 403"/>
              <a:gd name="T24" fmla="*/ 125 w 402"/>
              <a:gd name="T25" fmla="*/ 34 h 403"/>
              <a:gd name="T26" fmla="*/ 96 w 402"/>
              <a:gd name="T27" fmla="*/ 50 h 403"/>
              <a:gd name="T28" fmla="*/ 70 w 402"/>
              <a:gd name="T29" fmla="*/ 72 h 403"/>
              <a:gd name="T30" fmla="*/ 48 w 402"/>
              <a:gd name="T31" fmla="*/ 98 h 403"/>
              <a:gd name="T32" fmla="*/ 32 w 402"/>
              <a:gd name="T33" fmla="*/ 128 h 403"/>
              <a:gd name="T34" fmla="*/ 21 w 402"/>
              <a:gd name="T35" fmla="*/ 161 h 403"/>
              <a:gd name="T36" fmla="*/ 17 w 402"/>
              <a:gd name="T37" fmla="*/ 194 h 403"/>
              <a:gd name="T38" fmla="*/ 19 w 402"/>
              <a:gd name="T39" fmla="*/ 228 h 403"/>
              <a:gd name="T40" fmla="*/ 27 w 402"/>
              <a:gd name="T41" fmla="*/ 261 h 403"/>
              <a:gd name="T42" fmla="*/ 41 w 402"/>
              <a:gd name="T43" fmla="*/ 292 h 403"/>
              <a:gd name="T44" fmla="*/ 60 w 402"/>
              <a:gd name="T45" fmla="*/ 320 h 403"/>
              <a:gd name="T46" fmla="*/ 84 w 402"/>
              <a:gd name="T47" fmla="*/ 344 h 403"/>
              <a:gd name="T48" fmla="*/ 112 w 402"/>
              <a:gd name="T49" fmla="*/ 363 h 403"/>
              <a:gd name="T50" fmla="*/ 144 w 402"/>
              <a:gd name="T51" fmla="*/ 376 h 403"/>
              <a:gd name="T52" fmla="*/ 177 w 402"/>
              <a:gd name="T53" fmla="*/ 384 h 403"/>
              <a:gd name="T54" fmla="*/ 211 w 402"/>
              <a:gd name="T55" fmla="*/ 385 h 403"/>
              <a:gd name="T56" fmla="*/ 244 w 402"/>
              <a:gd name="T57" fmla="*/ 380 h 403"/>
              <a:gd name="T58" fmla="*/ 276 w 402"/>
              <a:gd name="T59" fmla="*/ 369 h 403"/>
              <a:gd name="T60" fmla="*/ 306 w 402"/>
              <a:gd name="T61" fmla="*/ 353 h 403"/>
              <a:gd name="T62" fmla="*/ 332 w 402"/>
              <a:gd name="T63" fmla="*/ 331 h 403"/>
              <a:gd name="T64" fmla="*/ 354 w 402"/>
              <a:gd name="T65" fmla="*/ 304 h 403"/>
              <a:gd name="T66" fmla="*/ 370 w 402"/>
              <a:gd name="T67" fmla="*/ 275 h 403"/>
              <a:gd name="T68" fmla="*/ 119 w 402"/>
              <a:gd name="T69" fmla="*/ 71 h 403"/>
              <a:gd name="T70" fmla="*/ 213 w 402"/>
              <a:gd name="T71" fmla="*/ 69 h 403"/>
              <a:gd name="T72" fmla="*/ 80 w 402"/>
              <a:gd name="T73" fmla="*/ 257 h 403"/>
              <a:gd name="T74" fmla="*/ 337 w 402"/>
              <a:gd name="T75" fmla="*/ 272 h 403"/>
              <a:gd name="T76" fmla="*/ 98 w 402"/>
              <a:gd name="T77" fmla="*/ 294 h 403"/>
              <a:gd name="T78" fmla="*/ 324 w 402"/>
              <a:gd name="T79" fmla="*/ 253 h 403"/>
              <a:gd name="T80" fmla="*/ 339 w 402"/>
              <a:gd name="T81" fmla="*/ 214 h 403"/>
              <a:gd name="T82" fmla="*/ 252 w 402"/>
              <a:gd name="T83" fmla="*/ 79 h 403"/>
              <a:gd name="T84" fmla="*/ 331 w 402"/>
              <a:gd name="T85" fmla="*/ 120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02" h="403">
                <a:moveTo>
                  <a:pt x="376" y="259"/>
                </a:moveTo>
                <a:cubicBezTo>
                  <a:pt x="396" y="256"/>
                  <a:pt x="396" y="256"/>
                  <a:pt x="396" y="256"/>
                </a:cubicBezTo>
                <a:cubicBezTo>
                  <a:pt x="380" y="242"/>
                  <a:pt x="380" y="242"/>
                  <a:pt x="380" y="242"/>
                </a:cubicBezTo>
                <a:cubicBezTo>
                  <a:pt x="375" y="238"/>
                  <a:pt x="377" y="229"/>
                  <a:pt x="383" y="226"/>
                </a:cubicBezTo>
                <a:cubicBezTo>
                  <a:pt x="402" y="219"/>
                  <a:pt x="402" y="219"/>
                  <a:pt x="402" y="219"/>
                </a:cubicBezTo>
                <a:cubicBezTo>
                  <a:pt x="385" y="209"/>
                  <a:pt x="385" y="209"/>
                  <a:pt x="385" y="209"/>
                </a:cubicBezTo>
                <a:cubicBezTo>
                  <a:pt x="379" y="205"/>
                  <a:pt x="379" y="196"/>
                  <a:pt x="385" y="192"/>
                </a:cubicBezTo>
                <a:cubicBezTo>
                  <a:pt x="402" y="182"/>
                  <a:pt x="402" y="182"/>
                  <a:pt x="402" y="182"/>
                </a:cubicBezTo>
                <a:cubicBezTo>
                  <a:pt x="383" y="175"/>
                  <a:pt x="383" y="175"/>
                  <a:pt x="383" y="175"/>
                </a:cubicBezTo>
                <a:cubicBezTo>
                  <a:pt x="376" y="172"/>
                  <a:pt x="375" y="163"/>
                  <a:pt x="380" y="158"/>
                </a:cubicBezTo>
                <a:cubicBezTo>
                  <a:pt x="395" y="145"/>
                  <a:pt x="395" y="145"/>
                  <a:pt x="395" y="145"/>
                </a:cubicBezTo>
                <a:cubicBezTo>
                  <a:pt x="375" y="142"/>
                  <a:pt x="375" y="142"/>
                  <a:pt x="375" y="142"/>
                </a:cubicBezTo>
                <a:cubicBezTo>
                  <a:pt x="368" y="141"/>
                  <a:pt x="365" y="132"/>
                  <a:pt x="369" y="126"/>
                </a:cubicBezTo>
                <a:cubicBezTo>
                  <a:pt x="381" y="110"/>
                  <a:pt x="381" y="110"/>
                  <a:pt x="381" y="110"/>
                </a:cubicBezTo>
                <a:cubicBezTo>
                  <a:pt x="361" y="111"/>
                  <a:pt x="361" y="111"/>
                  <a:pt x="361" y="111"/>
                </a:cubicBezTo>
                <a:cubicBezTo>
                  <a:pt x="354" y="111"/>
                  <a:pt x="349" y="103"/>
                  <a:pt x="352" y="97"/>
                </a:cubicBezTo>
                <a:cubicBezTo>
                  <a:pt x="361" y="79"/>
                  <a:pt x="361" y="79"/>
                  <a:pt x="361" y="79"/>
                </a:cubicBezTo>
                <a:cubicBezTo>
                  <a:pt x="342" y="83"/>
                  <a:pt x="342" y="83"/>
                  <a:pt x="342" y="83"/>
                </a:cubicBezTo>
                <a:cubicBezTo>
                  <a:pt x="335" y="84"/>
                  <a:pt x="328" y="78"/>
                  <a:pt x="330" y="71"/>
                </a:cubicBezTo>
                <a:cubicBezTo>
                  <a:pt x="336" y="51"/>
                  <a:pt x="336" y="51"/>
                  <a:pt x="336" y="51"/>
                </a:cubicBezTo>
                <a:cubicBezTo>
                  <a:pt x="318" y="59"/>
                  <a:pt x="318" y="59"/>
                  <a:pt x="318" y="59"/>
                </a:cubicBezTo>
                <a:cubicBezTo>
                  <a:pt x="311" y="62"/>
                  <a:pt x="303" y="56"/>
                  <a:pt x="304" y="49"/>
                </a:cubicBezTo>
                <a:cubicBezTo>
                  <a:pt x="306" y="29"/>
                  <a:pt x="306" y="29"/>
                  <a:pt x="306" y="29"/>
                </a:cubicBezTo>
                <a:cubicBezTo>
                  <a:pt x="289" y="40"/>
                  <a:pt x="289" y="40"/>
                  <a:pt x="289" y="40"/>
                </a:cubicBezTo>
                <a:cubicBezTo>
                  <a:pt x="283" y="44"/>
                  <a:pt x="275" y="40"/>
                  <a:pt x="274" y="33"/>
                </a:cubicBezTo>
                <a:cubicBezTo>
                  <a:pt x="273" y="13"/>
                  <a:pt x="273" y="13"/>
                  <a:pt x="273" y="13"/>
                </a:cubicBezTo>
                <a:cubicBezTo>
                  <a:pt x="258" y="26"/>
                  <a:pt x="258" y="26"/>
                  <a:pt x="258" y="26"/>
                </a:cubicBezTo>
                <a:cubicBezTo>
                  <a:pt x="253" y="32"/>
                  <a:pt x="244" y="29"/>
                  <a:pt x="242" y="22"/>
                </a:cubicBezTo>
                <a:cubicBezTo>
                  <a:pt x="237" y="3"/>
                  <a:pt x="237" y="3"/>
                  <a:pt x="237" y="3"/>
                </a:cubicBezTo>
                <a:cubicBezTo>
                  <a:pt x="225" y="19"/>
                  <a:pt x="225" y="19"/>
                  <a:pt x="225" y="19"/>
                </a:cubicBezTo>
                <a:cubicBezTo>
                  <a:pt x="221" y="25"/>
                  <a:pt x="212" y="24"/>
                  <a:pt x="209" y="17"/>
                </a:cubicBezTo>
                <a:cubicBezTo>
                  <a:pt x="200" y="0"/>
                  <a:pt x="200" y="0"/>
                  <a:pt x="200" y="0"/>
                </a:cubicBezTo>
                <a:cubicBezTo>
                  <a:pt x="191" y="18"/>
                  <a:pt x="191" y="18"/>
                  <a:pt x="191" y="18"/>
                </a:cubicBezTo>
                <a:cubicBezTo>
                  <a:pt x="188" y="24"/>
                  <a:pt x="179" y="25"/>
                  <a:pt x="175" y="19"/>
                </a:cubicBezTo>
                <a:cubicBezTo>
                  <a:pt x="163" y="3"/>
                  <a:pt x="163" y="3"/>
                  <a:pt x="163" y="3"/>
                </a:cubicBezTo>
                <a:cubicBezTo>
                  <a:pt x="158" y="23"/>
                  <a:pt x="158" y="23"/>
                  <a:pt x="158" y="23"/>
                </a:cubicBezTo>
                <a:cubicBezTo>
                  <a:pt x="156" y="30"/>
                  <a:pt x="147" y="32"/>
                  <a:pt x="142" y="27"/>
                </a:cubicBezTo>
                <a:cubicBezTo>
                  <a:pt x="127" y="14"/>
                  <a:pt x="127" y="14"/>
                  <a:pt x="127" y="14"/>
                </a:cubicBezTo>
                <a:cubicBezTo>
                  <a:pt x="125" y="34"/>
                  <a:pt x="125" y="34"/>
                  <a:pt x="125" y="34"/>
                </a:cubicBezTo>
                <a:cubicBezTo>
                  <a:pt x="125" y="41"/>
                  <a:pt x="117" y="45"/>
                  <a:pt x="111" y="41"/>
                </a:cubicBezTo>
                <a:cubicBezTo>
                  <a:pt x="94" y="30"/>
                  <a:pt x="94" y="30"/>
                  <a:pt x="94" y="30"/>
                </a:cubicBezTo>
                <a:cubicBezTo>
                  <a:pt x="96" y="50"/>
                  <a:pt x="96" y="50"/>
                  <a:pt x="96" y="50"/>
                </a:cubicBezTo>
                <a:cubicBezTo>
                  <a:pt x="97" y="58"/>
                  <a:pt x="89" y="63"/>
                  <a:pt x="83" y="60"/>
                </a:cubicBezTo>
                <a:cubicBezTo>
                  <a:pt x="64" y="53"/>
                  <a:pt x="64" y="53"/>
                  <a:pt x="64" y="53"/>
                </a:cubicBezTo>
                <a:cubicBezTo>
                  <a:pt x="70" y="72"/>
                  <a:pt x="70" y="72"/>
                  <a:pt x="70" y="72"/>
                </a:cubicBezTo>
                <a:cubicBezTo>
                  <a:pt x="72" y="79"/>
                  <a:pt x="66" y="86"/>
                  <a:pt x="59" y="85"/>
                </a:cubicBezTo>
                <a:cubicBezTo>
                  <a:pt x="39" y="81"/>
                  <a:pt x="39" y="81"/>
                  <a:pt x="39" y="81"/>
                </a:cubicBezTo>
                <a:cubicBezTo>
                  <a:pt x="48" y="98"/>
                  <a:pt x="48" y="98"/>
                  <a:pt x="48" y="98"/>
                </a:cubicBezTo>
                <a:cubicBezTo>
                  <a:pt x="52" y="105"/>
                  <a:pt x="47" y="113"/>
                  <a:pt x="40" y="113"/>
                </a:cubicBezTo>
                <a:cubicBezTo>
                  <a:pt x="20" y="113"/>
                  <a:pt x="20" y="113"/>
                  <a:pt x="20" y="113"/>
                </a:cubicBezTo>
                <a:cubicBezTo>
                  <a:pt x="32" y="128"/>
                  <a:pt x="32" y="128"/>
                  <a:pt x="32" y="128"/>
                </a:cubicBezTo>
                <a:cubicBezTo>
                  <a:pt x="37" y="134"/>
                  <a:pt x="33" y="143"/>
                  <a:pt x="26" y="144"/>
                </a:cubicBezTo>
                <a:cubicBezTo>
                  <a:pt x="6" y="147"/>
                  <a:pt x="6" y="147"/>
                  <a:pt x="6" y="147"/>
                </a:cubicBezTo>
                <a:cubicBezTo>
                  <a:pt x="21" y="161"/>
                  <a:pt x="21" y="161"/>
                  <a:pt x="21" y="161"/>
                </a:cubicBezTo>
                <a:cubicBezTo>
                  <a:pt x="27" y="165"/>
                  <a:pt x="25" y="174"/>
                  <a:pt x="18" y="177"/>
                </a:cubicBezTo>
                <a:cubicBezTo>
                  <a:pt x="0" y="184"/>
                  <a:pt x="0" y="184"/>
                  <a:pt x="0" y="184"/>
                </a:cubicBezTo>
                <a:cubicBezTo>
                  <a:pt x="17" y="194"/>
                  <a:pt x="17" y="194"/>
                  <a:pt x="17" y="194"/>
                </a:cubicBezTo>
                <a:cubicBezTo>
                  <a:pt x="23" y="198"/>
                  <a:pt x="23" y="207"/>
                  <a:pt x="17" y="211"/>
                </a:cubicBezTo>
                <a:cubicBezTo>
                  <a:pt x="0" y="221"/>
                  <a:pt x="0" y="221"/>
                  <a:pt x="0" y="221"/>
                </a:cubicBezTo>
                <a:cubicBezTo>
                  <a:pt x="19" y="228"/>
                  <a:pt x="19" y="228"/>
                  <a:pt x="19" y="228"/>
                </a:cubicBezTo>
                <a:cubicBezTo>
                  <a:pt x="26" y="231"/>
                  <a:pt x="27" y="240"/>
                  <a:pt x="22" y="245"/>
                </a:cubicBezTo>
                <a:cubicBezTo>
                  <a:pt x="7" y="258"/>
                  <a:pt x="7" y="258"/>
                  <a:pt x="7" y="258"/>
                </a:cubicBezTo>
                <a:cubicBezTo>
                  <a:pt x="27" y="261"/>
                  <a:pt x="27" y="261"/>
                  <a:pt x="27" y="261"/>
                </a:cubicBezTo>
                <a:cubicBezTo>
                  <a:pt x="34" y="262"/>
                  <a:pt x="37" y="271"/>
                  <a:pt x="33" y="277"/>
                </a:cubicBezTo>
                <a:cubicBezTo>
                  <a:pt x="21" y="293"/>
                  <a:pt x="21" y="293"/>
                  <a:pt x="21" y="293"/>
                </a:cubicBezTo>
                <a:cubicBezTo>
                  <a:pt x="41" y="292"/>
                  <a:pt x="41" y="292"/>
                  <a:pt x="41" y="292"/>
                </a:cubicBezTo>
                <a:cubicBezTo>
                  <a:pt x="48" y="292"/>
                  <a:pt x="53" y="300"/>
                  <a:pt x="50" y="306"/>
                </a:cubicBezTo>
                <a:cubicBezTo>
                  <a:pt x="41" y="324"/>
                  <a:pt x="41" y="324"/>
                  <a:pt x="41" y="324"/>
                </a:cubicBezTo>
                <a:cubicBezTo>
                  <a:pt x="60" y="320"/>
                  <a:pt x="60" y="320"/>
                  <a:pt x="60" y="320"/>
                </a:cubicBezTo>
                <a:cubicBezTo>
                  <a:pt x="67" y="319"/>
                  <a:pt x="73" y="325"/>
                  <a:pt x="71" y="332"/>
                </a:cubicBezTo>
                <a:cubicBezTo>
                  <a:pt x="66" y="352"/>
                  <a:pt x="66" y="352"/>
                  <a:pt x="66" y="352"/>
                </a:cubicBezTo>
                <a:cubicBezTo>
                  <a:pt x="84" y="344"/>
                  <a:pt x="84" y="344"/>
                  <a:pt x="84" y="344"/>
                </a:cubicBezTo>
                <a:cubicBezTo>
                  <a:pt x="91" y="341"/>
                  <a:pt x="98" y="347"/>
                  <a:pt x="98" y="354"/>
                </a:cubicBezTo>
                <a:cubicBezTo>
                  <a:pt x="96" y="374"/>
                  <a:pt x="96" y="374"/>
                  <a:pt x="96" y="374"/>
                </a:cubicBezTo>
                <a:cubicBezTo>
                  <a:pt x="112" y="363"/>
                  <a:pt x="112" y="363"/>
                  <a:pt x="112" y="363"/>
                </a:cubicBezTo>
                <a:cubicBezTo>
                  <a:pt x="119" y="359"/>
                  <a:pt x="127" y="363"/>
                  <a:pt x="127" y="370"/>
                </a:cubicBezTo>
                <a:cubicBezTo>
                  <a:pt x="129" y="390"/>
                  <a:pt x="129" y="390"/>
                  <a:pt x="129" y="390"/>
                </a:cubicBezTo>
                <a:cubicBezTo>
                  <a:pt x="144" y="376"/>
                  <a:pt x="144" y="376"/>
                  <a:pt x="144" y="376"/>
                </a:cubicBezTo>
                <a:cubicBezTo>
                  <a:pt x="149" y="371"/>
                  <a:pt x="158" y="374"/>
                  <a:pt x="160" y="381"/>
                </a:cubicBezTo>
                <a:cubicBezTo>
                  <a:pt x="165" y="400"/>
                  <a:pt x="165" y="400"/>
                  <a:pt x="165" y="400"/>
                </a:cubicBezTo>
                <a:cubicBezTo>
                  <a:pt x="177" y="384"/>
                  <a:pt x="177" y="384"/>
                  <a:pt x="177" y="384"/>
                </a:cubicBezTo>
                <a:cubicBezTo>
                  <a:pt x="181" y="378"/>
                  <a:pt x="190" y="379"/>
                  <a:pt x="193" y="385"/>
                </a:cubicBezTo>
                <a:cubicBezTo>
                  <a:pt x="202" y="403"/>
                  <a:pt x="202" y="403"/>
                  <a:pt x="202" y="403"/>
                </a:cubicBezTo>
                <a:cubicBezTo>
                  <a:pt x="211" y="385"/>
                  <a:pt x="211" y="385"/>
                  <a:pt x="211" y="385"/>
                </a:cubicBezTo>
                <a:cubicBezTo>
                  <a:pt x="214" y="379"/>
                  <a:pt x="223" y="378"/>
                  <a:pt x="227" y="384"/>
                </a:cubicBezTo>
                <a:cubicBezTo>
                  <a:pt x="239" y="400"/>
                  <a:pt x="239" y="400"/>
                  <a:pt x="239" y="400"/>
                </a:cubicBezTo>
                <a:cubicBezTo>
                  <a:pt x="244" y="380"/>
                  <a:pt x="244" y="380"/>
                  <a:pt x="244" y="380"/>
                </a:cubicBezTo>
                <a:cubicBezTo>
                  <a:pt x="246" y="373"/>
                  <a:pt x="255" y="371"/>
                  <a:pt x="260" y="376"/>
                </a:cubicBezTo>
                <a:cubicBezTo>
                  <a:pt x="275" y="389"/>
                  <a:pt x="275" y="389"/>
                  <a:pt x="275" y="389"/>
                </a:cubicBezTo>
                <a:cubicBezTo>
                  <a:pt x="276" y="369"/>
                  <a:pt x="276" y="369"/>
                  <a:pt x="276" y="369"/>
                </a:cubicBezTo>
                <a:cubicBezTo>
                  <a:pt x="277" y="362"/>
                  <a:pt x="285" y="358"/>
                  <a:pt x="291" y="362"/>
                </a:cubicBezTo>
                <a:cubicBezTo>
                  <a:pt x="308" y="373"/>
                  <a:pt x="308" y="373"/>
                  <a:pt x="308" y="373"/>
                </a:cubicBezTo>
                <a:cubicBezTo>
                  <a:pt x="306" y="353"/>
                  <a:pt x="306" y="353"/>
                  <a:pt x="306" y="353"/>
                </a:cubicBezTo>
                <a:cubicBezTo>
                  <a:pt x="305" y="345"/>
                  <a:pt x="312" y="340"/>
                  <a:pt x="319" y="343"/>
                </a:cubicBezTo>
                <a:cubicBezTo>
                  <a:pt x="338" y="350"/>
                  <a:pt x="338" y="350"/>
                  <a:pt x="338" y="350"/>
                </a:cubicBezTo>
                <a:cubicBezTo>
                  <a:pt x="332" y="331"/>
                  <a:pt x="332" y="331"/>
                  <a:pt x="332" y="331"/>
                </a:cubicBezTo>
                <a:cubicBezTo>
                  <a:pt x="330" y="324"/>
                  <a:pt x="336" y="317"/>
                  <a:pt x="343" y="318"/>
                </a:cubicBezTo>
                <a:cubicBezTo>
                  <a:pt x="363" y="322"/>
                  <a:pt x="363" y="322"/>
                  <a:pt x="363" y="322"/>
                </a:cubicBezTo>
                <a:cubicBezTo>
                  <a:pt x="354" y="304"/>
                  <a:pt x="354" y="304"/>
                  <a:pt x="354" y="304"/>
                </a:cubicBezTo>
                <a:cubicBezTo>
                  <a:pt x="350" y="298"/>
                  <a:pt x="355" y="290"/>
                  <a:pt x="362" y="290"/>
                </a:cubicBezTo>
                <a:cubicBezTo>
                  <a:pt x="382" y="290"/>
                  <a:pt x="382" y="290"/>
                  <a:pt x="382" y="290"/>
                </a:cubicBezTo>
                <a:cubicBezTo>
                  <a:pt x="370" y="275"/>
                  <a:pt x="370" y="275"/>
                  <a:pt x="370" y="275"/>
                </a:cubicBezTo>
                <a:cubicBezTo>
                  <a:pt x="365" y="269"/>
                  <a:pt x="369" y="260"/>
                  <a:pt x="376" y="259"/>
                </a:cubicBezTo>
                <a:close/>
                <a:moveTo>
                  <a:pt x="56" y="253"/>
                </a:moveTo>
                <a:cubicBezTo>
                  <a:pt x="33" y="187"/>
                  <a:pt x="57" y="110"/>
                  <a:pt x="119" y="71"/>
                </a:cubicBezTo>
                <a:cubicBezTo>
                  <a:pt x="145" y="55"/>
                  <a:pt x="173" y="48"/>
                  <a:pt x="201" y="48"/>
                </a:cubicBezTo>
                <a:cubicBezTo>
                  <a:pt x="210" y="48"/>
                  <a:pt x="216" y="56"/>
                  <a:pt x="214" y="64"/>
                </a:cubicBezTo>
                <a:cubicBezTo>
                  <a:pt x="213" y="69"/>
                  <a:pt x="213" y="69"/>
                  <a:pt x="213" y="69"/>
                </a:cubicBezTo>
                <a:cubicBezTo>
                  <a:pt x="209" y="69"/>
                  <a:pt x="205" y="68"/>
                  <a:pt x="201" y="68"/>
                </a:cubicBezTo>
                <a:cubicBezTo>
                  <a:pt x="127" y="68"/>
                  <a:pt x="68" y="128"/>
                  <a:pt x="68" y="201"/>
                </a:cubicBezTo>
                <a:cubicBezTo>
                  <a:pt x="68" y="221"/>
                  <a:pt x="72" y="240"/>
                  <a:pt x="80" y="257"/>
                </a:cubicBezTo>
                <a:cubicBezTo>
                  <a:pt x="75" y="260"/>
                  <a:pt x="75" y="260"/>
                  <a:pt x="75" y="260"/>
                </a:cubicBezTo>
                <a:cubicBezTo>
                  <a:pt x="68" y="264"/>
                  <a:pt x="59" y="261"/>
                  <a:pt x="56" y="253"/>
                </a:cubicBezTo>
                <a:close/>
                <a:moveTo>
                  <a:pt x="337" y="272"/>
                </a:moveTo>
                <a:cubicBezTo>
                  <a:pt x="325" y="296"/>
                  <a:pt x="307" y="316"/>
                  <a:pt x="283" y="332"/>
                </a:cubicBezTo>
                <a:cubicBezTo>
                  <a:pt x="222" y="369"/>
                  <a:pt x="146" y="360"/>
                  <a:pt x="97" y="314"/>
                </a:cubicBezTo>
                <a:cubicBezTo>
                  <a:pt x="90" y="308"/>
                  <a:pt x="91" y="298"/>
                  <a:pt x="98" y="294"/>
                </a:cubicBezTo>
                <a:cubicBezTo>
                  <a:pt x="103" y="291"/>
                  <a:pt x="103" y="291"/>
                  <a:pt x="103" y="291"/>
                </a:cubicBezTo>
                <a:cubicBezTo>
                  <a:pt x="127" y="318"/>
                  <a:pt x="162" y="335"/>
                  <a:pt x="201" y="335"/>
                </a:cubicBezTo>
                <a:cubicBezTo>
                  <a:pt x="256" y="335"/>
                  <a:pt x="304" y="301"/>
                  <a:pt x="324" y="253"/>
                </a:cubicBezTo>
                <a:cubicBezTo>
                  <a:pt x="329" y="254"/>
                  <a:pt x="329" y="254"/>
                  <a:pt x="329" y="254"/>
                </a:cubicBezTo>
                <a:cubicBezTo>
                  <a:pt x="337" y="256"/>
                  <a:pt x="341" y="265"/>
                  <a:pt x="337" y="272"/>
                </a:cubicBezTo>
                <a:close/>
                <a:moveTo>
                  <a:pt x="339" y="214"/>
                </a:moveTo>
                <a:cubicBezTo>
                  <a:pt x="334" y="213"/>
                  <a:pt x="334" y="213"/>
                  <a:pt x="334" y="213"/>
                </a:cubicBezTo>
                <a:cubicBezTo>
                  <a:pt x="334" y="209"/>
                  <a:pt x="334" y="205"/>
                  <a:pt x="334" y="201"/>
                </a:cubicBezTo>
                <a:cubicBezTo>
                  <a:pt x="334" y="146"/>
                  <a:pt x="300" y="99"/>
                  <a:pt x="252" y="79"/>
                </a:cubicBezTo>
                <a:cubicBezTo>
                  <a:pt x="253" y="74"/>
                  <a:pt x="253" y="74"/>
                  <a:pt x="253" y="74"/>
                </a:cubicBezTo>
                <a:cubicBezTo>
                  <a:pt x="255" y="66"/>
                  <a:pt x="264" y="61"/>
                  <a:pt x="272" y="65"/>
                </a:cubicBezTo>
                <a:cubicBezTo>
                  <a:pt x="295" y="77"/>
                  <a:pt x="316" y="96"/>
                  <a:pt x="331" y="120"/>
                </a:cubicBezTo>
                <a:cubicBezTo>
                  <a:pt x="347" y="145"/>
                  <a:pt x="355" y="174"/>
                  <a:pt x="355" y="202"/>
                </a:cubicBezTo>
                <a:cubicBezTo>
                  <a:pt x="354" y="210"/>
                  <a:pt x="347" y="216"/>
                  <a:pt x="339" y="214"/>
                </a:cubicBezTo>
                <a:close/>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panose="020B0604020202020204" pitchFamily="34" charset="0"/>
              <a:cs typeface="Helvetica" panose="020B0604020202020204" pitchFamily="34" charset="0"/>
            </a:endParaRPr>
          </a:p>
        </p:txBody>
      </p:sp>
      <p:sp>
        <p:nvSpPr>
          <p:cNvPr id="47" name="Freeform 23"/>
          <p:cNvSpPr>
            <a:spLocks noEditPoints="1"/>
          </p:cNvSpPr>
          <p:nvPr/>
        </p:nvSpPr>
        <p:spPr bwMode="auto">
          <a:xfrm rot="709670">
            <a:off x="1235931" y="5037722"/>
            <a:ext cx="905826" cy="909747"/>
          </a:xfrm>
          <a:custGeom>
            <a:avLst/>
            <a:gdLst>
              <a:gd name="T0" fmla="*/ 469 w 486"/>
              <a:gd name="T1" fmla="*/ 225 h 488"/>
              <a:gd name="T2" fmla="*/ 470 w 486"/>
              <a:gd name="T3" fmla="*/ 194 h 488"/>
              <a:gd name="T4" fmla="*/ 459 w 486"/>
              <a:gd name="T5" fmla="*/ 161 h 488"/>
              <a:gd name="T6" fmla="*/ 441 w 486"/>
              <a:gd name="T7" fmla="*/ 135 h 488"/>
              <a:gd name="T8" fmla="*/ 429 w 486"/>
              <a:gd name="T9" fmla="*/ 87 h 488"/>
              <a:gd name="T10" fmla="*/ 380 w 486"/>
              <a:gd name="T11" fmla="*/ 87 h 488"/>
              <a:gd name="T12" fmla="*/ 369 w 486"/>
              <a:gd name="T13" fmla="*/ 35 h 488"/>
              <a:gd name="T14" fmla="*/ 319 w 486"/>
              <a:gd name="T15" fmla="*/ 31 h 488"/>
              <a:gd name="T16" fmla="*/ 291 w 486"/>
              <a:gd name="T17" fmla="*/ 17 h 488"/>
              <a:gd name="T18" fmla="*/ 256 w 486"/>
              <a:gd name="T19" fmla="*/ 13 h 488"/>
              <a:gd name="T20" fmla="*/ 226 w 486"/>
              <a:gd name="T21" fmla="*/ 19 h 488"/>
              <a:gd name="T22" fmla="*/ 177 w 486"/>
              <a:gd name="T23" fmla="*/ 10 h 488"/>
              <a:gd name="T24" fmla="*/ 151 w 486"/>
              <a:gd name="T25" fmla="*/ 57 h 488"/>
              <a:gd name="T26" fmla="*/ 113 w 486"/>
              <a:gd name="T27" fmla="*/ 38 h 488"/>
              <a:gd name="T28" fmla="*/ 107 w 486"/>
              <a:gd name="T29" fmla="*/ 86 h 488"/>
              <a:gd name="T30" fmla="*/ 54 w 486"/>
              <a:gd name="T31" fmla="*/ 90 h 488"/>
              <a:gd name="T32" fmla="*/ 42 w 486"/>
              <a:gd name="T33" fmla="*/ 139 h 488"/>
              <a:gd name="T34" fmla="*/ 25 w 486"/>
              <a:gd name="T35" fmla="*/ 164 h 488"/>
              <a:gd name="T36" fmla="*/ 16 w 486"/>
              <a:gd name="T37" fmla="*/ 198 h 488"/>
              <a:gd name="T38" fmla="*/ 17 w 486"/>
              <a:gd name="T39" fmla="*/ 229 h 488"/>
              <a:gd name="T40" fmla="*/ 1 w 486"/>
              <a:gd name="T41" fmla="*/ 276 h 488"/>
              <a:gd name="T42" fmla="*/ 44 w 486"/>
              <a:gd name="T43" fmla="*/ 305 h 488"/>
              <a:gd name="T44" fmla="*/ 20 w 486"/>
              <a:gd name="T45" fmla="*/ 343 h 488"/>
              <a:gd name="T46" fmla="*/ 69 w 486"/>
              <a:gd name="T47" fmla="*/ 359 h 488"/>
              <a:gd name="T48" fmla="*/ 63 w 486"/>
              <a:gd name="T49" fmla="*/ 409 h 488"/>
              <a:gd name="T50" fmla="*/ 110 w 486"/>
              <a:gd name="T51" fmla="*/ 428 h 488"/>
              <a:gd name="T52" fmla="*/ 133 w 486"/>
              <a:gd name="T53" fmla="*/ 449 h 488"/>
              <a:gd name="T54" fmla="*/ 167 w 486"/>
              <a:gd name="T55" fmla="*/ 458 h 488"/>
              <a:gd name="T56" fmla="*/ 195 w 486"/>
              <a:gd name="T57" fmla="*/ 471 h 488"/>
              <a:gd name="T58" fmla="*/ 230 w 486"/>
              <a:gd name="T59" fmla="*/ 476 h 488"/>
              <a:gd name="T60" fmla="*/ 260 w 486"/>
              <a:gd name="T61" fmla="*/ 470 h 488"/>
              <a:gd name="T62" fmla="*/ 295 w 486"/>
              <a:gd name="T63" fmla="*/ 470 h 488"/>
              <a:gd name="T64" fmla="*/ 323 w 486"/>
              <a:gd name="T65" fmla="*/ 456 h 488"/>
              <a:gd name="T66" fmla="*/ 372 w 486"/>
              <a:gd name="T67" fmla="*/ 451 h 488"/>
              <a:gd name="T68" fmla="*/ 379 w 486"/>
              <a:gd name="T69" fmla="*/ 425 h 488"/>
              <a:gd name="T70" fmla="*/ 426 w 486"/>
              <a:gd name="T71" fmla="*/ 406 h 488"/>
              <a:gd name="T72" fmla="*/ 419 w 486"/>
              <a:gd name="T73" fmla="*/ 355 h 488"/>
              <a:gd name="T74" fmla="*/ 468 w 486"/>
              <a:gd name="T75" fmla="*/ 339 h 488"/>
              <a:gd name="T76" fmla="*/ 455 w 486"/>
              <a:gd name="T77" fmla="*/ 286 h 488"/>
              <a:gd name="T78" fmla="*/ 475 w 486"/>
              <a:gd name="T79" fmla="*/ 260 h 488"/>
              <a:gd name="T80" fmla="*/ 366 w 486"/>
              <a:gd name="T81" fmla="*/ 153 h 488"/>
              <a:gd name="T82" fmla="*/ 183 w 486"/>
              <a:gd name="T83" fmla="*/ 87 h 488"/>
              <a:gd name="T84" fmla="*/ 243 w 486"/>
              <a:gd name="T85" fmla="*/ 102 h 488"/>
              <a:gd name="T86" fmla="*/ 89 w 486"/>
              <a:gd name="T87" fmla="*/ 176 h 488"/>
              <a:gd name="T88" fmla="*/ 108 w 486"/>
              <a:gd name="T89" fmla="*/ 198 h 488"/>
              <a:gd name="T90" fmla="*/ 87 w 486"/>
              <a:gd name="T91" fmla="*/ 308 h 488"/>
              <a:gd name="T92" fmla="*/ 101 w 486"/>
              <a:gd name="T93" fmla="*/ 244 h 488"/>
              <a:gd name="T94" fmla="*/ 118 w 486"/>
              <a:gd name="T95" fmla="*/ 357 h 488"/>
              <a:gd name="T96" fmla="*/ 201 w 486"/>
              <a:gd name="T97" fmla="*/ 391 h 488"/>
              <a:gd name="T98" fmla="*/ 223 w 486"/>
              <a:gd name="T99" fmla="*/ 396 h 488"/>
              <a:gd name="T100" fmla="*/ 318 w 486"/>
              <a:gd name="T101" fmla="*/ 377 h 488"/>
              <a:gd name="T102" fmla="*/ 337 w 486"/>
              <a:gd name="T103" fmla="*/ 365 h 488"/>
              <a:gd name="T104" fmla="*/ 400 w 486"/>
              <a:gd name="T105" fmla="*/ 307 h 488"/>
              <a:gd name="T106" fmla="*/ 369 w 486"/>
              <a:gd name="T107" fmla="*/ 179 h 488"/>
              <a:gd name="T108" fmla="*/ 395 w 486"/>
              <a:gd name="T109" fmla="*/ 264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86" h="488">
                <a:moveTo>
                  <a:pt x="475" y="260"/>
                </a:moveTo>
                <a:cubicBezTo>
                  <a:pt x="469" y="260"/>
                  <a:pt x="469" y="260"/>
                  <a:pt x="469" y="260"/>
                </a:cubicBezTo>
                <a:cubicBezTo>
                  <a:pt x="460" y="260"/>
                  <a:pt x="453" y="254"/>
                  <a:pt x="451" y="245"/>
                </a:cubicBezTo>
                <a:cubicBezTo>
                  <a:pt x="450" y="234"/>
                  <a:pt x="458" y="225"/>
                  <a:pt x="469" y="225"/>
                </a:cubicBezTo>
                <a:cubicBezTo>
                  <a:pt x="474" y="225"/>
                  <a:pt x="474" y="225"/>
                  <a:pt x="474" y="225"/>
                </a:cubicBezTo>
                <a:cubicBezTo>
                  <a:pt x="480" y="225"/>
                  <a:pt x="486" y="219"/>
                  <a:pt x="485" y="212"/>
                </a:cubicBezTo>
                <a:cubicBezTo>
                  <a:pt x="484" y="209"/>
                  <a:pt x="484" y="206"/>
                  <a:pt x="483" y="203"/>
                </a:cubicBezTo>
                <a:cubicBezTo>
                  <a:pt x="482" y="196"/>
                  <a:pt x="476" y="192"/>
                  <a:pt x="470" y="194"/>
                </a:cubicBezTo>
                <a:cubicBezTo>
                  <a:pt x="464" y="195"/>
                  <a:pt x="464" y="195"/>
                  <a:pt x="464" y="195"/>
                </a:cubicBezTo>
                <a:cubicBezTo>
                  <a:pt x="456" y="198"/>
                  <a:pt x="447" y="194"/>
                  <a:pt x="443" y="187"/>
                </a:cubicBezTo>
                <a:cubicBezTo>
                  <a:pt x="438" y="176"/>
                  <a:pt x="444" y="165"/>
                  <a:pt x="454" y="162"/>
                </a:cubicBezTo>
                <a:cubicBezTo>
                  <a:pt x="459" y="161"/>
                  <a:pt x="459" y="161"/>
                  <a:pt x="459" y="161"/>
                </a:cubicBezTo>
                <a:cubicBezTo>
                  <a:pt x="465" y="159"/>
                  <a:pt x="469" y="152"/>
                  <a:pt x="466" y="146"/>
                </a:cubicBezTo>
                <a:cubicBezTo>
                  <a:pt x="465" y="143"/>
                  <a:pt x="463" y="140"/>
                  <a:pt x="462" y="137"/>
                </a:cubicBezTo>
                <a:cubicBezTo>
                  <a:pt x="459" y="131"/>
                  <a:pt x="452" y="129"/>
                  <a:pt x="446" y="132"/>
                </a:cubicBezTo>
                <a:cubicBezTo>
                  <a:pt x="441" y="135"/>
                  <a:pt x="441" y="135"/>
                  <a:pt x="441" y="135"/>
                </a:cubicBezTo>
                <a:cubicBezTo>
                  <a:pt x="433" y="140"/>
                  <a:pt x="422" y="138"/>
                  <a:pt x="417" y="130"/>
                </a:cubicBezTo>
                <a:cubicBezTo>
                  <a:pt x="412" y="122"/>
                  <a:pt x="414" y="111"/>
                  <a:pt x="422" y="106"/>
                </a:cubicBezTo>
                <a:cubicBezTo>
                  <a:pt x="426" y="103"/>
                  <a:pt x="426" y="103"/>
                  <a:pt x="426" y="103"/>
                </a:cubicBezTo>
                <a:cubicBezTo>
                  <a:pt x="432" y="100"/>
                  <a:pt x="433" y="92"/>
                  <a:pt x="429" y="87"/>
                </a:cubicBezTo>
                <a:cubicBezTo>
                  <a:pt x="427" y="84"/>
                  <a:pt x="425" y="82"/>
                  <a:pt x="423" y="79"/>
                </a:cubicBezTo>
                <a:cubicBezTo>
                  <a:pt x="418" y="75"/>
                  <a:pt x="411" y="75"/>
                  <a:pt x="406" y="79"/>
                </a:cubicBezTo>
                <a:cubicBezTo>
                  <a:pt x="403" y="84"/>
                  <a:pt x="403" y="84"/>
                  <a:pt x="403" y="84"/>
                </a:cubicBezTo>
                <a:cubicBezTo>
                  <a:pt x="397" y="90"/>
                  <a:pt x="387" y="92"/>
                  <a:pt x="380" y="87"/>
                </a:cubicBezTo>
                <a:cubicBezTo>
                  <a:pt x="371" y="81"/>
                  <a:pt x="369" y="69"/>
                  <a:pt x="376" y="61"/>
                </a:cubicBezTo>
                <a:cubicBezTo>
                  <a:pt x="379" y="57"/>
                  <a:pt x="379" y="57"/>
                  <a:pt x="379" y="57"/>
                </a:cubicBezTo>
                <a:cubicBezTo>
                  <a:pt x="384" y="52"/>
                  <a:pt x="383" y="44"/>
                  <a:pt x="377" y="41"/>
                </a:cubicBezTo>
                <a:cubicBezTo>
                  <a:pt x="374" y="39"/>
                  <a:pt x="372" y="37"/>
                  <a:pt x="369" y="35"/>
                </a:cubicBezTo>
                <a:cubicBezTo>
                  <a:pt x="363" y="32"/>
                  <a:pt x="356" y="34"/>
                  <a:pt x="353" y="40"/>
                </a:cubicBezTo>
                <a:cubicBezTo>
                  <a:pt x="351" y="45"/>
                  <a:pt x="351" y="45"/>
                  <a:pt x="351" y="45"/>
                </a:cubicBezTo>
                <a:cubicBezTo>
                  <a:pt x="347" y="53"/>
                  <a:pt x="338" y="57"/>
                  <a:pt x="330" y="55"/>
                </a:cubicBezTo>
                <a:cubicBezTo>
                  <a:pt x="319" y="52"/>
                  <a:pt x="314" y="40"/>
                  <a:pt x="319" y="31"/>
                </a:cubicBezTo>
                <a:cubicBezTo>
                  <a:pt x="321" y="26"/>
                  <a:pt x="321" y="26"/>
                  <a:pt x="321" y="26"/>
                </a:cubicBezTo>
                <a:cubicBezTo>
                  <a:pt x="324" y="20"/>
                  <a:pt x="321" y="13"/>
                  <a:pt x="314" y="11"/>
                </a:cubicBezTo>
                <a:cubicBezTo>
                  <a:pt x="311" y="10"/>
                  <a:pt x="308" y="9"/>
                  <a:pt x="305" y="8"/>
                </a:cubicBezTo>
                <a:cubicBezTo>
                  <a:pt x="298" y="7"/>
                  <a:pt x="292" y="11"/>
                  <a:pt x="291" y="17"/>
                </a:cubicBezTo>
                <a:cubicBezTo>
                  <a:pt x="290" y="23"/>
                  <a:pt x="290" y="23"/>
                  <a:pt x="290" y="23"/>
                </a:cubicBezTo>
                <a:cubicBezTo>
                  <a:pt x="289" y="31"/>
                  <a:pt x="282" y="38"/>
                  <a:pt x="273" y="38"/>
                </a:cubicBezTo>
                <a:cubicBezTo>
                  <a:pt x="262" y="38"/>
                  <a:pt x="254" y="28"/>
                  <a:pt x="256" y="18"/>
                </a:cubicBezTo>
                <a:cubicBezTo>
                  <a:pt x="256" y="13"/>
                  <a:pt x="256" y="13"/>
                  <a:pt x="256" y="13"/>
                </a:cubicBezTo>
                <a:cubicBezTo>
                  <a:pt x="257" y="7"/>
                  <a:pt x="252" y="1"/>
                  <a:pt x="246" y="0"/>
                </a:cubicBezTo>
                <a:cubicBezTo>
                  <a:pt x="242" y="0"/>
                  <a:pt x="239" y="0"/>
                  <a:pt x="236" y="1"/>
                </a:cubicBezTo>
                <a:cubicBezTo>
                  <a:pt x="229" y="1"/>
                  <a:pt x="224" y="7"/>
                  <a:pt x="225" y="13"/>
                </a:cubicBezTo>
                <a:cubicBezTo>
                  <a:pt x="226" y="19"/>
                  <a:pt x="226" y="19"/>
                  <a:pt x="226" y="19"/>
                </a:cubicBezTo>
                <a:cubicBezTo>
                  <a:pt x="227" y="28"/>
                  <a:pt x="220" y="37"/>
                  <a:pt x="211" y="39"/>
                </a:cubicBezTo>
                <a:cubicBezTo>
                  <a:pt x="203" y="43"/>
                  <a:pt x="193" y="39"/>
                  <a:pt x="192" y="30"/>
                </a:cubicBezTo>
                <a:cubicBezTo>
                  <a:pt x="191" y="19"/>
                  <a:pt x="191" y="19"/>
                  <a:pt x="191" y="19"/>
                </a:cubicBezTo>
                <a:cubicBezTo>
                  <a:pt x="190" y="12"/>
                  <a:pt x="183" y="8"/>
                  <a:pt x="177" y="10"/>
                </a:cubicBezTo>
                <a:cubicBezTo>
                  <a:pt x="174" y="10"/>
                  <a:pt x="170" y="11"/>
                  <a:pt x="167" y="12"/>
                </a:cubicBezTo>
                <a:cubicBezTo>
                  <a:pt x="161" y="14"/>
                  <a:pt x="158" y="21"/>
                  <a:pt x="161" y="27"/>
                </a:cubicBezTo>
                <a:cubicBezTo>
                  <a:pt x="163" y="33"/>
                  <a:pt x="163" y="33"/>
                  <a:pt x="163" y="33"/>
                </a:cubicBezTo>
                <a:cubicBezTo>
                  <a:pt x="167" y="42"/>
                  <a:pt x="162" y="54"/>
                  <a:pt x="151" y="57"/>
                </a:cubicBezTo>
                <a:cubicBezTo>
                  <a:pt x="143" y="59"/>
                  <a:pt x="134" y="54"/>
                  <a:pt x="131" y="47"/>
                </a:cubicBezTo>
                <a:cubicBezTo>
                  <a:pt x="129" y="43"/>
                  <a:pt x="129" y="43"/>
                  <a:pt x="129" y="43"/>
                </a:cubicBezTo>
                <a:cubicBezTo>
                  <a:pt x="126" y="37"/>
                  <a:pt x="119" y="34"/>
                  <a:pt x="113" y="38"/>
                </a:cubicBezTo>
                <a:cubicBezTo>
                  <a:pt x="113" y="38"/>
                  <a:pt x="113" y="38"/>
                  <a:pt x="113" y="38"/>
                </a:cubicBezTo>
                <a:cubicBezTo>
                  <a:pt x="110" y="40"/>
                  <a:pt x="108" y="41"/>
                  <a:pt x="105" y="43"/>
                </a:cubicBezTo>
                <a:cubicBezTo>
                  <a:pt x="100" y="47"/>
                  <a:pt x="99" y="54"/>
                  <a:pt x="103" y="59"/>
                </a:cubicBezTo>
                <a:cubicBezTo>
                  <a:pt x="106" y="63"/>
                  <a:pt x="106" y="63"/>
                  <a:pt x="106" y="63"/>
                </a:cubicBezTo>
                <a:cubicBezTo>
                  <a:pt x="112" y="70"/>
                  <a:pt x="112" y="80"/>
                  <a:pt x="107" y="86"/>
                </a:cubicBezTo>
                <a:cubicBezTo>
                  <a:pt x="100" y="95"/>
                  <a:pt x="87" y="95"/>
                  <a:pt x="80" y="86"/>
                </a:cubicBezTo>
                <a:cubicBezTo>
                  <a:pt x="77" y="83"/>
                  <a:pt x="77" y="83"/>
                  <a:pt x="77" y="83"/>
                </a:cubicBezTo>
                <a:cubicBezTo>
                  <a:pt x="73" y="78"/>
                  <a:pt x="65" y="78"/>
                  <a:pt x="60" y="83"/>
                </a:cubicBezTo>
                <a:cubicBezTo>
                  <a:pt x="58" y="85"/>
                  <a:pt x="56" y="88"/>
                  <a:pt x="54" y="90"/>
                </a:cubicBezTo>
                <a:cubicBezTo>
                  <a:pt x="50" y="95"/>
                  <a:pt x="51" y="103"/>
                  <a:pt x="56" y="106"/>
                </a:cubicBezTo>
                <a:cubicBezTo>
                  <a:pt x="61" y="109"/>
                  <a:pt x="61" y="109"/>
                  <a:pt x="61" y="109"/>
                </a:cubicBezTo>
                <a:cubicBezTo>
                  <a:pt x="68" y="114"/>
                  <a:pt x="71" y="123"/>
                  <a:pt x="68" y="131"/>
                </a:cubicBezTo>
                <a:cubicBezTo>
                  <a:pt x="63" y="141"/>
                  <a:pt x="51" y="145"/>
                  <a:pt x="42" y="139"/>
                </a:cubicBezTo>
                <a:cubicBezTo>
                  <a:pt x="38" y="136"/>
                  <a:pt x="38" y="136"/>
                  <a:pt x="38" y="136"/>
                </a:cubicBezTo>
                <a:cubicBezTo>
                  <a:pt x="33" y="132"/>
                  <a:pt x="25" y="135"/>
                  <a:pt x="22" y="141"/>
                </a:cubicBezTo>
                <a:cubicBezTo>
                  <a:pt x="21" y="144"/>
                  <a:pt x="19" y="147"/>
                  <a:pt x="18" y="150"/>
                </a:cubicBezTo>
                <a:cubicBezTo>
                  <a:pt x="16" y="156"/>
                  <a:pt x="19" y="162"/>
                  <a:pt x="25" y="164"/>
                </a:cubicBezTo>
                <a:cubicBezTo>
                  <a:pt x="31" y="166"/>
                  <a:pt x="31" y="166"/>
                  <a:pt x="31" y="166"/>
                </a:cubicBezTo>
                <a:cubicBezTo>
                  <a:pt x="40" y="169"/>
                  <a:pt x="45" y="179"/>
                  <a:pt x="42" y="188"/>
                </a:cubicBezTo>
                <a:cubicBezTo>
                  <a:pt x="47" y="196"/>
                  <a:pt x="40" y="206"/>
                  <a:pt x="31" y="203"/>
                </a:cubicBezTo>
                <a:cubicBezTo>
                  <a:pt x="16" y="198"/>
                  <a:pt x="16" y="198"/>
                  <a:pt x="16" y="198"/>
                </a:cubicBezTo>
                <a:cubicBezTo>
                  <a:pt x="10" y="196"/>
                  <a:pt x="3" y="200"/>
                  <a:pt x="2" y="207"/>
                </a:cubicBezTo>
                <a:cubicBezTo>
                  <a:pt x="1" y="210"/>
                  <a:pt x="1" y="214"/>
                  <a:pt x="1" y="217"/>
                </a:cubicBezTo>
                <a:cubicBezTo>
                  <a:pt x="0" y="223"/>
                  <a:pt x="5" y="229"/>
                  <a:pt x="11" y="229"/>
                </a:cubicBezTo>
                <a:cubicBezTo>
                  <a:pt x="17" y="229"/>
                  <a:pt x="17" y="229"/>
                  <a:pt x="17" y="229"/>
                </a:cubicBezTo>
                <a:cubicBezTo>
                  <a:pt x="27" y="229"/>
                  <a:pt x="35" y="237"/>
                  <a:pt x="35" y="247"/>
                </a:cubicBezTo>
                <a:cubicBezTo>
                  <a:pt x="35" y="256"/>
                  <a:pt x="27" y="264"/>
                  <a:pt x="17" y="264"/>
                </a:cubicBezTo>
                <a:cubicBezTo>
                  <a:pt x="12" y="264"/>
                  <a:pt x="12" y="264"/>
                  <a:pt x="12" y="264"/>
                </a:cubicBezTo>
                <a:cubicBezTo>
                  <a:pt x="5" y="264"/>
                  <a:pt x="0" y="270"/>
                  <a:pt x="1" y="276"/>
                </a:cubicBezTo>
                <a:cubicBezTo>
                  <a:pt x="1" y="280"/>
                  <a:pt x="2" y="283"/>
                  <a:pt x="3" y="286"/>
                </a:cubicBezTo>
                <a:cubicBezTo>
                  <a:pt x="4" y="293"/>
                  <a:pt x="10" y="297"/>
                  <a:pt x="16" y="295"/>
                </a:cubicBezTo>
                <a:cubicBezTo>
                  <a:pt x="22" y="293"/>
                  <a:pt x="22" y="293"/>
                  <a:pt x="22" y="293"/>
                </a:cubicBezTo>
                <a:cubicBezTo>
                  <a:pt x="31" y="291"/>
                  <a:pt x="41" y="296"/>
                  <a:pt x="44" y="305"/>
                </a:cubicBezTo>
                <a:cubicBezTo>
                  <a:pt x="44" y="305"/>
                  <a:pt x="44" y="305"/>
                  <a:pt x="44" y="305"/>
                </a:cubicBezTo>
                <a:cubicBezTo>
                  <a:pt x="46" y="315"/>
                  <a:pt x="41" y="324"/>
                  <a:pt x="32" y="327"/>
                </a:cubicBezTo>
                <a:cubicBezTo>
                  <a:pt x="27" y="328"/>
                  <a:pt x="27" y="328"/>
                  <a:pt x="27" y="328"/>
                </a:cubicBezTo>
                <a:cubicBezTo>
                  <a:pt x="21" y="330"/>
                  <a:pt x="17" y="337"/>
                  <a:pt x="20" y="343"/>
                </a:cubicBezTo>
                <a:cubicBezTo>
                  <a:pt x="21" y="346"/>
                  <a:pt x="23" y="349"/>
                  <a:pt x="24" y="352"/>
                </a:cubicBezTo>
                <a:cubicBezTo>
                  <a:pt x="27" y="358"/>
                  <a:pt x="34" y="360"/>
                  <a:pt x="40" y="357"/>
                </a:cubicBezTo>
                <a:cubicBezTo>
                  <a:pt x="45" y="353"/>
                  <a:pt x="45" y="353"/>
                  <a:pt x="45" y="353"/>
                </a:cubicBezTo>
                <a:cubicBezTo>
                  <a:pt x="53" y="348"/>
                  <a:pt x="64" y="351"/>
                  <a:pt x="69" y="359"/>
                </a:cubicBezTo>
                <a:cubicBezTo>
                  <a:pt x="74" y="367"/>
                  <a:pt x="72" y="378"/>
                  <a:pt x="63" y="383"/>
                </a:cubicBezTo>
                <a:cubicBezTo>
                  <a:pt x="59" y="386"/>
                  <a:pt x="59" y="386"/>
                  <a:pt x="59" y="386"/>
                </a:cubicBezTo>
                <a:cubicBezTo>
                  <a:pt x="54" y="389"/>
                  <a:pt x="52" y="397"/>
                  <a:pt x="57" y="402"/>
                </a:cubicBezTo>
                <a:cubicBezTo>
                  <a:pt x="59" y="405"/>
                  <a:pt x="61" y="407"/>
                  <a:pt x="63" y="409"/>
                </a:cubicBezTo>
                <a:cubicBezTo>
                  <a:pt x="68" y="414"/>
                  <a:pt x="75" y="414"/>
                  <a:pt x="80" y="409"/>
                </a:cubicBezTo>
                <a:cubicBezTo>
                  <a:pt x="83" y="405"/>
                  <a:pt x="83" y="405"/>
                  <a:pt x="83" y="405"/>
                </a:cubicBezTo>
                <a:cubicBezTo>
                  <a:pt x="89" y="399"/>
                  <a:pt x="99" y="397"/>
                  <a:pt x="106" y="402"/>
                </a:cubicBezTo>
                <a:cubicBezTo>
                  <a:pt x="115" y="407"/>
                  <a:pt x="117" y="420"/>
                  <a:pt x="110" y="428"/>
                </a:cubicBezTo>
                <a:cubicBezTo>
                  <a:pt x="107" y="432"/>
                  <a:pt x="107" y="432"/>
                  <a:pt x="107" y="432"/>
                </a:cubicBezTo>
                <a:cubicBezTo>
                  <a:pt x="102" y="437"/>
                  <a:pt x="103" y="445"/>
                  <a:pt x="109" y="448"/>
                </a:cubicBezTo>
                <a:cubicBezTo>
                  <a:pt x="112" y="450"/>
                  <a:pt x="114" y="452"/>
                  <a:pt x="117" y="453"/>
                </a:cubicBezTo>
                <a:cubicBezTo>
                  <a:pt x="123" y="457"/>
                  <a:pt x="130" y="455"/>
                  <a:pt x="133" y="449"/>
                </a:cubicBezTo>
                <a:cubicBezTo>
                  <a:pt x="135" y="443"/>
                  <a:pt x="135" y="443"/>
                  <a:pt x="135" y="443"/>
                </a:cubicBezTo>
                <a:cubicBezTo>
                  <a:pt x="139" y="435"/>
                  <a:pt x="150" y="431"/>
                  <a:pt x="159" y="435"/>
                </a:cubicBezTo>
                <a:cubicBezTo>
                  <a:pt x="159" y="435"/>
                  <a:pt x="159" y="435"/>
                  <a:pt x="159" y="435"/>
                </a:cubicBezTo>
                <a:cubicBezTo>
                  <a:pt x="167" y="439"/>
                  <a:pt x="171" y="449"/>
                  <a:pt x="167" y="458"/>
                </a:cubicBezTo>
                <a:cubicBezTo>
                  <a:pt x="165" y="463"/>
                  <a:pt x="165" y="463"/>
                  <a:pt x="165" y="463"/>
                </a:cubicBezTo>
                <a:cubicBezTo>
                  <a:pt x="162" y="469"/>
                  <a:pt x="165" y="476"/>
                  <a:pt x="172" y="478"/>
                </a:cubicBezTo>
                <a:cubicBezTo>
                  <a:pt x="175" y="479"/>
                  <a:pt x="178" y="480"/>
                  <a:pt x="181" y="480"/>
                </a:cubicBezTo>
                <a:cubicBezTo>
                  <a:pt x="187" y="482"/>
                  <a:pt x="194" y="478"/>
                  <a:pt x="195" y="471"/>
                </a:cubicBezTo>
                <a:cubicBezTo>
                  <a:pt x="196" y="466"/>
                  <a:pt x="196" y="466"/>
                  <a:pt x="196" y="466"/>
                </a:cubicBezTo>
                <a:cubicBezTo>
                  <a:pt x="197" y="456"/>
                  <a:pt x="206" y="449"/>
                  <a:pt x="216" y="451"/>
                </a:cubicBezTo>
                <a:cubicBezTo>
                  <a:pt x="225" y="452"/>
                  <a:pt x="232" y="461"/>
                  <a:pt x="230" y="471"/>
                </a:cubicBezTo>
                <a:cubicBezTo>
                  <a:pt x="230" y="476"/>
                  <a:pt x="230" y="476"/>
                  <a:pt x="230" y="476"/>
                </a:cubicBezTo>
                <a:cubicBezTo>
                  <a:pt x="229" y="482"/>
                  <a:pt x="234" y="488"/>
                  <a:pt x="240" y="488"/>
                </a:cubicBezTo>
                <a:cubicBezTo>
                  <a:pt x="244" y="488"/>
                  <a:pt x="247" y="488"/>
                  <a:pt x="250" y="488"/>
                </a:cubicBezTo>
                <a:cubicBezTo>
                  <a:pt x="257" y="488"/>
                  <a:pt x="261" y="482"/>
                  <a:pt x="261" y="476"/>
                </a:cubicBezTo>
                <a:cubicBezTo>
                  <a:pt x="260" y="470"/>
                  <a:pt x="260" y="470"/>
                  <a:pt x="260" y="470"/>
                </a:cubicBezTo>
                <a:cubicBezTo>
                  <a:pt x="259" y="460"/>
                  <a:pt x="265" y="452"/>
                  <a:pt x="275" y="450"/>
                </a:cubicBezTo>
                <a:cubicBezTo>
                  <a:pt x="275" y="450"/>
                  <a:pt x="275" y="450"/>
                  <a:pt x="275" y="450"/>
                </a:cubicBezTo>
                <a:cubicBezTo>
                  <a:pt x="284" y="449"/>
                  <a:pt x="293" y="456"/>
                  <a:pt x="295" y="465"/>
                </a:cubicBezTo>
                <a:cubicBezTo>
                  <a:pt x="295" y="470"/>
                  <a:pt x="295" y="470"/>
                  <a:pt x="295" y="470"/>
                </a:cubicBezTo>
                <a:cubicBezTo>
                  <a:pt x="296" y="477"/>
                  <a:pt x="303" y="481"/>
                  <a:pt x="309" y="479"/>
                </a:cubicBezTo>
                <a:cubicBezTo>
                  <a:pt x="312" y="478"/>
                  <a:pt x="315" y="477"/>
                  <a:pt x="318" y="476"/>
                </a:cubicBezTo>
                <a:cubicBezTo>
                  <a:pt x="325" y="474"/>
                  <a:pt x="328" y="467"/>
                  <a:pt x="325" y="461"/>
                </a:cubicBezTo>
                <a:cubicBezTo>
                  <a:pt x="323" y="456"/>
                  <a:pt x="323" y="456"/>
                  <a:pt x="323" y="456"/>
                </a:cubicBezTo>
                <a:cubicBezTo>
                  <a:pt x="319" y="447"/>
                  <a:pt x="323" y="437"/>
                  <a:pt x="332" y="433"/>
                </a:cubicBezTo>
                <a:cubicBezTo>
                  <a:pt x="340" y="429"/>
                  <a:pt x="351" y="433"/>
                  <a:pt x="355" y="442"/>
                </a:cubicBezTo>
                <a:cubicBezTo>
                  <a:pt x="357" y="446"/>
                  <a:pt x="357" y="446"/>
                  <a:pt x="357" y="446"/>
                </a:cubicBezTo>
                <a:cubicBezTo>
                  <a:pt x="359" y="452"/>
                  <a:pt x="367" y="455"/>
                  <a:pt x="372" y="451"/>
                </a:cubicBezTo>
                <a:cubicBezTo>
                  <a:pt x="373" y="451"/>
                  <a:pt x="373" y="451"/>
                  <a:pt x="373" y="451"/>
                </a:cubicBezTo>
                <a:cubicBezTo>
                  <a:pt x="375" y="449"/>
                  <a:pt x="378" y="447"/>
                  <a:pt x="381" y="446"/>
                </a:cubicBezTo>
                <a:cubicBezTo>
                  <a:pt x="386" y="442"/>
                  <a:pt x="387" y="434"/>
                  <a:pt x="383" y="430"/>
                </a:cubicBezTo>
                <a:cubicBezTo>
                  <a:pt x="379" y="425"/>
                  <a:pt x="379" y="425"/>
                  <a:pt x="379" y="425"/>
                </a:cubicBezTo>
                <a:cubicBezTo>
                  <a:pt x="373" y="418"/>
                  <a:pt x="374" y="407"/>
                  <a:pt x="381" y="400"/>
                </a:cubicBezTo>
                <a:cubicBezTo>
                  <a:pt x="388" y="394"/>
                  <a:pt x="400" y="395"/>
                  <a:pt x="406" y="402"/>
                </a:cubicBezTo>
                <a:cubicBezTo>
                  <a:pt x="409" y="406"/>
                  <a:pt x="409" y="406"/>
                  <a:pt x="409" y="406"/>
                </a:cubicBezTo>
                <a:cubicBezTo>
                  <a:pt x="413" y="411"/>
                  <a:pt x="421" y="411"/>
                  <a:pt x="426" y="406"/>
                </a:cubicBezTo>
                <a:cubicBezTo>
                  <a:pt x="428" y="404"/>
                  <a:pt x="430" y="401"/>
                  <a:pt x="432" y="399"/>
                </a:cubicBezTo>
                <a:cubicBezTo>
                  <a:pt x="436" y="394"/>
                  <a:pt x="435" y="386"/>
                  <a:pt x="429" y="383"/>
                </a:cubicBezTo>
                <a:cubicBezTo>
                  <a:pt x="424" y="379"/>
                  <a:pt x="424" y="379"/>
                  <a:pt x="424" y="379"/>
                </a:cubicBezTo>
                <a:cubicBezTo>
                  <a:pt x="416" y="374"/>
                  <a:pt x="414" y="363"/>
                  <a:pt x="419" y="355"/>
                </a:cubicBezTo>
                <a:cubicBezTo>
                  <a:pt x="425" y="347"/>
                  <a:pt x="436" y="345"/>
                  <a:pt x="444" y="350"/>
                </a:cubicBezTo>
                <a:cubicBezTo>
                  <a:pt x="448" y="353"/>
                  <a:pt x="448" y="353"/>
                  <a:pt x="448" y="353"/>
                </a:cubicBezTo>
                <a:cubicBezTo>
                  <a:pt x="453" y="356"/>
                  <a:pt x="461" y="354"/>
                  <a:pt x="464" y="348"/>
                </a:cubicBezTo>
                <a:cubicBezTo>
                  <a:pt x="465" y="345"/>
                  <a:pt x="466" y="342"/>
                  <a:pt x="468" y="339"/>
                </a:cubicBezTo>
                <a:cubicBezTo>
                  <a:pt x="470" y="333"/>
                  <a:pt x="467" y="326"/>
                  <a:pt x="461" y="324"/>
                </a:cubicBezTo>
                <a:cubicBezTo>
                  <a:pt x="455" y="323"/>
                  <a:pt x="455" y="323"/>
                  <a:pt x="455" y="323"/>
                </a:cubicBezTo>
                <a:cubicBezTo>
                  <a:pt x="446" y="320"/>
                  <a:pt x="441" y="310"/>
                  <a:pt x="443" y="301"/>
                </a:cubicBezTo>
                <a:cubicBezTo>
                  <a:pt x="439" y="293"/>
                  <a:pt x="446" y="283"/>
                  <a:pt x="455" y="286"/>
                </a:cubicBezTo>
                <a:cubicBezTo>
                  <a:pt x="470" y="291"/>
                  <a:pt x="470" y="291"/>
                  <a:pt x="470" y="291"/>
                </a:cubicBezTo>
                <a:cubicBezTo>
                  <a:pt x="476" y="293"/>
                  <a:pt x="483" y="288"/>
                  <a:pt x="484" y="282"/>
                </a:cubicBezTo>
                <a:cubicBezTo>
                  <a:pt x="484" y="279"/>
                  <a:pt x="485" y="275"/>
                  <a:pt x="485" y="272"/>
                </a:cubicBezTo>
                <a:cubicBezTo>
                  <a:pt x="486" y="266"/>
                  <a:pt x="481" y="260"/>
                  <a:pt x="475" y="260"/>
                </a:cubicBezTo>
                <a:close/>
                <a:moveTo>
                  <a:pt x="291" y="99"/>
                </a:moveTo>
                <a:cubicBezTo>
                  <a:pt x="294" y="90"/>
                  <a:pt x="303" y="85"/>
                  <a:pt x="311" y="90"/>
                </a:cubicBezTo>
                <a:cubicBezTo>
                  <a:pt x="368" y="131"/>
                  <a:pt x="368" y="131"/>
                  <a:pt x="368" y="131"/>
                </a:cubicBezTo>
                <a:cubicBezTo>
                  <a:pt x="375" y="138"/>
                  <a:pt x="374" y="148"/>
                  <a:pt x="366" y="153"/>
                </a:cubicBezTo>
                <a:cubicBezTo>
                  <a:pt x="357" y="159"/>
                  <a:pt x="357" y="159"/>
                  <a:pt x="357" y="159"/>
                </a:cubicBezTo>
                <a:cubicBezTo>
                  <a:pt x="340" y="137"/>
                  <a:pt x="316" y="119"/>
                  <a:pt x="289" y="110"/>
                </a:cubicBezTo>
                <a:lnTo>
                  <a:pt x="291" y="99"/>
                </a:lnTo>
                <a:close/>
                <a:moveTo>
                  <a:pt x="183" y="87"/>
                </a:moveTo>
                <a:cubicBezTo>
                  <a:pt x="255" y="76"/>
                  <a:pt x="255" y="76"/>
                  <a:pt x="255" y="76"/>
                </a:cubicBezTo>
                <a:cubicBezTo>
                  <a:pt x="265" y="76"/>
                  <a:pt x="271" y="84"/>
                  <a:pt x="269" y="94"/>
                </a:cubicBezTo>
                <a:cubicBezTo>
                  <a:pt x="266" y="104"/>
                  <a:pt x="266" y="104"/>
                  <a:pt x="266" y="104"/>
                </a:cubicBezTo>
                <a:cubicBezTo>
                  <a:pt x="259" y="103"/>
                  <a:pt x="251" y="102"/>
                  <a:pt x="243" y="102"/>
                </a:cubicBezTo>
                <a:cubicBezTo>
                  <a:pt x="221" y="102"/>
                  <a:pt x="200" y="107"/>
                  <a:pt x="181" y="116"/>
                </a:cubicBezTo>
                <a:cubicBezTo>
                  <a:pt x="176" y="107"/>
                  <a:pt x="176" y="107"/>
                  <a:pt x="176" y="107"/>
                </a:cubicBezTo>
                <a:cubicBezTo>
                  <a:pt x="170" y="99"/>
                  <a:pt x="174" y="89"/>
                  <a:pt x="183" y="87"/>
                </a:cubicBezTo>
                <a:close/>
                <a:moveTo>
                  <a:pt x="89" y="176"/>
                </a:moveTo>
                <a:cubicBezTo>
                  <a:pt x="133" y="116"/>
                  <a:pt x="133" y="116"/>
                  <a:pt x="133" y="116"/>
                </a:cubicBezTo>
                <a:cubicBezTo>
                  <a:pt x="140" y="109"/>
                  <a:pt x="151" y="111"/>
                  <a:pt x="156" y="119"/>
                </a:cubicBezTo>
                <a:cubicBezTo>
                  <a:pt x="161" y="128"/>
                  <a:pt x="161" y="128"/>
                  <a:pt x="161" y="128"/>
                </a:cubicBezTo>
                <a:cubicBezTo>
                  <a:pt x="137" y="145"/>
                  <a:pt x="118" y="170"/>
                  <a:pt x="108" y="198"/>
                </a:cubicBezTo>
                <a:cubicBezTo>
                  <a:pt x="98" y="196"/>
                  <a:pt x="98" y="196"/>
                  <a:pt x="98" y="196"/>
                </a:cubicBezTo>
                <a:cubicBezTo>
                  <a:pt x="88" y="194"/>
                  <a:pt x="84" y="185"/>
                  <a:pt x="89" y="176"/>
                </a:cubicBezTo>
                <a:close/>
                <a:moveTo>
                  <a:pt x="108" y="315"/>
                </a:moveTo>
                <a:cubicBezTo>
                  <a:pt x="99" y="321"/>
                  <a:pt x="90" y="317"/>
                  <a:pt x="87" y="308"/>
                </a:cubicBezTo>
                <a:cubicBezTo>
                  <a:pt x="75" y="233"/>
                  <a:pt x="75" y="233"/>
                  <a:pt x="75" y="233"/>
                </a:cubicBezTo>
                <a:cubicBezTo>
                  <a:pt x="75" y="223"/>
                  <a:pt x="83" y="216"/>
                  <a:pt x="92" y="219"/>
                </a:cubicBezTo>
                <a:cubicBezTo>
                  <a:pt x="103" y="221"/>
                  <a:pt x="103" y="221"/>
                  <a:pt x="103" y="221"/>
                </a:cubicBezTo>
                <a:cubicBezTo>
                  <a:pt x="101" y="229"/>
                  <a:pt x="101" y="236"/>
                  <a:pt x="101" y="244"/>
                </a:cubicBezTo>
                <a:cubicBezTo>
                  <a:pt x="101" y="268"/>
                  <a:pt x="107" y="290"/>
                  <a:pt x="117" y="310"/>
                </a:cubicBezTo>
                <a:lnTo>
                  <a:pt x="108" y="315"/>
                </a:lnTo>
                <a:close/>
                <a:moveTo>
                  <a:pt x="180" y="401"/>
                </a:moveTo>
                <a:cubicBezTo>
                  <a:pt x="118" y="357"/>
                  <a:pt x="118" y="357"/>
                  <a:pt x="118" y="357"/>
                </a:cubicBezTo>
                <a:cubicBezTo>
                  <a:pt x="111" y="350"/>
                  <a:pt x="112" y="340"/>
                  <a:pt x="120" y="335"/>
                </a:cubicBezTo>
                <a:cubicBezTo>
                  <a:pt x="129" y="330"/>
                  <a:pt x="129" y="330"/>
                  <a:pt x="129" y="330"/>
                </a:cubicBezTo>
                <a:cubicBezTo>
                  <a:pt x="147" y="354"/>
                  <a:pt x="173" y="372"/>
                  <a:pt x="203" y="381"/>
                </a:cubicBezTo>
                <a:cubicBezTo>
                  <a:pt x="201" y="391"/>
                  <a:pt x="201" y="391"/>
                  <a:pt x="201" y="391"/>
                </a:cubicBezTo>
                <a:cubicBezTo>
                  <a:pt x="198" y="401"/>
                  <a:pt x="189" y="405"/>
                  <a:pt x="180" y="401"/>
                </a:cubicBezTo>
                <a:close/>
                <a:moveTo>
                  <a:pt x="311" y="399"/>
                </a:moveTo>
                <a:cubicBezTo>
                  <a:pt x="237" y="413"/>
                  <a:pt x="237" y="413"/>
                  <a:pt x="237" y="413"/>
                </a:cubicBezTo>
                <a:cubicBezTo>
                  <a:pt x="228" y="413"/>
                  <a:pt x="221" y="406"/>
                  <a:pt x="223" y="396"/>
                </a:cubicBezTo>
                <a:cubicBezTo>
                  <a:pt x="226" y="386"/>
                  <a:pt x="226" y="386"/>
                  <a:pt x="226" y="386"/>
                </a:cubicBezTo>
                <a:cubicBezTo>
                  <a:pt x="231" y="386"/>
                  <a:pt x="237" y="387"/>
                  <a:pt x="243" y="387"/>
                </a:cubicBezTo>
                <a:cubicBezTo>
                  <a:pt x="268" y="387"/>
                  <a:pt x="292" y="380"/>
                  <a:pt x="312" y="368"/>
                </a:cubicBezTo>
                <a:cubicBezTo>
                  <a:pt x="318" y="377"/>
                  <a:pt x="318" y="377"/>
                  <a:pt x="318" y="377"/>
                </a:cubicBezTo>
                <a:cubicBezTo>
                  <a:pt x="323" y="386"/>
                  <a:pt x="320" y="395"/>
                  <a:pt x="311" y="399"/>
                </a:cubicBezTo>
                <a:close/>
                <a:moveTo>
                  <a:pt x="400" y="307"/>
                </a:moveTo>
                <a:cubicBezTo>
                  <a:pt x="359" y="367"/>
                  <a:pt x="359" y="367"/>
                  <a:pt x="359" y="367"/>
                </a:cubicBezTo>
                <a:cubicBezTo>
                  <a:pt x="352" y="374"/>
                  <a:pt x="343" y="373"/>
                  <a:pt x="337" y="365"/>
                </a:cubicBezTo>
                <a:cubicBezTo>
                  <a:pt x="332" y="355"/>
                  <a:pt x="332" y="355"/>
                  <a:pt x="332" y="355"/>
                </a:cubicBezTo>
                <a:cubicBezTo>
                  <a:pt x="354" y="337"/>
                  <a:pt x="371" y="313"/>
                  <a:pt x="379" y="284"/>
                </a:cubicBezTo>
                <a:cubicBezTo>
                  <a:pt x="390" y="287"/>
                  <a:pt x="390" y="287"/>
                  <a:pt x="390" y="287"/>
                </a:cubicBezTo>
                <a:cubicBezTo>
                  <a:pt x="400" y="289"/>
                  <a:pt x="404" y="298"/>
                  <a:pt x="400" y="307"/>
                </a:cubicBezTo>
                <a:close/>
                <a:moveTo>
                  <a:pt x="395" y="264"/>
                </a:moveTo>
                <a:cubicBezTo>
                  <a:pt x="384" y="262"/>
                  <a:pt x="384" y="262"/>
                  <a:pt x="384" y="262"/>
                </a:cubicBezTo>
                <a:cubicBezTo>
                  <a:pt x="385" y="256"/>
                  <a:pt x="385" y="250"/>
                  <a:pt x="385" y="244"/>
                </a:cubicBezTo>
                <a:cubicBezTo>
                  <a:pt x="385" y="221"/>
                  <a:pt x="379" y="199"/>
                  <a:pt x="369" y="179"/>
                </a:cubicBezTo>
                <a:cubicBezTo>
                  <a:pt x="378" y="173"/>
                  <a:pt x="378" y="173"/>
                  <a:pt x="378" y="173"/>
                </a:cubicBezTo>
                <a:cubicBezTo>
                  <a:pt x="387" y="168"/>
                  <a:pt x="396" y="171"/>
                  <a:pt x="399" y="181"/>
                </a:cubicBezTo>
                <a:cubicBezTo>
                  <a:pt x="412" y="250"/>
                  <a:pt x="412" y="250"/>
                  <a:pt x="412" y="250"/>
                </a:cubicBezTo>
                <a:cubicBezTo>
                  <a:pt x="412" y="260"/>
                  <a:pt x="404" y="266"/>
                  <a:pt x="395" y="264"/>
                </a:cubicBezTo>
                <a:close/>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panose="020B0604020202020204" pitchFamily="34" charset="0"/>
              <a:cs typeface="Helvetica" panose="020B0604020202020204" pitchFamily="34" charset="0"/>
            </a:endParaRPr>
          </a:p>
        </p:txBody>
      </p:sp>
      <p:sp>
        <p:nvSpPr>
          <p:cNvPr id="49" name="Freeform 19"/>
          <p:cNvSpPr>
            <a:spLocks noEditPoints="1"/>
          </p:cNvSpPr>
          <p:nvPr/>
        </p:nvSpPr>
        <p:spPr bwMode="auto">
          <a:xfrm>
            <a:off x="1137852" y="2119796"/>
            <a:ext cx="906203" cy="909046"/>
          </a:xfrm>
          <a:custGeom>
            <a:avLst/>
            <a:gdLst>
              <a:gd name="T0" fmla="*/ 380 w 402"/>
              <a:gd name="T1" fmla="*/ 242 h 403"/>
              <a:gd name="T2" fmla="*/ 385 w 402"/>
              <a:gd name="T3" fmla="*/ 209 h 403"/>
              <a:gd name="T4" fmla="*/ 383 w 402"/>
              <a:gd name="T5" fmla="*/ 175 h 403"/>
              <a:gd name="T6" fmla="*/ 375 w 402"/>
              <a:gd name="T7" fmla="*/ 142 h 403"/>
              <a:gd name="T8" fmla="*/ 361 w 402"/>
              <a:gd name="T9" fmla="*/ 111 h 403"/>
              <a:gd name="T10" fmla="*/ 342 w 402"/>
              <a:gd name="T11" fmla="*/ 83 h 403"/>
              <a:gd name="T12" fmla="*/ 318 w 402"/>
              <a:gd name="T13" fmla="*/ 59 h 403"/>
              <a:gd name="T14" fmla="*/ 289 w 402"/>
              <a:gd name="T15" fmla="*/ 40 h 403"/>
              <a:gd name="T16" fmla="*/ 258 w 402"/>
              <a:gd name="T17" fmla="*/ 26 h 403"/>
              <a:gd name="T18" fmla="*/ 225 w 402"/>
              <a:gd name="T19" fmla="*/ 19 h 403"/>
              <a:gd name="T20" fmla="*/ 191 w 402"/>
              <a:gd name="T21" fmla="*/ 18 h 403"/>
              <a:gd name="T22" fmla="*/ 158 w 402"/>
              <a:gd name="T23" fmla="*/ 23 h 403"/>
              <a:gd name="T24" fmla="*/ 125 w 402"/>
              <a:gd name="T25" fmla="*/ 34 h 403"/>
              <a:gd name="T26" fmla="*/ 96 w 402"/>
              <a:gd name="T27" fmla="*/ 50 h 403"/>
              <a:gd name="T28" fmla="*/ 70 w 402"/>
              <a:gd name="T29" fmla="*/ 72 h 403"/>
              <a:gd name="T30" fmla="*/ 48 w 402"/>
              <a:gd name="T31" fmla="*/ 98 h 403"/>
              <a:gd name="T32" fmla="*/ 32 w 402"/>
              <a:gd name="T33" fmla="*/ 128 h 403"/>
              <a:gd name="T34" fmla="*/ 21 w 402"/>
              <a:gd name="T35" fmla="*/ 161 h 403"/>
              <a:gd name="T36" fmla="*/ 17 w 402"/>
              <a:gd name="T37" fmla="*/ 194 h 403"/>
              <a:gd name="T38" fmla="*/ 19 w 402"/>
              <a:gd name="T39" fmla="*/ 228 h 403"/>
              <a:gd name="T40" fmla="*/ 27 w 402"/>
              <a:gd name="T41" fmla="*/ 261 h 403"/>
              <a:gd name="T42" fmla="*/ 41 w 402"/>
              <a:gd name="T43" fmla="*/ 292 h 403"/>
              <a:gd name="T44" fmla="*/ 60 w 402"/>
              <a:gd name="T45" fmla="*/ 320 h 403"/>
              <a:gd name="T46" fmla="*/ 84 w 402"/>
              <a:gd name="T47" fmla="*/ 344 h 403"/>
              <a:gd name="T48" fmla="*/ 112 w 402"/>
              <a:gd name="T49" fmla="*/ 363 h 403"/>
              <a:gd name="T50" fmla="*/ 144 w 402"/>
              <a:gd name="T51" fmla="*/ 376 h 403"/>
              <a:gd name="T52" fmla="*/ 177 w 402"/>
              <a:gd name="T53" fmla="*/ 384 h 403"/>
              <a:gd name="T54" fmla="*/ 211 w 402"/>
              <a:gd name="T55" fmla="*/ 385 h 403"/>
              <a:gd name="T56" fmla="*/ 244 w 402"/>
              <a:gd name="T57" fmla="*/ 380 h 403"/>
              <a:gd name="T58" fmla="*/ 276 w 402"/>
              <a:gd name="T59" fmla="*/ 369 h 403"/>
              <a:gd name="T60" fmla="*/ 306 w 402"/>
              <a:gd name="T61" fmla="*/ 353 h 403"/>
              <a:gd name="T62" fmla="*/ 332 w 402"/>
              <a:gd name="T63" fmla="*/ 331 h 403"/>
              <a:gd name="T64" fmla="*/ 354 w 402"/>
              <a:gd name="T65" fmla="*/ 304 h 403"/>
              <a:gd name="T66" fmla="*/ 370 w 402"/>
              <a:gd name="T67" fmla="*/ 275 h 403"/>
              <a:gd name="T68" fmla="*/ 119 w 402"/>
              <a:gd name="T69" fmla="*/ 71 h 403"/>
              <a:gd name="T70" fmla="*/ 213 w 402"/>
              <a:gd name="T71" fmla="*/ 69 h 403"/>
              <a:gd name="T72" fmla="*/ 80 w 402"/>
              <a:gd name="T73" fmla="*/ 257 h 403"/>
              <a:gd name="T74" fmla="*/ 337 w 402"/>
              <a:gd name="T75" fmla="*/ 272 h 403"/>
              <a:gd name="T76" fmla="*/ 98 w 402"/>
              <a:gd name="T77" fmla="*/ 294 h 403"/>
              <a:gd name="T78" fmla="*/ 324 w 402"/>
              <a:gd name="T79" fmla="*/ 253 h 403"/>
              <a:gd name="T80" fmla="*/ 339 w 402"/>
              <a:gd name="T81" fmla="*/ 214 h 403"/>
              <a:gd name="T82" fmla="*/ 252 w 402"/>
              <a:gd name="T83" fmla="*/ 79 h 403"/>
              <a:gd name="T84" fmla="*/ 331 w 402"/>
              <a:gd name="T85" fmla="*/ 120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02" h="403">
                <a:moveTo>
                  <a:pt x="376" y="259"/>
                </a:moveTo>
                <a:cubicBezTo>
                  <a:pt x="396" y="256"/>
                  <a:pt x="396" y="256"/>
                  <a:pt x="396" y="256"/>
                </a:cubicBezTo>
                <a:cubicBezTo>
                  <a:pt x="380" y="242"/>
                  <a:pt x="380" y="242"/>
                  <a:pt x="380" y="242"/>
                </a:cubicBezTo>
                <a:cubicBezTo>
                  <a:pt x="375" y="238"/>
                  <a:pt x="377" y="229"/>
                  <a:pt x="383" y="226"/>
                </a:cubicBezTo>
                <a:cubicBezTo>
                  <a:pt x="402" y="219"/>
                  <a:pt x="402" y="219"/>
                  <a:pt x="402" y="219"/>
                </a:cubicBezTo>
                <a:cubicBezTo>
                  <a:pt x="385" y="209"/>
                  <a:pt x="385" y="209"/>
                  <a:pt x="385" y="209"/>
                </a:cubicBezTo>
                <a:cubicBezTo>
                  <a:pt x="379" y="205"/>
                  <a:pt x="379" y="196"/>
                  <a:pt x="385" y="192"/>
                </a:cubicBezTo>
                <a:cubicBezTo>
                  <a:pt x="402" y="182"/>
                  <a:pt x="402" y="182"/>
                  <a:pt x="402" y="182"/>
                </a:cubicBezTo>
                <a:cubicBezTo>
                  <a:pt x="383" y="175"/>
                  <a:pt x="383" y="175"/>
                  <a:pt x="383" y="175"/>
                </a:cubicBezTo>
                <a:cubicBezTo>
                  <a:pt x="376" y="172"/>
                  <a:pt x="375" y="163"/>
                  <a:pt x="380" y="158"/>
                </a:cubicBezTo>
                <a:cubicBezTo>
                  <a:pt x="395" y="145"/>
                  <a:pt x="395" y="145"/>
                  <a:pt x="395" y="145"/>
                </a:cubicBezTo>
                <a:cubicBezTo>
                  <a:pt x="375" y="142"/>
                  <a:pt x="375" y="142"/>
                  <a:pt x="375" y="142"/>
                </a:cubicBezTo>
                <a:cubicBezTo>
                  <a:pt x="368" y="141"/>
                  <a:pt x="365" y="132"/>
                  <a:pt x="369" y="126"/>
                </a:cubicBezTo>
                <a:cubicBezTo>
                  <a:pt x="381" y="110"/>
                  <a:pt x="381" y="110"/>
                  <a:pt x="381" y="110"/>
                </a:cubicBezTo>
                <a:cubicBezTo>
                  <a:pt x="361" y="111"/>
                  <a:pt x="361" y="111"/>
                  <a:pt x="361" y="111"/>
                </a:cubicBezTo>
                <a:cubicBezTo>
                  <a:pt x="354" y="111"/>
                  <a:pt x="349" y="103"/>
                  <a:pt x="352" y="97"/>
                </a:cubicBezTo>
                <a:cubicBezTo>
                  <a:pt x="361" y="79"/>
                  <a:pt x="361" y="79"/>
                  <a:pt x="361" y="79"/>
                </a:cubicBezTo>
                <a:cubicBezTo>
                  <a:pt x="342" y="83"/>
                  <a:pt x="342" y="83"/>
                  <a:pt x="342" y="83"/>
                </a:cubicBezTo>
                <a:cubicBezTo>
                  <a:pt x="335" y="84"/>
                  <a:pt x="328" y="78"/>
                  <a:pt x="330" y="71"/>
                </a:cubicBezTo>
                <a:cubicBezTo>
                  <a:pt x="336" y="51"/>
                  <a:pt x="336" y="51"/>
                  <a:pt x="336" y="51"/>
                </a:cubicBezTo>
                <a:cubicBezTo>
                  <a:pt x="318" y="59"/>
                  <a:pt x="318" y="59"/>
                  <a:pt x="318" y="59"/>
                </a:cubicBezTo>
                <a:cubicBezTo>
                  <a:pt x="311" y="62"/>
                  <a:pt x="303" y="56"/>
                  <a:pt x="304" y="49"/>
                </a:cubicBezTo>
                <a:cubicBezTo>
                  <a:pt x="306" y="29"/>
                  <a:pt x="306" y="29"/>
                  <a:pt x="306" y="29"/>
                </a:cubicBezTo>
                <a:cubicBezTo>
                  <a:pt x="289" y="40"/>
                  <a:pt x="289" y="40"/>
                  <a:pt x="289" y="40"/>
                </a:cubicBezTo>
                <a:cubicBezTo>
                  <a:pt x="283" y="44"/>
                  <a:pt x="275" y="40"/>
                  <a:pt x="274" y="33"/>
                </a:cubicBezTo>
                <a:cubicBezTo>
                  <a:pt x="273" y="13"/>
                  <a:pt x="273" y="13"/>
                  <a:pt x="273" y="13"/>
                </a:cubicBezTo>
                <a:cubicBezTo>
                  <a:pt x="258" y="26"/>
                  <a:pt x="258" y="26"/>
                  <a:pt x="258" y="26"/>
                </a:cubicBezTo>
                <a:cubicBezTo>
                  <a:pt x="253" y="32"/>
                  <a:pt x="244" y="29"/>
                  <a:pt x="242" y="22"/>
                </a:cubicBezTo>
                <a:cubicBezTo>
                  <a:pt x="237" y="3"/>
                  <a:pt x="237" y="3"/>
                  <a:pt x="237" y="3"/>
                </a:cubicBezTo>
                <a:cubicBezTo>
                  <a:pt x="225" y="19"/>
                  <a:pt x="225" y="19"/>
                  <a:pt x="225" y="19"/>
                </a:cubicBezTo>
                <a:cubicBezTo>
                  <a:pt x="221" y="25"/>
                  <a:pt x="212" y="24"/>
                  <a:pt x="209" y="17"/>
                </a:cubicBezTo>
                <a:cubicBezTo>
                  <a:pt x="200" y="0"/>
                  <a:pt x="200" y="0"/>
                  <a:pt x="200" y="0"/>
                </a:cubicBezTo>
                <a:cubicBezTo>
                  <a:pt x="191" y="18"/>
                  <a:pt x="191" y="18"/>
                  <a:pt x="191" y="18"/>
                </a:cubicBezTo>
                <a:cubicBezTo>
                  <a:pt x="188" y="24"/>
                  <a:pt x="179" y="25"/>
                  <a:pt x="175" y="19"/>
                </a:cubicBezTo>
                <a:cubicBezTo>
                  <a:pt x="163" y="3"/>
                  <a:pt x="163" y="3"/>
                  <a:pt x="163" y="3"/>
                </a:cubicBezTo>
                <a:cubicBezTo>
                  <a:pt x="158" y="23"/>
                  <a:pt x="158" y="23"/>
                  <a:pt x="158" y="23"/>
                </a:cubicBezTo>
                <a:cubicBezTo>
                  <a:pt x="156" y="30"/>
                  <a:pt x="147" y="32"/>
                  <a:pt x="142" y="27"/>
                </a:cubicBezTo>
                <a:cubicBezTo>
                  <a:pt x="127" y="14"/>
                  <a:pt x="127" y="14"/>
                  <a:pt x="127" y="14"/>
                </a:cubicBezTo>
                <a:cubicBezTo>
                  <a:pt x="125" y="34"/>
                  <a:pt x="125" y="34"/>
                  <a:pt x="125" y="34"/>
                </a:cubicBezTo>
                <a:cubicBezTo>
                  <a:pt x="125" y="41"/>
                  <a:pt x="117" y="45"/>
                  <a:pt x="111" y="41"/>
                </a:cubicBezTo>
                <a:cubicBezTo>
                  <a:pt x="94" y="30"/>
                  <a:pt x="94" y="30"/>
                  <a:pt x="94" y="30"/>
                </a:cubicBezTo>
                <a:cubicBezTo>
                  <a:pt x="96" y="50"/>
                  <a:pt x="96" y="50"/>
                  <a:pt x="96" y="50"/>
                </a:cubicBezTo>
                <a:cubicBezTo>
                  <a:pt x="97" y="58"/>
                  <a:pt x="89" y="63"/>
                  <a:pt x="83" y="60"/>
                </a:cubicBezTo>
                <a:cubicBezTo>
                  <a:pt x="64" y="53"/>
                  <a:pt x="64" y="53"/>
                  <a:pt x="64" y="53"/>
                </a:cubicBezTo>
                <a:cubicBezTo>
                  <a:pt x="70" y="72"/>
                  <a:pt x="70" y="72"/>
                  <a:pt x="70" y="72"/>
                </a:cubicBezTo>
                <a:cubicBezTo>
                  <a:pt x="72" y="79"/>
                  <a:pt x="66" y="86"/>
                  <a:pt x="59" y="85"/>
                </a:cubicBezTo>
                <a:cubicBezTo>
                  <a:pt x="39" y="81"/>
                  <a:pt x="39" y="81"/>
                  <a:pt x="39" y="81"/>
                </a:cubicBezTo>
                <a:cubicBezTo>
                  <a:pt x="48" y="98"/>
                  <a:pt x="48" y="98"/>
                  <a:pt x="48" y="98"/>
                </a:cubicBezTo>
                <a:cubicBezTo>
                  <a:pt x="52" y="105"/>
                  <a:pt x="47" y="113"/>
                  <a:pt x="40" y="113"/>
                </a:cubicBezTo>
                <a:cubicBezTo>
                  <a:pt x="20" y="113"/>
                  <a:pt x="20" y="113"/>
                  <a:pt x="20" y="113"/>
                </a:cubicBezTo>
                <a:cubicBezTo>
                  <a:pt x="32" y="128"/>
                  <a:pt x="32" y="128"/>
                  <a:pt x="32" y="128"/>
                </a:cubicBezTo>
                <a:cubicBezTo>
                  <a:pt x="37" y="134"/>
                  <a:pt x="33" y="143"/>
                  <a:pt x="26" y="144"/>
                </a:cubicBezTo>
                <a:cubicBezTo>
                  <a:pt x="6" y="147"/>
                  <a:pt x="6" y="147"/>
                  <a:pt x="6" y="147"/>
                </a:cubicBezTo>
                <a:cubicBezTo>
                  <a:pt x="21" y="161"/>
                  <a:pt x="21" y="161"/>
                  <a:pt x="21" y="161"/>
                </a:cubicBezTo>
                <a:cubicBezTo>
                  <a:pt x="27" y="165"/>
                  <a:pt x="25" y="174"/>
                  <a:pt x="18" y="177"/>
                </a:cubicBezTo>
                <a:cubicBezTo>
                  <a:pt x="0" y="184"/>
                  <a:pt x="0" y="184"/>
                  <a:pt x="0" y="184"/>
                </a:cubicBezTo>
                <a:cubicBezTo>
                  <a:pt x="17" y="194"/>
                  <a:pt x="17" y="194"/>
                  <a:pt x="17" y="194"/>
                </a:cubicBezTo>
                <a:cubicBezTo>
                  <a:pt x="23" y="198"/>
                  <a:pt x="23" y="207"/>
                  <a:pt x="17" y="211"/>
                </a:cubicBezTo>
                <a:cubicBezTo>
                  <a:pt x="0" y="221"/>
                  <a:pt x="0" y="221"/>
                  <a:pt x="0" y="221"/>
                </a:cubicBezTo>
                <a:cubicBezTo>
                  <a:pt x="19" y="228"/>
                  <a:pt x="19" y="228"/>
                  <a:pt x="19" y="228"/>
                </a:cubicBezTo>
                <a:cubicBezTo>
                  <a:pt x="26" y="231"/>
                  <a:pt x="27" y="240"/>
                  <a:pt x="22" y="245"/>
                </a:cubicBezTo>
                <a:cubicBezTo>
                  <a:pt x="7" y="258"/>
                  <a:pt x="7" y="258"/>
                  <a:pt x="7" y="258"/>
                </a:cubicBezTo>
                <a:cubicBezTo>
                  <a:pt x="27" y="261"/>
                  <a:pt x="27" y="261"/>
                  <a:pt x="27" y="261"/>
                </a:cubicBezTo>
                <a:cubicBezTo>
                  <a:pt x="34" y="262"/>
                  <a:pt x="37" y="271"/>
                  <a:pt x="33" y="277"/>
                </a:cubicBezTo>
                <a:cubicBezTo>
                  <a:pt x="21" y="293"/>
                  <a:pt x="21" y="293"/>
                  <a:pt x="21" y="293"/>
                </a:cubicBezTo>
                <a:cubicBezTo>
                  <a:pt x="41" y="292"/>
                  <a:pt x="41" y="292"/>
                  <a:pt x="41" y="292"/>
                </a:cubicBezTo>
                <a:cubicBezTo>
                  <a:pt x="48" y="292"/>
                  <a:pt x="53" y="300"/>
                  <a:pt x="50" y="306"/>
                </a:cubicBezTo>
                <a:cubicBezTo>
                  <a:pt x="41" y="324"/>
                  <a:pt x="41" y="324"/>
                  <a:pt x="41" y="324"/>
                </a:cubicBezTo>
                <a:cubicBezTo>
                  <a:pt x="60" y="320"/>
                  <a:pt x="60" y="320"/>
                  <a:pt x="60" y="320"/>
                </a:cubicBezTo>
                <a:cubicBezTo>
                  <a:pt x="67" y="319"/>
                  <a:pt x="73" y="325"/>
                  <a:pt x="71" y="332"/>
                </a:cubicBezTo>
                <a:cubicBezTo>
                  <a:pt x="66" y="352"/>
                  <a:pt x="66" y="352"/>
                  <a:pt x="66" y="352"/>
                </a:cubicBezTo>
                <a:cubicBezTo>
                  <a:pt x="84" y="344"/>
                  <a:pt x="84" y="344"/>
                  <a:pt x="84" y="344"/>
                </a:cubicBezTo>
                <a:cubicBezTo>
                  <a:pt x="91" y="341"/>
                  <a:pt x="98" y="347"/>
                  <a:pt x="98" y="354"/>
                </a:cubicBezTo>
                <a:cubicBezTo>
                  <a:pt x="96" y="374"/>
                  <a:pt x="96" y="374"/>
                  <a:pt x="96" y="374"/>
                </a:cubicBezTo>
                <a:cubicBezTo>
                  <a:pt x="112" y="363"/>
                  <a:pt x="112" y="363"/>
                  <a:pt x="112" y="363"/>
                </a:cubicBezTo>
                <a:cubicBezTo>
                  <a:pt x="119" y="359"/>
                  <a:pt x="127" y="363"/>
                  <a:pt x="127" y="370"/>
                </a:cubicBezTo>
                <a:cubicBezTo>
                  <a:pt x="129" y="390"/>
                  <a:pt x="129" y="390"/>
                  <a:pt x="129" y="390"/>
                </a:cubicBezTo>
                <a:cubicBezTo>
                  <a:pt x="144" y="376"/>
                  <a:pt x="144" y="376"/>
                  <a:pt x="144" y="376"/>
                </a:cubicBezTo>
                <a:cubicBezTo>
                  <a:pt x="149" y="371"/>
                  <a:pt x="158" y="374"/>
                  <a:pt x="160" y="381"/>
                </a:cubicBezTo>
                <a:cubicBezTo>
                  <a:pt x="165" y="400"/>
                  <a:pt x="165" y="400"/>
                  <a:pt x="165" y="400"/>
                </a:cubicBezTo>
                <a:cubicBezTo>
                  <a:pt x="177" y="384"/>
                  <a:pt x="177" y="384"/>
                  <a:pt x="177" y="384"/>
                </a:cubicBezTo>
                <a:cubicBezTo>
                  <a:pt x="181" y="378"/>
                  <a:pt x="190" y="379"/>
                  <a:pt x="193" y="385"/>
                </a:cubicBezTo>
                <a:cubicBezTo>
                  <a:pt x="202" y="403"/>
                  <a:pt x="202" y="403"/>
                  <a:pt x="202" y="403"/>
                </a:cubicBezTo>
                <a:cubicBezTo>
                  <a:pt x="211" y="385"/>
                  <a:pt x="211" y="385"/>
                  <a:pt x="211" y="385"/>
                </a:cubicBezTo>
                <a:cubicBezTo>
                  <a:pt x="214" y="379"/>
                  <a:pt x="223" y="378"/>
                  <a:pt x="227" y="384"/>
                </a:cubicBezTo>
                <a:cubicBezTo>
                  <a:pt x="239" y="400"/>
                  <a:pt x="239" y="400"/>
                  <a:pt x="239" y="400"/>
                </a:cubicBezTo>
                <a:cubicBezTo>
                  <a:pt x="244" y="380"/>
                  <a:pt x="244" y="380"/>
                  <a:pt x="244" y="380"/>
                </a:cubicBezTo>
                <a:cubicBezTo>
                  <a:pt x="246" y="373"/>
                  <a:pt x="255" y="371"/>
                  <a:pt x="260" y="376"/>
                </a:cubicBezTo>
                <a:cubicBezTo>
                  <a:pt x="275" y="389"/>
                  <a:pt x="275" y="389"/>
                  <a:pt x="275" y="389"/>
                </a:cubicBezTo>
                <a:cubicBezTo>
                  <a:pt x="276" y="369"/>
                  <a:pt x="276" y="369"/>
                  <a:pt x="276" y="369"/>
                </a:cubicBezTo>
                <a:cubicBezTo>
                  <a:pt x="277" y="362"/>
                  <a:pt x="285" y="358"/>
                  <a:pt x="291" y="362"/>
                </a:cubicBezTo>
                <a:cubicBezTo>
                  <a:pt x="308" y="373"/>
                  <a:pt x="308" y="373"/>
                  <a:pt x="308" y="373"/>
                </a:cubicBezTo>
                <a:cubicBezTo>
                  <a:pt x="306" y="353"/>
                  <a:pt x="306" y="353"/>
                  <a:pt x="306" y="353"/>
                </a:cubicBezTo>
                <a:cubicBezTo>
                  <a:pt x="305" y="345"/>
                  <a:pt x="312" y="340"/>
                  <a:pt x="319" y="343"/>
                </a:cubicBezTo>
                <a:cubicBezTo>
                  <a:pt x="338" y="350"/>
                  <a:pt x="338" y="350"/>
                  <a:pt x="338" y="350"/>
                </a:cubicBezTo>
                <a:cubicBezTo>
                  <a:pt x="332" y="331"/>
                  <a:pt x="332" y="331"/>
                  <a:pt x="332" y="331"/>
                </a:cubicBezTo>
                <a:cubicBezTo>
                  <a:pt x="330" y="324"/>
                  <a:pt x="336" y="317"/>
                  <a:pt x="343" y="318"/>
                </a:cubicBezTo>
                <a:cubicBezTo>
                  <a:pt x="363" y="322"/>
                  <a:pt x="363" y="322"/>
                  <a:pt x="363" y="322"/>
                </a:cubicBezTo>
                <a:cubicBezTo>
                  <a:pt x="354" y="304"/>
                  <a:pt x="354" y="304"/>
                  <a:pt x="354" y="304"/>
                </a:cubicBezTo>
                <a:cubicBezTo>
                  <a:pt x="350" y="298"/>
                  <a:pt x="355" y="290"/>
                  <a:pt x="362" y="290"/>
                </a:cubicBezTo>
                <a:cubicBezTo>
                  <a:pt x="382" y="290"/>
                  <a:pt x="382" y="290"/>
                  <a:pt x="382" y="290"/>
                </a:cubicBezTo>
                <a:cubicBezTo>
                  <a:pt x="370" y="275"/>
                  <a:pt x="370" y="275"/>
                  <a:pt x="370" y="275"/>
                </a:cubicBezTo>
                <a:cubicBezTo>
                  <a:pt x="365" y="269"/>
                  <a:pt x="369" y="260"/>
                  <a:pt x="376" y="259"/>
                </a:cubicBezTo>
                <a:close/>
                <a:moveTo>
                  <a:pt x="56" y="253"/>
                </a:moveTo>
                <a:cubicBezTo>
                  <a:pt x="33" y="187"/>
                  <a:pt x="57" y="110"/>
                  <a:pt x="119" y="71"/>
                </a:cubicBezTo>
                <a:cubicBezTo>
                  <a:pt x="145" y="55"/>
                  <a:pt x="173" y="48"/>
                  <a:pt x="201" y="48"/>
                </a:cubicBezTo>
                <a:cubicBezTo>
                  <a:pt x="210" y="48"/>
                  <a:pt x="216" y="56"/>
                  <a:pt x="214" y="64"/>
                </a:cubicBezTo>
                <a:cubicBezTo>
                  <a:pt x="213" y="69"/>
                  <a:pt x="213" y="69"/>
                  <a:pt x="213" y="69"/>
                </a:cubicBezTo>
                <a:cubicBezTo>
                  <a:pt x="209" y="69"/>
                  <a:pt x="205" y="68"/>
                  <a:pt x="201" y="68"/>
                </a:cubicBezTo>
                <a:cubicBezTo>
                  <a:pt x="127" y="68"/>
                  <a:pt x="68" y="128"/>
                  <a:pt x="68" y="201"/>
                </a:cubicBezTo>
                <a:cubicBezTo>
                  <a:pt x="68" y="221"/>
                  <a:pt x="72" y="240"/>
                  <a:pt x="80" y="257"/>
                </a:cubicBezTo>
                <a:cubicBezTo>
                  <a:pt x="75" y="260"/>
                  <a:pt x="75" y="260"/>
                  <a:pt x="75" y="260"/>
                </a:cubicBezTo>
                <a:cubicBezTo>
                  <a:pt x="68" y="264"/>
                  <a:pt x="59" y="261"/>
                  <a:pt x="56" y="253"/>
                </a:cubicBezTo>
                <a:close/>
                <a:moveTo>
                  <a:pt x="337" y="272"/>
                </a:moveTo>
                <a:cubicBezTo>
                  <a:pt x="325" y="296"/>
                  <a:pt x="307" y="316"/>
                  <a:pt x="283" y="332"/>
                </a:cubicBezTo>
                <a:cubicBezTo>
                  <a:pt x="222" y="369"/>
                  <a:pt x="146" y="360"/>
                  <a:pt x="97" y="314"/>
                </a:cubicBezTo>
                <a:cubicBezTo>
                  <a:pt x="90" y="308"/>
                  <a:pt x="91" y="298"/>
                  <a:pt x="98" y="294"/>
                </a:cubicBezTo>
                <a:cubicBezTo>
                  <a:pt x="103" y="291"/>
                  <a:pt x="103" y="291"/>
                  <a:pt x="103" y="291"/>
                </a:cubicBezTo>
                <a:cubicBezTo>
                  <a:pt x="127" y="318"/>
                  <a:pt x="162" y="335"/>
                  <a:pt x="201" y="335"/>
                </a:cubicBezTo>
                <a:cubicBezTo>
                  <a:pt x="256" y="335"/>
                  <a:pt x="304" y="301"/>
                  <a:pt x="324" y="253"/>
                </a:cubicBezTo>
                <a:cubicBezTo>
                  <a:pt x="329" y="254"/>
                  <a:pt x="329" y="254"/>
                  <a:pt x="329" y="254"/>
                </a:cubicBezTo>
                <a:cubicBezTo>
                  <a:pt x="337" y="256"/>
                  <a:pt x="341" y="265"/>
                  <a:pt x="337" y="272"/>
                </a:cubicBezTo>
                <a:close/>
                <a:moveTo>
                  <a:pt x="339" y="214"/>
                </a:moveTo>
                <a:cubicBezTo>
                  <a:pt x="334" y="213"/>
                  <a:pt x="334" y="213"/>
                  <a:pt x="334" y="213"/>
                </a:cubicBezTo>
                <a:cubicBezTo>
                  <a:pt x="334" y="209"/>
                  <a:pt x="334" y="205"/>
                  <a:pt x="334" y="201"/>
                </a:cubicBezTo>
                <a:cubicBezTo>
                  <a:pt x="334" y="146"/>
                  <a:pt x="300" y="99"/>
                  <a:pt x="252" y="79"/>
                </a:cubicBezTo>
                <a:cubicBezTo>
                  <a:pt x="253" y="74"/>
                  <a:pt x="253" y="74"/>
                  <a:pt x="253" y="74"/>
                </a:cubicBezTo>
                <a:cubicBezTo>
                  <a:pt x="255" y="66"/>
                  <a:pt x="264" y="61"/>
                  <a:pt x="272" y="65"/>
                </a:cubicBezTo>
                <a:cubicBezTo>
                  <a:pt x="295" y="77"/>
                  <a:pt x="316" y="96"/>
                  <a:pt x="331" y="120"/>
                </a:cubicBezTo>
                <a:cubicBezTo>
                  <a:pt x="347" y="145"/>
                  <a:pt x="355" y="174"/>
                  <a:pt x="355" y="202"/>
                </a:cubicBezTo>
                <a:cubicBezTo>
                  <a:pt x="354" y="210"/>
                  <a:pt x="347" y="216"/>
                  <a:pt x="339" y="214"/>
                </a:cubicBezTo>
                <a:close/>
              </a:path>
            </a:pathLst>
          </a:custGeom>
          <a:solidFill>
            <a:schemeClr val="accent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latin typeface="Helvetica" panose="020B0604020202020204" pitchFamily="34" charset="0"/>
              <a:cs typeface="Helvetica" panose="020B0604020202020204" pitchFamily="34" charset="0"/>
            </a:endParaRPr>
          </a:p>
        </p:txBody>
      </p:sp>
      <p:cxnSp>
        <p:nvCxnSpPr>
          <p:cNvPr id="14" name="Straight Connector 13"/>
          <p:cNvCxnSpPr>
            <a:cxnSpLocks/>
            <a:stCxn id="13" idx="19"/>
            <a:endCxn id="34" idx="18"/>
          </p:cNvCxnSpPr>
          <p:nvPr/>
        </p:nvCxnSpPr>
        <p:spPr>
          <a:xfrm>
            <a:off x="7000428" y="5056823"/>
            <a:ext cx="630590" cy="273785"/>
          </a:xfrm>
          <a:prstGeom prst="line">
            <a:avLst/>
          </a:prstGeom>
          <a:ln w="25400">
            <a:solidFill>
              <a:srgbClr val="CC9900"/>
            </a:solidFill>
            <a:prstDash val="sysDash"/>
          </a:ln>
        </p:spPr>
        <p:style>
          <a:lnRef idx="1">
            <a:schemeClr val="accent1"/>
          </a:lnRef>
          <a:fillRef idx="0">
            <a:schemeClr val="accent1"/>
          </a:fillRef>
          <a:effectRef idx="0">
            <a:schemeClr val="accent1"/>
          </a:effectRef>
          <a:fontRef idx="minor">
            <a:schemeClr val="tx1"/>
          </a:fontRef>
        </p:style>
      </p:cxnSp>
      <p:cxnSp>
        <p:nvCxnSpPr>
          <p:cNvPr id="6" name="Straight Connector 5"/>
          <p:cNvCxnSpPr>
            <a:cxnSpLocks/>
            <a:stCxn id="13" idx="6"/>
            <a:endCxn id="36" idx="3"/>
          </p:cNvCxnSpPr>
          <p:nvPr/>
        </p:nvCxnSpPr>
        <p:spPr>
          <a:xfrm flipH="1">
            <a:off x="4261901" y="4592951"/>
            <a:ext cx="916780" cy="570457"/>
          </a:xfrm>
          <a:prstGeom prst="line">
            <a:avLst/>
          </a:prstGeom>
          <a:ln w="25400">
            <a:solidFill>
              <a:srgbClr val="CC9900"/>
            </a:solidFill>
            <a:prstDash val="sys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a:cxnSpLocks/>
            <a:stCxn id="13" idx="2"/>
          </p:cNvCxnSpPr>
          <p:nvPr/>
        </p:nvCxnSpPr>
        <p:spPr>
          <a:xfrm flipV="1">
            <a:off x="6973910" y="3728491"/>
            <a:ext cx="784523" cy="293233"/>
          </a:xfrm>
          <a:prstGeom prst="line">
            <a:avLst/>
          </a:prstGeom>
          <a:ln w="25400">
            <a:solidFill>
              <a:srgbClr val="CC9900"/>
            </a:solidFill>
            <a:prstDash val="sys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cxnSpLocks/>
            <a:stCxn id="13" idx="5"/>
            <a:endCxn id="40" idx="36"/>
          </p:cNvCxnSpPr>
          <p:nvPr/>
        </p:nvCxnSpPr>
        <p:spPr>
          <a:xfrm flipH="1" flipV="1">
            <a:off x="4547212" y="3556768"/>
            <a:ext cx="890014" cy="429172"/>
          </a:xfrm>
          <a:prstGeom prst="line">
            <a:avLst/>
          </a:prstGeom>
          <a:ln w="25400">
            <a:solidFill>
              <a:srgbClr val="CC9900"/>
            </a:solidFill>
            <a:prstDash val="sys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cxnSpLocks/>
            <a:stCxn id="39" idx="8"/>
            <a:endCxn id="23" idx="25"/>
          </p:cNvCxnSpPr>
          <p:nvPr/>
        </p:nvCxnSpPr>
        <p:spPr>
          <a:xfrm flipV="1">
            <a:off x="9040055" y="1657928"/>
            <a:ext cx="490060" cy="867518"/>
          </a:xfrm>
          <a:prstGeom prst="line">
            <a:avLst/>
          </a:prstGeom>
          <a:ln w="25400">
            <a:solidFill>
              <a:srgbClr val="CC9900"/>
            </a:solidFill>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cxnSpLocks/>
            <a:stCxn id="39" idx="5"/>
            <a:endCxn id="26" idx="23"/>
          </p:cNvCxnSpPr>
          <p:nvPr/>
        </p:nvCxnSpPr>
        <p:spPr>
          <a:xfrm flipV="1">
            <a:off x="9700426" y="2096980"/>
            <a:ext cx="663780" cy="563989"/>
          </a:xfrm>
          <a:prstGeom prst="line">
            <a:avLst/>
          </a:prstGeom>
          <a:ln w="25400">
            <a:solidFill>
              <a:srgbClr val="CC9900"/>
            </a:solidFill>
            <a:prstDash val="sys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cxnSpLocks/>
            <a:stCxn id="34" idx="3"/>
            <a:endCxn id="20" idx="33"/>
          </p:cNvCxnSpPr>
          <p:nvPr/>
        </p:nvCxnSpPr>
        <p:spPr>
          <a:xfrm flipV="1">
            <a:off x="9281055" y="4448481"/>
            <a:ext cx="726434" cy="678758"/>
          </a:xfrm>
          <a:prstGeom prst="line">
            <a:avLst/>
          </a:prstGeom>
          <a:ln w="25400">
            <a:solidFill>
              <a:srgbClr val="CC9900"/>
            </a:solidFill>
            <a:prstDash val="sys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cxnSpLocks/>
            <a:stCxn id="34" idx="0"/>
            <a:endCxn id="44" idx="19"/>
          </p:cNvCxnSpPr>
          <p:nvPr/>
        </p:nvCxnSpPr>
        <p:spPr>
          <a:xfrm flipV="1">
            <a:off x="9458566" y="5160429"/>
            <a:ext cx="355807" cy="227541"/>
          </a:xfrm>
          <a:prstGeom prst="line">
            <a:avLst/>
          </a:prstGeom>
          <a:ln w="25400">
            <a:solidFill>
              <a:srgbClr val="CC9900"/>
            </a:solidFill>
            <a:prstDash val="sysDash"/>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cxnSpLocks/>
            <a:stCxn id="34" idx="36"/>
            <a:endCxn id="43" idx="19"/>
          </p:cNvCxnSpPr>
          <p:nvPr/>
        </p:nvCxnSpPr>
        <p:spPr>
          <a:xfrm>
            <a:off x="9325433" y="5745172"/>
            <a:ext cx="1402652" cy="172907"/>
          </a:xfrm>
          <a:prstGeom prst="line">
            <a:avLst/>
          </a:prstGeom>
          <a:ln w="25400">
            <a:solidFill>
              <a:srgbClr val="CC9900"/>
            </a:solidFill>
            <a:prstDash val="sysDas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cxnSpLocks/>
            <a:stCxn id="40" idx="17"/>
            <a:endCxn id="49" idx="1"/>
          </p:cNvCxnSpPr>
          <p:nvPr/>
        </p:nvCxnSpPr>
        <p:spPr>
          <a:xfrm flipH="1" flipV="1">
            <a:off x="2005733" y="2591237"/>
            <a:ext cx="1217885" cy="382377"/>
          </a:xfrm>
          <a:prstGeom prst="line">
            <a:avLst/>
          </a:prstGeom>
          <a:ln w="25400">
            <a:solidFill>
              <a:srgbClr val="CC9900"/>
            </a:solidFill>
            <a:prstDash val="sys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cxnSpLocks/>
            <a:stCxn id="36" idx="13"/>
          </p:cNvCxnSpPr>
          <p:nvPr/>
        </p:nvCxnSpPr>
        <p:spPr>
          <a:xfrm flipH="1" flipV="1">
            <a:off x="2555195" y="4702887"/>
            <a:ext cx="757931" cy="322400"/>
          </a:xfrm>
          <a:prstGeom prst="line">
            <a:avLst/>
          </a:prstGeom>
          <a:ln w="25400">
            <a:solidFill>
              <a:srgbClr val="CC9900"/>
            </a:solidFill>
            <a:prstDash val="sysDas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cxnSpLocks/>
            <a:stCxn id="36" idx="18"/>
            <a:endCxn id="47" idx="0"/>
          </p:cNvCxnSpPr>
          <p:nvPr/>
        </p:nvCxnSpPr>
        <p:spPr>
          <a:xfrm flipH="1">
            <a:off x="2108389" y="5397614"/>
            <a:ext cx="893613" cy="146653"/>
          </a:xfrm>
          <a:prstGeom prst="line">
            <a:avLst/>
          </a:prstGeom>
          <a:ln w="25400">
            <a:solidFill>
              <a:srgbClr val="CC9900"/>
            </a:solidFill>
            <a:prstDash val="sysDash"/>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a:cxnSpLocks/>
            <a:stCxn id="36" idx="23"/>
            <a:endCxn id="46" idx="4"/>
          </p:cNvCxnSpPr>
          <p:nvPr/>
        </p:nvCxnSpPr>
        <p:spPr>
          <a:xfrm flipH="1">
            <a:off x="2848659" y="5905060"/>
            <a:ext cx="233435" cy="251170"/>
          </a:xfrm>
          <a:prstGeom prst="line">
            <a:avLst/>
          </a:prstGeom>
          <a:ln w="25400">
            <a:solidFill>
              <a:srgbClr val="CC9900"/>
            </a:solidFill>
            <a:prstDash val="sysDash"/>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3281451" y="2812086"/>
            <a:ext cx="1258715" cy="646331"/>
          </a:xfrm>
          <a:prstGeom prst="rect">
            <a:avLst/>
          </a:prstGeom>
          <a:noFill/>
        </p:spPr>
        <p:txBody>
          <a:bodyPr wrap="square" rtlCol="0">
            <a:spAutoFit/>
          </a:bodyPr>
          <a:lstStyle/>
          <a:p>
            <a:pPr algn="ctr"/>
            <a:r>
              <a:rPr lang="en-US" b="1" dirty="0">
                <a:latin typeface="Helvetica" panose="020B0604020202020204" pitchFamily="34" charset="0"/>
                <a:cs typeface="Helvetica" panose="020B0604020202020204" pitchFamily="34" charset="0"/>
              </a:rPr>
              <a:t>Lateral thinking</a:t>
            </a:r>
          </a:p>
        </p:txBody>
      </p:sp>
      <p:sp>
        <p:nvSpPr>
          <p:cNvPr id="61" name="TextBox 60"/>
          <p:cNvSpPr txBox="1"/>
          <p:nvPr/>
        </p:nvSpPr>
        <p:spPr>
          <a:xfrm>
            <a:off x="706616" y="2379410"/>
            <a:ext cx="1093060" cy="307777"/>
          </a:xfrm>
          <a:prstGeom prst="rect">
            <a:avLst/>
          </a:prstGeom>
          <a:noFill/>
        </p:spPr>
        <p:txBody>
          <a:bodyPr wrap="square" rtlCol="0">
            <a:spAutoFit/>
          </a:bodyPr>
          <a:lstStyle/>
          <a:p>
            <a:r>
              <a:rPr lang="en-US" sz="1400" b="1" dirty="0">
                <a:latin typeface="Helvetica" panose="020B0604020202020204" pitchFamily="34" charset="0"/>
                <a:cs typeface="Helvetica" panose="020B0604020202020204" pitchFamily="34" charset="0"/>
              </a:rPr>
              <a:t>Innovative</a:t>
            </a:r>
          </a:p>
        </p:txBody>
      </p:sp>
      <p:sp>
        <p:nvSpPr>
          <p:cNvPr id="63" name="TextBox 62"/>
          <p:cNvSpPr txBox="1"/>
          <p:nvPr/>
        </p:nvSpPr>
        <p:spPr>
          <a:xfrm>
            <a:off x="706615" y="5330608"/>
            <a:ext cx="1346844" cy="307777"/>
          </a:xfrm>
          <a:prstGeom prst="rect">
            <a:avLst/>
          </a:prstGeom>
          <a:noFill/>
        </p:spPr>
        <p:txBody>
          <a:bodyPr wrap="none" rtlCol="0">
            <a:spAutoFit/>
          </a:bodyPr>
          <a:lstStyle/>
          <a:p>
            <a:r>
              <a:rPr lang="en-US" sz="1400" b="1" dirty="0">
                <a:latin typeface="Helvetica" panose="020B0604020202020204" pitchFamily="34" charset="0"/>
                <a:cs typeface="Helvetica" panose="020B0604020202020204" pitchFamily="34" charset="0"/>
              </a:rPr>
              <a:t>Highly logical</a:t>
            </a:r>
          </a:p>
        </p:txBody>
      </p:sp>
      <p:sp>
        <p:nvSpPr>
          <p:cNvPr id="65" name="TextBox 64"/>
          <p:cNvSpPr txBox="1"/>
          <p:nvPr/>
        </p:nvSpPr>
        <p:spPr>
          <a:xfrm>
            <a:off x="10203010" y="4033703"/>
            <a:ext cx="1822935" cy="307777"/>
          </a:xfrm>
          <a:prstGeom prst="rect">
            <a:avLst/>
          </a:prstGeom>
          <a:noFill/>
        </p:spPr>
        <p:txBody>
          <a:bodyPr wrap="none" rtlCol="0">
            <a:spAutoFit/>
          </a:bodyPr>
          <a:lstStyle/>
          <a:p>
            <a:r>
              <a:rPr lang="en-US" sz="1400" b="1" dirty="0">
                <a:latin typeface="Helvetica" panose="020B0604020202020204" pitchFamily="34" charset="0"/>
                <a:cs typeface="Helvetica" panose="020B0604020202020204" pitchFamily="34" charset="0"/>
              </a:rPr>
              <a:t>Conscientiousness</a:t>
            </a:r>
          </a:p>
        </p:txBody>
      </p:sp>
      <p:sp>
        <p:nvSpPr>
          <p:cNvPr id="67" name="TextBox 66"/>
          <p:cNvSpPr txBox="1"/>
          <p:nvPr/>
        </p:nvSpPr>
        <p:spPr>
          <a:xfrm>
            <a:off x="10843866" y="5718911"/>
            <a:ext cx="1388522" cy="307777"/>
          </a:xfrm>
          <a:prstGeom prst="rect">
            <a:avLst/>
          </a:prstGeom>
          <a:noFill/>
        </p:spPr>
        <p:txBody>
          <a:bodyPr wrap="none" rtlCol="0">
            <a:spAutoFit/>
          </a:bodyPr>
          <a:lstStyle/>
          <a:p>
            <a:r>
              <a:rPr lang="en-US" sz="1400" b="1" dirty="0">
                <a:latin typeface="Helvetica" panose="020B0604020202020204" pitchFamily="34" charset="0"/>
                <a:cs typeface="Helvetica" panose="020B0604020202020204" pitchFamily="34" charset="0"/>
              </a:rPr>
              <a:t>Determination</a:t>
            </a:r>
          </a:p>
        </p:txBody>
      </p:sp>
      <p:sp>
        <p:nvSpPr>
          <p:cNvPr id="68" name="TextBox 67"/>
          <p:cNvSpPr txBox="1"/>
          <p:nvPr/>
        </p:nvSpPr>
        <p:spPr>
          <a:xfrm>
            <a:off x="9510289" y="1045253"/>
            <a:ext cx="2478564" cy="307777"/>
          </a:xfrm>
          <a:prstGeom prst="rect">
            <a:avLst/>
          </a:prstGeom>
          <a:noFill/>
        </p:spPr>
        <p:txBody>
          <a:bodyPr wrap="none" rtlCol="0">
            <a:spAutoFit/>
          </a:bodyPr>
          <a:lstStyle/>
          <a:p>
            <a:r>
              <a:rPr lang="en-US" sz="1400" b="1" dirty="0">
                <a:latin typeface="Helvetica" panose="020B0604020202020204" pitchFamily="34" charset="0"/>
                <a:cs typeface="Helvetica" panose="020B0604020202020204" pitchFamily="34" charset="0"/>
              </a:rPr>
              <a:t>Detailed factual knowledge</a:t>
            </a:r>
          </a:p>
        </p:txBody>
      </p:sp>
      <p:sp>
        <p:nvSpPr>
          <p:cNvPr id="71" name="Rectangle 70"/>
          <p:cNvSpPr/>
          <p:nvPr/>
        </p:nvSpPr>
        <p:spPr>
          <a:xfrm>
            <a:off x="5205067" y="4160297"/>
            <a:ext cx="2097049" cy="584775"/>
          </a:xfrm>
          <a:prstGeom prst="rect">
            <a:avLst/>
          </a:prstGeom>
        </p:spPr>
        <p:txBody>
          <a:bodyPr wrap="none">
            <a:spAutoFit/>
          </a:bodyPr>
          <a:lstStyle/>
          <a:p>
            <a:r>
              <a:rPr lang="en-US" sz="3200" b="1" dirty="0">
                <a:solidFill>
                  <a:schemeClr val="bg1"/>
                </a:solidFill>
                <a:latin typeface="Helvetica" panose="020B0604020202020204" pitchFamily="34" charset="0"/>
                <a:cs typeface="Helvetica" panose="020B0604020202020204" pitchFamily="34" charset="0"/>
              </a:rPr>
              <a:t>Strengths</a:t>
            </a:r>
          </a:p>
        </p:txBody>
      </p:sp>
      <p:sp>
        <p:nvSpPr>
          <p:cNvPr id="3" name="TextBox 2">
            <a:extLst>
              <a:ext uri="{FF2B5EF4-FFF2-40B4-BE49-F238E27FC236}">
                <a16:creationId xmlns:a16="http://schemas.microsoft.com/office/drawing/2014/main" id="{34D6BCDA-257A-45CF-BC00-15CF990E3961}"/>
              </a:ext>
            </a:extLst>
          </p:cNvPr>
          <p:cNvSpPr txBox="1"/>
          <p:nvPr/>
        </p:nvSpPr>
        <p:spPr>
          <a:xfrm>
            <a:off x="7711943" y="2869817"/>
            <a:ext cx="2267474" cy="923330"/>
          </a:xfrm>
          <a:prstGeom prst="rect">
            <a:avLst/>
          </a:prstGeom>
          <a:noFill/>
        </p:spPr>
        <p:txBody>
          <a:bodyPr wrap="square" rtlCol="0">
            <a:spAutoFit/>
          </a:bodyPr>
          <a:lstStyle/>
          <a:p>
            <a:pPr algn="ctr"/>
            <a:r>
              <a:rPr lang="en-US" b="1" dirty="0">
                <a:latin typeface="Helvetica" panose="020B0604020202020204" pitchFamily="34" charset="0"/>
                <a:cs typeface="Helvetica" panose="020B0604020202020204" pitchFamily="34" charset="0"/>
              </a:rPr>
              <a:t>High levels </a:t>
            </a:r>
          </a:p>
          <a:p>
            <a:pPr algn="ctr"/>
            <a:r>
              <a:rPr lang="en-US" b="1" dirty="0">
                <a:latin typeface="Helvetica" panose="020B0604020202020204" pitchFamily="34" charset="0"/>
                <a:cs typeface="Helvetica" panose="020B0604020202020204" pitchFamily="34" charset="0"/>
              </a:rPr>
              <a:t>of </a:t>
            </a:r>
          </a:p>
          <a:p>
            <a:pPr algn="ctr"/>
            <a:r>
              <a:rPr lang="en-US" b="1" dirty="0">
                <a:latin typeface="Helvetica" panose="020B0604020202020204" pitchFamily="34" charset="0"/>
                <a:cs typeface="Helvetica" panose="020B0604020202020204" pitchFamily="34" charset="0"/>
              </a:rPr>
              <a:t>concentration</a:t>
            </a:r>
          </a:p>
        </p:txBody>
      </p:sp>
      <p:sp>
        <p:nvSpPr>
          <p:cNvPr id="4" name="TextBox 3">
            <a:extLst>
              <a:ext uri="{FF2B5EF4-FFF2-40B4-BE49-F238E27FC236}">
                <a16:creationId xmlns:a16="http://schemas.microsoft.com/office/drawing/2014/main" id="{1DB61372-0DC8-406A-BD6A-5C5DFBD61165}"/>
              </a:ext>
            </a:extLst>
          </p:cNvPr>
          <p:cNvSpPr txBox="1"/>
          <p:nvPr/>
        </p:nvSpPr>
        <p:spPr>
          <a:xfrm>
            <a:off x="3097482" y="5177397"/>
            <a:ext cx="1195212" cy="646331"/>
          </a:xfrm>
          <a:prstGeom prst="rect">
            <a:avLst/>
          </a:prstGeom>
          <a:noFill/>
        </p:spPr>
        <p:txBody>
          <a:bodyPr wrap="square" rtlCol="0">
            <a:spAutoFit/>
          </a:bodyPr>
          <a:lstStyle/>
          <a:p>
            <a:pPr algn="ctr"/>
            <a:r>
              <a:rPr lang="en-US" b="1" dirty="0">
                <a:latin typeface="Helvetica" panose="020B0604020202020204" pitchFamily="34" charset="0"/>
                <a:cs typeface="Helvetica" panose="020B0604020202020204" pitchFamily="34" charset="0"/>
              </a:rPr>
              <a:t>Problem solving</a:t>
            </a:r>
          </a:p>
        </p:txBody>
      </p:sp>
      <p:sp>
        <p:nvSpPr>
          <p:cNvPr id="5" name="TextBox 4">
            <a:extLst>
              <a:ext uri="{FF2B5EF4-FFF2-40B4-BE49-F238E27FC236}">
                <a16:creationId xmlns:a16="http://schemas.microsoft.com/office/drawing/2014/main" id="{975735D9-EC72-40A9-B22A-6604AD90A5F6}"/>
              </a:ext>
            </a:extLst>
          </p:cNvPr>
          <p:cNvSpPr txBox="1"/>
          <p:nvPr/>
        </p:nvSpPr>
        <p:spPr>
          <a:xfrm>
            <a:off x="7758433" y="5262819"/>
            <a:ext cx="1565321" cy="369332"/>
          </a:xfrm>
          <a:prstGeom prst="rect">
            <a:avLst/>
          </a:prstGeom>
          <a:noFill/>
        </p:spPr>
        <p:txBody>
          <a:bodyPr wrap="square" rtlCol="0">
            <a:spAutoFit/>
          </a:bodyPr>
          <a:lstStyle/>
          <a:p>
            <a:pPr algn="ctr"/>
            <a:r>
              <a:rPr lang="en-US" b="1" dirty="0">
                <a:latin typeface="Helvetica" panose="020B0604020202020204" pitchFamily="34" charset="0"/>
                <a:cs typeface="Helvetica" panose="020B0604020202020204" pitchFamily="34" charset="0"/>
              </a:rPr>
              <a:t>Reliability</a:t>
            </a:r>
          </a:p>
        </p:txBody>
      </p:sp>
      <p:sp>
        <p:nvSpPr>
          <p:cNvPr id="75" name="Freeform 27">
            <a:extLst>
              <a:ext uri="{FF2B5EF4-FFF2-40B4-BE49-F238E27FC236}">
                <a16:creationId xmlns:a16="http://schemas.microsoft.com/office/drawing/2014/main" id="{16A3A9EE-7479-4D87-87DC-B66FA3CB26A6}"/>
              </a:ext>
            </a:extLst>
          </p:cNvPr>
          <p:cNvSpPr>
            <a:spLocks noEditPoints="1"/>
          </p:cNvSpPr>
          <p:nvPr/>
        </p:nvSpPr>
        <p:spPr bwMode="auto">
          <a:xfrm>
            <a:off x="5431163" y="1835792"/>
            <a:ext cx="1789405" cy="1617921"/>
          </a:xfrm>
          <a:custGeom>
            <a:avLst/>
            <a:gdLst>
              <a:gd name="T0" fmla="*/ 467 w 468"/>
              <a:gd name="T1" fmla="*/ 218 h 467"/>
              <a:gd name="T2" fmla="*/ 444 w 468"/>
              <a:gd name="T3" fmla="*/ 176 h 467"/>
              <a:gd name="T4" fmla="*/ 439 w 468"/>
              <a:gd name="T5" fmla="*/ 147 h 467"/>
              <a:gd name="T6" fmla="*/ 423 w 468"/>
              <a:gd name="T7" fmla="*/ 118 h 467"/>
              <a:gd name="T8" fmla="*/ 402 w 468"/>
              <a:gd name="T9" fmla="*/ 97 h 467"/>
              <a:gd name="T10" fmla="*/ 382 w 468"/>
              <a:gd name="T11" fmla="*/ 53 h 467"/>
              <a:gd name="T12" fmla="*/ 336 w 468"/>
              <a:gd name="T13" fmla="*/ 62 h 467"/>
              <a:gd name="T14" fmla="*/ 317 w 468"/>
              <a:gd name="T15" fmla="*/ 15 h 467"/>
              <a:gd name="T16" fmla="*/ 269 w 468"/>
              <a:gd name="T17" fmla="*/ 19 h 467"/>
              <a:gd name="T18" fmla="*/ 240 w 468"/>
              <a:gd name="T19" fmla="*/ 11 h 467"/>
              <a:gd name="T20" fmla="*/ 207 w 468"/>
              <a:gd name="T21" fmla="*/ 13 h 467"/>
              <a:gd name="T22" fmla="*/ 179 w 468"/>
              <a:gd name="T23" fmla="*/ 24 h 467"/>
              <a:gd name="T24" fmla="*/ 131 w 468"/>
              <a:gd name="T25" fmla="*/ 23 h 467"/>
              <a:gd name="T26" fmla="*/ 115 w 468"/>
              <a:gd name="T27" fmla="*/ 72 h 467"/>
              <a:gd name="T28" fmla="*/ 76 w 468"/>
              <a:gd name="T29" fmla="*/ 61 h 467"/>
              <a:gd name="T30" fmla="*/ 78 w 468"/>
              <a:gd name="T31" fmla="*/ 108 h 467"/>
              <a:gd name="T32" fmla="*/ 29 w 468"/>
              <a:gd name="T33" fmla="*/ 120 h 467"/>
              <a:gd name="T34" fmla="*/ 26 w 468"/>
              <a:gd name="T35" fmla="*/ 168 h 467"/>
              <a:gd name="T36" fmla="*/ 14 w 468"/>
              <a:gd name="T37" fmla="*/ 196 h 467"/>
              <a:gd name="T38" fmla="*/ 12 w 468"/>
              <a:gd name="T39" fmla="*/ 229 h 467"/>
              <a:gd name="T40" fmla="*/ 18 w 468"/>
              <a:gd name="T41" fmla="*/ 258 h 467"/>
              <a:gd name="T42" fmla="*/ 11 w 468"/>
              <a:gd name="T43" fmla="*/ 305 h 467"/>
              <a:gd name="T44" fmla="*/ 56 w 468"/>
              <a:gd name="T45" fmla="*/ 325 h 467"/>
              <a:gd name="T46" fmla="*/ 40 w 468"/>
              <a:gd name="T47" fmla="*/ 365 h 467"/>
              <a:gd name="T48" fmla="*/ 89 w 468"/>
              <a:gd name="T49" fmla="*/ 372 h 467"/>
              <a:gd name="T50" fmla="*/ 85 w 468"/>
              <a:gd name="T51" fmla="*/ 414 h 467"/>
              <a:gd name="T52" fmla="*/ 131 w 468"/>
              <a:gd name="T53" fmla="*/ 406 h 467"/>
              <a:gd name="T54" fmla="*/ 151 w 468"/>
              <a:gd name="T55" fmla="*/ 453 h 467"/>
              <a:gd name="T56" fmla="*/ 187 w 468"/>
              <a:gd name="T57" fmla="*/ 428 h 467"/>
              <a:gd name="T58" fmla="*/ 216 w 468"/>
              <a:gd name="T59" fmla="*/ 467 h 467"/>
              <a:gd name="T60" fmla="*/ 261 w 468"/>
              <a:gd name="T61" fmla="*/ 450 h 467"/>
              <a:gd name="T62" fmla="*/ 290 w 468"/>
              <a:gd name="T63" fmla="*/ 449 h 467"/>
              <a:gd name="T64" fmla="*/ 322 w 468"/>
              <a:gd name="T65" fmla="*/ 438 h 467"/>
              <a:gd name="T66" fmla="*/ 345 w 468"/>
              <a:gd name="T67" fmla="*/ 420 h 467"/>
              <a:gd name="T68" fmla="*/ 391 w 468"/>
              <a:gd name="T69" fmla="*/ 407 h 467"/>
              <a:gd name="T70" fmla="*/ 393 w 468"/>
              <a:gd name="T71" fmla="*/ 381 h 467"/>
              <a:gd name="T72" fmla="*/ 434 w 468"/>
              <a:gd name="T73" fmla="*/ 355 h 467"/>
              <a:gd name="T74" fmla="*/ 419 w 468"/>
              <a:gd name="T75" fmla="*/ 308 h 467"/>
              <a:gd name="T76" fmla="*/ 462 w 468"/>
              <a:gd name="T77" fmla="*/ 285 h 467"/>
              <a:gd name="T78" fmla="*/ 441 w 468"/>
              <a:gd name="T79" fmla="*/ 237 h 467"/>
              <a:gd name="T80" fmla="*/ 371 w 468"/>
              <a:gd name="T81" fmla="*/ 174 h 467"/>
              <a:gd name="T82" fmla="*/ 327 w 468"/>
              <a:gd name="T83" fmla="*/ 135 h 467"/>
              <a:gd name="T84" fmla="*/ 293 w 468"/>
              <a:gd name="T85" fmla="*/ 85 h 467"/>
              <a:gd name="T86" fmla="*/ 232 w 468"/>
              <a:gd name="T87" fmla="*/ 98 h 467"/>
              <a:gd name="T88" fmla="*/ 293 w 468"/>
              <a:gd name="T89" fmla="*/ 85 h 467"/>
              <a:gd name="T90" fmla="*/ 144 w 468"/>
              <a:gd name="T91" fmla="*/ 115 h 467"/>
              <a:gd name="T92" fmla="*/ 128 w 468"/>
              <a:gd name="T93" fmla="*/ 128 h 467"/>
              <a:gd name="T94" fmla="*/ 85 w 468"/>
              <a:gd name="T95" fmla="*/ 175 h 467"/>
              <a:gd name="T96" fmla="*/ 98 w 468"/>
              <a:gd name="T97" fmla="*/ 235 h 467"/>
              <a:gd name="T98" fmla="*/ 85 w 468"/>
              <a:gd name="T99" fmla="*/ 175 h 467"/>
              <a:gd name="T100" fmla="*/ 97 w 468"/>
              <a:gd name="T101" fmla="*/ 293 h 467"/>
              <a:gd name="T102" fmla="*/ 140 w 468"/>
              <a:gd name="T103" fmla="*/ 333 h 467"/>
              <a:gd name="T104" fmla="*/ 175 w 468"/>
              <a:gd name="T105" fmla="*/ 383 h 467"/>
              <a:gd name="T106" fmla="*/ 240 w 468"/>
              <a:gd name="T107" fmla="*/ 369 h 467"/>
              <a:gd name="T108" fmla="*/ 175 w 468"/>
              <a:gd name="T109" fmla="*/ 383 h 467"/>
              <a:gd name="T110" fmla="*/ 330 w 468"/>
              <a:gd name="T111" fmla="*/ 348 h 467"/>
              <a:gd name="T112" fmla="*/ 344 w 468"/>
              <a:gd name="T113" fmla="*/ 334 h 467"/>
              <a:gd name="T114" fmla="*/ 383 w 468"/>
              <a:gd name="T115" fmla="*/ 293 h 467"/>
              <a:gd name="T116" fmla="*/ 369 w 468"/>
              <a:gd name="T117" fmla="*/ 227 h 467"/>
              <a:gd name="T118" fmla="*/ 383 w 468"/>
              <a:gd name="T119" fmla="*/ 293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68" h="467">
                <a:moveTo>
                  <a:pt x="441" y="237"/>
                </a:moveTo>
                <a:cubicBezTo>
                  <a:pt x="456" y="238"/>
                  <a:pt x="456" y="238"/>
                  <a:pt x="456" y="238"/>
                </a:cubicBezTo>
                <a:cubicBezTo>
                  <a:pt x="462" y="239"/>
                  <a:pt x="468" y="234"/>
                  <a:pt x="468" y="228"/>
                </a:cubicBezTo>
                <a:cubicBezTo>
                  <a:pt x="468" y="225"/>
                  <a:pt x="467" y="221"/>
                  <a:pt x="467" y="218"/>
                </a:cubicBezTo>
                <a:cubicBezTo>
                  <a:pt x="467" y="212"/>
                  <a:pt x="461" y="208"/>
                  <a:pt x="455" y="209"/>
                </a:cubicBezTo>
                <a:cubicBezTo>
                  <a:pt x="450" y="209"/>
                  <a:pt x="450" y="209"/>
                  <a:pt x="450" y="209"/>
                </a:cubicBezTo>
                <a:cubicBezTo>
                  <a:pt x="442" y="211"/>
                  <a:pt x="433" y="206"/>
                  <a:pt x="431" y="199"/>
                </a:cubicBezTo>
                <a:cubicBezTo>
                  <a:pt x="427" y="189"/>
                  <a:pt x="434" y="178"/>
                  <a:pt x="444" y="176"/>
                </a:cubicBezTo>
                <a:cubicBezTo>
                  <a:pt x="448" y="176"/>
                  <a:pt x="448" y="176"/>
                  <a:pt x="448" y="176"/>
                </a:cubicBezTo>
                <a:cubicBezTo>
                  <a:pt x="455" y="175"/>
                  <a:pt x="458" y="168"/>
                  <a:pt x="457" y="162"/>
                </a:cubicBezTo>
                <a:cubicBezTo>
                  <a:pt x="456" y="159"/>
                  <a:pt x="455" y="156"/>
                  <a:pt x="453" y="153"/>
                </a:cubicBezTo>
                <a:cubicBezTo>
                  <a:pt x="451" y="147"/>
                  <a:pt x="445" y="145"/>
                  <a:pt x="439" y="147"/>
                </a:cubicBezTo>
                <a:cubicBezTo>
                  <a:pt x="434" y="150"/>
                  <a:pt x="434" y="150"/>
                  <a:pt x="434" y="150"/>
                </a:cubicBezTo>
                <a:cubicBezTo>
                  <a:pt x="427" y="153"/>
                  <a:pt x="418" y="151"/>
                  <a:pt x="413" y="145"/>
                </a:cubicBezTo>
                <a:cubicBezTo>
                  <a:pt x="407" y="136"/>
                  <a:pt x="410" y="124"/>
                  <a:pt x="419" y="120"/>
                </a:cubicBezTo>
                <a:cubicBezTo>
                  <a:pt x="423" y="118"/>
                  <a:pt x="423" y="118"/>
                  <a:pt x="423" y="118"/>
                </a:cubicBezTo>
                <a:cubicBezTo>
                  <a:pt x="429" y="115"/>
                  <a:pt x="431" y="107"/>
                  <a:pt x="427" y="102"/>
                </a:cubicBezTo>
                <a:cubicBezTo>
                  <a:pt x="425" y="100"/>
                  <a:pt x="424" y="97"/>
                  <a:pt x="422" y="95"/>
                </a:cubicBezTo>
                <a:cubicBezTo>
                  <a:pt x="418" y="89"/>
                  <a:pt x="411" y="89"/>
                  <a:pt x="406" y="93"/>
                </a:cubicBezTo>
                <a:cubicBezTo>
                  <a:pt x="402" y="97"/>
                  <a:pt x="402" y="97"/>
                  <a:pt x="402" y="97"/>
                </a:cubicBezTo>
                <a:cubicBezTo>
                  <a:pt x="395" y="103"/>
                  <a:pt x="385" y="103"/>
                  <a:pt x="378" y="96"/>
                </a:cubicBezTo>
                <a:cubicBezTo>
                  <a:pt x="372" y="89"/>
                  <a:pt x="373" y="78"/>
                  <a:pt x="379" y="72"/>
                </a:cubicBezTo>
                <a:cubicBezTo>
                  <a:pt x="383" y="69"/>
                  <a:pt x="383" y="69"/>
                  <a:pt x="383" y="69"/>
                </a:cubicBezTo>
                <a:cubicBezTo>
                  <a:pt x="387" y="65"/>
                  <a:pt x="387" y="57"/>
                  <a:pt x="382" y="53"/>
                </a:cubicBezTo>
                <a:cubicBezTo>
                  <a:pt x="380" y="51"/>
                  <a:pt x="377" y="49"/>
                  <a:pt x="375" y="47"/>
                </a:cubicBezTo>
                <a:cubicBezTo>
                  <a:pt x="370" y="43"/>
                  <a:pt x="363" y="45"/>
                  <a:pt x="360" y="50"/>
                </a:cubicBezTo>
                <a:cubicBezTo>
                  <a:pt x="357" y="55"/>
                  <a:pt x="357" y="55"/>
                  <a:pt x="357" y="55"/>
                </a:cubicBezTo>
                <a:cubicBezTo>
                  <a:pt x="353" y="62"/>
                  <a:pt x="344" y="65"/>
                  <a:pt x="336" y="62"/>
                </a:cubicBezTo>
                <a:cubicBezTo>
                  <a:pt x="326" y="58"/>
                  <a:pt x="323" y="46"/>
                  <a:pt x="328" y="38"/>
                </a:cubicBezTo>
                <a:cubicBezTo>
                  <a:pt x="330" y="34"/>
                  <a:pt x="330" y="34"/>
                  <a:pt x="330" y="34"/>
                </a:cubicBezTo>
                <a:cubicBezTo>
                  <a:pt x="334" y="28"/>
                  <a:pt x="331" y="21"/>
                  <a:pt x="325" y="18"/>
                </a:cubicBezTo>
                <a:cubicBezTo>
                  <a:pt x="323" y="17"/>
                  <a:pt x="320" y="16"/>
                  <a:pt x="317" y="15"/>
                </a:cubicBezTo>
                <a:cubicBezTo>
                  <a:pt x="311" y="13"/>
                  <a:pt x="304" y="16"/>
                  <a:pt x="303" y="22"/>
                </a:cubicBezTo>
                <a:cubicBezTo>
                  <a:pt x="301" y="27"/>
                  <a:pt x="301" y="27"/>
                  <a:pt x="301" y="27"/>
                </a:cubicBezTo>
                <a:cubicBezTo>
                  <a:pt x="299" y="35"/>
                  <a:pt x="292" y="41"/>
                  <a:pt x="284" y="40"/>
                </a:cubicBezTo>
                <a:cubicBezTo>
                  <a:pt x="273" y="39"/>
                  <a:pt x="266" y="29"/>
                  <a:pt x="269" y="19"/>
                </a:cubicBezTo>
                <a:cubicBezTo>
                  <a:pt x="270" y="15"/>
                  <a:pt x="270" y="15"/>
                  <a:pt x="270" y="15"/>
                </a:cubicBezTo>
                <a:cubicBezTo>
                  <a:pt x="272" y="8"/>
                  <a:pt x="267" y="2"/>
                  <a:pt x="261" y="1"/>
                </a:cubicBezTo>
                <a:cubicBezTo>
                  <a:pt x="258" y="1"/>
                  <a:pt x="255" y="1"/>
                  <a:pt x="252" y="0"/>
                </a:cubicBezTo>
                <a:cubicBezTo>
                  <a:pt x="245" y="0"/>
                  <a:pt x="240" y="5"/>
                  <a:pt x="240" y="11"/>
                </a:cubicBezTo>
                <a:cubicBezTo>
                  <a:pt x="240" y="16"/>
                  <a:pt x="240" y="16"/>
                  <a:pt x="240" y="16"/>
                </a:cubicBezTo>
                <a:cubicBezTo>
                  <a:pt x="241" y="25"/>
                  <a:pt x="235" y="32"/>
                  <a:pt x="227" y="34"/>
                </a:cubicBezTo>
                <a:cubicBezTo>
                  <a:pt x="217" y="36"/>
                  <a:pt x="207" y="28"/>
                  <a:pt x="207" y="18"/>
                </a:cubicBezTo>
                <a:cubicBezTo>
                  <a:pt x="207" y="13"/>
                  <a:pt x="207" y="13"/>
                  <a:pt x="207" y="13"/>
                </a:cubicBezTo>
                <a:cubicBezTo>
                  <a:pt x="207" y="7"/>
                  <a:pt x="201" y="2"/>
                  <a:pt x="195" y="3"/>
                </a:cubicBezTo>
                <a:cubicBezTo>
                  <a:pt x="191" y="4"/>
                  <a:pt x="188" y="4"/>
                  <a:pt x="185" y="5"/>
                </a:cubicBezTo>
                <a:cubicBezTo>
                  <a:pt x="179" y="6"/>
                  <a:pt x="175" y="12"/>
                  <a:pt x="177" y="18"/>
                </a:cubicBezTo>
                <a:cubicBezTo>
                  <a:pt x="179" y="24"/>
                  <a:pt x="179" y="24"/>
                  <a:pt x="179" y="24"/>
                </a:cubicBezTo>
                <a:cubicBezTo>
                  <a:pt x="182" y="33"/>
                  <a:pt x="177" y="42"/>
                  <a:pt x="168" y="45"/>
                </a:cubicBezTo>
                <a:cubicBezTo>
                  <a:pt x="162" y="51"/>
                  <a:pt x="152" y="48"/>
                  <a:pt x="149" y="40"/>
                </a:cubicBezTo>
                <a:cubicBezTo>
                  <a:pt x="146" y="30"/>
                  <a:pt x="146" y="30"/>
                  <a:pt x="146" y="30"/>
                </a:cubicBezTo>
                <a:cubicBezTo>
                  <a:pt x="144" y="24"/>
                  <a:pt x="137" y="21"/>
                  <a:pt x="131" y="23"/>
                </a:cubicBezTo>
                <a:cubicBezTo>
                  <a:pt x="128" y="25"/>
                  <a:pt x="125" y="26"/>
                  <a:pt x="123" y="28"/>
                </a:cubicBezTo>
                <a:cubicBezTo>
                  <a:pt x="117" y="31"/>
                  <a:pt x="115" y="38"/>
                  <a:pt x="119" y="43"/>
                </a:cubicBezTo>
                <a:cubicBezTo>
                  <a:pt x="122" y="48"/>
                  <a:pt x="122" y="48"/>
                  <a:pt x="122" y="48"/>
                </a:cubicBezTo>
                <a:cubicBezTo>
                  <a:pt x="128" y="56"/>
                  <a:pt x="125" y="68"/>
                  <a:pt x="115" y="72"/>
                </a:cubicBezTo>
                <a:cubicBezTo>
                  <a:pt x="108" y="76"/>
                  <a:pt x="99" y="73"/>
                  <a:pt x="94" y="66"/>
                </a:cubicBezTo>
                <a:cubicBezTo>
                  <a:pt x="92" y="63"/>
                  <a:pt x="92" y="63"/>
                  <a:pt x="92" y="63"/>
                </a:cubicBezTo>
                <a:cubicBezTo>
                  <a:pt x="88" y="58"/>
                  <a:pt x="81" y="57"/>
                  <a:pt x="76" y="61"/>
                </a:cubicBezTo>
                <a:cubicBezTo>
                  <a:pt x="76" y="61"/>
                  <a:pt x="76" y="61"/>
                  <a:pt x="76" y="61"/>
                </a:cubicBezTo>
                <a:cubicBezTo>
                  <a:pt x="74" y="63"/>
                  <a:pt x="71" y="65"/>
                  <a:pt x="69" y="67"/>
                </a:cubicBezTo>
                <a:cubicBezTo>
                  <a:pt x="65" y="72"/>
                  <a:pt x="65" y="79"/>
                  <a:pt x="70" y="83"/>
                </a:cubicBezTo>
                <a:cubicBezTo>
                  <a:pt x="74" y="86"/>
                  <a:pt x="74" y="86"/>
                  <a:pt x="74" y="86"/>
                </a:cubicBezTo>
                <a:cubicBezTo>
                  <a:pt x="80" y="92"/>
                  <a:pt x="82" y="101"/>
                  <a:pt x="78" y="108"/>
                </a:cubicBezTo>
                <a:cubicBezTo>
                  <a:pt x="73" y="117"/>
                  <a:pt x="61" y="119"/>
                  <a:pt x="53" y="113"/>
                </a:cubicBezTo>
                <a:cubicBezTo>
                  <a:pt x="49" y="110"/>
                  <a:pt x="49" y="110"/>
                  <a:pt x="49" y="110"/>
                </a:cubicBezTo>
                <a:cubicBezTo>
                  <a:pt x="44" y="106"/>
                  <a:pt x="37" y="107"/>
                  <a:pt x="34" y="112"/>
                </a:cubicBezTo>
                <a:cubicBezTo>
                  <a:pt x="32" y="115"/>
                  <a:pt x="30" y="118"/>
                  <a:pt x="29" y="120"/>
                </a:cubicBezTo>
                <a:cubicBezTo>
                  <a:pt x="26" y="126"/>
                  <a:pt x="28" y="133"/>
                  <a:pt x="34" y="135"/>
                </a:cubicBezTo>
                <a:cubicBezTo>
                  <a:pt x="39" y="137"/>
                  <a:pt x="39" y="137"/>
                  <a:pt x="39" y="137"/>
                </a:cubicBezTo>
                <a:cubicBezTo>
                  <a:pt x="46" y="141"/>
                  <a:pt x="51" y="149"/>
                  <a:pt x="49" y="157"/>
                </a:cubicBezTo>
                <a:cubicBezTo>
                  <a:pt x="47" y="167"/>
                  <a:pt x="36" y="172"/>
                  <a:pt x="26" y="168"/>
                </a:cubicBezTo>
                <a:cubicBezTo>
                  <a:pt x="22" y="167"/>
                  <a:pt x="22" y="167"/>
                  <a:pt x="22" y="167"/>
                </a:cubicBezTo>
                <a:cubicBezTo>
                  <a:pt x="16" y="164"/>
                  <a:pt x="9" y="167"/>
                  <a:pt x="8" y="174"/>
                </a:cubicBezTo>
                <a:cubicBezTo>
                  <a:pt x="7" y="177"/>
                  <a:pt x="6" y="180"/>
                  <a:pt x="5" y="183"/>
                </a:cubicBezTo>
                <a:cubicBezTo>
                  <a:pt x="4" y="189"/>
                  <a:pt x="8" y="195"/>
                  <a:pt x="14" y="196"/>
                </a:cubicBezTo>
                <a:cubicBezTo>
                  <a:pt x="20" y="196"/>
                  <a:pt x="20" y="196"/>
                  <a:pt x="20" y="196"/>
                </a:cubicBezTo>
                <a:cubicBezTo>
                  <a:pt x="29" y="197"/>
                  <a:pt x="36" y="206"/>
                  <a:pt x="35" y="215"/>
                </a:cubicBezTo>
                <a:cubicBezTo>
                  <a:pt x="41" y="221"/>
                  <a:pt x="35" y="232"/>
                  <a:pt x="27" y="231"/>
                </a:cubicBezTo>
                <a:cubicBezTo>
                  <a:pt x="12" y="229"/>
                  <a:pt x="12" y="229"/>
                  <a:pt x="12" y="229"/>
                </a:cubicBezTo>
                <a:cubicBezTo>
                  <a:pt x="5" y="228"/>
                  <a:pt x="0" y="233"/>
                  <a:pt x="0" y="240"/>
                </a:cubicBezTo>
                <a:cubicBezTo>
                  <a:pt x="0" y="243"/>
                  <a:pt x="0" y="246"/>
                  <a:pt x="0" y="249"/>
                </a:cubicBezTo>
                <a:cubicBezTo>
                  <a:pt x="1" y="255"/>
                  <a:pt x="6" y="260"/>
                  <a:pt x="13" y="259"/>
                </a:cubicBezTo>
                <a:cubicBezTo>
                  <a:pt x="18" y="258"/>
                  <a:pt x="18" y="258"/>
                  <a:pt x="18" y="258"/>
                </a:cubicBezTo>
                <a:cubicBezTo>
                  <a:pt x="27" y="256"/>
                  <a:pt x="36" y="263"/>
                  <a:pt x="38" y="272"/>
                </a:cubicBezTo>
                <a:cubicBezTo>
                  <a:pt x="39" y="281"/>
                  <a:pt x="33" y="289"/>
                  <a:pt x="24" y="291"/>
                </a:cubicBezTo>
                <a:cubicBezTo>
                  <a:pt x="19" y="292"/>
                  <a:pt x="19" y="292"/>
                  <a:pt x="19" y="292"/>
                </a:cubicBezTo>
                <a:cubicBezTo>
                  <a:pt x="13" y="293"/>
                  <a:pt x="9" y="299"/>
                  <a:pt x="11" y="305"/>
                </a:cubicBezTo>
                <a:cubicBezTo>
                  <a:pt x="12" y="308"/>
                  <a:pt x="13" y="311"/>
                  <a:pt x="14" y="314"/>
                </a:cubicBezTo>
                <a:cubicBezTo>
                  <a:pt x="16" y="320"/>
                  <a:pt x="23" y="323"/>
                  <a:pt x="29" y="320"/>
                </a:cubicBezTo>
                <a:cubicBezTo>
                  <a:pt x="34" y="318"/>
                  <a:pt x="34" y="318"/>
                  <a:pt x="34" y="318"/>
                </a:cubicBezTo>
                <a:cubicBezTo>
                  <a:pt x="42" y="314"/>
                  <a:pt x="52" y="317"/>
                  <a:pt x="56" y="325"/>
                </a:cubicBezTo>
                <a:cubicBezTo>
                  <a:pt x="56" y="325"/>
                  <a:pt x="56" y="325"/>
                  <a:pt x="56" y="325"/>
                </a:cubicBezTo>
                <a:cubicBezTo>
                  <a:pt x="60" y="334"/>
                  <a:pt x="57" y="344"/>
                  <a:pt x="48" y="348"/>
                </a:cubicBezTo>
                <a:cubicBezTo>
                  <a:pt x="44" y="350"/>
                  <a:pt x="44" y="350"/>
                  <a:pt x="44" y="350"/>
                </a:cubicBezTo>
                <a:cubicBezTo>
                  <a:pt x="39" y="353"/>
                  <a:pt x="37" y="360"/>
                  <a:pt x="40" y="365"/>
                </a:cubicBezTo>
                <a:cubicBezTo>
                  <a:pt x="42" y="368"/>
                  <a:pt x="44" y="370"/>
                  <a:pt x="46" y="373"/>
                </a:cubicBezTo>
                <a:cubicBezTo>
                  <a:pt x="49" y="378"/>
                  <a:pt x="57" y="379"/>
                  <a:pt x="61" y="374"/>
                </a:cubicBezTo>
                <a:cubicBezTo>
                  <a:pt x="65" y="371"/>
                  <a:pt x="65" y="371"/>
                  <a:pt x="65" y="371"/>
                </a:cubicBezTo>
                <a:cubicBezTo>
                  <a:pt x="72" y="364"/>
                  <a:pt x="83" y="365"/>
                  <a:pt x="89" y="372"/>
                </a:cubicBezTo>
                <a:cubicBezTo>
                  <a:pt x="89" y="372"/>
                  <a:pt x="89" y="372"/>
                  <a:pt x="89" y="372"/>
                </a:cubicBezTo>
                <a:cubicBezTo>
                  <a:pt x="95" y="379"/>
                  <a:pt x="95" y="389"/>
                  <a:pt x="88" y="395"/>
                </a:cubicBezTo>
                <a:cubicBezTo>
                  <a:pt x="85" y="399"/>
                  <a:pt x="85" y="399"/>
                  <a:pt x="85" y="399"/>
                </a:cubicBezTo>
                <a:cubicBezTo>
                  <a:pt x="80" y="403"/>
                  <a:pt x="80" y="410"/>
                  <a:pt x="85" y="414"/>
                </a:cubicBezTo>
                <a:cubicBezTo>
                  <a:pt x="88" y="416"/>
                  <a:pt x="90" y="418"/>
                  <a:pt x="93" y="420"/>
                </a:cubicBezTo>
                <a:cubicBezTo>
                  <a:pt x="98" y="424"/>
                  <a:pt x="105" y="423"/>
                  <a:pt x="108" y="417"/>
                </a:cubicBezTo>
                <a:cubicBezTo>
                  <a:pt x="111" y="413"/>
                  <a:pt x="111" y="413"/>
                  <a:pt x="111" y="413"/>
                </a:cubicBezTo>
                <a:cubicBezTo>
                  <a:pt x="115" y="406"/>
                  <a:pt x="124" y="402"/>
                  <a:pt x="131" y="406"/>
                </a:cubicBezTo>
                <a:cubicBezTo>
                  <a:pt x="141" y="409"/>
                  <a:pt x="145" y="421"/>
                  <a:pt x="140" y="430"/>
                </a:cubicBezTo>
                <a:cubicBezTo>
                  <a:pt x="137" y="434"/>
                  <a:pt x="137" y="434"/>
                  <a:pt x="137" y="434"/>
                </a:cubicBezTo>
                <a:cubicBezTo>
                  <a:pt x="134" y="439"/>
                  <a:pt x="136" y="447"/>
                  <a:pt x="142" y="449"/>
                </a:cubicBezTo>
                <a:cubicBezTo>
                  <a:pt x="145" y="450"/>
                  <a:pt x="148" y="451"/>
                  <a:pt x="151" y="453"/>
                </a:cubicBezTo>
                <a:cubicBezTo>
                  <a:pt x="157" y="455"/>
                  <a:pt x="163" y="451"/>
                  <a:pt x="165" y="445"/>
                </a:cubicBezTo>
                <a:cubicBezTo>
                  <a:pt x="166" y="440"/>
                  <a:pt x="166" y="440"/>
                  <a:pt x="166" y="440"/>
                </a:cubicBezTo>
                <a:cubicBezTo>
                  <a:pt x="169" y="431"/>
                  <a:pt x="178" y="426"/>
                  <a:pt x="187" y="428"/>
                </a:cubicBezTo>
                <a:cubicBezTo>
                  <a:pt x="187" y="428"/>
                  <a:pt x="187" y="428"/>
                  <a:pt x="187" y="428"/>
                </a:cubicBezTo>
                <a:cubicBezTo>
                  <a:pt x="196" y="430"/>
                  <a:pt x="201" y="440"/>
                  <a:pt x="199" y="448"/>
                </a:cubicBezTo>
                <a:cubicBezTo>
                  <a:pt x="198" y="453"/>
                  <a:pt x="198" y="453"/>
                  <a:pt x="198" y="453"/>
                </a:cubicBezTo>
                <a:cubicBezTo>
                  <a:pt x="196" y="459"/>
                  <a:pt x="200" y="465"/>
                  <a:pt x="206" y="466"/>
                </a:cubicBezTo>
                <a:cubicBezTo>
                  <a:pt x="210" y="466"/>
                  <a:pt x="213" y="467"/>
                  <a:pt x="216" y="467"/>
                </a:cubicBezTo>
                <a:cubicBezTo>
                  <a:pt x="222" y="467"/>
                  <a:pt x="227" y="462"/>
                  <a:pt x="227" y="456"/>
                </a:cubicBezTo>
                <a:cubicBezTo>
                  <a:pt x="227" y="451"/>
                  <a:pt x="227" y="451"/>
                  <a:pt x="227" y="451"/>
                </a:cubicBezTo>
                <a:cubicBezTo>
                  <a:pt x="227" y="441"/>
                  <a:pt x="234" y="434"/>
                  <a:pt x="243" y="433"/>
                </a:cubicBezTo>
                <a:cubicBezTo>
                  <a:pt x="253" y="433"/>
                  <a:pt x="260" y="440"/>
                  <a:pt x="261" y="450"/>
                </a:cubicBezTo>
                <a:cubicBezTo>
                  <a:pt x="261" y="454"/>
                  <a:pt x="261" y="454"/>
                  <a:pt x="261" y="454"/>
                </a:cubicBezTo>
                <a:cubicBezTo>
                  <a:pt x="261" y="461"/>
                  <a:pt x="267" y="465"/>
                  <a:pt x="273" y="464"/>
                </a:cubicBezTo>
                <a:cubicBezTo>
                  <a:pt x="276" y="464"/>
                  <a:pt x="279" y="463"/>
                  <a:pt x="282" y="463"/>
                </a:cubicBezTo>
                <a:cubicBezTo>
                  <a:pt x="288" y="461"/>
                  <a:pt x="292" y="455"/>
                  <a:pt x="290" y="449"/>
                </a:cubicBezTo>
                <a:cubicBezTo>
                  <a:pt x="288" y="444"/>
                  <a:pt x="288" y="444"/>
                  <a:pt x="288" y="444"/>
                </a:cubicBezTo>
                <a:cubicBezTo>
                  <a:pt x="286" y="435"/>
                  <a:pt x="290" y="425"/>
                  <a:pt x="299" y="423"/>
                </a:cubicBezTo>
                <a:cubicBezTo>
                  <a:pt x="308" y="420"/>
                  <a:pt x="318" y="425"/>
                  <a:pt x="320" y="433"/>
                </a:cubicBezTo>
                <a:cubicBezTo>
                  <a:pt x="322" y="438"/>
                  <a:pt x="322" y="438"/>
                  <a:pt x="322" y="438"/>
                </a:cubicBezTo>
                <a:cubicBezTo>
                  <a:pt x="324" y="444"/>
                  <a:pt x="331" y="447"/>
                  <a:pt x="336" y="444"/>
                </a:cubicBezTo>
                <a:cubicBezTo>
                  <a:pt x="339" y="443"/>
                  <a:pt x="342" y="441"/>
                  <a:pt x="345" y="440"/>
                </a:cubicBezTo>
                <a:cubicBezTo>
                  <a:pt x="350" y="437"/>
                  <a:pt x="352" y="430"/>
                  <a:pt x="349" y="424"/>
                </a:cubicBezTo>
                <a:cubicBezTo>
                  <a:pt x="345" y="420"/>
                  <a:pt x="345" y="420"/>
                  <a:pt x="345" y="420"/>
                </a:cubicBezTo>
                <a:cubicBezTo>
                  <a:pt x="340" y="412"/>
                  <a:pt x="342" y="402"/>
                  <a:pt x="350" y="396"/>
                </a:cubicBezTo>
                <a:cubicBezTo>
                  <a:pt x="357" y="391"/>
                  <a:pt x="368" y="393"/>
                  <a:pt x="373" y="401"/>
                </a:cubicBezTo>
                <a:cubicBezTo>
                  <a:pt x="376" y="405"/>
                  <a:pt x="376" y="405"/>
                  <a:pt x="376" y="405"/>
                </a:cubicBezTo>
                <a:cubicBezTo>
                  <a:pt x="379" y="410"/>
                  <a:pt x="387" y="411"/>
                  <a:pt x="391" y="407"/>
                </a:cubicBezTo>
                <a:cubicBezTo>
                  <a:pt x="391" y="407"/>
                  <a:pt x="391" y="407"/>
                  <a:pt x="392" y="407"/>
                </a:cubicBezTo>
                <a:cubicBezTo>
                  <a:pt x="394" y="404"/>
                  <a:pt x="396" y="402"/>
                  <a:pt x="398" y="400"/>
                </a:cubicBezTo>
                <a:cubicBezTo>
                  <a:pt x="403" y="396"/>
                  <a:pt x="402" y="388"/>
                  <a:pt x="398" y="384"/>
                </a:cubicBezTo>
                <a:cubicBezTo>
                  <a:pt x="393" y="381"/>
                  <a:pt x="393" y="381"/>
                  <a:pt x="393" y="381"/>
                </a:cubicBezTo>
                <a:cubicBezTo>
                  <a:pt x="386" y="375"/>
                  <a:pt x="385" y="364"/>
                  <a:pt x="391" y="357"/>
                </a:cubicBezTo>
                <a:cubicBezTo>
                  <a:pt x="397" y="350"/>
                  <a:pt x="407" y="349"/>
                  <a:pt x="415" y="355"/>
                </a:cubicBezTo>
                <a:cubicBezTo>
                  <a:pt x="418" y="358"/>
                  <a:pt x="418" y="358"/>
                  <a:pt x="418" y="358"/>
                </a:cubicBezTo>
                <a:cubicBezTo>
                  <a:pt x="423" y="362"/>
                  <a:pt x="430" y="361"/>
                  <a:pt x="434" y="355"/>
                </a:cubicBezTo>
                <a:cubicBezTo>
                  <a:pt x="435" y="352"/>
                  <a:pt x="437" y="350"/>
                  <a:pt x="439" y="347"/>
                </a:cubicBezTo>
                <a:cubicBezTo>
                  <a:pt x="442" y="342"/>
                  <a:pt x="439" y="335"/>
                  <a:pt x="433" y="332"/>
                </a:cubicBezTo>
                <a:cubicBezTo>
                  <a:pt x="428" y="330"/>
                  <a:pt x="428" y="330"/>
                  <a:pt x="428" y="330"/>
                </a:cubicBezTo>
                <a:cubicBezTo>
                  <a:pt x="420" y="326"/>
                  <a:pt x="416" y="316"/>
                  <a:pt x="419" y="308"/>
                </a:cubicBezTo>
                <a:cubicBezTo>
                  <a:pt x="423" y="299"/>
                  <a:pt x="433" y="295"/>
                  <a:pt x="441" y="299"/>
                </a:cubicBezTo>
                <a:cubicBezTo>
                  <a:pt x="446" y="301"/>
                  <a:pt x="446" y="301"/>
                  <a:pt x="446" y="301"/>
                </a:cubicBezTo>
                <a:cubicBezTo>
                  <a:pt x="451" y="303"/>
                  <a:pt x="458" y="300"/>
                  <a:pt x="460" y="294"/>
                </a:cubicBezTo>
                <a:cubicBezTo>
                  <a:pt x="461" y="291"/>
                  <a:pt x="461" y="288"/>
                  <a:pt x="462" y="285"/>
                </a:cubicBezTo>
                <a:cubicBezTo>
                  <a:pt x="463" y="279"/>
                  <a:pt x="459" y="273"/>
                  <a:pt x="453" y="272"/>
                </a:cubicBezTo>
                <a:cubicBezTo>
                  <a:pt x="447" y="271"/>
                  <a:pt x="447" y="271"/>
                  <a:pt x="447" y="271"/>
                </a:cubicBezTo>
                <a:cubicBezTo>
                  <a:pt x="438" y="270"/>
                  <a:pt x="432" y="262"/>
                  <a:pt x="433" y="253"/>
                </a:cubicBezTo>
                <a:cubicBezTo>
                  <a:pt x="427" y="246"/>
                  <a:pt x="432" y="236"/>
                  <a:pt x="441" y="237"/>
                </a:cubicBezTo>
                <a:close/>
                <a:moveTo>
                  <a:pt x="306" y="91"/>
                </a:moveTo>
                <a:cubicBezTo>
                  <a:pt x="323" y="99"/>
                  <a:pt x="339" y="111"/>
                  <a:pt x="352" y="126"/>
                </a:cubicBezTo>
                <a:cubicBezTo>
                  <a:pt x="364" y="139"/>
                  <a:pt x="374" y="154"/>
                  <a:pt x="381" y="170"/>
                </a:cubicBezTo>
                <a:cubicBezTo>
                  <a:pt x="371" y="174"/>
                  <a:pt x="371" y="174"/>
                  <a:pt x="371" y="174"/>
                </a:cubicBezTo>
                <a:cubicBezTo>
                  <a:pt x="366" y="162"/>
                  <a:pt x="359" y="151"/>
                  <a:pt x="351" y="141"/>
                </a:cubicBezTo>
                <a:cubicBezTo>
                  <a:pt x="341" y="150"/>
                  <a:pt x="341" y="150"/>
                  <a:pt x="341" y="150"/>
                </a:cubicBezTo>
                <a:cubicBezTo>
                  <a:pt x="339" y="147"/>
                  <a:pt x="336" y="145"/>
                  <a:pt x="334" y="142"/>
                </a:cubicBezTo>
                <a:cubicBezTo>
                  <a:pt x="332" y="140"/>
                  <a:pt x="329" y="137"/>
                  <a:pt x="327" y="135"/>
                </a:cubicBezTo>
                <a:cubicBezTo>
                  <a:pt x="337" y="126"/>
                  <a:pt x="337" y="126"/>
                  <a:pt x="337" y="126"/>
                </a:cubicBezTo>
                <a:cubicBezTo>
                  <a:pt x="326" y="116"/>
                  <a:pt x="314" y="107"/>
                  <a:pt x="302" y="101"/>
                </a:cubicBezTo>
                <a:lnTo>
                  <a:pt x="306" y="91"/>
                </a:lnTo>
                <a:close/>
                <a:moveTo>
                  <a:pt x="293" y="85"/>
                </a:moveTo>
                <a:cubicBezTo>
                  <a:pt x="288" y="95"/>
                  <a:pt x="288" y="95"/>
                  <a:pt x="288" y="95"/>
                </a:cubicBezTo>
                <a:cubicBezTo>
                  <a:pt x="277" y="90"/>
                  <a:pt x="265" y="87"/>
                  <a:pt x="253" y="86"/>
                </a:cubicBezTo>
                <a:cubicBezTo>
                  <a:pt x="253" y="99"/>
                  <a:pt x="253" y="99"/>
                  <a:pt x="253" y="99"/>
                </a:cubicBezTo>
                <a:cubicBezTo>
                  <a:pt x="246" y="98"/>
                  <a:pt x="239" y="98"/>
                  <a:pt x="232" y="98"/>
                </a:cubicBezTo>
                <a:cubicBezTo>
                  <a:pt x="233" y="84"/>
                  <a:pt x="233" y="84"/>
                  <a:pt x="233" y="84"/>
                </a:cubicBezTo>
                <a:cubicBezTo>
                  <a:pt x="218" y="84"/>
                  <a:pt x="202" y="87"/>
                  <a:pt x="188" y="92"/>
                </a:cubicBezTo>
                <a:cubicBezTo>
                  <a:pt x="184" y="81"/>
                  <a:pt x="184" y="81"/>
                  <a:pt x="184" y="81"/>
                </a:cubicBezTo>
                <a:cubicBezTo>
                  <a:pt x="219" y="70"/>
                  <a:pt x="258" y="71"/>
                  <a:pt x="293" y="85"/>
                </a:cubicBezTo>
                <a:close/>
                <a:moveTo>
                  <a:pt x="126" y="115"/>
                </a:moveTo>
                <a:cubicBezTo>
                  <a:pt x="139" y="103"/>
                  <a:pt x="154" y="93"/>
                  <a:pt x="170" y="87"/>
                </a:cubicBezTo>
                <a:cubicBezTo>
                  <a:pt x="174" y="97"/>
                  <a:pt x="174" y="97"/>
                  <a:pt x="174" y="97"/>
                </a:cubicBezTo>
                <a:cubicBezTo>
                  <a:pt x="164" y="101"/>
                  <a:pt x="153" y="107"/>
                  <a:pt x="144" y="115"/>
                </a:cubicBezTo>
                <a:cubicBezTo>
                  <a:pt x="153" y="124"/>
                  <a:pt x="153" y="124"/>
                  <a:pt x="153" y="124"/>
                </a:cubicBezTo>
                <a:cubicBezTo>
                  <a:pt x="149" y="127"/>
                  <a:pt x="146" y="130"/>
                  <a:pt x="142" y="133"/>
                </a:cubicBezTo>
                <a:cubicBezTo>
                  <a:pt x="140" y="135"/>
                  <a:pt x="139" y="136"/>
                  <a:pt x="137" y="138"/>
                </a:cubicBezTo>
                <a:cubicBezTo>
                  <a:pt x="128" y="128"/>
                  <a:pt x="128" y="128"/>
                  <a:pt x="128" y="128"/>
                </a:cubicBezTo>
                <a:cubicBezTo>
                  <a:pt x="117" y="139"/>
                  <a:pt x="108" y="152"/>
                  <a:pt x="101" y="166"/>
                </a:cubicBezTo>
                <a:cubicBezTo>
                  <a:pt x="91" y="161"/>
                  <a:pt x="91" y="161"/>
                  <a:pt x="91" y="161"/>
                </a:cubicBezTo>
                <a:cubicBezTo>
                  <a:pt x="99" y="145"/>
                  <a:pt x="111" y="129"/>
                  <a:pt x="126" y="115"/>
                </a:cubicBezTo>
                <a:close/>
                <a:moveTo>
                  <a:pt x="85" y="175"/>
                </a:moveTo>
                <a:cubicBezTo>
                  <a:pt x="95" y="179"/>
                  <a:pt x="95" y="179"/>
                  <a:pt x="95" y="179"/>
                </a:cubicBezTo>
                <a:cubicBezTo>
                  <a:pt x="90" y="190"/>
                  <a:pt x="87" y="202"/>
                  <a:pt x="86" y="214"/>
                </a:cubicBezTo>
                <a:cubicBezTo>
                  <a:pt x="99" y="215"/>
                  <a:pt x="99" y="215"/>
                  <a:pt x="99" y="215"/>
                </a:cubicBezTo>
                <a:cubicBezTo>
                  <a:pt x="98" y="222"/>
                  <a:pt x="98" y="228"/>
                  <a:pt x="98" y="235"/>
                </a:cubicBezTo>
                <a:cubicBezTo>
                  <a:pt x="84" y="234"/>
                  <a:pt x="84" y="234"/>
                  <a:pt x="84" y="234"/>
                </a:cubicBezTo>
                <a:cubicBezTo>
                  <a:pt x="85" y="250"/>
                  <a:pt x="87" y="265"/>
                  <a:pt x="92" y="280"/>
                </a:cubicBezTo>
                <a:cubicBezTo>
                  <a:pt x="82" y="284"/>
                  <a:pt x="82" y="284"/>
                  <a:pt x="82" y="284"/>
                </a:cubicBezTo>
                <a:cubicBezTo>
                  <a:pt x="70" y="248"/>
                  <a:pt x="71" y="209"/>
                  <a:pt x="85" y="175"/>
                </a:cubicBezTo>
                <a:close/>
                <a:moveTo>
                  <a:pt x="161" y="377"/>
                </a:moveTo>
                <a:cubicBezTo>
                  <a:pt x="145" y="368"/>
                  <a:pt x="129" y="357"/>
                  <a:pt x="115" y="342"/>
                </a:cubicBezTo>
                <a:cubicBezTo>
                  <a:pt x="103" y="328"/>
                  <a:pt x="93" y="313"/>
                  <a:pt x="87" y="297"/>
                </a:cubicBezTo>
                <a:cubicBezTo>
                  <a:pt x="97" y="293"/>
                  <a:pt x="97" y="293"/>
                  <a:pt x="97" y="293"/>
                </a:cubicBezTo>
                <a:cubicBezTo>
                  <a:pt x="102" y="305"/>
                  <a:pt x="109" y="316"/>
                  <a:pt x="117" y="327"/>
                </a:cubicBezTo>
                <a:cubicBezTo>
                  <a:pt x="127" y="318"/>
                  <a:pt x="127" y="318"/>
                  <a:pt x="127" y="318"/>
                </a:cubicBezTo>
                <a:cubicBezTo>
                  <a:pt x="129" y="320"/>
                  <a:pt x="131" y="323"/>
                  <a:pt x="133" y="325"/>
                </a:cubicBezTo>
                <a:cubicBezTo>
                  <a:pt x="136" y="328"/>
                  <a:pt x="138" y="330"/>
                  <a:pt x="140" y="333"/>
                </a:cubicBezTo>
                <a:cubicBezTo>
                  <a:pt x="131" y="342"/>
                  <a:pt x="131" y="342"/>
                  <a:pt x="131" y="342"/>
                </a:cubicBezTo>
                <a:cubicBezTo>
                  <a:pt x="141" y="352"/>
                  <a:pt x="153" y="360"/>
                  <a:pt x="166" y="367"/>
                </a:cubicBezTo>
                <a:lnTo>
                  <a:pt x="161" y="377"/>
                </a:lnTo>
                <a:close/>
                <a:moveTo>
                  <a:pt x="175" y="383"/>
                </a:moveTo>
                <a:cubicBezTo>
                  <a:pt x="179" y="373"/>
                  <a:pt x="179" y="373"/>
                  <a:pt x="179" y="373"/>
                </a:cubicBezTo>
                <a:cubicBezTo>
                  <a:pt x="192" y="378"/>
                  <a:pt x="206" y="381"/>
                  <a:pt x="219" y="382"/>
                </a:cubicBezTo>
                <a:cubicBezTo>
                  <a:pt x="220" y="369"/>
                  <a:pt x="220" y="369"/>
                  <a:pt x="220" y="369"/>
                </a:cubicBezTo>
                <a:cubicBezTo>
                  <a:pt x="227" y="370"/>
                  <a:pt x="234" y="370"/>
                  <a:pt x="240" y="369"/>
                </a:cubicBezTo>
                <a:cubicBezTo>
                  <a:pt x="240" y="383"/>
                  <a:pt x="240" y="383"/>
                  <a:pt x="240" y="383"/>
                </a:cubicBezTo>
                <a:cubicBezTo>
                  <a:pt x="253" y="382"/>
                  <a:pt x="267" y="380"/>
                  <a:pt x="280" y="376"/>
                </a:cubicBezTo>
                <a:cubicBezTo>
                  <a:pt x="284" y="386"/>
                  <a:pt x="284" y="386"/>
                  <a:pt x="284" y="386"/>
                </a:cubicBezTo>
                <a:cubicBezTo>
                  <a:pt x="248" y="398"/>
                  <a:pt x="209" y="396"/>
                  <a:pt x="175" y="383"/>
                </a:cubicBezTo>
                <a:close/>
                <a:moveTo>
                  <a:pt x="342" y="352"/>
                </a:moveTo>
                <a:cubicBezTo>
                  <a:pt x="328" y="364"/>
                  <a:pt x="313" y="374"/>
                  <a:pt x="297" y="381"/>
                </a:cubicBezTo>
                <a:cubicBezTo>
                  <a:pt x="293" y="371"/>
                  <a:pt x="293" y="371"/>
                  <a:pt x="293" y="371"/>
                </a:cubicBezTo>
                <a:cubicBezTo>
                  <a:pt x="306" y="365"/>
                  <a:pt x="318" y="358"/>
                  <a:pt x="330" y="348"/>
                </a:cubicBezTo>
                <a:cubicBezTo>
                  <a:pt x="321" y="338"/>
                  <a:pt x="321" y="338"/>
                  <a:pt x="321" y="338"/>
                </a:cubicBezTo>
                <a:cubicBezTo>
                  <a:pt x="322" y="337"/>
                  <a:pt x="324" y="336"/>
                  <a:pt x="325" y="334"/>
                </a:cubicBezTo>
                <a:cubicBezTo>
                  <a:pt x="329" y="331"/>
                  <a:pt x="332" y="328"/>
                  <a:pt x="335" y="324"/>
                </a:cubicBezTo>
                <a:cubicBezTo>
                  <a:pt x="344" y="334"/>
                  <a:pt x="344" y="334"/>
                  <a:pt x="344" y="334"/>
                </a:cubicBezTo>
                <a:cubicBezTo>
                  <a:pt x="353" y="324"/>
                  <a:pt x="361" y="313"/>
                  <a:pt x="367" y="302"/>
                </a:cubicBezTo>
                <a:cubicBezTo>
                  <a:pt x="377" y="306"/>
                  <a:pt x="377" y="306"/>
                  <a:pt x="377" y="306"/>
                </a:cubicBezTo>
                <a:cubicBezTo>
                  <a:pt x="368" y="323"/>
                  <a:pt x="357" y="339"/>
                  <a:pt x="342" y="352"/>
                </a:cubicBezTo>
                <a:close/>
                <a:moveTo>
                  <a:pt x="383" y="293"/>
                </a:moveTo>
                <a:cubicBezTo>
                  <a:pt x="373" y="288"/>
                  <a:pt x="373" y="288"/>
                  <a:pt x="373" y="288"/>
                </a:cubicBezTo>
                <a:cubicBezTo>
                  <a:pt x="378" y="275"/>
                  <a:pt x="381" y="262"/>
                  <a:pt x="382" y="248"/>
                </a:cubicBezTo>
                <a:cubicBezTo>
                  <a:pt x="369" y="247"/>
                  <a:pt x="369" y="247"/>
                  <a:pt x="369" y="247"/>
                </a:cubicBezTo>
                <a:cubicBezTo>
                  <a:pt x="370" y="241"/>
                  <a:pt x="370" y="234"/>
                  <a:pt x="369" y="227"/>
                </a:cubicBezTo>
                <a:cubicBezTo>
                  <a:pt x="383" y="228"/>
                  <a:pt x="383" y="228"/>
                  <a:pt x="383" y="228"/>
                </a:cubicBezTo>
                <a:cubicBezTo>
                  <a:pt x="382" y="214"/>
                  <a:pt x="380" y="201"/>
                  <a:pt x="376" y="188"/>
                </a:cubicBezTo>
                <a:cubicBezTo>
                  <a:pt x="386" y="184"/>
                  <a:pt x="386" y="184"/>
                  <a:pt x="386" y="184"/>
                </a:cubicBezTo>
                <a:cubicBezTo>
                  <a:pt x="398" y="219"/>
                  <a:pt x="396" y="258"/>
                  <a:pt x="383" y="293"/>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latin typeface="Helvetica" panose="020B0604020202020204" pitchFamily="34" charset="0"/>
              <a:cs typeface="Helvetica" panose="020B0604020202020204" pitchFamily="34" charset="0"/>
            </a:endParaRPr>
          </a:p>
        </p:txBody>
      </p:sp>
      <p:sp>
        <p:nvSpPr>
          <p:cNvPr id="73" name="Freeform 19">
            <a:extLst>
              <a:ext uri="{FF2B5EF4-FFF2-40B4-BE49-F238E27FC236}">
                <a16:creationId xmlns:a16="http://schemas.microsoft.com/office/drawing/2014/main" id="{911021E2-82C2-4EFF-9E9A-EF0568F22B63}"/>
              </a:ext>
            </a:extLst>
          </p:cNvPr>
          <p:cNvSpPr>
            <a:spLocks noEditPoints="1"/>
          </p:cNvSpPr>
          <p:nvPr/>
        </p:nvSpPr>
        <p:spPr bwMode="auto">
          <a:xfrm>
            <a:off x="3125439" y="1075958"/>
            <a:ext cx="1184761" cy="1029326"/>
          </a:xfrm>
          <a:custGeom>
            <a:avLst/>
            <a:gdLst>
              <a:gd name="T0" fmla="*/ 380 w 402"/>
              <a:gd name="T1" fmla="*/ 242 h 403"/>
              <a:gd name="T2" fmla="*/ 385 w 402"/>
              <a:gd name="T3" fmla="*/ 209 h 403"/>
              <a:gd name="T4" fmla="*/ 383 w 402"/>
              <a:gd name="T5" fmla="*/ 175 h 403"/>
              <a:gd name="T6" fmla="*/ 375 w 402"/>
              <a:gd name="T7" fmla="*/ 142 h 403"/>
              <a:gd name="T8" fmla="*/ 361 w 402"/>
              <a:gd name="T9" fmla="*/ 111 h 403"/>
              <a:gd name="T10" fmla="*/ 342 w 402"/>
              <a:gd name="T11" fmla="*/ 83 h 403"/>
              <a:gd name="T12" fmla="*/ 318 w 402"/>
              <a:gd name="T13" fmla="*/ 59 h 403"/>
              <a:gd name="T14" fmla="*/ 289 w 402"/>
              <a:gd name="T15" fmla="*/ 40 h 403"/>
              <a:gd name="T16" fmla="*/ 258 w 402"/>
              <a:gd name="T17" fmla="*/ 26 h 403"/>
              <a:gd name="T18" fmla="*/ 225 w 402"/>
              <a:gd name="T19" fmla="*/ 19 h 403"/>
              <a:gd name="T20" fmla="*/ 191 w 402"/>
              <a:gd name="T21" fmla="*/ 18 h 403"/>
              <a:gd name="T22" fmla="*/ 158 w 402"/>
              <a:gd name="T23" fmla="*/ 23 h 403"/>
              <a:gd name="T24" fmla="*/ 125 w 402"/>
              <a:gd name="T25" fmla="*/ 34 h 403"/>
              <a:gd name="T26" fmla="*/ 96 w 402"/>
              <a:gd name="T27" fmla="*/ 50 h 403"/>
              <a:gd name="T28" fmla="*/ 70 w 402"/>
              <a:gd name="T29" fmla="*/ 72 h 403"/>
              <a:gd name="T30" fmla="*/ 48 w 402"/>
              <a:gd name="T31" fmla="*/ 98 h 403"/>
              <a:gd name="T32" fmla="*/ 32 w 402"/>
              <a:gd name="T33" fmla="*/ 128 h 403"/>
              <a:gd name="T34" fmla="*/ 21 w 402"/>
              <a:gd name="T35" fmla="*/ 161 h 403"/>
              <a:gd name="T36" fmla="*/ 17 w 402"/>
              <a:gd name="T37" fmla="*/ 194 h 403"/>
              <a:gd name="T38" fmla="*/ 19 w 402"/>
              <a:gd name="T39" fmla="*/ 228 h 403"/>
              <a:gd name="T40" fmla="*/ 27 w 402"/>
              <a:gd name="T41" fmla="*/ 261 h 403"/>
              <a:gd name="T42" fmla="*/ 41 w 402"/>
              <a:gd name="T43" fmla="*/ 292 h 403"/>
              <a:gd name="T44" fmla="*/ 60 w 402"/>
              <a:gd name="T45" fmla="*/ 320 h 403"/>
              <a:gd name="T46" fmla="*/ 84 w 402"/>
              <a:gd name="T47" fmla="*/ 344 h 403"/>
              <a:gd name="T48" fmla="*/ 112 w 402"/>
              <a:gd name="T49" fmla="*/ 363 h 403"/>
              <a:gd name="T50" fmla="*/ 144 w 402"/>
              <a:gd name="T51" fmla="*/ 376 h 403"/>
              <a:gd name="T52" fmla="*/ 177 w 402"/>
              <a:gd name="T53" fmla="*/ 384 h 403"/>
              <a:gd name="T54" fmla="*/ 211 w 402"/>
              <a:gd name="T55" fmla="*/ 385 h 403"/>
              <a:gd name="T56" fmla="*/ 244 w 402"/>
              <a:gd name="T57" fmla="*/ 380 h 403"/>
              <a:gd name="T58" fmla="*/ 276 w 402"/>
              <a:gd name="T59" fmla="*/ 369 h 403"/>
              <a:gd name="T60" fmla="*/ 306 w 402"/>
              <a:gd name="T61" fmla="*/ 353 h 403"/>
              <a:gd name="T62" fmla="*/ 332 w 402"/>
              <a:gd name="T63" fmla="*/ 331 h 403"/>
              <a:gd name="T64" fmla="*/ 354 w 402"/>
              <a:gd name="T65" fmla="*/ 304 h 403"/>
              <a:gd name="T66" fmla="*/ 370 w 402"/>
              <a:gd name="T67" fmla="*/ 275 h 403"/>
              <a:gd name="T68" fmla="*/ 119 w 402"/>
              <a:gd name="T69" fmla="*/ 71 h 403"/>
              <a:gd name="T70" fmla="*/ 213 w 402"/>
              <a:gd name="T71" fmla="*/ 69 h 403"/>
              <a:gd name="T72" fmla="*/ 80 w 402"/>
              <a:gd name="T73" fmla="*/ 257 h 403"/>
              <a:gd name="T74" fmla="*/ 337 w 402"/>
              <a:gd name="T75" fmla="*/ 272 h 403"/>
              <a:gd name="T76" fmla="*/ 98 w 402"/>
              <a:gd name="T77" fmla="*/ 294 h 403"/>
              <a:gd name="T78" fmla="*/ 324 w 402"/>
              <a:gd name="T79" fmla="*/ 253 h 403"/>
              <a:gd name="T80" fmla="*/ 339 w 402"/>
              <a:gd name="T81" fmla="*/ 214 h 403"/>
              <a:gd name="T82" fmla="*/ 252 w 402"/>
              <a:gd name="T83" fmla="*/ 79 h 403"/>
              <a:gd name="T84" fmla="*/ 331 w 402"/>
              <a:gd name="T85" fmla="*/ 120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02" h="403">
                <a:moveTo>
                  <a:pt x="376" y="259"/>
                </a:moveTo>
                <a:cubicBezTo>
                  <a:pt x="396" y="256"/>
                  <a:pt x="396" y="256"/>
                  <a:pt x="396" y="256"/>
                </a:cubicBezTo>
                <a:cubicBezTo>
                  <a:pt x="380" y="242"/>
                  <a:pt x="380" y="242"/>
                  <a:pt x="380" y="242"/>
                </a:cubicBezTo>
                <a:cubicBezTo>
                  <a:pt x="375" y="238"/>
                  <a:pt x="377" y="229"/>
                  <a:pt x="383" y="226"/>
                </a:cubicBezTo>
                <a:cubicBezTo>
                  <a:pt x="402" y="219"/>
                  <a:pt x="402" y="219"/>
                  <a:pt x="402" y="219"/>
                </a:cubicBezTo>
                <a:cubicBezTo>
                  <a:pt x="385" y="209"/>
                  <a:pt x="385" y="209"/>
                  <a:pt x="385" y="209"/>
                </a:cubicBezTo>
                <a:cubicBezTo>
                  <a:pt x="379" y="205"/>
                  <a:pt x="379" y="196"/>
                  <a:pt x="385" y="192"/>
                </a:cubicBezTo>
                <a:cubicBezTo>
                  <a:pt x="402" y="182"/>
                  <a:pt x="402" y="182"/>
                  <a:pt x="402" y="182"/>
                </a:cubicBezTo>
                <a:cubicBezTo>
                  <a:pt x="383" y="175"/>
                  <a:pt x="383" y="175"/>
                  <a:pt x="383" y="175"/>
                </a:cubicBezTo>
                <a:cubicBezTo>
                  <a:pt x="376" y="172"/>
                  <a:pt x="375" y="163"/>
                  <a:pt x="380" y="158"/>
                </a:cubicBezTo>
                <a:cubicBezTo>
                  <a:pt x="395" y="145"/>
                  <a:pt x="395" y="145"/>
                  <a:pt x="395" y="145"/>
                </a:cubicBezTo>
                <a:cubicBezTo>
                  <a:pt x="375" y="142"/>
                  <a:pt x="375" y="142"/>
                  <a:pt x="375" y="142"/>
                </a:cubicBezTo>
                <a:cubicBezTo>
                  <a:pt x="368" y="141"/>
                  <a:pt x="365" y="132"/>
                  <a:pt x="369" y="126"/>
                </a:cubicBezTo>
                <a:cubicBezTo>
                  <a:pt x="381" y="110"/>
                  <a:pt x="381" y="110"/>
                  <a:pt x="381" y="110"/>
                </a:cubicBezTo>
                <a:cubicBezTo>
                  <a:pt x="361" y="111"/>
                  <a:pt x="361" y="111"/>
                  <a:pt x="361" y="111"/>
                </a:cubicBezTo>
                <a:cubicBezTo>
                  <a:pt x="354" y="111"/>
                  <a:pt x="349" y="103"/>
                  <a:pt x="352" y="97"/>
                </a:cubicBezTo>
                <a:cubicBezTo>
                  <a:pt x="361" y="79"/>
                  <a:pt x="361" y="79"/>
                  <a:pt x="361" y="79"/>
                </a:cubicBezTo>
                <a:cubicBezTo>
                  <a:pt x="342" y="83"/>
                  <a:pt x="342" y="83"/>
                  <a:pt x="342" y="83"/>
                </a:cubicBezTo>
                <a:cubicBezTo>
                  <a:pt x="335" y="84"/>
                  <a:pt x="328" y="78"/>
                  <a:pt x="330" y="71"/>
                </a:cubicBezTo>
                <a:cubicBezTo>
                  <a:pt x="336" y="51"/>
                  <a:pt x="336" y="51"/>
                  <a:pt x="336" y="51"/>
                </a:cubicBezTo>
                <a:cubicBezTo>
                  <a:pt x="318" y="59"/>
                  <a:pt x="318" y="59"/>
                  <a:pt x="318" y="59"/>
                </a:cubicBezTo>
                <a:cubicBezTo>
                  <a:pt x="311" y="62"/>
                  <a:pt x="303" y="56"/>
                  <a:pt x="304" y="49"/>
                </a:cubicBezTo>
                <a:cubicBezTo>
                  <a:pt x="306" y="29"/>
                  <a:pt x="306" y="29"/>
                  <a:pt x="306" y="29"/>
                </a:cubicBezTo>
                <a:cubicBezTo>
                  <a:pt x="289" y="40"/>
                  <a:pt x="289" y="40"/>
                  <a:pt x="289" y="40"/>
                </a:cubicBezTo>
                <a:cubicBezTo>
                  <a:pt x="283" y="44"/>
                  <a:pt x="275" y="40"/>
                  <a:pt x="274" y="33"/>
                </a:cubicBezTo>
                <a:cubicBezTo>
                  <a:pt x="273" y="13"/>
                  <a:pt x="273" y="13"/>
                  <a:pt x="273" y="13"/>
                </a:cubicBezTo>
                <a:cubicBezTo>
                  <a:pt x="258" y="26"/>
                  <a:pt x="258" y="26"/>
                  <a:pt x="258" y="26"/>
                </a:cubicBezTo>
                <a:cubicBezTo>
                  <a:pt x="253" y="32"/>
                  <a:pt x="244" y="29"/>
                  <a:pt x="242" y="22"/>
                </a:cubicBezTo>
                <a:cubicBezTo>
                  <a:pt x="237" y="3"/>
                  <a:pt x="237" y="3"/>
                  <a:pt x="237" y="3"/>
                </a:cubicBezTo>
                <a:cubicBezTo>
                  <a:pt x="225" y="19"/>
                  <a:pt x="225" y="19"/>
                  <a:pt x="225" y="19"/>
                </a:cubicBezTo>
                <a:cubicBezTo>
                  <a:pt x="221" y="25"/>
                  <a:pt x="212" y="24"/>
                  <a:pt x="209" y="17"/>
                </a:cubicBezTo>
                <a:cubicBezTo>
                  <a:pt x="200" y="0"/>
                  <a:pt x="200" y="0"/>
                  <a:pt x="200" y="0"/>
                </a:cubicBezTo>
                <a:cubicBezTo>
                  <a:pt x="191" y="18"/>
                  <a:pt x="191" y="18"/>
                  <a:pt x="191" y="18"/>
                </a:cubicBezTo>
                <a:cubicBezTo>
                  <a:pt x="188" y="24"/>
                  <a:pt x="179" y="25"/>
                  <a:pt x="175" y="19"/>
                </a:cubicBezTo>
                <a:cubicBezTo>
                  <a:pt x="163" y="3"/>
                  <a:pt x="163" y="3"/>
                  <a:pt x="163" y="3"/>
                </a:cubicBezTo>
                <a:cubicBezTo>
                  <a:pt x="158" y="23"/>
                  <a:pt x="158" y="23"/>
                  <a:pt x="158" y="23"/>
                </a:cubicBezTo>
                <a:cubicBezTo>
                  <a:pt x="156" y="30"/>
                  <a:pt x="147" y="32"/>
                  <a:pt x="142" y="27"/>
                </a:cubicBezTo>
                <a:cubicBezTo>
                  <a:pt x="127" y="14"/>
                  <a:pt x="127" y="14"/>
                  <a:pt x="127" y="14"/>
                </a:cubicBezTo>
                <a:cubicBezTo>
                  <a:pt x="125" y="34"/>
                  <a:pt x="125" y="34"/>
                  <a:pt x="125" y="34"/>
                </a:cubicBezTo>
                <a:cubicBezTo>
                  <a:pt x="125" y="41"/>
                  <a:pt x="117" y="45"/>
                  <a:pt x="111" y="41"/>
                </a:cubicBezTo>
                <a:cubicBezTo>
                  <a:pt x="94" y="30"/>
                  <a:pt x="94" y="30"/>
                  <a:pt x="94" y="30"/>
                </a:cubicBezTo>
                <a:cubicBezTo>
                  <a:pt x="96" y="50"/>
                  <a:pt x="96" y="50"/>
                  <a:pt x="96" y="50"/>
                </a:cubicBezTo>
                <a:cubicBezTo>
                  <a:pt x="97" y="58"/>
                  <a:pt x="89" y="63"/>
                  <a:pt x="83" y="60"/>
                </a:cubicBezTo>
                <a:cubicBezTo>
                  <a:pt x="64" y="53"/>
                  <a:pt x="64" y="53"/>
                  <a:pt x="64" y="53"/>
                </a:cubicBezTo>
                <a:cubicBezTo>
                  <a:pt x="70" y="72"/>
                  <a:pt x="70" y="72"/>
                  <a:pt x="70" y="72"/>
                </a:cubicBezTo>
                <a:cubicBezTo>
                  <a:pt x="72" y="79"/>
                  <a:pt x="66" y="86"/>
                  <a:pt x="59" y="85"/>
                </a:cubicBezTo>
                <a:cubicBezTo>
                  <a:pt x="39" y="81"/>
                  <a:pt x="39" y="81"/>
                  <a:pt x="39" y="81"/>
                </a:cubicBezTo>
                <a:cubicBezTo>
                  <a:pt x="48" y="98"/>
                  <a:pt x="48" y="98"/>
                  <a:pt x="48" y="98"/>
                </a:cubicBezTo>
                <a:cubicBezTo>
                  <a:pt x="52" y="105"/>
                  <a:pt x="47" y="113"/>
                  <a:pt x="40" y="113"/>
                </a:cubicBezTo>
                <a:cubicBezTo>
                  <a:pt x="20" y="113"/>
                  <a:pt x="20" y="113"/>
                  <a:pt x="20" y="113"/>
                </a:cubicBezTo>
                <a:cubicBezTo>
                  <a:pt x="32" y="128"/>
                  <a:pt x="32" y="128"/>
                  <a:pt x="32" y="128"/>
                </a:cubicBezTo>
                <a:cubicBezTo>
                  <a:pt x="37" y="134"/>
                  <a:pt x="33" y="143"/>
                  <a:pt x="26" y="144"/>
                </a:cubicBezTo>
                <a:cubicBezTo>
                  <a:pt x="6" y="147"/>
                  <a:pt x="6" y="147"/>
                  <a:pt x="6" y="147"/>
                </a:cubicBezTo>
                <a:cubicBezTo>
                  <a:pt x="21" y="161"/>
                  <a:pt x="21" y="161"/>
                  <a:pt x="21" y="161"/>
                </a:cubicBezTo>
                <a:cubicBezTo>
                  <a:pt x="27" y="165"/>
                  <a:pt x="25" y="174"/>
                  <a:pt x="18" y="177"/>
                </a:cubicBezTo>
                <a:cubicBezTo>
                  <a:pt x="0" y="184"/>
                  <a:pt x="0" y="184"/>
                  <a:pt x="0" y="184"/>
                </a:cubicBezTo>
                <a:cubicBezTo>
                  <a:pt x="17" y="194"/>
                  <a:pt x="17" y="194"/>
                  <a:pt x="17" y="194"/>
                </a:cubicBezTo>
                <a:cubicBezTo>
                  <a:pt x="23" y="198"/>
                  <a:pt x="23" y="207"/>
                  <a:pt x="17" y="211"/>
                </a:cubicBezTo>
                <a:cubicBezTo>
                  <a:pt x="0" y="221"/>
                  <a:pt x="0" y="221"/>
                  <a:pt x="0" y="221"/>
                </a:cubicBezTo>
                <a:cubicBezTo>
                  <a:pt x="19" y="228"/>
                  <a:pt x="19" y="228"/>
                  <a:pt x="19" y="228"/>
                </a:cubicBezTo>
                <a:cubicBezTo>
                  <a:pt x="26" y="231"/>
                  <a:pt x="27" y="240"/>
                  <a:pt x="22" y="245"/>
                </a:cubicBezTo>
                <a:cubicBezTo>
                  <a:pt x="7" y="258"/>
                  <a:pt x="7" y="258"/>
                  <a:pt x="7" y="258"/>
                </a:cubicBezTo>
                <a:cubicBezTo>
                  <a:pt x="27" y="261"/>
                  <a:pt x="27" y="261"/>
                  <a:pt x="27" y="261"/>
                </a:cubicBezTo>
                <a:cubicBezTo>
                  <a:pt x="34" y="262"/>
                  <a:pt x="37" y="271"/>
                  <a:pt x="33" y="277"/>
                </a:cubicBezTo>
                <a:cubicBezTo>
                  <a:pt x="21" y="293"/>
                  <a:pt x="21" y="293"/>
                  <a:pt x="21" y="293"/>
                </a:cubicBezTo>
                <a:cubicBezTo>
                  <a:pt x="41" y="292"/>
                  <a:pt x="41" y="292"/>
                  <a:pt x="41" y="292"/>
                </a:cubicBezTo>
                <a:cubicBezTo>
                  <a:pt x="48" y="292"/>
                  <a:pt x="53" y="300"/>
                  <a:pt x="50" y="306"/>
                </a:cubicBezTo>
                <a:cubicBezTo>
                  <a:pt x="41" y="324"/>
                  <a:pt x="41" y="324"/>
                  <a:pt x="41" y="324"/>
                </a:cubicBezTo>
                <a:cubicBezTo>
                  <a:pt x="60" y="320"/>
                  <a:pt x="60" y="320"/>
                  <a:pt x="60" y="320"/>
                </a:cubicBezTo>
                <a:cubicBezTo>
                  <a:pt x="67" y="319"/>
                  <a:pt x="73" y="325"/>
                  <a:pt x="71" y="332"/>
                </a:cubicBezTo>
                <a:cubicBezTo>
                  <a:pt x="66" y="352"/>
                  <a:pt x="66" y="352"/>
                  <a:pt x="66" y="352"/>
                </a:cubicBezTo>
                <a:cubicBezTo>
                  <a:pt x="84" y="344"/>
                  <a:pt x="84" y="344"/>
                  <a:pt x="84" y="344"/>
                </a:cubicBezTo>
                <a:cubicBezTo>
                  <a:pt x="91" y="341"/>
                  <a:pt x="98" y="347"/>
                  <a:pt x="98" y="354"/>
                </a:cubicBezTo>
                <a:cubicBezTo>
                  <a:pt x="96" y="374"/>
                  <a:pt x="96" y="374"/>
                  <a:pt x="96" y="374"/>
                </a:cubicBezTo>
                <a:cubicBezTo>
                  <a:pt x="112" y="363"/>
                  <a:pt x="112" y="363"/>
                  <a:pt x="112" y="363"/>
                </a:cubicBezTo>
                <a:cubicBezTo>
                  <a:pt x="119" y="359"/>
                  <a:pt x="127" y="363"/>
                  <a:pt x="127" y="370"/>
                </a:cubicBezTo>
                <a:cubicBezTo>
                  <a:pt x="129" y="390"/>
                  <a:pt x="129" y="390"/>
                  <a:pt x="129" y="390"/>
                </a:cubicBezTo>
                <a:cubicBezTo>
                  <a:pt x="144" y="376"/>
                  <a:pt x="144" y="376"/>
                  <a:pt x="144" y="376"/>
                </a:cubicBezTo>
                <a:cubicBezTo>
                  <a:pt x="149" y="371"/>
                  <a:pt x="158" y="374"/>
                  <a:pt x="160" y="381"/>
                </a:cubicBezTo>
                <a:cubicBezTo>
                  <a:pt x="165" y="400"/>
                  <a:pt x="165" y="400"/>
                  <a:pt x="165" y="400"/>
                </a:cubicBezTo>
                <a:cubicBezTo>
                  <a:pt x="177" y="384"/>
                  <a:pt x="177" y="384"/>
                  <a:pt x="177" y="384"/>
                </a:cubicBezTo>
                <a:cubicBezTo>
                  <a:pt x="181" y="378"/>
                  <a:pt x="190" y="379"/>
                  <a:pt x="193" y="385"/>
                </a:cubicBezTo>
                <a:cubicBezTo>
                  <a:pt x="202" y="403"/>
                  <a:pt x="202" y="403"/>
                  <a:pt x="202" y="403"/>
                </a:cubicBezTo>
                <a:cubicBezTo>
                  <a:pt x="211" y="385"/>
                  <a:pt x="211" y="385"/>
                  <a:pt x="211" y="385"/>
                </a:cubicBezTo>
                <a:cubicBezTo>
                  <a:pt x="214" y="379"/>
                  <a:pt x="223" y="378"/>
                  <a:pt x="227" y="384"/>
                </a:cubicBezTo>
                <a:cubicBezTo>
                  <a:pt x="239" y="400"/>
                  <a:pt x="239" y="400"/>
                  <a:pt x="239" y="400"/>
                </a:cubicBezTo>
                <a:cubicBezTo>
                  <a:pt x="244" y="380"/>
                  <a:pt x="244" y="380"/>
                  <a:pt x="244" y="380"/>
                </a:cubicBezTo>
                <a:cubicBezTo>
                  <a:pt x="246" y="373"/>
                  <a:pt x="255" y="371"/>
                  <a:pt x="260" y="376"/>
                </a:cubicBezTo>
                <a:cubicBezTo>
                  <a:pt x="275" y="389"/>
                  <a:pt x="275" y="389"/>
                  <a:pt x="275" y="389"/>
                </a:cubicBezTo>
                <a:cubicBezTo>
                  <a:pt x="276" y="369"/>
                  <a:pt x="276" y="369"/>
                  <a:pt x="276" y="369"/>
                </a:cubicBezTo>
                <a:cubicBezTo>
                  <a:pt x="277" y="362"/>
                  <a:pt x="285" y="358"/>
                  <a:pt x="291" y="362"/>
                </a:cubicBezTo>
                <a:cubicBezTo>
                  <a:pt x="308" y="373"/>
                  <a:pt x="308" y="373"/>
                  <a:pt x="308" y="373"/>
                </a:cubicBezTo>
                <a:cubicBezTo>
                  <a:pt x="306" y="353"/>
                  <a:pt x="306" y="353"/>
                  <a:pt x="306" y="353"/>
                </a:cubicBezTo>
                <a:cubicBezTo>
                  <a:pt x="305" y="345"/>
                  <a:pt x="312" y="340"/>
                  <a:pt x="319" y="343"/>
                </a:cubicBezTo>
                <a:cubicBezTo>
                  <a:pt x="338" y="350"/>
                  <a:pt x="338" y="350"/>
                  <a:pt x="338" y="350"/>
                </a:cubicBezTo>
                <a:cubicBezTo>
                  <a:pt x="332" y="331"/>
                  <a:pt x="332" y="331"/>
                  <a:pt x="332" y="331"/>
                </a:cubicBezTo>
                <a:cubicBezTo>
                  <a:pt x="330" y="324"/>
                  <a:pt x="336" y="317"/>
                  <a:pt x="343" y="318"/>
                </a:cubicBezTo>
                <a:cubicBezTo>
                  <a:pt x="363" y="322"/>
                  <a:pt x="363" y="322"/>
                  <a:pt x="363" y="322"/>
                </a:cubicBezTo>
                <a:cubicBezTo>
                  <a:pt x="354" y="304"/>
                  <a:pt x="354" y="304"/>
                  <a:pt x="354" y="304"/>
                </a:cubicBezTo>
                <a:cubicBezTo>
                  <a:pt x="350" y="298"/>
                  <a:pt x="355" y="290"/>
                  <a:pt x="362" y="290"/>
                </a:cubicBezTo>
                <a:cubicBezTo>
                  <a:pt x="382" y="290"/>
                  <a:pt x="382" y="290"/>
                  <a:pt x="382" y="290"/>
                </a:cubicBezTo>
                <a:cubicBezTo>
                  <a:pt x="370" y="275"/>
                  <a:pt x="370" y="275"/>
                  <a:pt x="370" y="275"/>
                </a:cubicBezTo>
                <a:cubicBezTo>
                  <a:pt x="365" y="269"/>
                  <a:pt x="369" y="260"/>
                  <a:pt x="376" y="259"/>
                </a:cubicBezTo>
                <a:close/>
                <a:moveTo>
                  <a:pt x="56" y="253"/>
                </a:moveTo>
                <a:cubicBezTo>
                  <a:pt x="33" y="187"/>
                  <a:pt x="57" y="110"/>
                  <a:pt x="119" y="71"/>
                </a:cubicBezTo>
                <a:cubicBezTo>
                  <a:pt x="145" y="55"/>
                  <a:pt x="173" y="48"/>
                  <a:pt x="201" y="48"/>
                </a:cubicBezTo>
                <a:cubicBezTo>
                  <a:pt x="210" y="48"/>
                  <a:pt x="216" y="56"/>
                  <a:pt x="214" y="64"/>
                </a:cubicBezTo>
                <a:cubicBezTo>
                  <a:pt x="213" y="69"/>
                  <a:pt x="213" y="69"/>
                  <a:pt x="213" y="69"/>
                </a:cubicBezTo>
                <a:cubicBezTo>
                  <a:pt x="209" y="69"/>
                  <a:pt x="205" y="68"/>
                  <a:pt x="201" y="68"/>
                </a:cubicBezTo>
                <a:cubicBezTo>
                  <a:pt x="127" y="68"/>
                  <a:pt x="68" y="128"/>
                  <a:pt x="68" y="201"/>
                </a:cubicBezTo>
                <a:cubicBezTo>
                  <a:pt x="68" y="221"/>
                  <a:pt x="72" y="240"/>
                  <a:pt x="80" y="257"/>
                </a:cubicBezTo>
                <a:cubicBezTo>
                  <a:pt x="75" y="260"/>
                  <a:pt x="75" y="260"/>
                  <a:pt x="75" y="260"/>
                </a:cubicBezTo>
                <a:cubicBezTo>
                  <a:pt x="68" y="264"/>
                  <a:pt x="59" y="261"/>
                  <a:pt x="56" y="253"/>
                </a:cubicBezTo>
                <a:close/>
                <a:moveTo>
                  <a:pt x="337" y="272"/>
                </a:moveTo>
                <a:cubicBezTo>
                  <a:pt x="325" y="296"/>
                  <a:pt x="307" y="316"/>
                  <a:pt x="283" y="332"/>
                </a:cubicBezTo>
                <a:cubicBezTo>
                  <a:pt x="222" y="369"/>
                  <a:pt x="146" y="360"/>
                  <a:pt x="97" y="314"/>
                </a:cubicBezTo>
                <a:cubicBezTo>
                  <a:pt x="90" y="308"/>
                  <a:pt x="91" y="298"/>
                  <a:pt x="98" y="294"/>
                </a:cubicBezTo>
                <a:cubicBezTo>
                  <a:pt x="103" y="291"/>
                  <a:pt x="103" y="291"/>
                  <a:pt x="103" y="291"/>
                </a:cubicBezTo>
                <a:cubicBezTo>
                  <a:pt x="127" y="318"/>
                  <a:pt x="162" y="335"/>
                  <a:pt x="201" y="335"/>
                </a:cubicBezTo>
                <a:cubicBezTo>
                  <a:pt x="256" y="335"/>
                  <a:pt x="304" y="301"/>
                  <a:pt x="324" y="253"/>
                </a:cubicBezTo>
                <a:cubicBezTo>
                  <a:pt x="329" y="254"/>
                  <a:pt x="329" y="254"/>
                  <a:pt x="329" y="254"/>
                </a:cubicBezTo>
                <a:cubicBezTo>
                  <a:pt x="337" y="256"/>
                  <a:pt x="341" y="265"/>
                  <a:pt x="337" y="272"/>
                </a:cubicBezTo>
                <a:close/>
                <a:moveTo>
                  <a:pt x="339" y="214"/>
                </a:moveTo>
                <a:cubicBezTo>
                  <a:pt x="334" y="213"/>
                  <a:pt x="334" y="213"/>
                  <a:pt x="334" y="213"/>
                </a:cubicBezTo>
                <a:cubicBezTo>
                  <a:pt x="334" y="209"/>
                  <a:pt x="334" y="205"/>
                  <a:pt x="334" y="201"/>
                </a:cubicBezTo>
                <a:cubicBezTo>
                  <a:pt x="334" y="146"/>
                  <a:pt x="300" y="99"/>
                  <a:pt x="252" y="79"/>
                </a:cubicBezTo>
                <a:cubicBezTo>
                  <a:pt x="253" y="74"/>
                  <a:pt x="253" y="74"/>
                  <a:pt x="253" y="74"/>
                </a:cubicBezTo>
                <a:cubicBezTo>
                  <a:pt x="255" y="66"/>
                  <a:pt x="264" y="61"/>
                  <a:pt x="272" y="65"/>
                </a:cubicBezTo>
                <a:cubicBezTo>
                  <a:pt x="295" y="77"/>
                  <a:pt x="316" y="96"/>
                  <a:pt x="331" y="120"/>
                </a:cubicBezTo>
                <a:cubicBezTo>
                  <a:pt x="347" y="145"/>
                  <a:pt x="355" y="174"/>
                  <a:pt x="355" y="202"/>
                </a:cubicBezTo>
                <a:cubicBezTo>
                  <a:pt x="354" y="210"/>
                  <a:pt x="347" y="216"/>
                  <a:pt x="339" y="214"/>
                </a:cubicBezTo>
                <a:close/>
              </a:path>
            </a:pathLst>
          </a:custGeom>
          <a:solidFill>
            <a:srgbClr val="F4B183"/>
          </a:solidFill>
          <a:ln>
            <a:noFill/>
          </a:ln>
        </p:spPr>
        <p:txBody>
          <a:bodyPr vert="horz" wrap="square" lIns="91440" tIns="45720" rIns="91440" bIns="45720" numCol="1" anchor="t" anchorCtr="0" compatLnSpc="1">
            <a:prstTxWarp prst="textNoShape">
              <a:avLst/>
            </a:prstTxWarp>
          </a:bodyPr>
          <a:lstStyle/>
          <a:p>
            <a:endParaRPr lang="en-US">
              <a:latin typeface="Helvetica" panose="020B0604020202020204" pitchFamily="34" charset="0"/>
              <a:cs typeface="Helvetica" panose="020B0604020202020204" pitchFamily="34" charset="0"/>
            </a:endParaRPr>
          </a:p>
        </p:txBody>
      </p:sp>
      <p:sp>
        <p:nvSpPr>
          <p:cNvPr id="74" name="Freeform 23">
            <a:extLst>
              <a:ext uri="{FF2B5EF4-FFF2-40B4-BE49-F238E27FC236}">
                <a16:creationId xmlns:a16="http://schemas.microsoft.com/office/drawing/2014/main" id="{C673B079-10A4-4A4A-820A-B38D4B8A477C}"/>
              </a:ext>
            </a:extLst>
          </p:cNvPr>
          <p:cNvSpPr>
            <a:spLocks noEditPoints="1"/>
          </p:cNvSpPr>
          <p:nvPr/>
        </p:nvSpPr>
        <p:spPr bwMode="auto">
          <a:xfrm>
            <a:off x="7399614" y="1408817"/>
            <a:ext cx="1251238" cy="1084578"/>
          </a:xfrm>
          <a:custGeom>
            <a:avLst/>
            <a:gdLst>
              <a:gd name="T0" fmla="*/ 469 w 486"/>
              <a:gd name="T1" fmla="*/ 225 h 488"/>
              <a:gd name="T2" fmla="*/ 470 w 486"/>
              <a:gd name="T3" fmla="*/ 194 h 488"/>
              <a:gd name="T4" fmla="*/ 459 w 486"/>
              <a:gd name="T5" fmla="*/ 161 h 488"/>
              <a:gd name="T6" fmla="*/ 441 w 486"/>
              <a:gd name="T7" fmla="*/ 135 h 488"/>
              <a:gd name="T8" fmla="*/ 429 w 486"/>
              <a:gd name="T9" fmla="*/ 87 h 488"/>
              <a:gd name="T10" fmla="*/ 380 w 486"/>
              <a:gd name="T11" fmla="*/ 87 h 488"/>
              <a:gd name="T12" fmla="*/ 369 w 486"/>
              <a:gd name="T13" fmla="*/ 35 h 488"/>
              <a:gd name="T14" fmla="*/ 319 w 486"/>
              <a:gd name="T15" fmla="*/ 31 h 488"/>
              <a:gd name="T16" fmla="*/ 291 w 486"/>
              <a:gd name="T17" fmla="*/ 17 h 488"/>
              <a:gd name="T18" fmla="*/ 256 w 486"/>
              <a:gd name="T19" fmla="*/ 13 h 488"/>
              <a:gd name="T20" fmla="*/ 226 w 486"/>
              <a:gd name="T21" fmla="*/ 19 h 488"/>
              <a:gd name="T22" fmla="*/ 177 w 486"/>
              <a:gd name="T23" fmla="*/ 10 h 488"/>
              <a:gd name="T24" fmla="*/ 151 w 486"/>
              <a:gd name="T25" fmla="*/ 57 h 488"/>
              <a:gd name="T26" fmla="*/ 113 w 486"/>
              <a:gd name="T27" fmla="*/ 38 h 488"/>
              <a:gd name="T28" fmla="*/ 107 w 486"/>
              <a:gd name="T29" fmla="*/ 86 h 488"/>
              <a:gd name="T30" fmla="*/ 54 w 486"/>
              <a:gd name="T31" fmla="*/ 90 h 488"/>
              <a:gd name="T32" fmla="*/ 42 w 486"/>
              <a:gd name="T33" fmla="*/ 139 h 488"/>
              <a:gd name="T34" fmla="*/ 25 w 486"/>
              <a:gd name="T35" fmla="*/ 164 h 488"/>
              <a:gd name="T36" fmla="*/ 16 w 486"/>
              <a:gd name="T37" fmla="*/ 198 h 488"/>
              <a:gd name="T38" fmla="*/ 17 w 486"/>
              <a:gd name="T39" fmla="*/ 229 h 488"/>
              <a:gd name="T40" fmla="*/ 1 w 486"/>
              <a:gd name="T41" fmla="*/ 276 h 488"/>
              <a:gd name="T42" fmla="*/ 44 w 486"/>
              <a:gd name="T43" fmla="*/ 305 h 488"/>
              <a:gd name="T44" fmla="*/ 20 w 486"/>
              <a:gd name="T45" fmla="*/ 343 h 488"/>
              <a:gd name="T46" fmla="*/ 69 w 486"/>
              <a:gd name="T47" fmla="*/ 359 h 488"/>
              <a:gd name="T48" fmla="*/ 63 w 486"/>
              <a:gd name="T49" fmla="*/ 409 h 488"/>
              <a:gd name="T50" fmla="*/ 110 w 486"/>
              <a:gd name="T51" fmla="*/ 428 h 488"/>
              <a:gd name="T52" fmla="*/ 133 w 486"/>
              <a:gd name="T53" fmla="*/ 449 h 488"/>
              <a:gd name="T54" fmla="*/ 167 w 486"/>
              <a:gd name="T55" fmla="*/ 458 h 488"/>
              <a:gd name="T56" fmla="*/ 195 w 486"/>
              <a:gd name="T57" fmla="*/ 471 h 488"/>
              <a:gd name="T58" fmla="*/ 230 w 486"/>
              <a:gd name="T59" fmla="*/ 476 h 488"/>
              <a:gd name="T60" fmla="*/ 260 w 486"/>
              <a:gd name="T61" fmla="*/ 470 h 488"/>
              <a:gd name="T62" fmla="*/ 295 w 486"/>
              <a:gd name="T63" fmla="*/ 470 h 488"/>
              <a:gd name="T64" fmla="*/ 323 w 486"/>
              <a:gd name="T65" fmla="*/ 456 h 488"/>
              <a:gd name="T66" fmla="*/ 372 w 486"/>
              <a:gd name="T67" fmla="*/ 451 h 488"/>
              <a:gd name="T68" fmla="*/ 379 w 486"/>
              <a:gd name="T69" fmla="*/ 425 h 488"/>
              <a:gd name="T70" fmla="*/ 426 w 486"/>
              <a:gd name="T71" fmla="*/ 406 h 488"/>
              <a:gd name="T72" fmla="*/ 419 w 486"/>
              <a:gd name="T73" fmla="*/ 355 h 488"/>
              <a:gd name="T74" fmla="*/ 468 w 486"/>
              <a:gd name="T75" fmla="*/ 339 h 488"/>
              <a:gd name="T76" fmla="*/ 455 w 486"/>
              <a:gd name="T77" fmla="*/ 286 h 488"/>
              <a:gd name="T78" fmla="*/ 475 w 486"/>
              <a:gd name="T79" fmla="*/ 260 h 488"/>
              <a:gd name="T80" fmla="*/ 366 w 486"/>
              <a:gd name="T81" fmla="*/ 153 h 488"/>
              <a:gd name="T82" fmla="*/ 183 w 486"/>
              <a:gd name="T83" fmla="*/ 87 h 488"/>
              <a:gd name="T84" fmla="*/ 243 w 486"/>
              <a:gd name="T85" fmla="*/ 102 h 488"/>
              <a:gd name="T86" fmla="*/ 89 w 486"/>
              <a:gd name="T87" fmla="*/ 176 h 488"/>
              <a:gd name="T88" fmla="*/ 108 w 486"/>
              <a:gd name="T89" fmla="*/ 198 h 488"/>
              <a:gd name="T90" fmla="*/ 87 w 486"/>
              <a:gd name="T91" fmla="*/ 308 h 488"/>
              <a:gd name="T92" fmla="*/ 101 w 486"/>
              <a:gd name="T93" fmla="*/ 244 h 488"/>
              <a:gd name="T94" fmla="*/ 118 w 486"/>
              <a:gd name="T95" fmla="*/ 357 h 488"/>
              <a:gd name="T96" fmla="*/ 201 w 486"/>
              <a:gd name="T97" fmla="*/ 391 h 488"/>
              <a:gd name="T98" fmla="*/ 223 w 486"/>
              <a:gd name="T99" fmla="*/ 396 h 488"/>
              <a:gd name="T100" fmla="*/ 318 w 486"/>
              <a:gd name="T101" fmla="*/ 377 h 488"/>
              <a:gd name="T102" fmla="*/ 337 w 486"/>
              <a:gd name="T103" fmla="*/ 365 h 488"/>
              <a:gd name="T104" fmla="*/ 400 w 486"/>
              <a:gd name="T105" fmla="*/ 307 h 488"/>
              <a:gd name="T106" fmla="*/ 369 w 486"/>
              <a:gd name="T107" fmla="*/ 179 h 488"/>
              <a:gd name="T108" fmla="*/ 395 w 486"/>
              <a:gd name="T109" fmla="*/ 264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86" h="488">
                <a:moveTo>
                  <a:pt x="475" y="260"/>
                </a:moveTo>
                <a:cubicBezTo>
                  <a:pt x="469" y="260"/>
                  <a:pt x="469" y="260"/>
                  <a:pt x="469" y="260"/>
                </a:cubicBezTo>
                <a:cubicBezTo>
                  <a:pt x="460" y="260"/>
                  <a:pt x="453" y="254"/>
                  <a:pt x="451" y="245"/>
                </a:cubicBezTo>
                <a:cubicBezTo>
                  <a:pt x="450" y="234"/>
                  <a:pt x="458" y="225"/>
                  <a:pt x="469" y="225"/>
                </a:cubicBezTo>
                <a:cubicBezTo>
                  <a:pt x="474" y="225"/>
                  <a:pt x="474" y="225"/>
                  <a:pt x="474" y="225"/>
                </a:cubicBezTo>
                <a:cubicBezTo>
                  <a:pt x="480" y="225"/>
                  <a:pt x="486" y="219"/>
                  <a:pt x="485" y="212"/>
                </a:cubicBezTo>
                <a:cubicBezTo>
                  <a:pt x="484" y="209"/>
                  <a:pt x="484" y="206"/>
                  <a:pt x="483" y="203"/>
                </a:cubicBezTo>
                <a:cubicBezTo>
                  <a:pt x="482" y="196"/>
                  <a:pt x="476" y="192"/>
                  <a:pt x="470" y="194"/>
                </a:cubicBezTo>
                <a:cubicBezTo>
                  <a:pt x="464" y="195"/>
                  <a:pt x="464" y="195"/>
                  <a:pt x="464" y="195"/>
                </a:cubicBezTo>
                <a:cubicBezTo>
                  <a:pt x="456" y="198"/>
                  <a:pt x="447" y="194"/>
                  <a:pt x="443" y="187"/>
                </a:cubicBezTo>
                <a:cubicBezTo>
                  <a:pt x="438" y="176"/>
                  <a:pt x="444" y="165"/>
                  <a:pt x="454" y="162"/>
                </a:cubicBezTo>
                <a:cubicBezTo>
                  <a:pt x="459" y="161"/>
                  <a:pt x="459" y="161"/>
                  <a:pt x="459" y="161"/>
                </a:cubicBezTo>
                <a:cubicBezTo>
                  <a:pt x="465" y="159"/>
                  <a:pt x="469" y="152"/>
                  <a:pt x="466" y="146"/>
                </a:cubicBezTo>
                <a:cubicBezTo>
                  <a:pt x="465" y="143"/>
                  <a:pt x="463" y="140"/>
                  <a:pt x="462" y="137"/>
                </a:cubicBezTo>
                <a:cubicBezTo>
                  <a:pt x="459" y="131"/>
                  <a:pt x="452" y="129"/>
                  <a:pt x="446" y="132"/>
                </a:cubicBezTo>
                <a:cubicBezTo>
                  <a:pt x="441" y="135"/>
                  <a:pt x="441" y="135"/>
                  <a:pt x="441" y="135"/>
                </a:cubicBezTo>
                <a:cubicBezTo>
                  <a:pt x="433" y="140"/>
                  <a:pt x="422" y="138"/>
                  <a:pt x="417" y="130"/>
                </a:cubicBezTo>
                <a:cubicBezTo>
                  <a:pt x="412" y="122"/>
                  <a:pt x="414" y="111"/>
                  <a:pt x="422" y="106"/>
                </a:cubicBezTo>
                <a:cubicBezTo>
                  <a:pt x="426" y="103"/>
                  <a:pt x="426" y="103"/>
                  <a:pt x="426" y="103"/>
                </a:cubicBezTo>
                <a:cubicBezTo>
                  <a:pt x="432" y="100"/>
                  <a:pt x="433" y="92"/>
                  <a:pt x="429" y="87"/>
                </a:cubicBezTo>
                <a:cubicBezTo>
                  <a:pt x="427" y="84"/>
                  <a:pt x="425" y="82"/>
                  <a:pt x="423" y="79"/>
                </a:cubicBezTo>
                <a:cubicBezTo>
                  <a:pt x="418" y="75"/>
                  <a:pt x="411" y="75"/>
                  <a:pt x="406" y="79"/>
                </a:cubicBezTo>
                <a:cubicBezTo>
                  <a:pt x="403" y="84"/>
                  <a:pt x="403" y="84"/>
                  <a:pt x="403" y="84"/>
                </a:cubicBezTo>
                <a:cubicBezTo>
                  <a:pt x="397" y="90"/>
                  <a:pt x="387" y="92"/>
                  <a:pt x="380" y="87"/>
                </a:cubicBezTo>
                <a:cubicBezTo>
                  <a:pt x="371" y="81"/>
                  <a:pt x="369" y="69"/>
                  <a:pt x="376" y="61"/>
                </a:cubicBezTo>
                <a:cubicBezTo>
                  <a:pt x="379" y="57"/>
                  <a:pt x="379" y="57"/>
                  <a:pt x="379" y="57"/>
                </a:cubicBezTo>
                <a:cubicBezTo>
                  <a:pt x="384" y="52"/>
                  <a:pt x="383" y="44"/>
                  <a:pt x="377" y="41"/>
                </a:cubicBezTo>
                <a:cubicBezTo>
                  <a:pt x="374" y="39"/>
                  <a:pt x="372" y="37"/>
                  <a:pt x="369" y="35"/>
                </a:cubicBezTo>
                <a:cubicBezTo>
                  <a:pt x="363" y="32"/>
                  <a:pt x="356" y="34"/>
                  <a:pt x="353" y="40"/>
                </a:cubicBezTo>
                <a:cubicBezTo>
                  <a:pt x="351" y="45"/>
                  <a:pt x="351" y="45"/>
                  <a:pt x="351" y="45"/>
                </a:cubicBezTo>
                <a:cubicBezTo>
                  <a:pt x="347" y="53"/>
                  <a:pt x="338" y="57"/>
                  <a:pt x="330" y="55"/>
                </a:cubicBezTo>
                <a:cubicBezTo>
                  <a:pt x="319" y="52"/>
                  <a:pt x="314" y="40"/>
                  <a:pt x="319" y="31"/>
                </a:cubicBezTo>
                <a:cubicBezTo>
                  <a:pt x="321" y="26"/>
                  <a:pt x="321" y="26"/>
                  <a:pt x="321" y="26"/>
                </a:cubicBezTo>
                <a:cubicBezTo>
                  <a:pt x="324" y="20"/>
                  <a:pt x="321" y="13"/>
                  <a:pt x="314" y="11"/>
                </a:cubicBezTo>
                <a:cubicBezTo>
                  <a:pt x="311" y="10"/>
                  <a:pt x="308" y="9"/>
                  <a:pt x="305" y="8"/>
                </a:cubicBezTo>
                <a:cubicBezTo>
                  <a:pt x="298" y="7"/>
                  <a:pt x="292" y="11"/>
                  <a:pt x="291" y="17"/>
                </a:cubicBezTo>
                <a:cubicBezTo>
                  <a:pt x="290" y="23"/>
                  <a:pt x="290" y="23"/>
                  <a:pt x="290" y="23"/>
                </a:cubicBezTo>
                <a:cubicBezTo>
                  <a:pt x="289" y="31"/>
                  <a:pt x="282" y="38"/>
                  <a:pt x="273" y="38"/>
                </a:cubicBezTo>
                <a:cubicBezTo>
                  <a:pt x="262" y="38"/>
                  <a:pt x="254" y="28"/>
                  <a:pt x="256" y="18"/>
                </a:cubicBezTo>
                <a:cubicBezTo>
                  <a:pt x="256" y="13"/>
                  <a:pt x="256" y="13"/>
                  <a:pt x="256" y="13"/>
                </a:cubicBezTo>
                <a:cubicBezTo>
                  <a:pt x="257" y="7"/>
                  <a:pt x="252" y="1"/>
                  <a:pt x="246" y="0"/>
                </a:cubicBezTo>
                <a:cubicBezTo>
                  <a:pt x="242" y="0"/>
                  <a:pt x="239" y="0"/>
                  <a:pt x="236" y="1"/>
                </a:cubicBezTo>
                <a:cubicBezTo>
                  <a:pt x="229" y="1"/>
                  <a:pt x="224" y="7"/>
                  <a:pt x="225" y="13"/>
                </a:cubicBezTo>
                <a:cubicBezTo>
                  <a:pt x="226" y="19"/>
                  <a:pt x="226" y="19"/>
                  <a:pt x="226" y="19"/>
                </a:cubicBezTo>
                <a:cubicBezTo>
                  <a:pt x="227" y="28"/>
                  <a:pt x="220" y="37"/>
                  <a:pt x="211" y="39"/>
                </a:cubicBezTo>
                <a:cubicBezTo>
                  <a:pt x="203" y="43"/>
                  <a:pt x="193" y="39"/>
                  <a:pt x="192" y="30"/>
                </a:cubicBezTo>
                <a:cubicBezTo>
                  <a:pt x="191" y="19"/>
                  <a:pt x="191" y="19"/>
                  <a:pt x="191" y="19"/>
                </a:cubicBezTo>
                <a:cubicBezTo>
                  <a:pt x="190" y="12"/>
                  <a:pt x="183" y="8"/>
                  <a:pt x="177" y="10"/>
                </a:cubicBezTo>
                <a:cubicBezTo>
                  <a:pt x="174" y="10"/>
                  <a:pt x="170" y="11"/>
                  <a:pt x="167" y="12"/>
                </a:cubicBezTo>
                <a:cubicBezTo>
                  <a:pt x="161" y="14"/>
                  <a:pt x="158" y="21"/>
                  <a:pt x="161" y="27"/>
                </a:cubicBezTo>
                <a:cubicBezTo>
                  <a:pt x="163" y="33"/>
                  <a:pt x="163" y="33"/>
                  <a:pt x="163" y="33"/>
                </a:cubicBezTo>
                <a:cubicBezTo>
                  <a:pt x="167" y="42"/>
                  <a:pt x="162" y="54"/>
                  <a:pt x="151" y="57"/>
                </a:cubicBezTo>
                <a:cubicBezTo>
                  <a:pt x="143" y="59"/>
                  <a:pt x="134" y="54"/>
                  <a:pt x="131" y="47"/>
                </a:cubicBezTo>
                <a:cubicBezTo>
                  <a:pt x="129" y="43"/>
                  <a:pt x="129" y="43"/>
                  <a:pt x="129" y="43"/>
                </a:cubicBezTo>
                <a:cubicBezTo>
                  <a:pt x="126" y="37"/>
                  <a:pt x="119" y="34"/>
                  <a:pt x="113" y="38"/>
                </a:cubicBezTo>
                <a:cubicBezTo>
                  <a:pt x="113" y="38"/>
                  <a:pt x="113" y="38"/>
                  <a:pt x="113" y="38"/>
                </a:cubicBezTo>
                <a:cubicBezTo>
                  <a:pt x="110" y="40"/>
                  <a:pt x="108" y="41"/>
                  <a:pt x="105" y="43"/>
                </a:cubicBezTo>
                <a:cubicBezTo>
                  <a:pt x="100" y="47"/>
                  <a:pt x="99" y="54"/>
                  <a:pt x="103" y="59"/>
                </a:cubicBezTo>
                <a:cubicBezTo>
                  <a:pt x="106" y="63"/>
                  <a:pt x="106" y="63"/>
                  <a:pt x="106" y="63"/>
                </a:cubicBezTo>
                <a:cubicBezTo>
                  <a:pt x="112" y="70"/>
                  <a:pt x="112" y="80"/>
                  <a:pt x="107" y="86"/>
                </a:cubicBezTo>
                <a:cubicBezTo>
                  <a:pt x="100" y="95"/>
                  <a:pt x="87" y="95"/>
                  <a:pt x="80" y="86"/>
                </a:cubicBezTo>
                <a:cubicBezTo>
                  <a:pt x="77" y="83"/>
                  <a:pt x="77" y="83"/>
                  <a:pt x="77" y="83"/>
                </a:cubicBezTo>
                <a:cubicBezTo>
                  <a:pt x="73" y="78"/>
                  <a:pt x="65" y="78"/>
                  <a:pt x="60" y="83"/>
                </a:cubicBezTo>
                <a:cubicBezTo>
                  <a:pt x="58" y="85"/>
                  <a:pt x="56" y="88"/>
                  <a:pt x="54" y="90"/>
                </a:cubicBezTo>
                <a:cubicBezTo>
                  <a:pt x="50" y="95"/>
                  <a:pt x="51" y="103"/>
                  <a:pt x="56" y="106"/>
                </a:cubicBezTo>
                <a:cubicBezTo>
                  <a:pt x="61" y="109"/>
                  <a:pt x="61" y="109"/>
                  <a:pt x="61" y="109"/>
                </a:cubicBezTo>
                <a:cubicBezTo>
                  <a:pt x="68" y="114"/>
                  <a:pt x="71" y="123"/>
                  <a:pt x="68" y="131"/>
                </a:cubicBezTo>
                <a:cubicBezTo>
                  <a:pt x="63" y="141"/>
                  <a:pt x="51" y="145"/>
                  <a:pt x="42" y="139"/>
                </a:cubicBezTo>
                <a:cubicBezTo>
                  <a:pt x="38" y="136"/>
                  <a:pt x="38" y="136"/>
                  <a:pt x="38" y="136"/>
                </a:cubicBezTo>
                <a:cubicBezTo>
                  <a:pt x="33" y="132"/>
                  <a:pt x="25" y="135"/>
                  <a:pt x="22" y="141"/>
                </a:cubicBezTo>
                <a:cubicBezTo>
                  <a:pt x="21" y="144"/>
                  <a:pt x="19" y="147"/>
                  <a:pt x="18" y="150"/>
                </a:cubicBezTo>
                <a:cubicBezTo>
                  <a:pt x="16" y="156"/>
                  <a:pt x="19" y="162"/>
                  <a:pt x="25" y="164"/>
                </a:cubicBezTo>
                <a:cubicBezTo>
                  <a:pt x="31" y="166"/>
                  <a:pt x="31" y="166"/>
                  <a:pt x="31" y="166"/>
                </a:cubicBezTo>
                <a:cubicBezTo>
                  <a:pt x="40" y="169"/>
                  <a:pt x="45" y="179"/>
                  <a:pt x="42" y="188"/>
                </a:cubicBezTo>
                <a:cubicBezTo>
                  <a:pt x="47" y="196"/>
                  <a:pt x="40" y="206"/>
                  <a:pt x="31" y="203"/>
                </a:cubicBezTo>
                <a:cubicBezTo>
                  <a:pt x="16" y="198"/>
                  <a:pt x="16" y="198"/>
                  <a:pt x="16" y="198"/>
                </a:cubicBezTo>
                <a:cubicBezTo>
                  <a:pt x="10" y="196"/>
                  <a:pt x="3" y="200"/>
                  <a:pt x="2" y="207"/>
                </a:cubicBezTo>
                <a:cubicBezTo>
                  <a:pt x="1" y="210"/>
                  <a:pt x="1" y="214"/>
                  <a:pt x="1" y="217"/>
                </a:cubicBezTo>
                <a:cubicBezTo>
                  <a:pt x="0" y="223"/>
                  <a:pt x="5" y="229"/>
                  <a:pt x="11" y="229"/>
                </a:cubicBezTo>
                <a:cubicBezTo>
                  <a:pt x="17" y="229"/>
                  <a:pt x="17" y="229"/>
                  <a:pt x="17" y="229"/>
                </a:cubicBezTo>
                <a:cubicBezTo>
                  <a:pt x="27" y="229"/>
                  <a:pt x="35" y="237"/>
                  <a:pt x="35" y="247"/>
                </a:cubicBezTo>
                <a:cubicBezTo>
                  <a:pt x="35" y="256"/>
                  <a:pt x="27" y="264"/>
                  <a:pt x="17" y="264"/>
                </a:cubicBezTo>
                <a:cubicBezTo>
                  <a:pt x="12" y="264"/>
                  <a:pt x="12" y="264"/>
                  <a:pt x="12" y="264"/>
                </a:cubicBezTo>
                <a:cubicBezTo>
                  <a:pt x="5" y="264"/>
                  <a:pt x="0" y="270"/>
                  <a:pt x="1" y="276"/>
                </a:cubicBezTo>
                <a:cubicBezTo>
                  <a:pt x="1" y="280"/>
                  <a:pt x="2" y="283"/>
                  <a:pt x="3" y="286"/>
                </a:cubicBezTo>
                <a:cubicBezTo>
                  <a:pt x="4" y="293"/>
                  <a:pt x="10" y="297"/>
                  <a:pt x="16" y="295"/>
                </a:cubicBezTo>
                <a:cubicBezTo>
                  <a:pt x="22" y="293"/>
                  <a:pt x="22" y="293"/>
                  <a:pt x="22" y="293"/>
                </a:cubicBezTo>
                <a:cubicBezTo>
                  <a:pt x="31" y="291"/>
                  <a:pt x="41" y="296"/>
                  <a:pt x="44" y="305"/>
                </a:cubicBezTo>
                <a:cubicBezTo>
                  <a:pt x="44" y="305"/>
                  <a:pt x="44" y="305"/>
                  <a:pt x="44" y="305"/>
                </a:cubicBezTo>
                <a:cubicBezTo>
                  <a:pt x="46" y="315"/>
                  <a:pt x="41" y="324"/>
                  <a:pt x="32" y="327"/>
                </a:cubicBezTo>
                <a:cubicBezTo>
                  <a:pt x="27" y="328"/>
                  <a:pt x="27" y="328"/>
                  <a:pt x="27" y="328"/>
                </a:cubicBezTo>
                <a:cubicBezTo>
                  <a:pt x="21" y="330"/>
                  <a:pt x="17" y="337"/>
                  <a:pt x="20" y="343"/>
                </a:cubicBezTo>
                <a:cubicBezTo>
                  <a:pt x="21" y="346"/>
                  <a:pt x="23" y="349"/>
                  <a:pt x="24" y="352"/>
                </a:cubicBezTo>
                <a:cubicBezTo>
                  <a:pt x="27" y="358"/>
                  <a:pt x="34" y="360"/>
                  <a:pt x="40" y="357"/>
                </a:cubicBezTo>
                <a:cubicBezTo>
                  <a:pt x="45" y="353"/>
                  <a:pt x="45" y="353"/>
                  <a:pt x="45" y="353"/>
                </a:cubicBezTo>
                <a:cubicBezTo>
                  <a:pt x="53" y="348"/>
                  <a:pt x="64" y="351"/>
                  <a:pt x="69" y="359"/>
                </a:cubicBezTo>
                <a:cubicBezTo>
                  <a:pt x="74" y="367"/>
                  <a:pt x="72" y="378"/>
                  <a:pt x="63" y="383"/>
                </a:cubicBezTo>
                <a:cubicBezTo>
                  <a:pt x="59" y="386"/>
                  <a:pt x="59" y="386"/>
                  <a:pt x="59" y="386"/>
                </a:cubicBezTo>
                <a:cubicBezTo>
                  <a:pt x="54" y="389"/>
                  <a:pt x="52" y="397"/>
                  <a:pt x="57" y="402"/>
                </a:cubicBezTo>
                <a:cubicBezTo>
                  <a:pt x="59" y="405"/>
                  <a:pt x="61" y="407"/>
                  <a:pt x="63" y="409"/>
                </a:cubicBezTo>
                <a:cubicBezTo>
                  <a:pt x="68" y="414"/>
                  <a:pt x="75" y="414"/>
                  <a:pt x="80" y="409"/>
                </a:cubicBezTo>
                <a:cubicBezTo>
                  <a:pt x="83" y="405"/>
                  <a:pt x="83" y="405"/>
                  <a:pt x="83" y="405"/>
                </a:cubicBezTo>
                <a:cubicBezTo>
                  <a:pt x="89" y="399"/>
                  <a:pt x="99" y="397"/>
                  <a:pt x="106" y="402"/>
                </a:cubicBezTo>
                <a:cubicBezTo>
                  <a:pt x="115" y="407"/>
                  <a:pt x="117" y="420"/>
                  <a:pt x="110" y="428"/>
                </a:cubicBezTo>
                <a:cubicBezTo>
                  <a:pt x="107" y="432"/>
                  <a:pt x="107" y="432"/>
                  <a:pt x="107" y="432"/>
                </a:cubicBezTo>
                <a:cubicBezTo>
                  <a:pt x="102" y="437"/>
                  <a:pt x="103" y="445"/>
                  <a:pt x="109" y="448"/>
                </a:cubicBezTo>
                <a:cubicBezTo>
                  <a:pt x="112" y="450"/>
                  <a:pt x="114" y="452"/>
                  <a:pt x="117" y="453"/>
                </a:cubicBezTo>
                <a:cubicBezTo>
                  <a:pt x="123" y="457"/>
                  <a:pt x="130" y="455"/>
                  <a:pt x="133" y="449"/>
                </a:cubicBezTo>
                <a:cubicBezTo>
                  <a:pt x="135" y="443"/>
                  <a:pt x="135" y="443"/>
                  <a:pt x="135" y="443"/>
                </a:cubicBezTo>
                <a:cubicBezTo>
                  <a:pt x="139" y="435"/>
                  <a:pt x="150" y="431"/>
                  <a:pt x="159" y="435"/>
                </a:cubicBezTo>
                <a:cubicBezTo>
                  <a:pt x="159" y="435"/>
                  <a:pt x="159" y="435"/>
                  <a:pt x="159" y="435"/>
                </a:cubicBezTo>
                <a:cubicBezTo>
                  <a:pt x="167" y="439"/>
                  <a:pt x="171" y="449"/>
                  <a:pt x="167" y="458"/>
                </a:cubicBezTo>
                <a:cubicBezTo>
                  <a:pt x="165" y="463"/>
                  <a:pt x="165" y="463"/>
                  <a:pt x="165" y="463"/>
                </a:cubicBezTo>
                <a:cubicBezTo>
                  <a:pt x="162" y="469"/>
                  <a:pt x="165" y="476"/>
                  <a:pt x="172" y="478"/>
                </a:cubicBezTo>
                <a:cubicBezTo>
                  <a:pt x="175" y="479"/>
                  <a:pt x="178" y="480"/>
                  <a:pt x="181" y="480"/>
                </a:cubicBezTo>
                <a:cubicBezTo>
                  <a:pt x="187" y="482"/>
                  <a:pt x="194" y="478"/>
                  <a:pt x="195" y="471"/>
                </a:cubicBezTo>
                <a:cubicBezTo>
                  <a:pt x="196" y="466"/>
                  <a:pt x="196" y="466"/>
                  <a:pt x="196" y="466"/>
                </a:cubicBezTo>
                <a:cubicBezTo>
                  <a:pt x="197" y="456"/>
                  <a:pt x="206" y="449"/>
                  <a:pt x="216" y="451"/>
                </a:cubicBezTo>
                <a:cubicBezTo>
                  <a:pt x="225" y="452"/>
                  <a:pt x="232" y="461"/>
                  <a:pt x="230" y="471"/>
                </a:cubicBezTo>
                <a:cubicBezTo>
                  <a:pt x="230" y="476"/>
                  <a:pt x="230" y="476"/>
                  <a:pt x="230" y="476"/>
                </a:cubicBezTo>
                <a:cubicBezTo>
                  <a:pt x="229" y="482"/>
                  <a:pt x="234" y="488"/>
                  <a:pt x="240" y="488"/>
                </a:cubicBezTo>
                <a:cubicBezTo>
                  <a:pt x="244" y="488"/>
                  <a:pt x="247" y="488"/>
                  <a:pt x="250" y="488"/>
                </a:cubicBezTo>
                <a:cubicBezTo>
                  <a:pt x="257" y="488"/>
                  <a:pt x="261" y="482"/>
                  <a:pt x="261" y="476"/>
                </a:cubicBezTo>
                <a:cubicBezTo>
                  <a:pt x="260" y="470"/>
                  <a:pt x="260" y="470"/>
                  <a:pt x="260" y="470"/>
                </a:cubicBezTo>
                <a:cubicBezTo>
                  <a:pt x="259" y="460"/>
                  <a:pt x="265" y="452"/>
                  <a:pt x="275" y="450"/>
                </a:cubicBezTo>
                <a:cubicBezTo>
                  <a:pt x="275" y="450"/>
                  <a:pt x="275" y="450"/>
                  <a:pt x="275" y="450"/>
                </a:cubicBezTo>
                <a:cubicBezTo>
                  <a:pt x="284" y="449"/>
                  <a:pt x="293" y="456"/>
                  <a:pt x="295" y="465"/>
                </a:cubicBezTo>
                <a:cubicBezTo>
                  <a:pt x="295" y="470"/>
                  <a:pt x="295" y="470"/>
                  <a:pt x="295" y="470"/>
                </a:cubicBezTo>
                <a:cubicBezTo>
                  <a:pt x="296" y="477"/>
                  <a:pt x="303" y="481"/>
                  <a:pt x="309" y="479"/>
                </a:cubicBezTo>
                <a:cubicBezTo>
                  <a:pt x="312" y="478"/>
                  <a:pt x="315" y="477"/>
                  <a:pt x="318" y="476"/>
                </a:cubicBezTo>
                <a:cubicBezTo>
                  <a:pt x="325" y="474"/>
                  <a:pt x="328" y="467"/>
                  <a:pt x="325" y="461"/>
                </a:cubicBezTo>
                <a:cubicBezTo>
                  <a:pt x="323" y="456"/>
                  <a:pt x="323" y="456"/>
                  <a:pt x="323" y="456"/>
                </a:cubicBezTo>
                <a:cubicBezTo>
                  <a:pt x="319" y="447"/>
                  <a:pt x="323" y="437"/>
                  <a:pt x="332" y="433"/>
                </a:cubicBezTo>
                <a:cubicBezTo>
                  <a:pt x="340" y="429"/>
                  <a:pt x="351" y="433"/>
                  <a:pt x="355" y="442"/>
                </a:cubicBezTo>
                <a:cubicBezTo>
                  <a:pt x="357" y="446"/>
                  <a:pt x="357" y="446"/>
                  <a:pt x="357" y="446"/>
                </a:cubicBezTo>
                <a:cubicBezTo>
                  <a:pt x="359" y="452"/>
                  <a:pt x="367" y="455"/>
                  <a:pt x="372" y="451"/>
                </a:cubicBezTo>
                <a:cubicBezTo>
                  <a:pt x="373" y="451"/>
                  <a:pt x="373" y="451"/>
                  <a:pt x="373" y="451"/>
                </a:cubicBezTo>
                <a:cubicBezTo>
                  <a:pt x="375" y="449"/>
                  <a:pt x="378" y="447"/>
                  <a:pt x="381" y="446"/>
                </a:cubicBezTo>
                <a:cubicBezTo>
                  <a:pt x="386" y="442"/>
                  <a:pt x="387" y="434"/>
                  <a:pt x="383" y="430"/>
                </a:cubicBezTo>
                <a:cubicBezTo>
                  <a:pt x="379" y="425"/>
                  <a:pt x="379" y="425"/>
                  <a:pt x="379" y="425"/>
                </a:cubicBezTo>
                <a:cubicBezTo>
                  <a:pt x="373" y="418"/>
                  <a:pt x="374" y="407"/>
                  <a:pt x="381" y="400"/>
                </a:cubicBezTo>
                <a:cubicBezTo>
                  <a:pt x="388" y="394"/>
                  <a:pt x="400" y="395"/>
                  <a:pt x="406" y="402"/>
                </a:cubicBezTo>
                <a:cubicBezTo>
                  <a:pt x="409" y="406"/>
                  <a:pt x="409" y="406"/>
                  <a:pt x="409" y="406"/>
                </a:cubicBezTo>
                <a:cubicBezTo>
                  <a:pt x="413" y="411"/>
                  <a:pt x="421" y="411"/>
                  <a:pt x="426" y="406"/>
                </a:cubicBezTo>
                <a:cubicBezTo>
                  <a:pt x="428" y="404"/>
                  <a:pt x="430" y="401"/>
                  <a:pt x="432" y="399"/>
                </a:cubicBezTo>
                <a:cubicBezTo>
                  <a:pt x="436" y="394"/>
                  <a:pt x="435" y="386"/>
                  <a:pt x="429" y="383"/>
                </a:cubicBezTo>
                <a:cubicBezTo>
                  <a:pt x="424" y="379"/>
                  <a:pt x="424" y="379"/>
                  <a:pt x="424" y="379"/>
                </a:cubicBezTo>
                <a:cubicBezTo>
                  <a:pt x="416" y="374"/>
                  <a:pt x="414" y="363"/>
                  <a:pt x="419" y="355"/>
                </a:cubicBezTo>
                <a:cubicBezTo>
                  <a:pt x="425" y="347"/>
                  <a:pt x="436" y="345"/>
                  <a:pt x="444" y="350"/>
                </a:cubicBezTo>
                <a:cubicBezTo>
                  <a:pt x="448" y="353"/>
                  <a:pt x="448" y="353"/>
                  <a:pt x="448" y="353"/>
                </a:cubicBezTo>
                <a:cubicBezTo>
                  <a:pt x="453" y="356"/>
                  <a:pt x="461" y="354"/>
                  <a:pt x="464" y="348"/>
                </a:cubicBezTo>
                <a:cubicBezTo>
                  <a:pt x="465" y="345"/>
                  <a:pt x="466" y="342"/>
                  <a:pt x="468" y="339"/>
                </a:cubicBezTo>
                <a:cubicBezTo>
                  <a:pt x="470" y="333"/>
                  <a:pt x="467" y="326"/>
                  <a:pt x="461" y="324"/>
                </a:cubicBezTo>
                <a:cubicBezTo>
                  <a:pt x="455" y="323"/>
                  <a:pt x="455" y="323"/>
                  <a:pt x="455" y="323"/>
                </a:cubicBezTo>
                <a:cubicBezTo>
                  <a:pt x="446" y="320"/>
                  <a:pt x="441" y="310"/>
                  <a:pt x="443" y="301"/>
                </a:cubicBezTo>
                <a:cubicBezTo>
                  <a:pt x="439" y="293"/>
                  <a:pt x="446" y="283"/>
                  <a:pt x="455" y="286"/>
                </a:cubicBezTo>
                <a:cubicBezTo>
                  <a:pt x="470" y="291"/>
                  <a:pt x="470" y="291"/>
                  <a:pt x="470" y="291"/>
                </a:cubicBezTo>
                <a:cubicBezTo>
                  <a:pt x="476" y="293"/>
                  <a:pt x="483" y="288"/>
                  <a:pt x="484" y="282"/>
                </a:cubicBezTo>
                <a:cubicBezTo>
                  <a:pt x="484" y="279"/>
                  <a:pt x="485" y="275"/>
                  <a:pt x="485" y="272"/>
                </a:cubicBezTo>
                <a:cubicBezTo>
                  <a:pt x="486" y="266"/>
                  <a:pt x="481" y="260"/>
                  <a:pt x="475" y="260"/>
                </a:cubicBezTo>
                <a:close/>
                <a:moveTo>
                  <a:pt x="291" y="99"/>
                </a:moveTo>
                <a:cubicBezTo>
                  <a:pt x="294" y="90"/>
                  <a:pt x="303" y="85"/>
                  <a:pt x="311" y="90"/>
                </a:cubicBezTo>
                <a:cubicBezTo>
                  <a:pt x="368" y="131"/>
                  <a:pt x="368" y="131"/>
                  <a:pt x="368" y="131"/>
                </a:cubicBezTo>
                <a:cubicBezTo>
                  <a:pt x="375" y="138"/>
                  <a:pt x="374" y="148"/>
                  <a:pt x="366" y="153"/>
                </a:cubicBezTo>
                <a:cubicBezTo>
                  <a:pt x="357" y="159"/>
                  <a:pt x="357" y="159"/>
                  <a:pt x="357" y="159"/>
                </a:cubicBezTo>
                <a:cubicBezTo>
                  <a:pt x="340" y="137"/>
                  <a:pt x="316" y="119"/>
                  <a:pt x="289" y="110"/>
                </a:cubicBezTo>
                <a:lnTo>
                  <a:pt x="291" y="99"/>
                </a:lnTo>
                <a:close/>
                <a:moveTo>
                  <a:pt x="183" y="87"/>
                </a:moveTo>
                <a:cubicBezTo>
                  <a:pt x="255" y="76"/>
                  <a:pt x="255" y="76"/>
                  <a:pt x="255" y="76"/>
                </a:cubicBezTo>
                <a:cubicBezTo>
                  <a:pt x="265" y="76"/>
                  <a:pt x="271" y="84"/>
                  <a:pt x="269" y="94"/>
                </a:cubicBezTo>
                <a:cubicBezTo>
                  <a:pt x="266" y="104"/>
                  <a:pt x="266" y="104"/>
                  <a:pt x="266" y="104"/>
                </a:cubicBezTo>
                <a:cubicBezTo>
                  <a:pt x="259" y="103"/>
                  <a:pt x="251" y="102"/>
                  <a:pt x="243" y="102"/>
                </a:cubicBezTo>
                <a:cubicBezTo>
                  <a:pt x="221" y="102"/>
                  <a:pt x="200" y="107"/>
                  <a:pt x="181" y="116"/>
                </a:cubicBezTo>
                <a:cubicBezTo>
                  <a:pt x="176" y="107"/>
                  <a:pt x="176" y="107"/>
                  <a:pt x="176" y="107"/>
                </a:cubicBezTo>
                <a:cubicBezTo>
                  <a:pt x="170" y="99"/>
                  <a:pt x="174" y="89"/>
                  <a:pt x="183" y="87"/>
                </a:cubicBezTo>
                <a:close/>
                <a:moveTo>
                  <a:pt x="89" y="176"/>
                </a:moveTo>
                <a:cubicBezTo>
                  <a:pt x="133" y="116"/>
                  <a:pt x="133" y="116"/>
                  <a:pt x="133" y="116"/>
                </a:cubicBezTo>
                <a:cubicBezTo>
                  <a:pt x="140" y="109"/>
                  <a:pt x="151" y="111"/>
                  <a:pt x="156" y="119"/>
                </a:cubicBezTo>
                <a:cubicBezTo>
                  <a:pt x="161" y="128"/>
                  <a:pt x="161" y="128"/>
                  <a:pt x="161" y="128"/>
                </a:cubicBezTo>
                <a:cubicBezTo>
                  <a:pt x="137" y="145"/>
                  <a:pt x="118" y="170"/>
                  <a:pt x="108" y="198"/>
                </a:cubicBezTo>
                <a:cubicBezTo>
                  <a:pt x="98" y="196"/>
                  <a:pt x="98" y="196"/>
                  <a:pt x="98" y="196"/>
                </a:cubicBezTo>
                <a:cubicBezTo>
                  <a:pt x="88" y="194"/>
                  <a:pt x="84" y="185"/>
                  <a:pt x="89" y="176"/>
                </a:cubicBezTo>
                <a:close/>
                <a:moveTo>
                  <a:pt x="108" y="315"/>
                </a:moveTo>
                <a:cubicBezTo>
                  <a:pt x="99" y="321"/>
                  <a:pt x="90" y="317"/>
                  <a:pt x="87" y="308"/>
                </a:cubicBezTo>
                <a:cubicBezTo>
                  <a:pt x="75" y="233"/>
                  <a:pt x="75" y="233"/>
                  <a:pt x="75" y="233"/>
                </a:cubicBezTo>
                <a:cubicBezTo>
                  <a:pt x="75" y="223"/>
                  <a:pt x="83" y="216"/>
                  <a:pt x="92" y="219"/>
                </a:cubicBezTo>
                <a:cubicBezTo>
                  <a:pt x="103" y="221"/>
                  <a:pt x="103" y="221"/>
                  <a:pt x="103" y="221"/>
                </a:cubicBezTo>
                <a:cubicBezTo>
                  <a:pt x="101" y="229"/>
                  <a:pt x="101" y="236"/>
                  <a:pt x="101" y="244"/>
                </a:cubicBezTo>
                <a:cubicBezTo>
                  <a:pt x="101" y="268"/>
                  <a:pt x="107" y="290"/>
                  <a:pt x="117" y="310"/>
                </a:cubicBezTo>
                <a:lnTo>
                  <a:pt x="108" y="315"/>
                </a:lnTo>
                <a:close/>
                <a:moveTo>
                  <a:pt x="180" y="401"/>
                </a:moveTo>
                <a:cubicBezTo>
                  <a:pt x="118" y="357"/>
                  <a:pt x="118" y="357"/>
                  <a:pt x="118" y="357"/>
                </a:cubicBezTo>
                <a:cubicBezTo>
                  <a:pt x="111" y="350"/>
                  <a:pt x="112" y="340"/>
                  <a:pt x="120" y="335"/>
                </a:cubicBezTo>
                <a:cubicBezTo>
                  <a:pt x="129" y="330"/>
                  <a:pt x="129" y="330"/>
                  <a:pt x="129" y="330"/>
                </a:cubicBezTo>
                <a:cubicBezTo>
                  <a:pt x="147" y="354"/>
                  <a:pt x="173" y="372"/>
                  <a:pt x="203" y="381"/>
                </a:cubicBezTo>
                <a:cubicBezTo>
                  <a:pt x="201" y="391"/>
                  <a:pt x="201" y="391"/>
                  <a:pt x="201" y="391"/>
                </a:cubicBezTo>
                <a:cubicBezTo>
                  <a:pt x="198" y="401"/>
                  <a:pt x="189" y="405"/>
                  <a:pt x="180" y="401"/>
                </a:cubicBezTo>
                <a:close/>
                <a:moveTo>
                  <a:pt x="311" y="399"/>
                </a:moveTo>
                <a:cubicBezTo>
                  <a:pt x="237" y="413"/>
                  <a:pt x="237" y="413"/>
                  <a:pt x="237" y="413"/>
                </a:cubicBezTo>
                <a:cubicBezTo>
                  <a:pt x="228" y="413"/>
                  <a:pt x="221" y="406"/>
                  <a:pt x="223" y="396"/>
                </a:cubicBezTo>
                <a:cubicBezTo>
                  <a:pt x="226" y="386"/>
                  <a:pt x="226" y="386"/>
                  <a:pt x="226" y="386"/>
                </a:cubicBezTo>
                <a:cubicBezTo>
                  <a:pt x="231" y="386"/>
                  <a:pt x="237" y="387"/>
                  <a:pt x="243" y="387"/>
                </a:cubicBezTo>
                <a:cubicBezTo>
                  <a:pt x="268" y="387"/>
                  <a:pt x="292" y="380"/>
                  <a:pt x="312" y="368"/>
                </a:cubicBezTo>
                <a:cubicBezTo>
                  <a:pt x="318" y="377"/>
                  <a:pt x="318" y="377"/>
                  <a:pt x="318" y="377"/>
                </a:cubicBezTo>
                <a:cubicBezTo>
                  <a:pt x="323" y="386"/>
                  <a:pt x="320" y="395"/>
                  <a:pt x="311" y="399"/>
                </a:cubicBezTo>
                <a:close/>
                <a:moveTo>
                  <a:pt x="400" y="307"/>
                </a:moveTo>
                <a:cubicBezTo>
                  <a:pt x="359" y="367"/>
                  <a:pt x="359" y="367"/>
                  <a:pt x="359" y="367"/>
                </a:cubicBezTo>
                <a:cubicBezTo>
                  <a:pt x="352" y="374"/>
                  <a:pt x="343" y="373"/>
                  <a:pt x="337" y="365"/>
                </a:cubicBezTo>
                <a:cubicBezTo>
                  <a:pt x="332" y="355"/>
                  <a:pt x="332" y="355"/>
                  <a:pt x="332" y="355"/>
                </a:cubicBezTo>
                <a:cubicBezTo>
                  <a:pt x="354" y="337"/>
                  <a:pt x="371" y="313"/>
                  <a:pt x="379" y="284"/>
                </a:cubicBezTo>
                <a:cubicBezTo>
                  <a:pt x="390" y="287"/>
                  <a:pt x="390" y="287"/>
                  <a:pt x="390" y="287"/>
                </a:cubicBezTo>
                <a:cubicBezTo>
                  <a:pt x="400" y="289"/>
                  <a:pt x="404" y="298"/>
                  <a:pt x="400" y="307"/>
                </a:cubicBezTo>
                <a:close/>
                <a:moveTo>
                  <a:pt x="395" y="264"/>
                </a:moveTo>
                <a:cubicBezTo>
                  <a:pt x="384" y="262"/>
                  <a:pt x="384" y="262"/>
                  <a:pt x="384" y="262"/>
                </a:cubicBezTo>
                <a:cubicBezTo>
                  <a:pt x="385" y="256"/>
                  <a:pt x="385" y="250"/>
                  <a:pt x="385" y="244"/>
                </a:cubicBezTo>
                <a:cubicBezTo>
                  <a:pt x="385" y="221"/>
                  <a:pt x="379" y="199"/>
                  <a:pt x="369" y="179"/>
                </a:cubicBezTo>
                <a:cubicBezTo>
                  <a:pt x="378" y="173"/>
                  <a:pt x="378" y="173"/>
                  <a:pt x="378" y="173"/>
                </a:cubicBezTo>
                <a:cubicBezTo>
                  <a:pt x="387" y="168"/>
                  <a:pt x="396" y="171"/>
                  <a:pt x="399" y="181"/>
                </a:cubicBezTo>
                <a:cubicBezTo>
                  <a:pt x="412" y="250"/>
                  <a:pt x="412" y="250"/>
                  <a:pt x="412" y="250"/>
                </a:cubicBezTo>
                <a:cubicBezTo>
                  <a:pt x="412" y="260"/>
                  <a:pt x="404" y="266"/>
                  <a:pt x="395" y="264"/>
                </a:cubicBez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latin typeface="Helvetica" panose="020B0604020202020204" pitchFamily="34" charset="0"/>
              <a:cs typeface="Helvetica" panose="020B0604020202020204" pitchFamily="34" charset="0"/>
            </a:endParaRPr>
          </a:p>
        </p:txBody>
      </p:sp>
      <p:sp>
        <p:nvSpPr>
          <p:cNvPr id="78" name="TextBox 77">
            <a:extLst>
              <a:ext uri="{FF2B5EF4-FFF2-40B4-BE49-F238E27FC236}">
                <a16:creationId xmlns:a16="http://schemas.microsoft.com/office/drawing/2014/main" id="{3ECB55D0-442C-4F10-9CCA-2D83CDCEF6B1}"/>
              </a:ext>
            </a:extLst>
          </p:cNvPr>
          <p:cNvSpPr txBox="1"/>
          <p:nvPr/>
        </p:nvSpPr>
        <p:spPr>
          <a:xfrm>
            <a:off x="5584102" y="2218014"/>
            <a:ext cx="1483526" cy="923330"/>
          </a:xfrm>
          <a:prstGeom prst="rect">
            <a:avLst/>
          </a:prstGeom>
          <a:noFill/>
        </p:spPr>
        <p:txBody>
          <a:bodyPr wrap="square" rtlCol="0">
            <a:spAutoFit/>
          </a:bodyPr>
          <a:lstStyle/>
          <a:p>
            <a:pPr algn="ctr"/>
            <a:r>
              <a:rPr lang="en-US" b="1" dirty="0">
                <a:latin typeface="Helvetica" panose="020B0604020202020204" pitchFamily="34" charset="0"/>
                <a:cs typeface="Helvetica" panose="020B0604020202020204" pitchFamily="34" charset="0"/>
              </a:rPr>
              <a:t>Attention </a:t>
            </a:r>
          </a:p>
          <a:p>
            <a:pPr algn="ctr"/>
            <a:r>
              <a:rPr lang="en-US" b="1" dirty="0">
                <a:latin typeface="Helvetica" panose="020B0604020202020204" pitchFamily="34" charset="0"/>
                <a:cs typeface="Helvetica" panose="020B0604020202020204" pitchFamily="34" charset="0"/>
              </a:rPr>
              <a:t>to </a:t>
            </a:r>
          </a:p>
          <a:p>
            <a:pPr algn="ctr"/>
            <a:r>
              <a:rPr lang="en-US" b="1" dirty="0">
                <a:latin typeface="Helvetica" panose="020B0604020202020204" pitchFamily="34" charset="0"/>
                <a:cs typeface="Helvetica" panose="020B0604020202020204" pitchFamily="34" charset="0"/>
              </a:rPr>
              <a:t>detail</a:t>
            </a:r>
          </a:p>
        </p:txBody>
      </p:sp>
      <p:cxnSp>
        <p:nvCxnSpPr>
          <p:cNvPr id="31" name="Straight Connector 30">
            <a:extLst>
              <a:ext uri="{FF2B5EF4-FFF2-40B4-BE49-F238E27FC236}">
                <a16:creationId xmlns:a16="http://schemas.microsoft.com/office/drawing/2014/main" id="{F9F0D5C6-D18B-422C-82BF-DAD011C816F9}"/>
              </a:ext>
            </a:extLst>
          </p:cNvPr>
          <p:cNvCxnSpPr>
            <a:cxnSpLocks/>
            <a:stCxn id="75" idx="26"/>
            <a:endCxn id="13" idx="4"/>
          </p:cNvCxnSpPr>
          <p:nvPr/>
        </p:nvCxnSpPr>
        <p:spPr>
          <a:xfrm>
            <a:off x="5932043" y="3242379"/>
            <a:ext cx="40835" cy="554035"/>
          </a:xfrm>
          <a:prstGeom prst="line">
            <a:avLst/>
          </a:prstGeom>
          <a:ln w="25400">
            <a:solidFill>
              <a:srgbClr val="CC9900"/>
            </a:solidFill>
            <a:prstDash val="sysDash"/>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299A22C0-5818-6C2F-1D2A-92D5238FA77B}"/>
              </a:ext>
            </a:extLst>
          </p:cNvPr>
          <p:cNvSpPr txBox="1"/>
          <p:nvPr/>
        </p:nvSpPr>
        <p:spPr>
          <a:xfrm>
            <a:off x="7595064" y="1707336"/>
            <a:ext cx="1069524" cy="523220"/>
          </a:xfrm>
          <a:prstGeom prst="rect">
            <a:avLst/>
          </a:prstGeom>
          <a:noFill/>
        </p:spPr>
        <p:txBody>
          <a:bodyPr wrap="none" rtlCol="0">
            <a:spAutoFit/>
          </a:bodyPr>
          <a:lstStyle/>
          <a:p>
            <a:r>
              <a:rPr lang="en-US" sz="1400" b="1" dirty="0">
                <a:latin typeface="Helvetica" panose="020B0604020202020204" pitchFamily="34" charset="0"/>
                <a:cs typeface="Helvetica" panose="020B0604020202020204" pitchFamily="34" charset="0"/>
              </a:rPr>
              <a:t>Specialist </a:t>
            </a:r>
          </a:p>
          <a:p>
            <a:r>
              <a:rPr lang="en-US" sz="1400" b="1" dirty="0">
                <a:latin typeface="Helvetica" panose="020B0604020202020204" pitchFamily="34" charset="0"/>
                <a:cs typeface="Helvetica" panose="020B0604020202020204" pitchFamily="34" charset="0"/>
              </a:rPr>
              <a:t>expertise</a:t>
            </a:r>
          </a:p>
        </p:txBody>
      </p:sp>
      <p:sp>
        <p:nvSpPr>
          <p:cNvPr id="88" name="TextBox 87">
            <a:extLst>
              <a:ext uri="{FF2B5EF4-FFF2-40B4-BE49-F238E27FC236}">
                <a16:creationId xmlns:a16="http://schemas.microsoft.com/office/drawing/2014/main" id="{4C94A66D-342E-CC39-6B27-53BAD3E9C88D}"/>
              </a:ext>
            </a:extLst>
          </p:cNvPr>
          <p:cNvSpPr txBox="1"/>
          <p:nvPr/>
        </p:nvSpPr>
        <p:spPr>
          <a:xfrm>
            <a:off x="3285707" y="1408816"/>
            <a:ext cx="1000595" cy="307777"/>
          </a:xfrm>
          <a:prstGeom prst="rect">
            <a:avLst/>
          </a:prstGeom>
          <a:noFill/>
        </p:spPr>
        <p:txBody>
          <a:bodyPr wrap="none" rtlCol="0">
            <a:spAutoFit/>
          </a:bodyPr>
          <a:lstStyle/>
          <a:p>
            <a:r>
              <a:rPr lang="en-US" sz="1400" b="1" dirty="0">
                <a:latin typeface="Helvetica" panose="020B0604020202020204" pitchFamily="34" charset="0"/>
                <a:cs typeface="Helvetica" panose="020B0604020202020204" pitchFamily="34" charset="0"/>
              </a:rPr>
              <a:t>Creativity</a:t>
            </a:r>
          </a:p>
        </p:txBody>
      </p:sp>
      <p:sp>
        <p:nvSpPr>
          <p:cNvPr id="98" name="Freeform 19">
            <a:extLst>
              <a:ext uri="{FF2B5EF4-FFF2-40B4-BE49-F238E27FC236}">
                <a16:creationId xmlns:a16="http://schemas.microsoft.com/office/drawing/2014/main" id="{A261FAEE-4B87-0616-5043-3F3AA4E3C40F}"/>
              </a:ext>
            </a:extLst>
          </p:cNvPr>
          <p:cNvSpPr>
            <a:spLocks noEditPoints="1"/>
          </p:cNvSpPr>
          <p:nvPr/>
        </p:nvSpPr>
        <p:spPr bwMode="auto">
          <a:xfrm>
            <a:off x="2080293" y="1483920"/>
            <a:ext cx="906203" cy="909046"/>
          </a:xfrm>
          <a:custGeom>
            <a:avLst/>
            <a:gdLst>
              <a:gd name="T0" fmla="*/ 380 w 402"/>
              <a:gd name="T1" fmla="*/ 242 h 403"/>
              <a:gd name="T2" fmla="*/ 385 w 402"/>
              <a:gd name="T3" fmla="*/ 209 h 403"/>
              <a:gd name="T4" fmla="*/ 383 w 402"/>
              <a:gd name="T5" fmla="*/ 175 h 403"/>
              <a:gd name="T6" fmla="*/ 375 w 402"/>
              <a:gd name="T7" fmla="*/ 142 h 403"/>
              <a:gd name="T8" fmla="*/ 361 w 402"/>
              <a:gd name="T9" fmla="*/ 111 h 403"/>
              <a:gd name="T10" fmla="*/ 342 w 402"/>
              <a:gd name="T11" fmla="*/ 83 h 403"/>
              <a:gd name="T12" fmla="*/ 318 w 402"/>
              <a:gd name="T13" fmla="*/ 59 h 403"/>
              <a:gd name="T14" fmla="*/ 289 w 402"/>
              <a:gd name="T15" fmla="*/ 40 h 403"/>
              <a:gd name="T16" fmla="*/ 258 w 402"/>
              <a:gd name="T17" fmla="*/ 26 h 403"/>
              <a:gd name="T18" fmla="*/ 225 w 402"/>
              <a:gd name="T19" fmla="*/ 19 h 403"/>
              <a:gd name="T20" fmla="*/ 191 w 402"/>
              <a:gd name="T21" fmla="*/ 18 h 403"/>
              <a:gd name="T22" fmla="*/ 158 w 402"/>
              <a:gd name="T23" fmla="*/ 23 h 403"/>
              <a:gd name="T24" fmla="*/ 125 w 402"/>
              <a:gd name="T25" fmla="*/ 34 h 403"/>
              <a:gd name="T26" fmla="*/ 96 w 402"/>
              <a:gd name="T27" fmla="*/ 50 h 403"/>
              <a:gd name="T28" fmla="*/ 70 w 402"/>
              <a:gd name="T29" fmla="*/ 72 h 403"/>
              <a:gd name="T30" fmla="*/ 48 w 402"/>
              <a:gd name="T31" fmla="*/ 98 h 403"/>
              <a:gd name="T32" fmla="*/ 32 w 402"/>
              <a:gd name="T33" fmla="*/ 128 h 403"/>
              <a:gd name="T34" fmla="*/ 21 w 402"/>
              <a:gd name="T35" fmla="*/ 161 h 403"/>
              <a:gd name="T36" fmla="*/ 17 w 402"/>
              <a:gd name="T37" fmla="*/ 194 h 403"/>
              <a:gd name="T38" fmla="*/ 19 w 402"/>
              <a:gd name="T39" fmla="*/ 228 h 403"/>
              <a:gd name="T40" fmla="*/ 27 w 402"/>
              <a:gd name="T41" fmla="*/ 261 h 403"/>
              <a:gd name="T42" fmla="*/ 41 w 402"/>
              <a:gd name="T43" fmla="*/ 292 h 403"/>
              <a:gd name="T44" fmla="*/ 60 w 402"/>
              <a:gd name="T45" fmla="*/ 320 h 403"/>
              <a:gd name="T46" fmla="*/ 84 w 402"/>
              <a:gd name="T47" fmla="*/ 344 h 403"/>
              <a:gd name="T48" fmla="*/ 112 w 402"/>
              <a:gd name="T49" fmla="*/ 363 h 403"/>
              <a:gd name="T50" fmla="*/ 144 w 402"/>
              <a:gd name="T51" fmla="*/ 376 h 403"/>
              <a:gd name="T52" fmla="*/ 177 w 402"/>
              <a:gd name="T53" fmla="*/ 384 h 403"/>
              <a:gd name="T54" fmla="*/ 211 w 402"/>
              <a:gd name="T55" fmla="*/ 385 h 403"/>
              <a:gd name="T56" fmla="*/ 244 w 402"/>
              <a:gd name="T57" fmla="*/ 380 h 403"/>
              <a:gd name="T58" fmla="*/ 276 w 402"/>
              <a:gd name="T59" fmla="*/ 369 h 403"/>
              <a:gd name="T60" fmla="*/ 306 w 402"/>
              <a:gd name="T61" fmla="*/ 353 h 403"/>
              <a:gd name="T62" fmla="*/ 332 w 402"/>
              <a:gd name="T63" fmla="*/ 331 h 403"/>
              <a:gd name="T64" fmla="*/ 354 w 402"/>
              <a:gd name="T65" fmla="*/ 304 h 403"/>
              <a:gd name="T66" fmla="*/ 370 w 402"/>
              <a:gd name="T67" fmla="*/ 275 h 403"/>
              <a:gd name="T68" fmla="*/ 119 w 402"/>
              <a:gd name="T69" fmla="*/ 71 h 403"/>
              <a:gd name="T70" fmla="*/ 213 w 402"/>
              <a:gd name="T71" fmla="*/ 69 h 403"/>
              <a:gd name="T72" fmla="*/ 80 w 402"/>
              <a:gd name="T73" fmla="*/ 257 h 403"/>
              <a:gd name="T74" fmla="*/ 337 w 402"/>
              <a:gd name="T75" fmla="*/ 272 h 403"/>
              <a:gd name="T76" fmla="*/ 98 w 402"/>
              <a:gd name="T77" fmla="*/ 294 h 403"/>
              <a:gd name="T78" fmla="*/ 324 w 402"/>
              <a:gd name="T79" fmla="*/ 253 h 403"/>
              <a:gd name="T80" fmla="*/ 339 w 402"/>
              <a:gd name="T81" fmla="*/ 214 h 403"/>
              <a:gd name="T82" fmla="*/ 252 w 402"/>
              <a:gd name="T83" fmla="*/ 79 h 403"/>
              <a:gd name="T84" fmla="*/ 331 w 402"/>
              <a:gd name="T85" fmla="*/ 120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02" h="403">
                <a:moveTo>
                  <a:pt x="376" y="259"/>
                </a:moveTo>
                <a:cubicBezTo>
                  <a:pt x="396" y="256"/>
                  <a:pt x="396" y="256"/>
                  <a:pt x="396" y="256"/>
                </a:cubicBezTo>
                <a:cubicBezTo>
                  <a:pt x="380" y="242"/>
                  <a:pt x="380" y="242"/>
                  <a:pt x="380" y="242"/>
                </a:cubicBezTo>
                <a:cubicBezTo>
                  <a:pt x="375" y="238"/>
                  <a:pt x="377" y="229"/>
                  <a:pt x="383" y="226"/>
                </a:cubicBezTo>
                <a:cubicBezTo>
                  <a:pt x="402" y="219"/>
                  <a:pt x="402" y="219"/>
                  <a:pt x="402" y="219"/>
                </a:cubicBezTo>
                <a:cubicBezTo>
                  <a:pt x="385" y="209"/>
                  <a:pt x="385" y="209"/>
                  <a:pt x="385" y="209"/>
                </a:cubicBezTo>
                <a:cubicBezTo>
                  <a:pt x="379" y="205"/>
                  <a:pt x="379" y="196"/>
                  <a:pt x="385" y="192"/>
                </a:cubicBezTo>
                <a:cubicBezTo>
                  <a:pt x="402" y="182"/>
                  <a:pt x="402" y="182"/>
                  <a:pt x="402" y="182"/>
                </a:cubicBezTo>
                <a:cubicBezTo>
                  <a:pt x="383" y="175"/>
                  <a:pt x="383" y="175"/>
                  <a:pt x="383" y="175"/>
                </a:cubicBezTo>
                <a:cubicBezTo>
                  <a:pt x="376" y="172"/>
                  <a:pt x="375" y="163"/>
                  <a:pt x="380" y="158"/>
                </a:cubicBezTo>
                <a:cubicBezTo>
                  <a:pt x="395" y="145"/>
                  <a:pt x="395" y="145"/>
                  <a:pt x="395" y="145"/>
                </a:cubicBezTo>
                <a:cubicBezTo>
                  <a:pt x="375" y="142"/>
                  <a:pt x="375" y="142"/>
                  <a:pt x="375" y="142"/>
                </a:cubicBezTo>
                <a:cubicBezTo>
                  <a:pt x="368" y="141"/>
                  <a:pt x="365" y="132"/>
                  <a:pt x="369" y="126"/>
                </a:cubicBezTo>
                <a:cubicBezTo>
                  <a:pt x="381" y="110"/>
                  <a:pt x="381" y="110"/>
                  <a:pt x="381" y="110"/>
                </a:cubicBezTo>
                <a:cubicBezTo>
                  <a:pt x="361" y="111"/>
                  <a:pt x="361" y="111"/>
                  <a:pt x="361" y="111"/>
                </a:cubicBezTo>
                <a:cubicBezTo>
                  <a:pt x="354" y="111"/>
                  <a:pt x="349" y="103"/>
                  <a:pt x="352" y="97"/>
                </a:cubicBezTo>
                <a:cubicBezTo>
                  <a:pt x="361" y="79"/>
                  <a:pt x="361" y="79"/>
                  <a:pt x="361" y="79"/>
                </a:cubicBezTo>
                <a:cubicBezTo>
                  <a:pt x="342" y="83"/>
                  <a:pt x="342" y="83"/>
                  <a:pt x="342" y="83"/>
                </a:cubicBezTo>
                <a:cubicBezTo>
                  <a:pt x="335" y="84"/>
                  <a:pt x="328" y="78"/>
                  <a:pt x="330" y="71"/>
                </a:cubicBezTo>
                <a:cubicBezTo>
                  <a:pt x="336" y="51"/>
                  <a:pt x="336" y="51"/>
                  <a:pt x="336" y="51"/>
                </a:cubicBezTo>
                <a:cubicBezTo>
                  <a:pt x="318" y="59"/>
                  <a:pt x="318" y="59"/>
                  <a:pt x="318" y="59"/>
                </a:cubicBezTo>
                <a:cubicBezTo>
                  <a:pt x="311" y="62"/>
                  <a:pt x="303" y="56"/>
                  <a:pt x="304" y="49"/>
                </a:cubicBezTo>
                <a:cubicBezTo>
                  <a:pt x="306" y="29"/>
                  <a:pt x="306" y="29"/>
                  <a:pt x="306" y="29"/>
                </a:cubicBezTo>
                <a:cubicBezTo>
                  <a:pt x="289" y="40"/>
                  <a:pt x="289" y="40"/>
                  <a:pt x="289" y="40"/>
                </a:cubicBezTo>
                <a:cubicBezTo>
                  <a:pt x="283" y="44"/>
                  <a:pt x="275" y="40"/>
                  <a:pt x="274" y="33"/>
                </a:cubicBezTo>
                <a:cubicBezTo>
                  <a:pt x="273" y="13"/>
                  <a:pt x="273" y="13"/>
                  <a:pt x="273" y="13"/>
                </a:cubicBezTo>
                <a:cubicBezTo>
                  <a:pt x="258" y="26"/>
                  <a:pt x="258" y="26"/>
                  <a:pt x="258" y="26"/>
                </a:cubicBezTo>
                <a:cubicBezTo>
                  <a:pt x="253" y="32"/>
                  <a:pt x="244" y="29"/>
                  <a:pt x="242" y="22"/>
                </a:cubicBezTo>
                <a:cubicBezTo>
                  <a:pt x="237" y="3"/>
                  <a:pt x="237" y="3"/>
                  <a:pt x="237" y="3"/>
                </a:cubicBezTo>
                <a:cubicBezTo>
                  <a:pt x="225" y="19"/>
                  <a:pt x="225" y="19"/>
                  <a:pt x="225" y="19"/>
                </a:cubicBezTo>
                <a:cubicBezTo>
                  <a:pt x="221" y="25"/>
                  <a:pt x="212" y="24"/>
                  <a:pt x="209" y="17"/>
                </a:cubicBezTo>
                <a:cubicBezTo>
                  <a:pt x="200" y="0"/>
                  <a:pt x="200" y="0"/>
                  <a:pt x="200" y="0"/>
                </a:cubicBezTo>
                <a:cubicBezTo>
                  <a:pt x="191" y="18"/>
                  <a:pt x="191" y="18"/>
                  <a:pt x="191" y="18"/>
                </a:cubicBezTo>
                <a:cubicBezTo>
                  <a:pt x="188" y="24"/>
                  <a:pt x="179" y="25"/>
                  <a:pt x="175" y="19"/>
                </a:cubicBezTo>
                <a:cubicBezTo>
                  <a:pt x="163" y="3"/>
                  <a:pt x="163" y="3"/>
                  <a:pt x="163" y="3"/>
                </a:cubicBezTo>
                <a:cubicBezTo>
                  <a:pt x="158" y="23"/>
                  <a:pt x="158" y="23"/>
                  <a:pt x="158" y="23"/>
                </a:cubicBezTo>
                <a:cubicBezTo>
                  <a:pt x="156" y="30"/>
                  <a:pt x="147" y="32"/>
                  <a:pt x="142" y="27"/>
                </a:cubicBezTo>
                <a:cubicBezTo>
                  <a:pt x="127" y="14"/>
                  <a:pt x="127" y="14"/>
                  <a:pt x="127" y="14"/>
                </a:cubicBezTo>
                <a:cubicBezTo>
                  <a:pt x="125" y="34"/>
                  <a:pt x="125" y="34"/>
                  <a:pt x="125" y="34"/>
                </a:cubicBezTo>
                <a:cubicBezTo>
                  <a:pt x="125" y="41"/>
                  <a:pt x="117" y="45"/>
                  <a:pt x="111" y="41"/>
                </a:cubicBezTo>
                <a:cubicBezTo>
                  <a:pt x="94" y="30"/>
                  <a:pt x="94" y="30"/>
                  <a:pt x="94" y="30"/>
                </a:cubicBezTo>
                <a:cubicBezTo>
                  <a:pt x="96" y="50"/>
                  <a:pt x="96" y="50"/>
                  <a:pt x="96" y="50"/>
                </a:cubicBezTo>
                <a:cubicBezTo>
                  <a:pt x="97" y="58"/>
                  <a:pt x="89" y="63"/>
                  <a:pt x="83" y="60"/>
                </a:cubicBezTo>
                <a:cubicBezTo>
                  <a:pt x="64" y="53"/>
                  <a:pt x="64" y="53"/>
                  <a:pt x="64" y="53"/>
                </a:cubicBezTo>
                <a:cubicBezTo>
                  <a:pt x="70" y="72"/>
                  <a:pt x="70" y="72"/>
                  <a:pt x="70" y="72"/>
                </a:cubicBezTo>
                <a:cubicBezTo>
                  <a:pt x="72" y="79"/>
                  <a:pt x="66" y="86"/>
                  <a:pt x="59" y="85"/>
                </a:cubicBezTo>
                <a:cubicBezTo>
                  <a:pt x="39" y="81"/>
                  <a:pt x="39" y="81"/>
                  <a:pt x="39" y="81"/>
                </a:cubicBezTo>
                <a:cubicBezTo>
                  <a:pt x="48" y="98"/>
                  <a:pt x="48" y="98"/>
                  <a:pt x="48" y="98"/>
                </a:cubicBezTo>
                <a:cubicBezTo>
                  <a:pt x="52" y="105"/>
                  <a:pt x="47" y="113"/>
                  <a:pt x="40" y="113"/>
                </a:cubicBezTo>
                <a:cubicBezTo>
                  <a:pt x="20" y="113"/>
                  <a:pt x="20" y="113"/>
                  <a:pt x="20" y="113"/>
                </a:cubicBezTo>
                <a:cubicBezTo>
                  <a:pt x="32" y="128"/>
                  <a:pt x="32" y="128"/>
                  <a:pt x="32" y="128"/>
                </a:cubicBezTo>
                <a:cubicBezTo>
                  <a:pt x="37" y="134"/>
                  <a:pt x="33" y="143"/>
                  <a:pt x="26" y="144"/>
                </a:cubicBezTo>
                <a:cubicBezTo>
                  <a:pt x="6" y="147"/>
                  <a:pt x="6" y="147"/>
                  <a:pt x="6" y="147"/>
                </a:cubicBezTo>
                <a:cubicBezTo>
                  <a:pt x="21" y="161"/>
                  <a:pt x="21" y="161"/>
                  <a:pt x="21" y="161"/>
                </a:cubicBezTo>
                <a:cubicBezTo>
                  <a:pt x="27" y="165"/>
                  <a:pt x="25" y="174"/>
                  <a:pt x="18" y="177"/>
                </a:cubicBezTo>
                <a:cubicBezTo>
                  <a:pt x="0" y="184"/>
                  <a:pt x="0" y="184"/>
                  <a:pt x="0" y="184"/>
                </a:cubicBezTo>
                <a:cubicBezTo>
                  <a:pt x="17" y="194"/>
                  <a:pt x="17" y="194"/>
                  <a:pt x="17" y="194"/>
                </a:cubicBezTo>
                <a:cubicBezTo>
                  <a:pt x="23" y="198"/>
                  <a:pt x="23" y="207"/>
                  <a:pt x="17" y="211"/>
                </a:cubicBezTo>
                <a:cubicBezTo>
                  <a:pt x="0" y="221"/>
                  <a:pt x="0" y="221"/>
                  <a:pt x="0" y="221"/>
                </a:cubicBezTo>
                <a:cubicBezTo>
                  <a:pt x="19" y="228"/>
                  <a:pt x="19" y="228"/>
                  <a:pt x="19" y="228"/>
                </a:cubicBezTo>
                <a:cubicBezTo>
                  <a:pt x="26" y="231"/>
                  <a:pt x="27" y="240"/>
                  <a:pt x="22" y="245"/>
                </a:cubicBezTo>
                <a:cubicBezTo>
                  <a:pt x="7" y="258"/>
                  <a:pt x="7" y="258"/>
                  <a:pt x="7" y="258"/>
                </a:cubicBezTo>
                <a:cubicBezTo>
                  <a:pt x="27" y="261"/>
                  <a:pt x="27" y="261"/>
                  <a:pt x="27" y="261"/>
                </a:cubicBezTo>
                <a:cubicBezTo>
                  <a:pt x="34" y="262"/>
                  <a:pt x="37" y="271"/>
                  <a:pt x="33" y="277"/>
                </a:cubicBezTo>
                <a:cubicBezTo>
                  <a:pt x="21" y="293"/>
                  <a:pt x="21" y="293"/>
                  <a:pt x="21" y="293"/>
                </a:cubicBezTo>
                <a:cubicBezTo>
                  <a:pt x="41" y="292"/>
                  <a:pt x="41" y="292"/>
                  <a:pt x="41" y="292"/>
                </a:cubicBezTo>
                <a:cubicBezTo>
                  <a:pt x="48" y="292"/>
                  <a:pt x="53" y="300"/>
                  <a:pt x="50" y="306"/>
                </a:cubicBezTo>
                <a:cubicBezTo>
                  <a:pt x="41" y="324"/>
                  <a:pt x="41" y="324"/>
                  <a:pt x="41" y="324"/>
                </a:cubicBezTo>
                <a:cubicBezTo>
                  <a:pt x="60" y="320"/>
                  <a:pt x="60" y="320"/>
                  <a:pt x="60" y="320"/>
                </a:cubicBezTo>
                <a:cubicBezTo>
                  <a:pt x="67" y="319"/>
                  <a:pt x="73" y="325"/>
                  <a:pt x="71" y="332"/>
                </a:cubicBezTo>
                <a:cubicBezTo>
                  <a:pt x="66" y="352"/>
                  <a:pt x="66" y="352"/>
                  <a:pt x="66" y="352"/>
                </a:cubicBezTo>
                <a:cubicBezTo>
                  <a:pt x="84" y="344"/>
                  <a:pt x="84" y="344"/>
                  <a:pt x="84" y="344"/>
                </a:cubicBezTo>
                <a:cubicBezTo>
                  <a:pt x="91" y="341"/>
                  <a:pt x="98" y="347"/>
                  <a:pt x="98" y="354"/>
                </a:cubicBezTo>
                <a:cubicBezTo>
                  <a:pt x="96" y="374"/>
                  <a:pt x="96" y="374"/>
                  <a:pt x="96" y="374"/>
                </a:cubicBezTo>
                <a:cubicBezTo>
                  <a:pt x="112" y="363"/>
                  <a:pt x="112" y="363"/>
                  <a:pt x="112" y="363"/>
                </a:cubicBezTo>
                <a:cubicBezTo>
                  <a:pt x="119" y="359"/>
                  <a:pt x="127" y="363"/>
                  <a:pt x="127" y="370"/>
                </a:cubicBezTo>
                <a:cubicBezTo>
                  <a:pt x="129" y="390"/>
                  <a:pt x="129" y="390"/>
                  <a:pt x="129" y="390"/>
                </a:cubicBezTo>
                <a:cubicBezTo>
                  <a:pt x="144" y="376"/>
                  <a:pt x="144" y="376"/>
                  <a:pt x="144" y="376"/>
                </a:cubicBezTo>
                <a:cubicBezTo>
                  <a:pt x="149" y="371"/>
                  <a:pt x="158" y="374"/>
                  <a:pt x="160" y="381"/>
                </a:cubicBezTo>
                <a:cubicBezTo>
                  <a:pt x="165" y="400"/>
                  <a:pt x="165" y="400"/>
                  <a:pt x="165" y="400"/>
                </a:cubicBezTo>
                <a:cubicBezTo>
                  <a:pt x="177" y="384"/>
                  <a:pt x="177" y="384"/>
                  <a:pt x="177" y="384"/>
                </a:cubicBezTo>
                <a:cubicBezTo>
                  <a:pt x="181" y="378"/>
                  <a:pt x="190" y="379"/>
                  <a:pt x="193" y="385"/>
                </a:cubicBezTo>
                <a:cubicBezTo>
                  <a:pt x="202" y="403"/>
                  <a:pt x="202" y="403"/>
                  <a:pt x="202" y="403"/>
                </a:cubicBezTo>
                <a:cubicBezTo>
                  <a:pt x="211" y="385"/>
                  <a:pt x="211" y="385"/>
                  <a:pt x="211" y="385"/>
                </a:cubicBezTo>
                <a:cubicBezTo>
                  <a:pt x="214" y="379"/>
                  <a:pt x="223" y="378"/>
                  <a:pt x="227" y="384"/>
                </a:cubicBezTo>
                <a:cubicBezTo>
                  <a:pt x="239" y="400"/>
                  <a:pt x="239" y="400"/>
                  <a:pt x="239" y="400"/>
                </a:cubicBezTo>
                <a:cubicBezTo>
                  <a:pt x="244" y="380"/>
                  <a:pt x="244" y="380"/>
                  <a:pt x="244" y="380"/>
                </a:cubicBezTo>
                <a:cubicBezTo>
                  <a:pt x="246" y="373"/>
                  <a:pt x="255" y="371"/>
                  <a:pt x="260" y="376"/>
                </a:cubicBezTo>
                <a:cubicBezTo>
                  <a:pt x="275" y="389"/>
                  <a:pt x="275" y="389"/>
                  <a:pt x="275" y="389"/>
                </a:cubicBezTo>
                <a:cubicBezTo>
                  <a:pt x="276" y="369"/>
                  <a:pt x="276" y="369"/>
                  <a:pt x="276" y="369"/>
                </a:cubicBezTo>
                <a:cubicBezTo>
                  <a:pt x="277" y="362"/>
                  <a:pt x="285" y="358"/>
                  <a:pt x="291" y="362"/>
                </a:cubicBezTo>
                <a:cubicBezTo>
                  <a:pt x="308" y="373"/>
                  <a:pt x="308" y="373"/>
                  <a:pt x="308" y="373"/>
                </a:cubicBezTo>
                <a:cubicBezTo>
                  <a:pt x="306" y="353"/>
                  <a:pt x="306" y="353"/>
                  <a:pt x="306" y="353"/>
                </a:cubicBezTo>
                <a:cubicBezTo>
                  <a:pt x="305" y="345"/>
                  <a:pt x="312" y="340"/>
                  <a:pt x="319" y="343"/>
                </a:cubicBezTo>
                <a:cubicBezTo>
                  <a:pt x="338" y="350"/>
                  <a:pt x="338" y="350"/>
                  <a:pt x="338" y="350"/>
                </a:cubicBezTo>
                <a:cubicBezTo>
                  <a:pt x="332" y="331"/>
                  <a:pt x="332" y="331"/>
                  <a:pt x="332" y="331"/>
                </a:cubicBezTo>
                <a:cubicBezTo>
                  <a:pt x="330" y="324"/>
                  <a:pt x="336" y="317"/>
                  <a:pt x="343" y="318"/>
                </a:cubicBezTo>
                <a:cubicBezTo>
                  <a:pt x="363" y="322"/>
                  <a:pt x="363" y="322"/>
                  <a:pt x="363" y="322"/>
                </a:cubicBezTo>
                <a:cubicBezTo>
                  <a:pt x="354" y="304"/>
                  <a:pt x="354" y="304"/>
                  <a:pt x="354" y="304"/>
                </a:cubicBezTo>
                <a:cubicBezTo>
                  <a:pt x="350" y="298"/>
                  <a:pt x="355" y="290"/>
                  <a:pt x="362" y="290"/>
                </a:cubicBezTo>
                <a:cubicBezTo>
                  <a:pt x="382" y="290"/>
                  <a:pt x="382" y="290"/>
                  <a:pt x="382" y="290"/>
                </a:cubicBezTo>
                <a:cubicBezTo>
                  <a:pt x="370" y="275"/>
                  <a:pt x="370" y="275"/>
                  <a:pt x="370" y="275"/>
                </a:cubicBezTo>
                <a:cubicBezTo>
                  <a:pt x="365" y="269"/>
                  <a:pt x="369" y="260"/>
                  <a:pt x="376" y="259"/>
                </a:cubicBezTo>
                <a:close/>
                <a:moveTo>
                  <a:pt x="56" y="253"/>
                </a:moveTo>
                <a:cubicBezTo>
                  <a:pt x="33" y="187"/>
                  <a:pt x="57" y="110"/>
                  <a:pt x="119" y="71"/>
                </a:cubicBezTo>
                <a:cubicBezTo>
                  <a:pt x="145" y="55"/>
                  <a:pt x="173" y="48"/>
                  <a:pt x="201" y="48"/>
                </a:cubicBezTo>
                <a:cubicBezTo>
                  <a:pt x="210" y="48"/>
                  <a:pt x="216" y="56"/>
                  <a:pt x="214" y="64"/>
                </a:cubicBezTo>
                <a:cubicBezTo>
                  <a:pt x="213" y="69"/>
                  <a:pt x="213" y="69"/>
                  <a:pt x="213" y="69"/>
                </a:cubicBezTo>
                <a:cubicBezTo>
                  <a:pt x="209" y="69"/>
                  <a:pt x="205" y="68"/>
                  <a:pt x="201" y="68"/>
                </a:cubicBezTo>
                <a:cubicBezTo>
                  <a:pt x="127" y="68"/>
                  <a:pt x="68" y="128"/>
                  <a:pt x="68" y="201"/>
                </a:cubicBezTo>
                <a:cubicBezTo>
                  <a:pt x="68" y="221"/>
                  <a:pt x="72" y="240"/>
                  <a:pt x="80" y="257"/>
                </a:cubicBezTo>
                <a:cubicBezTo>
                  <a:pt x="75" y="260"/>
                  <a:pt x="75" y="260"/>
                  <a:pt x="75" y="260"/>
                </a:cubicBezTo>
                <a:cubicBezTo>
                  <a:pt x="68" y="264"/>
                  <a:pt x="59" y="261"/>
                  <a:pt x="56" y="253"/>
                </a:cubicBezTo>
                <a:close/>
                <a:moveTo>
                  <a:pt x="337" y="272"/>
                </a:moveTo>
                <a:cubicBezTo>
                  <a:pt x="325" y="296"/>
                  <a:pt x="307" y="316"/>
                  <a:pt x="283" y="332"/>
                </a:cubicBezTo>
                <a:cubicBezTo>
                  <a:pt x="222" y="369"/>
                  <a:pt x="146" y="360"/>
                  <a:pt x="97" y="314"/>
                </a:cubicBezTo>
                <a:cubicBezTo>
                  <a:pt x="90" y="308"/>
                  <a:pt x="91" y="298"/>
                  <a:pt x="98" y="294"/>
                </a:cubicBezTo>
                <a:cubicBezTo>
                  <a:pt x="103" y="291"/>
                  <a:pt x="103" y="291"/>
                  <a:pt x="103" y="291"/>
                </a:cubicBezTo>
                <a:cubicBezTo>
                  <a:pt x="127" y="318"/>
                  <a:pt x="162" y="335"/>
                  <a:pt x="201" y="335"/>
                </a:cubicBezTo>
                <a:cubicBezTo>
                  <a:pt x="256" y="335"/>
                  <a:pt x="304" y="301"/>
                  <a:pt x="324" y="253"/>
                </a:cubicBezTo>
                <a:cubicBezTo>
                  <a:pt x="329" y="254"/>
                  <a:pt x="329" y="254"/>
                  <a:pt x="329" y="254"/>
                </a:cubicBezTo>
                <a:cubicBezTo>
                  <a:pt x="337" y="256"/>
                  <a:pt x="341" y="265"/>
                  <a:pt x="337" y="272"/>
                </a:cubicBezTo>
                <a:close/>
                <a:moveTo>
                  <a:pt x="339" y="214"/>
                </a:moveTo>
                <a:cubicBezTo>
                  <a:pt x="334" y="213"/>
                  <a:pt x="334" y="213"/>
                  <a:pt x="334" y="213"/>
                </a:cubicBezTo>
                <a:cubicBezTo>
                  <a:pt x="334" y="209"/>
                  <a:pt x="334" y="205"/>
                  <a:pt x="334" y="201"/>
                </a:cubicBezTo>
                <a:cubicBezTo>
                  <a:pt x="334" y="146"/>
                  <a:pt x="300" y="99"/>
                  <a:pt x="252" y="79"/>
                </a:cubicBezTo>
                <a:cubicBezTo>
                  <a:pt x="253" y="74"/>
                  <a:pt x="253" y="74"/>
                  <a:pt x="253" y="74"/>
                </a:cubicBezTo>
                <a:cubicBezTo>
                  <a:pt x="255" y="66"/>
                  <a:pt x="264" y="61"/>
                  <a:pt x="272" y="65"/>
                </a:cubicBezTo>
                <a:cubicBezTo>
                  <a:pt x="295" y="77"/>
                  <a:pt x="316" y="96"/>
                  <a:pt x="331" y="120"/>
                </a:cubicBezTo>
                <a:cubicBezTo>
                  <a:pt x="347" y="145"/>
                  <a:pt x="355" y="174"/>
                  <a:pt x="355" y="202"/>
                </a:cubicBezTo>
                <a:cubicBezTo>
                  <a:pt x="354" y="210"/>
                  <a:pt x="347" y="216"/>
                  <a:pt x="339" y="214"/>
                </a:cubicBezTo>
                <a:close/>
              </a:path>
            </a:pathLst>
          </a:custGeom>
          <a:solidFill>
            <a:schemeClr val="accent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latin typeface="Helvetica" panose="020B0604020202020204" pitchFamily="34" charset="0"/>
              <a:cs typeface="Helvetica" panose="020B0604020202020204" pitchFamily="34" charset="0"/>
            </a:endParaRPr>
          </a:p>
        </p:txBody>
      </p:sp>
      <p:cxnSp>
        <p:nvCxnSpPr>
          <p:cNvPr id="99" name="Straight Connector 98">
            <a:extLst>
              <a:ext uri="{FF2B5EF4-FFF2-40B4-BE49-F238E27FC236}">
                <a16:creationId xmlns:a16="http://schemas.microsoft.com/office/drawing/2014/main" id="{D864B7D9-BC03-A1F5-34A2-F5765E8885CB}"/>
              </a:ext>
            </a:extLst>
          </p:cNvPr>
          <p:cNvCxnSpPr>
            <a:cxnSpLocks/>
            <a:stCxn id="40" idx="14"/>
            <a:endCxn id="98" idx="31"/>
          </p:cNvCxnSpPr>
          <p:nvPr/>
        </p:nvCxnSpPr>
        <p:spPr>
          <a:xfrm flipH="1" flipV="1">
            <a:off x="2828699" y="2230556"/>
            <a:ext cx="557124" cy="409382"/>
          </a:xfrm>
          <a:prstGeom prst="line">
            <a:avLst/>
          </a:prstGeom>
          <a:ln w="25400">
            <a:solidFill>
              <a:srgbClr val="CC9900"/>
            </a:solidFill>
            <a:prstDash val="sysDash"/>
          </a:ln>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id="{639393CD-B8EA-06A4-B059-90AB6D348EE4}"/>
              </a:ext>
            </a:extLst>
          </p:cNvPr>
          <p:cNvSpPr txBox="1"/>
          <p:nvPr/>
        </p:nvSpPr>
        <p:spPr>
          <a:xfrm>
            <a:off x="1353652" y="1762005"/>
            <a:ext cx="1782196" cy="307777"/>
          </a:xfrm>
          <a:prstGeom prst="rect">
            <a:avLst/>
          </a:prstGeom>
          <a:noFill/>
        </p:spPr>
        <p:txBody>
          <a:bodyPr wrap="square" rtlCol="0">
            <a:spAutoFit/>
          </a:bodyPr>
          <a:lstStyle/>
          <a:p>
            <a:r>
              <a:rPr lang="en-US" sz="1400" b="1" dirty="0">
                <a:latin typeface="Helvetica" panose="020B0604020202020204" pitchFamily="34" charset="0"/>
                <a:cs typeface="Helvetica" panose="020B0604020202020204" pitchFamily="34" charset="0"/>
              </a:rPr>
              <a:t>Entrepreneurial</a:t>
            </a:r>
          </a:p>
        </p:txBody>
      </p:sp>
      <p:sp>
        <p:nvSpPr>
          <p:cNvPr id="106" name="Freeform 23">
            <a:extLst>
              <a:ext uri="{FF2B5EF4-FFF2-40B4-BE49-F238E27FC236}">
                <a16:creationId xmlns:a16="http://schemas.microsoft.com/office/drawing/2014/main" id="{9753D909-DF91-8584-46D5-3ED970DE2A26}"/>
              </a:ext>
            </a:extLst>
          </p:cNvPr>
          <p:cNvSpPr>
            <a:spLocks noEditPoints="1"/>
          </p:cNvSpPr>
          <p:nvPr/>
        </p:nvSpPr>
        <p:spPr bwMode="auto">
          <a:xfrm>
            <a:off x="10336412" y="2477364"/>
            <a:ext cx="1017387" cy="909747"/>
          </a:xfrm>
          <a:custGeom>
            <a:avLst/>
            <a:gdLst>
              <a:gd name="T0" fmla="*/ 469 w 486"/>
              <a:gd name="T1" fmla="*/ 225 h 488"/>
              <a:gd name="T2" fmla="*/ 470 w 486"/>
              <a:gd name="T3" fmla="*/ 194 h 488"/>
              <a:gd name="T4" fmla="*/ 459 w 486"/>
              <a:gd name="T5" fmla="*/ 161 h 488"/>
              <a:gd name="T6" fmla="*/ 441 w 486"/>
              <a:gd name="T7" fmla="*/ 135 h 488"/>
              <a:gd name="T8" fmla="*/ 429 w 486"/>
              <a:gd name="T9" fmla="*/ 87 h 488"/>
              <a:gd name="T10" fmla="*/ 380 w 486"/>
              <a:gd name="T11" fmla="*/ 87 h 488"/>
              <a:gd name="T12" fmla="*/ 369 w 486"/>
              <a:gd name="T13" fmla="*/ 35 h 488"/>
              <a:gd name="T14" fmla="*/ 319 w 486"/>
              <a:gd name="T15" fmla="*/ 31 h 488"/>
              <a:gd name="T16" fmla="*/ 291 w 486"/>
              <a:gd name="T17" fmla="*/ 17 h 488"/>
              <a:gd name="T18" fmla="*/ 256 w 486"/>
              <a:gd name="T19" fmla="*/ 13 h 488"/>
              <a:gd name="T20" fmla="*/ 226 w 486"/>
              <a:gd name="T21" fmla="*/ 19 h 488"/>
              <a:gd name="T22" fmla="*/ 177 w 486"/>
              <a:gd name="T23" fmla="*/ 10 h 488"/>
              <a:gd name="T24" fmla="*/ 151 w 486"/>
              <a:gd name="T25" fmla="*/ 57 h 488"/>
              <a:gd name="T26" fmla="*/ 113 w 486"/>
              <a:gd name="T27" fmla="*/ 38 h 488"/>
              <a:gd name="T28" fmla="*/ 107 w 486"/>
              <a:gd name="T29" fmla="*/ 86 h 488"/>
              <a:gd name="T30" fmla="*/ 54 w 486"/>
              <a:gd name="T31" fmla="*/ 90 h 488"/>
              <a:gd name="T32" fmla="*/ 42 w 486"/>
              <a:gd name="T33" fmla="*/ 139 h 488"/>
              <a:gd name="T34" fmla="*/ 25 w 486"/>
              <a:gd name="T35" fmla="*/ 164 h 488"/>
              <a:gd name="T36" fmla="*/ 16 w 486"/>
              <a:gd name="T37" fmla="*/ 198 h 488"/>
              <a:gd name="T38" fmla="*/ 17 w 486"/>
              <a:gd name="T39" fmla="*/ 229 h 488"/>
              <a:gd name="T40" fmla="*/ 1 w 486"/>
              <a:gd name="T41" fmla="*/ 276 h 488"/>
              <a:gd name="T42" fmla="*/ 44 w 486"/>
              <a:gd name="T43" fmla="*/ 305 h 488"/>
              <a:gd name="T44" fmla="*/ 20 w 486"/>
              <a:gd name="T45" fmla="*/ 343 h 488"/>
              <a:gd name="T46" fmla="*/ 69 w 486"/>
              <a:gd name="T47" fmla="*/ 359 h 488"/>
              <a:gd name="T48" fmla="*/ 63 w 486"/>
              <a:gd name="T49" fmla="*/ 409 h 488"/>
              <a:gd name="T50" fmla="*/ 110 w 486"/>
              <a:gd name="T51" fmla="*/ 428 h 488"/>
              <a:gd name="T52" fmla="*/ 133 w 486"/>
              <a:gd name="T53" fmla="*/ 449 h 488"/>
              <a:gd name="T54" fmla="*/ 167 w 486"/>
              <a:gd name="T55" fmla="*/ 458 h 488"/>
              <a:gd name="T56" fmla="*/ 195 w 486"/>
              <a:gd name="T57" fmla="*/ 471 h 488"/>
              <a:gd name="T58" fmla="*/ 230 w 486"/>
              <a:gd name="T59" fmla="*/ 476 h 488"/>
              <a:gd name="T60" fmla="*/ 260 w 486"/>
              <a:gd name="T61" fmla="*/ 470 h 488"/>
              <a:gd name="T62" fmla="*/ 295 w 486"/>
              <a:gd name="T63" fmla="*/ 470 h 488"/>
              <a:gd name="T64" fmla="*/ 323 w 486"/>
              <a:gd name="T65" fmla="*/ 456 h 488"/>
              <a:gd name="T66" fmla="*/ 372 w 486"/>
              <a:gd name="T67" fmla="*/ 451 h 488"/>
              <a:gd name="T68" fmla="*/ 379 w 486"/>
              <a:gd name="T69" fmla="*/ 425 h 488"/>
              <a:gd name="T70" fmla="*/ 426 w 486"/>
              <a:gd name="T71" fmla="*/ 406 h 488"/>
              <a:gd name="T72" fmla="*/ 419 w 486"/>
              <a:gd name="T73" fmla="*/ 355 h 488"/>
              <a:gd name="T74" fmla="*/ 468 w 486"/>
              <a:gd name="T75" fmla="*/ 339 h 488"/>
              <a:gd name="T76" fmla="*/ 455 w 486"/>
              <a:gd name="T77" fmla="*/ 286 h 488"/>
              <a:gd name="T78" fmla="*/ 475 w 486"/>
              <a:gd name="T79" fmla="*/ 260 h 488"/>
              <a:gd name="T80" fmla="*/ 366 w 486"/>
              <a:gd name="T81" fmla="*/ 153 h 488"/>
              <a:gd name="T82" fmla="*/ 183 w 486"/>
              <a:gd name="T83" fmla="*/ 87 h 488"/>
              <a:gd name="T84" fmla="*/ 243 w 486"/>
              <a:gd name="T85" fmla="*/ 102 h 488"/>
              <a:gd name="T86" fmla="*/ 89 w 486"/>
              <a:gd name="T87" fmla="*/ 176 h 488"/>
              <a:gd name="T88" fmla="*/ 108 w 486"/>
              <a:gd name="T89" fmla="*/ 198 h 488"/>
              <a:gd name="T90" fmla="*/ 87 w 486"/>
              <a:gd name="T91" fmla="*/ 308 h 488"/>
              <a:gd name="T92" fmla="*/ 101 w 486"/>
              <a:gd name="T93" fmla="*/ 244 h 488"/>
              <a:gd name="T94" fmla="*/ 118 w 486"/>
              <a:gd name="T95" fmla="*/ 357 h 488"/>
              <a:gd name="T96" fmla="*/ 201 w 486"/>
              <a:gd name="T97" fmla="*/ 391 h 488"/>
              <a:gd name="T98" fmla="*/ 223 w 486"/>
              <a:gd name="T99" fmla="*/ 396 h 488"/>
              <a:gd name="T100" fmla="*/ 318 w 486"/>
              <a:gd name="T101" fmla="*/ 377 h 488"/>
              <a:gd name="T102" fmla="*/ 337 w 486"/>
              <a:gd name="T103" fmla="*/ 365 h 488"/>
              <a:gd name="T104" fmla="*/ 400 w 486"/>
              <a:gd name="T105" fmla="*/ 307 h 488"/>
              <a:gd name="T106" fmla="*/ 369 w 486"/>
              <a:gd name="T107" fmla="*/ 179 h 488"/>
              <a:gd name="T108" fmla="*/ 395 w 486"/>
              <a:gd name="T109" fmla="*/ 264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86" h="488">
                <a:moveTo>
                  <a:pt x="475" y="260"/>
                </a:moveTo>
                <a:cubicBezTo>
                  <a:pt x="469" y="260"/>
                  <a:pt x="469" y="260"/>
                  <a:pt x="469" y="260"/>
                </a:cubicBezTo>
                <a:cubicBezTo>
                  <a:pt x="460" y="260"/>
                  <a:pt x="453" y="254"/>
                  <a:pt x="451" y="245"/>
                </a:cubicBezTo>
                <a:cubicBezTo>
                  <a:pt x="450" y="234"/>
                  <a:pt x="458" y="225"/>
                  <a:pt x="469" y="225"/>
                </a:cubicBezTo>
                <a:cubicBezTo>
                  <a:pt x="474" y="225"/>
                  <a:pt x="474" y="225"/>
                  <a:pt x="474" y="225"/>
                </a:cubicBezTo>
                <a:cubicBezTo>
                  <a:pt x="480" y="225"/>
                  <a:pt x="486" y="219"/>
                  <a:pt x="485" y="212"/>
                </a:cubicBezTo>
                <a:cubicBezTo>
                  <a:pt x="484" y="209"/>
                  <a:pt x="484" y="206"/>
                  <a:pt x="483" y="203"/>
                </a:cubicBezTo>
                <a:cubicBezTo>
                  <a:pt x="482" y="196"/>
                  <a:pt x="476" y="192"/>
                  <a:pt x="470" y="194"/>
                </a:cubicBezTo>
                <a:cubicBezTo>
                  <a:pt x="464" y="195"/>
                  <a:pt x="464" y="195"/>
                  <a:pt x="464" y="195"/>
                </a:cubicBezTo>
                <a:cubicBezTo>
                  <a:pt x="456" y="198"/>
                  <a:pt x="447" y="194"/>
                  <a:pt x="443" y="187"/>
                </a:cubicBezTo>
                <a:cubicBezTo>
                  <a:pt x="438" y="176"/>
                  <a:pt x="444" y="165"/>
                  <a:pt x="454" y="162"/>
                </a:cubicBezTo>
                <a:cubicBezTo>
                  <a:pt x="459" y="161"/>
                  <a:pt x="459" y="161"/>
                  <a:pt x="459" y="161"/>
                </a:cubicBezTo>
                <a:cubicBezTo>
                  <a:pt x="465" y="159"/>
                  <a:pt x="469" y="152"/>
                  <a:pt x="466" y="146"/>
                </a:cubicBezTo>
                <a:cubicBezTo>
                  <a:pt x="465" y="143"/>
                  <a:pt x="463" y="140"/>
                  <a:pt x="462" y="137"/>
                </a:cubicBezTo>
                <a:cubicBezTo>
                  <a:pt x="459" y="131"/>
                  <a:pt x="452" y="129"/>
                  <a:pt x="446" y="132"/>
                </a:cubicBezTo>
                <a:cubicBezTo>
                  <a:pt x="441" y="135"/>
                  <a:pt x="441" y="135"/>
                  <a:pt x="441" y="135"/>
                </a:cubicBezTo>
                <a:cubicBezTo>
                  <a:pt x="433" y="140"/>
                  <a:pt x="422" y="138"/>
                  <a:pt x="417" y="130"/>
                </a:cubicBezTo>
                <a:cubicBezTo>
                  <a:pt x="412" y="122"/>
                  <a:pt x="414" y="111"/>
                  <a:pt x="422" y="106"/>
                </a:cubicBezTo>
                <a:cubicBezTo>
                  <a:pt x="426" y="103"/>
                  <a:pt x="426" y="103"/>
                  <a:pt x="426" y="103"/>
                </a:cubicBezTo>
                <a:cubicBezTo>
                  <a:pt x="432" y="100"/>
                  <a:pt x="433" y="92"/>
                  <a:pt x="429" y="87"/>
                </a:cubicBezTo>
                <a:cubicBezTo>
                  <a:pt x="427" y="84"/>
                  <a:pt x="425" y="82"/>
                  <a:pt x="423" y="79"/>
                </a:cubicBezTo>
                <a:cubicBezTo>
                  <a:pt x="418" y="75"/>
                  <a:pt x="411" y="75"/>
                  <a:pt x="406" y="79"/>
                </a:cubicBezTo>
                <a:cubicBezTo>
                  <a:pt x="403" y="84"/>
                  <a:pt x="403" y="84"/>
                  <a:pt x="403" y="84"/>
                </a:cubicBezTo>
                <a:cubicBezTo>
                  <a:pt x="397" y="90"/>
                  <a:pt x="387" y="92"/>
                  <a:pt x="380" y="87"/>
                </a:cubicBezTo>
                <a:cubicBezTo>
                  <a:pt x="371" y="81"/>
                  <a:pt x="369" y="69"/>
                  <a:pt x="376" y="61"/>
                </a:cubicBezTo>
                <a:cubicBezTo>
                  <a:pt x="379" y="57"/>
                  <a:pt x="379" y="57"/>
                  <a:pt x="379" y="57"/>
                </a:cubicBezTo>
                <a:cubicBezTo>
                  <a:pt x="384" y="52"/>
                  <a:pt x="383" y="44"/>
                  <a:pt x="377" y="41"/>
                </a:cubicBezTo>
                <a:cubicBezTo>
                  <a:pt x="374" y="39"/>
                  <a:pt x="372" y="37"/>
                  <a:pt x="369" y="35"/>
                </a:cubicBezTo>
                <a:cubicBezTo>
                  <a:pt x="363" y="32"/>
                  <a:pt x="356" y="34"/>
                  <a:pt x="353" y="40"/>
                </a:cubicBezTo>
                <a:cubicBezTo>
                  <a:pt x="351" y="45"/>
                  <a:pt x="351" y="45"/>
                  <a:pt x="351" y="45"/>
                </a:cubicBezTo>
                <a:cubicBezTo>
                  <a:pt x="347" y="53"/>
                  <a:pt x="338" y="57"/>
                  <a:pt x="330" y="55"/>
                </a:cubicBezTo>
                <a:cubicBezTo>
                  <a:pt x="319" y="52"/>
                  <a:pt x="314" y="40"/>
                  <a:pt x="319" y="31"/>
                </a:cubicBezTo>
                <a:cubicBezTo>
                  <a:pt x="321" y="26"/>
                  <a:pt x="321" y="26"/>
                  <a:pt x="321" y="26"/>
                </a:cubicBezTo>
                <a:cubicBezTo>
                  <a:pt x="324" y="20"/>
                  <a:pt x="321" y="13"/>
                  <a:pt x="314" y="11"/>
                </a:cubicBezTo>
                <a:cubicBezTo>
                  <a:pt x="311" y="10"/>
                  <a:pt x="308" y="9"/>
                  <a:pt x="305" y="8"/>
                </a:cubicBezTo>
                <a:cubicBezTo>
                  <a:pt x="298" y="7"/>
                  <a:pt x="292" y="11"/>
                  <a:pt x="291" y="17"/>
                </a:cubicBezTo>
                <a:cubicBezTo>
                  <a:pt x="290" y="23"/>
                  <a:pt x="290" y="23"/>
                  <a:pt x="290" y="23"/>
                </a:cubicBezTo>
                <a:cubicBezTo>
                  <a:pt x="289" y="31"/>
                  <a:pt x="282" y="38"/>
                  <a:pt x="273" y="38"/>
                </a:cubicBezTo>
                <a:cubicBezTo>
                  <a:pt x="262" y="38"/>
                  <a:pt x="254" y="28"/>
                  <a:pt x="256" y="18"/>
                </a:cubicBezTo>
                <a:cubicBezTo>
                  <a:pt x="256" y="13"/>
                  <a:pt x="256" y="13"/>
                  <a:pt x="256" y="13"/>
                </a:cubicBezTo>
                <a:cubicBezTo>
                  <a:pt x="257" y="7"/>
                  <a:pt x="252" y="1"/>
                  <a:pt x="246" y="0"/>
                </a:cubicBezTo>
                <a:cubicBezTo>
                  <a:pt x="242" y="0"/>
                  <a:pt x="239" y="0"/>
                  <a:pt x="236" y="1"/>
                </a:cubicBezTo>
                <a:cubicBezTo>
                  <a:pt x="229" y="1"/>
                  <a:pt x="224" y="7"/>
                  <a:pt x="225" y="13"/>
                </a:cubicBezTo>
                <a:cubicBezTo>
                  <a:pt x="226" y="19"/>
                  <a:pt x="226" y="19"/>
                  <a:pt x="226" y="19"/>
                </a:cubicBezTo>
                <a:cubicBezTo>
                  <a:pt x="227" y="28"/>
                  <a:pt x="220" y="37"/>
                  <a:pt x="211" y="39"/>
                </a:cubicBezTo>
                <a:cubicBezTo>
                  <a:pt x="203" y="43"/>
                  <a:pt x="193" y="39"/>
                  <a:pt x="192" y="30"/>
                </a:cubicBezTo>
                <a:cubicBezTo>
                  <a:pt x="191" y="19"/>
                  <a:pt x="191" y="19"/>
                  <a:pt x="191" y="19"/>
                </a:cubicBezTo>
                <a:cubicBezTo>
                  <a:pt x="190" y="12"/>
                  <a:pt x="183" y="8"/>
                  <a:pt x="177" y="10"/>
                </a:cubicBezTo>
                <a:cubicBezTo>
                  <a:pt x="174" y="10"/>
                  <a:pt x="170" y="11"/>
                  <a:pt x="167" y="12"/>
                </a:cubicBezTo>
                <a:cubicBezTo>
                  <a:pt x="161" y="14"/>
                  <a:pt x="158" y="21"/>
                  <a:pt x="161" y="27"/>
                </a:cubicBezTo>
                <a:cubicBezTo>
                  <a:pt x="163" y="33"/>
                  <a:pt x="163" y="33"/>
                  <a:pt x="163" y="33"/>
                </a:cubicBezTo>
                <a:cubicBezTo>
                  <a:pt x="167" y="42"/>
                  <a:pt x="162" y="54"/>
                  <a:pt x="151" y="57"/>
                </a:cubicBezTo>
                <a:cubicBezTo>
                  <a:pt x="143" y="59"/>
                  <a:pt x="134" y="54"/>
                  <a:pt x="131" y="47"/>
                </a:cubicBezTo>
                <a:cubicBezTo>
                  <a:pt x="129" y="43"/>
                  <a:pt x="129" y="43"/>
                  <a:pt x="129" y="43"/>
                </a:cubicBezTo>
                <a:cubicBezTo>
                  <a:pt x="126" y="37"/>
                  <a:pt x="119" y="34"/>
                  <a:pt x="113" y="38"/>
                </a:cubicBezTo>
                <a:cubicBezTo>
                  <a:pt x="113" y="38"/>
                  <a:pt x="113" y="38"/>
                  <a:pt x="113" y="38"/>
                </a:cubicBezTo>
                <a:cubicBezTo>
                  <a:pt x="110" y="40"/>
                  <a:pt x="108" y="41"/>
                  <a:pt x="105" y="43"/>
                </a:cubicBezTo>
                <a:cubicBezTo>
                  <a:pt x="100" y="47"/>
                  <a:pt x="99" y="54"/>
                  <a:pt x="103" y="59"/>
                </a:cubicBezTo>
                <a:cubicBezTo>
                  <a:pt x="106" y="63"/>
                  <a:pt x="106" y="63"/>
                  <a:pt x="106" y="63"/>
                </a:cubicBezTo>
                <a:cubicBezTo>
                  <a:pt x="112" y="70"/>
                  <a:pt x="112" y="80"/>
                  <a:pt x="107" y="86"/>
                </a:cubicBezTo>
                <a:cubicBezTo>
                  <a:pt x="100" y="95"/>
                  <a:pt x="87" y="95"/>
                  <a:pt x="80" y="86"/>
                </a:cubicBezTo>
                <a:cubicBezTo>
                  <a:pt x="77" y="83"/>
                  <a:pt x="77" y="83"/>
                  <a:pt x="77" y="83"/>
                </a:cubicBezTo>
                <a:cubicBezTo>
                  <a:pt x="73" y="78"/>
                  <a:pt x="65" y="78"/>
                  <a:pt x="60" y="83"/>
                </a:cubicBezTo>
                <a:cubicBezTo>
                  <a:pt x="58" y="85"/>
                  <a:pt x="56" y="88"/>
                  <a:pt x="54" y="90"/>
                </a:cubicBezTo>
                <a:cubicBezTo>
                  <a:pt x="50" y="95"/>
                  <a:pt x="51" y="103"/>
                  <a:pt x="56" y="106"/>
                </a:cubicBezTo>
                <a:cubicBezTo>
                  <a:pt x="61" y="109"/>
                  <a:pt x="61" y="109"/>
                  <a:pt x="61" y="109"/>
                </a:cubicBezTo>
                <a:cubicBezTo>
                  <a:pt x="68" y="114"/>
                  <a:pt x="71" y="123"/>
                  <a:pt x="68" y="131"/>
                </a:cubicBezTo>
                <a:cubicBezTo>
                  <a:pt x="63" y="141"/>
                  <a:pt x="51" y="145"/>
                  <a:pt x="42" y="139"/>
                </a:cubicBezTo>
                <a:cubicBezTo>
                  <a:pt x="38" y="136"/>
                  <a:pt x="38" y="136"/>
                  <a:pt x="38" y="136"/>
                </a:cubicBezTo>
                <a:cubicBezTo>
                  <a:pt x="33" y="132"/>
                  <a:pt x="25" y="135"/>
                  <a:pt x="22" y="141"/>
                </a:cubicBezTo>
                <a:cubicBezTo>
                  <a:pt x="21" y="144"/>
                  <a:pt x="19" y="147"/>
                  <a:pt x="18" y="150"/>
                </a:cubicBezTo>
                <a:cubicBezTo>
                  <a:pt x="16" y="156"/>
                  <a:pt x="19" y="162"/>
                  <a:pt x="25" y="164"/>
                </a:cubicBezTo>
                <a:cubicBezTo>
                  <a:pt x="31" y="166"/>
                  <a:pt x="31" y="166"/>
                  <a:pt x="31" y="166"/>
                </a:cubicBezTo>
                <a:cubicBezTo>
                  <a:pt x="40" y="169"/>
                  <a:pt x="45" y="179"/>
                  <a:pt x="42" y="188"/>
                </a:cubicBezTo>
                <a:cubicBezTo>
                  <a:pt x="47" y="196"/>
                  <a:pt x="40" y="206"/>
                  <a:pt x="31" y="203"/>
                </a:cubicBezTo>
                <a:cubicBezTo>
                  <a:pt x="16" y="198"/>
                  <a:pt x="16" y="198"/>
                  <a:pt x="16" y="198"/>
                </a:cubicBezTo>
                <a:cubicBezTo>
                  <a:pt x="10" y="196"/>
                  <a:pt x="3" y="200"/>
                  <a:pt x="2" y="207"/>
                </a:cubicBezTo>
                <a:cubicBezTo>
                  <a:pt x="1" y="210"/>
                  <a:pt x="1" y="214"/>
                  <a:pt x="1" y="217"/>
                </a:cubicBezTo>
                <a:cubicBezTo>
                  <a:pt x="0" y="223"/>
                  <a:pt x="5" y="229"/>
                  <a:pt x="11" y="229"/>
                </a:cubicBezTo>
                <a:cubicBezTo>
                  <a:pt x="17" y="229"/>
                  <a:pt x="17" y="229"/>
                  <a:pt x="17" y="229"/>
                </a:cubicBezTo>
                <a:cubicBezTo>
                  <a:pt x="27" y="229"/>
                  <a:pt x="35" y="237"/>
                  <a:pt x="35" y="247"/>
                </a:cubicBezTo>
                <a:cubicBezTo>
                  <a:pt x="35" y="256"/>
                  <a:pt x="27" y="264"/>
                  <a:pt x="17" y="264"/>
                </a:cubicBezTo>
                <a:cubicBezTo>
                  <a:pt x="12" y="264"/>
                  <a:pt x="12" y="264"/>
                  <a:pt x="12" y="264"/>
                </a:cubicBezTo>
                <a:cubicBezTo>
                  <a:pt x="5" y="264"/>
                  <a:pt x="0" y="270"/>
                  <a:pt x="1" y="276"/>
                </a:cubicBezTo>
                <a:cubicBezTo>
                  <a:pt x="1" y="280"/>
                  <a:pt x="2" y="283"/>
                  <a:pt x="3" y="286"/>
                </a:cubicBezTo>
                <a:cubicBezTo>
                  <a:pt x="4" y="293"/>
                  <a:pt x="10" y="297"/>
                  <a:pt x="16" y="295"/>
                </a:cubicBezTo>
                <a:cubicBezTo>
                  <a:pt x="22" y="293"/>
                  <a:pt x="22" y="293"/>
                  <a:pt x="22" y="293"/>
                </a:cubicBezTo>
                <a:cubicBezTo>
                  <a:pt x="31" y="291"/>
                  <a:pt x="41" y="296"/>
                  <a:pt x="44" y="305"/>
                </a:cubicBezTo>
                <a:cubicBezTo>
                  <a:pt x="44" y="305"/>
                  <a:pt x="44" y="305"/>
                  <a:pt x="44" y="305"/>
                </a:cubicBezTo>
                <a:cubicBezTo>
                  <a:pt x="46" y="315"/>
                  <a:pt x="41" y="324"/>
                  <a:pt x="32" y="327"/>
                </a:cubicBezTo>
                <a:cubicBezTo>
                  <a:pt x="27" y="328"/>
                  <a:pt x="27" y="328"/>
                  <a:pt x="27" y="328"/>
                </a:cubicBezTo>
                <a:cubicBezTo>
                  <a:pt x="21" y="330"/>
                  <a:pt x="17" y="337"/>
                  <a:pt x="20" y="343"/>
                </a:cubicBezTo>
                <a:cubicBezTo>
                  <a:pt x="21" y="346"/>
                  <a:pt x="23" y="349"/>
                  <a:pt x="24" y="352"/>
                </a:cubicBezTo>
                <a:cubicBezTo>
                  <a:pt x="27" y="358"/>
                  <a:pt x="34" y="360"/>
                  <a:pt x="40" y="357"/>
                </a:cubicBezTo>
                <a:cubicBezTo>
                  <a:pt x="45" y="353"/>
                  <a:pt x="45" y="353"/>
                  <a:pt x="45" y="353"/>
                </a:cubicBezTo>
                <a:cubicBezTo>
                  <a:pt x="53" y="348"/>
                  <a:pt x="64" y="351"/>
                  <a:pt x="69" y="359"/>
                </a:cubicBezTo>
                <a:cubicBezTo>
                  <a:pt x="74" y="367"/>
                  <a:pt x="72" y="378"/>
                  <a:pt x="63" y="383"/>
                </a:cubicBezTo>
                <a:cubicBezTo>
                  <a:pt x="59" y="386"/>
                  <a:pt x="59" y="386"/>
                  <a:pt x="59" y="386"/>
                </a:cubicBezTo>
                <a:cubicBezTo>
                  <a:pt x="54" y="389"/>
                  <a:pt x="52" y="397"/>
                  <a:pt x="57" y="402"/>
                </a:cubicBezTo>
                <a:cubicBezTo>
                  <a:pt x="59" y="405"/>
                  <a:pt x="61" y="407"/>
                  <a:pt x="63" y="409"/>
                </a:cubicBezTo>
                <a:cubicBezTo>
                  <a:pt x="68" y="414"/>
                  <a:pt x="75" y="414"/>
                  <a:pt x="80" y="409"/>
                </a:cubicBezTo>
                <a:cubicBezTo>
                  <a:pt x="83" y="405"/>
                  <a:pt x="83" y="405"/>
                  <a:pt x="83" y="405"/>
                </a:cubicBezTo>
                <a:cubicBezTo>
                  <a:pt x="89" y="399"/>
                  <a:pt x="99" y="397"/>
                  <a:pt x="106" y="402"/>
                </a:cubicBezTo>
                <a:cubicBezTo>
                  <a:pt x="115" y="407"/>
                  <a:pt x="117" y="420"/>
                  <a:pt x="110" y="428"/>
                </a:cubicBezTo>
                <a:cubicBezTo>
                  <a:pt x="107" y="432"/>
                  <a:pt x="107" y="432"/>
                  <a:pt x="107" y="432"/>
                </a:cubicBezTo>
                <a:cubicBezTo>
                  <a:pt x="102" y="437"/>
                  <a:pt x="103" y="445"/>
                  <a:pt x="109" y="448"/>
                </a:cubicBezTo>
                <a:cubicBezTo>
                  <a:pt x="112" y="450"/>
                  <a:pt x="114" y="452"/>
                  <a:pt x="117" y="453"/>
                </a:cubicBezTo>
                <a:cubicBezTo>
                  <a:pt x="123" y="457"/>
                  <a:pt x="130" y="455"/>
                  <a:pt x="133" y="449"/>
                </a:cubicBezTo>
                <a:cubicBezTo>
                  <a:pt x="135" y="443"/>
                  <a:pt x="135" y="443"/>
                  <a:pt x="135" y="443"/>
                </a:cubicBezTo>
                <a:cubicBezTo>
                  <a:pt x="139" y="435"/>
                  <a:pt x="150" y="431"/>
                  <a:pt x="159" y="435"/>
                </a:cubicBezTo>
                <a:cubicBezTo>
                  <a:pt x="159" y="435"/>
                  <a:pt x="159" y="435"/>
                  <a:pt x="159" y="435"/>
                </a:cubicBezTo>
                <a:cubicBezTo>
                  <a:pt x="167" y="439"/>
                  <a:pt x="171" y="449"/>
                  <a:pt x="167" y="458"/>
                </a:cubicBezTo>
                <a:cubicBezTo>
                  <a:pt x="165" y="463"/>
                  <a:pt x="165" y="463"/>
                  <a:pt x="165" y="463"/>
                </a:cubicBezTo>
                <a:cubicBezTo>
                  <a:pt x="162" y="469"/>
                  <a:pt x="165" y="476"/>
                  <a:pt x="172" y="478"/>
                </a:cubicBezTo>
                <a:cubicBezTo>
                  <a:pt x="175" y="479"/>
                  <a:pt x="178" y="480"/>
                  <a:pt x="181" y="480"/>
                </a:cubicBezTo>
                <a:cubicBezTo>
                  <a:pt x="187" y="482"/>
                  <a:pt x="194" y="478"/>
                  <a:pt x="195" y="471"/>
                </a:cubicBezTo>
                <a:cubicBezTo>
                  <a:pt x="196" y="466"/>
                  <a:pt x="196" y="466"/>
                  <a:pt x="196" y="466"/>
                </a:cubicBezTo>
                <a:cubicBezTo>
                  <a:pt x="197" y="456"/>
                  <a:pt x="206" y="449"/>
                  <a:pt x="216" y="451"/>
                </a:cubicBezTo>
                <a:cubicBezTo>
                  <a:pt x="225" y="452"/>
                  <a:pt x="232" y="461"/>
                  <a:pt x="230" y="471"/>
                </a:cubicBezTo>
                <a:cubicBezTo>
                  <a:pt x="230" y="476"/>
                  <a:pt x="230" y="476"/>
                  <a:pt x="230" y="476"/>
                </a:cubicBezTo>
                <a:cubicBezTo>
                  <a:pt x="229" y="482"/>
                  <a:pt x="234" y="488"/>
                  <a:pt x="240" y="488"/>
                </a:cubicBezTo>
                <a:cubicBezTo>
                  <a:pt x="244" y="488"/>
                  <a:pt x="247" y="488"/>
                  <a:pt x="250" y="488"/>
                </a:cubicBezTo>
                <a:cubicBezTo>
                  <a:pt x="257" y="488"/>
                  <a:pt x="261" y="482"/>
                  <a:pt x="261" y="476"/>
                </a:cubicBezTo>
                <a:cubicBezTo>
                  <a:pt x="260" y="470"/>
                  <a:pt x="260" y="470"/>
                  <a:pt x="260" y="470"/>
                </a:cubicBezTo>
                <a:cubicBezTo>
                  <a:pt x="259" y="460"/>
                  <a:pt x="265" y="452"/>
                  <a:pt x="275" y="450"/>
                </a:cubicBezTo>
                <a:cubicBezTo>
                  <a:pt x="275" y="450"/>
                  <a:pt x="275" y="450"/>
                  <a:pt x="275" y="450"/>
                </a:cubicBezTo>
                <a:cubicBezTo>
                  <a:pt x="284" y="449"/>
                  <a:pt x="293" y="456"/>
                  <a:pt x="295" y="465"/>
                </a:cubicBezTo>
                <a:cubicBezTo>
                  <a:pt x="295" y="470"/>
                  <a:pt x="295" y="470"/>
                  <a:pt x="295" y="470"/>
                </a:cubicBezTo>
                <a:cubicBezTo>
                  <a:pt x="296" y="477"/>
                  <a:pt x="303" y="481"/>
                  <a:pt x="309" y="479"/>
                </a:cubicBezTo>
                <a:cubicBezTo>
                  <a:pt x="312" y="478"/>
                  <a:pt x="315" y="477"/>
                  <a:pt x="318" y="476"/>
                </a:cubicBezTo>
                <a:cubicBezTo>
                  <a:pt x="325" y="474"/>
                  <a:pt x="328" y="467"/>
                  <a:pt x="325" y="461"/>
                </a:cubicBezTo>
                <a:cubicBezTo>
                  <a:pt x="323" y="456"/>
                  <a:pt x="323" y="456"/>
                  <a:pt x="323" y="456"/>
                </a:cubicBezTo>
                <a:cubicBezTo>
                  <a:pt x="319" y="447"/>
                  <a:pt x="323" y="437"/>
                  <a:pt x="332" y="433"/>
                </a:cubicBezTo>
                <a:cubicBezTo>
                  <a:pt x="340" y="429"/>
                  <a:pt x="351" y="433"/>
                  <a:pt x="355" y="442"/>
                </a:cubicBezTo>
                <a:cubicBezTo>
                  <a:pt x="357" y="446"/>
                  <a:pt x="357" y="446"/>
                  <a:pt x="357" y="446"/>
                </a:cubicBezTo>
                <a:cubicBezTo>
                  <a:pt x="359" y="452"/>
                  <a:pt x="367" y="455"/>
                  <a:pt x="372" y="451"/>
                </a:cubicBezTo>
                <a:cubicBezTo>
                  <a:pt x="373" y="451"/>
                  <a:pt x="373" y="451"/>
                  <a:pt x="373" y="451"/>
                </a:cubicBezTo>
                <a:cubicBezTo>
                  <a:pt x="375" y="449"/>
                  <a:pt x="378" y="447"/>
                  <a:pt x="381" y="446"/>
                </a:cubicBezTo>
                <a:cubicBezTo>
                  <a:pt x="386" y="442"/>
                  <a:pt x="387" y="434"/>
                  <a:pt x="383" y="430"/>
                </a:cubicBezTo>
                <a:cubicBezTo>
                  <a:pt x="379" y="425"/>
                  <a:pt x="379" y="425"/>
                  <a:pt x="379" y="425"/>
                </a:cubicBezTo>
                <a:cubicBezTo>
                  <a:pt x="373" y="418"/>
                  <a:pt x="374" y="407"/>
                  <a:pt x="381" y="400"/>
                </a:cubicBezTo>
                <a:cubicBezTo>
                  <a:pt x="388" y="394"/>
                  <a:pt x="400" y="395"/>
                  <a:pt x="406" y="402"/>
                </a:cubicBezTo>
                <a:cubicBezTo>
                  <a:pt x="409" y="406"/>
                  <a:pt x="409" y="406"/>
                  <a:pt x="409" y="406"/>
                </a:cubicBezTo>
                <a:cubicBezTo>
                  <a:pt x="413" y="411"/>
                  <a:pt x="421" y="411"/>
                  <a:pt x="426" y="406"/>
                </a:cubicBezTo>
                <a:cubicBezTo>
                  <a:pt x="428" y="404"/>
                  <a:pt x="430" y="401"/>
                  <a:pt x="432" y="399"/>
                </a:cubicBezTo>
                <a:cubicBezTo>
                  <a:pt x="436" y="394"/>
                  <a:pt x="435" y="386"/>
                  <a:pt x="429" y="383"/>
                </a:cubicBezTo>
                <a:cubicBezTo>
                  <a:pt x="424" y="379"/>
                  <a:pt x="424" y="379"/>
                  <a:pt x="424" y="379"/>
                </a:cubicBezTo>
                <a:cubicBezTo>
                  <a:pt x="416" y="374"/>
                  <a:pt x="414" y="363"/>
                  <a:pt x="419" y="355"/>
                </a:cubicBezTo>
                <a:cubicBezTo>
                  <a:pt x="425" y="347"/>
                  <a:pt x="436" y="345"/>
                  <a:pt x="444" y="350"/>
                </a:cubicBezTo>
                <a:cubicBezTo>
                  <a:pt x="448" y="353"/>
                  <a:pt x="448" y="353"/>
                  <a:pt x="448" y="353"/>
                </a:cubicBezTo>
                <a:cubicBezTo>
                  <a:pt x="453" y="356"/>
                  <a:pt x="461" y="354"/>
                  <a:pt x="464" y="348"/>
                </a:cubicBezTo>
                <a:cubicBezTo>
                  <a:pt x="465" y="345"/>
                  <a:pt x="466" y="342"/>
                  <a:pt x="468" y="339"/>
                </a:cubicBezTo>
                <a:cubicBezTo>
                  <a:pt x="470" y="333"/>
                  <a:pt x="467" y="326"/>
                  <a:pt x="461" y="324"/>
                </a:cubicBezTo>
                <a:cubicBezTo>
                  <a:pt x="455" y="323"/>
                  <a:pt x="455" y="323"/>
                  <a:pt x="455" y="323"/>
                </a:cubicBezTo>
                <a:cubicBezTo>
                  <a:pt x="446" y="320"/>
                  <a:pt x="441" y="310"/>
                  <a:pt x="443" y="301"/>
                </a:cubicBezTo>
                <a:cubicBezTo>
                  <a:pt x="439" y="293"/>
                  <a:pt x="446" y="283"/>
                  <a:pt x="455" y="286"/>
                </a:cubicBezTo>
                <a:cubicBezTo>
                  <a:pt x="470" y="291"/>
                  <a:pt x="470" y="291"/>
                  <a:pt x="470" y="291"/>
                </a:cubicBezTo>
                <a:cubicBezTo>
                  <a:pt x="476" y="293"/>
                  <a:pt x="483" y="288"/>
                  <a:pt x="484" y="282"/>
                </a:cubicBezTo>
                <a:cubicBezTo>
                  <a:pt x="484" y="279"/>
                  <a:pt x="485" y="275"/>
                  <a:pt x="485" y="272"/>
                </a:cubicBezTo>
                <a:cubicBezTo>
                  <a:pt x="486" y="266"/>
                  <a:pt x="481" y="260"/>
                  <a:pt x="475" y="260"/>
                </a:cubicBezTo>
                <a:close/>
                <a:moveTo>
                  <a:pt x="291" y="99"/>
                </a:moveTo>
                <a:cubicBezTo>
                  <a:pt x="294" y="90"/>
                  <a:pt x="303" y="85"/>
                  <a:pt x="311" y="90"/>
                </a:cubicBezTo>
                <a:cubicBezTo>
                  <a:pt x="368" y="131"/>
                  <a:pt x="368" y="131"/>
                  <a:pt x="368" y="131"/>
                </a:cubicBezTo>
                <a:cubicBezTo>
                  <a:pt x="375" y="138"/>
                  <a:pt x="374" y="148"/>
                  <a:pt x="366" y="153"/>
                </a:cubicBezTo>
                <a:cubicBezTo>
                  <a:pt x="357" y="159"/>
                  <a:pt x="357" y="159"/>
                  <a:pt x="357" y="159"/>
                </a:cubicBezTo>
                <a:cubicBezTo>
                  <a:pt x="340" y="137"/>
                  <a:pt x="316" y="119"/>
                  <a:pt x="289" y="110"/>
                </a:cubicBezTo>
                <a:lnTo>
                  <a:pt x="291" y="99"/>
                </a:lnTo>
                <a:close/>
                <a:moveTo>
                  <a:pt x="183" y="87"/>
                </a:moveTo>
                <a:cubicBezTo>
                  <a:pt x="255" y="76"/>
                  <a:pt x="255" y="76"/>
                  <a:pt x="255" y="76"/>
                </a:cubicBezTo>
                <a:cubicBezTo>
                  <a:pt x="265" y="76"/>
                  <a:pt x="271" y="84"/>
                  <a:pt x="269" y="94"/>
                </a:cubicBezTo>
                <a:cubicBezTo>
                  <a:pt x="266" y="104"/>
                  <a:pt x="266" y="104"/>
                  <a:pt x="266" y="104"/>
                </a:cubicBezTo>
                <a:cubicBezTo>
                  <a:pt x="259" y="103"/>
                  <a:pt x="251" y="102"/>
                  <a:pt x="243" y="102"/>
                </a:cubicBezTo>
                <a:cubicBezTo>
                  <a:pt x="221" y="102"/>
                  <a:pt x="200" y="107"/>
                  <a:pt x="181" y="116"/>
                </a:cubicBezTo>
                <a:cubicBezTo>
                  <a:pt x="176" y="107"/>
                  <a:pt x="176" y="107"/>
                  <a:pt x="176" y="107"/>
                </a:cubicBezTo>
                <a:cubicBezTo>
                  <a:pt x="170" y="99"/>
                  <a:pt x="174" y="89"/>
                  <a:pt x="183" y="87"/>
                </a:cubicBezTo>
                <a:close/>
                <a:moveTo>
                  <a:pt x="89" y="176"/>
                </a:moveTo>
                <a:cubicBezTo>
                  <a:pt x="133" y="116"/>
                  <a:pt x="133" y="116"/>
                  <a:pt x="133" y="116"/>
                </a:cubicBezTo>
                <a:cubicBezTo>
                  <a:pt x="140" y="109"/>
                  <a:pt x="151" y="111"/>
                  <a:pt x="156" y="119"/>
                </a:cubicBezTo>
                <a:cubicBezTo>
                  <a:pt x="161" y="128"/>
                  <a:pt x="161" y="128"/>
                  <a:pt x="161" y="128"/>
                </a:cubicBezTo>
                <a:cubicBezTo>
                  <a:pt x="137" y="145"/>
                  <a:pt x="118" y="170"/>
                  <a:pt x="108" y="198"/>
                </a:cubicBezTo>
                <a:cubicBezTo>
                  <a:pt x="98" y="196"/>
                  <a:pt x="98" y="196"/>
                  <a:pt x="98" y="196"/>
                </a:cubicBezTo>
                <a:cubicBezTo>
                  <a:pt x="88" y="194"/>
                  <a:pt x="84" y="185"/>
                  <a:pt x="89" y="176"/>
                </a:cubicBezTo>
                <a:close/>
                <a:moveTo>
                  <a:pt x="108" y="315"/>
                </a:moveTo>
                <a:cubicBezTo>
                  <a:pt x="99" y="321"/>
                  <a:pt x="90" y="317"/>
                  <a:pt x="87" y="308"/>
                </a:cubicBezTo>
                <a:cubicBezTo>
                  <a:pt x="75" y="233"/>
                  <a:pt x="75" y="233"/>
                  <a:pt x="75" y="233"/>
                </a:cubicBezTo>
                <a:cubicBezTo>
                  <a:pt x="75" y="223"/>
                  <a:pt x="83" y="216"/>
                  <a:pt x="92" y="219"/>
                </a:cubicBezTo>
                <a:cubicBezTo>
                  <a:pt x="103" y="221"/>
                  <a:pt x="103" y="221"/>
                  <a:pt x="103" y="221"/>
                </a:cubicBezTo>
                <a:cubicBezTo>
                  <a:pt x="101" y="229"/>
                  <a:pt x="101" y="236"/>
                  <a:pt x="101" y="244"/>
                </a:cubicBezTo>
                <a:cubicBezTo>
                  <a:pt x="101" y="268"/>
                  <a:pt x="107" y="290"/>
                  <a:pt x="117" y="310"/>
                </a:cubicBezTo>
                <a:lnTo>
                  <a:pt x="108" y="315"/>
                </a:lnTo>
                <a:close/>
                <a:moveTo>
                  <a:pt x="180" y="401"/>
                </a:moveTo>
                <a:cubicBezTo>
                  <a:pt x="118" y="357"/>
                  <a:pt x="118" y="357"/>
                  <a:pt x="118" y="357"/>
                </a:cubicBezTo>
                <a:cubicBezTo>
                  <a:pt x="111" y="350"/>
                  <a:pt x="112" y="340"/>
                  <a:pt x="120" y="335"/>
                </a:cubicBezTo>
                <a:cubicBezTo>
                  <a:pt x="129" y="330"/>
                  <a:pt x="129" y="330"/>
                  <a:pt x="129" y="330"/>
                </a:cubicBezTo>
                <a:cubicBezTo>
                  <a:pt x="147" y="354"/>
                  <a:pt x="173" y="372"/>
                  <a:pt x="203" y="381"/>
                </a:cubicBezTo>
                <a:cubicBezTo>
                  <a:pt x="201" y="391"/>
                  <a:pt x="201" y="391"/>
                  <a:pt x="201" y="391"/>
                </a:cubicBezTo>
                <a:cubicBezTo>
                  <a:pt x="198" y="401"/>
                  <a:pt x="189" y="405"/>
                  <a:pt x="180" y="401"/>
                </a:cubicBezTo>
                <a:close/>
                <a:moveTo>
                  <a:pt x="311" y="399"/>
                </a:moveTo>
                <a:cubicBezTo>
                  <a:pt x="237" y="413"/>
                  <a:pt x="237" y="413"/>
                  <a:pt x="237" y="413"/>
                </a:cubicBezTo>
                <a:cubicBezTo>
                  <a:pt x="228" y="413"/>
                  <a:pt x="221" y="406"/>
                  <a:pt x="223" y="396"/>
                </a:cubicBezTo>
                <a:cubicBezTo>
                  <a:pt x="226" y="386"/>
                  <a:pt x="226" y="386"/>
                  <a:pt x="226" y="386"/>
                </a:cubicBezTo>
                <a:cubicBezTo>
                  <a:pt x="231" y="386"/>
                  <a:pt x="237" y="387"/>
                  <a:pt x="243" y="387"/>
                </a:cubicBezTo>
                <a:cubicBezTo>
                  <a:pt x="268" y="387"/>
                  <a:pt x="292" y="380"/>
                  <a:pt x="312" y="368"/>
                </a:cubicBezTo>
                <a:cubicBezTo>
                  <a:pt x="318" y="377"/>
                  <a:pt x="318" y="377"/>
                  <a:pt x="318" y="377"/>
                </a:cubicBezTo>
                <a:cubicBezTo>
                  <a:pt x="323" y="386"/>
                  <a:pt x="320" y="395"/>
                  <a:pt x="311" y="399"/>
                </a:cubicBezTo>
                <a:close/>
                <a:moveTo>
                  <a:pt x="400" y="307"/>
                </a:moveTo>
                <a:cubicBezTo>
                  <a:pt x="359" y="367"/>
                  <a:pt x="359" y="367"/>
                  <a:pt x="359" y="367"/>
                </a:cubicBezTo>
                <a:cubicBezTo>
                  <a:pt x="352" y="374"/>
                  <a:pt x="343" y="373"/>
                  <a:pt x="337" y="365"/>
                </a:cubicBezTo>
                <a:cubicBezTo>
                  <a:pt x="332" y="355"/>
                  <a:pt x="332" y="355"/>
                  <a:pt x="332" y="355"/>
                </a:cubicBezTo>
                <a:cubicBezTo>
                  <a:pt x="354" y="337"/>
                  <a:pt x="371" y="313"/>
                  <a:pt x="379" y="284"/>
                </a:cubicBezTo>
                <a:cubicBezTo>
                  <a:pt x="390" y="287"/>
                  <a:pt x="390" y="287"/>
                  <a:pt x="390" y="287"/>
                </a:cubicBezTo>
                <a:cubicBezTo>
                  <a:pt x="400" y="289"/>
                  <a:pt x="404" y="298"/>
                  <a:pt x="400" y="307"/>
                </a:cubicBezTo>
                <a:close/>
                <a:moveTo>
                  <a:pt x="395" y="264"/>
                </a:moveTo>
                <a:cubicBezTo>
                  <a:pt x="384" y="262"/>
                  <a:pt x="384" y="262"/>
                  <a:pt x="384" y="262"/>
                </a:cubicBezTo>
                <a:cubicBezTo>
                  <a:pt x="385" y="256"/>
                  <a:pt x="385" y="250"/>
                  <a:pt x="385" y="244"/>
                </a:cubicBezTo>
                <a:cubicBezTo>
                  <a:pt x="385" y="221"/>
                  <a:pt x="379" y="199"/>
                  <a:pt x="369" y="179"/>
                </a:cubicBezTo>
                <a:cubicBezTo>
                  <a:pt x="378" y="173"/>
                  <a:pt x="378" y="173"/>
                  <a:pt x="378" y="173"/>
                </a:cubicBezTo>
                <a:cubicBezTo>
                  <a:pt x="387" y="168"/>
                  <a:pt x="396" y="171"/>
                  <a:pt x="399" y="181"/>
                </a:cubicBezTo>
                <a:cubicBezTo>
                  <a:pt x="412" y="250"/>
                  <a:pt x="412" y="250"/>
                  <a:pt x="412" y="250"/>
                </a:cubicBezTo>
                <a:cubicBezTo>
                  <a:pt x="412" y="260"/>
                  <a:pt x="404" y="266"/>
                  <a:pt x="395" y="264"/>
                </a:cubicBezTo>
                <a:close/>
              </a:path>
            </a:pathLst>
          </a:custGeom>
          <a:solidFill>
            <a:schemeClr val="accent3">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latin typeface="Helvetica" panose="020B0604020202020204" pitchFamily="34" charset="0"/>
              <a:cs typeface="Helvetica" panose="020B0604020202020204" pitchFamily="34" charset="0"/>
            </a:endParaRPr>
          </a:p>
        </p:txBody>
      </p:sp>
      <p:sp>
        <p:nvSpPr>
          <p:cNvPr id="107" name="TextBox 106">
            <a:extLst>
              <a:ext uri="{FF2B5EF4-FFF2-40B4-BE49-F238E27FC236}">
                <a16:creationId xmlns:a16="http://schemas.microsoft.com/office/drawing/2014/main" id="{15945385-9F75-EAA3-5DA8-411209BBCD11}"/>
              </a:ext>
            </a:extLst>
          </p:cNvPr>
          <p:cNvSpPr txBox="1"/>
          <p:nvPr/>
        </p:nvSpPr>
        <p:spPr>
          <a:xfrm>
            <a:off x="10516181" y="1711838"/>
            <a:ext cx="1438214" cy="307777"/>
          </a:xfrm>
          <a:prstGeom prst="rect">
            <a:avLst/>
          </a:prstGeom>
          <a:noFill/>
        </p:spPr>
        <p:txBody>
          <a:bodyPr wrap="none" rtlCol="0">
            <a:spAutoFit/>
          </a:bodyPr>
          <a:lstStyle/>
          <a:p>
            <a:r>
              <a:rPr lang="en-US" sz="1400" b="1" dirty="0">
                <a:latin typeface="Helvetica" panose="020B0604020202020204" pitchFamily="34" charset="0"/>
                <a:cs typeface="Helvetica" panose="020B0604020202020204" pitchFamily="34" charset="0"/>
              </a:rPr>
              <a:t>Memory ability</a:t>
            </a:r>
          </a:p>
        </p:txBody>
      </p:sp>
      <p:sp>
        <p:nvSpPr>
          <p:cNvPr id="69" name="TextBox 68"/>
          <p:cNvSpPr txBox="1"/>
          <p:nvPr/>
        </p:nvSpPr>
        <p:spPr>
          <a:xfrm>
            <a:off x="10503308" y="2766655"/>
            <a:ext cx="792205" cy="307777"/>
          </a:xfrm>
          <a:prstGeom prst="rect">
            <a:avLst/>
          </a:prstGeom>
          <a:noFill/>
        </p:spPr>
        <p:txBody>
          <a:bodyPr wrap="none" rtlCol="0">
            <a:spAutoFit/>
          </a:bodyPr>
          <a:lstStyle/>
          <a:p>
            <a:r>
              <a:rPr lang="en-US" sz="1400" b="1" dirty="0">
                <a:latin typeface="Helvetica" panose="020B0604020202020204" pitchFamily="34" charset="0"/>
                <a:cs typeface="Helvetica" panose="020B0604020202020204" pitchFamily="34" charset="0"/>
              </a:rPr>
              <a:t>Energy</a:t>
            </a:r>
          </a:p>
        </p:txBody>
      </p:sp>
      <p:cxnSp>
        <p:nvCxnSpPr>
          <p:cNvPr id="108" name="Straight Connector 107">
            <a:extLst>
              <a:ext uri="{FF2B5EF4-FFF2-40B4-BE49-F238E27FC236}">
                <a16:creationId xmlns:a16="http://schemas.microsoft.com/office/drawing/2014/main" id="{992469A8-6A0F-7287-EA40-3CC15310492A}"/>
              </a:ext>
            </a:extLst>
          </p:cNvPr>
          <p:cNvCxnSpPr>
            <a:cxnSpLocks/>
            <a:stCxn id="39" idx="2"/>
            <a:endCxn id="106" idx="18"/>
          </p:cNvCxnSpPr>
          <p:nvPr/>
        </p:nvCxnSpPr>
        <p:spPr>
          <a:xfrm flipV="1">
            <a:off x="10033534" y="2846483"/>
            <a:ext cx="336372" cy="189168"/>
          </a:xfrm>
          <a:prstGeom prst="line">
            <a:avLst/>
          </a:prstGeom>
          <a:ln w="25400">
            <a:solidFill>
              <a:srgbClr val="CC9900"/>
            </a:solidFill>
            <a:prstDash val="sysDash"/>
          </a:ln>
        </p:spPr>
        <p:style>
          <a:lnRef idx="1">
            <a:schemeClr val="accent1"/>
          </a:lnRef>
          <a:fillRef idx="0">
            <a:schemeClr val="accent1"/>
          </a:fillRef>
          <a:effectRef idx="0">
            <a:schemeClr val="accent1"/>
          </a:effectRef>
          <a:fontRef idx="minor">
            <a:schemeClr val="tx1"/>
          </a:fontRef>
        </p:style>
      </p:cxnSp>
      <p:sp>
        <p:nvSpPr>
          <p:cNvPr id="112" name="Freeform 19">
            <a:extLst>
              <a:ext uri="{FF2B5EF4-FFF2-40B4-BE49-F238E27FC236}">
                <a16:creationId xmlns:a16="http://schemas.microsoft.com/office/drawing/2014/main" id="{E33DEBB5-7751-17C0-57DC-4D717092D903}"/>
              </a:ext>
            </a:extLst>
          </p:cNvPr>
          <p:cNvSpPr>
            <a:spLocks noEditPoints="1"/>
          </p:cNvSpPr>
          <p:nvPr/>
        </p:nvSpPr>
        <p:spPr bwMode="auto">
          <a:xfrm>
            <a:off x="1681252" y="3095169"/>
            <a:ext cx="906203" cy="909046"/>
          </a:xfrm>
          <a:custGeom>
            <a:avLst/>
            <a:gdLst>
              <a:gd name="T0" fmla="*/ 380 w 402"/>
              <a:gd name="T1" fmla="*/ 242 h 403"/>
              <a:gd name="T2" fmla="*/ 385 w 402"/>
              <a:gd name="T3" fmla="*/ 209 h 403"/>
              <a:gd name="T4" fmla="*/ 383 w 402"/>
              <a:gd name="T5" fmla="*/ 175 h 403"/>
              <a:gd name="T6" fmla="*/ 375 w 402"/>
              <a:gd name="T7" fmla="*/ 142 h 403"/>
              <a:gd name="T8" fmla="*/ 361 w 402"/>
              <a:gd name="T9" fmla="*/ 111 h 403"/>
              <a:gd name="T10" fmla="*/ 342 w 402"/>
              <a:gd name="T11" fmla="*/ 83 h 403"/>
              <a:gd name="T12" fmla="*/ 318 w 402"/>
              <a:gd name="T13" fmla="*/ 59 h 403"/>
              <a:gd name="T14" fmla="*/ 289 w 402"/>
              <a:gd name="T15" fmla="*/ 40 h 403"/>
              <a:gd name="T16" fmla="*/ 258 w 402"/>
              <a:gd name="T17" fmla="*/ 26 h 403"/>
              <a:gd name="T18" fmla="*/ 225 w 402"/>
              <a:gd name="T19" fmla="*/ 19 h 403"/>
              <a:gd name="T20" fmla="*/ 191 w 402"/>
              <a:gd name="T21" fmla="*/ 18 h 403"/>
              <a:gd name="T22" fmla="*/ 158 w 402"/>
              <a:gd name="T23" fmla="*/ 23 h 403"/>
              <a:gd name="T24" fmla="*/ 125 w 402"/>
              <a:gd name="T25" fmla="*/ 34 h 403"/>
              <a:gd name="T26" fmla="*/ 96 w 402"/>
              <a:gd name="T27" fmla="*/ 50 h 403"/>
              <a:gd name="T28" fmla="*/ 70 w 402"/>
              <a:gd name="T29" fmla="*/ 72 h 403"/>
              <a:gd name="T30" fmla="*/ 48 w 402"/>
              <a:gd name="T31" fmla="*/ 98 h 403"/>
              <a:gd name="T32" fmla="*/ 32 w 402"/>
              <a:gd name="T33" fmla="*/ 128 h 403"/>
              <a:gd name="T34" fmla="*/ 21 w 402"/>
              <a:gd name="T35" fmla="*/ 161 h 403"/>
              <a:gd name="T36" fmla="*/ 17 w 402"/>
              <a:gd name="T37" fmla="*/ 194 h 403"/>
              <a:gd name="T38" fmla="*/ 19 w 402"/>
              <a:gd name="T39" fmla="*/ 228 h 403"/>
              <a:gd name="T40" fmla="*/ 27 w 402"/>
              <a:gd name="T41" fmla="*/ 261 h 403"/>
              <a:gd name="T42" fmla="*/ 41 w 402"/>
              <a:gd name="T43" fmla="*/ 292 h 403"/>
              <a:gd name="T44" fmla="*/ 60 w 402"/>
              <a:gd name="T45" fmla="*/ 320 h 403"/>
              <a:gd name="T46" fmla="*/ 84 w 402"/>
              <a:gd name="T47" fmla="*/ 344 h 403"/>
              <a:gd name="T48" fmla="*/ 112 w 402"/>
              <a:gd name="T49" fmla="*/ 363 h 403"/>
              <a:gd name="T50" fmla="*/ 144 w 402"/>
              <a:gd name="T51" fmla="*/ 376 h 403"/>
              <a:gd name="T52" fmla="*/ 177 w 402"/>
              <a:gd name="T53" fmla="*/ 384 h 403"/>
              <a:gd name="T54" fmla="*/ 211 w 402"/>
              <a:gd name="T55" fmla="*/ 385 h 403"/>
              <a:gd name="T56" fmla="*/ 244 w 402"/>
              <a:gd name="T57" fmla="*/ 380 h 403"/>
              <a:gd name="T58" fmla="*/ 276 w 402"/>
              <a:gd name="T59" fmla="*/ 369 h 403"/>
              <a:gd name="T60" fmla="*/ 306 w 402"/>
              <a:gd name="T61" fmla="*/ 353 h 403"/>
              <a:gd name="T62" fmla="*/ 332 w 402"/>
              <a:gd name="T63" fmla="*/ 331 h 403"/>
              <a:gd name="T64" fmla="*/ 354 w 402"/>
              <a:gd name="T65" fmla="*/ 304 h 403"/>
              <a:gd name="T66" fmla="*/ 370 w 402"/>
              <a:gd name="T67" fmla="*/ 275 h 403"/>
              <a:gd name="T68" fmla="*/ 119 w 402"/>
              <a:gd name="T69" fmla="*/ 71 h 403"/>
              <a:gd name="T70" fmla="*/ 213 w 402"/>
              <a:gd name="T71" fmla="*/ 69 h 403"/>
              <a:gd name="T72" fmla="*/ 80 w 402"/>
              <a:gd name="T73" fmla="*/ 257 h 403"/>
              <a:gd name="T74" fmla="*/ 337 w 402"/>
              <a:gd name="T75" fmla="*/ 272 h 403"/>
              <a:gd name="T76" fmla="*/ 98 w 402"/>
              <a:gd name="T77" fmla="*/ 294 h 403"/>
              <a:gd name="T78" fmla="*/ 324 w 402"/>
              <a:gd name="T79" fmla="*/ 253 h 403"/>
              <a:gd name="T80" fmla="*/ 339 w 402"/>
              <a:gd name="T81" fmla="*/ 214 h 403"/>
              <a:gd name="T82" fmla="*/ 252 w 402"/>
              <a:gd name="T83" fmla="*/ 79 h 403"/>
              <a:gd name="T84" fmla="*/ 331 w 402"/>
              <a:gd name="T85" fmla="*/ 120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02" h="403">
                <a:moveTo>
                  <a:pt x="376" y="259"/>
                </a:moveTo>
                <a:cubicBezTo>
                  <a:pt x="396" y="256"/>
                  <a:pt x="396" y="256"/>
                  <a:pt x="396" y="256"/>
                </a:cubicBezTo>
                <a:cubicBezTo>
                  <a:pt x="380" y="242"/>
                  <a:pt x="380" y="242"/>
                  <a:pt x="380" y="242"/>
                </a:cubicBezTo>
                <a:cubicBezTo>
                  <a:pt x="375" y="238"/>
                  <a:pt x="377" y="229"/>
                  <a:pt x="383" y="226"/>
                </a:cubicBezTo>
                <a:cubicBezTo>
                  <a:pt x="402" y="219"/>
                  <a:pt x="402" y="219"/>
                  <a:pt x="402" y="219"/>
                </a:cubicBezTo>
                <a:cubicBezTo>
                  <a:pt x="385" y="209"/>
                  <a:pt x="385" y="209"/>
                  <a:pt x="385" y="209"/>
                </a:cubicBezTo>
                <a:cubicBezTo>
                  <a:pt x="379" y="205"/>
                  <a:pt x="379" y="196"/>
                  <a:pt x="385" y="192"/>
                </a:cubicBezTo>
                <a:cubicBezTo>
                  <a:pt x="402" y="182"/>
                  <a:pt x="402" y="182"/>
                  <a:pt x="402" y="182"/>
                </a:cubicBezTo>
                <a:cubicBezTo>
                  <a:pt x="383" y="175"/>
                  <a:pt x="383" y="175"/>
                  <a:pt x="383" y="175"/>
                </a:cubicBezTo>
                <a:cubicBezTo>
                  <a:pt x="376" y="172"/>
                  <a:pt x="375" y="163"/>
                  <a:pt x="380" y="158"/>
                </a:cubicBezTo>
                <a:cubicBezTo>
                  <a:pt x="395" y="145"/>
                  <a:pt x="395" y="145"/>
                  <a:pt x="395" y="145"/>
                </a:cubicBezTo>
                <a:cubicBezTo>
                  <a:pt x="375" y="142"/>
                  <a:pt x="375" y="142"/>
                  <a:pt x="375" y="142"/>
                </a:cubicBezTo>
                <a:cubicBezTo>
                  <a:pt x="368" y="141"/>
                  <a:pt x="365" y="132"/>
                  <a:pt x="369" y="126"/>
                </a:cubicBezTo>
                <a:cubicBezTo>
                  <a:pt x="381" y="110"/>
                  <a:pt x="381" y="110"/>
                  <a:pt x="381" y="110"/>
                </a:cubicBezTo>
                <a:cubicBezTo>
                  <a:pt x="361" y="111"/>
                  <a:pt x="361" y="111"/>
                  <a:pt x="361" y="111"/>
                </a:cubicBezTo>
                <a:cubicBezTo>
                  <a:pt x="354" y="111"/>
                  <a:pt x="349" y="103"/>
                  <a:pt x="352" y="97"/>
                </a:cubicBezTo>
                <a:cubicBezTo>
                  <a:pt x="361" y="79"/>
                  <a:pt x="361" y="79"/>
                  <a:pt x="361" y="79"/>
                </a:cubicBezTo>
                <a:cubicBezTo>
                  <a:pt x="342" y="83"/>
                  <a:pt x="342" y="83"/>
                  <a:pt x="342" y="83"/>
                </a:cubicBezTo>
                <a:cubicBezTo>
                  <a:pt x="335" y="84"/>
                  <a:pt x="328" y="78"/>
                  <a:pt x="330" y="71"/>
                </a:cubicBezTo>
                <a:cubicBezTo>
                  <a:pt x="336" y="51"/>
                  <a:pt x="336" y="51"/>
                  <a:pt x="336" y="51"/>
                </a:cubicBezTo>
                <a:cubicBezTo>
                  <a:pt x="318" y="59"/>
                  <a:pt x="318" y="59"/>
                  <a:pt x="318" y="59"/>
                </a:cubicBezTo>
                <a:cubicBezTo>
                  <a:pt x="311" y="62"/>
                  <a:pt x="303" y="56"/>
                  <a:pt x="304" y="49"/>
                </a:cubicBezTo>
                <a:cubicBezTo>
                  <a:pt x="306" y="29"/>
                  <a:pt x="306" y="29"/>
                  <a:pt x="306" y="29"/>
                </a:cubicBezTo>
                <a:cubicBezTo>
                  <a:pt x="289" y="40"/>
                  <a:pt x="289" y="40"/>
                  <a:pt x="289" y="40"/>
                </a:cubicBezTo>
                <a:cubicBezTo>
                  <a:pt x="283" y="44"/>
                  <a:pt x="275" y="40"/>
                  <a:pt x="274" y="33"/>
                </a:cubicBezTo>
                <a:cubicBezTo>
                  <a:pt x="273" y="13"/>
                  <a:pt x="273" y="13"/>
                  <a:pt x="273" y="13"/>
                </a:cubicBezTo>
                <a:cubicBezTo>
                  <a:pt x="258" y="26"/>
                  <a:pt x="258" y="26"/>
                  <a:pt x="258" y="26"/>
                </a:cubicBezTo>
                <a:cubicBezTo>
                  <a:pt x="253" y="32"/>
                  <a:pt x="244" y="29"/>
                  <a:pt x="242" y="22"/>
                </a:cubicBezTo>
                <a:cubicBezTo>
                  <a:pt x="237" y="3"/>
                  <a:pt x="237" y="3"/>
                  <a:pt x="237" y="3"/>
                </a:cubicBezTo>
                <a:cubicBezTo>
                  <a:pt x="225" y="19"/>
                  <a:pt x="225" y="19"/>
                  <a:pt x="225" y="19"/>
                </a:cubicBezTo>
                <a:cubicBezTo>
                  <a:pt x="221" y="25"/>
                  <a:pt x="212" y="24"/>
                  <a:pt x="209" y="17"/>
                </a:cubicBezTo>
                <a:cubicBezTo>
                  <a:pt x="200" y="0"/>
                  <a:pt x="200" y="0"/>
                  <a:pt x="200" y="0"/>
                </a:cubicBezTo>
                <a:cubicBezTo>
                  <a:pt x="191" y="18"/>
                  <a:pt x="191" y="18"/>
                  <a:pt x="191" y="18"/>
                </a:cubicBezTo>
                <a:cubicBezTo>
                  <a:pt x="188" y="24"/>
                  <a:pt x="179" y="25"/>
                  <a:pt x="175" y="19"/>
                </a:cubicBezTo>
                <a:cubicBezTo>
                  <a:pt x="163" y="3"/>
                  <a:pt x="163" y="3"/>
                  <a:pt x="163" y="3"/>
                </a:cubicBezTo>
                <a:cubicBezTo>
                  <a:pt x="158" y="23"/>
                  <a:pt x="158" y="23"/>
                  <a:pt x="158" y="23"/>
                </a:cubicBezTo>
                <a:cubicBezTo>
                  <a:pt x="156" y="30"/>
                  <a:pt x="147" y="32"/>
                  <a:pt x="142" y="27"/>
                </a:cubicBezTo>
                <a:cubicBezTo>
                  <a:pt x="127" y="14"/>
                  <a:pt x="127" y="14"/>
                  <a:pt x="127" y="14"/>
                </a:cubicBezTo>
                <a:cubicBezTo>
                  <a:pt x="125" y="34"/>
                  <a:pt x="125" y="34"/>
                  <a:pt x="125" y="34"/>
                </a:cubicBezTo>
                <a:cubicBezTo>
                  <a:pt x="125" y="41"/>
                  <a:pt x="117" y="45"/>
                  <a:pt x="111" y="41"/>
                </a:cubicBezTo>
                <a:cubicBezTo>
                  <a:pt x="94" y="30"/>
                  <a:pt x="94" y="30"/>
                  <a:pt x="94" y="30"/>
                </a:cubicBezTo>
                <a:cubicBezTo>
                  <a:pt x="96" y="50"/>
                  <a:pt x="96" y="50"/>
                  <a:pt x="96" y="50"/>
                </a:cubicBezTo>
                <a:cubicBezTo>
                  <a:pt x="97" y="58"/>
                  <a:pt x="89" y="63"/>
                  <a:pt x="83" y="60"/>
                </a:cubicBezTo>
                <a:cubicBezTo>
                  <a:pt x="64" y="53"/>
                  <a:pt x="64" y="53"/>
                  <a:pt x="64" y="53"/>
                </a:cubicBezTo>
                <a:cubicBezTo>
                  <a:pt x="70" y="72"/>
                  <a:pt x="70" y="72"/>
                  <a:pt x="70" y="72"/>
                </a:cubicBezTo>
                <a:cubicBezTo>
                  <a:pt x="72" y="79"/>
                  <a:pt x="66" y="86"/>
                  <a:pt x="59" y="85"/>
                </a:cubicBezTo>
                <a:cubicBezTo>
                  <a:pt x="39" y="81"/>
                  <a:pt x="39" y="81"/>
                  <a:pt x="39" y="81"/>
                </a:cubicBezTo>
                <a:cubicBezTo>
                  <a:pt x="48" y="98"/>
                  <a:pt x="48" y="98"/>
                  <a:pt x="48" y="98"/>
                </a:cubicBezTo>
                <a:cubicBezTo>
                  <a:pt x="52" y="105"/>
                  <a:pt x="47" y="113"/>
                  <a:pt x="40" y="113"/>
                </a:cubicBezTo>
                <a:cubicBezTo>
                  <a:pt x="20" y="113"/>
                  <a:pt x="20" y="113"/>
                  <a:pt x="20" y="113"/>
                </a:cubicBezTo>
                <a:cubicBezTo>
                  <a:pt x="32" y="128"/>
                  <a:pt x="32" y="128"/>
                  <a:pt x="32" y="128"/>
                </a:cubicBezTo>
                <a:cubicBezTo>
                  <a:pt x="37" y="134"/>
                  <a:pt x="33" y="143"/>
                  <a:pt x="26" y="144"/>
                </a:cubicBezTo>
                <a:cubicBezTo>
                  <a:pt x="6" y="147"/>
                  <a:pt x="6" y="147"/>
                  <a:pt x="6" y="147"/>
                </a:cubicBezTo>
                <a:cubicBezTo>
                  <a:pt x="21" y="161"/>
                  <a:pt x="21" y="161"/>
                  <a:pt x="21" y="161"/>
                </a:cubicBezTo>
                <a:cubicBezTo>
                  <a:pt x="27" y="165"/>
                  <a:pt x="25" y="174"/>
                  <a:pt x="18" y="177"/>
                </a:cubicBezTo>
                <a:cubicBezTo>
                  <a:pt x="0" y="184"/>
                  <a:pt x="0" y="184"/>
                  <a:pt x="0" y="184"/>
                </a:cubicBezTo>
                <a:cubicBezTo>
                  <a:pt x="17" y="194"/>
                  <a:pt x="17" y="194"/>
                  <a:pt x="17" y="194"/>
                </a:cubicBezTo>
                <a:cubicBezTo>
                  <a:pt x="23" y="198"/>
                  <a:pt x="23" y="207"/>
                  <a:pt x="17" y="211"/>
                </a:cubicBezTo>
                <a:cubicBezTo>
                  <a:pt x="0" y="221"/>
                  <a:pt x="0" y="221"/>
                  <a:pt x="0" y="221"/>
                </a:cubicBezTo>
                <a:cubicBezTo>
                  <a:pt x="19" y="228"/>
                  <a:pt x="19" y="228"/>
                  <a:pt x="19" y="228"/>
                </a:cubicBezTo>
                <a:cubicBezTo>
                  <a:pt x="26" y="231"/>
                  <a:pt x="27" y="240"/>
                  <a:pt x="22" y="245"/>
                </a:cubicBezTo>
                <a:cubicBezTo>
                  <a:pt x="7" y="258"/>
                  <a:pt x="7" y="258"/>
                  <a:pt x="7" y="258"/>
                </a:cubicBezTo>
                <a:cubicBezTo>
                  <a:pt x="27" y="261"/>
                  <a:pt x="27" y="261"/>
                  <a:pt x="27" y="261"/>
                </a:cubicBezTo>
                <a:cubicBezTo>
                  <a:pt x="34" y="262"/>
                  <a:pt x="37" y="271"/>
                  <a:pt x="33" y="277"/>
                </a:cubicBezTo>
                <a:cubicBezTo>
                  <a:pt x="21" y="293"/>
                  <a:pt x="21" y="293"/>
                  <a:pt x="21" y="293"/>
                </a:cubicBezTo>
                <a:cubicBezTo>
                  <a:pt x="41" y="292"/>
                  <a:pt x="41" y="292"/>
                  <a:pt x="41" y="292"/>
                </a:cubicBezTo>
                <a:cubicBezTo>
                  <a:pt x="48" y="292"/>
                  <a:pt x="53" y="300"/>
                  <a:pt x="50" y="306"/>
                </a:cubicBezTo>
                <a:cubicBezTo>
                  <a:pt x="41" y="324"/>
                  <a:pt x="41" y="324"/>
                  <a:pt x="41" y="324"/>
                </a:cubicBezTo>
                <a:cubicBezTo>
                  <a:pt x="60" y="320"/>
                  <a:pt x="60" y="320"/>
                  <a:pt x="60" y="320"/>
                </a:cubicBezTo>
                <a:cubicBezTo>
                  <a:pt x="67" y="319"/>
                  <a:pt x="73" y="325"/>
                  <a:pt x="71" y="332"/>
                </a:cubicBezTo>
                <a:cubicBezTo>
                  <a:pt x="66" y="352"/>
                  <a:pt x="66" y="352"/>
                  <a:pt x="66" y="352"/>
                </a:cubicBezTo>
                <a:cubicBezTo>
                  <a:pt x="84" y="344"/>
                  <a:pt x="84" y="344"/>
                  <a:pt x="84" y="344"/>
                </a:cubicBezTo>
                <a:cubicBezTo>
                  <a:pt x="91" y="341"/>
                  <a:pt x="98" y="347"/>
                  <a:pt x="98" y="354"/>
                </a:cubicBezTo>
                <a:cubicBezTo>
                  <a:pt x="96" y="374"/>
                  <a:pt x="96" y="374"/>
                  <a:pt x="96" y="374"/>
                </a:cubicBezTo>
                <a:cubicBezTo>
                  <a:pt x="112" y="363"/>
                  <a:pt x="112" y="363"/>
                  <a:pt x="112" y="363"/>
                </a:cubicBezTo>
                <a:cubicBezTo>
                  <a:pt x="119" y="359"/>
                  <a:pt x="127" y="363"/>
                  <a:pt x="127" y="370"/>
                </a:cubicBezTo>
                <a:cubicBezTo>
                  <a:pt x="129" y="390"/>
                  <a:pt x="129" y="390"/>
                  <a:pt x="129" y="390"/>
                </a:cubicBezTo>
                <a:cubicBezTo>
                  <a:pt x="144" y="376"/>
                  <a:pt x="144" y="376"/>
                  <a:pt x="144" y="376"/>
                </a:cubicBezTo>
                <a:cubicBezTo>
                  <a:pt x="149" y="371"/>
                  <a:pt x="158" y="374"/>
                  <a:pt x="160" y="381"/>
                </a:cubicBezTo>
                <a:cubicBezTo>
                  <a:pt x="165" y="400"/>
                  <a:pt x="165" y="400"/>
                  <a:pt x="165" y="400"/>
                </a:cubicBezTo>
                <a:cubicBezTo>
                  <a:pt x="177" y="384"/>
                  <a:pt x="177" y="384"/>
                  <a:pt x="177" y="384"/>
                </a:cubicBezTo>
                <a:cubicBezTo>
                  <a:pt x="181" y="378"/>
                  <a:pt x="190" y="379"/>
                  <a:pt x="193" y="385"/>
                </a:cubicBezTo>
                <a:cubicBezTo>
                  <a:pt x="202" y="403"/>
                  <a:pt x="202" y="403"/>
                  <a:pt x="202" y="403"/>
                </a:cubicBezTo>
                <a:cubicBezTo>
                  <a:pt x="211" y="385"/>
                  <a:pt x="211" y="385"/>
                  <a:pt x="211" y="385"/>
                </a:cubicBezTo>
                <a:cubicBezTo>
                  <a:pt x="214" y="379"/>
                  <a:pt x="223" y="378"/>
                  <a:pt x="227" y="384"/>
                </a:cubicBezTo>
                <a:cubicBezTo>
                  <a:pt x="239" y="400"/>
                  <a:pt x="239" y="400"/>
                  <a:pt x="239" y="400"/>
                </a:cubicBezTo>
                <a:cubicBezTo>
                  <a:pt x="244" y="380"/>
                  <a:pt x="244" y="380"/>
                  <a:pt x="244" y="380"/>
                </a:cubicBezTo>
                <a:cubicBezTo>
                  <a:pt x="246" y="373"/>
                  <a:pt x="255" y="371"/>
                  <a:pt x="260" y="376"/>
                </a:cubicBezTo>
                <a:cubicBezTo>
                  <a:pt x="275" y="389"/>
                  <a:pt x="275" y="389"/>
                  <a:pt x="275" y="389"/>
                </a:cubicBezTo>
                <a:cubicBezTo>
                  <a:pt x="276" y="369"/>
                  <a:pt x="276" y="369"/>
                  <a:pt x="276" y="369"/>
                </a:cubicBezTo>
                <a:cubicBezTo>
                  <a:pt x="277" y="362"/>
                  <a:pt x="285" y="358"/>
                  <a:pt x="291" y="362"/>
                </a:cubicBezTo>
                <a:cubicBezTo>
                  <a:pt x="308" y="373"/>
                  <a:pt x="308" y="373"/>
                  <a:pt x="308" y="373"/>
                </a:cubicBezTo>
                <a:cubicBezTo>
                  <a:pt x="306" y="353"/>
                  <a:pt x="306" y="353"/>
                  <a:pt x="306" y="353"/>
                </a:cubicBezTo>
                <a:cubicBezTo>
                  <a:pt x="305" y="345"/>
                  <a:pt x="312" y="340"/>
                  <a:pt x="319" y="343"/>
                </a:cubicBezTo>
                <a:cubicBezTo>
                  <a:pt x="338" y="350"/>
                  <a:pt x="338" y="350"/>
                  <a:pt x="338" y="350"/>
                </a:cubicBezTo>
                <a:cubicBezTo>
                  <a:pt x="332" y="331"/>
                  <a:pt x="332" y="331"/>
                  <a:pt x="332" y="331"/>
                </a:cubicBezTo>
                <a:cubicBezTo>
                  <a:pt x="330" y="324"/>
                  <a:pt x="336" y="317"/>
                  <a:pt x="343" y="318"/>
                </a:cubicBezTo>
                <a:cubicBezTo>
                  <a:pt x="363" y="322"/>
                  <a:pt x="363" y="322"/>
                  <a:pt x="363" y="322"/>
                </a:cubicBezTo>
                <a:cubicBezTo>
                  <a:pt x="354" y="304"/>
                  <a:pt x="354" y="304"/>
                  <a:pt x="354" y="304"/>
                </a:cubicBezTo>
                <a:cubicBezTo>
                  <a:pt x="350" y="298"/>
                  <a:pt x="355" y="290"/>
                  <a:pt x="362" y="290"/>
                </a:cubicBezTo>
                <a:cubicBezTo>
                  <a:pt x="382" y="290"/>
                  <a:pt x="382" y="290"/>
                  <a:pt x="382" y="290"/>
                </a:cubicBezTo>
                <a:cubicBezTo>
                  <a:pt x="370" y="275"/>
                  <a:pt x="370" y="275"/>
                  <a:pt x="370" y="275"/>
                </a:cubicBezTo>
                <a:cubicBezTo>
                  <a:pt x="365" y="269"/>
                  <a:pt x="369" y="260"/>
                  <a:pt x="376" y="259"/>
                </a:cubicBezTo>
                <a:close/>
                <a:moveTo>
                  <a:pt x="56" y="253"/>
                </a:moveTo>
                <a:cubicBezTo>
                  <a:pt x="33" y="187"/>
                  <a:pt x="57" y="110"/>
                  <a:pt x="119" y="71"/>
                </a:cubicBezTo>
                <a:cubicBezTo>
                  <a:pt x="145" y="55"/>
                  <a:pt x="173" y="48"/>
                  <a:pt x="201" y="48"/>
                </a:cubicBezTo>
                <a:cubicBezTo>
                  <a:pt x="210" y="48"/>
                  <a:pt x="216" y="56"/>
                  <a:pt x="214" y="64"/>
                </a:cubicBezTo>
                <a:cubicBezTo>
                  <a:pt x="213" y="69"/>
                  <a:pt x="213" y="69"/>
                  <a:pt x="213" y="69"/>
                </a:cubicBezTo>
                <a:cubicBezTo>
                  <a:pt x="209" y="69"/>
                  <a:pt x="205" y="68"/>
                  <a:pt x="201" y="68"/>
                </a:cubicBezTo>
                <a:cubicBezTo>
                  <a:pt x="127" y="68"/>
                  <a:pt x="68" y="128"/>
                  <a:pt x="68" y="201"/>
                </a:cubicBezTo>
                <a:cubicBezTo>
                  <a:pt x="68" y="221"/>
                  <a:pt x="72" y="240"/>
                  <a:pt x="80" y="257"/>
                </a:cubicBezTo>
                <a:cubicBezTo>
                  <a:pt x="75" y="260"/>
                  <a:pt x="75" y="260"/>
                  <a:pt x="75" y="260"/>
                </a:cubicBezTo>
                <a:cubicBezTo>
                  <a:pt x="68" y="264"/>
                  <a:pt x="59" y="261"/>
                  <a:pt x="56" y="253"/>
                </a:cubicBezTo>
                <a:close/>
                <a:moveTo>
                  <a:pt x="337" y="272"/>
                </a:moveTo>
                <a:cubicBezTo>
                  <a:pt x="325" y="296"/>
                  <a:pt x="307" y="316"/>
                  <a:pt x="283" y="332"/>
                </a:cubicBezTo>
                <a:cubicBezTo>
                  <a:pt x="222" y="369"/>
                  <a:pt x="146" y="360"/>
                  <a:pt x="97" y="314"/>
                </a:cubicBezTo>
                <a:cubicBezTo>
                  <a:pt x="90" y="308"/>
                  <a:pt x="91" y="298"/>
                  <a:pt x="98" y="294"/>
                </a:cubicBezTo>
                <a:cubicBezTo>
                  <a:pt x="103" y="291"/>
                  <a:pt x="103" y="291"/>
                  <a:pt x="103" y="291"/>
                </a:cubicBezTo>
                <a:cubicBezTo>
                  <a:pt x="127" y="318"/>
                  <a:pt x="162" y="335"/>
                  <a:pt x="201" y="335"/>
                </a:cubicBezTo>
                <a:cubicBezTo>
                  <a:pt x="256" y="335"/>
                  <a:pt x="304" y="301"/>
                  <a:pt x="324" y="253"/>
                </a:cubicBezTo>
                <a:cubicBezTo>
                  <a:pt x="329" y="254"/>
                  <a:pt x="329" y="254"/>
                  <a:pt x="329" y="254"/>
                </a:cubicBezTo>
                <a:cubicBezTo>
                  <a:pt x="337" y="256"/>
                  <a:pt x="341" y="265"/>
                  <a:pt x="337" y="272"/>
                </a:cubicBezTo>
                <a:close/>
                <a:moveTo>
                  <a:pt x="339" y="214"/>
                </a:moveTo>
                <a:cubicBezTo>
                  <a:pt x="334" y="213"/>
                  <a:pt x="334" y="213"/>
                  <a:pt x="334" y="213"/>
                </a:cubicBezTo>
                <a:cubicBezTo>
                  <a:pt x="334" y="209"/>
                  <a:pt x="334" y="205"/>
                  <a:pt x="334" y="201"/>
                </a:cubicBezTo>
                <a:cubicBezTo>
                  <a:pt x="334" y="146"/>
                  <a:pt x="300" y="99"/>
                  <a:pt x="252" y="79"/>
                </a:cubicBezTo>
                <a:cubicBezTo>
                  <a:pt x="253" y="74"/>
                  <a:pt x="253" y="74"/>
                  <a:pt x="253" y="74"/>
                </a:cubicBezTo>
                <a:cubicBezTo>
                  <a:pt x="255" y="66"/>
                  <a:pt x="264" y="61"/>
                  <a:pt x="272" y="65"/>
                </a:cubicBezTo>
                <a:cubicBezTo>
                  <a:pt x="295" y="77"/>
                  <a:pt x="316" y="96"/>
                  <a:pt x="331" y="120"/>
                </a:cubicBezTo>
                <a:cubicBezTo>
                  <a:pt x="347" y="145"/>
                  <a:pt x="355" y="174"/>
                  <a:pt x="355" y="202"/>
                </a:cubicBezTo>
                <a:cubicBezTo>
                  <a:pt x="354" y="210"/>
                  <a:pt x="347" y="216"/>
                  <a:pt x="339" y="214"/>
                </a:cubicBezTo>
                <a:close/>
              </a:path>
            </a:pathLst>
          </a:custGeom>
          <a:solidFill>
            <a:schemeClr val="accent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latin typeface="Helvetica" panose="020B0604020202020204" pitchFamily="34" charset="0"/>
              <a:cs typeface="Helvetica" panose="020B0604020202020204" pitchFamily="34" charset="0"/>
            </a:endParaRPr>
          </a:p>
        </p:txBody>
      </p:sp>
      <p:cxnSp>
        <p:nvCxnSpPr>
          <p:cNvPr id="113" name="Straight Connector 112">
            <a:extLst>
              <a:ext uri="{FF2B5EF4-FFF2-40B4-BE49-F238E27FC236}">
                <a16:creationId xmlns:a16="http://schemas.microsoft.com/office/drawing/2014/main" id="{2CB4771F-F064-40D7-5F8E-9C4C3ACA5485}"/>
              </a:ext>
            </a:extLst>
          </p:cNvPr>
          <p:cNvCxnSpPr>
            <a:cxnSpLocks/>
            <a:stCxn id="40" idx="20"/>
            <a:endCxn id="112" idx="1"/>
          </p:cNvCxnSpPr>
          <p:nvPr/>
        </p:nvCxnSpPr>
        <p:spPr>
          <a:xfrm flipH="1">
            <a:off x="2549133" y="3254276"/>
            <a:ext cx="648532" cy="312334"/>
          </a:xfrm>
          <a:prstGeom prst="line">
            <a:avLst/>
          </a:prstGeom>
          <a:ln w="25400">
            <a:solidFill>
              <a:srgbClr val="CC9900"/>
            </a:solidFill>
            <a:prstDash val="sysDash"/>
          </a:ln>
        </p:spPr>
        <p:style>
          <a:lnRef idx="1">
            <a:schemeClr val="accent1"/>
          </a:lnRef>
          <a:fillRef idx="0">
            <a:schemeClr val="accent1"/>
          </a:fillRef>
          <a:effectRef idx="0">
            <a:schemeClr val="accent1"/>
          </a:effectRef>
          <a:fontRef idx="minor">
            <a:schemeClr val="tx1"/>
          </a:fontRef>
        </p:style>
      </p:cxnSp>
      <p:sp>
        <p:nvSpPr>
          <p:cNvPr id="116" name="TextBox 115">
            <a:extLst>
              <a:ext uri="{FF2B5EF4-FFF2-40B4-BE49-F238E27FC236}">
                <a16:creationId xmlns:a16="http://schemas.microsoft.com/office/drawing/2014/main" id="{D7AE9BDE-8AAB-6DA0-81BB-A9264D9C9A2F}"/>
              </a:ext>
            </a:extLst>
          </p:cNvPr>
          <p:cNvSpPr txBox="1"/>
          <p:nvPr/>
        </p:nvSpPr>
        <p:spPr>
          <a:xfrm>
            <a:off x="1182204" y="3349677"/>
            <a:ext cx="1607249" cy="523220"/>
          </a:xfrm>
          <a:prstGeom prst="rect">
            <a:avLst/>
          </a:prstGeom>
          <a:noFill/>
        </p:spPr>
        <p:txBody>
          <a:bodyPr wrap="square" rtlCol="0">
            <a:spAutoFit/>
          </a:bodyPr>
          <a:lstStyle/>
          <a:p>
            <a:r>
              <a:rPr lang="en-US" sz="1400" b="1" dirty="0">
                <a:latin typeface="Helvetica" panose="020B0604020202020204" pitchFamily="34" charset="0"/>
                <a:cs typeface="Helvetica" panose="020B0604020202020204" pitchFamily="34" charset="0"/>
              </a:rPr>
              <a:t>Constantly curious</a:t>
            </a:r>
          </a:p>
        </p:txBody>
      </p:sp>
      <p:sp>
        <p:nvSpPr>
          <p:cNvPr id="119" name="Freeform 23">
            <a:extLst>
              <a:ext uri="{FF2B5EF4-FFF2-40B4-BE49-F238E27FC236}">
                <a16:creationId xmlns:a16="http://schemas.microsoft.com/office/drawing/2014/main" id="{5FEDF879-CD15-244D-7E8E-341011D45B81}"/>
              </a:ext>
            </a:extLst>
          </p:cNvPr>
          <p:cNvSpPr>
            <a:spLocks noEditPoints="1"/>
          </p:cNvSpPr>
          <p:nvPr/>
        </p:nvSpPr>
        <p:spPr bwMode="auto">
          <a:xfrm>
            <a:off x="6260392" y="568091"/>
            <a:ext cx="938504" cy="1026897"/>
          </a:xfrm>
          <a:custGeom>
            <a:avLst/>
            <a:gdLst>
              <a:gd name="T0" fmla="*/ 469 w 486"/>
              <a:gd name="T1" fmla="*/ 225 h 488"/>
              <a:gd name="T2" fmla="*/ 470 w 486"/>
              <a:gd name="T3" fmla="*/ 194 h 488"/>
              <a:gd name="T4" fmla="*/ 459 w 486"/>
              <a:gd name="T5" fmla="*/ 161 h 488"/>
              <a:gd name="T6" fmla="*/ 441 w 486"/>
              <a:gd name="T7" fmla="*/ 135 h 488"/>
              <a:gd name="T8" fmla="*/ 429 w 486"/>
              <a:gd name="T9" fmla="*/ 87 h 488"/>
              <a:gd name="T10" fmla="*/ 380 w 486"/>
              <a:gd name="T11" fmla="*/ 87 h 488"/>
              <a:gd name="T12" fmla="*/ 369 w 486"/>
              <a:gd name="T13" fmla="*/ 35 h 488"/>
              <a:gd name="T14" fmla="*/ 319 w 486"/>
              <a:gd name="T15" fmla="*/ 31 h 488"/>
              <a:gd name="T16" fmla="*/ 291 w 486"/>
              <a:gd name="T17" fmla="*/ 17 h 488"/>
              <a:gd name="T18" fmla="*/ 256 w 486"/>
              <a:gd name="T19" fmla="*/ 13 h 488"/>
              <a:gd name="T20" fmla="*/ 226 w 486"/>
              <a:gd name="T21" fmla="*/ 19 h 488"/>
              <a:gd name="T22" fmla="*/ 177 w 486"/>
              <a:gd name="T23" fmla="*/ 10 h 488"/>
              <a:gd name="T24" fmla="*/ 151 w 486"/>
              <a:gd name="T25" fmla="*/ 57 h 488"/>
              <a:gd name="T26" fmla="*/ 113 w 486"/>
              <a:gd name="T27" fmla="*/ 38 h 488"/>
              <a:gd name="T28" fmla="*/ 107 w 486"/>
              <a:gd name="T29" fmla="*/ 86 h 488"/>
              <a:gd name="T30" fmla="*/ 54 w 486"/>
              <a:gd name="T31" fmla="*/ 90 h 488"/>
              <a:gd name="T32" fmla="*/ 42 w 486"/>
              <a:gd name="T33" fmla="*/ 139 h 488"/>
              <a:gd name="T34" fmla="*/ 25 w 486"/>
              <a:gd name="T35" fmla="*/ 164 h 488"/>
              <a:gd name="T36" fmla="*/ 16 w 486"/>
              <a:gd name="T37" fmla="*/ 198 h 488"/>
              <a:gd name="T38" fmla="*/ 17 w 486"/>
              <a:gd name="T39" fmla="*/ 229 h 488"/>
              <a:gd name="T40" fmla="*/ 1 w 486"/>
              <a:gd name="T41" fmla="*/ 276 h 488"/>
              <a:gd name="T42" fmla="*/ 44 w 486"/>
              <a:gd name="T43" fmla="*/ 305 h 488"/>
              <a:gd name="T44" fmla="*/ 20 w 486"/>
              <a:gd name="T45" fmla="*/ 343 h 488"/>
              <a:gd name="T46" fmla="*/ 69 w 486"/>
              <a:gd name="T47" fmla="*/ 359 h 488"/>
              <a:gd name="T48" fmla="*/ 63 w 486"/>
              <a:gd name="T49" fmla="*/ 409 h 488"/>
              <a:gd name="T50" fmla="*/ 110 w 486"/>
              <a:gd name="T51" fmla="*/ 428 h 488"/>
              <a:gd name="T52" fmla="*/ 133 w 486"/>
              <a:gd name="T53" fmla="*/ 449 h 488"/>
              <a:gd name="T54" fmla="*/ 167 w 486"/>
              <a:gd name="T55" fmla="*/ 458 h 488"/>
              <a:gd name="T56" fmla="*/ 195 w 486"/>
              <a:gd name="T57" fmla="*/ 471 h 488"/>
              <a:gd name="T58" fmla="*/ 230 w 486"/>
              <a:gd name="T59" fmla="*/ 476 h 488"/>
              <a:gd name="T60" fmla="*/ 260 w 486"/>
              <a:gd name="T61" fmla="*/ 470 h 488"/>
              <a:gd name="T62" fmla="*/ 295 w 486"/>
              <a:gd name="T63" fmla="*/ 470 h 488"/>
              <a:gd name="T64" fmla="*/ 323 w 486"/>
              <a:gd name="T65" fmla="*/ 456 h 488"/>
              <a:gd name="T66" fmla="*/ 372 w 486"/>
              <a:gd name="T67" fmla="*/ 451 h 488"/>
              <a:gd name="T68" fmla="*/ 379 w 486"/>
              <a:gd name="T69" fmla="*/ 425 h 488"/>
              <a:gd name="T70" fmla="*/ 426 w 486"/>
              <a:gd name="T71" fmla="*/ 406 h 488"/>
              <a:gd name="T72" fmla="*/ 419 w 486"/>
              <a:gd name="T73" fmla="*/ 355 h 488"/>
              <a:gd name="T74" fmla="*/ 468 w 486"/>
              <a:gd name="T75" fmla="*/ 339 h 488"/>
              <a:gd name="T76" fmla="*/ 455 w 486"/>
              <a:gd name="T77" fmla="*/ 286 h 488"/>
              <a:gd name="T78" fmla="*/ 475 w 486"/>
              <a:gd name="T79" fmla="*/ 260 h 488"/>
              <a:gd name="T80" fmla="*/ 366 w 486"/>
              <a:gd name="T81" fmla="*/ 153 h 488"/>
              <a:gd name="T82" fmla="*/ 183 w 486"/>
              <a:gd name="T83" fmla="*/ 87 h 488"/>
              <a:gd name="T84" fmla="*/ 243 w 486"/>
              <a:gd name="T85" fmla="*/ 102 h 488"/>
              <a:gd name="T86" fmla="*/ 89 w 486"/>
              <a:gd name="T87" fmla="*/ 176 h 488"/>
              <a:gd name="T88" fmla="*/ 108 w 486"/>
              <a:gd name="T89" fmla="*/ 198 h 488"/>
              <a:gd name="T90" fmla="*/ 87 w 486"/>
              <a:gd name="T91" fmla="*/ 308 h 488"/>
              <a:gd name="T92" fmla="*/ 101 w 486"/>
              <a:gd name="T93" fmla="*/ 244 h 488"/>
              <a:gd name="T94" fmla="*/ 118 w 486"/>
              <a:gd name="T95" fmla="*/ 357 h 488"/>
              <a:gd name="T96" fmla="*/ 201 w 486"/>
              <a:gd name="T97" fmla="*/ 391 h 488"/>
              <a:gd name="T98" fmla="*/ 223 w 486"/>
              <a:gd name="T99" fmla="*/ 396 h 488"/>
              <a:gd name="T100" fmla="*/ 318 w 486"/>
              <a:gd name="T101" fmla="*/ 377 h 488"/>
              <a:gd name="T102" fmla="*/ 337 w 486"/>
              <a:gd name="T103" fmla="*/ 365 h 488"/>
              <a:gd name="T104" fmla="*/ 400 w 486"/>
              <a:gd name="T105" fmla="*/ 307 h 488"/>
              <a:gd name="T106" fmla="*/ 369 w 486"/>
              <a:gd name="T107" fmla="*/ 179 h 488"/>
              <a:gd name="T108" fmla="*/ 395 w 486"/>
              <a:gd name="T109" fmla="*/ 264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86" h="488">
                <a:moveTo>
                  <a:pt x="475" y="260"/>
                </a:moveTo>
                <a:cubicBezTo>
                  <a:pt x="469" y="260"/>
                  <a:pt x="469" y="260"/>
                  <a:pt x="469" y="260"/>
                </a:cubicBezTo>
                <a:cubicBezTo>
                  <a:pt x="460" y="260"/>
                  <a:pt x="453" y="254"/>
                  <a:pt x="451" y="245"/>
                </a:cubicBezTo>
                <a:cubicBezTo>
                  <a:pt x="450" y="234"/>
                  <a:pt x="458" y="225"/>
                  <a:pt x="469" y="225"/>
                </a:cubicBezTo>
                <a:cubicBezTo>
                  <a:pt x="474" y="225"/>
                  <a:pt x="474" y="225"/>
                  <a:pt x="474" y="225"/>
                </a:cubicBezTo>
                <a:cubicBezTo>
                  <a:pt x="480" y="225"/>
                  <a:pt x="486" y="219"/>
                  <a:pt x="485" y="212"/>
                </a:cubicBezTo>
                <a:cubicBezTo>
                  <a:pt x="484" y="209"/>
                  <a:pt x="484" y="206"/>
                  <a:pt x="483" y="203"/>
                </a:cubicBezTo>
                <a:cubicBezTo>
                  <a:pt x="482" y="196"/>
                  <a:pt x="476" y="192"/>
                  <a:pt x="470" y="194"/>
                </a:cubicBezTo>
                <a:cubicBezTo>
                  <a:pt x="464" y="195"/>
                  <a:pt x="464" y="195"/>
                  <a:pt x="464" y="195"/>
                </a:cubicBezTo>
                <a:cubicBezTo>
                  <a:pt x="456" y="198"/>
                  <a:pt x="447" y="194"/>
                  <a:pt x="443" y="187"/>
                </a:cubicBezTo>
                <a:cubicBezTo>
                  <a:pt x="438" y="176"/>
                  <a:pt x="444" y="165"/>
                  <a:pt x="454" y="162"/>
                </a:cubicBezTo>
                <a:cubicBezTo>
                  <a:pt x="459" y="161"/>
                  <a:pt x="459" y="161"/>
                  <a:pt x="459" y="161"/>
                </a:cubicBezTo>
                <a:cubicBezTo>
                  <a:pt x="465" y="159"/>
                  <a:pt x="469" y="152"/>
                  <a:pt x="466" y="146"/>
                </a:cubicBezTo>
                <a:cubicBezTo>
                  <a:pt x="465" y="143"/>
                  <a:pt x="463" y="140"/>
                  <a:pt x="462" y="137"/>
                </a:cubicBezTo>
                <a:cubicBezTo>
                  <a:pt x="459" y="131"/>
                  <a:pt x="452" y="129"/>
                  <a:pt x="446" y="132"/>
                </a:cubicBezTo>
                <a:cubicBezTo>
                  <a:pt x="441" y="135"/>
                  <a:pt x="441" y="135"/>
                  <a:pt x="441" y="135"/>
                </a:cubicBezTo>
                <a:cubicBezTo>
                  <a:pt x="433" y="140"/>
                  <a:pt x="422" y="138"/>
                  <a:pt x="417" y="130"/>
                </a:cubicBezTo>
                <a:cubicBezTo>
                  <a:pt x="412" y="122"/>
                  <a:pt x="414" y="111"/>
                  <a:pt x="422" y="106"/>
                </a:cubicBezTo>
                <a:cubicBezTo>
                  <a:pt x="426" y="103"/>
                  <a:pt x="426" y="103"/>
                  <a:pt x="426" y="103"/>
                </a:cubicBezTo>
                <a:cubicBezTo>
                  <a:pt x="432" y="100"/>
                  <a:pt x="433" y="92"/>
                  <a:pt x="429" y="87"/>
                </a:cubicBezTo>
                <a:cubicBezTo>
                  <a:pt x="427" y="84"/>
                  <a:pt x="425" y="82"/>
                  <a:pt x="423" y="79"/>
                </a:cubicBezTo>
                <a:cubicBezTo>
                  <a:pt x="418" y="75"/>
                  <a:pt x="411" y="75"/>
                  <a:pt x="406" y="79"/>
                </a:cubicBezTo>
                <a:cubicBezTo>
                  <a:pt x="403" y="84"/>
                  <a:pt x="403" y="84"/>
                  <a:pt x="403" y="84"/>
                </a:cubicBezTo>
                <a:cubicBezTo>
                  <a:pt x="397" y="90"/>
                  <a:pt x="387" y="92"/>
                  <a:pt x="380" y="87"/>
                </a:cubicBezTo>
                <a:cubicBezTo>
                  <a:pt x="371" y="81"/>
                  <a:pt x="369" y="69"/>
                  <a:pt x="376" y="61"/>
                </a:cubicBezTo>
                <a:cubicBezTo>
                  <a:pt x="379" y="57"/>
                  <a:pt x="379" y="57"/>
                  <a:pt x="379" y="57"/>
                </a:cubicBezTo>
                <a:cubicBezTo>
                  <a:pt x="384" y="52"/>
                  <a:pt x="383" y="44"/>
                  <a:pt x="377" y="41"/>
                </a:cubicBezTo>
                <a:cubicBezTo>
                  <a:pt x="374" y="39"/>
                  <a:pt x="372" y="37"/>
                  <a:pt x="369" y="35"/>
                </a:cubicBezTo>
                <a:cubicBezTo>
                  <a:pt x="363" y="32"/>
                  <a:pt x="356" y="34"/>
                  <a:pt x="353" y="40"/>
                </a:cubicBezTo>
                <a:cubicBezTo>
                  <a:pt x="351" y="45"/>
                  <a:pt x="351" y="45"/>
                  <a:pt x="351" y="45"/>
                </a:cubicBezTo>
                <a:cubicBezTo>
                  <a:pt x="347" y="53"/>
                  <a:pt x="338" y="57"/>
                  <a:pt x="330" y="55"/>
                </a:cubicBezTo>
                <a:cubicBezTo>
                  <a:pt x="319" y="52"/>
                  <a:pt x="314" y="40"/>
                  <a:pt x="319" y="31"/>
                </a:cubicBezTo>
                <a:cubicBezTo>
                  <a:pt x="321" y="26"/>
                  <a:pt x="321" y="26"/>
                  <a:pt x="321" y="26"/>
                </a:cubicBezTo>
                <a:cubicBezTo>
                  <a:pt x="324" y="20"/>
                  <a:pt x="321" y="13"/>
                  <a:pt x="314" y="11"/>
                </a:cubicBezTo>
                <a:cubicBezTo>
                  <a:pt x="311" y="10"/>
                  <a:pt x="308" y="9"/>
                  <a:pt x="305" y="8"/>
                </a:cubicBezTo>
                <a:cubicBezTo>
                  <a:pt x="298" y="7"/>
                  <a:pt x="292" y="11"/>
                  <a:pt x="291" y="17"/>
                </a:cubicBezTo>
                <a:cubicBezTo>
                  <a:pt x="290" y="23"/>
                  <a:pt x="290" y="23"/>
                  <a:pt x="290" y="23"/>
                </a:cubicBezTo>
                <a:cubicBezTo>
                  <a:pt x="289" y="31"/>
                  <a:pt x="282" y="38"/>
                  <a:pt x="273" y="38"/>
                </a:cubicBezTo>
                <a:cubicBezTo>
                  <a:pt x="262" y="38"/>
                  <a:pt x="254" y="28"/>
                  <a:pt x="256" y="18"/>
                </a:cubicBezTo>
                <a:cubicBezTo>
                  <a:pt x="256" y="13"/>
                  <a:pt x="256" y="13"/>
                  <a:pt x="256" y="13"/>
                </a:cubicBezTo>
                <a:cubicBezTo>
                  <a:pt x="257" y="7"/>
                  <a:pt x="252" y="1"/>
                  <a:pt x="246" y="0"/>
                </a:cubicBezTo>
                <a:cubicBezTo>
                  <a:pt x="242" y="0"/>
                  <a:pt x="239" y="0"/>
                  <a:pt x="236" y="1"/>
                </a:cubicBezTo>
                <a:cubicBezTo>
                  <a:pt x="229" y="1"/>
                  <a:pt x="224" y="7"/>
                  <a:pt x="225" y="13"/>
                </a:cubicBezTo>
                <a:cubicBezTo>
                  <a:pt x="226" y="19"/>
                  <a:pt x="226" y="19"/>
                  <a:pt x="226" y="19"/>
                </a:cubicBezTo>
                <a:cubicBezTo>
                  <a:pt x="227" y="28"/>
                  <a:pt x="220" y="37"/>
                  <a:pt x="211" y="39"/>
                </a:cubicBezTo>
                <a:cubicBezTo>
                  <a:pt x="203" y="43"/>
                  <a:pt x="193" y="39"/>
                  <a:pt x="192" y="30"/>
                </a:cubicBezTo>
                <a:cubicBezTo>
                  <a:pt x="191" y="19"/>
                  <a:pt x="191" y="19"/>
                  <a:pt x="191" y="19"/>
                </a:cubicBezTo>
                <a:cubicBezTo>
                  <a:pt x="190" y="12"/>
                  <a:pt x="183" y="8"/>
                  <a:pt x="177" y="10"/>
                </a:cubicBezTo>
                <a:cubicBezTo>
                  <a:pt x="174" y="10"/>
                  <a:pt x="170" y="11"/>
                  <a:pt x="167" y="12"/>
                </a:cubicBezTo>
                <a:cubicBezTo>
                  <a:pt x="161" y="14"/>
                  <a:pt x="158" y="21"/>
                  <a:pt x="161" y="27"/>
                </a:cubicBezTo>
                <a:cubicBezTo>
                  <a:pt x="163" y="33"/>
                  <a:pt x="163" y="33"/>
                  <a:pt x="163" y="33"/>
                </a:cubicBezTo>
                <a:cubicBezTo>
                  <a:pt x="167" y="42"/>
                  <a:pt x="162" y="54"/>
                  <a:pt x="151" y="57"/>
                </a:cubicBezTo>
                <a:cubicBezTo>
                  <a:pt x="143" y="59"/>
                  <a:pt x="134" y="54"/>
                  <a:pt x="131" y="47"/>
                </a:cubicBezTo>
                <a:cubicBezTo>
                  <a:pt x="129" y="43"/>
                  <a:pt x="129" y="43"/>
                  <a:pt x="129" y="43"/>
                </a:cubicBezTo>
                <a:cubicBezTo>
                  <a:pt x="126" y="37"/>
                  <a:pt x="119" y="34"/>
                  <a:pt x="113" y="38"/>
                </a:cubicBezTo>
                <a:cubicBezTo>
                  <a:pt x="113" y="38"/>
                  <a:pt x="113" y="38"/>
                  <a:pt x="113" y="38"/>
                </a:cubicBezTo>
                <a:cubicBezTo>
                  <a:pt x="110" y="40"/>
                  <a:pt x="108" y="41"/>
                  <a:pt x="105" y="43"/>
                </a:cubicBezTo>
                <a:cubicBezTo>
                  <a:pt x="100" y="47"/>
                  <a:pt x="99" y="54"/>
                  <a:pt x="103" y="59"/>
                </a:cubicBezTo>
                <a:cubicBezTo>
                  <a:pt x="106" y="63"/>
                  <a:pt x="106" y="63"/>
                  <a:pt x="106" y="63"/>
                </a:cubicBezTo>
                <a:cubicBezTo>
                  <a:pt x="112" y="70"/>
                  <a:pt x="112" y="80"/>
                  <a:pt x="107" y="86"/>
                </a:cubicBezTo>
                <a:cubicBezTo>
                  <a:pt x="100" y="95"/>
                  <a:pt x="87" y="95"/>
                  <a:pt x="80" y="86"/>
                </a:cubicBezTo>
                <a:cubicBezTo>
                  <a:pt x="77" y="83"/>
                  <a:pt x="77" y="83"/>
                  <a:pt x="77" y="83"/>
                </a:cubicBezTo>
                <a:cubicBezTo>
                  <a:pt x="73" y="78"/>
                  <a:pt x="65" y="78"/>
                  <a:pt x="60" y="83"/>
                </a:cubicBezTo>
                <a:cubicBezTo>
                  <a:pt x="58" y="85"/>
                  <a:pt x="56" y="88"/>
                  <a:pt x="54" y="90"/>
                </a:cubicBezTo>
                <a:cubicBezTo>
                  <a:pt x="50" y="95"/>
                  <a:pt x="51" y="103"/>
                  <a:pt x="56" y="106"/>
                </a:cubicBezTo>
                <a:cubicBezTo>
                  <a:pt x="61" y="109"/>
                  <a:pt x="61" y="109"/>
                  <a:pt x="61" y="109"/>
                </a:cubicBezTo>
                <a:cubicBezTo>
                  <a:pt x="68" y="114"/>
                  <a:pt x="71" y="123"/>
                  <a:pt x="68" y="131"/>
                </a:cubicBezTo>
                <a:cubicBezTo>
                  <a:pt x="63" y="141"/>
                  <a:pt x="51" y="145"/>
                  <a:pt x="42" y="139"/>
                </a:cubicBezTo>
                <a:cubicBezTo>
                  <a:pt x="38" y="136"/>
                  <a:pt x="38" y="136"/>
                  <a:pt x="38" y="136"/>
                </a:cubicBezTo>
                <a:cubicBezTo>
                  <a:pt x="33" y="132"/>
                  <a:pt x="25" y="135"/>
                  <a:pt x="22" y="141"/>
                </a:cubicBezTo>
                <a:cubicBezTo>
                  <a:pt x="21" y="144"/>
                  <a:pt x="19" y="147"/>
                  <a:pt x="18" y="150"/>
                </a:cubicBezTo>
                <a:cubicBezTo>
                  <a:pt x="16" y="156"/>
                  <a:pt x="19" y="162"/>
                  <a:pt x="25" y="164"/>
                </a:cubicBezTo>
                <a:cubicBezTo>
                  <a:pt x="31" y="166"/>
                  <a:pt x="31" y="166"/>
                  <a:pt x="31" y="166"/>
                </a:cubicBezTo>
                <a:cubicBezTo>
                  <a:pt x="40" y="169"/>
                  <a:pt x="45" y="179"/>
                  <a:pt x="42" y="188"/>
                </a:cubicBezTo>
                <a:cubicBezTo>
                  <a:pt x="47" y="196"/>
                  <a:pt x="40" y="206"/>
                  <a:pt x="31" y="203"/>
                </a:cubicBezTo>
                <a:cubicBezTo>
                  <a:pt x="16" y="198"/>
                  <a:pt x="16" y="198"/>
                  <a:pt x="16" y="198"/>
                </a:cubicBezTo>
                <a:cubicBezTo>
                  <a:pt x="10" y="196"/>
                  <a:pt x="3" y="200"/>
                  <a:pt x="2" y="207"/>
                </a:cubicBezTo>
                <a:cubicBezTo>
                  <a:pt x="1" y="210"/>
                  <a:pt x="1" y="214"/>
                  <a:pt x="1" y="217"/>
                </a:cubicBezTo>
                <a:cubicBezTo>
                  <a:pt x="0" y="223"/>
                  <a:pt x="5" y="229"/>
                  <a:pt x="11" y="229"/>
                </a:cubicBezTo>
                <a:cubicBezTo>
                  <a:pt x="17" y="229"/>
                  <a:pt x="17" y="229"/>
                  <a:pt x="17" y="229"/>
                </a:cubicBezTo>
                <a:cubicBezTo>
                  <a:pt x="27" y="229"/>
                  <a:pt x="35" y="237"/>
                  <a:pt x="35" y="247"/>
                </a:cubicBezTo>
                <a:cubicBezTo>
                  <a:pt x="35" y="256"/>
                  <a:pt x="27" y="264"/>
                  <a:pt x="17" y="264"/>
                </a:cubicBezTo>
                <a:cubicBezTo>
                  <a:pt x="12" y="264"/>
                  <a:pt x="12" y="264"/>
                  <a:pt x="12" y="264"/>
                </a:cubicBezTo>
                <a:cubicBezTo>
                  <a:pt x="5" y="264"/>
                  <a:pt x="0" y="270"/>
                  <a:pt x="1" y="276"/>
                </a:cubicBezTo>
                <a:cubicBezTo>
                  <a:pt x="1" y="280"/>
                  <a:pt x="2" y="283"/>
                  <a:pt x="3" y="286"/>
                </a:cubicBezTo>
                <a:cubicBezTo>
                  <a:pt x="4" y="293"/>
                  <a:pt x="10" y="297"/>
                  <a:pt x="16" y="295"/>
                </a:cubicBezTo>
                <a:cubicBezTo>
                  <a:pt x="22" y="293"/>
                  <a:pt x="22" y="293"/>
                  <a:pt x="22" y="293"/>
                </a:cubicBezTo>
                <a:cubicBezTo>
                  <a:pt x="31" y="291"/>
                  <a:pt x="41" y="296"/>
                  <a:pt x="44" y="305"/>
                </a:cubicBezTo>
                <a:cubicBezTo>
                  <a:pt x="44" y="305"/>
                  <a:pt x="44" y="305"/>
                  <a:pt x="44" y="305"/>
                </a:cubicBezTo>
                <a:cubicBezTo>
                  <a:pt x="46" y="315"/>
                  <a:pt x="41" y="324"/>
                  <a:pt x="32" y="327"/>
                </a:cubicBezTo>
                <a:cubicBezTo>
                  <a:pt x="27" y="328"/>
                  <a:pt x="27" y="328"/>
                  <a:pt x="27" y="328"/>
                </a:cubicBezTo>
                <a:cubicBezTo>
                  <a:pt x="21" y="330"/>
                  <a:pt x="17" y="337"/>
                  <a:pt x="20" y="343"/>
                </a:cubicBezTo>
                <a:cubicBezTo>
                  <a:pt x="21" y="346"/>
                  <a:pt x="23" y="349"/>
                  <a:pt x="24" y="352"/>
                </a:cubicBezTo>
                <a:cubicBezTo>
                  <a:pt x="27" y="358"/>
                  <a:pt x="34" y="360"/>
                  <a:pt x="40" y="357"/>
                </a:cubicBezTo>
                <a:cubicBezTo>
                  <a:pt x="45" y="353"/>
                  <a:pt x="45" y="353"/>
                  <a:pt x="45" y="353"/>
                </a:cubicBezTo>
                <a:cubicBezTo>
                  <a:pt x="53" y="348"/>
                  <a:pt x="64" y="351"/>
                  <a:pt x="69" y="359"/>
                </a:cubicBezTo>
                <a:cubicBezTo>
                  <a:pt x="74" y="367"/>
                  <a:pt x="72" y="378"/>
                  <a:pt x="63" y="383"/>
                </a:cubicBezTo>
                <a:cubicBezTo>
                  <a:pt x="59" y="386"/>
                  <a:pt x="59" y="386"/>
                  <a:pt x="59" y="386"/>
                </a:cubicBezTo>
                <a:cubicBezTo>
                  <a:pt x="54" y="389"/>
                  <a:pt x="52" y="397"/>
                  <a:pt x="57" y="402"/>
                </a:cubicBezTo>
                <a:cubicBezTo>
                  <a:pt x="59" y="405"/>
                  <a:pt x="61" y="407"/>
                  <a:pt x="63" y="409"/>
                </a:cubicBezTo>
                <a:cubicBezTo>
                  <a:pt x="68" y="414"/>
                  <a:pt x="75" y="414"/>
                  <a:pt x="80" y="409"/>
                </a:cubicBezTo>
                <a:cubicBezTo>
                  <a:pt x="83" y="405"/>
                  <a:pt x="83" y="405"/>
                  <a:pt x="83" y="405"/>
                </a:cubicBezTo>
                <a:cubicBezTo>
                  <a:pt x="89" y="399"/>
                  <a:pt x="99" y="397"/>
                  <a:pt x="106" y="402"/>
                </a:cubicBezTo>
                <a:cubicBezTo>
                  <a:pt x="115" y="407"/>
                  <a:pt x="117" y="420"/>
                  <a:pt x="110" y="428"/>
                </a:cubicBezTo>
                <a:cubicBezTo>
                  <a:pt x="107" y="432"/>
                  <a:pt x="107" y="432"/>
                  <a:pt x="107" y="432"/>
                </a:cubicBezTo>
                <a:cubicBezTo>
                  <a:pt x="102" y="437"/>
                  <a:pt x="103" y="445"/>
                  <a:pt x="109" y="448"/>
                </a:cubicBezTo>
                <a:cubicBezTo>
                  <a:pt x="112" y="450"/>
                  <a:pt x="114" y="452"/>
                  <a:pt x="117" y="453"/>
                </a:cubicBezTo>
                <a:cubicBezTo>
                  <a:pt x="123" y="457"/>
                  <a:pt x="130" y="455"/>
                  <a:pt x="133" y="449"/>
                </a:cubicBezTo>
                <a:cubicBezTo>
                  <a:pt x="135" y="443"/>
                  <a:pt x="135" y="443"/>
                  <a:pt x="135" y="443"/>
                </a:cubicBezTo>
                <a:cubicBezTo>
                  <a:pt x="139" y="435"/>
                  <a:pt x="150" y="431"/>
                  <a:pt x="159" y="435"/>
                </a:cubicBezTo>
                <a:cubicBezTo>
                  <a:pt x="159" y="435"/>
                  <a:pt x="159" y="435"/>
                  <a:pt x="159" y="435"/>
                </a:cubicBezTo>
                <a:cubicBezTo>
                  <a:pt x="167" y="439"/>
                  <a:pt x="171" y="449"/>
                  <a:pt x="167" y="458"/>
                </a:cubicBezTo>
                <a:cubicBezTo>
                  <a:pt x="165" y="463"/>
                  <a:pt x="165" y="463"/>
                  <a:pt x="165" y="463"/>
                </a:cubicBezTo>
                <a:cubicBezTo>
                  <a:pt x="162" y="469"/>
                  <a:pt x="165" y="476"/>
                  <a:pt x="172" y="478"/>
                </a:cubicBezTo>
                <a:cubicBezTo>
                  <a:pt x="175" y="479"/>
                  <a:pt x="178" y="480"/>
                  <a:pt x="181" y="480"/>
                </a:cubicBezTo>
                <a:cubicBezTo>
                  <a:pt x="187" y="482"/>
                  <a:pt x="194" y="478"/>
                  <a:pt x="195" y="471"/>
                </a:cubicBezTo>
                <a:cubicBezTo>
                  <a:pt x="196" y="466"/>
                  <a:pt x="196" y="466"/>
                  <a:pt x="196" y="466"/>
                </a:cubicBezTo>
                <a:cubicBezTo>
                  <a:pt x="197" y="456"/>
                  <a:pt x="206" y="449"/>
                  <a:pt x="216" y="451"/>
                </a:cubicBezTo>
                <a:cubicBezTo>
                  <a:pt x="225" y="452"/>
                  <a:pt x="232" y="461"/>
                  <a:pt x="230" y="471"/>
                </a:cubicBezTo>
                <a:cubicBezTo>
                  <a:pt x="230" y="476"/>
                  <a:pt x="230" y="476"/>
                  <a:pt x="230" y="476"/>
                </a:cubicBezTo>
                <a:cubicBezTo>
                  <a:pt x="229" y="482"/>
                  <a:pt x="234" y="488"/>
                  <a:pt x="240" y="488"/>
                </a:cubicBezTo>
                <a:cubicBezTo>
                  <a:pt x="244" y="488"/>
                  <a:pt x="247" y="488"/>
                  <a:pt x="250" y="488"/>
                </a:cubicBezTo>
                <a:cubicBezTo>
                  <a:pt x="257" y="488"/>
                  <a:pt x="261" y="482"/>
                  <a:pt x="261" y="476"/>
                </a:cubicBezTo>
                <a:cubicBezTo>
                  <a:pt x="260" y="470"/>
                  <a:pt x="260" y="470"/>
                  <a:pt x="260" y="470"/>
                </a:cubicBezTo>
                <a:cubicBezTo>
                  <a:pt x="259" y="460"/>
                  <a:pt x="265" y="452"/>
                  <a:pt x="275" y="450"/>
                </a:cubicBezTo>
                <a:cubicBezTo>
                  <a:pt x="275" y="450"/>
                  <a:pt x="275" y="450"/>
                  <a:pt x="275" y="450"/>
                </a:cubicBezTo>
                <a:cubicBezTo>
                  <a:pt x="284" y="449"/>
                  <a:pt x="293" y="456"/>
                  <a:pt x="295" y="465"/>
                </a:cubicBezTo>
                <a:cubicBezTo>
                  <a:pt x="295" y="470"/>
                  <a:pt x="295" y="470"/>
                  <a:pt x="295" y="470"/>
                </a:cubicBezTo>
                <a:cubicBezTo>
                  <a:pt x="296" y="477"/>
                  <a:pt x="303" y="481"/>
                  <a:pt x="309" y="479"/>
                </a:cubicBezTo>
                <a:cubicBezTo>
                  <a:pt x="312" y="478"/>
                  <a:pt x="315" y="477"/>
                  <a:pt x="318" y="476"/>
                </a:cubicBezTo>
                <a:cubicBezTo>
                  <a:pt x="325" y="474"/>
                  <a:pt x="328" y="467"/>
                  <a:pt x="325" y="461"/>
                </a:cubicBezTo>
                <a:cubicBezTo>
                  <a:pt x="323" y="456"/>
                  <a:pt x="323" y="456"/>
                  <a:pt x="323" y="456"/>
                </a:cubicBezTo>
                <a:cubicBezTo>
                  <a:pt x="319" y="447"/>
                  <a:pt x="323" y="437"/>
                  <a:pt x="332" y="433"/>
                </a:cubicBezTo>
                <a:cubicBezTo>
                  <a:pt x="340" y="429"/>
                  <a:pt x="351" y="433"/>
                  <a:pt x="355" y="442"/>
                </a:cubicBezTo>
                <a:cubicBezTo>
                  <a:pt x="357" y="446"/>
                  <a:pt x="357" y="446"/>
                  <a:pt x="357" y="446"/>
                </a:cubicBezTo>
                <a:cubicBezTo>
                  <a:pt x="359" y="452"/>
                  <a:pt x="367" y="455"/>
                  <a:pt x="372" y="451"/>
                </a:cubicBezTo>
                <a:cubicBezTo>
                  <a:pt x="373" y="451"/>
                  <a:pt x="373" y="451"/>
                  <a:pt x="373" y="451"/>
                </a:cubicBezTo>
                <a:cubicBezTo>
                  <a:pt x="375" y="449"/>
                  <a:pt x="378" y="447"/>
                  <a:pt x="381" y="446"/>
                </a:cubicBezTo>
                <a:cubicBezTo>
                  <a:pt x="386" y="442"/>
                  <a:pt x="387" y="434"/>
                  <a:pt x="383" y="430"/>
                </a:cubicBezTo>
                <a:cubicBezTo>
                  <a:pt x="379" y="425"/>
                  <a:pt x="379" y="425"/>
                  <a:pt x="379" y="425"/>
                </a:cubicBezTo>
                <a:cubicBezTo>
                  <a:pt x="373" y="418"/>
                  <a:pt x="374" y="407"/>
                  <a:pt x="381" y="400"/>
                </a:cubicBezTo>
                <a:cubicBezTo>
                  <a:pt x="388" y="394"/>
                  <a:pt x="400" y="395"/>
                  <a:pt x="406" y="402"/>
                </a:cubicBezTo>
                <a:cubicBezTo>
                  <a:pt x="409" y="406"/>
                  <a:pt x="409" y="406"/>
                  <a:pt x="409" y="406"/>
                </a:cubicBezTo>
                <a:cubicBezTo>
                  <a:pt x="413" y="411"/>
                  <a:pt x="421" y="411"/>
                  <a:pt x="426" y="406"/>
                </a:cubicBezTo>
                <a:cubicBezTo>
                  <a:pt x="428" y="404"/>
                  <a:pt x="430" y="401"/>
                  <a:pt x="432" y="399"/>
                </a:cubicBezTo>
                <a:cubicBezTo>
                  <a:pt x="436" y="394"/>
                  <a:pt x="435" y="386"/>
                  <a:pt x="429" y="383"/>
                </a:cubicBezTo>
                <a:cubicBezTo>
                  <a:pt x="424" y="379"/>
                  <a:pt x="424" y="379"/>
                  <a:pt x="424" y="379"/>
                </a:cubicBezTo>
                <a:cubicBezTo>
                  <a:pt x="416" y="374"/>
                  <a:pt x="414" y="363"/>
                  <a:pt x="419" y="355"/>
                </a:cubicBezTo>
                <a:cubicBezTo>
                  <a:pt x="425" y="347"/>
                  <a:pt x="436" y="345"/>
                  <a:pt x="444" y="350"/>
                </a:cubicBezTo>
                <a:cubicBezTo>
                  <a:pt x="448" y="353"/>
                  <a:pt x="448" y="353"/>
                  <a:pt x="448" y="353"/>
                </a:cubicBezTo>
                <a:cubicBezTo>
                  <a:pt x="453" y="356"/>
                  <a:pt x="461" y="354"/>
                  <a:pt x="464" y="348"/>
                </a:cubicBezTo>
                <a:cubicBezTo>
                  <a:pt x="465" y="345"/>
                  <a:pt x="466" y="342"/>
                  <a:pt x="468" y="339"/>
                </a:cubicBezTo>
                <a:cubicBezTo>
                  <a:pt x="470" y="333"/>
                  <a:pt x="467" y="326"/>
                  <a:pt x="461" y="324"/>
                </a:cubicBezTo>
                <a:cubicBezTo>
                  <a:pt x="455" y="323"/>
                  <a:pt x="455" y="323"/>
                  <a:pt x="455" y="323"/>
                </a:cubicBezTo>
                <a:cubicBezTo>
                  <a:pt x="446" y="320"/>
                  <a:pt x="441" y="310"/>
                  <a:pt x="443" y="301"/>
                </a:cubicBezTo>
                <a:cubicBezTo>
                  <a:pt x="439" y="293"/>
                  <a:pt x="446" y="283"/>
                  <a:pt x="455" y="286"/>
                </a:cubicBezTo>
                <a:cubicBezTo>
                  <a:pt x="470" y="291"/>
                  <a:pt x="470" y="291"/>
                  <a:pt x="470" y="291"/>
                </a:cubicBezTo>
                <a:cubicBezTo>
                  <a:pt x="476" y="293"/>
                  <a:pt x="483" y="288"/>
                  <a:pt x="484" y="282"/>
                </a:cubicBezTo>
                <a:cubicBezTo>
                  <a:pt x="484" y="279"/>
                  <a:pt x="485" y="275"/>
                  <a:pt x="485" y="272"/>
                </a:cubicBezTo>
                <a:cubicBezTo>
                  <a:pt x="486" y="266"/>
                  <a:pt x="481" y="260"/>
                  <a:pt x="475" y="260"/>
                </a:cubicBezTo>
                <a:close/>
                <a:moveTo>
                  <a:pt x="291" y="99"/>
                </a:moveTo>
                <a:cubicBezTo>
                  <a:pt x="294" y="90"/>
                  <a:pt x="303" y="85"/>
                  <a:pt x="311" y="90"/>
                </a:cubicBezTo>
                <a:cubicBezTo>
                  <a:pt x="368" y="131"/>
                  <a:pt x="368" y="131"/>
                  <a:pt x="368" y="131"/>
                </a:cubicBezTo>
                <a:cubicBezTo>
                  <a:pt x="375" y="138"/>
                  <a:pt x="374" y="148"/>
                  <a:pt x="366" y="153"/>
                </a:cubicBezTo>
                <a:cubicBezTo>
                  <a:pt x="357" y="159"/>
                  <a:pt x="357" y="159"/>
                  <a:pt x="357" y="159"/>
                </a:cubicBezTo>
                <a:cubicBezTo>
                  <a:pt x="340" y="137"/>
                  <a:pt x="316" y="119"/>
                  <a:pt x="289" y="110"/>
                </a:cubicBezTo>
                <a:lnTo>
                  <a:pt x="291" y="99"/>
                </a:lnTo>
                <a:close/>
                <a:moveTo>
                  <a:pt x="183" y="87"/>
                </a:moveTo>
                <a:cubicBezTo>
                  <a:pt x="255" y="76"/>
                  <a:pt x="255" y="76"/>
                  <a:pt x="255" y="76"/>
                </a:cubicBezTo>
                <a:cubicBezTo>
                  <a:pt x="265" y="76"/>
                  <a:pt x="271" y="84"/>
                  <a:pt x="269" y="94"/>
                </a:cubicBezTo>
                <a:cubicBezTo>
                  <a:pt x="266" y="104"/>
                  <a:pt x="266" y="104"/>
                  <a:pt x="266" y="104"/>
                </a:cubicBezTo>
                <a:cubicBezTo>
                  <a:pt x="259" y="103"/>
                  <a:pt x="251" y="102"/>
                  <a:pt x="243" y="102"/>
                </a:cubicBezTo>
                <a:cubicBezTo>
                  <a:pt x="221" y="102"/>
                  <a:pt x="200" y="107"/>
                  <a:pt x="181" y="116"/>
                </a:cubicBezTo>
                <a:cubicBezTo>
                  <a:pt x="176" y="107"/>
                  <a:pt x="176" y="107"/>
                  <a:pt x="176" y="107"/>
                </a:cubicBezTo>
                <a:cubicBezTo>
                  <a:pt x="170" y="99"/>
                  <a:pt x="174" y="89"/>
                  <a:pt x="183" y="87"/>
                </a:cubicBezTo>
                <a:close/>
                <a:moveTo>
                  <a:pt x="89" y="176"/>
                </a:moveTo>
                <a:cubicBezTo>
                  <a:pt x="133" y="116"/>
                  <a:pt x="133" y="116"/>
                  <a:pt x="133" y="116"/>
                </a:cubicBezTo>
                <a:cubicBezTo>
                  <a:pt x="140" y="109"/>
                  <a:pt x="151" y="111"/>
                  <a:pt x="156" y="119"/>
                </a:cubicBezTo>
                <a:cubicBezTo>
                  <a:pt x="161" y="128"/>
                  <a:pt x="161" y="128"/>
                  <a:pt x="161" y="128"/>
                </a:cubicBezTo>
                <a:cubicBezTo>
                  <a:pt x="137" y="145"/>
                  <a:pt x="118" y="170"/>
                  <a:pt x="108" y="198"/>
                </a:cubicBezTo>
                <a:cubicBezTo>
                  <a:pt x="98" y="196"/>
                  <a:pt x="98" y="196"/>
                  <a:pt x="98" y="196"/>
                </a:cubicBezTo>
                <a:cubicBezTo>
                  <a:pt x="88" y="194"/>
                  <a:pt x="84" y="185"/>
                  <a:pt x="89" y="176"/>
                </a:cubicBezTo>
                <a:close/>
                <a:moveTo>
                  <a:pt x="108" y="315"/>
                </a:moveTo>
                <a:cubicBezTo>
                  <a:pt x="99" y="321"/>
                  <a:pt x="90" y="317"/>
                  <a:pt x="87" y="308"/>
                </a:cubicBezTo>
                <a:cubicBezTo>
                  <a:pt x="75" y="233"/>
                  <a:pt x="75" y="233"/>
                  <a:pt x="75" y="233"/>
                </a:cubicBezTo>
                <a:cubicBezTo>
                  <a:pt x="75" y="223"/>
                  <a:pt x="83" y="216"/>
                  <a:pt x="92" y="219"/>
                </a:cubicBezTo>
                <a:cubicBezTo>
                  <a:pt x="103" y="221"/>
                  <a:pt x="103" y="221"/>
                  <a:pt x="103" y="221"/>
                </a:cubicBezTo>
                <a:cubicBezTo>
                  <a:pt x="101" y="229"/>
                  <a:pt x="101" y="236"/>
                  <a:pt x="101" y="244"/>
                </a:cubicBezTo>
                <a:cubicBezTo>
                  <a:pt x="101" y="268"/>
                  <a:pt x="107" y="290"/>
                  <a:pt x="117" y="310"/>
                </a:cubicBezTo>
                <a:lnTo>
                  <a:pt x="108" y="315"/>
                </a:lnTo>
                <a:close/>
                <a:moveTo>
                  <a:pt x="180" y="401"/>
                </a:moveTo>
                <a:cubicBezTo>
                  <a:pt x="118" y="357"/>
                  <a:pt x="118" y="357"/>
                  <a:pt x="118" y="357"/>
                </a:cubicBezTo>
                <a:cubicBezTo>
                  <a:pt x="111" y="350"/>
                  <a:pt x="112" y="340"/>
                  <a:pt x="120" y="335"/>
                </a:cubicBezTo>
                <a:cubicBezTo>
                  <a:pt x="129" y="330"/>
                  <a:pt x="129" y="330"/>
                  <a:pt x="129" y="330"/>
                </a:cubicBezTo>
                <a:cubicBezTo>
                  <a:pt x="147" y="354"/>
                  <a:pt x="173" y="372"/>
                  <a:pt x="203" y="381"/>
                </a:cubicBezTo>
                <a:cubicBezTo>
                  <a:pt x="201" y="391"/>
                  <a:pt x="201" y="391"/>
                  <a:pt x="201" y="391"/>
                </a:cubicBezTo>
                <a:cubicBezTo>
                  <a:pt x="198" y="401"/>
                  <a:pt x="189" y="405"/>
                  <a:pt x="180" y="401"/>
                </a:cubicBezTo>
                <a:close/>
                <a:moveTo>
                  <a:pt x="311" y="399"/>
                </a:moveTo>
                <a:cubicBezTo>
                  <a:pt x="237" y="413"/>
                  <a:pt x="237" y="413"/>
                  <a:pt x="237" y="413"/>
                </a:cubicBezTo>
                <a:cubicBezTo>
                  <a:pt x="228" y="413"/>
                  <a:pt x="221" y="406"/>
                  <a:pt x="223" y="396"/>
                </a:cubicBezTo>
                <a:cubicBezTo>
                  <a:pt x="226" y="386"/>
                  <a:pt x="226" y="386"/>
                  <a:pt x="226" y="386"/>
                </a:cubicBezTo>
                <a:cubicBezTo>
                  <a:pt x="231" y="386"/>
                  <a:pt x="237" y="387"/>
                  <a:pt x="243" y="387"/>
                </a:cubicBezTo>
                <a:cubicBezTo>
                  <a:pt x="268" y="387"/>
                  <a:pt x="292" y="380"/>
                  <a:pt x="312" y="368"/>
                </a:cubicBezTo>
                <a:cubicBezTo>
                  <a:pt x="318" y="377"/>
                  <a:pt x="318" y="377"/>
                  <a:pt x="318" y="377"/>
                </a:cubicBezTo>
                <a:cubicBezTo>
                  <a:pt x="323" y="386"/>
                  <a:pt x="320" y="395"/>
                  <a:pt x="311" y="399"/>
                </a:cubicBezTo>
                <a:close/>
                <a:moveTo>
                  <a:pt x="400" y="307"/>
                </a:moveTo>
                <a:cubicBezTo>
                  <a:pt x="359" y="367"/>
                  <a:pt x="359" y="367"/>
                  <a:pt x="359" y="367"/>
                </a:cubicBezTo>
                <a:cubicBezTo>
                  <a:pt x="352" y="374"/>
                  <a:pt x="343" y="373"/>
                  <a:pt x="337" y="365"/>
                </a:cubicBezTo>
                <a:cubicBezTo>
                  <a:pt x="332" y="355"/>
                  <a:pt x="332" y="355"/>
                  <a:pt x="332" y="355"/>
                </a:cubicBezTo>
                <a:cubicBezTo>
                  <a:pt x="354" y="337"/>
                  <a:pt x="371" y="313"/>
                  <a:pt x="379" y="284"/>
                </a:cubicBezTo>
                <a:cubicBezTo>
                  <a:pt x="390" y="287"/>
                  <a:pt x="390" y="287"/>
                  <a:pt x="390" y="287"/>
                </a:cubicBezTo>
                <a:cubicBezTo>
                  <a:pt x="400" y="289"/>
                  <a:pt x="404" y="298"/>
                  <a:pt x="400" y="307"/>
                </a:cubicBezTo>
                <a:close/>
                <a:moveTo>
                  <a:pt x="395" y="264"/>
                </a:moveTo>
                <a:cubicBezTo>
                  <a:pt x="384" y="262"/>
                  <a:pt x="384" y="262"/>
                  <a:pt x="384" y="262"/>
                </a:cubicBezTo>
                <a:cubicBezTo>
                  <a:pt x="385" y="256"/>
                  <a:pt x="385" y="250"/>
                  <a:pt x="385" y="244"/>
                </a:cubicBezTo>
                <a:cubicBezTo>
                  <a:pt x="385" y="221"/>
                  <a:pt x="379" y="199"/>
                  <a:pt x="369" y="179"/>
                </a:cubicBezTo>
                <a:cubicBezTo>
                  <a:pt x="378" y="173"/>
                  <a:pt x="378" y="173"/>
                  <a:pt x="378" y="173"/>
                </a:cubicBezTo>
                <a:cubicBezTo>
                  <a:pt x="387" y="168"/>
                  <a:pt x="396" y="171"/>
                  <a:pt x="399" y="181"/>
                </a:cubicBezTo>
                <a:cubicBezTo>
                  <a:pt x="412" y="250"/>
                  <a:pt x="412" y="250"/>
                  <a:pt x="412" y="250"/>
                </a:cubicBezTo>
                <a:cubicBezTo>
                  <a:pt x="412" y="260"/>
                  <a:pt x="404" y="266"/>
                  <a:pt x="395" y="264"/>
                </a:cubicBez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latin typeface="Helvetica" panose="020B0604020202020204" pitchFamily="34" charset="0"/>
              <a:cs typeface="Helvetica" panose="020B0604020202020204" pitchFamily="34" charset="0"/>
            </a:endParaRPr>
          </a:p>
        </p:txBody>
      </p:sp>
      <p:sp>
        <p:nvSpPr>
          <p:cNvPr id="121" name="TextBox 120">
            <a:extLst>
              <a:ext uri="{FF2B5EF4-FFF2-40B4-BE49-F238E27FC236}">
                <a16:creationId xmlns:a16="http://schemas.microsoft.com/office/drawing/2014/main" id="{B2EFF687-5894-1455-5224-1963C768C305}"/>
              </a:ext>
            </a:extLst>
          </p:cNvPr>
          <p:cNvSpPr txBox="1"/>
          <p:nvPr/>
        </p:nvSpPr>
        <p:spPr>
          <a:xfrm>
            <a:off x="6445493" y="825316"/>
            <a:ext cx="1426994" cy="523220"/>
          </a:xfrm>
          <a:prstGeom prst="rect">
            <a:avLst/>
          </a:prstGeom>
          <a:noFill/>
        </p:spPr>
        <p:txBody>
          <a:bodyPr wrap="none" rtlCol="0">
            <a:spAutoFit/>
          </a:bodyPr>
          <a:lstStyle/>
          <a:p>
            <a:r>
              <a:rPr lang="en-US" sz="1400" b="1" dirty="0">
                <a:latin typeface="Helvetica" panose="020B0604020202020204" pitchFamily="34" charset="0"/>
                <a:cs typeface="Helvetica" panose="020B0604020202020204" pitchFamily="34" charset="0"/>
              </a:rPr>
              <a:t>Observational </a:t>
            </a:r>
          </a:p>
          <a:p>
            <a:r>
              <a:rPr lang="en-US" sz="1400" b="1" dirty="0">
                <a:latin typeface="Helvetica" panose="020B0604020202020204" pitchFamily="34" charset="0"/>
                <a:cs typeface="Helvetica" panose="020B0604020202020204" pitchFamily="34" charset="0"/>
              </a:rPr>
              <a:t>skills</a:t>
            </a:r>
          </a:p>
        </p:txBody>
      </p:sp>
      <p:cxnSp>
        <p:nvCxnSpPr>
          <p:cNvPr id="122" name="Straight Connector 121">
            <a:extLst>
              <a:ext uri="{FF2B5EF4-FFF2-40B4-BE49-F238E27FC236}">
                <a16:creationId xmlns:a16="http://schemas.microsoft.com/office/drawing/2014/main" id="{F809DB72-88A6-0BD0-C5D8-98FE2E5F6448}"/>
              </a:ext>
            </a:extLst>
          </p:cNvPr>
          <p:cNvCxnSpPr>
            <a:cxnSpLocks/>
            <a:stCxn id="119" idx="49"/>
            <a:endCxn id="75" idx="8"/>
          </p:cNvCxnSpPr>
          <p:nvPr/>
        </p:nvCxnSpPr>
        <p:spPr>
          <a:xfrm flipH="1">
            <a:off x="6459689" y="1401393"/>
            <a:ext cx="231333" cy="500224"/>
          </a:xfrm>
          <a:prstGeom prst="line">
            <a:avLst/>
          </a:prstGeom>
          <a:ln w="25400">
            <a:solidFill>
              <a:srgbClr val="CC9900"/>
            </a:solidFill>
            <a:prstDash val="sysDash"/>
          </a:ln>
        </p:spPr>
        <p:style>
          <a:lnRef idx="1">
            <a:schemeClr val="accent1"/>
          </a:lnRef>
          <a:fillRef idx="0">
            <a:schemeClr val="accent1"/>
          </a:fillRef>
          <a:effectRef idx="0">
            <a:schemeClr val="accent1"/>
          </a:effectRef>
          <a:fontRef idx="minor">
            <a:schemeClr val="tx1"/>
          </a:fontRef>
        </p:style>
      </p:cxnSp>
      <p:sp>
        <p:nvSpPr>
          <p:cNvPr id="126" name="TextBox 125">
            <a:extLst>
              <a:ext uri="{FF2B5EF4-FFF2-40B4-BE49-F238E27FC236}">
                <a16:creationId xmlns:a16="http://schemas.microsoft.com/office/drawing/2014/main" id="{B77D9C34-F1D9-F7A7-BA57-8EB3ABD870EA}"/>
              </a:ext>
            </a:extLst>
          </p:cNvPr>
          <p:cNvSpPr txBox="1"/>
          <p:nvPr/>
        </p:nvSpPr>
        <p:spPr>
          <a:xfrm>
            <a:off x="1186851" y="6131112"/>
            <a:ext cx="1452577" cy="307777"/>
          </a:xfrm>
          <a:prstGeom prst="rect">
            <a:avLst/>
          </a:prstGeom>
          <a:noFill/>
        </p:spPr>
        <p:txBody>
          <a:bodyPr wrap="none" rtlCol="0">
            <a:spAutoFit/>
          </a:bodyPr>
          <a:lstStyle/>
          <a:p>
            <a:r>
              <a:rPr lang="en-US" sz="1400" b="1" dirty="0">
                <a:latin typeface="Helvetica" panose="020B0604020202020204" pitchFamily="34" charset="0"/>
                <a:cs typeface="Helvetica" panose="020B0604020202020204" pitchFamily="34" charset="0"/>
              </a:rPr>
              <a:t>Visual thinking</a:t>
            </a:r>
          </a:p>
        </p:txBody>
      </p:sp>
      <p:sp>
        <p:nvSpPr>
          <p:cNvPr id="134" name="Freeform 19">
            <a:extLst>
              <a:ext uri="{FF2B5EF4-FFF2-40B4-BE49-F238E27FC236}">
                <a16:creationId xmlns:a16="http://schemas.microsoft.com/office/drawing/2014/main" id="{72A16130-A3E7-79BB-5AAF-4BA49F0710D0}"/>
              </a:ext>
            </a:extLst>
          </p:cNvPr>
          <p:cNvSpPr>
            <a:spLocks noEditPoints="1"/>
          </p:cNvSpPr>
          <p:nvPr/>
        </p:nvSpPr>
        <p:spPr bwMode="auto">
          <a:xfrm rot="709670">
            <a:off x="4613734" y="971644"/>
            <a:ext cx="972104" cy="975154"/>
          </a:xfrm>
          <a:custGeom>
            <a:avLst/>
            <a:gdLst>
              <a:gd name="T0" fmla="*/ 380 w 402"/>
              <a:gd name="T1" fmla="*/ 242 h 403"/>
              <a:gd name="T2" fmla="*/ 385 w 402"/>
              <a:gd name="T3" fmla="*/ 209 h 403"/>
              <a:gd name="T4" fmla="*/ 383 w 402"/>
              <a:gd name="T5" fmla="*/ 175 h 403"/>
              <a:gd name="T6" fmla="*/ 375 w 402"/>
              <a:gd name="T7" fmla="*/ 142 h 403"/>
              <a:gd name="T8" fmla="*/ 361 w 402"/>
              <a:gd name="T9" fmla="*/ 111 h 403"/>
              <a:gd name="T10" fmla="*/ 342 w 402"/>
              <a:gd name="T11" fmla="*/ 83 h 403"/>
              <a:gd name="T12" fmla="*/ 318 w 402"/>
              <a:gd name="T13" fmla="*/ 59 h 403"/>
              <a:gd name="T14" fmla="*/ 289 w 402"/>
              <a:gd name="T15" fmla="*/ 40 h 403"/>
              <a:gd name="T16" fmla="*/ 258 w 402"/>
              <a:gd name="T17" fmla="*/ 26 h 403"/>
              <a:gd name="T18" fmla="*/ 225 w 402"/>
              <a:gd name="T19" fmla="*/ 19 h 403"/>
              <a:gd name="T20" fmla="*/ 191 w 402"/>
              <a:gd name="T21" fmla="*/ 18 h 403"/>
              <a:gd name="T22" fmla="*/ 158 w 402"/>
              <a:gd name="T23" fmla="*/ 23 h 403"/>
              <a:gd name="T24" fmla="*/ 125 w 402"/>
              <a:gd name="T25" fmla="*/ 34 h 403"/>
              <a:gd name="T26" fmla="*/ 96 w 402"/>
              <a:gd name="T27" fmla="*/ 50 h 403"/>
              <a:gd name="T28" fmla="*/ 70 w 402"/>
              <a:gd name="T29" fmla="*/ 72 h 403"/>
              <a:gd name="T30" fmla="*/ 48 w 402"/>
              <a:gd name="T31" fmla="*/ 98 h 403"/>
              <a:gd name="T32" fmla="*/ 32 w 402"/>
              <a:gd name="T33" fmla="*/ 128 h 403"/>
              <a:gd name="T34" fmla="*/ 21 w 402"/>
              <a:gd name="T35" fmla="*/ 161 h 403"/>
              <a:gd name="T36" fmla="*/ 17 w 402"/>
              <a:gd name="T37" fmla="*/ 194 h 403"/>
              <a:gd name="T38" fmla="*/ 19 w 402"/>
              <a:gd name="T39" fmla="*/ 228 h 403"/>
              <a:gd name="T40" fmla="*/ 27 w 402"/>
              <a:gd name="T41" fmla="*/ 261 h 403"/>
              <a:gd name="T42" fmla="*/ 41 w 402"/>
              <a:gd name="T43" fmla="*/ 292 h 403"/>
              <a:gd name="T44" fmla="*/ 60 w 402"/>
              <a:gd name="T45" fmla="*/ 320 h 403"/>
              <a:gd name="T46" fmla="*/ 84 w 402"/>
              <a:gd name="T47" fmla="*/ 344 h 403"/>
              <a:gd name="T48" fmla="*/ 112 w 402"/>
              <a:gd name="T49" fmla="*/ 363 h 403"/>
              <a:gd name="T50" fmla="*/ 144 w 402"/>
              <a:gd name="T51" fmla="*/ 376 h 403"/>
              <a:gd name="T52" fmla="*/ 177 w 402"/>
              <a:gd name="T53" fmla="*/ 384 h 403"/>
              <a:gd name="T54" fmla="*/ 211 w 402"/>
              <a:gd name="T55" fmla="*/ 385 h 403"/>
              <a:gd name="T56" fmla="*/ 244 w 402"/>
              <a:gd name="T57" fmla="*/ 380 h 403"/>
              <a:gd name="T58" fmla="*/ 276 w 402"/>
              <a:gd name="T59" fmla="*/ 369 h 403"/>
              <a:gd name="T60" fmla="*/ 306 w 402"/>
              <a:gd name="T61" fmla="*/ 353 h 403"/>
              <a:gd name="T62" fmla="*/ 332 w 402"/>
              <a:gd name="T63" fmla="*/ 331 h 403"/>
              <a:gd name="T64" fmla="*/ 354 w 402"/>
              <a:gd name="T65" fmla="*/ 304 h 403"/>
              <a:gd name="T66" fmla="*/ 370 w 402"/>
              <a:gd name="T67" fmla="*/ 275 h 403"/>
              <a:gd name="T68" fmla="*/ 119 w 402"/>
              <a:gd name="T69" fmla="*/ 71 h 403"/>
              <a:gd name="T70" fmla="*/ 213 w 402"/>
              <a:gd name="T71" fmla="*/ 69 h 403"/>
              <a:gd name="T72" fmla="*/ 80 w 402"/>
              <a:gd name="T73" fmla="*/ 257 h 403"/>
              <a:gd name="T74" fmla="*/ 337 w 402"/>
              <a:gd name="T75" fmla="*/ 272 h 403"/>
              <a:gd name="T76" fmla="*/ 98 w 402"/>
              <a:gd name="T77" fmla="*/ 294 h 403"/>
              <a:gd name="T78" fmla="*/ 324 w 402"/>
              <a:gd name="T79" fmla="*/ 253 h 403"/>
              <a:gd name="T80" fmla="*/ 339 w 402"/>
              <a:gd name="T81" fmla="*/ 214 h 403"/>
              <a:gd name="T82" fmla="*/ 252 w 402"/>
              <a:gd name="T83" fmla="*/ 79 h 403"/>
              <a:gd name="T84" fmla="*/ 331 w 402"/>
              <a:gd name="T85" fmla="*/ 120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02" h="403">
                <a:moveTo>
                  <a:pt x="376" y="259"/>
                </a:moveTo>
                <a:cubicBezTo>
                  <a:pt x="396" y="256"/>
                  <a:pt x="396" y="256"/>
                  <a:pt x="396" y="256"/>
                </a:cubicBezTo>
                <a:cubicBezTo>
                  <a:pt x="380" y="242"/>
                  <a:pt x="380" y="242"/>
                  <a:pt x="380" y="242"/>
                </a:cubicBezTo>
                <a:cubicBezTo>
                  <a:pt x="375" y="238"/>
                  <a:pt x="377" y="229"/>
                  <a:pt x="383" y="226"/>
                </a:cubicBezTo>
                <a:cubicBezTo>
                  <a:pt x="402" y="219"/>
                  <a:pt x="402" y="219"/>
                  <a:pt x="402" y="219"/>
                </a:cubicBezTo>
                <a:cubicBezTo>
                  <a:pt x="385" y="209"/>
                  <a:pt x="385" y="209"/>
                  <a:pt x="385" y="209"/>
                </a:cubicBezTo>
                <a:cubicBezTo>
                  <a:pt x="379" y="205"/>
                  <a:pt x="379" y="196"/>
                  <a:pt x="385" y="192"/>
                </a:cubicBezTo>
                <a:cubicBezTo>
                  <a:pt x="402" y="182"/>
                  <a:pt x="402" y="182"/>
                  <a:pt x="402" y="182"/>
                </a:cubicBezTo>
                <a:cubicBezTo>
                  <a:pt x="383" y="175"/>
                  <a:pt x="383" y="175"/>
                  <a:pt x="383" y="175"/>
                </a:cubicBezTo>
                <a:cubicBezTo>
                  <a:pt x="376" y="172"/>
                  <a:pt x="375" y="163"/>
                  <a:pt x="380" y="158"/>
                </a:cubicBezTo>
                <a:cubicBezTo>
                  <a:pt x="395" y="145"/>
                  <a:pt x="395" y="145"/>
                  <a:pt x="395" y="145"/>
                </a:cubicBezTo>
                <a:cubicBezTo>
                  <a:pt x="375" y="142"/>
                  <a:pt x="375" y="142"/>
                  <a:pt x="375" y="142"/>
                </a:cubicBezTo>
                <a:cubicBezTo>
                  <a:pt x="368" y="141"/>
                  <a:pt x="365" y="132"/>
                  <a:pt x="369" y="126"/>
                </a:cubicBezTo>
                <a:cubicBezTo>
                  <a:pt x="381" y="110"/>
                  <a:pt x="381" y="110"/>
                  <a:pt x="381" y="110"/>
                </a:cubicBezTo>
                <a:cubicBezTo>
                  <a:pt x="361" y="111"/>
                  <a:pt x="361" y="111"/>
                  <a:pt x="361" y="111"/>
                </a:cubicBezTo>
                <a:cubicBezTo>
                  <a:pt x="354" y="111"/>
                  <a:pt x="349" y="103"/>
                  <a:pt x="352" y="97"/>
                </a:cubicBezTo>
                <a:cubicBezTo>
                  <a:pt x="361" y="79"/>
                  <a:pt x="361" y="79"/>
                  <a:pt x="361" y="79"/>
                </a:cubicBezTo>
                <a:cubicBezTo>
                  <a:pt x="342" y="83"/>
                  <a:pt x="342" y="83"/>
                  <a:pt x="342" y="83"/>
                </a:cubicBezTo>
                <a:cubicBezTo>
                  <a:pt x="335" y="84"/>
                  <a:pt x="328" y="78"/>
                  <a:pt x="330" y="71"/>
                </a:cubicBezTo>
                <a:cubicBezTo>
                  <a:pt x="336" y="51"/>
                  <a:pt x="336" y="51"/>
                  <a:pt x="336" y="51"/>
                </a:cubicBezTo>
                <a:cubicBezTo>
                  <a:pt x="318" y="59"/>
                  <a:pt x="318" y="59"/>
                  <a:pt x="318" y="59"/>
                </a:cubicBezTo>
                <a:cubicBezTo>
                  <a:pt x="311" y="62"/>
                  <a:pt x="303" y="56"/>
                  <a:pt x="304" y="49"/>
                </a:cubicBezTo>
                <a:cubicBezTo>
                  <a:pt x="306" y="29"/>
                  <a:pt x="306" y="29"/>
                  <a:pt x="306" y="29"/>
                </a:cubicBezTo>
                <a:cubicBezTo>
                  <a:pt x="289" y="40"/>
                  <a:pt x="289" y="40"/>
                  <a:pt x="289" y="40"/>
                </a:cubicBezTo>
                <a:cubicBezTo>
                  <a:pt x="283" y="44"/>
                  <a:pt x="275" y="40"/>
                  <a:pt x="274" y="33"/>
                </a:cubicBezTo>
                <a:cubicBezTo>
                  <a:pt x="273" y="13"/>
                  <a:pt x="273" y="13"/>
                  <a:pt x="273" y="13"/>
                </a:cubicBezTo>
                <a:cubicBezTo>
                  <a:pt x="258" y="26"/>
                  <a:pt x="258" y="26"/>
                  <a:pt x="258" y="26"/>
                </a:cubicBezTo>
                <a:cubicBezTo>
                  <a:pt x="253" y="32"/>
                  <a:pt x="244" y="29"/>
                  <a:pt x="242" y="22"/>
                </a:cubicBezTo>
                <a:cubicBezTo>
                  <a:pt x="237" y="3"/>
                  <a:pt x="237" y="3"/>
                  <a:pt x="237" y="3"/>
                </a:cubicBezTo>
                <a:cubicBezTo>
                  <a:pt x="225" y="19"/>
                  <a:pt x="225" y="19"/>
                  <a:pt x="225" y="19"/>
                </a:cubicBezTo>
                <a:cubicBezTo>
                  <a:pt x="221" y="25"/>
                  <a:pt x="212" y="24"/>
                  <a:pt x="209" y="17"/>
                </a:cubicBezTo>
                <a:cubicBezTo>
                  <a:pt x="200" y="0"/>
                  <a:pt x="200" y="0"/>
                  <a:pt x="200" y="0"/>
                </a:cubicBezTo>
                <a:cubicBezTo>
                  <a:pt x="191" y="18"/>
                  <a:pt x="191" y="18"/>
                  <a:pt x="191" y="18"/>
                </a:cubicBezTo>
                <a:cubicBezTo>
                  <a:pt x="188" y="24"/>
                  <a:pt x="179" y="25"/>
                  <a:pt x="175" y="19"/>
                </a:cubicBezTo>
                <a:cubicBezTo>
                  <a:pt x="163" y="3"/>
                  <a:pt x="163" y="3"/>
                  <a:pt x="163" y="3"/>
                </a:cubicBezTo>
                <a:cubicBezTo>
                  <a:pt x="158" y="23"/>
                  <a:pt x="158" y="23"/>
                  <a:pt x="158" y="23"/>
                </a:cubicBezTo>
                <a:cubicBezTo>
                  <a:pt x="156" y="30"/>
                  <a:pt x="147" y="32"/>
                  <a:pt x="142" y="27"/>
                </a:cubicBezTo>
                <a:cubicBezTo>
                  <a:pt x="127" y="14"/>
                  <a:pt x="127" y="14"/>
                  <a:pt x="127" y="14"/>
                </a:cubicBezTo>
                <a:cubicBezTo>
                  <a:pt x="125" y="34"/>
                  <a:pt x="125" y="34"/>
                  <a:pt x="125" y="34"/>
                </a:cubicBezTo>
                <a:cubicBezTo>
                  <a:pt x="125" y="41"/>
                  <a:pt x="117" y="45"/>
                  <a:pt x="111" y="41"/>
                </a:cubicBezTo>
                <a:cubicBezTo>
                  <a:pt x="94" y="30"/>
                  <a:pt x="94" y="30"/>
                  <a:pt x="94" y="30"/>
                </a:cubicBezTo>
                <a:cubicBezTo>
                  <a:pt x="96" y="50"/>
                  <a:pt x="96" y="50"/>
                  <a:pt x="96" y="50"/>
                </a:cubicBezTo>
                <a:cubicBezTo>
                  <a:pt x="97" y="58"/>
                  <a:pt x="89" y="63"/>
                  <a:pt x="83" y="60"/>
                </a:cubicBezTo>
                <a:cubicBezTo>
                  <a:pt x="64" y="53"/>
                  <a:pt x="64" y="53"/>
                  <a:pt x="64" y="53"/>
                </a:cubicBezTo>
                <a:cubicBezTo>
                  <a:pt x="70" y="72"/>
                  <a:pt x="70" y="72"/>
                  <a:pt x="70" y="72"/>
                </a:cubicBezTo>
                <a:cubicBezTo>
                  <a:pt x="72" y="79"/>
                  <a:pt x="66" y="86"/>
                  <a:pt x="59" y="85"/>
                </a:cubicBezTo>
                <a:cubicBezTo>
                  <a:pt x="39" y="81"/>
                  <a:pt x="39" y="81"/>
                  <a:pt x="39" y="81"/>
                </a:cubicBezTo>
                <a:cubicBezTo>
                  <a:pt x="48" y="98"/>
                  <a:pt x="48" y="98"/>
                  <a:pt x="48" y="98"/>
                </a:cubicBezTo>
                <a:cubicBezTo>
                  <a:pt x="52" y="105"/>
                  <a:pt x="47" y="113"/>
                  <a:pt x="40" y="113"/>
                </a:cubicBezTo>
                <a:cubicBezTo>
                  <a:pt x="20" y="113"/>
                  <a:pt x="20" y="113"/>
                  <a:pt x="20" y="113"/>
                </a:cubicBezTo>
                <a:cubicBezTo>
                  <a:pt x="32" y="128"/>
                  <a:pt x="32" y="128"/>
                  <a:pt x="32" y="128"/>
                </a:cubicBezTo>
                <a:cubicBezTo>
                  <a:pt x="37" y="134"/>
                  <a:pt x="33" y="143"/>
                  <a:pt x="26" y="144"/>
                </a:cubicBezTo>
                <a:cubicBezTo>
                  <a:pt x="6" y="147"/>
                  <a:pt x="6" y="147"/>
                  <a:pt x="6" y="147"/>
                </a:cubicBezTo>
                <a:cubicBezTo>
                  <a:pt x="21" y="161"/>
                  <a:pt x="21" y="161"/>
                  <a:pt x="21" y="161"/>
                </a:cubicBezTo>
                <a:cubicBezTo>
                  <a:pt x="27" y="165"/>
                  <a:pt x="25" y="174"/>
                  <a:pt x="18" y="177"/>
                </a:cubicBezTo>
                <a:cubicBezTo>
                  <a:pt x="0" y="184"/>
                  <a:pt x="0" y="184"/>
                  <a:pt x="0" y="184"/>
                </a:cubicBezTo>
                <a:cubicBezTo>
                  <a:pt x="17" y="194"/>
                  <a:pt x="17" y="194"/>
                  <a:pt x="17" y="194"/>
                </a:cubicBezTo>
                <a:cubicBezTo>
                  <a:pt x="23" y="198"/>
                  <a:pt x="23" y="207"/>
                  <a:pt x="17" y="211"/>
                </a:cubicBezTo>
                <a:cubicBezTo>
                  <a:pt x="0" y="221"/>
                  <a:pt x="0" y="221"/>
                  <a:pt x="0" y="221"/>
                </a:cubicBezTo>
                <a:cubicBezTo>
                  <a:pt x="19" y="228"/>
                  <a:pt x="19" y="228"/>
                  <a:pt x="19" y="228"/>
                </a:cubicBezTo>
                <a:cubicBezTo>
                  <a:pt x="26" y="231"/>
                  <a:pt x="27" y="240"/>
                  <a:pt x="22" y="245"/>
                </a:cubicBezTo>
                <a:cubicBezTo>
                  <a:pt x="7" y="258"/>
                  <a:pt x="7" y="258"/>
                  <a:pt x="7" y="258"/>
                </a:cubicBezTo>
                <a:cubicBezTo>
                  <a:pt x="27" y="261"/>
                  <a:pt x="27" y="261"/>
                  <a:pt x="27" y="261"/>
                </a:cubicBezTo>
                <a:cubicBezTo>
                  <a:pt x="34" y="262"/>
                  <a:pt x="37" y="271"/>
                  <a:pt x="33" y="277"/>
                </a:cubicBezTo>
                <a:cubicBezTo>
                  <a:pt x="21" y="293"/>
                  <a:pt x="21" y="293"/>
                  <a:pt x="21" y="293"/>
                </a:cubicBezTo>
                <a:cubicBezTo>
                  <a:pt x="41" y="292"/>
                  <a:pt x="41" y="292"/>
                  <a:pt x="41" y="292"/>
                </a:cubicBezTo>
                <a:cubicBezTo>
                  <a:pt x="48" y="292"/>
                  <a:pt x="53" y="300"/>
                  <a:pt x="50" y="306"/>
                </a:cubicBezTo>
                <a:cubicBezTo>
                  <a:pt x="41" y="324"/>
                  <a:pt x="41" y="324"/>
                  <a:pt x="41" y="324"/>
                </a:cubicBezTo>
                <a:cubicBezTo>
                  <a:pt x="60" y="320"/>
                  <a:pt x="60" y="320"/>
                  <a:pt x="60" y="320"/>
                </a:cubicBezTo>
                <a:cubicBezTo>
                  <a:pt x="67" y="319"/>
                  <a:pt x="73" y="325"/>
                  <a:pt x="71" y="332"/>
                </a:cubicBezTo>
                <a:cubicBezTo>
                  <a:pt x="66" y="352"/>
                  <a:pt x="66" y="352"/>
                  <a:pt x="66" y="352"/>
                </a:cubicBezTo>
                <a:cubicBezTo>
                  <a:pt x="84" y="344"/>
                  <a:pt x="84" y="344"/>
                  <a:pt x="84" y="344"/>
                </a:cubicBezTo>
                <a:cubicBezTo>
                  <a:pt x="91" y="341"/>
                  <a:pt x="98" y="347"/>
                  <a:pt x="98" y="354"/>
                </a:cubicBezTo>
                <a:cubicBezTo>
                  <a:pt x="96" y="374"/>
                  <a:pt x="96" y="374"/>
                  <a:pt x="96" y="374"/>
                </a:cubicBezTo>
                <a:cubicBezTo>
                  <a:pt x="112" y="363"/>
                  <a:pt x="112" y="363"/>
                  <a:pt x="112" y="363"/>
                </a:cubicBezTo>
                <a:cubicBezTo>
                  <a:pt x="119" y="359"/>
                  <a:pt x="127" y="363"/>
                  <a:pt x="127" y="370"/>
                </a:cubicBezTo>
                <a:cubicBezTo>
                  <a:pt x="129" y="390"/>
                  <a:pt x="129" y="390"/>
                  <a:pt x="129" y="390"/>
                </a:cubicBezTo>
                <a:cubicBezTo>
                  <a:pt x="144" y="376"/>
                  <a:pt x="144" y="376"/>
                  <a:pt x="144" y="376"/>
                </a:cubicBezTo>
                <a:cubicBezTo>
                  <a:pt x="149" y="371"/>
                  <a:pt x="158" y="374"/>
                  <a:pt x="160" y="381"/>
                </a:cubicBezTo>
                <a:cubicBezTo>
                  <a:pt x="165" y="400"/>
                  <a:pt x="165" y="400"/>
                  <a:pt x="165" y="400"/>
                </a:cubicBezTo>
                <a:cubicBezTo>
                  <a:pt x="177" y="384"/>
                  <a:pt x="177" y="384"/>
                  <a:pt x="177" y="384"/>
                </a:cubicBezTo>
                <a:cubicBezTo>
                  <a:pt x="181" y="378"/>
                  <a:pt x="190" y="379"/>
                  <a:pt x="193" y="385"/>
                </a:cubicBezTo>
                <a:cubicBezTo>
                  <a:pt x="202" y="403"/>
                  <a:pt x="202" y="403"/>
                  <a:pt x="202" y="403"/>
                </a:cubicBezTo>
                <a:cubicBezTo>
                  <a:pt x="211" y="385"/>
                  <a:pt x="211" y="385"/>
                  <a:pt x="211" y="385"/>
                </a:cubicBezTo>
                <a:cubicBezTo>
                  <a:pt x="214" y="379"/>
                  <a:pt x="223" y="378"/>
                  <a:pt x="227" y="384"/>
                </a:cubicBezTo>
                <a:cubicBezTo>
                  <a:pt x="239" y="400"/>
                  <a:pt x="239" y="400"/>
                  <a:pt x="239" y="400"/>
                </a:cubicBezTo>
                <a:cubicBezTo>
                  <a:pt x="244" y="380"/>
                  <a:pt x="244" y="380"/>
                  <a:pt x="244" y="380"/>
                </a:cubicBezTo>
                <a:cubicBezTo>
                  <a:pt x="246" y="373"/>
                  <a:pt x="255" y="371"/>
                  <a:pt x="260" y="376"/>
                </a:cubicBezTo>
                <a:cubicBezTo>
                  <a:pt x="275" y="389"/>
                  <a:pt x="275" y="389"/>
                  <a:pt x="275" y="389"/>
                </a:cubicBezTo>
                <a:cubicBezTo>
                  <a:pt x="276" y="369"/>
                  <a:pt x="276" y="369"/>
                  <a:pt x="276" y="369"/>
                </a:cubicBezTo>
                <a:cubicBezTo>
                  <a:pt x="277" y="362"/>
                  <a:pt x="285" y="358"/>
                  <a:pt x="291" y="362"/>
                </a:cubicBezTo>
                <a:cubicBezTo>
                  <a:pt x="308" y="373"/>
                  <a:pt x="308" y="373"/>
                  <a:pt x="308" y="373"/>
                </a:cubicBezTo>
                <a:cubicBezTo>
                  <a:pt x="306" y="353"/>
                  <a:pt x="306" y="353"/>
                  <a:pt x="306" y="353"/>
                </a:cubicBezTo>
                <a:cubicBezTo>
                  <a:pt x="305" y="345"/>
                  <a:pt x="312" y="340"/>
                  <a:pt x="319" y="343"/>
                </a:cubicBezTo>
                <a:cubicBezTo>
                  <a:pt x="338" y="350"/>
                  <a:pt x="338" y="350"/>
                  <a:pt x="338" y="350"/>
                </a:cubicBezTo>
                <a:cubicBezTo>
                  <a:pt x="332" y="331"/>
                  <a:pt x="332" y="331"/>
                  <a:pt x="332" y="331"/>
                </a:cubicBezTo>
                <a:cubicBezTo>
                  <a:pt x="330" y="324"/>
                  <a:pt x="336" y="317"/>
                  <a:pt x="343" y="318"/>
                </a:cubicBezTo>
                <a:cubicBezTo>
                  <a:pt x="363" y="322"/>
                  <a:pt x="363" y="322"/>
                  <a:pt x="363" y="322"/>
                </a:cubicBezTo>
                <a:cubicBezTo>
                  <a:pt x="354" y="304"/>
                  <a:pt x="354" y="304"/>
                  <a:pt x="354" y="304"/>
                </a:cubicBezTo>
                <a:cubicBezTo>
                  <a:pt x="350" y="298"/>
                  <a:pt x="355" y="290"/>
                  <a:pt x="362" y="290"/>
                </a:cubicBezTo>
                <a:cubicBezTo>
                  <a:pt x="382" y="290"/>
                  <a:pt x="382" y="290"/>
                  <a:pt x="382" y="290"/>
                </a:cubicBezTo>
                <a:cubicBezTo>
                  <a:pt x="370" y="275"/>
                  <a:pt x="370" y="275"/>
                  <a:pt x="370" y="275"/>
                </a:cubicBezTo>
                <a:cubicBezTo>
                  <a:pt x="365" y="269"/>
                  <a:pt x="369" y="260"/>
                  <a:pt x="376" y="259"/>
                </a:cubicBezTo>
                <a:close/>
                <a:moveTo>
                  <a:pt x="56" y="253"/>
                </a:moveTo>
                <a:cubicBezTo>
                  <a:pt x="33" y="187"/>
                  <a:pt x="57" y="110"/>
                  <a:pt x="119" y="71"/>
                </a:cubicBezTo>
                <a:cubicBezTo>
                  <a:pt x="145" y="55"/>
                  <a:pt x="173" y="48"/>
                  <a:pt x="201" y="48"/>
                </a:cubicBezTo>
                <a:cubicBezTo>
                  <a:pt x="210" y="48"/>
                  <a:pt x="216" y="56"/>
                  <a:pt x="214" y="64"/>
                </a:cubicBezTo>
                <a:cubicBezTo>
                  <a:pt x="213" y="69"/>
                  <a:pt x="213" y="69"/>
                  <a:pt x="213" y="69"/>
                </a:cubicBezTo>
                <a:cubicBezTo>
                  <a:pt x="209" y="69"/>
                  <a:pt x="205" y="68"/>
                  <a:pt x="201" y="68"/>
                </a:cubicBezTo>
                <a:cubicBezTo>
                  <a:pt x="127" y="68"/>
                  <a:pt x="68" y="128"/>
                  <a:pt x="68" y="201"/>
                </a:cubicBezTo>
                <a:cubicBezTo>
                  <a:pt x="68" y="221"/>
                  <a:pt x="72" y="240"/>
                  <a:pt x="80" y="257"/>
                </a:cubicBezTo>
                <a:cubicBezTo>
                  <a:pt x="75" y="260"/>
                  <a:pt x="75" y="260"/>
                  <a:pt x="75" y="260"/>
                </a:cubicBezTo>
                <a:cubicBezTo>
                  <a:pt x="68" y="264"/>
                  <a:pt x="59" y="261"/>
                  <a:pt x="56" y="253"/>
                </a:cubicBezTo>
                <a:close/>
                <a:moveTo>
                  <a:pt x="337" y="272"/>
                </a:moveTo>
                <a:cubicBezTo>
                  <a:pt x="325" y="296"/>
                  <a:pt x="307" y="316"/>
                  <a:pt x="283" y="332"/>
                </a:cubicBezTo>
                <a:cubicBezTo>
                  <a:pt x="222" y="369"/>
                  <a:pt x="146" y="360"/>
                  <a:pt x="97" y="314"/>
                </a:cubicBezTo>
                <a:cubicBezTo>
                  <a:pt x="90" y="308"/>
                  <a:pt x="91" y="298"/>
                  <a:pt x="98" y="294"/>
                </a:cubicBezTo>
                <a:cubicBezTo>
                  <a:pt x="103" y="291"/>
                  <a:pt x="103" y="291"/>
                  <a:pt x="103" y="291"/>
                </a:cubicBezTo>
                <a:cubicBezTo>
                  <a:pt x="127" y="318"/>
                  <a:pt x="162" y="335"/>
                  <a:pt x="201" y="335"/>
                </a:cubicBezTo>
                <a:cubicBezTo>
                  <a:pt x="256" y="335"/>
                  <a:pt x="304" y="301"/>
                  <a:pt x="324" y="253"/>
                </a:cubicBezTo>
                <a:cubicBezTo>
                  <a:pt x="329" y="254"/>
                  <a:pt x="329" y="254"/>
                  <a:pt x="329" y="254"/>
                </a:cubicBezTo>
                <a:cubicBezTo>
                  <a:pt x="337" y="256"/>
                  <a:pt x="341" y="265"/>
                  <a:pt x="337" y="272"/>
                </a:cubicBezTo>
                <a:close/>
                <a:moveTo>
                  <a:pt x="339" y="214"/>
                </a:moveTo>
                <a:cubicBezTo>
                  <a:pt x="334" y="213"/>
                  <a:pt x="334" y="213"/>
                  <a:pt x="334" y="213"/>
                </a:cubicBezTo>
                <a:cubicBezTo>
                  <a:pt x="334" y="209"/>
                  <a:pt x="334" y="205"/>
                  <a:pt x="334" y="201"/>
                </a:cubicBezTo>
                <a:cubicBezTo>
                  <a:pt x="334" y="146"/>
                  <a:pt x="300" y="99"/>
                  <a:pt x="252" y="79"/>
                </a:cubicBezTo>
                <a:cubicBezTo>
                  <a:pt x="253" y="74"/>
                  <a:pt x="253" y="74"/>
                  <a:pt x="253" y="74"/>
                </a:cubicBezTo>
                <a:cubicBezTo>
                  <a:pt x="255" y="66"/>
                  <a:pt x="264" y="61"/>
                  <a:pt x="272" y="65"/>
                </a:cubicBezTo>
                <a:cubicBezTo>
                  <a:pt x="295" y="77"/>
                  <a:pt x="316" y="96"/>
                  <a:pt x="331" y="120"/>
                </a:cubicBezTo>
                <a:cubicBezTo>
                  <a:pt x="347" y="145"/>
                  <a:pt x="355" y="174"/>
                  <a:pt x="355" y="202"/>
                </a:cubicBezTo>
                <a:cubicBezTo>
                  <a:pt x="354" y="210"/>
                  <a:pt x="347" y="216"/>
                  <a:pt x="339" y="214"/>
                </a:cubicBezTo>
                <a:close/>
              </a:path>
            </a:pathLst>
          </a:custGeom>
          <a:solidFill>
            <a:srgbClr val="A9D18E"/>
          </a:solidFill>
          <a:ln>
            <a:noFill/>
          </a:ln>
        </p:spPr>
        <p:txBody>
          <a:bodyPr vert="horz" wrap="square" lIns="91440" tIns="45720" rIns="91440" bIns="45720" numCol="1" anchor="t" anchorCtr="0" compatLnSpc="1">
            <a:prstTxWarp prst="textNoShape">
              <a:avLst/>
            </a:prstTxWarp>
          </a:bodyPr>
          <a:lstStyle/>
          <a:p>
            <a:endParaRPr lang="en-US">
              <a:latin typeface="Helvetica" panose="020B0604020202020204" pitchFamily="34" charset="0"/>
              <a:cs typeface="Helvetica" panose="020B0604020202020204" pitchFamily="34" charset="0"/>
            </a:endParaRPr>
          </a:p>
        </p:txBody>
      </p:sp>
      <p:sp>
        <p:nvSpPr>
          <p:cNvPr id="62" name="TextBox 61"/>
          <p:cNvSpPr txBox="1"/>
          <p:nvPr/>
        </p:nvSpPr>
        <p:spPr>
          <a:xfrm>
            <a:off x="4748444" y="1184116"/>
            <a:ext cx="1157689" cy="523220"/>
          </a:xfrm>
          <a:prstGeom prst="rect">
            <a:avLst/>
          </a:prstGeom>
          <a:noFill/>
        </p:spPr>
        <p:txBody>
          <a:bodyPr wrap="none" rtlCol="0">
            <a:spAutoFit/>
          </a:bodyPr>
          <a:lstStyle/>
          <a:p>
            <a:r>
              <a:rPr lang="en-US" sz="1400" b="1" dirty="0">
                <a:latin typeface="Helvetica" panose="020B0604020202020204" pitchFamily="34" charset="0"/>
                <a:cs typeface="Helvetica" panose="020B0604020202020204" pitchFamily="34" charset="0"/>
              </a:rPr>
              <a:t>Pattern </a:t>
            </a:r>
          </a:p>
          <a:p>
            <a:r>
              <a:rPr lang="en-US" sz="1400" b="1" dirty="0">
                <a:latin typeface="Helvetica" panose="020B0604020202020204" pitchFamily="34" charset="0"/>
                <a:cs typeface="Helvetica" panose="020B0604020202020204" pitchFamily="34" charset="0"/>
              </a:rPr>
              <a:t>recognition</a:t>
            </a:r>
          </a:p>
        </p:txBody>
      </p:sp>
      <p:cxnSp>
        <p:nvCxnSpPr>
          <p:cNvPr id="136" name="Straight Connector 135">
            <a:extLst>
              <a:ext uri="{FF2B5EF4-FFF2-40B4-BE49-F238E27FC236}">
                <a16:creationId xmlns:a16="http://schemas.microsoft.com/office/drawing/2014/main" id="{5FC61183-BBFF-E9C2-D6CA-DF3ACDAE5591}"/>
              </a:ext>
            </a:extLst>
          </p:cNvPr>
          <p:cNvCxnSpPr>
            <a:cxnSpLocks/>
            <a:stCxn id="75" idx="14"/>
            <a:endCxn id="134" idx="39"/>
          </p:cNvCxnSpPr>
          <p:nvPr/>
        </p:nvCxnSpPr>
        <p:spPr>
          <a:xfrm flipH="1" flipV="1">
            <a:off x="5365363" y="1642157"/>
            <a:ext cx="356387" cy="404969"/>
          </a:xfrm>
          <a:prstGeom prst="line">
            <a:avLst/>
          </a:prstGeom>
          <a:ln w="25400">
            <a:solidFill>
              <a:srgbClr val="CC9900"/>
            </a:solidFill>
            <a:prstDash val="sysDash"/>
          </a:ln>
        </p:spPr>
        <p:style>
          <a:lnRef idx="1">
            <a:schemeClr val="accent1"/>
          </a:lnRef>
          <a:fillRef idx="0">
            <a:schemeClr val="accent1"/>
          </a:fillRef>
          <a:effectRef idx="0">
            <a:schemeClr val="accent1"/>
          </a:effectRef>
          <a:fontRef idx="minor">
            <a:schemeClr val="tx1"/>
          </a:fontRef>
        </p:style>
      </p:cxnSp>
      <p:sp>
        <p:nvSpPr>
          <p:cNvPr id="146" name="Freeform 23">
            <a:extLst>
              <a:ext uri="{FF2B5EF4-FFF2-40B4-BE49-F238E27FC236}">
                <a16:creationId xmlns:a16="http://schemas.microsoft.com/office/drawing/2014/main" id="{4621BB66-0BDB-66A6-7238-C0180DCC5893}"/>
              </a:ext>
            </a:extLst>
          </p:cNvPr>
          <p:cNvSpPr>
            <a:spLocks noEditPoints="1"/>
          </p:cNvSpPr>
          <p:nvPr/>
        </p:nvSpPr>
        <p:spPr bwMode="auto">
          <a:xfrm>
            <a:off x="9332799" y="5905060"/>
            <a:ext cx="905826" cy="909747"/>
          </a:xfrm>
          <a:custGeom>
            <a:avLst/>
            <a:gdLst>
              <a:gd name="T0" fmla="*/ 469 w 486"/>
              <a:gd name="T1" fmla="*/ 225 h 488"/>
              <a:gd name="T2" fmla="*/ 470 w 486"/>
              <a:gd name="T3" fmla="*/ 194 h 488"/>
              <a:gd name="T4" fmla="*/ 459 w 486"/>
              <a:gd name="T5" fmla="*/ 161 h 488"/>
              <a:gd name="T6" fmla="*/ 441 w 486"/>
              <a:gd name="T7" fmla="*/ 135 h 488"/>
              <a:gd name="T8" fmla="*/ 429 w 486"/>
              <a:gd name="T9" fmla="*/ 87 h 488"/>
              <a:gd name="T10" fmla="*/ 380 w 486"/>
              <a:gd name="T11" fmla="*/ 87 h 488"/>
              <a:gd name="T12" fmla="*/ 369 w 486"/>
              <a:gd name="T13" fmla="*/ 35 h 488"/>
              <a:gd name="T14" fmla="*/ 319 w 486"/>
              <a:gd name="T15" fmla="*/ 31 h 488"/>
              <a:gd name="T16" fmla="*/ 291 w 486"/>
              <a:gd name="T17" fmla="*/ 17 h 488"/>
              <a:gd name="T18" fmla="*/ 256 w 486"/>
              <a:gd name="T19" fmla="*/ 13 h 488"/>
              <a:gd name="T20" fmla="*/ 226 w 486"/>
              <a:gd name="T21" fmla="*/ 19 h 488"/>
              <a:gd name="T22" fmla="*/ 177 w 486"/>
              <a:gd name="T23" fmla="*/ 10 h 488"/>
              <a:gd name="T24" fmla="*/ 151 w 486"/>
              <a:gd name="T25" fmla="*/ 57 h 488"/>
              <a:gd name="T26" fmla="*/ 113 w 486"/>
              <a:gd name="T27" fmla="*/ 38 h 488"/>
              <a:gd name="T28" fmla="*/ 107 w 486"/>
              <a:gd name="T29" fmla="*/ 86 h 488"/>
              <a:gd name="T30" fmla="*/ 54 w 486"/>
              <a:gd name="T31" fmla="*/ 90 h 488"/>
              <a:gd name="T32" fmla="*/ 42 w 486"/>
              <a:gd name="T33" fmla="*/ 139 h 488"/>
              <a:gd name="T34" fmla="*/ 25 w 486"/>
              <a:gd name="T35" fmla="*/ 164 h 488"/>
              <a:gd name="T36" fmla="*/ 16 w 486"/>
              <a:gd name="T37" fmla="*/ 198 h 488"/>
              <a:gd name="T38" fmla="*/ 17 w 486"/>
              <a:gd name="T39" fmla="*/ 229 h 488"/>
              <a:gd name="T40" fmla="*/ 1 w 486"/>
              <a:gd name="T41" fmla="*/ 276 h 488"/>
              <a:gd name="T42" fmla="*/ 44 w 486"/>
              <a:gd name="T43" fmla="*/ 305 h 488"/>
              <a:gd name="T44" fmla="*/ 20 w 486"/>
              <a:gd name="T45" fmla="*/ 343 h 488"/>
              <a:gd name="T46" fmla="*/ 69 w 486"/>
              <a:gd name="T47" fmla="*/ 359 h 488"/>
              <a:gd name="T48" fmla="*/ 63 w 486"/>
              <a:gd name="T49" fmla="*/ 409 h 488"/>
              <a:gd name="T50" fmla="*/ 110 w 486"/>
              <a:gd name="T51" fmla="*/ 428 h 488"/>
              <a:gd name="T52" fmla="*/ 133 w 486"/>
              <a:gd name="T53" fmla="*/ 449 h 488"/>
              <a:gd name="T54" fmla="*/ 167 w 486"/>
              <a:gd name="T55" fmla="*/ 458 h 488"/>
              <a:gd name="T56" fmla="*/ 195 w 486"/>
              <a:gd name="T57" fmla="*/ 471 h 488"/>
              <a:gd name="T58" fmla="*/ 230 w 486"/>
              <a:gd name="T59" fmla="*/ 476 h 488"/>
              <a:gd name="T60" fmla="*/ 260 w 486"/>
              <a:gd name="T61" fmla="*/ 470 h 488"/>
              <a:gd name="T62" fmla="*/ 295 w 486"/>
              <a:gd name="T63" fmla="*/ 470 h 488"/>
              <a:gd name="T64" fmla="*/ 323 w 486"/>
              <a:gd name="T65" fmla="*/ 456 h 488"/>
              <a:gd name="T66" fmla="*/ 372 w 486"/>
              <a:gd name="T67" fmla="*/ 451 h 488"/>
              <a:gd name="T68" fmla="*/ 379 w 486"/>
              <a:gd name="T69" fmla="*/ 425 h 488"/>
              <a:gd name="T70" fmla="*/ 426 w 486"/>
              <a:gd name="T71" fmla="*/ 406 h 488"/>
              <a:gd name="T72" fmla="*/ 419 w 486"/>
              <a:gd name="T73" fmla="*/ 355 h 488"/>
              <a:gd name="T74" fmla="*/ 468 w 486"/>
              <a:gd name="T75" fmla="*/ 339 h 488"/>
              <a:gd name="T76" fmla="*/ 455 w 486"/>
              <a:gd name="T77" fmla="*/ 286 h 488"/>
              <a:gd name="T78" fmla="*/ 475 w 486"/>
              <a:gd name="T79" fmla="*/ 260 h 488"/>
              <a:gd name="T80" fmla="*/ 366 w 486"/>
              <a:gd name="T81" fmla="*/ 153 h 488"/>
              <a:gd name="T82" fmla="*/ 183 w 486"/>
              <a:gd name="T83" fmla="*/ 87 h 488"/>
              <a:gd name="T84" fmla="*/ 243 w 486"/>
              <a:gd name="T85" fmla="*/ 102 h 488"/>
              <a:gd name="T86" fmla="*/ 89 w 486"/>
              <a:gd name="T87" fmla="*/ 176 h 488"/>
              <a:gd name="T88" fmla="*/ 108 w 486"/>
              <a:gd name="T89" fmla="*/ 198 h 488"/>
              <a:gd name="T90" fmla="*/ 87 w 486"/>
              <a:gd name="T91" fmla="*/ 308 h 488"/>
              <a:gd name="T92" fmla="*/ 101 w 486"/>
              <a:gd name="T93" fmla="*/ 244 h 488"/>
              <a:gd name="T94" fmla="*/ 118 w 486"/>
              <a:gd name="T95" fmla="*/ 357 h 488"/>
              <a:gd name="T96" fmla="*/ 201 w 486"/>
              <a:gd name="T97" fmla="*/ 391 h 488"/>
              <a:gd name="T98" fmla="*/ 223 w 486"/>
              <a:gd name="T99" fmla="*/ 396 h 488"/>
              <a:gd name="T100" fmla="*/ 318 w 486"/>
              <a:gd name="T101" fmla="*/ 377 h 488"/>
              <a:gd name="T102" fmla="*/ 337 w 486"/>
              <a:gd name="T103" fmla="*/ 365 h 488"/>
              <a:gd name="T104" fmla="*/ 400 w 486"/>
              <a:gd name="T105" fmla="*/ 307 h 488"/>
              <a:gd name="T106" fmla="*/ 369 w 486"/>
              <a:gd name="T107" fmla="*/ 179 h 488"/>
              <a:gd name="T108" fmla="*/ 395 w 486"/>
              <a:gd name="T109" fmla="*/ 264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86" h="488">
                <a:moveTo>
                  <a:pt x="475" y="260"/>
                </a:moveTo>
                <a:cubicBezTo>
                  <a:pt x="469" y="260"/>
                  <a:pt x="469" y="260"/>
                  <a:pt x="469" y="260"/>
                </a:cubicBezTo>
                <a:cubicBezTo>
                  <a:pt x="460" y="260"/>
                  <a:pt x="453" y="254"/>
                  <a:pt x="451" y="245"/>
                </a:cubicBezTo>
                <a:cubicBezTo>
                  <a:pt x="450" y="234"/>
                  <a:pt x="458" y="225"/>
                  <a:pt x="469" y="225"/>
                </a:cubicBezTo>
                <a:cubicBezTo>
                  <a:pt x="474" y="225"/>
                  <a:pt x="474" y="225"/>
                  <a:pt x="474" y="225"/>
                </a:cubicBezTo>
                <a:cubicBezTo>
                  <a:pt x="480" y="225"/>
                  <a:pt x="486" y="219"/>
                  <a:pt x="485" y="212"/>
                </a:cubicBezTo>
                <a:cubicBezTo>
                  <a:pt x="484" y="209"/>
                  <a:pt x="484" y="206"/>
                  <a:pt x="483" y="203"/>
                </a:cubicBezTo>
                <a:cubicBezTo>
                  <a:pt x="482" y="196"/>
                  <a:pt x="476" y="192"/>
                  <a:pt x="470" y="194"/>
                </a:cubicBezTo>
                <a:cubicBezTo>
                  <a:pt x="464" y="195"/>
                  <a:pt x="464" y="195"/>
                  <a:pt x="464" y="195"/>
                </a:cubicBezTo>
                <a:cubicBezTo>
                  <a:pt x="456" y="198"/>
                  <a:pt x="447" y="194"/>
                  <a:pt x="443" y="187"/>
                </a:cubicBezTo>
                <a:cubicBezTo>
                  <a:pt x="438" y="176"/>
                  <a:pt x="444" y="165"/>
                  <a:pt x="454" y="162"/>
                </a:cubicBezTo>
                <a:cubicBezTo>
                  <a:pt x="459" y="161"/>
                  <a:pt x="459" y="161"/>
                  <a:pt x="459" y="161"/>
                </a:cubicBezTo>
                <a:cubicBezTo>
                  <a:pt x="465" y="159"/>
                  <a:pt x="469" y="152"/>
                  <a:pt x="466" y="146"/>
                </a:cubicBezTo>
                <a:cubicBezTo>
                  <a:pt x="465" y="143"/>
                  <a:pt x="463" y="140"/>
                  <a:pt x="462" y="137"/>
                </a:cubicBezTo>
                <a:cubicBezTo>
                  <a:pt x="459" y="131"/>
                  <a:pt x="452" y="129"/>
                  <a:pt x="446" y="132"/>
                </a:cubicBezTo>
                <a:cubicBezTo>
                  <a:pt x="441" y="135"/>
                  <a:pt x="441" y="135"/>
                  <a:pt x="441" y="135"/>
                </a:cubicBezTo>
                <a:cubicBezTo>
                  <a:pt x="433" y="140"/>
                  <a:pt x="422" y="138"/>
                  <a:pt x="417" y="130"/>
                </a:cubicBezTo>
                <a:cubicBezTo>
                  <a:pt x="412" y="122"/>
                  <a:pt x="414" y="111"/>
                  <a:pt x="422" y="106"/>
                </a:cubicBezTo>
                <a:cubicBezTo>
                  <a:pt x="426" y="103"/>
                  <a:pt x="426" y="103"/>
                  <a:pt x="426" y="103"/>
                </a:cubicBezTo>
                <a:cubicBezTo>
                  <a:pt x="432" y="100"/>
                  <a:pt x="433" y="92"/>
                  <a:pt x="429" y="87"/>
                </a:cubicBezTo>
                <a:cubicBezTo>
                  <a:pt x="427" y="84"/>
                  <a:pt x="425" y="82"/>
                  <a:pt x="423" y="79"/>
                </a:cubicBezTo>
                <a:cubicBezTo>
                  <a:pt x="418" y="75"/>
                  <a:pt x="411" y="75"/>
                  <a:pt x="406" y="79"/>
                </a:cubicBezTo>
                <a:cubicBezTo>
                  <a:pt x="403" y="84"/>
                  <a:pt x="403" y="84"/>
                  <a:pt x="403" y="84"/>
                </a:cubicBezTo>
                <a:cubicBezTo>
                  <a:pt x="397" y="90"/>
                  <a:pt x="387" y="92"/>
                  <a:pt x="380" y="87"/>
                </a:cubicBezTo>
                <a:cubicBezTo>
                  <a:pt x="371" y="81"/>
                  <a:pt x="369" y="69"/>
                  <a:pt x="376" y="61"/>
                </a:cubicBezTo>
                <a:cubicBezTo>
                  <a:pt x="379" y="57"/>
                  <a:pt x="379" y="57"/>
                  <a:pt x="379" y="57"/>
                </a:cubicBezTo>
                <a:cubicBezTo>
                  <a:pt x="384" y="52"/>
                  <a:pt x="383" y="44"/>
                  <a:pt x="377" y="41"/>
                </a:cubicBezTo>
                <a:cubicBezTo>
                  <a:pt x="374" y="39"/>
                  <a:pt x="372" y="37"/>
                  <a:pt x="369" y="35"/>
                </a:cubicBezTo>
                <a:cubicBezTo>
                  <a:pt x="363" y="32"/>
                  <a:pt x="356" y="34"/>
                  <a:pt x="353" y="40"/>
                </a:cubicBezTo>
                <a:cubicBezTo>
                  <a:pt x="351" y="45"/>
                  <a:pt x="351" y="45"/>
                  <a:pt x="351" y="45"/>
                </a:cubicBezTo>
                <a:cubicBezTo>
                  <a:pt x="347" y="53"/>
                  <a:pt x="338" y="57"/>
                  <a:pt x="330" y="55"/>
                </a:cubicBezTo>
                <a:cubicBezTo>
                  <a:pt x="319" y="52"/>
                  <a:pt x="314" y="40"/>
                  <a:pt x="319" y="31"/>
                </a:cubicBezTo>
                <a:cubicBezTo>
                  <a:pt x="321" y="26"/>
                  <a:pt x="321" y="26"/>
                  <a:pt x="321" y="26"/>
                </a:cubicBezTo>
                <a:cubicBezTo>
                  <a:pt x="324" y="20"/>
                  <a:pt x="321" y="13"/>
                  <a:pt x="314" y="11"/>
                </a:cubicBezTo>
                <a:cubicBezTo>
                  <a:pt x="311" y="10"/>
                  <a:pt x="308" y="9"/>
                  <a:pt x="305" y="8"/>
                </a:cubicBezTo>
                <a:cubicBezTo>
                  <a:pt x="298" y="7"/>
                  <a:pt x="292" y="11"/>
                  <a:pt x="291" y="17"/>
                </a:cubicBezTo>
                <a:cubicBezTo>
                  <a:pt x="290" y="23"/>
                  <a:pt x="290" y="23"/>
                  <a:pt x="290" y="23"/>
                </a:cubicBezTo>
                <a:cubicBezTo>
                  <a:pt x="289" y="31"/>
                  <a:pt x="282" y="38"/>
                  <a:pt x="273" y="38"/>
                </a:cubicBezTo>
                <a:cubicBezTo>
                  <a:pt x="262" y="38"/>
                  <a:pt x="254" y="28"/>
                  <a:pt x="256" y="18"/>
                </a:cubicBezTo>
                <a:cubicBezTo>
                  <a:pt x="256" y="13"/>
                  <a:pt x="256" y="13"/>
                  <a:pt x="256" y="13"/>
                </a:cubicBezTo>
                <a:cubicBezTo>
                  <a:pt x="257" y="7"/>
                  <a:pt x="252" y="1"/>
                  <a:pt x="246" y="0"/>
                </a:cubicBezTo>
                <a:cubicBezTo>
                  <a:pt x="242" y="0"/>
                  <a:pt x="239" y="0"/>
                  <a:pt x="236" y="1"/>
                </a:cubicBezTo>
                <a:cubicBezTo>
                  <a:pt x="229" y="1"/>
                  <a:pt x="224" y="7"/>
                  <a:pt x="225" y="13"/>
                </a:cubicBezTo>
                <a:cubicBezTo>
                  <a:pt x="226" y="19"/>
                  <a:pt x="226" y="19"/>
                  <a:pt x="226" y="19"/>
                </a:cubicBezTo>
                <a:cubicBezTo>
                  <a:pt x="227" y="28"/>
                  <a:pt x="220" y="37"/>
                  <a:pt x="211" y="39"/>
                </a:cubicBezTo>
                <a:cubicBezTo>
                  <a:pt x="203" y="43"/>
                  <a:pt x="193" y="39"/>
                  <a:pt x="192" y="30"/>
                </a:cubicBezTo>
                <a:cubicBezTo>
                  <a:pt x="191" y="19"/>
                  <a:pt x="191" y="19"/>
                  <a:pt x="191" y="19"/>
                </a:cubicBezTo>
                <a:cubicBezTo>
                  <a:pt x="190" y="12"/>
                  <a:pt x="183" y="8"/>
                  <a:pt x="177" y="10"/>
                </a:cubicBezTo>
                <a:cubicBezTo>
                  <a:pt x="174" y="10"/>
                  <a:pt x="170" y="11"/>
                  <a:pt x="167" y="12"/>
                </a:cubicBezTo>
                <a:cubicBezTo>
                  <a:pt x="161" y="14"/>
                  <a:pt x="158" y="21"/>
                  <a:pt x="161" y="27"/>
                </a:cubicBezTo>
                <a:cubicBezTo>
                  <a:pt x="163" y="33"/>
                  <a:pt x="163" y="33"/>
                  <a:pt x="163" y="33"/>
                </a:cubicBezTo>
                <a:cubicBezTo>
                  <a:pt x="167" y="42"/>
                  <a:pt x="162" y="54"/>
                  <a:pt x="151" y="57"/>
                </a:cubicBezTo>
                <a:cubicBezTo>
                  <a:pt x="143" y="59"/>
                  <a:pt x="134" y="54"/>
                  <a:pt x="131" y="47"/>
                </a:cubicBezTo>
                <a:cubicBezTo>
                  <a:pt x="129" y="43"/>
                  <a:pt x="129" y="43"/>
                  <a:pt x="129" y="43"/>
                </a:cubicBezTo>
                <a:cubicBezTo>
                  <a:pt x="126" y="37"/>
                  <a:pt x="119" y="34"/>
                  <a:pt x="113" y="38"/>
                </a:cubicBezTo>
                <a:cubicBezTo>
                  <a:pt x="113" y="38"/>
                  <a:pt x="113" y="38"/>
                  <a:pt x="113" y="38"/>
                </a:cubicBezTo>
                <a:cubicBezTo>
                  <a:pt x="110" y="40"/>
                  <a:pt x="108" y="41"/>
                  <a:pt x="105" y="43"/>
                </a:cubicBezTo>
                <a:cubicBezTo>
                  <a:pt x="100" y="47"/>
                  <a:pt x="99" y="54"/>
                  <a:pt x="103" y="59"/>
                </a:cubicBezTo>
                <a:cubicBezTo>
                  <a:pt x="106" y="63"/>
                  <a:pt x="106" y="63"/>
                  <a:pt x="106" y="63"/>
                </a:cubicBezTo>
                <a:cubicBezTo>
                  <a:pt x="112" y="70"/>
                  <a:pt x="112" y="80"/>
                  <a:pt x="107" y="86"/>
                </a:cubicBezTo>
                <a:cubicBezTo>
                  <a:pt x="100" y="95"/>
                  <a:pt x="87" y="95"/>
                  <a:pt x="80" y="86"/>
                </a:cubicBezTo>
                <a:cubicBezTo>
                  <a:pt x="77" y="83"/>
                  <a:pt x="77" y="83"/>
                  <a:pt x="77" y="83"/>
                </a:cubicBezTo>
                <a:cubicBezTo>
                  <a:pt x="73" y="78"/>
                  <a:pt x="65" y="78"/>
                  <a:pt x="60" y="83"/>
                </a:cubicBezTo>
                <a:cubicBezTo>
                  <a:pt x="58" y="85"/>
                  <a:pt x="56" y="88"/>
                  <a:pt x="54" y="90"/>
                </a:cubicBezTo>
                <a:cubicBezTo>
                  <a:pt x="50" y="95"/>
                  <a:pt x="51" y="103"/>
                  <a:pt x="56" y="106"/>
                </a:cubicBezTo>
                <a:cubicBezTo>
                  <a:pt x="61" y="109"/>
                  <a:pt x="61" y="109"/>
                  <a:pt x="61" y="109"/>
                </a:cubicBezTo>
                <a:cubicBezTo>
                  <a:pt x="68" y="114"/>
                  <a:pt x="71" y="123"/>
                  <a:pt x="68" y="131"/>
                </a:cubicBezTo>
                <a:cubicBezTo>
                  <a:pt x="63" y="141"/>
                  <a:pt x="51" y="145"/>
                  <a:pt x="42" y="139"/>
                </a:cubicBezTo>
                <a:cubicBezTo>
                  <a:pt x="38" y="136"/>
                  <a:pt x="38" y="136"/>
                  <a:pt x="38" y="136"/>
                </a:cubicBezTo>
                <a:cubicBezTo>
                  <a:pt x="33" y="132"/>
                  <a:pt x="25" y="135"/>
                  <a:pt x="22" y="141"/>
                </a:cubicBezTo>
                <a:cubicBezTo>
                  <a:pt x="21" y="144"/>
                  <a:pt x="19" y="147"/>
                  <a:pt x="18" y="150"/>
                </a:cubicBezTo>
                <a:cubicBezTo>
                  <a:pt x="16" y="156"/>
                  <a:pt x="19" y="162"/>
                  <a:pt x="25" y="164"/>
                </a:cubicBezTo>
                <a:cubicBezTo>
                  <a:pt x="31" y="166"/>
                  <a:pt x="31" y="166"/>
                  <a:pt x="31" y="166"/>
                </a:cubicBezTo>
                <a:cubicBezTo>
                  <a:pt x="40" y="169"/>
                  <a:pt x="45" y="179"/>
                  <a:pt x="42" y="188"/>
                </a:cubicBezTo>
                <a:cubicBezTo>
                  <a:pt x="47" y="196"/>
                  <a:pt x="40" y="206"/>
                  <a:pt x="31" y="203"/>
                </a:cubicBezTo>
                <a:cubicBezTo>
                  <a:pt x="16" y="198"/>
                  <a:pt x="16" y="198"/>
                  <a:pt x="16" y="198"/>
                </a:cubicBezTo>
                <a:cubicBezTo>
                  <a:pt x="10" y="196"/>
                  <a:pt x="3" y="200"/>
                  <a:pt x="2" y="207"/>
                </a:cubicBezTo>
                <a:cubicBezTo>
                  <a:pt x="1" y="210"/>
                  <a:pt x="1" y="214"/>
                  <a:pt x="1" y="217"/>
                </a:cubicBezTo>
                <a:cubicBezTo>
                  <a:pt x="0" y="223"/>
                  <a:pt x="5" y="229"/>
                  <a:pt x="11" y="229"/>
                </a:cubicBezTo>
                <a:cubicBezTo>
                  <a:pt x="17" y="229"/>
                  <a:pt x="17" y="229"/>
                  <a:pt x="17" y="229"/>
                </a:cubicBezTo>
                <a:cubicBezTo>
                  <a:pt x="27" y="229"/>
                  <a:pt x="35" y="237"/>
                  <a:pt x="35" y="247"/>
                </a:cubicBezTo>
                <a:cubicBezTo>
                  <a:pt x="35" y="256"/>
                  <a:pt x="27" y="264"/>
                  <a:pt x="17" y="264"/>
                </a:cubicBezTo>
                <a:cubicBezTo>
                  <a:pt x="12" y="264"/>
                  <a:pt x="12" y="264"/>
                  <a:pt x="12" y="264"/>
                </a:cubicBezTo>
                <a:cubicBezTo>
                  <a:pt x="5" y="264"/>
                  <a:pt x="0" y="270"/>
                  <a:pt x="1" y="276"/>
                </a:cubicBezTo>
                <a:cubicBezTo>
                  <a:pt x="1" y="280"/>
                  <a:pt x="2" y="283"/>
                  <a:pt x="3" y="286"/>
                </a:cubicBezTo>
                <a:cubicBezTo>
                  <a:pt x="4" y="293"/>
                  <a:pt x="10" y="297"/>
                  <a:pt x="16" y="295"/>
                </a:cubicBezTo>
                <a:cubicBezTo>
                  <a:pt x="22" y="293"/>
                  <a:pt x="22" y="293"/>
                  <a:pt x="22" y="293"/>
                </a:cubicBezTo>
                <a:cubicBezTo>
                  <a:pt x="31" y="291"/>
                  <a:pt x="41" y="296"/>
                  <a:pt x="44" y="305"/>
                </a:cubicBezTo>
                <a:cubicBezTo>
                  <a:pt x="44" y="305"/>
                  <a:pt x="44" y="305"/>
                  <a:pt x="44" y="305"/>
                </a:cubicBezTo>
                <a:cubicBezTo>
                  <a:pt x="46" y="315"/>
                  <a:pt x="41" y="324"/>
                  <a:pt x="32" y="327"/>
                </a:cubicBezTo>
                <a:cubicBezTo>
                  <a:pt x="27" y="328"/>
                  <a:pt x="27" y="328"/>
                  <a:pt x="27" y="328"/>
                </a:cubicBezTo>
                <a:cubicBezTo>
                  <a:pt x="21" y="330"/>
                  <a:pt x="17" y="337"/>
                  <a:pt x="20" y="343"/>
                </a:cubicBezTo>
                <a:cubicBezTo>
                  <a:pt x="21" y="346"/>
                  <a:pt x="23" y="349"/>
                  <a:pt x="24" y="352"/>
                </a:cubicBezTo>
                <a:cubicBezTo>
                  <a:pt x="27" y="358"/>
                  <a:pt x="34" y="360"/>
                  <a:pt x="40" y="357"/>
                </a:cubicBezTo>
                <a:cubicBezTo>
                  <a:pt x="45" y="353"/>
                  <a:pt x="45" y="353"/>
                  <a:pt x="45" y="353"/>
                </a:cubicBezTo>
                <a:cubicBezTo>
                  <a:pt x="53" y="348"/>
                  <a:pt x="64" y="351"/>
                  <a:pt x="69" y="359"/>
                </a:cubicBezTo>
                <a:cubicBezTo>
                  <a:pt x="74" y="367"/>
                  <a:pt x="72" y="378"/>
                  <a:pt x="63" y="383"/>
                </a:cubicBezTo>
                <a:cubicBezTo>
                  <a:pt x="59" y="386"/>
                  <a:pt x="59" y="386"/>
                  <a:pt x="59" y="386"/>
                </a:cubicBezTo>
                <a:cubicBezTo>
                  <a:pt x="54" y="389"/>
                  <a:pt x="52" y="397"/>
                  <a:pt x="57" y="402"/>
                </a:cubicBezTo>
                <a:cubicBezTo>
                  <a:pt x="59" y="405"/>
                  <a:pt x="61" y="407"/>
                  <a:pt x="63" y="409"/>
                </a:cubicBezTo>
                <a:cubicBezTo>
                  <a:pt x="68" y="414"/>
                  <a:pt x="75" y="414"/>
                  <a:pt x="80" y="409"/>
                </a:cubicBezTo>
                <a:cubicBezTo>
                  <a:pt x="83" y="405"/>
                  <a:pt x="83" y="405"/>
                  <a:pt x="83" y="405"/>
                </a:cubicBezTo>
                <a:cubicBezTo>
                  <a:pt x="89" y="399"/>
                  <a:pt x="99" y="397"/>
                  <a:pt x="106" y="402"/>
                </a:cubicBezTo>
                <a:cubicBezTo>
                  <a:pt x="115" y="407"/>
                  <a:pt x="117" y="420"/>
                  <a:pt x="110" y="428"/>
                </a:cubicBezTo>
                <a:cubicBezTo>
                  <a:pt x="107" y="432"/>
                  <a:pt x="107" y="432"/>
                  <a:pt x="107" y="432"/>
                </a:cubicBezTo>
                <a:cubicBezTo>
                  <a:pt x="102" y="437"/>
                  <a:pt x="103" y="445"/>
                  <a:pt x="109" y="448"/>
                </a:cubicBezTo>
                <a:cubicBezTo>
                  <a:pt x="112" y="450"/>
                  <a:pt x="114" y="452"/>
                  <a:pt x="117" y="453"/>
                </a:cubicBezTo>
                <a:cubicBezTo>
                  <a:pt x="123" y="457"/>
                  <a:pt x="130" y="455"/>
                  <a:pt x="133" y="449"/>
                </a:cubicBezTo>
                <a:cubicBezTo>
                  <a:pt x="135" y="443"/>
                  <a:pt x="135" y="443"/>
                  <a:pt x="135" y="443"/>
                </a:cubicBezTo>
                <a:cubicBezTo>
                  <a:pt x="139" y="435"/>
                  <a:pt x="150" y="431"/>
                  <a:pt x="159" y="435"/>
                </a:cubicBezTo>
                <a:cubicBezTo>
                  <a:pt x="159" y="435"/>
                  <a:pt x="159" y="435"/>
                  <a:pt x="159" y="435"/>
                </a:cubicBezTo>
                <a:cubicBezTo>
                  <a:pt x="167" y="439"/>
                  <a:pt x="171" y="449"/>
                  <a:pt x="167" y="458"/>
                </a:cubicBezTo>
                <a:cubicBezTo>
                  <a:pt x="165" y="463"/>
                  <a:pt x="165" y="463"/>
                  <a:pt x="165" y="463"/>
                </a:cubicBezTo>
                <a:cubicBezTo>
                  <a:pt x="162" y="469"/>
                  <a:pt x="165" y="476"/>
                  <a:pt x="172" y="478"/>
                </a:cubicBezTo>
                <a:cubicBezTo>
                  <a:pt x="175" y="479"/>
                  <a:pt x="178" y="480"/>
                  <a:pt x="181" y="480"/>
                </a:cubicBezTo>
                <a:cubicBezTo>
                  <a:pt x="187" y="482"/>
                  <a:pt x="194" y="478"/>
                  <a:pt x="195" y="471"/>
                </a:cubicBezTo>
                <a:cubicBezTo>
                  <a:pt x="196" y="466"/>
                  <a:pt x="196" y="466"/>
                  <a:pt x="196" y="466"/>
                </a:cubicBezTo>
                <a:cubicBezTo>
                  <a:pt x="197" y="456"/>
                  <a:pt x="206" y="449"/>
                  <a:pt x="216" y="451"/>
                </a:cubicBezTo>
                <a:cubicBezTo>
                  <a:pt x="225" y="452"/>
                  <a:pt x="232" y="461"/>
                  <a:pt x="230" y="471"/>
                </a:cubicBezTo>
                <a:cubicBezTo>
                  <a:pt x="230" y="476"/>
                  <a:pt x="230" y="476"/>
                  <a:pt x="230" y="476"/>
                </a:cubicBezTo>
                <a:cubicBezTo>
                  <a:pt x="229" y="482"/>
                  <a:pt x="234" y="488"/>
                  <a:pt x="240" y="488"/>
                </a:cubicBezTo>
                <a:cubicBezTo>
                  <a:pt x="244" y="488"/>
                  <a:pt x="247" y="488"/>
                  <a:pt x="250" y="488"/>
                </a:cubicBezTo>
                <a:cubicBezTo>
                  <a:pt x="257" y="488"/>
                  <a:pt x="261" y="482"/>
                  <a:pt x="261" y="476"/>
                </a:cubicBezTo>
                <a:cubicBezTo>
                  <a:pt x="260" y="470"/>
                  <a:pt x="260" y="470"/>
                  <a:pt x="260" y="470"/>
                </a:cubicBezTo>
                <a:cubicBezTo>
                  <a:pt x="259" y="460"/>
                  <a:pt x="265" y="452"/>
                  <a:pt x="275" y="450"/>
                </a:cubicBezTo>
                <a:cubicBezTo>
                  <a:pt x="275" y="450"/>
                  <a:pt x="275" y="450"/>
                  <a:pt x="275" y="450"/>
                </a:cubicBezTo>
                <a:cubicBezTo>
                  <a:pt x="284" y="449"/>
                  <a:pt x="293" y="456"/>
                  <a:pt x="295" y="465"/>
                </a:cubicBezTo>
                <a:cubicBezTo>
                  <a:pt x="295" y="470"/>
                  <a:pt x="295" y="470"/>
                  <a:pt x="295" y="470"/>
                </a:cubicBezTo>
                <a:cubicBezTo>
                  <a:pt x="296" y="477"/>
                  <a:pt x="303" y="481"/>
                  <a:pt x="309" y="479"/>
                </a:cubicBezTo>
                <a:cubicBezTo>
                  <a:pt x="312" y="478"/>
                  <a:pt x="315" y="477"/>
                  <a:pt x="318" y="476"/>
                </a:cubicBezTo>
                <a:cubicBezTo>
                  <a:pt x="325" y="474"/>
                  <a:pt x="328" y="467"/>
                  <a:pt x="325" y="461"/>
                </a:cubicBezTo>
                <a:cubicBezTo>
                  <a:pt x="323" y="456"/>
                  <a:pt x="323" y="456"/>
                  <a:pt x="323" y="456"/>
                </a:cubicBezTo>
                <a:cubicBezTo>
                  <a:pt x="319" y="447"/>
                  <a:pt x="323" y="437"/>
                  <a:pt x="332" y="433"/>
                </a:cubicBezTo>
                <a:cubicBezTo>
                  <a:pt x="340" y="429"/>
                  <a:pt x="351" y="433"/>
                  <a:pt x="355" y="442"/>
                </a:cubicBezTo>
                <a:cubicBezTo>
                  <a:pt x="357" y="446"/>
                  <a:pt x="357" y="446"/>
                  <a:pt x="357" y="446"/>
                </a:cubicBezTo>
                <a:cubicBezTo>
                  <a:pt x="359" y="452"/>
                  <a:pt x="367" y="455"/>
                  <a:pt x="372" y="451"/>
                </a:cubicBezTo>
                <a:cubicBezTo>
                  <a:pt x="373" y="451"/>
                  <a:pt x="373" y="451"/>
                  <a:pt x="373" y="451"/>
                </a:cubicBezTo>
                <a:cubicBezTo>
                  <a:pt x="375" y="449"/>
                  <a:pt x="378" y="447"/>
                  <a:pt x="381" y="446"/>
                </a:cubicBezTo>
                <a:cubicBezTo>
                  <a:pt x="386" y="442"/>
                  <a:pt x="387" y="434"/>
                  <a:pt x="383" y="430"/>
                </a:cubicBezTo>
                <a:cubicBezTo>
                  <a:pt x="379" y="425"/>
                  <a:pt x="379" y="425"/>
                  <a:pt x="379" y="425"/>
                </a:cubicBezTo>
                <a:cubicBezTo>
                  <a:pt x="373" y="418"/>
                  <a:pt x="374" y="407"/>
                  <a:pt x="381" y="400"/>
                </a:cubicBezTo>
                <a:cubicBezTo>
                  <a:pt x="388" y="394"/>
                  <a:pt x="400" y="395"/>
                  <a:pt x="406" y="402"/>
                </a:cubicBezTo>
                <a:cubicBezTo>
                  <a:pt x="409" y="406"/>
                  <a:pt x="409" y="406"/>
                  <a:pt x="409" y="406"/>
                </a:cubicBezTo>
                <a:cubicBezTo>
                  <a:pt x="413" y="411"/>
                  <a:pt x="421" y="411"/>
                  <a:pt x="426" y="406"/>
                </a:cubicBezTo>
                <a:cubicBezTo>
                  <a:pt x="428" y="404"/>
                  <a:pt x="430" y="401"/>
                  <a:pt x="432" y="399"/>
                </a:cubicBezTo>
                <a:cubicBezTo>
                  <a:pt x="436" y="394"/>
                  <a:pt x="435" y="386"/>
                  <a:pt x="429" y="383"/>
                </a:cubicBezTo>
                <a:cubicBezTo>
                  <a:pt x="424" y="379"/>
                  <a:pt x="424" y="379"/>
                  <a:pt x="424" y="379"/>
                </a:cubicBezTo>
                <a:cubicBezTo>
                  <a:pt x="416" y="374"/>
                  <a:pt x="414" y="363"/>
                  <a:pt x="419" y="355"/>
                </a:cubicBezTo>
                <a:cubicBezTo>
                  <a:pt x="425" y="347"/>
                  <a:pt x="436" y="345"/>
                  <a:pt x="444" y="350"/>
                </a:cubicBezTo>
                <a:cubicBezTo>
                  <a:pt x="448" y="353"/>
                  <a:pt x="448" y="353"/>
                  <a:pt x="448" y="353"/>
                </a:cubicBezTo>
                <a:cubicBezTo>
                  <a:pt x="453" y="356"/>
                  <a:pt x="461" y="354"/>
                  <a:pt x="464" y="348"/>
                </a:cubicBezTo>
                <a:cubicBezTo>
                  <a:pt x="465" y="345"/>
                  <a:pt x="466" y="342"/>
                  <a:pt x="468" y="339"/>
                </a:cubicBezTo>
                <a:cubicBezTo>
                  <a:pt x="470" y="333"/>
                  <a:pt x="467" y="326"/>
                  <a:pt x="461" y="324"/>
                </a:cubicBezTo>
                <a:cubicBezTo>
                  <a:pt x="455" y="323"/>
                  <a:pt x="455" y="323"/>
                  <a:pt x="455" y="323"/>
                </a:cubicBezTo>
                <a:cubicBezTo>
                  <a:pt x="446" y="320"/>
                  <a:pt x="441" y="310"/>
                  <a:pt x="443" y="301"/>
                </a:cubicBezTo>
                <a:cubicBezTo>
                  <a:pt x="439" y="293"/>
                  <a:pt x="446" y="283"/>
                  <a:pt x="455" y="286"/>
                </a:cubicBezTo>
                <a:cubicBezTo>
                  <a:pt x="470" y="291"/>
                  <a:pt x="470" y="291"/>
                  <a:pt x="470" y="291"/>
                </a:cubicBezTo>
                <a:cubicBezTo>
                  <a:pt x="476" y="293"/>
                  <a:pt x="483" y="288"/>
                  <a:pt x="484" y="282"/>
                </a:cubicBezTo>
                <a:cubicBezTo>
                  <a:pt x="484" y="279"/>
                  <a:pt x="485" y="275"/>
                  <a:pt x="485" y="272"/>
                </a:cubicBezTo>
                <a:cubicBezTo>
                  <a:pt x="486" y="266"/>
                  <a:pt x="481" y="260"/>
                  <a:pt x="475" y="260"/>
                </a:cubicBezTo>
                <a:close/>
                <a:moveTo>
                  <a:pt x="291" y="99"/>
                </a:moveTo>
                <a:cubicBezTo>
                  <a:pt x="294" y="90"/>
                  <a:pt x="303" y="85"/>
                  <a:pt x="311" y="90"/>
                </a:cubicBezTo>
                <a:cubicBezTo>
                  <a:pt x="368" y="131"/>
                  <a:pt x="368" y="131"/>
                  <a:pt x="368" y="131"/>
                </a:cubicBezTo>
                <a:cubicBezTo>
                  <a:pt x="375" y="138"/>
                  <a:pt x="374" y="148"/>
                  <a:pt x="366" y="153"/>
                </a:cubicBezTo>
                <a:cubicBezTo>
                  <a:pt x="357" y="159"/>
                  <a:pt x="357" y="159"/>
                  <a:pt x="357" y="159"/>
                </a:cubicBezTo>
                <a:cubicBezTo>
                  <a:pt x="340" y="137"/>
                  <a:pt x="316" y="119"/>
                  <a:pt x="289" y="110"/>
                </a:cubicBezTo>
                <a:lnTo>
                  <a:pt x="291" y="99"/>
                </a:lnTo>
                <a:close/>
                <a:moveTo>
                  <a:pt x="183" y="87"/>
                </a:moveTo>
                <a:cubicBezTo>
                  <a:pt x="255" y="76"/>
                  <a:pt x="255" y="76"/>
                  <a:pt x="255" y="76"/>
                </a:cubicBezTo>
                <a:cubicBezTo>
                  <a:pt x="265" y="76"/>
                  <a:pt x="271" y="84"/>
                  <a:pt x="269" y="94"/>
                </a:cubicBezTo>
                <a:cubicBezTo>
                  <a:pt x="266" y="104"/>
                  <a:pt x="266" y="104"/>
                  <a:pt x="266" y="104"/>
                </a:cubicBezTo>
                <a:cubicBezTo>
                  <a:pt x="259" y="103"/>
                  <a:pt x="251" y="102"/>
                  <a:pt x="243" y="102"/>
                </a:cubicBezTo>
                <a:cubicBezTo>
                  <a:pt x="221" y="102"/>
                  <a:pt x="200" y="107"/>
                  <a:pt x="181" y="116"/>
                </a:cubicBezTo>
                <a:cubicBezTo>
                  <a:pt x="176" y="107"/>
                  <a:pt x="176" y="107"/>
                  <a:pt x="176" y="107"/>
                </a:cubicBezTo>
                <a:cubicBezTo>
                  <a:pt x="170" y="99"/>
                  <a:pt x="174" y="89"/>
                  <a:pt x="183" y="87"/>
                </a:cubicBezTo>
                <a:close/>
                <a:moveTo>
                  <a:pt x="89" y="176"/>
                </a:moveTo>
                <a:cubicBezTo>
                  <a:pt x="133" y="116"/>
                  <a:pt x="133" y="116"/>
                  <a:pt x="133" y="116"/>
                </a:cubicBezTo>
                <a:cubicBezTo>
                  <a:pt x="140" y="109"/>
                  <a:pt x="151" y="111"/>
                  <a:pt x="156" y="119"/>
                </a:cubicBezTo>
                <a:cubicBezTo>
                  <a:pt x="161" y="128"/>
                  <a:pt x="161" y="128"/>
                  <a:pt x="161" y="128"/>
                </a:cubicBezTo>
                <a:cubicBezTo>
                  <a:pt x="137" y="145"/>
                  <a:pt x="118" y="170"/>
                  <a:pt x="108" y="198"/>
                </a:cubicBezTo>
                <a:cubicBezTo>
                  <a:pt x="98" y="196"/>
                  <a:pt x="98" y="196"/>
                  <a:pt x="98" y="196"/>
                </a:cubicBezTo>
                <a:cubicBezTo>
                  <a:pt x="88" y="194"/>
                  <a:pt x="84" y="185"/>
                  <a:pt x="89" y="176"/>
                </a:cubicBezTo>
                <a:close/>
                <a:moveTo>
                  <a:pt x="108" y="315"/>
                </a:moveTo>
                <a:cubicBezTo>
                  <a:pt x="99" y="321"/>
                  <a:pt x="90" y="317"/>
                  <a:pt x="87" y="308"/>
                </a:cubicBezTo>
                <a:cubicBezTo>
                  <a:pt x="75" y="233"/>
                  <a:pt x="75" y="233"/>
                  <a:pt x="75" y="233"/>
                </a:cubicBezTo>
                <a:cubicBezTo>
                  <a:pt x="75" y="223"/>
                  <a:pt x="83" y="216"/>
                  <a:pt x="92" y="219"/>
                </a:cubicBezTo>
                <a:cubicBezTo>
                  <a:pt x="103" y="221"/>
                  <a:pt x="103" y="221"/>
                  <a:pt x="103" y="221"/>
                </a:cubicBezTo>
                <a:cubicBezTo>
                  <a:pt x="101" y="229"/>
                  <a:pt x="101" y="236"/>
                  <a:pt x="101" y="244"/>
                </a:cubicBezTo>
                <a:cubicBezTo>
                  <a:pt x="101" y="268"/>
                  <a:pt x="107" y="290"/>
                  <a:pt x="117" y="310"/>
                </a:cubicBezTo>
                <a:lnTo>
                  <a:pt x="108" y="315"/>
                </a:lnTo>
                <a:close/>
                <a:moveTo>
                  <a:pt x="180" y="401"/>
                </a:moveTo>
                <a:cubicBezTo>
                  <a:pt x="118" y="357"/>
                  <a:pt x="118" y="357"/>
                  <a:pt x="118" y="357"/>
                </a:cubicBezTo>
                <a:cubicBezTo>
                  <a:pt x="111" y="350"/>
                  <a:pt x="112" y="340"/>
                  <a:pt x="120" y="335"/>
                </a:cubicBezTo>
                <a:cubicBezTo>
                  <a:pt x="129" y="330"/>
                  <a:pt x="129" y="330"/>
                  <a:pt x="129" y="330"/>
                </a:cubicBezTo>
                <a:cubicBezTo>
                  <a:pt x="147" y="354"/>
                  <a:pt x="173" y="372"/>
                  <a:pt x="203" y="381"/>
                </a:cubicBezTo>
                <a:cubicBezTo>
                  <a:pt x="201" y="391"/>
                  <a:pt x="201" y="391"/>
                  <a:pt x="201" y="391"/>
                </a:cubicBezTo>
                <a:cubicBezTo>
                  <a:pt x="198" y="401"/>
                  <a:pt x="189" y="405"/>
                  <a:pt x="180" y="401"/>
                </a:cubicBezTo>
                <a:close/>
                <a:moveTo>
                  <a:pt x="311" y="399"/>
                </a:moveTo>
                <a:cubicBezTo>
                  <a:pt x="237" y="413"/>
                  <a:pt x="237" y="413"/>
                  <a:pt x="237" y="413"/>
                </a:cubicBezTo>
                <a:cubicBezTo>
                  <a:pt x="228" y="413"/>
                  <a:pt x="221" y="406"/>
                  <a:pt x="223" y="396"/>
                </a:cubicBezTo>
                <a:cubicBezTo>
                  <a:pt x="226" y="386"/>
                  <a:pt x="226" y="386"/>
                  <a:pt x="226" y="386"/>
                </a:cubicBezTo>
                <a:cubicBezTo>
                  <a:pt x="231" y="386"/>
                  <a:pt x="237" y="387"/>
                  <a:pt x="243" y="387"/>
                </a:cubicBezTo>
                <a:cubicBezTo>
                  <a:pt x="268" y="387"/>
                  <a:pt x="292" y="380"/>
                  <a:pt x="312" y="368"/>
                </a:cubicBezTo>
                <a:cubicBezTo>
                  <a:pt x="318" y="377"/>
                  <a:pt x="318" y="377"/>
                  <a:pt x="318" y="377"/>
                </a:cubicBezTo>
                <a:cubicBezTo>
                  <a:pt x="323" y="386"/>
                  <a:pt x="320" y="395"/>
                  <a:pt x="311" y="399"/>
                </a:cubicBezTo>
                <a:close/>
                <a:moveTo>
                  <a:pt x="400" y="307"/>
                </a:moveTo>
                <a:cubicBezTo>
                  <a:pt x="359" y="367"/>
                  <a:pt x="359" y="367"/>
                  <a:pt x="359" y="367"/>
                </a:cubicBezTo>
                <a:cubicBezTo>
                  <a:pt x="352" y="374"/>
                  <a:pt x="343" y="373"/>
                  <a:pt x="337" y="365"/>
                </a:cubicBezTo>
                <a:cubicBezTo>
                  <a:pt x="332" y="355"/>
                  <a:pt x="332" y="355"/>
                  <a:pt x="332" y="355"/>
                </a:cubicBezTo>
                <a:cubicBezTo>
                  <a:pt x="354" y="337"/>
                  <a:pt x="371" y="313"/>
                  <a:pt x="379" y="284"/>
                </a:cubicBezTo>
                <a:cubicBezTo>
                  <a:pt x="390" y="287"/>
                  <a:pt x="390" y="287"/>
                  <a:pt x="390" y="287"/>
                </a:cubicBezTo>
                <a:cubicBezTo>
                  <a:pt x="400" y="289"/>
                  <a:pt x="404" y="298"/>
                  <a:pt x="400" y="307"/>
                </a:cubicBezTo>
                <a:close/>
                <a:moveTo>
                  <a:pt x="395" y="264"/>
                </a:moveTo>
                <a:cubicBezTo>
                  <a:pt x="384" y="262"/>
                  <a:pt x="384" y="262"/>
                  <a:pt x="384" y="262"/>
                </a:cubicBezTo>
                <a:cubicBezTo>
                  <a:pt x="385" y="256"/>
                  <a:pt x="385" y="250"/>
                  <a:pt x="385" y="244"/>
                </a:cubicBezTo>
                <a:cubicBezTo>
                  <a:pt x="385" y="221"/>
                  <a:pt x="379" y="199"/>
                  <a:pt x="369" y="179"/>
                </a:cubicBezTo>
                <a:cubicBezTo>
                  <a:pt x="378" y="173"/>
                  <a:pt x="378" y="173"/>
                  <a:pt x="378" y="173"/>
                </a:cubicBezTo>
                <a:cubicBezTo>
                  <a:pt x="387" y="168"/>
                  <a:pt x="396" y="171"/>
                  <a:pt x="399" y="181"/>
                </a:cubicBezTo>
                <a:cubicBezTo>
                  <a:pt x="412" y="250"/>
                  <a:pt x="412" y="250"/>
                  <a:pt x="412" y="250"/>
                </a:cubicBezTo>
                <a:cubicBezTo>
                  <a:pt x="412" y="260"/>
                  <a:pt x="404" y="266"/>
                  <a:pt x="395" y="264"/>
                </a:cubicBezTo>
                <a:close/>
              </a:path>
            </a:pathLst>
          </a:custGeom>
          <a:solidFill>
            <a:schemeClr val="accent5">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latin typeface="Helvetica" panose="020B0604020202020204" pitchFamily="34" charset="0"/>
              <a:cs typeface="Helvetica" panose="020B0604020202020204" pitchFamily="34" charset="0"/>
            </a:endParaRPr>
          </a:p>
        </p:txBody>
      </p:sp>
      <p:sp>
        <p:nvSpPr>
          <p:cNvPr id="64" name="TextBox 63"/>
          <p:cNvSpPr txBox="1"/>
          <p:nvPr/>
        </p:nvSpPr>
        <p:spPr>
          <a:xfrm>
            <a:off x="9863372" y="5027862"/>
            <a:ext cx="2411238" cy="307777"/>
          </a:xfrm>
          <a:prstGeom prst="rect">
            <a:avLst/>
          </a:prstGeom>
          <a:noFill/>
        </p:spPr>
        <p:txBody>
          <a:bodyPr wrap="none" rtlCol="0">
            <a:spAutoFit/>
          </a:bodyPr>
          <a:lstStyle/>
          <a:p>
            <a:r>
              <a:rPr lang="en-US" sz="1400" b="1" dirty="0">
                <a:latin typeface="Helvetica" panose="020B0604020202020204" pitchFamily="34" charset="0"/>
                <a:cs typeface="Helvetica" panose="020B0604020202020204" pitchFamily="34" charset="0"/>
              </a:rPr>
              <a:t>Compassion and empathy</a:t>
            </a:r>
          </a:p>
        </p:txBody>
      </p:sp>
      <p:sp>
        <p:nvSpPr>
          <p:cNvPr id="66" name="TextBox 65"/>
          <p:cNvSpPr txBox="1"/>
          <p:nvPr/>
        </p:nvSpPr>
        <p:spPr>
          <a:xfrm>
            <a:off x="9584663" y="6201883"/>
            <a:ext cx="1189749" cy="307777"/>
          </a:xfrm>
          <a:prstGeom prst="rect">
            <a:avLst/>
          </a:prstGeom>
          <a:noFill/>
        </p:spPr>
        <p:txBody>
          <a:bodyPr wrap="none" rtlCol="0">
            <a:spAutoFit/>
          </a:bodyPr>
          <a:lstStyle/>
          <a:p>
            <a:r>
              <a:rPr lang="en-US" sz="1400" b="1" dirty="0">
                <a:latin typeface="Helvetica" panose="020B0604020202020204" pitchFamily="34" charset="0"/>
                <a:cs typeface="Helvetica" panose="020B0604020202020204" pitchFamily="34" charset="0"/>
              </a:rPr>
              <a:t>Persistence</a:t>
            </a:r>
          </a:p>
        </p:txBody>
      </p:sp>
      <p:cxnSp>
        <p:nvCxnSpPr>
          <p:cNvPr id="155" name="Straight Connector 154">
            <a:extLst>
              <a:ext uri="{FF2B5EF4-FFF2-40B4-BE49-F238E27FC236}">
                <a16:creationId xmlns:a16="http://schemas.microsoft.com/office/drawing/2014/main" id="{9DDF7552-D3E8-A5CB-639E-96F71B094C69}"/>
              </a:ext>
            </a:extLst>
          </p:cNvPr>
          <p:cNvCxnSpPr>
            <a:cxnSpLocks/>
            <a:stCxn id="34" idx="34"/>
            <a:endCxn id="146" idx="43"/>
          </p:cNvCxnSpPr>
          <p:nvPr/>
        </p:nvCxnSpPr>
        <p:spPr>
          <a:xfrm>
            <a:off x="9151957" y="5880752"/>
            <a:ext cx="346724" cy="352413"/>
          </a:xfrm>
          <a:prstGeom prst="line">
            <a:avLst/>
          </a:prstGeom>
          <a:ln w="25400">
            <a:solidFill>
              <a:srgbClr val="CC9900"/>
            </a:solidFill>
            <a:prstDash val="sysDash"/>
          </a:ln>
        </p:spPr>
        <p:style>
          <a:lnRef idx="1">
            <a:schemeClr val="accent1"/>
          </a:lnRef>
          <a:fillRef idx="0">
            <a:schemeClr val="accent1"/>
          </a:fillRef>
          <a:effectRef idx="0">
            <a:schemeClr val="accent1"/>
          </a:effectRef>
          <a:fontRef idx="minor">
            <a:schemeClr val="tx1"/>
          </a:fontRef>
        </p:style>
      </p:cxnSp>
      <p:sp>
        <p:nvSpPr>
          <p:cNvPr id="33" name="Freeform 15">
            <a:extLst>
              <a:ext uri="{FF2B5EF4-FFF2-40B4-BE49-F238E27FC236}">
                <a16:creationId xmlns:a16="http://schemas.microsoft.com/office/drawing/2014/main" id="{20907636-0861-CFE1-34C2-CDA3F9CDFD15}"/>
              </a:ext>
            </a:extLst>
          </p:cNvPr>
          <p:cNvSpPr>
            <a:spLocks noEditPoints="1"/>
          </p:cNvSpPr>
          <p:nvPr/>
        </p:nvSpPr>
        <p:spPr bwMode="auto">
          <a:xfrm rot="709670">
            <a:off x="1635089" y="4070148"/>
            <a:ext cx="993196" cy="994496"/>
          </a:xfrm>
          <a:custGeom>
            <a:avLst/>
            <a:gdLst>
              <a:gd name="T0" fmla="*/ 644 w 644"/>
              <a:gd name="T1" fmla="*/ 312 h 645"/>
              <a:gd name="T2" fmla="*/ 636 w 644"/>
              <a:gd name="T3" fmla="*/ 279 h 645"/>
              <a:gd name="T4" fmla="*/ 635 w 644"/>
              <a:gd name="T5" fmla="*/ 262 h 645"/>
              <a:gd name="T6" fmla="*/ 625 w 644"/>
              <a:gd name="T7" fmla="*/ 229 h 645"/>
              <a:gd name="T8" fmla="*/ 589 w 644"/>
              <a:gd name="T9" fmla="*/ 209 h 645"/>
              <a:gd name="T10" fmla="*/ 603 w 644"/>
              <a:gd name="T11" fmla="*/ 165 h 645"/>
              <a:gd name="T12" fmla="*/ 574 w 644"/>
              <a:gd name="T13" fmla="*/ 122 h 645"/>
              <a:gd name="T14" fmla="*/ 539 w 644"/>
              <a:gd name="T15" fmla="*/ 85 h 645"/>
              <a:gd name="T16" fmla="*/ 499 w 644"/>
              <a:gd name="T17" fmla="*/ 53 h 645"/>
              <a:gd name="T18" fmla="*/ 454 w 644"/>
              <a:gd name="T19" fmla="*/ 28 h 645"/>
              <a:gd name="T20" fmla="*/ 420 w 644"/>
              <a:gd name="T21" fmla="*/ 20 h 645"/>
              <a:gd name="T22" fmla="*/ 404 w 644"/>
              <a:gd name="T23" fmla="*/ 17 h 645"/>
              <a:gd name="T24" fmla="*/ 372 w 644"/>
              <a:gd name="T25" fmla="*/ 4 h 645"/>
              <a:gd name="T26" fmla="*/ 337 w 644"/>
              <a:gd name="T27" fmla="*/ 32 h 645"/>
              <a:gd name="T28" fmla="*/ 305 w 644"/>
              <a:gd name="T29" fmla="*/ 7 h 645"/>
              <a:gd name="T30" fmla="*/ 270 w 644"/>
              <a:gd name="T31" fmla="*/ 7 h 645"/>
              <a:gd name="T32" fmla="*/ 245 w 644"/>
              <a:gd name="T33" fmla="*/ 41 h 645"/>
              <a:gd name="T34" fmla="*/ 205 w 644"/>
              <a:gd name="T35" fmla="*/ 22 h 645"/>
              <a:gd name="T36" fmla="*/ 176 w 644"/>
              <a:gd name="T37" fmla="*/ 42 h 645"/>
              <a:gd name="T38" fmla="*/ 159 w 644"/>
              <a:gd name="T39" fmla="*/ 45 h 645"/>
              <a:gd name="T40" fmla="*/ 131 w 644"/>
              <a:gd name="T41" fmla="*/ 63 h 645"/>
              <a:gd name="T42" fmla="*/ 92 w 644"/>
              <a:gd name="T43" fmla="*/ 97 h 645"/>
              <a:gd name="T44" fmla="*/ 65 w 644"/>
              <a:gd name="T45" fmla="*/ 138 h 645"/>
              <a:gd name="T46" fmla="*/ 55 w 644"/>
              <a:gd name="T47" fmla="*/ 152 h 645"/>
              <a:gd name="T48" fmla="*/ 27 w 644"/>
              <a:gd name="T49" fmla="*/ 193 h 645"/>
              <a:gd name="T50" fmla="*/ 18 w 644"/>
              <a:gd name="T51" fmla="*/ 226 h 645"/>
              <a:gd name="T52" fmla="*/ 16 w 644"/>
              <a:gd name="T53" fmla="*/ 242 h 645"/>
              <a:gd name="T54" fmla="*/ 3 w 644"/>
              <a:gd name="T55" fmla="*/ 274 h 645"/>
              <a:gd name="T56" fmla="*/ 5 w 644"/>
              <a:gd name="T57" fmla="*/ 323 h 645"/>
              <a:gd name="T58" fmla="*/ 6 w 644"/>
              <a:gd name="T59" fmla="*/ 340 h 645"/>
              <a:gd name="T60" fmla="*/ 7 w 644"/>
              <a:gd name="T61" fmla="*/ 389 h 645"/>
              <a:gd name="T62" fmla="*/ 20 w 644"/>
              <a:gd name="T63" fmla="*/ 419 h 645"/>
              <a:gd name="T64" fmla="*/ 48 w 644"/>
              <a:gd name="T65" fmla="*/ 443 h 645"/>
              <a:gd name="T66" fmla="*/ 47 w 644"/>
              <a:gd name="T67" fmla="*/ 480 h 645"/>
              <a:gd name="T68" fmla="*/ 70 w 644"/>
              <a:gd name="T69" fmla="*/ 523 h 645"/>
              <a:gd name="T70" fmla="*/ 94 w 644"/>
              <a:gd name="T71" fmla="*/ 545 h 645"/>
              <a:gd name="T72" fmla="*/ 132 w 644"/>
              <a:gd name="T73" fmla="*/ 577 h 645"/>
              <a:gd name="T74" fmla="*/ 168 w 644"/>
              <a:gd name="T75" fmla="*/ 580 h 645"/>
              <a:gd name="T76" fmla="*/ 189 w 644"/>
              <a:gd name="T77" fmla="*/ 610 h 645"/>
              <a:gd name="T78" fmla="*/ 233 w 644"/>
              <a:gd name="T79" fmla="*/ 632 h 645"/>
              <a:gd name="T80" fmla="*/ 266 w 644"/>
              <a:gd name="T81" fmla="*/ 640 h 645"/>
              <a:gd name="T82" fmla="*/ 315 w 644"/>
              <a:gd name="T83" fmla="*/ 639 h 645"/>
              <a:gd name="T84" fmla="*/ 332 w 644"/>
              <a:gd name="T85" fmla="*/ 639 h 645"/>
              <a:gd name="T86" fmla="*/ 381 w 644"/>
              <a:gd name="T87" fmla="*/ 639 h 645"/>
              <a:gd name="T88" fmla="*/ 430 w 644"/>
              <a:gd name="T89" fmla="*/ 626 h 645"/>
              <a:gd name="T90" fmla="*/ 476 w 644"/>
              <a:gd name="T91" fmla="*/ 606 h 645"/>
              <a:gd name="T92" fmla="*/ 518 w 644"/>
              <a:gd name="T93" fmla="*/ 578 h 645"/>
              <a:gd name="T94" fmla="*/ 544 w 644"/>
              <a:gd name="T95" fmla="*/ 556 h 645"/>
              <a:gd name="T96" fmla="*/ 578 w 644"/>
              <a:gd name="T97" fmla="*/ 518 h 645"/>
              <a:gd name="T98" fmla="*/ 572 w 644"/>
              <a:gd name="T99" fmla="*/ 476 h 645"/>
              <a:gd name="T100" fmla="*/ 612 w 644"/>
              <a:gd name="T101" fmla="*/ 461 h 645"/>
              <a:gd name="T102" fmla="*/ 624 w 644"/>
              <a:gd name="T103" fmla="*/ 428 h 645"/>
              <a:gd name="T104" fmla="*/ 626 w 644"/>
              <a:gd name="T105" fmla="*/ 412 h 645"/>
              <a:gd name="T106" fmla="*/ 639 w 644"/>
              <a:gd name="T107" fmla="*/ 380 h 645"/>
              <a:gd name="T108" fmla="*/ 639 w 644"/>
              <a:gd name="T109" fmla="*/ 329 h 645"/>
              <a:gd name="T110" fmla="*/ 463 w 644"/>
              <a:gd name="T111" fmla="*/ 165 h 645"/>
              <a:gd name="T112" fmla="*/ 322 w 644"/>
              <a:gd name="T113" fmla="*/ 111 h 645"/>
              <a:gd name="T114" fmla="*/ 124 w 644"/>
              <a:gd name="T115" fmla="*/ 234 h 645"/>
              <a:gd name="T116" fmla="*/ 130 w 644"/>
              <a:gd name="T117" fmla="*/ 498 h 645"/>
              <a:gd name="T118" fmla="*/ 309 w 644"/>
              <a:gd name="T119" fmla="*/ 564 h 645"/>
              <a:gd name="T120" fmla="*/ 391 w 644"/>
              <a:gd name="T121" fmla="*/ 523 h 645"/>
              <a:gd name="T122" fmla="*/ 411 w 644"/>
              <a:gd name="T123" fmla="*/ 514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44" h="645">
                <a:moveTo>
                  <a:pt x="639" y="329"/>
                </a:moveTo>
                <a:cubicBezTo>
                  <a:pt x="639" y="329"/>
                  <a:pt x="639" y="329"/>
                  <a:pt x="639" y="329"/>
                </a:cubicBezTo>
                <a:cubicBezTo>
                  <a:pt x="639" y="329"/>
                  <a:pt x="640" y="329"/>
                  <a:pt x="641" y="329"/>
                </a:cubicBezTo>
                <a:cubicBezTo>
                  <a:pt x="642" y="329"/>
                  <a:pt x="643" y="329"/>
                  <a:pt x="644" y="329"/>
                </a:cubicBezTo>
                <a:cubicBezTo>
                  <a:pt x="644" y="323"/>
                  <a:pt x="644" y="318"/>
                  <a:pt x="644" y="312"/>
                </a:cubicBezTo>
                <a:cubicBezTo>
                  <a:pt x="643" y="312"/>
                  <a:pt x="642" y="312"/>
                  <a:pt x="641" y="312"/>
                </a:cubicBezTo>
                <a:cubicBezTo>
                  <a:pt x="640" y="313"/>
                  <a:pt x="639" y="313"/>
                  <a:pt x="639" y="313"/>
                </a:cubicBezTo>
                <a:cubicBezTo>
                  <a:pt x="639" y="313"/>
                  <a:pt x="639" y="313"/>
                  <a:pt x="639" y="313"/>
                </a:cubicBezTo>
                <a:cubicBezTo>
                  <a:pt x="624" y="314"/>
                  <a:pt x="612" y="307"/>
                  <a:pt x="611" y="298"/>
                </a:cubicBezTo>
                <a:cubicBezTo>
                  <a:pt x="610" y="289"/>
                  <a:pt x="621" y="281"/>
                  <a:pt x="636" y="279"/>
                </a:cubicBezTo>
                <a:cubicBezTo>
                  <a:pt x="636" y="279"/>
                  <a:pt x="636" y="279"/>
                  <a:pt x="636" y="279"/>
                </a:cubicBezTo>
                <a:cubicBezTo>
                  <a:pt x="636" y="278"/>
                  <a:pt x="637" y="278"/>
                  <a:pt x="637" y="278"/>
                </a:cubicBezTo>
                <a:cubicBezTo>
                  <a:pt x="638" y="278"/>
                  <a:pt x="640" y="278"/>
                  <a:pt x="641" y="278"/>
                </a:cubicBezTo>
                <a:cubicBezTo>
                  <a:pt x="640" y="272"/>
                  <a:pt x="639" y="267"/>
                  <a:pt x="638" y="261"/>
                </a:cubicBezTo>
                <a:cubicBezTo>
                  <a:pt x="637" y="261"/>
                  <a:pt x="636" y="262"/>
                  <a:pt x="635" y="262"/>
                </a:cubicBezTo>
                <a:cubicBezTo>
                  <a:pt x="634" y="262"/>
                  <a:pt x="634" y="262"/>
                  <a:pt x="633" y="263"/>
                </a:cubicBezTo>
                <a:cubicBezTo>
                  <a:pt x="633" y="263"/>
                  <a:pt x="633" y="263"/>
                  <a:pt x="633" y="263"/>
                </a:cubicBezTo>
                <a:cubicBezTo>
                  <a:pt x="619" y="266"/>
                  <a:pt x="606" y="262"/>
                  <a:pt x="604" y="253"/>
                </a:cubicBezTo>
                <a:cubicBezTo>
                  <a:pt x="601" y="244"/>
                  <a:pt x="611" y="234"/>
                  <a:pt x="625" y="229"/>
                </a:cubicBezTo>
                <a:cubicBezTo>
                  <a:pt x="625" y="229"/>
                  <a:pt x="625" y="229"/>
                  <a:pt x="625" y="229"/>
                </a:cubicBezTo>
                <a:cubicBezTo>
                  <a:pt x="625" y="229"/>
                  <a:pt x="625" y="229"/>
                  <a:pt x="626" y="229"/>
                </a:cubicBezTo>
                <a:cubicBezTo>
                  <a:pt x="627" y="229"/>
                  <a:pt x="629" y="228"/>
                  <a:pt x="630" y="228"/>
                </a:cubicBezTo>
                <a:cubicBezTo>
                  <a:pt x="628" y="222"/>
                  <a:pt x="627" y="217"/>
                  <a:pt x="625" y="212"/>
                </a:cubicBezTo>
                <a:cubicBezTo>
                  <a:pt x="623" y="212"/>
                  <a:pt x="622" y="213"/>
                  <a:pt x="621" y="213"/>
                </a:cubicBezTo>
                <a:cubicBezTo>
                  <a:pt x="607" y="220"/>
                  <a:pt x="593" y="218"/>
                  <a:pt x="589" y="209"/>
                </a:cubicBezTo>
                <a:cubicBezTo>
                  <a:pt x="585" y="201"/>
                  <a:pt x="593" y="189"/>
                  <a:pt x="606" y="182"/>
                </a:cubicBezTo>
                <a:cubicBezTo>
                  <a:pt x="606" y="182"/>
                  <a:pt x="606" y="182"/>
                  <a:pt x="606" y="182"/>
                </a:cubicBezTo>
                <a:cubicBezTo>
                  <a:pt x="606" y="182"/>
                  <a:pt x="606" y="182"/>
                  <a:pt x="607" y="182"/>
                </a:cubicBezTo>
                <a:cubicBezTo>
                  <a:pt x="608" y="181"/>
                  <a:pt x="610" y="181"/>
                  <a:pt x="611" y="180"/>
                </a:cubicBezTo>
                <a:cubicBezTo>
                  <a:pt x="609" y="175"/>
                  <a:pt x="606" y="170"/>
                  <a:pt x="603" y="165"/>
                </a:cubicBezTo>
                <a:cubicBezTo>
                  <a:pt x="602" y="166"/>
                  <a:pt x="601" y="167"/>
                  <a:pt x="600" y="167"/>
                </a:cubicBezTo>
                <a:cubicBezTo>
                  <a:pt x="587" y="176"/>
                  <a:pt x="572" y="176"/>
                  <a:pt x="567" y="168"/>
                </a:cubicBezTo>
                <a:cubicBezTo>
                  <a:pt x="562" y="160"/>
                  <a:pt x="568" y="147"/>
                  <a:pt x="581" y="139"/>
                </a:cubicBezTo>
                <a:cubicBezTo>
                  <a:pt x="582" y="138"/>
                  <a:pt x="583" y="137"/>
                  <a:pt x="585" y="136"/>
                </a:cubicBezTo>
                <a:cubicBezTo>
                  <a:pt x="582" y="131"/>
                  <a:pt x="578" y="127"/>
                  <a:pt x="574" y="122"/>
                </a:cubicBezTo>
                <a:cubicBezTo>
                  <a:pt x="573" y="123"/>
                  <a:pt x="572" y="124"/>
                  <a:pt x="571" y="125"/>
                </a:cubicBezTo>
                <a:cubicBezTo>
                  <a:pt x="560" y="136"/>
                  <a:pt x="546" y="138"/>
                  <a:pt x="539" y="131"/>
                </a:cubicBezTo>
                <a:cubicBezTo>
                  <a:pt x="533" y="124"/>
                  <a:pt x="537" y="110"/>
                  <a:pt x="548" y="100"/>
                </a:cubicBezTo>
                <a:cubicBezTo>
                  <a:pt x="549" y="99"/>
                  <a:pt x="551" y="98"/>
                  <a:pt x="552" y="97"/>
                </a:cubicBezTo>
                <a:cubicBezTo>
                  <a:pt x="548" y="93"/>
                  <a:pt x="544" y="89"/>
                  <a:pt x="539" y="85"/>
                </a:cubicBezTo>
                <a:cubicBezTo>
                  <a:pt x="539" y="86"/>
                  <a:pt x="538" y="87"/>
                  <a:pt x="537" y="88"/>
                </a:cubicBezTo>
                <a:cubicBezTo>
                  <a:pt x="527" y="100"/>
                  <a:pt x="513" y="105"/>
                  <a:pt x="506" y="99"/>
                </a:cubicBezTo>
                <a:cubicBezTo>
                  <a:pt x="499" y="93"/>
                  <a:pt x="500" y="79"/>
                  <a:pt x="510" y="67"/>
                </a:cubicBezTo>
                <a:cubicBezTo>
                  <a:pt x="511" y="65"/>
                  <a:pt x="512" y="64"/>
                  <a:pt x="513" y="63"/>
                </a:cubicBezTo>
                <a:cubicBezTo>
                  <a:pt x="508" y="60"/>
                  <a:pt x="504" y="56"/>
                  <a:pt x="499" y="53"/>
                </a:cubicBezTo>
                <a:cubicBezTo>
                  <a:pt x="498" y="54"/>
                  <a:pt x="498" y="56"/>
                  <a:pt x="497" y="57"/>
                </a:cubicBezTo>
                <a:cubicBezTo>
                  <a:pt x="489" y="70"/>
                  <a:pt x="476" y="77"/>
                  <a:pt x="468" y="73"/>
                </a:cubicBezTo>
                <a:cubicBezTo>
                  <a:pt x="460" y="68"/>
                  <a:pt x="459" y="53"/>
                  <a:pt x="467" y="40"/>
                </a:cubicBezTo>
                <a:cubicBezTo>
                  <a:pt x="468" y="39"/>
                  <a:pt x="469" y="37"/>
                  <a:pt x="470" y="36"/>
                </a:cubicBezTo>
                <a:cubicBezTo>
                  <a:pt x="464" y="33"/>
                  <a:pt x="459" y="31"/>
                  <a:pt x="454" y="28"/>
                </a:cubicBezTo>
                <a:cubicBezTo>
                  <a:pt x="453" y="30"/>
                  <a:pt x="453" y="31"/>
                  <a:pt x="453" y="32"/>
                </a:cubicBezTo>
                <a:cubicBezTo>
                  <a:pt x="447" y="47"/>
                  <a:pt x="436" y="56"/>
                  <a:pt x="427" y="52"/>
                </a:cubicBezTo>
                <a:cubicBezTo>
                  <a:pt x="418" y="49"/>
                  <a:pt x="415" y="35"/>
                  <a:pt x="420" y="22"/>
                </a:cubicBezTo>
                <a:cubicBezTo>
                  <a:pt x="420" y="22"/>
                  <a:pt x="420" y="22"/>
                  <a:pt x="420" y="22"/>
                </a:cubicBezTo>
                <a:cubicBezTo>
                  <a:pt x="420" y="21"/>
                  <a:pt x="420" y="21"/>
                  <a:pt x="420" y="20"/>
                </a:cubicBezTo>
                <a:cubicBezTo>
                  <a:pt x="421" y="19"/>
                  <a:pt x="421" y="18"/>
                  <a:pt x="422" y="16"/>
                </a:cubicBezTo>
                <a:cubicBezTo>
                  <a:pt x="417" y="14"/>
                  <a:pt x="411" y="13"/>
                  <a:pt x="405" y="11"/>
                </a:cubicBezTo>
                <a:cubicBezTo>
                  <a:pt x="405" y="13"/>
                  <a:pt x="405" y="14"/>
                  <a:pt x="405" y="15"/>
                </a:cubicBezTo>
                <a:cubicBezTo>
                  <a:pt x="405" y="16"/>
                  <a:pt x="405" y="16"/>
                  <a:pt x="404" y="17"/>
                </a:cubicBezTo>
                <a:cubicBezTo>
                  <a:pt x="404" y="17"/>
                  <a:pt x="404" y="17"/>
                  <a:pt x="404" y="17"/>
                </a:cubicBezTo>
                <a:cubicBezTo>
                  <a:pt x="401" y="31"/>
                  <a:pt x="391" y="40"/>
                  <a:pt x="383" y="39"/>
                </a:cubicBezTo>
                <a:cubicBezTo>
                  <a:pt x="374" y="37"/>
                  <a:pt x="369" y="24"/>
                  <a:pt x="371" y="10"/>
                </a:cubicBezTo>
                <a:cubicBezTo>
                  <a:pt x="371" y="10"/>
                  <a:pt x="371" y="10"/>
                  <a:pt x="371" y="10"/>
                </a:cubicBezTo>
                <a:cubicBezTo>
                  <a:pt x="371" y="9"/>
                  <a:pt x="371" y="9"/>
                  <a:pt x="371" y="8"/>
                </a:cubicBezTo>
                <a:cubicBezTo>
                  <a:pt x="371" y="7"/>
                  <a:pt x="372" y="6"/>
                  <a:pt x="372" y="4"/>
                </a:cubicBezTo>
                <a:cubicBezTo>
                  <a:pt x="367" y="3"/>
                  <a:pt x="361" y="3"/>
                  <a:pt x="355" y="2"/>
                </a:cubicBezTo>
                <a:cubicBezTo>
                  <a:pt x="355" y="3"/>
                  <a:pt x="355" y="4"/>
                  <a:pt x="355" y="5"/>
                </a:cubicBezTo>
                <a:cubicBezTo>
                  <a:pt x="355" y="6"/>
                  <a:pt x="355" y="7"/>
                  <a:pt x="355" y="8"/>
                </a:cubicBezTo>
                <a:cubicBezTo>
                  <a:pt x="355" y="8"/>
                  <a:pt x="355" y="8"/>
                  <a:pt x="355" y="8"/>
                </a:cubicBezTo>
                <a:cubicBezTo>
                  <a:pt x="354" y="22"/>
                  <a:pt x="346" y="32"/>
                  <a:pt x="337" y="32"/>
                </a:cubicBezTo>
                <a:cubicBezTo>
                  <a:pt x="327" y="32"/>
                  <a:pt x="320" y="19"/>
                  <a:pt x="321" y="4"/>
                </a:cubicBezTo>
                <a:cubicBezTo>
                  <a:pt x="321" y="3"/>
                  <a:pt x="321" y="1"/>
                  <a:pt x="321" y="0"/>
                </a:cubicBezTo>
                <a:cubicBezTo>
                  <a:pt x="315" y="0"/>
                  <a:pt x="310" y="1"/>
                  <a:pt x="304" y="1"/>
                </a:cubicBezTo>
                <a:cubicBezTo>
                  <a:pt x="304" y="2"/>
                  <a:pt x="304" y="3"/>
                  <a:pt x="305" y="3"/>
                </a:cubicBezTo>
                <a:cubicBezTo>
                  <a:pt x="305" y="4"/>
                  <a:pt x="305" y="6"/>
                  <a:pt x="305" y="7"/>
                </a:cubicBezTo>
                <a:cubicBezTo>
                  <a:pt x="305" y="7"/>
                  <a:pt x="305" y="7"/>
                  <a:pt x="305" y="7"/>
                </a:cubicBezTo>
                <a:cubicBezTo>
                  <a:pt x="305" y="20"/>
                  <a:pt x="299" y="32"/>
                  <a:pt x="291" y="33"/>
                </a:cubicBezTo>
                <a:cubicBezTo>
                  <a:pt x="282" y="34"/>
                  <a:pt x="273" y="24"/>
                  <a:pt x="271" y="10"/>
                </a:cubicBezTo>
                <a:cubicBezTo>
                  <a:pt x="271" y="10"/>
                  <a:pt x="271" y="10"/>
                  <a:pt x="271" y="10"/>
                </a:cubicBezTo>
                <a:cubicBezTo>
                  <a:pt x="271" y="9"/>
                  <a:pt x="270" y="8"/>
                  <a:pt x="270" y="7"/>
                </a:cubicBezTo>
                <a:cubicBezTo>
                  <a:pt x="270" y="6"/>
                  <a:pt x="270" y="5"/>
                  <a:pt x="270" y="5"/>
                </a:cubicBezTo>
                <a:cubicBezTo>
                  <a:pt x="265" y="5"/>
                  <a:pt x="259" y="6"/>
                  <a:pt x="254" y="8"/>
                </a:cubicBezTo>
                <a:cubicBezTo>
                  <a:pt x="254" y="8"/>
                  <a:pt x="254" y="9"/>
                  <a:pt x="254" y="9"/>
                </a:cubicBezTo>
                <a:cubicBezTo>
                  <a:pt x="255" y="11"/>
                  <a:pt x="255" y="12"/>
                  <a:pt x="255" y="13"/>
                </a:cubicBezTo>
                <a:cubicBezTo>
                  <a:pt x="257" y="27"/>
                  <a:pt x="253" y="38"/>
                  <a:pt x="245" y="41"/>
                </a:cubicBezTo>
                <a:cubicBezTo>
                  <a:pt x="237" y="43"/>
                  <a:pt x="227" y="35"/>
                  <a:pt x="222" y="22"/>
                </a:cubicBezTo>
                <a:cubicBezTo>
                  <a:pt x="222" y="22"/>
                  <a:pt x="222" y="22"/>
                  <a:pt x="222" y="22"/>
                </a:cubicBezTo>
                <a:cubicBezTo>
                  <a:pt x="222" y="21"/>
                  <a:pt x="221" y="20"/>
                  <a:pt x="221" y="19"/>
                </a:cubicBezTo>
                <a:cubicBezTo>
                  <a:pt x="221" y="18"/>
                  <a:pt x="221" y="17"/>
                  <a:pt x="221" y="17"/>
                </a:cubicBezTo>
                <a:cubicBezTo>
                  <a:pt x="215" y="18"/>
                  <a:pt x="210" y="20"/>
                  <a:pt x="205" y="22"/>
                </a:cubicBezTo>
                <a:cubicBezTo>
                  <a:pt x="205" y="23"/>
                  <a:pt x="205" y="23"/>
                  <a:pt x="205" y="23"/>
                </a:cubicBezTo>
                <a:cubicBezTo>
                  <a:pt x="206" y="25"/>
                  <a:pt x="207" y="26"/>
                  <a:pt x="207" y="28"/>
                </a:cubicBezTo>
                <a:cubicBezTo>
                  <a:pt x="207" y="28"/>
                  <a:pt x="207" y="28"/>
                  <a:pt x="207" y="28"/>
                </a:cubicBezTo>
                <a:cubicBezTo>
                  <a:pt x="211" y="40"/>
                  <a:pt x="209" y="52"/>
                  <a:pt x="201" y="56"/>
                </a:cubicBezTo>
                <a:cubicBezTo>
                  <a:pt x="193" y="59"/>
                  <a:pt x="183" y="53"/>
                  <a:pt x="176" y="42"/>
                </a:cubicBezTo>
                <a:cubicBezTo>
                  <a:pt x="176" y="42"/>
                  <a:pt x="176" y="42"/>
                  <a:pt x="176" y="42"/>
                </a:cubicBezTo>
                <a:cubicBezTo>
                  <a:pt x="175" y="40"/>
                  <a:pt x="175" y="39"/>
                  <a:pt x="174" y="38"/>
                </a:cubicBezTo>
                <a:cubicBezTo>
                  <a:pt x="174" y="37"/>
                  <a:pt x="174" y="37"/>
                  <a:pt x="174" y="36"/>
                </a:cubicBezTo>
                <a:cubicBezTo>
                  <a:pt x="169" y="39"/>
                  <a:pt x="164" y="42"/>
                  <a:pt x="159" y="44"/>
                </a:cubicBezTo>
                <a:cubicBezTo>
                  <a:pt x="159" y="45"/>
                  <a:pt x="159" y="45"/>
                  <a:pt x="159" y="45"/>
                </a:cubicBezTo>
                <a:cubicBezTo>
                  <a:pt x="168" y="58"/>
                  <a:pt x="168" y="72"/>
                  <a:pt x="160" y="77"/>
                </a:cubicBezTo>
                <a:cubicBezTo>
                  <a:pt x="153" y="82"/>
                  <a:pt x="142" y="78"/>
                  <a:pt x="134" y="68"/>
                </a:cubicBezTo>
                <a:cubicBezTo>
                  <a:pt x="134" y="68"/>
                  <a:pt x="134" y="68"/>
                  <a:pt x="134" y="68"/>
                </a:cubicBezTo>
                <a:cubicBezTo>
                  <a:pt x="133" y="67"/>
                  <a:pt x="132" y="65"/>
                  <a:pt x="131" y="64"/>
                </a:cubicBezTo>
                <a:cubicBezTo>
                  <a:pt x="131" y="64"/>
                  <a:pt x="131" y="63"/>
                  <a:pt x="131" y="63"/>
                </a:cubicBezTo>
                <a:cubicBezTo>
                  <a:pt x="126" y="67"/>
                  <a:pt x="122" y="70"/>
                  <a:pt x="118" y="73"/>
                </a:cubicBezTo>
                <a:cubicBezTo>
                  <a:pt x="119" y="75"/>
                  <a:pt x="120" y="76"/>
                  <a:pt x="121" y="78"/>
                </a:cubicBezTo>
                <a:cubicBezTo>
                  <a:pt x="128" y="88"/>
                  <a:pt x="129" y="100"/>
                  <a:pt x="123" y="105"/>
                </a:cubicBezTo>
                <a:cubicBezTo>
                  <a:pt x="117" y="111"/>
                  <a:pt x="106" y="108"/>
                  <a:pt x="97" y="101"/>
                </a:cubicBezTo>
                <a:cubicBezTo>
                  <a:pt x="95" y="99"/>
                  <a:pt x="94" y="98"/>
                  <a:pt x="92" y="97"/>
                </a:cubicBezTo>
                <a:cubicBezTo>
                  <a:pt x="89" y="100"/>
                  <a:pt x="85" y="104"/>
                  <a:pt x="81" y="108"/>
                </a:cubicBezTo>
                <a:cubicBezTo>
                  <a:pt x="83" y="110"/>
                  <a:pt x="84" y="111"/>
                  <a:pt x="85" y="112"/>
                </a:cubicBezTo>
                <a:cubicBezTo>
                  <a:pt x="85" y="112"/>
                  <a:pt x="85" y="112"/>
                  <a:pt x="85" y="112"/>
                </a:cubicBezTo>
                <a:cubicBezTo>
                  <a:pt x="93" y="121"/>
                  <a:pt x="96" y="132"/>
                  <a:pt x="91" y="138"/>
                </a:cubicBezTo>
                <a:cubicBezTo>
                  <a:pt x="86" y="145"/>
                  <a:pt x="75" y="144"/>
                  <a:pt x="65" y="138"/>
                </a:cubicBezTo>
                <a:cubicBezTo>
                  <a:pt x="64" y="138"/>
                  <a:pt x="64" y="138"/>
                  <a:pt x="64" y="138"/>
                </a:cubicBezTo>
                <a:cubicBezTo>
                  <a:pt x="62" y="137"/>
                  <a:pt x="61" y="136"/>
                  <a:pt x="60" y="135"/>
                </a:cubicBezTo>
                <a:cubicBezTo>
                  <a:pt x="57" y="140"/>
                  <a:pt x="54" y="144"/>
                  <a:pt x="51" y="149"/>
                </a:cubicBezTo>
                <a:cubicBezTo>
                  <a:pt x="52" y="150"/>
                  <a:pt x="54" y="151"/>
                  <a:pt x="55" y="152"/>
                </a:cubicBezTo>
                <a:cubicBezTo>
                  <a:pt x="55" y="152"/>
                  <a:pt x="55" y="152"/>
                  <a:pt x="55" y="152"/>
                </a:cubicBezTo>
                <a:cubicBezTo>
                  <a:pt x="64" y="159"/>
                  <a:pt x="68" y="169"/>
                  <a:pt x="65" y="176"/>
                </a:cubicBezTo>
                <a:cubicBezTo>
                  <a:pt x="61" y="183"/>
                  <a:pt x="50" y="184"/>
                  <a:pt x="39" y="181"/>
                </a:cubicBezTo>
                <a:cubicBezTo>
                  <a:pt x="39" y="180"/>
                  <a:pt x="38" y="180"/>
                  <a:pt x="38" y="180"/>
                </a:cubicBezTo>
                <a:cubicBezTo>
                  <a:pt x="37" y="180"/>
                  <a:pt x="35" y="179"/>
                  <a:pt x="34" y="178"/>
                </a:cubicBezTo>
                <a:cubicBezTo>
                  <a:pt x="31" y="183"/>
                  <a:pt x="29" y="188"/>
                  <a:pt x="27" y="193"/>
                </a:cubicBezTo>
                <a:cubicBezTo>
                  <a:pt x="29" y="194"/>
                  <a:pt x="30" y="195"/>
                  <a:pt x="32" y="196"/>
                </a:cubicBezTo>
                <a:cubicBezTo>
                  <a:pt x="42" y="202"/>
                  <a:pt x="47" y="210"/>
                  <a:pt x="44" y="218"/>
                </a:cubicBezTo>
                <a:cubicBezTo>
                  <a:pt x="42" y="225"/>
                  <a:pt x="32" y="228"/>
                  <a:pt x="21" y="226"/>
                </a:cubicBezTo>
                <a:cubicBezTo>
                  <a:pt x="21" y="226"/>
                  <a:pt x="21" y="226"/>
                  <a:pt x="21" y="226"/>
                </a:cubicBezTo>
                <a:cubicBezTo>
                  <a:pt x="20" y="226"/>
                  <a:pt x="19" y="226"/>
                  <a:pt x="18" y="226"/>
                </a:cubicBezTo>
                <a:cubicBezTo>
                  <a:pt x="18" y="226"/>
                  <a:pt x="18" y="226"/>
                  <a:pt x="18" y="226"/>
                </a:cubicBezTo>
                <a:cubicBezTo>
                  <a:pt x="17" y="225"/>
                  <a:pt x="16" y="225"/>
                  <a:pt x="15" y="225"/>
                </a:cubicBezTo>
                <a:cubicBezTo>
                  <a:pt x="13" y="230"/>
                  <a:pt x="12" y="235"/>
                  <a:pt x="10" y="240"/>
                </a:cubicBezTo>
                <a:cubicBezTo>
                  <a:pt x="12" y="241"/>
                  <a:pt x="14" y="241"/>
                  <a:pt x="16" y="242"/>
                </a:cubicBezTo>
                <a:cubicBezTo>
                  <a:pt x="16" y="242"/>
                  <a:pt x="16" y="242"/>
                  <a:pt x="16" y="242"/>
                </a:cubicBezTo>
                <a:cubicBezTo>
                  <a:pt x="26" y="247"/>
                  <a:pt x="32" y="254"/>
                  <a:pt x="31" y="262"/>
                </a:cubicBezTo>
                <a:cubicBezTo>
                  <a:pt x="29" y="269"/>
                  <a:pt x="20" y="274"/>
                  <a:pt x="9" y="274"/>
                </a:cubicBezTo>
                <a:cubicBezTo>
                  <a:pt x="8" y="274"/>
                  <a:pt x="8" y="274"/>
                  <a:pt x="7" y="274"/>
                </a:cubicBezTo>
                <a:cubicBezTo>
                  <a:pt x="7" y="274"/>
                  <a:pt x="6" y="274"/>
                  <a:pt x="6" y="274"/>
                </a:cubicBezTo>
                <a:cubicBezTo>
                  <a:pt x="5" y="274"/>
                  <a:pt x="4" y="274"/>
                  <a:pt x="3" y="274"/>
                </a:cubicBezTo>
                <a:cubicBezTo>
                  <a:pt x="3" y="279"/>
                  <a:pt x="2" y="284"/>
                  <a:pt x="1" y="290"/>
                </a:cubicBezTo>
                <a:cubicBezTo>
                  <a:pt x="3" y="290"/>
                  <a:pt x="5" y="290"/>
                  <a:pt x="7" y="291"/>
                </a:cubicBezTo>
                <a:cubicBezTo>
                  <a:pt x="17" y="294"/>
                  <a:pt x="24" y="300"/>
                  <a:pt x="24" y="308"/>
                </a:cubicBezTo>
                <a:cubicBezTo>
                  <a:pt x="24" y="315"/>
                  <a:pt x="16" y="321"/>
                  <a:pt x="5" y="323"/>
                </a:cubicBezTo>
                <a:cubicBezTo>
                  <a:pt x="5" y="323"/>
                  <a:pt x="5" y="323"/>
                  <a:pt x="5" y="323"/>
                </a:cubicBezTo>
                <a:cubicBezTo>
                  <a:pt x="4" y="323"/>
                  <a:pt x="2" y="323"/>
                  <a:pt x="0" y="323"/>
                </a:cubicBezTo>
                <a:cubicBezTo>
                  <a:pt x="0" y="329"/>
                  <a:pt x="0" y="334"/>
                  <a:pt x="0" y="340"/>
                </a:cubicBezTo>
                <a:cubicBezTo>
                  <a:pt x="1" y="340"/>
                  <a:pt x="2" y="340"/>
                  <a:pt x="3" y="340"/>
                </a:cubicBezTo>
                <a:cubicBezTo>
                  <a:pt x="3" y="340"/>
                  <a:pt x="3" y="340"/>
                  <a:pt x="3" y="340"/>
                </a:cubicBezTo>
                <a:cubicBezTo>
                  <a:pt x="4" y="340"/>
                  <a:pt x="5" y="340"/>
                  <a:pt x="6" y="340"/>
                </a:cubicBezTo>
                <a:cubicBezTo>
                  <a:pt x="6" y="340"/>
                  <a:pt x="6" y="340"/>
                  <a:pt x="6" y="340"/>
                </a:cubicBezTo>
                <a:cubicBezTo>
                  <a:pt x="16" y="341"/>
                  <a:pt x="24" y="347"/>
                  <a:pt x="25" y="354"/>
                </a:cubicBezTo>
                <a:cubicBezTo>
                  <a:pt x="26" y="361"/>
                  <a:pt x="19" y="368"/>
                  <a:pt x="9" y="372"/>
                </a:cubicBezTo>
                <a:cubicBezTo>
                  <a:pt x="7" y="372"/>
                  <a:pt x="6" y="373"/>
                  <a:pt x="4" y="373"/>
                </a:cubicBezTo>
                <a:cubicBezTo>
                  <a:pt x="5" y="379"/>
                  <a:pt x="6" y="384"/>
                  <a:pt x="7" y="389"/>
                </a:cubicBezTo>
                <a:cubicBezTo>
                  <a:pt x="8" y="389"/>
                  <a:pt x="9" y="389"/>
                  <a:pt x="11" y="389"/>
                </a:cubicBezTo>
                <a:cubicBezTo>
                  <a:pt x="11" y="389"/>
                  <a:pt x="11" y="389"/>
                  <a:pt x="12" y="389"/>
                </a:cubicBezTo>
                <a:cubicBezTo>
                  <a:pt x="22" y="388"/>
                  <a:pt x="31" y="392"/>
                  <a:pt x="33" y="399"/>
                </a:cubicBezTo>
                <a:cubicBezTo>
                  <a:pt x="35" y="406"/>
                  <a:pt x="29" y="414"/>
                  <a:pt x="20" y="419"/>
                </a:cubicBezTo>
                <a:cubicBezTo>
                  <a:pt x="20" y="419"/>
                  <a:pt x="20" y="419"/>
                  <a:pt x="20" y="419"/>
                </a:cubicBezTo>
                <a:cubicBezTo>
                  <a:pt x="19" y="420"/>
                  <a:pt x="17" y="421"/>
                  <a:pt x="15" y="422"/>
                </a:cubicBezTo>
                <a:cubicBezTo>
                  <a:pt x="17" y="427"/>
                  <a:pt x="19" y="432"/>
                  <a:pt x="21" y="437"/>
                </a:cubicBezTo>
                <a:cubicBezTo>
                  <a:pt x="22" y="436"/>
                  <a:pt x="23" y="436"/>
                  <a:pt x="24" y="436"/>
                </a:cubicBezTo>
                <a:cubicBezTo>
                  <a:pt x="25" y="436"/>
                  <a:pt x="25" y="436"/>
                  <a:pt x="26" y="436"/>
                </a:cubicBezTo>
                <a:cubicBezTo>
                  <a:pt x="36" y="434"/>
                  <a:pt x="45" y="437"/>
                  <a:pt x="48" y="443"/>
                </a:cubicBezTo>
                <a:cubicBezTo>
                  <a:pt x="51" y="450"/>
                  <a:pt x="47" y="458"/>
                  <a:pt x="39" y="465"/>
                </a:cubicBezTo>
                <a:cubicBezTo>
                  <a:pt x="37" y="466"/>
                  <a:pt x="36" y="467"/>
                  <a:pt x="34" y="468"/>
                </a:cubicBezTo>
                <a:cubicBezTo>
                  <a:pt x="37" y="473"/>
                  <a:pt x="39" y="477"/>
                  <a:pt x="42" y="482"/>
                </a:cubicBezTo>
                <a:cubicBezTo>
                  <a:pt x="43" y="481"/>
                  <a:pt x="44" y="481"/>
                  <a:pt x="45" y="480"/>
                </a:cubicBezTo>
                <a:cubicBezTo>
                  <a:pt x="46" y="480"/>
                  <a:pt x="46" y="480"/>
                  <a:pt x="47" y="480"/>
                </a:cubicBezTo>
                <a:cubicBezTo>
                  <a:pt x="56" y="477"/>
                  <a:pt x="65" y="478"/>
                  <a:pt x="69" y="484"/>
                </a:cubicBezTo>
                <a:cubicBezTo>
                  <a:pt x="73" y="490"/>
                  <a:pt x="71" y="499"/>
                  <a:pt x="64" y="507"/>
                </a:cubicBezTo>
                <a:cubicBezTo>
                  <a:pt x="63" y="507"/>
                  <a:pt x="63" y="507"/>
                  <a:pt x="63" y="508"/>
                </a:cubicBezTo>
                <a:cubicBezTo>
                  <a:pt x="62" y="509"/>
                  <a:pt x="61" y="509"/>
                  <a:pt x="60" y="510"/>
                </a:cubicBezTo>
                <a:cubicBezTo>
                  <a:pt x="63" y="515"/>
                  <a:pt x="66" y="519"/>
                  <a:pt x="70" y="523"/>
                </a:cubicBezTo>
                <a:cubicBezTo>
                  <a:pt x="71" y="522"/>
                  <a:pt x="72" y="522"/>
                  <a:pt x="73" y="521"/>
                </a:cubicBezTo>
                <a:cubicBezTo>
                  <a:pt x="73" y="521"/>
                  <a:pt x="74" y="521"/>
                  <a:pt x="74" y="521"/>
                </a:cubicBezTo>
                <a:cubicBezTo>
                  <a:pt x="83" y="516"/>
                  <a:pt x="92" y="516"/>
                  <a:pt x="97" y="521"/>
                </a:cubicBezTo>
                <a:cubicBezTo>
                  <a:pt x="102" y="526"/>
                  <a:pt x="101" y="536"/>
                  <a:pt x="95" y="544"/>
                </a:cubicBezTo>
                <a:cubicBezTo>
                  <a:pt x="95" y="545"/>
                  <a:pt x="95" y="545"/>
                  <a:pt x="94" y="545"/>
                </a:cubicBezTo>
                <a:cubicBezTo>
                  <a:pt x="94" y="546"/>
                  <a:pt x="93" y="547"/>
                  <a:pt x="92" y="548"/>
                </a:cubicBezTo>
                <a:cubicBezTo>
                  <a:pt x="96" y="552"/>
                  <a:pt x="100" y="556"/>
                  <a:pt x="104" y="560"/>
                </a:cubicBezTo>
                <a:cubicBezTo>
                  <a:pt x="105" y="558"/>
                  <a:pt x="106" y="557"/>
                  <a:pt x="108" y="556"/>
                </a:cubicBezTo>
                <a:cubicBezTo>
                  <a:pt x="116" y="550"/>
                  <a:pt x="125" y="549"/>
                  <a:pt x="130" y="553"/>
                </a:cubicBezTo>
                <a:cubicBezTo>
                  <a:pt x="136" y="558"/>
                  <a:pt x="136" y="567"/>
                  <a:pt x="132" y="577"/>
                </a:cubicBezTo>
                <a:cubicBezTo>
                  <a:pt x="132" y="577"/>
                  <a:pt x="132" y="577"/>
                  <a:pt x="131" y="578"/>
                </a:cubicBezTo>
                <a:cubicBezTo>
                  <a:pt x="131" y="579"/>
                  <a:pt x="130" y="580"/>
                  <a:pt x="130" y="581"/>
                </a:cubicBezTo>
                <a:cubicBezTo>
                  <a:pt x="134" y="584"/>
                  <a:pt x="138" y="587"/>
                  <a:pt x="143" y="590"/>
                </a:cubicBezTo>
                <a:cubicBezTo>
                  <a:pt x="144" y="589"/>
                  <a:pt x="145" y="588"/>
                  <a:pt x="146" y="586"/>
                </a:cubicBezTo>
                <a:cubicBezTo>
                  <a:pt x="153" y="579"/>
                  <a:pt x="162" y="576"/>
                  <a:pt x="168" y="580"/>
                </a:cubicBezTo>
                <a:cubicBezTo>
                  <a:pt x="174" y="583"/>
                  <a:pt x="176" y="593"/>
                  <a:pt x="173" y="603"/>
                </a:cubicBezTo>
                <a:cubicBezTo>
                  <a:pt x="173" y="603"/>
                  <a:pt x="173" y="604"/>
                  <a:pt x="173" y="604"/>
                </a:cubicBezTo>
                <a:cubicBezTo>
                  <a:pt x="173" y="605"/>
                  <a:pt x="172" y="607"/>
                  <a:pt x="172" y="608"/>
                </a:cubicBezTo>
                <a:cubicBezTo>
                  <a:pt x="176" y="610"/>
                  <a:pt x="181" y="613"/>
                  <a:pt x="186" y="615"/>
                </a:cubicBezTo>
                <a:cubicBezTo>
                  <a:pt x="187" y="613"/>
                  <a:pt x="188" y="612"/>
                  <a:pt x="189" y="610"/>
                </a:cubicBezTo>
                <a:cubicBezTo>
                  <a:pt x="195" y="602"/>
                  <a:pt x="203" y="598"/>
                  <a:pt x="210" y="600"/>
                </a:cubicBezTo>
                <a:cubicBezTo>
                  <a:pt x="217" y="603"/>
                  <a:pt x="220" y="612"/>
                  <a:pt x="218" y="622"/>
                </a:cubicBezTo>
                <a:cubicBezTo>
                  <a:pt x="218" y="623"/>
                  <a:pt x="218" y="623"/>
                  <a:pt x="218" y="624"/>
                </a:cubicBezTo>
                <a:cubicBezTo>
                  <a:pt x="218" y="625"/>
                  <a:pt x="218" y="626"/>
                  <a:pt x="217" y="628"/>
                </a:cubicBezTo>
                <a:cubicBezTo>
                  <a:pt x="222" y="629"/>
                  <a:pt x="228" y="631"/>
                  <a:pt x="233" y="632"/>
                </a:cubicBezTo>
                <a:cubicBezTo>
                  <a:pt x="233" y="631"/>
                  <a:pt x="234" y="629"/>
                  <a:pt x="235" y="627"/>
                </a:cubicBezTo>
                <a:cubicBezTo>
                  <a:pt x="235" y="627"/>
                  <a:pt x="235" y="627"/>
                  <a:pt x="235" y="627"/>
                </a:cubicBezTo>
                <a:cubicBezTo>
                  <a:pt x="239" y="618"/>
                  <a:pt x="247" y="612"/>
                  <a:pt x="254" y="614"/>
                </a:cubicBezTo>
                <a:cubicBezTo>
                  <a:pt x="261" y="615"/>
                  <a:pt x="266" y="624"/>
                  <a:pt x="266" y="635"/>
                </a:cubicBezTo>
                <a:cubicBezTo>
                  <a:pt x="266" y="636"/>
                  <a:pt x="266" y="638"/>
                  <a:pt x="266" y="640"/>
                </a:cubicBezTo>
                <a:cubicBezTo>
                  <a:pt x="271" y="641"/>
                  <a:pt x="276" y="642"/>
                  <a:pt x="282" y="642"/>
                </a:cubicBezTo>
                <a:cubicBezTo>
                  <a:pt x="282" y="640"/>
                  <a:pt x="282" y="639"/>
                  <a:pt x="283" y="637"/>
                </a:cubicBezTo>
                <a:cubicBezTo>
                  <a:pt x="283" y="637"/>
                  <a:pt x="283" y="637"/>
                  <a:pt x="283" y="637"/>
                </a:cubicBezTo>
                <a:cubicBezTo>
                  <a:pt x="286" y="627"/>
                  <a:pt x="292" y="620"/>
                  <a:pt x="300" y="620"/>
                </a:cubicBezTo>
                <a:cubicBezTo>
                  <a:pt x="307" y="621"/>
                  <a:pt x="313" y="628"/>
                  <a:pt x="315" y="639"/>
                </a:cubicBezTo>
                <a:cubicBezTo>
                  <a:pt x="315" y="639"/>
                  <a:pt x="315" y="639"/>
                  <a:pt x="315" y="639"/>
                </a:cubicBezTo>
                <a:cubicBezTo>
                  <a:pt x="315" y="641"/>
                  <a:pt x="315" y="643"/>
                  <a:pt x="316" y="645"/>
                </a:cubicBezTo>
                <a:cubicBezTo>
                  <a:pt x="321" y="645"/>
                  <a:pt x="326" y="645"/>
                  <a:pt x="332" y="645"/>
                </a:cubicBezTo>
                <a:cubicBezTo>
                  <a:pt x="332" y="643"/>
                  <a:pt x="332" y="641"/>
                  <a:pt x="332" y="639"/>
                </a:cubicBezTo>
                <a:cubicBezTo>
                  <a:pt x="332" y="639"/>
                  <a:pt x="332" y="639"/>
                  <a:pt x="332" y="639"/>
                </a:cubicBezTo>
                <a:cubicBezTo>
                  <a:pt x="333" y="628"/>
                  <a:pt x="338" y="620"/>
                  <a:pt x="346" y="619"/>
                </a:cubicBezTo>
                <a:cubicBezTo>
                  <a:pt x="353" y="619"/>
                  <a:pt x="361" y="626"/>
                  <a:pt x="364" y="637"/>
                </a:cubicBezTo>
                <a:cubicBezTo>
                  <a:pt x="364" y="637"/>
                  <a:pt x="364" y="637"/>
                  <a:pt x="364" y="637"/>
                </a:cubicBezTo>
                <a:cubicBezTo>
                  <a:pt x="365" y="638"/>
                  <a:pt x="365" y="640"/>
                  <a:pt x="366" y="642"/>
                </a:cubicBezTo>
                <a:cubicBezTo>
                  <a:pt x="371" y="641"/>
                  <a:pt x="376" y="640"/>
                  <a:pt x="381" y="639"/>
                </a:cubicBezTo>
                <a:cubicBezTo>
                  <a:pt x="381" y="638"/>
                  <a:pt x="381" y="636"/>
                  <a:pt x="381" y="634"/>
                </a:cubicBezTo>
                <a:cubicBezTo>
                  <a:pt x="380" y="623"/>
                  <a:pt x="384" y="614"/>
                  <a:pt x="391" y="612"/>
                </a:cubicBezTo>
                <a:cubicBezTo>
                  <a:pt x="399" y="609"/>
                  <a:pt x="407" y="616"/>
                  <a:pt x="413" y="626"/>
                </a:cubicBezTo>
                <a:cubicBezTo>
                  <a:pt x="413" y="628"/>
                  <a:pt x="414" y="630"/>
                  <a:pt x="415" y="631"/>
                </a:cubicBezTo>
                <a:cubicBezTo>
                  <a:pt x="420" y="630"/>
                  <a:pt x="425" y="628"/>
                  <a:pt x="430" y="626"/>
                </a:cubicBezTo>
                <a:cubicBezTo>
                  <a:pt x="429" y="625"/>
                  <a:pt x="429" y="623"/>
                  <a:pt x="428" y="621"/>
                </a:cubicBezTo>
                <a:cubicBezTo>
                  <a:pt x="426" y="610"/>
                  <a:pt x="428" y="600"/>
                  <a:pt x="435" y="597"/>
                </a:cubicBezTo>
                <a:cubicBezTo>
                  <a:pt x="442" y="593"/>
                  <a:pt x="452" y="598"/>
                  <a:pt x="459" y="609"/>
                </a:cubicBezTo>
                <a:cubicBezTo>
                  <a:pt x="460" y="610"/>
                  <a:pt x="461" y="612"/>
                  <a:pt x="462" y="613"/>
                </a:cubicBezTo>
                <a:cubicBezTo>
                  <a:pt x="466" y="611"/>
                  <a:pt x="471" y="608"/>
                  <a:pt x="476" y="606"/>
                </a:cubicBezTo>
                <a:cubicBezTo>
                  <a:pt x="475" y="604"/>
                  <a:pt x="474" y="603"/>
                  <a:pt x="473" y="601"/>
                </a:cubicBezTo>
                <a:cubicBezTo>
                  <a:pt x="469" y="590"/>
                  <a:pt x="469" y="579"/>
                  <a:pt x="476" y="575"/>
                </a:cubicBezTo>
                <a:cubicBezTo>
                  <a:pt x="483" y="570"/>
                  <a:pt x="493" y="574"/>
                  <a:pt x="502" y="584"/>
                </a:cubicBezTo>
                <a:cubicBezTo>
                  <a:pt x="503" y="585"/>
                  <a:pt x="504" y="586"/>
                  <a:pt x="505" y="588"/>
                </a:cubicBezTo>
                <a:cubicBezTo>
                  <a:pt x="510" y="585"/>
                  <a:pt x="514" y="582"/>
                  <a:pt x="518" y="578"/>
                </a:cubicBezTo>
                <a:cubicBezTo>
                  <a:pt x="517" y="577"/>
                  <a:pt x="516" y="575"/>
                  <a:pt x="515" y="574"/>
                </a:cubicBezTo>
                <a:cubicBezTo>
                  <a:pt x="508" y="564"/>
                  <a:pt x="507" y="553"/>
                  <a:pt x="513" y="547"/>
                </a:cubicBezTo>
                <a:cubicBezTo>
                  <a:pt x="519" y="542"/>
                  <a:pt x="531" y="544"/>
                  <a:pt x="540" y="552"/>
                </a:cubicBezTo>
                <a:cubicBezTo>
                  <a:pt x="540" y="552"/>
                  <a:pt x="540" y="552"/>
                  <a:pt x="540" y="552"/>
                </a:cubicBezTo>
                <a:cubicBezTo>
                  <a:pt x="542" y="553"/>
                  <a:pt x="543" y="555"/>
                  <a:pt x="544" y="556"/>
                </a:cubicBezTo>
                <a:cubicBezTo>
                  <a:pt x="548" y="552"/>
                  <a:pt x="552" y="548"/>
                  <a:pt x="556" y="544"/>
                </a:cubicBezTo>
                <a:cubicBezTo>
                  <a:pt x="554" y="543"/>
                  <a:pt x="553" y="542"/>
                  <a:pt x="552" y="541"/>
                </a:cubicBezTo>
                <a:cubicBezTo>
                  <a:pt x="543" y="532"/>
                  <a:pt x="540" y="520"/>
                  <a:pt x="545" y="514"/>
                </a:cubicBezTo>
                <a:cubicBezTo>
                  <a:pt x="551" y="507"/>
                  <a:pt x="566" y="508"/>
                  <a:pt x="578" y="518"/>
                </a:cubicBezTo>
                <a:cubicBezTo>
                  <a:pt x="578" y="518"/>
                  <a:pt x="578" y="518"/>
                  <a:pt x="578" y="518"/>
                </a:cubicBezTo>
                <a:cubicBezTo>
                  <a:pt x="581" y="514"/>
                  <a:pt x="585" y="510"/>
                  <a:pt x="588" y="505"/>
                </a:cubicBezTo>
                <a:cubicBezTo>
                  <a:pt x="588" y="505"/>
                  <a:pt x="587" y="505"/>
                  <a:pt x="587" y="505"/>
                </a:cubicBezTo>
                <a:cubicBezTo>
                  <a:pt x="586" y="504"/>
                  <a:pt x="584" y="503"/>
                  <a:pt x="583" y="502"/>
                </a:cubicBezTo>
                <a:cubicBezTo>
                  <a:pt x="583" y="502"/>
                  <a:pt x="583" y="502"/>
                  <a:pt x="583" y="502"/>
                </a:cubicBezTo>
                <a:cubicBezTo>
                  <a:pt x="573" y="494"/>
                  <a:pt x="568" y="484"/>
                  <a:pt x="572" y="476"/>
                </a:cubicBezTo>
                <a:cubicBezTo>
                  <a:pt x="576" y="469"/>
                  <a:pt x="589" y="468"/>
                  <a:pt x="601" y="473"/>
                </a:cubicBezTo>
                <a:cubicBezTo>
                  <a:pt x="602" y="474"/>
                  <a:pt x="603" y="474"/>
                  <a:pt x="604" y="475"/>
                </a:cubicBezTo>
                <a:cubicBezTo>
                  <a:pt x="605" y="475"/>
                  <a:pt x="605" y="475"/>
                  <a:pt x="606" y="476"/>
                </a:cubicBezTo>
                <a:cubicBezTo>
                  <a:pt x="608" y="471"/>
                  <a:pt x="611" y="466"/>
                  <a:pt x="613" y="461"/>
                </a:cubicBezTo>
                <a:cubicBezTo>
                  <a:pt x="613" y="461"/>
                  <a:pt x="612" y="461"/>
                  <a:pt x="612" y="461"/>
                </a:cubicBezTo>
                <a:cubicBezTo>
                  <a:pt x="611" y="460"/>
                  <a:pt x="609" y="459"/>
                  <a:pt x="608" y="459"/>
                </a:cubicBezTo>
                <a:cubicBezTo>
                  <a:pt x="596" y="453"/>
                  <a:pt x="589" y="443"/>
                  <a:pt x="592" y="435"/>
                </a:cubicBezTo>
                <a:cubicBezTo>
                  <a:pt x="595" y="426"/>
                  <a:pt x="608" y="423"/>
                  <a:pt x="621" y="427"/>
                </a:cubicBezTo>
                <a:cubicBezTo>
                  <a:pt x="621" y="427"/>
                  <a:pt x="621" y="427"/>
                  <a:pt x="621" y="427"/>
                </a:cubicBezTo>
                <a:cubicBezTo>
                  <a:pt x="622" y="428"/>
                  <a:pt x="623" y="428"/>
                  <a:pt x="624" y="428"/>
                </a:cubicBezTo>
                <a:cubicBezTo>
                  <a:pt x="625" y="429"/>
                  <a:pt x="626" y="429"/>
                  <a:pt x="626" y="429"/>
                </a:cubicBezTo>
                <a:cubicBezTo>
                  <a:pt x="628" y="424"/>
                  <a:pt x="630" y="419"/>
                  <a:pt x="631" y="413"/>
                </a:cubicBezTo>
                <a:cubicBezTo>
                  <a:pt x="631" y="413"/>
                  <a:pt x="630" y="413"/>
                  <a:pt x="629" y="413"/>
                </a:cubicBezTo>
                <a:cubicBezTo>
                  <a:pt x="628" y="413"/>
                  <a:pt x="627" y="412"/>
                  <a:pt x="626" y="412"/>
                </a:cubicBezTo>
                <a:cubicBezTo>
                  <a:pt x="626" y="412"/>
                  <a:pt x="626" y="412"/>
                  <a:pt x="626" y="412"/>
                </a:cubicBezTo>
                <a:cubicBezTo>
                  <a:pt x="613" y="408"/>
                  <a:pt x="604" y="399"/>
                  <a:pt x="606" y="390"/>
                </a:cubicBezTo>
                <a:cubicBezTo>
                  <a:pt x="607" y="382"/>
                  <a:pt x="620" y="377"/>
                  <a:pt x="634" y="379"/>
                </a:cubicBezTo>
                <a:cubicBezTo>
                  <a:pt x="634" y="379"/>
                  <a:pt x="634" y="379"/>
                  <a:pt x="634" y="379"/>
                </a:cubicBezTo>
                <a:cubicBezTo>
                  <a:pt x="635" y="379"/>
                  <a:pt x="635" y="379"/>
                  <a:pt x="636" y="379"/>
                </a:cubicBezTo>
                <a:cubicBezTo>
                  <a:pt x="637" y="379"/>
                  <a:pt x="638" y="380"/>
                  <a:pt x="639" y="380"/>
                </a:cubicBezTo>
                <a:cubicBezTo>
                  <a:pt x="640" y="374"/>
                  <a:pt x="641" y="369"/>
                  <a:pt x="642" y="363"/>
                </a:cubicBezTo>
                <a:cubicBezTo>
                  <a:pt x="641" y="363"/>
                  <a:pt x="640" y="363"/>
                  <a:pt x="639" y="363"/>
                </a:cubicBezTo>
                <a:cubicBezTo>
                  <a:pt x="638" y="363"/>
                  <a:pt x="637" y="363"/>
                  <a:pt x="636" y="363"/>
                </a:cubicBezTo>
                <a:cubicBezTo>
                  <a:pt x="622" y="361"/>
                  <a:pt x="612" y="354"/>
                  <a:pt x="612" y="345"/>
                </a:cubicBezTo>
                <a:cubicBezTo>
                  <a:pt x="613" y="336"/>
                  <a:pt x="624" y="329"/>
                  <a:pt x="639" y="329"/>
                </a:cubicBezTo>
                <a:close/>
                <a:moveTo>
                  <a:pt x="468" y="158"/>
                </a:moveTo>
                <a:cubicBezTo>
                  <a:pt x="477" y="149"/>
                  <a:pt x="492" y="150"/>
                  <a:pt x="501" y="160"/>
                </a:cubicBezTo>
                <a:cubicBezTo>
                  <a:pt x="510" y="169"/>
                  <a:pt x="509" y="184"/>
                  <a:pt x="499" y="193"/>
                </a:cubicBezTo>
                <a:cubicBezTo>
                  <a:pt x="497" y="195"/>
                  <a:pt x="495" y="196"/>
                  <a:pt x="492" y="197"/>
                </a:cubicBezTo>
                <a:cubicBezTo>
                  <a:pt x="483" y="185"/>
                  <a:pt x="474" y="175"/>
                  <a:pt x="463" y="165"/>
                </a:cubicBezTo>
                <a:cubicBezTo>
                  <a:pt x="464" y="162"/>
                  <a:pt x="466" y="160"/>
                  <a:pt x="468" y="158"/>
                </a:cubicBezTo>
                <a:close/>
                <a:moveTo>
                  <a:pt x="266" y="69"/>
                </a:moveTo>
                <a:cubicBezTo>
                  <a:pt x="351" y="50"/>
                  <a:pt x="441" y="74"/>
                  <a:pt x="451" y="118"/>
                </a:cubicBezTo>
                <a:cubicBezTo>
                  <a:pt x="453" y="129"/>
                  <a:pt x="450" y="140"/>
                  <a:pt x="444" y="150"/>
                </a:cubicBezTo>
                <a:cubicBezTo>
                  <a:pt x="409" y="125"/>
                  <a:pt x="367" y="111"/>
                  <a:pt x="322" y="111"/>
                </a:cubicBezTo>
                <a:cubicBezTo>
                  <a:pt x="244" y="111"/>
                  <a:pt x="176" y="154"/>
                  <a:pt x="139" y="217"/>
                </a:cubicBezTo>
                <a:cubicBezTo>
                  <a:pt x="129" y="210"/>
                  <a:pt x="122" y="202"/>
                  <a:pt x="120" y="191"/>
                </a:cubicBezTo>
                <a:cubicBezTo>
                  <a:pt x="110" y="147"/>
                  <a:pt x="182" y="88"/>
                  <a:pt x="266" y="69"/>
                </a:cubicBezTo>
                <a:close/>
                <a:moveTo>
                  <a:pt x="94" y="249"/>
                </a:moveTo>
                <a:cubicBezTo>
                  <a:pt x="98" y="237"/>
                  <a:pt x="111" y="230"/>
                  <a:pt x="124" y="234"/>
                </a:cubicBezTo>
                <a:cubicBezTo>
                  <a:pt x="126" y="234"/>
                  <a:pt x="127" y="235"/>
                  <a:pt x="129" y="236"/>
                </a:cubicBezTo>
                <a:cubicBezTo>
                  <a:pt x="123" y="250"/>
                  <a:pt x="118" y="264"/>
                  <a:pt x="115" y="279"/>
                </a:cubicBezTo>
                <a:cubicBezTo>
                  <a:pt x="113" y="279"/>
                  <a:pt x="111" y="279"/>
                  <a:pt x="110" y="278"/>
                </a:cubicBezTo>
                <a:cubicBezTo>
                  <a:pt x="97" y="274"/>
                  <a:pt x="90" y="261"/>
                  <a:pt x="94" y="249"/>
                </a:cubicBezTo>
                <a:close/>
                <a:moveTo>
                  <a:pt x="130" y="498"/>
                </a:moveTo>
                <a:cubicBezTo>
                  <a:pt x="72" y="434"/>
                  <a:pt x="47" y="344"/>
                  <a:pt x="81" y="314"/>
                </a:cubicBezTo>
                <a:cubicBezTo>
                  <a:pt x="89" y="306"/>
                  <a:pt x="99" y="303"/>
                  <a:pt x="111" y="304"/>
                </a:cubicBezTo>
                <a:cubicBezTo>
                  <a:pt x="111" y="310"/>
                  <a:pt x="111" y="316"/>
                  <a:pt x="111" y="323"/>
                </a:cubicBezTo>
                <a:cubicBezTo>
                  <a:pt x="111" y="439"/>
                  <a:pt x="205" y="534"/>
                  <a:pt x="322" y="534"/>
                </a:cubicBezTo>
                <a:cubicBezTo>
                  <a:pt x="321" y="546"/>
                  <a:pt x="317" y="557"/>
                  <a:pt x="309" y="564"/>
                </a:cubicBezTo>
                <a:cubicBezTo>
                  <a:pt x="276" y="595"/>
                  <a:pt x="188" y="562"/>
                  <a:pt x="130" y="498"/>
                </a:cubicBezTo>
                <a:close/>
                <a:moveTo>
                  <a:pt x="375" y="556"/>
                </a:moveTo>
                <a:cubicBezTo>
                  <a:pt x="362" y="559"/>
                  <a:pt x="350" y="551"/>
                  <a:pt x="347" y="538"/>
                </a:cubicBezTo>
                <a:cubicBezTo>
                  <a:pt x="347" y="536"/>
                  <a:pt x="347" y="535"/>
                  <a:pt x="347" y="533"/>
                </a:cubicBezTo>
                <a:cubicBezTo>
                  <a:pt x="362" y="531"/>
                  <a:pt x="377" y="527"/>
                  <a:pt x="391" y="523"/>
                </a:cubicBezTo>
                <a:cubicBezTo>
                  <a:pt x="392" y="524"/>
                  <a:pt x="392" y="526"/>
                  <a:pt x="393" y="528"/>
                </a:cubicBezTo>
                <a:cubicBezTo>
                  <a:pt x="396" y="541"/>
                  <a:pt x="388" y="554"/>
                  <a:pt x="375" y="556"/>
                </a:cubicBezTo>
                <a:close/>
                <a:moveTo>
                  <a:pt x="570" y="401"/>
                </a:moveTo>
                <a:cubicBezTo>
                  <a:pt x="544" y="484"/>
                  <a:pt x="478" y="550"/>
                  <a:pt x="435" y="537"/>
                </a:cubicBezTo>
                <a:cubicBezTo>
                  <a:pt x="425" y="533"/>
                  <a:pt x="417" y="525"/>
                  <a:pt x="411" y="514"/>
                </a:cubicBezTo>
                <a:cubicBezTo>
                  <a:pt x="483" y="481"/>
                  <a:pt x="533" y="408"/>
                  <a:pt x="533" y="323"/>
                </a:cubicBezTo>
                <a:cubicBezTo>
                  <a:pt x="533" y="284"/>
                  <a:pt x="523" y="248"/>
                  <a:pt x="505" y="217"/>
                </a:cubicBezTo>
                <a:cubicBezTo>
                  <a:pt x="516" y="212"/>
                  <a:pt x="527" y="210"/>
                  <a:pt x="538" y="213"/>
                </a:cubicBezTo>
                <a:cubicBezTo>
                  <a:pt x="581" y="227"/>
                  <a:pt x="596" y="319"/>
                  <a:pt x="570" y="401"/>
                </a:cubicBezTo>
                <a:close/>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panose="020B0604020202020204" pitchFamily="34" charset="0"/>
              <a:cs typeface="Helvetica" panose="020B0604020202020204" pitchFamily="34" charset="0"/>
            </a:endParaRPr>
          </a:p>
        </p:txBody>
      </p:sp>
      <p:sp>
        <p:nvSpPr>
          <p:cNvPr id="35" name="TextBox 34">
            <a:extLst>
              <a:ext uri="{FF2B5EF4-FFF2-40B4-BE49-F238E27FC236}">
                <a16:creationId xmlns:a16="http://schemas.microsoft.com/office/drawing/2014/main" id="{F580B29B-E22B-4F51-9721-51C55A70A7A9}"/>
              </a:ext>
            </a:extLst>
          </p:cNvPr>
          <p:cNvSpPr txBox="1"/>
          <p:nvPr/>
        </p:nvSpPr>
        <p:spPr>
          <a:xfrm>
            <a:off x="750451" y="4378599"/>
            <a:ext cx="1694695" cy="307777"/>
          </a:xfrm>
          <a:prstGeom prst="rect">
            <a:avLst/>
          </a:prstGeom>
          <a:noFill/>
        </p:spPr>
        <p:txBody>
          <a:bodyPr wrap="none" rtlCol="0">
            <a:spAutoFit/>
          </a:bodyPr>
          <a:lstStyle/>
          <a:p>
            <a:r>
              <a:rPr lang="en-US" sz="1400" b="1" dirty="0">
                <a:latin typeface="Helvetica" panose="020B0604020202020204" pitchFamily="34" charset="0"/>
                <a:cs typeface="Helvetica" panose="020B0604020202020204" pitchFamily="34" charset="0"/>
              </a:rPr>
              <a:t>Strategic thinking</a:t>
            </a:r>
          </a:p>
        </p:txBody>
      </p:sp>
    </p:spTree>
    <p:extLst>
      <p:ext uri="{BB962C8B-B14F-4D97-AF65-F5344CB8AC3E}">
        <p14:creationId xmlns:p14="http://schemas.microsoft.com/office/powerpoint/2010/main" val="280160545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p:cTn id="11" dur="500" fill="hold"/>
                                        <p:tgtEl>
                                          <p:spTgt spid="34"/>
                                        </p:tgtEl>
                                        <p:attrNameLst>
                                          <p:attrName>ppt_w</p:attrName>
                                        </p:attrNameLst>
                                      </p:cBhvr>
                                      <p:tavLst>
                                        <p:tav tm="0">
                                          <p:val>
                                            <p:fltVal val="0"/>
                                          </p:val>
                                        </p:tav>
                                        <p:tav tm="100000">
                                          <p:val>
                                            <p:strVal val="#ppt_w"/>
                                          </p:val>
                                        </p:tav>
                                      </p:tavLst>
                                    </p:anim>
                                    <p:anim calcmode="lin" valueType="num">
                                      <p:cBhvr>
                                        <p:cTn id="12" dur="500" fill="hold"/>
                                        <p:tgtEl>
                                          <p:spTgt spid="34"/>
                                        </p:tgtEl>
                                        <p:attrNameLst>
                                          <p:attrName>ppt_h</p:attrName>
                                        </p:attrNameLst>
                                      </p:cBhvr>
                                      <p:tavLst>
                                        <p:tav tm="0">
                                          <p:val>
                                            <p:fltVal val="0"/>
                                          </p:val>
                                        </p:tav>
                                        <p:tav tm="100000">
                                          <p:val>
                                            <p:strVal val="#ppt_h"/>
                                          </p:val>
                                        </p:tav>
                                      </p:tavLst>
                                    </p:anim>
                                    <p:animEffect transition="in" filter="fade">
                                      <p:cBhvr>
                                        <p:cTn id="13" dur="500"/>
                                        <p:tgtEl>
                                          <p:spTgt spid="34"/>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1000"/>
                                        <p:tgtEl>
                                          <p:spTgt spid="5"/>
                                        </p:tgtEl>
                                      </p:cBhvr>
                                    </p:animEffect>
                                  </p:childTnLst>
                                </p:cTn>
                              </p:par>
                            </p:childTnLst>
                          </p:cTn>
                        </p:par>
                        <p:par>
                          <p:cTn id="17" fill="hold">
                            <p:stCondLst>
                              <p:cond delay="1500"/>
                            </p:stCondLst>
                            <p:childTnLst>
                              <p:par>
                                <p:cTn id="18" presetID="22" presetClass="entr" presetSubtype="4" fill="hold" nodeType="afterEffect">
                                  <p:stCondLst>
                                    <p:cond delay="50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500"/>
                                        <p:tgtEl>
                                          <p:spTgt spid="21"/>
                                        </p:tgtEl>
                                      </p:cBhvr>
                                    </p:animEffect>
                                  </p:childTnLst>
                                </p:cTn>
                              </p:par>
                              <p:par>
                                <p:cTn id="21" presetID="22" presetClass="entr" presetSubtype="4" fill="hold" nodeType="withEffect">
                                  <p:stCondLst>
                                    <p:cond delay="500"/>
                                  </p:stCondLst>
                                  <p:childTnLst>
                                    <p:set>
                                      <p:cBhvr>
                                        <p:cTn id="22" dur="1" fill="hold">
                                          <p:stCondLst>
                                            <p:cond delay="0"/>
                                          </p:stCondLst>
                                        </p:cTn>
                                        <p:tgtEl>
                                          <p:spTgt spid="24"/>
                                        </p:tgtEl>
                                        <p:attrNameLst>
                                          <p:attrName>style.visibility</p:attrName>
                                        </p:attrNameLst>
                                      </p:cBhvr>
                                      <p:to>
                                        <p:strVal val="visible"/>
                                      </p:to>
                                    </p:set>
                                    <p:animEffect transition="in" filter="wipe(down)">
                                      <p:cBhvr>
                                        <p:cTn id="23" dur="500"/>
                                        <p:tgtEl>
                                          <p:spTgt spid="24"/>
                                        </p:tgtEl>
                                      </p:cBhvr>
                                    </p:animEffect>
                                  </p:childTnLst>
                                </p:cTn>
                              </p:par>
                              <p:par>
                                <p:cTn id="24" presetID="22" presetClass="entr" presetSubtype="8" fill="hold" nodeType="withEffect">
                                  <p:stCondLst>
                                    <p:cond delay="500"/>
                                  </p:stCondLst>
                                  <p:childTnLst>
                                    <p:set>
                                      <p:cBhvr>
                                        <p:cTn id="25" dur="1" fill="hold">
                                          <p:stCondLst>
                                            <p:cond delay="0"/>
                                          </p:stCondLst>
                                        </p:cTn>
                                        <p:tgtEl>
                                          <p:spTgt spid="27"/>
                                        </p:tgtEl>
                                        <p:attrNameLst>
                                          <p:attrName>style.visibility</p:attrName>
                                        </p:attrNameLst>
                                      </p:cBhvr>
                                      <p:to>
                                        <p:strVal val="visible"/>
                                      </p:to>
                                    </p:set>
                                    <p:animEffect transition="in" filter="wipe(left)">
                                      <p:cBhvr>
                                        <p:cTn id="26" dur="500"/>
                                        <p:tgtEl>
                                          <p:spTgt spid="27"/>
                                        </p:tgtEl>
                                      </p:cBhvr>
                                    </p:animEffect>
                                  </p:childTnLst>
                                </p:cTn>
                              </p:par>
                              <p:par>
                                <p:cTn id="27" presetID="22" presetClass="entr" presetSubtype="1" fill="hold" nodeType="withEffect">
                                  <p:stCondLst>
                                    <p:cond delay="500"/>
                                  </p:stCondLst>
                                  <p:childTnLst>
                                    <p:set>
                                      <p:cBhvr>
                                        <p:cTn id="28" dur="1" fill="hold">
                                          <p:stCondLst>
                                            <p:cond delay="0"/>
                                          </p:stCondLst>
                                        </p:cTn>
                                        <p:tgtEl>
                                          <p:spTgt spid="155"/>
                                        </p:tgtEl>
                                        <p:attrNameLst>
                                          <p:attrName>style.visibility</p:attrName>
                                        </p:attrNameLst>
                                      </p:cBhvr>
                                      <p:to>
                                        <p:strVal val="visible"/>
                                      </p:to>
                                    </p:set>
                                    <p:animEffect transition="in" filter="wipe(up)">
                                      <p:cBhvr>
                                        <p:cTn id="29" dur="500"/>
                                        <p:tgtEl>
                                          <p:spTgt spid="155"/>
                                        </p:tgtEl>
                                      </p:cBhvr>
                                    </p:animEffect>
                                  </p:childTnLst>
                                </p:cTn>
                              </p:par>
                            </p:childTnLst>
                          </p:cTn>
                        </p:par>
                        <p:par>
                          <p:cTn id="30" fill="hold">
                            <p:stCondLst>
                              <p:cond delay="2500"/>
                            </p:stCondLst>
                            <p:childTnLst>
                              <p:par>
                                <p:cTn id="31" presetID="53" presetClass="entr" presetSubtype="16" fill="hold" grpId="0" nodeType="after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p:cTn id="33" dur="500" fill="hold"/>
                                        <p:tgtEl>
                                          <p:spTgt spid="20"/>
                                        </p:tgtEl>
                                        <p:attrNameLst>
                                          <p:attrName>ppt_w</p:attrName>
                                        </p:attrNameLst>
                                      </p:cBhvr>
                                      <p:tavLst>
                                        <p:tav tm="0">
                                          <p:val>
                                            <p:fltVal val="0"/>
                                          </p:val>
                                        </p:tav>
                                        <p:tav tm="100000">
                                          <p:val>
                                            <p:strVal val="#ppt_w"/>
                                          </p:val>
                                        </p:tav>
                                      </p:tavLst>
                                    </p:anim>
                                    <p:anim calcmode="lin" valueType="num">
                                      <p:cBhvr>
                                        <p:cTn id="34" dur="500" fill="hold"/>
                                        <p:tgtEl>
                                          <p:spTgt spid="20"/>
                                        </p:tgtEl>
                                        <p:attrNameLst>
                                          <p:attrName>ppt_h</p:attrName>
                                        </p:attrNameLst>
                                      </p:cBhvr>
                                      <p:tavLst>
                                        <p:tav tm="0">
                                          <p:val>
                                            <p:fltVal val="0"/>
                                          </p:val>
                                        </p:tav>
                                        <p:tav tm="100000">
                                          <p:val>
                                            <p:strVal val="#ppt_h"/>
                                          </p:val>
                                        </p:tav>
                                      </p:tavLst>
                                    </p:anim>
                                    <p:animEffect transition="in" filter="fade">
                                      <p:cBhvr>
                                        <p:cTn id="35" dur="500"/>
                                        <p:tgtEl>
                                          <p:spTgt spid="20"/>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44"/>
                                        </p:tgtEl>
                                        <p:attrNameLst>
                                          <p:attrName>style.visibility</p:attrName>
                                        </p:attrNameLst>
                                      </p:cBhvr>
                                      <p:to>
                                        <p:strVal val="visible"/>
                                      </p:to>
                                    </p:set>
                                    <p:anim calcmode="lin" valueType="num">
                                      <p:cBhvr>
                                        <p:cTn id="38" dur="500" fill="hold"/>
                                        <p:tgtEl>
                                          <p:spTgt spid="44"/>
                                        </p:tgtEl>
                                        <p:attrNameLst>
                                          <p:attrName>ppt_w</p:attrName>
                                        </p:attrNameLst>
                                      </p:cBhvr>
                                      <p:tavLst>
                                        <p:tav tm="0">
                                          <p:val>
                                            <p:fltVal val="0"/>
                                          </p:val>
                                        </p:tav>
                                        <p:tav tm="100000">
                                          <p:val>
                                            <p:strVal val="#ppt_w"/>
                                          </p:val>
                                        </p:tav>
                                      </p:tavLst>
                                    </p:anim>
                                    <p:anim calcmode="lin" valueType="num">
                                      <p:cBhvr>
                                        <p:cTn id="39" dur="500" fill="hold"/>
                                        <p:tgtEl>
                                          <p:spTgt spid="44"/>
                                        </p:tgtEl>
                                        <p:attrNameLst>
                                          <p:attrName>ppt_h</p:attrName>
                                        </p:attrNameLst>
                                      </p:cBhvr>
                                      <p:tavLst>
                                        <p:tav tm="0">
                                          <p:val>
                                            <p:fltVal val="0"/>
                                          </p:val>
                                        </p:tav>
                                        <p:tav tm="100000">
                                          <p:val>
                                            <p:strVal val="#ppt_h"/>
                                          </p:val>
                                        </p:tav>
                                      </p:tavLst>
                                    </p:anim>
                                    <p:animEffect transition="in" filter="fade">
                                      <p:cBhvr>
                                        <p:cTn id="40" dur="500"/>
                                        <p:tgtEl>
                                          <p:spTgt spid="44"/>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43"/>
                                        </p:tgtEl>
                                        <p:attrNameLst>
                                          <p:attrName>style.visibility</p:attrName>
                                        </p:attrNameLst>
                                      </p:cBhvr>
                                      <p:to>
                                        <p:strVal val="visible"/>
                                      </p:to>
                                    </p:set>
                                    <p:anim calcmode="lin" valueType="num">
                                      <p:cBhvr>
                                        <p:cTn id="43" dur="500" fill="hold"/>
                                        <p:tgtEl>
                                          <p:spTgt spid="43"/>
                                        </p:tgtEl>
                                        <p:attrNameLst>
                                          <p:attrName>ppt_w</p:attrName>
                                        </p:attrNameLst>
                                      </p:cBhvr>
                                      <p:tavLst>
                                        <p:tav tm="0">
                                          <p:val>
                                            <p:fltVal val="0"/>
                                          </p:val>
                                        </p:tav>
                                        <p:tav tm="100000">
                                          <p:val>
                                            <p:strVal val="#ppt_w"/>
                                          </p:val>
                                        </p:tav>
                                      </p:tavLst>
                                    </p:anim>
                                    <p:anim calcmode="lin" valueType="num">
                                      <p:cBhvr>
                                        <p:cTn id="44" dur="500" fill="hold"/>
                                        <p:tgtEl>
                                          <p:spTgt spid="43"/>
                                        </p:tgtEl>
                                        <p:attrNameLst>
                                          <p:attrName>ppt_h</p:attrName>
                                        </p:attrNameLst>
                                      </p:cBhvr>
                                      <p:tavLst>
                                        <p:tav tm="0">
                                          <p:val>
                                            <p:fltVal val="0"/>
                                          </p:val>
                                        </p:tav>
                                        <p:tav tm="100000">
                                          <p:val>
                                            <p:strVal val="#ppt_h"/>
                                          </p:val>
                                        </p:tav>
                                      </p:tavLst>
                                    </p:anim>
                                    <p:animEffect transition="in" filter="fade">
                                      <p:cBhvr>
                                        <p:cTn id="45" dur="500"/>
                                        <p:tgtEl>
                                          <p:spTgt spid="43"/>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146"/>
                                        </p:tgtEl>
                                        <p:attrNameLst>
                                          <p:attrName>style.visibility</p:attrName>
                                        </p:attrNameLst>
                                      </p:cBhvr>
                                      <p:to>
                                        <p:strVal val="visible"/>
                                      </p:to>
                                    </p:set>
                                    <p:anim calcmode="lin" valueType="num">
                                      <p:cBhvr>
                                        <p:cTn id="48" dur="500" fill="hold"/>
                                        <p:tgtEl>
                                          <p:spTgt spid="146"/>
                                        </p:tgtEl>
                                        <p:attrNameLst>
                                          <p:attrName>ppt_w</p:attrName>
                                        </p:attrNameLst>
                                      </p:cBhvr>
                                      <p:tavLst>
                                        <p:tav tm="0">
                                          <p:val>
                                            <p:fltVal val="0"/>
                                          </p:val>
                                        </p:tav>
                                        <p:tav tm="100000">
                                          <p:val>
                                            <p:strVal val="#ppt_w"/>
                                          </p:val>
                                        </p:tav>
                                      </p:tavLst>
                                    </p:anim>
                                    <p:anim calcmode="lin" valueType="num">
                                      <p:cBhvr>
                                        <p:cTn id="49" dur="500" fill="hold"/>
                                        <p:tgtEl>
                                          <p:spTgt spid="146"/>
                                        </p:tgtEl>
                                        <p:attrNameLst>
                                          <p:attrName>ppt_h</p:attrName>
                                        </p:attrNameLst>
                                      </p:cBhvr>
                                      <p:tavLst>
                                        <p:tav tm="0">
                                          <p:val>
                                            <p:fltVal val="0"/>
                                          </p:val>
                                        </p:tav>
                                        <p:tav tm="100000">
                                          <p:val>
                                            <p:strVal val="#ppt_h"/>
                                          </p:val>
                                        </p:tav>
                                      </p:tavLst>
                                    </p:anim>
                                    <p:animEffect transition="in" filter="fade">
                                      <p:cBhvr>
                                        <p:cTn id="50" dur="500"/>
                                        <p:tgtEl>
                                          <p:spTgt spid="146"/>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65"/>
                                        </p:tgtEl>
                                        <p:attrNameLst>
                                          <p:attrName>style.visibility</p:attrName>
                                        </p:attrNameLst>
                                      </p:cBhvr>
                                      <p:to>
                                        <p:strVal val="visible"/>
                                      </p:to>
                                    </p:set>
                                    <p:animEffect transition="in" filter="wipe(left)">
                                      <p:cBhvr>
                                        <p:cTn id="53" dur="1000"/>
                                        <p:tgtEl>
                                          <p:spTgt spid="65"/>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64"/>
                                        </p:tgtEl>
                                        <p:attrNameLst>
                                          <p:attrName>style.visibility</p:attrName>
                                        </p:attrNameLst>
                                      </p:cBhvr>
                                      <p:to>
                                        <p:strVal val="visible"/>
                                      </p:to>
                                    </p:set>
                                    <p:animEffect transition="in" filter="wipe(left)">
                                      <p:cBhvr>
                                        <p:cTn id="56" dur="1000"/>
                                        <p:tgtEl>
                                          <p:spTgt spid="64"/>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67"/>
                                        </p:tgtEl>
                                        <p:attrNameLst>
                                          <p:attrName>style.visibility</p:attrName>
                                        </p:attrNameLst>
                                      </p:cBhvr>
                                      <p:to>
                                        <p:strVal val="visible"/>
                                      </p:to>
                                    </p:set>
                                    <p:animEffect transition="in" filter="wipe(left)">
                                      <p:cBhvr>
                                        <p:cTn id="59" dur="1000"/>
                                        <p:tgtEl>
                                          <p:spTgt spid="67"/>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66"/>
                                        </p:tgtEl>
                                        <p:attrNameLst>
                                          <p:attrName>style.visibility</p:attrName>
                                        </p:attrNameLst>
                                      </p:cBhvr>
                                      <p:to>
                                        <p:strVal val="visible"/>
                                      </p:to>
                                    </p:set>
                                    <p:animEffect transition="in" filter="wipe(left)">
                                      <p:cBhvr>
                                        <p:cTn id="62" dur="1000"/>
                                        <p:tgtEl>
                                          <p:spTgt spid="66"/>
                                        </p:tgtEl>
                                      </p:cBhvr>
                                    </p:animEffect>
                                  </p:childTnLst>
                                </p:cTn>
                              </p:par>
                            </p:childTnLst>
                          </p:cTn>
                        </p:par>
                        <p:par>
                          <p:cTn id="63" fill="hold">
                            <p:stCondLst>
                              <p:cond delay="3500"/>
                            </p:stCondLst>
                            <p:childTnLst>
                              <p:par>
                                <p:cTn id="64" presetID="22" presetClass="entr" presetSubtype="4" fill="hold" nodeType="afterEffect">
                                  <p:stCondLst>
                                    <p:cond delay="2000"/>
                                  </p:stCondLst>
                                  <p:childTnLst>
                                    <p:set>
                                      <p:cBhvr>
                                        <p:cTn id="65" dur="1" fill="hold">
                                          <p:stCondLst>
                                            <p:cond delay="0"/>
                                          </p:stCondLst>
                                        </p:cTn>
                                        <p:tgtEl>
                                          <p:spTgt spid="8"/>
                                        </p:tgtEl>
                                        <p:attrNameLst>
                                          <p:attrName>style.visibility</p:attrName>
                                        </p:attrNameLst>
                                      </p:cBhvr>
                                      <p:to>
                                        <p:strVal val="visible"/>
                                      </p:to>
                                    </p:set>
                                    <p:animEffect transition="in" filter="wipe(down)">
                                      <p:cBhvr>
                                        <p:cTn id="66" dur="500"/>
                                        <p:tgtEl>
                                          <p:spTgt spid="8"/>
                                        </p:tgtEl>
                                      </p:cBhvr>
                                    </p:animEffect>
                                  </p:childTnLst>
                                </p:cTn>
                              </p:par>
                            </p:childTnLst>
                          </p:cTn>
                        </p:par>
                        <p:par>
                          <p:cTn id="67" fill="hold">
                            <p:stCondLst>
                              <p:cond delay="6000"/>
                            </p:stCondLst>
                            <p:childTnLst>
                              <p:par>
                                <p:cTn id="68" presetID="53" presetClass="entr" presetSubtype="16" fill="hold" grpId="0" nodeType="afterEffect">
                                  <p:stCondLst>
                                    <p:cond delay="0"/>
                                  </p:stCondLst>
                                  <p:childTnLst>
                                    <p:set>
                                      <p:cBhvr>
                                        <p:cTn id="69" dur="1" fill="hold">
                                          <p:stCondLst>
                                            <p:cond delay="0"/>
                                          </p:stCondLst>
                                        </p:cTn>
                                        <p:tgtEl>
                                          <p:spTgt spid="39"/>
                                        </p:tgtEl>
                                        <p:attrNameLst>
                                          <p:attrName>style.visibility</p:attrName>
                                        </p:attrNameLst>
                                      </p:cBhvr>
                                      <p:to>
                                        <p:strVal val="visible"/>
                                      </p:to>
                                    </p:set>
                                    <p:anim calcmode="lin" valueType="num">
                                      <p:cBhvr>
                                        <p:cTn id="70" dur="500" fill="hold"/>
                                        <p:tgtEl>
                                          <p:spTgt spid="39"/>
                                        </p:tgtEl>
                                        <p:attrNameLst>
                                          <p:attrName>ppt_w</p:attrName>
                                        </p:attrNameLst>
                                      </p:cBhvr>
                                      <p:tavLst>
                                        <p:tav tm="0">
                                          <p:val>
                                            <p:fltVal val="0"/>
                                          </p:val>
                                        </p:tav>
                                        <p:tav tm="100000">
                                          <p:val>
                                            <p:strVal val="#ppt_w"/>
                                          </p:val>
                                        </p:tav>
                                      </p:tavLst>
                                    </p:anim>
                                    <p:anim calcmode="lin" valueType="num">
                                      <p:cBhvr>
                                        <p:cTn id="71" dur="500" fill="hold"/>
                                        <p:tgtEl>
                                          <p:spTgt spid="39"/>
                                        </p:tgtEl>
                                        <p:attrNameLst>
                                          <p:attrName>ppt_h</p:attrName>
                                        </p:attrNameLst>
                                      </p:cBhvr>
                                      <p:tavLst>
                                        <p:tav tm="0">
                                          <p:val>
                                            <p:fltVal val="0"/>
                                          </p:val>
                                        </p:tav>
                                        <p:tav tm="100000">
                                          <p:val>
                                            <p:strVal val="#ppt_h"/>
                                          </p:val>
                                        </p:tav>
                                      </p:tavLst>
                                    </p:anim>
                                    <p:animEffect transition="in" filter="fade">
                                      <p:cBhvr>
                                        <p:cTn id="72" dur="500"/>
                                        <p:tgtEl>
                                          <p:spTgt spid="39"/>
                                        </p:tgtEl>
                                      </p:cBhvr>
                                    </p:animEffect>
                                  </p:childTnLst>
                                </p:cTn>
                              </p:par>
                              <p:par>
                                <p:cTn id="73" presetID="22" presetClass="entr" presetSubtype="8" fill="hold" grpId="0" nodeType="withEffect">
                                  <p:stCondLst>
                                    <p:cond delay="0"/>
                                  </p:stCondLst>
                                  <p:childTnLst>
                                    <p:set>
                                      <p:cBhvr>
                                        <p:cTn id="74" dur="1" fill="hold">
                                          <p:stCondLst>
                                            <p:cond delay="0"/>
                                          </p:stCondLst>
                                        </p:cTn>
                                        <p:tgtEl>
                                          <p:spTgt spid="3"/>
                                        </p:tgtEl>
                                        <p:attrNameLst>
                                          <p:attrName>style.visibility</p:attrName>
                                        </p:attrNameLst>
                                      </p:cBhvr>
                                      <p:to>
                                        <p:strVal val="visible"/>
                                      </p:to>
                                    </p:set>
                                    <p:animEffect transition="in" filter="wipe(left)">
                                      <p:cBhvr>
                                        <p:cTn id="75" dur="1000"/>
                                        <p:tgtEl>
                                          <p:spTgt spid="3"/>
                                        </p:tgtEl>
                                      </p:cBhvr>
                                    </p:animEffect>
                                  </p:childTnLst>
                                </p:cTn>
                              </p:par>
                            </p:childTnLst>
                          </p:cTn>
                        </p:par>
                        <p:par>
                          <p:cTn id="76" fill="hold">
                            <p:stCondLst>
                              <p:cond delay="7000"/>
                            </p:stCondLst>
                            <p:childTnLst>
                              <p:par>
                                <p:cTn id="77" presetID="22" presetClass="entr" presetSubtype="4" fill="hold" nodeType="afterEffect">
                                  <p:stCondLst>
                                    <p:cond delay="500"/>
                                  </p:stCondLst>
                                  <p:childTnLst>
                                    <p:set>
                                      <p:cBhvr>
                                        <p:cTn id="78" dur="1" fill="hold">
                                          <p:stCondLst>
                                            <p:cond delay="0"/>
                                          </p:stCondLst>
                                        </p:cTn>
                                        <p:tgtEl>
                                          <p:spTgt spid="16"/>
                                        </p:tgtEl>
                                        <p:attrNameLst>
                                          <p:attrName>style.visibility</p:attrName>
                                        </p:attrNameLst>
                                      </p:cBhvr>
                                      <p:to>
                                        <p:strVal val="visible"/>
                                      </p:to>
                                    </p:set>
                                    <p:animEffect transition="in" filter="wipe(down)">
                                      <p:cBhvr>
                                        <p:cTn id="79" dur="500"/>
                                        <p:tgtEl>
                                          <p:spTgt spid="16"/>
                                        </p:tgtEl>
                                      </p:cBhvr>
                                    </p:animEffect>
                                  </p:childTnLst>
                                </p:cTn>
                              </p:par>
                              <p:par>
                                <p:cTn id="80" presetID="22" presetClass="entr" presetSubtype="4" fill="hold" nodeType="withEffect">
                                  <p:stCondLst>
                                    <p:cond delay="500"/>
                                  </p:stCondLst>
                                  <p:childTnLst>
                                    <p:set>
                                      <p:cBhvr>
                                        <p:cTn id="81" dur="1" fill="hold">
                                          <p:stCondLst>
                                            <p:cond delay="0"/>
                                          </p:stCondLst>
                                        </p:cTn>
                                        <p:tgtEl>
                                          <p:spTgt spid="18"/>
                                        </p:tgtEl>
                                        <p:attrNameLst>
                                          <p:attrName>style.visibility</p:attrName>
                                        </p:attrNameLst>
                                      </p:cBhvr>
                                      <p:to>
                                        <p:strVal val="visible"/>
                                      </p:to>
                                    </p:set>
                                    <p:animEffect transition="in" filter="wipe(down)">
                                      <p:cBhvr>
                                        <p:cTn id="82" dur="500"/>
                                        <p:tgtEl>
                                          <p:spTgt spid="18"/>
                                        </p:tgtEl>
                                      </p:cBhvr>
                                    </p:animEffect>
                                  </p:childTnLst>
                                </p:cTn>
                              </p:par>
                              <p:par>
                                <p:cTn id="83" presetID="22" presetClass="entr" presetSubtype="4" fill="hold" nodeType="withEffect">
                                  <p:stCondLst>
                                    <p:cond delay="500"/>
                                  </p:stCondLst>
                                  <p:childTnLst>
                                    <p:set>
                                      <p:cBhvr>
                                        <p:cTn id="84" dur="1" fill="hold">
                                          <p:stCondLst>
                                            <p:cond delay="0"/>
                                          </p:stCondLst>
                                        </p:cTn>
                                        <p:tgtEl>
                                          <p:spTgt spid="108"/>
                                        </p:tgtEl>
                                        <p:attrNameLst>
                                          <p:attrName>style.visibility</p:attrName>
                                        </p:attrNameLst>
                                      </p:cBhvr>
                                      <p:to>
                                        <p:strVal val="visible"/>
                                      </p:to>
                                    </p:set>
                                    <p:animEffect transition="in" filter="wipe(down)">
                                      <p:cBhvr>
                                        <p:cTn id="85" dur="500"/>
                                        <p:tgtEl>
                                          <p:spTgt spid="108"/>
                                        </p:tgtEl>
                                      </p:cBhvr>
                                    </p:animEffect>
                                  </p:childTnLst>
                                </p:cTn>
                              </p:par>
                            </p:childTnLst>
                          </p:cTn>
                        </p:par>
                        <p:par>
                          <p:cTn id="86" fill="hold">
                            <p:stCondLst>
                              <p:cond delay="8000"/>
                            </p:stCondLst>
                            <p:childTnLst>
                              <p:par>
                                <p:cTn id="87" presetID="53" presetClass="entr" presetSubtype="16" fill="hold" grpId="0" nodeType="afterEffect">
                                  <p:stCondLst>
                                    <p:cond delay="0"/>
                                  </p:stCondLst>
                                  <p:childTnLst>
                                    <p:set>
                                      <p:cBhvr>
                                        <p:cTn id="88" dur="1" fill="hold">
                                          <p:stCondLst>
                                            <p:cond delay="0"/>
                                          </p:stCondLst>
                                        </p:cTn>
                                        <p:tgtEl>
                                          <p:spTgt spid="23"/>
                                        </p:tgtEl>
                                        <p:attrNameLst>
                                          <p:attrName>style.visibility</p:attrName>
                                        </p:attrNameLst>
                                      </p:cBhvr>
                                      <p:to>
                                        <p:strVal val="visible"/>
                                      </p:to>
                                    </p:set>
                                    <p:anim calcmode="lin" valueType="num">
                                      <p:cBhvr>
                                        <p:cTn id="89" dur="500" fill="hold"/>
                                        <p:tgtEl>
                                          <p:spTgt spid="23"/>
                                        </p:tgtEl>
                                        <p:attrNameLst>
                                          <p:attrName>ppt_w</p:attrName>
                                        </p:attrNameLst>
                                      </p:cBhvr>
                                      <p:tavLst>
                                        <p:tav tm="0">
                                          <p:val>
                                            <p:fltVal val="0"/>
                                          </p:val>
                                        </p:tav>
                                        <p:tav tm="100000">
                                          <p:val>
                                            <p:strVal val="#ppt_w"/>
                                          </p:val>
                                        </p:tav>
                                      </p:tavLst>
                                    </p:anim>
                                    <p:anim calcmode="lin" valueType="num">
                                      <p:cBhvr>
                                        <p:cTn id="90" dur="500" fill="hold"/>
                                        <p:tgtEl>
                                          <p:spTgt spid="23"/>
                                        </p:tgtEl>
                                        <p:attrNameLst>
                                          <p:attrName>ppt_h</p:attrName>
                                        </p:attrNameLst>
                                      </p:cBhvr>
                                      <p:tavLst>
                                        <p:tav tm="0">
                                          <p:val>
                                            <p:fltVal val="0"/>
                                          </p:val>
                                        </p:tav>
                                        <p:tav tm="100000">
                                          <p:val>
                                            <p:strVal val="#ppt_h"/>
                                          </p:val>
                                        </p:tav>
                                      </p:tavLst>
                                    </p:anim>
                                    <p:animEffect transition="in" filter="fade">
                                      <p:cBhvr>
                                        <p:cTn id="91" dur="500"/>
                                        <p:tgtEl>
                                          <p:spTgt spid="23"/>
                                        </p:tgtEl>
                                      </p:cBhvr>
                                    </p:animEffect>
                                  </p:childTnLst>
                                </p:cTn>
                              </p:par>
                              <p:par>
                                <p:cTn id="92" presetID="53" presetClass="entr" presetSubtype="16" fill="hold" grpId="0" nodeType="withEffect">
                                  <p:stCondLst>
                                    <p:cond delay="0"/>
                                  </p:stCondLst>
                                  <p:childTnLst>
                                    <p:set>
                                      <p:cBhvr>
                                        <p:cTn id="93" dur="1" fill="hold">
                                          <p:stCondLst>
                                            <p:cond delay="0"/>
                                          </p:stCondLst>
                                        </p:cTn>
                                        <p:tgtEl>
                                          <p:spTgt spid="26"/>
                                        </p:tgtEl>
                                        <p:attrNameLst>
                                          <p:attrName>style.visibility</p:attrName>
                                        </p:attrNameLst>
                                      </p:cBhvr>
                                      <p:to>
                                        <p:strVal val="visible"/>
                                      </p:to>
                                    </p:set>
                                    <p:anim calcmode="lin" valueType="num">
                                      <p:cBhvr>
                                        <p:cTn id="94" dur="500" fill="hold"/>
                                        <p:tgtEl>
                                          <p:spTgt spid="26"/>
                                        </p:tgtEl>
                                        <p:attrNameLst>
                                          <p:attrName>ppt_w</p:attrName>
                                        </p:attrNameLst>
                                      </p:cBhvr>
                                      <p:tavLst>
                                        <p:tav tm="0">
                                          <p:val>
                                            <p:fltVal val="0"/>
                                          </p:val>
                                        </p:tav>
                                        <p:tav tm="100000">
                                          <p:val>
                                            <p:strVal val="#ppt_w"/>
                                          </p:val>
                                        </p:tav>
                                      </p:tavLst>
                                    </p:anim>
                                    <p:anim calcmode="lin" valueType="num">
                                      <p:cBhvr>
                                        <p:cTn id="95" dur="500" fill="hold"/>
                                        <p:tgtEl>
                                          <p:spTgt spid="26"/>
                                        </p:tgtEl>
                                        <p:attrNameLst>
                                          <p:attrName>ppt_h</p:attrName>
                                        </p:attrNameLst>
                                      </p:cBhvr>
                                      <p:tavLst>
                                        <p:tav tm="0">
                                          <p:val>
                                            <p:fltVal val="0"/>
                                          </p:val>
                                        </p:tav>
                                        <p:tav tm="100000">
                                          <p:val>
                                            <p:strVal val="#ppt_h"/>
                                          </p:val>
                                        </p:tav>
                                      </p:tavLst>
                                    </p:anim>
                                    <p:animEffect transition="in" filter="fade">
                                      <p:cBhvr>
                                        <p:cTn id="96" dur="500"/>
                                        <p:tgtEl>
                                          <p:spTgt spid="26"/>
                                        </p:tgtEl>
                                      </p:cBhvr>
                                    </p:animEffect>
                                  </p:childTnLst>
                                </p:cTn>
                              </p:par>
                              <p:par>
                                <p:cTn id="97" presetID="53" presetClass="entr" presetSubtype="16" fill="hold" grpId="0" nodeType="withEffect">
                                  <p:stCondLst>
                                    <p:cond delay="0"/>
                                  </p:stCondLst>
                                  <p:childTnLst>
                                    <p:set>
                                      <p:cBhvr>
                                        <p:cTn id="98" dur="1" fill="hold">
                                          <p:stCondLst>
                                            <p:cond delay="0"/>
                                          </p:stCondLst>
                                        </p:cTn>
                                        <p:tgtEl>
                                          <p:spTgt spid="106"/>
                                        </p:tgtEl>
                                        <p:attrNameLst>
                                          <p:attrName>style.visibility</p:attrName>
                                        </p:attrNameLst>
                                      </p:cBhvr>
                                      <p:to>
                                        <p:strVal val="visible"/>
                                      </p:to>
                                    </p:set>
                                    <p:anim calcmode="lin" valueType="num">
                                      <p:cBhvr>
                                        <p:cTn id="99" dur="500" fill="hold"/>
                                        <p:tgtEl>
                                          <p:spTgt spid="106"/>
                                        </p:tgtEl>
                                        <p:attrNameLst>
                                          <p:attrName>ppt_w</p:attrName>
                                        </p:attrNameLst>
                                      </p:cBhvr>
                                      <p:tavLst>
                                        <p:tav tm="0">
                                          <p:val>
                                            <p:fltVal val="0"/>
                                          </p:val>
                                        </p:tav>
                                        <p:tav tm="100000">
                                          <p:val>
                                            <p:strVal val="#ppt_w"/>
                                          </p:val>
                                        </p:tav>
                                      </p:tavLst>
                                    </p:anim>
                                    <p:anim calcmode="lin" valueType="num">
                                      <p:cBhvr>
                                        <p:cTn id="100" dur="500" fill="hold"/>
                                        <p:tgtEl>
                                          <p:spTgt spid="106"/>
                                        </p:tgtEl>
                                        <p:attrNameLst>
                                          <p:attrName>ppt_h</p:attrName>
                                        </p:attrNameLst>
                                      </p:cBhvr>
                                      <p:tavLst>
                                        <p:tav tm="0">
                                          <p:val>
                                            <p:fltVal val="0"/>
                                          </p:val>
                                        </p:tav>
                                        <p:tav tm="100000">
                                          <p:val>
                                            <p:strVal val="#ppt_h"/>
                                          </p:val>
                                        </p:tav>
                                      </p:tavLst>
                                    </p:anim>
                                    <p:animEffect transition="in" filter="fade">
                                      <p:cBhvr>
                                        <p:cTn id="101" dur="500"/>
                                        <p:tgtEl>
                                          <p:spTgt spid="106"/>
                                        </p:tgtEl>
                                      </p:cBhvr>
                                    </p:animEffect>
                                  </p:childTnLst>
                                </p:cTn>
                              </p:par>
                              <p:par>
                                <p:cTn id="102" presetID="22" presetClass="entr" presetSubtype="8" fill="hold" grpId="0" nodeType="withEffect">
                                  <p:stCondLst>
                                    <p:cond delay="0"/>
                                  </p:stCondLst>
                                  <p:childTnLst>
                                    <p:set>
                                      <p:cBhvr>
                                        <p:cTn id="103" dur="1" fill="hold">
                                          <p:stCondLst>
                                            <p:cond delay="0"/>
                                          </p:stCondLst>
                                        </p:cTn>
                                        <p:tgtEl>
                                          <p:spTgt spid="68"/>
                                        </p:tgtEl>
                                        <p:attrNameLst>
                                          <p:attrName>style.visibility</p:attrName>
                                        </p:attrNameLst>
                                      </p:cBhvr>
                                      <p:to>
                                        <p:strVal val="visible"/>
                                      </p:to>
                                    </p:set>
                                    <p:animEffect transition="in" filter="wipe(left)">
                                      <p:cBhvr>
                                        <p:cTn id="104" dur="1000"/>
                                        <p:tgtEl>
                                          <p:spTgt spid="68"/>
                                        </p:tgtEl>
                                      </p:cBhvr>
                                    </p:animEffect>
                                  </p:childTnLst>
                                </p:cTn>
                              </p:par>
                              <p:par>
                                <p:cTn id="105" presetID="22" presetClass="entr" presetSubtype="8" fill="hold" grpId="0" nodeType="withEffect">
                                  <p:stCondLst>
                                    <p:cond delay="0"/>
                                  </p:stCondLst>
                                  <p:childTnLst>
                                    <p:set>
                                      <p:cBhvr>
                                        <p:cTn id="106" dur="1" fill="hold">
                                          <p:stCondLst>
                                            <p:cond delay="0"/>
                                          </p:stCondLst>
                                        </p:cTn>
                                        <p:tgtEl>
                                          <p:spTgt spid="107"/>
                                        </p:tgtEl>
                                        <p:attrNameLst>
                                          <p:attrName>style.visibility</p:attrName>
                                        </p:attrNameLst>
                                      </p:cBhvr>
                                      <p:to>
                                        <p:strVal val="visible"/>
                                      </p:to>
                                    </p:set>
                                    <p:animEffect transition="in" filter="wipe(left)">
                                      <p:cBhvr>
                                        <p:cTn id="107" dur="1000"/>
                                        <p:tgtEl>
                                          <p:spTgt spid="107"/>
                                        </p:tgtEl>
                                      </p:cBhvr>
                                    </p:animEffect>
                                  </p:childTnLst>
                                </p:cTn>
                              </p:par>
                              <p:par>
                                <p:cTn id="108" presetID="22" presetClass="entr" presetSubtype="8" fill="hold" grpId="0" nodeType="withEffect">
                                  <p:stCondLst>
                                    <p:cond delay="0"/>
                                  </p:stCondLst>
                                  <p:childTnLst>
                                    <p:set>
                                      <p:cBhvr>
                                        <p:cTn id="109" dur="1" fill="hold">
                                          <p:stCondLst>
                                            <p:cond delay="0"/>
                                          </p:stCondLst>
                                        </p:cTn>
                                        <p:tgtEl>
                                          <p:spTgt spid="69"/>
                                        </p:tgtEl>
                                        <p:attrNameLst>
                                          <p:attrName>style.visibility</p:attrName>
                                        </p:attrNameLst>
                                      </p:cBhvr>
                                      <p:to>
                                        <p:strVal val="visible"/>
                                      </p:to>
                                    </p:set>
                                    <p:animEffect transition="in" filter="wipe(left)">
                                      <p:cBhvr>
                                        <p:cTn id="110" dur="1000"/>
                                        <p:tgtEl>
                                          <p:spTgt spid="69"/>
                                        </p:tgtEl>
                                      </p:cBhvr>
                                    </p:animEffect>
                                  </p:childTnLst>
                                </p:cTn>
                              </p:par>
                            </p:childTnLst>
                          </p:cTn>
                        </p:par>
                        <p:par>
                          <p:cTn id="111" fill="hold">
                            <p:stCondLst>
                              <p:cond delay="9000"/>
                            </p:stCondLst>
                            <p:childTnLst>
                              <p:par>
                                <p:cTn id="112" presetID="22" presetClass="entr" presetSubtype="4" fill="hold" nodeType="afterEffect">
                                  <p:stCondLst>
                                    <p:cond delay="2000"/>
                                  </p:stCondLst>
                                  <p:childTnLst>
                                    <p:set>
                                      <p:cBhvr>
                                        <p:cTn id="113" dur="1" fill="hold">
                                          <p:stCondLst>
                                            <p:cond delay="0"/>
                                          </p:stCondLst>
                                        </p:cTn>
                                        <p:tgtEl>
                                          <p:spTgt spid="31"/>
                                        </p:tgtEl>
                                        <p:attrNameLst>
                                          <p:attrName>style.visibility</p:attrName>
                                        </p:attrNameLst>
                                      </p:cBhvr>
                                      <p:to>
                                        <p:strVal val="visible"/>
                                      </p:to>
                                    </p:set>
                                    <p:animEffect transition="in" filter="wipe(down)">
                                      <p:cBhvr>
                                        <p:cTn id="114" dur="500"/>
                                        <p:tgtEl>
                                          <p:spTgt spid="31"/>
                                        </p:tgtEl>
                                      </p:cBhvr>
                                    </p:animEffect>
                                  </p:childTnLst>
                                </p:cTn>
                              </p:par>
                            </p:childTnLst>
                          </p:cTn>
                        </p:par>
                        <p:par>
                          <p:cTn id="115" fill="hold">
                            <p:stCondLst>
                              <p:cond delay="11500"/>
                            </p:stCondLst>
                            <p:childTnLst>
                              <p:par>
                                <p:cTn id="116" presetID="53" presetClass="entr" presetSubtype="16" fill="hold" grpId="0" nodeType="afterEffect">
                                  <p:stCondLst>
                                    <p:cond delay="0"/>
                                  </p:stCondLst>
                                  <p:childTnLst>
                                    <p:set>
                                      <p:cBhvr>
                                        <p:cTn id="117" dur="1" fill="hold">
                                          <p:stCondLst>
                                            <p:cond delay="0"/>
                                          </p:stCondLst>
                                        </p:cTn>
                                        <p:tgtEl>
                                          <p:spTgt spid="75"/>
                                        </p:tgtEl>
                                        <p:attrNameLst>
                                          <p:attrName>style.visibility</p:attrName>
                                        </p:attrNameLst>
                                      </p:cBhvr>
                                      <p:to>
                                        <p:strVal val="visible"/>
                                      </p:to>
                                    </p:set>
                                    <p:anim calcmode="lin" valueType="num">
                                      <p:cBhvr>
                                        <p:cTn id="118" dur="500" fill="hold"/>
                                        <p:tgtEl>
                                          <p:spTgt spid="75"/>
                                        </p:tgtEl>
                                        <p:attrNameLst>
                                          <p:attrName>ppt_w</p:attrName>
                                        </p:attrNameLst>
                                      </p:cBhvr>
                                      <p:tavLst>
                                        <p:tav tm="0">
                                          <p:val>
                                            <p:fltVal val="0"/>
                                          </p:val>
                                        </p:tav>
                                        <p:tav tm="100000">
                                          <p:val>
                                            <p:strVal val="#ppt_w"/>
                                          </p:val>
                                        </p:tav>
                                      </p:tavLst>
                                    </p:anim>
                                    <p:anim calcmode="lin" valueType="num">
                                      <p:cBhvr>
                                        <p:cTn id="119" dur="500" fill="hold"/>
                                        <p:tgtEl>
                                          <p:spTgt spid="75"/>
                                        </p:tgtEl>
                                        <p:attrNameLst>
                                          <p:attrName>ppt_h</p:attrName>
                                        </p:attrNameLst>
                                      </p:cBhvr>
                                      <p:tavLst>
                                        <p:tav tm="0">
                                          <p:val>
                                            <p:fltVal val="0"/>
                                          </p:val>
                                        </p:tav>
                                        <p:tav tm="100000">
                                          <p:val>
                                            <p:strVal val="#ppt_h"/>
                                          </p:val>
                                        </p:tav>
                                      </p:tavLst>
                                    </p:anim>
                                    <p:animEffect transition="in" filter="fade">
                                      <p:cBhvr>
                                        <p:cTn id="120" dur="500"/>
                                        <p:tgtEl>
                                          <p:spTgt spid="75"/>
                                        </p:tgtEl>
                                      </p:cBhvr>
                                    </p:animEffect>
                                  </p:childTnLst>
                                </p:cTn>
                              </p:par>
                              <p:par>
                                <p:cTn id="121" presetID="22" presetClass="entr" presetSubtype="8" fill="hold" grpId="0" nodeType="withEffect">
                                  <p:stCondLst>
                                    <p:cond delay="0"/>
                                  </p:stCondLst>
                                  <p:childTnLst>
                                    <p:set>
                                      <p:cBhvr>
                                        <p:cTn id="122" dur="1" fill="hold">
                                          <p:stCondLst>
                                            <p:cond delay="0"/>
                                          </p:stCondLst>
                                        </p:cTn>
                                        <p:tgtEl>
                                          <p:spTgt spid="78"/>
                                        </p:tgtEl>
                                        <p:attrNameLst>
                                          <p:attrName>style.visibility</p:attrName>
                                        </p:attrNameLst>
                                      </p:cBhvr>
                                      <p:to>
                                        <p:strVal val="visible"/>
                                      </p:to>
                                    </p:set>
                                    <p:animEffect transition="in" filter="wipe(left)">
                                      <p:cBhvr>
                                        <p:cTn id="123" dur="1000"/>
                                        <p:tgtEl>
                                          <p:spTgt spid="78"/>
                                        </p:tgtEl>
                                      </p:cBhvr>
                                    </p:animEffect>
                                  </p:childTnLst>
                                </p:cTn>
                              </p:par>
                            </p:childTnLst>
                          </p:cTn>
                        </p:par>
                        <p:par>
                          <p:cTn id="124" fill="hold">
                            <p:stCondLst>
                              <p:cond delay="12500"/>
                            </p:stCondLst>
                            <p:childTnLst>
                              <p:par>
                                <p:cTn id="125" presetID="22" presetClass="entr" presetSubtype="4" fill="hold" nodeType="afterEffect">
                                  <p:stCondLst>
                                    <p:cond delay="0"/>
                                  </p:stCondLst>
                                  <p:childTnLst>
                                    <p:set>
                                      <p:cBhvr>
                                        <p:cTn id="126" dur="1" fill="hold">
                                          <p:stCondLst>
                                            <p:cond delay="0"/>
                                          </p:stCondLst>
                                        </p:cTn>
                                        <p:tgtEl>
                                          <p:spTgt spid="122"/>
                                        </p:tgtEl>
                                        <p:attrNameLst>
                                          <p:attrName>style.visibility</p:attrName>
                                        </p:attrNameLst>
                                      </p:cBhvr>
                                      <p:to>
                                        <p:strVal val="visible"/>
                                      </p:to>
                                    </p:set>
                                    <p:animEffect transition="in" filter="wipe(down)">
                                      <p:cBhvr>
                                        <p:cTn id="127" dur="500"/>
                                        <p:tgtEl>
                                          <p:spTgt spid="122"/>
                                        </p:tgtEl>
                                      </p:cBhvr>
                                    </p:animEffect>
                                  </p:childTnLst>
                                </p:cTn>
                              </p:par>
                              <p:par>
                                <p:cTn id="128" presetID="22" presetClass="entr" presetSubtype="8" fill="hold" nodeType="withEffect">
                                  <p:stCondLst>
                                    <p:cond delay="500"/>
                                  </p:stCondLst>
                                  <p:childTnLst>
                                    <p:set>
                                      <p:cBhvr>
                                        <p:cTn id="129" dur="1" fill="hold">
                                          <p:stCondLst>
                                            <p:cond delay="0"/>
                                          </p:stCondLst>
                                        </p:cTn>
                                        <p:tgtEl>
                                          <p:spTgt spid="22"/>
                                        </p:tgtEl>
                                        <p:attrNameLst>
                                          <p:attrName>style.visibility</p:attrName>
                                        </p:attrNameLst>
                                      </p:cBhvr>
                                      <p:to>
                                        <p:strVal val="visible"/>
                                      </p:to>
                                    </p:set>
                                    <p:animEffect transition="in" filter="wipe(left)">
                                      <p:cBhvr>
                                        <p:cTn id="130" dur="500"/>
                                        <p:tgtEl>
                                          <p:spTgt spid="22"/>
                                        </p:tgtEl>
                                      </p:cBhvr>
                                    </p:animEffect>
                                  </p:childTnLst>
                                </p:cTn>
                              </p:par>
                              <p:par>
                                <p:cTn id="131" presetID="22" presetClass="entr" presetSubtype="4" fill="hold" nodeType="withEffect">
                                  <p:stCondLst>
                                    <p:cond delay="500"/>
                                  </p:stCondLst>
                                  <p:childTnLst>
                                    <p:set>
                                      <p:cBhvr>
                                        <p:cTn id="132" dur="1" fill="hold">
                                          <p:stCondLst>
                                            <p:cond delay="0"/>
                                          </p:stCondLst>
                                        </p:cTn>
                                        <p:tgtEl>
                                          <p:spTgt spid="136"/>
                                        </p:tgtEl>
                                        <p:attrNameLst>
                                          <p:attrName>style.visibility</p:attrName>
                                        </p:attrNameLst>
                                      </p:cBhvr>
                                      <p:to>
                                        <p:strVal val="visible"/>
                                      </p:to>
                                    </p:set>
                                    <p:animEffect transition="in" filter="wipe(down)">
                                      <p:cBhvr>
                                        <p:cTn id="133" dur="500"/>
                                        <p:tgtEl>
                                          <p:spTgt spid="136"/>
                                        </p:tgtEl>
                                      </p:cBhvr>
                                    </p:animEffect>
                                  </p:childTnLst>
                                </p:cTn>
                              </p:par>
                            </p:childTnLst>
                          </p:cTn>
                        </p:par>
                        <p:par>
                          <p:cTn id="134" fill="hold">
                            <p:stCondLst>
                              <p:cond delay="13500"/>
                            </p:stCondLst>
                            <p:childTnLst>
                              <p:par>
                                <p:cTn id="135" presetID="53" presetClass="entr" presetSubtype="16" fill="hold" grpId="0" nodeType="afterEffect">
                                  <p:stCondLst>
                                    <p:cond delay="0"/>
                                  </p:stCondLst>
                                  <p:childTnLst>
                                    <p:set>
                                      <p:cBhvr>
                                        <p:cTn id="136" dur="1" fill="hold">
                                          <p:stCondLst>
                                            <p:cond delay="0"/>
                                          </p:stCondLst>
                                        </p:cTn>
                                        <p:tgtEl>
                                          <p:spTgt spid="119"/>
                                        </p:tgtEl>
                                        <p:attrNameLst>
                                          <p:attrName>style.visibility</p:attrName>
                                        </p:attrNameLst>
                                      </p:cBhvr>
                                      <p:to>
                                        <p:strVal val="visible"/>
                                      </p:to>
                                    </p:set>
                                    <p:anim calcmode="lin" valueType="num">
                                      <p:cBhvr>
                                        <p:cTn id="137" dur="500" fill="hold"/>
                                        <p:tgtEl>
                                          <p:spTgt spid="119"/>
                                        </p:tgtEl>
                                        <p:attrNameLst>
                                          <p:attrName>ppt_w</p:attrName>
                                        </p:attrNameLst>
                                      </p:cBhvr>
                                      <p:tavLst>
                                        <p:tav tm="0">
                                          <p:val>
                                            <p:fltVal val="0"/>
                                          </p:val>
                                        </p:tav>
                                        <p:tav tm="100000">
                                          <p:val>
                                            <p:strVal val="#ppt_w"/>
                                          </p:val>
                                        </p:tav>
                                      </p:tavLst>
                                    </p:anim>
                                    <p:anim calcmode="lin" valueType="num">
                                      <p:cBhvr>
                                        <p:cTn id="138" dur="500" fill="hold"/>
                                        <p:tgtEl>
                                          <p:spTgt spid="119"/>
                                        </p:tgtEl>
                                        <p:attrNameLst>
                                          <p:attrName>ppt_h</p:attrName>
                                        </p:attrNameLst>
                                      </p:cBhvr>
                                      <p:tavLst>
                                        <p:tav tm="0">
                                          <p:val>
                                            <p:fltVal val="0"/>
                                          </p:val>
                                        </p:tav>
                                        <p:tav tm="100000">
                                          <p:val>
                                            <p:strVal val="#ppt_h"/>
                                          </p:val>
                                        </p:tav>
                                      </p:tavLst>
                                    </p:anim>
                                    <p:animEffect transition="in" filter="fade">
                                      <p:cBhvr>
                                        <p:cTn id="139" dur="500"/>
                                        <p:tgtEl>
                                          <p:spTgt spid="119"/>
                                        </p:tgtEl>
                                      </p:cBhvr>
                                    </p:animEffect>
                                  </p:childTnLst>
                                </p:cTn>
                              </p:par>
                              <p:par>
                                <p:cTn id="140" presetID="53" presetClass="entr" presetSubtype="16" fill="hold" grpId="0" nodeType="withEffect">
                                  <p:stCondLst>
                                    <p:cond delay="0"/>
                                  </p:stCondLst>
                                  <p:childTnLst>
                                    <p:set>
                                      <p:cBhvr>
                                        <p:cTn id="141" dur="1" fill="hold">
                                          <p:stCondLst>
                                            <p:cond delay="0"/>
                                          </p:stCondLst>
                                        </p:cTn>
                                        <p:tgtEl>
                                          <p:spTgt spid="74"/>
                                        </p:tgtEl>
                                        <p:attrNameLst>
                                          <p:attrName>style.visibility</p:attrName>
                                        </p:attrNameLst>
                                      </p:cBhvr>
                                      <p:to>
                                        <p:strVal val="visible"/>
                                      </p:to>
                                    </p:set>
                                    <p:anim calcmode="lin" valueType="num">
                                      <p:cBhvr>
                                        <p:cTn id="142" dur="500" fill="hold"/>
                                        <p:tgtEl>
                                          <p:spTgt spid="74"/>
                                        </p:tgtEl>
                                        <p:attrNameLst>
                                          <p:attrName>ppt_w</p:attrName>
                                        </p:attrNameLst>
                                      </p:cBhvr>
                                      <p:tavLst>
                                        <p:tav tm="0">
                                          <p:val>
                                            <p:fltVal val="0"/>
                                          </p:val>
                                        </p:tav>
                                        <p:tav tm="100000">
                                          <p:val>
                                            <p:strVal val="#ppt_w"/>
                                          </p:val>
                                        </p:tav>
                                      </p:tavLst>
                                    </p:anim>
                                    <p:anim calcmode="lin" valueType="num">
                                      <p:cBhvr>
                                        <p:cTn id="143" dur="500" fill="hold"/>
                                        <p:tgtEl>
                                          <p:spTgt spid="74"/>
                                        </p:tgtEl>
                                        <p:attrNameLst>
                                          <p:attrName>ppt_h</p:attrName>
                                        </p:attrNameLst>
                                      </p:cBhvr>
                                      <p:tavLst>
                                        <p:tav tm="0">
                                          <p:val>
                                            <p:fltVal val="0"/>
                                          </p:val>
                                        </p:tav>
                                        <p:tav tm="100000">
                                          <p:val>
                                            <p:strVal val="#ppt_h"/>
                                          </p:val>
                                        </p:tav>
                                      </p:tavLst>
                                    </p:anim>
                                    <p:animEffect transition="in" filter="fade">
                                      <p:cBhvr>
                                        <p:cTn id="144" dur="500"/>
                                        <p:tgtEl>
                                          <p:spTgt spid="74"/>
                                        </p:tgtEl>
                                      </p:cBhvr>
                                    </p:animEffect>
                                  </p:childTnLst>
                                </p:cTn>
                              </p:par>
                              <p:par>
                                <p:cTn id="145" presetID="53" presetClass="entr" presetSubtype="16" fill="hold" grpId="0" nodeType="withEffect">
                                  <p:stCondLst>
                                    <p:cond delay="0"/>
                                  </p:stCondLst>
                                  <p:childTnLst>
                                    <p:set>
                                      <p:cBhvr>
                                        <p:cTn id="146" dur="1" fill="hold">
                                          <p:stCondLst>
                                            <p:cond delay="0"/>
                                          </p:stCondLst>
                                        </p:cTn>
                                        <p:tgtEl>
                                          <p:spTgt spid="134"/>
                                        </p:tgtEl>
                                        <p:attrNameLst>
                                          <p:attrName>style.visibility</p:attrName>
                                        </p:attrNameLst>
                                      </p:cBhvr>
                                      <p:to>
                                        <p:strVal val="visible"/>
                                      </p:to>
                                    </p:set>
                                    <p:anim calcmode="lin" valueType="num">
                                      <p:cBhvr>
                                        <p:cTn id="147" dur="500" fill="hold"/>
                                        <p:tgtEl>
                                          <p:spTgt spid="134"/>
                                        </p:tgtEl>
                                        <p:attrNameLst>
                                          <p:attrName>ppt_w</p:attrName>
                                        </p:attrNameLst>
                                      </p:cBhvr>
                                      <p:tavLst>
                                        <p:tav tm="0">
                                          <p:val>
                                            <p:fltVal val="0"/>
                                          </p:val>
                                        </p:tav>
                                        <p:tav tm="100000">
                                          <p:val>
                                            <p:strVal val="#ppt_w"/>
                                          </p:val>
                                        </p:tav>
                                      </p:tavLst>
                                    </p:anim>
                                    <p:anim calcmode="lin" valueType="num">
                                      <p:cBhvr>
                                        <p:cTn id="148" dur="500" fill="hold"/>
                                        <p:tgtEl>
                                          <p:spTgt spid="134"/>
                                        </p:tgtEl>
                                        <p:attrNameLst>
                                          <p:attrName>ppt_h</p:attrName>
                                        </p:attrNameLst>
                                      </p:cBhvr>
                                      <p:tavLst>
                                        <p:tav tm="0">
                                          <p:val>
                                            <p:fltVal val="0"/>
                                          </p:val>
                                        </p:tav>
                                        <p:tav tm="100000">
                                          <p:val>
                                            <p:strVal val="#ppt_h"/>
                                          </p:val>
                                        </p:tav>
                                      </p:tavLst>
                                    </p:anim>
                                    <p:animEffect transition="in" filter="fade">
                                      <p:cBhvr>
                                        <p:cTn id="149" dur="500"/>
                                        <p:tgtEl>
                                          <p:spTgt spid="134"/>
                                        </p:tgtEl>
                                      </p:cBhvr>
                                    </p:animEffect>
                                  </p:childTnLst>
                                </p:cTn>
                              </p:par>
                              <p:par>
                                <p:cTn id="150" presetID="22" presetClass="entr" presetSubtype="8" fill="hold" grpId="0" nodeType="withEffect">
                                  <p:stCondLst>
                                    <p:cond delay="0"/>
                                  </p:stCondLst>
                                  <p:childTnLst>
                                    <p:set>
                                      <p:cBhvr>
                                        <p:cTn id="151" dur="1" fill="hold">
                                          <p:stCondLst>
                                            <p:cond delay="0"/>
                                          </p:stCondLst>
                                        </p:cTn>
                                        <p:tgtEl>
                                          <p:spTgt spid="121"/>
                                        </p:tgtEl>
                                        <p:attrNameLst>
                                          <p:attrName>style.visibility</p:attrName>
                                        </p:attrNameLst>
                                      </p:cBhvr>
                                      <p:to>
                                        <p:strVal val="visible"/>
                                      </p:to>
                                    </p:set>
                                    <p:animEffect transition="in" filter="wipe(left)">
                                      <p:cBhvr>
                                        <p:cTn id="152" dur="1000"/>
                                        <p:tgtEl>
                                          <p:spTgt spid="121"/>
                                        </p:tgtEl>
                                      </p:cBhvr>
                                    </p:animEffect>
                                  </p:childTnLst>
                                </p:cTn>
                              </p:par>
                              <p:par>
                                <p:cTn id="153" presetID="22" presetClass="entr" presetSubtype="8" fill="hold" grpId="0" nodeType="withEffect">
                                  <p:stCondLst>
                                    <p:cond delay="0"/>
                                  </p:stCondLst>
                                  <p:childTnLst>
                                    <p:set>
                                      <p:cBhvr>
                                        <p:cTn id="154" dur="1" fill="hold">
                                          <p:stCondLst>
                                            <p:cond delay="0"/>
                                          </p:stCondLst>
                                        </p:cTn>
                                        <p:tgtEl>
                                          <p:spTgt spid="87"/>
                                        </p:tgtEl>
                                        <p:attrNameLst>
                                          <p:attrName>style.visibility</p:attrName>
                                        </p:attrNameLst>
                                      </p:cBhvr>
                                      <p:to>
                                        <p:strVal val="visible"/>
                                      </p:to>
                                    </p:set>
                                    <p:animEffect transition="in" filter="wipe(left)">
                                      <p:cBhvr>
                                        <p:cTn id="155" dur="1000"/>
                                        <p:tgtEl>
                                          <p:spTgt spid="87"/>
                                        </p:tgtEl>
                                      </p:cBhvr>
                                    </p:animEffect>
                                  </p:childTnLst>
                                </p:cTn>
                              </p:par>
                              <p:par>
                                <p:cTn id="156" presetID="22" presetClass="entr" presetSubtype="8" fill="hold" grpId="0" nodeType="withEffect">
                                  <p:stCondLst>
                                    <p:cond delay="0"/>
                                  </p:stCondLst>
                                  <p:childTnLst>
                                    <p:set>
                                      <p:cBhvr>
                                        <p:cTn id="157" dur="1" fill="hold">
                                          <p:stCondLst>
                                            <p:cond delay="0"/>
                                          </p:stCondLst>
                                        </p:cTn>
                                        <p:tgtEl>
                                          <p:spTgt spid="62"/>
                                        </p:tgtEl>
                                        <p:attrNameLst>
                                          <p:attrName>style.visibility</p:attrName>
                                        </p:attrNameLst>
                                      </p:cBhvr>
                                      <p:to>
                                        <p:strVal val="visible"/>
                                      </p:to>
                                    </p:set>
                                    <p:animEffect transition="in" filter="wipe(left)">
                                      <p:cBhvr>
                                        <p:cTn id="158" dur="1000"/>
                                        <p:tgtEl>
                                          <p:spTgt spid="62"/>
                                        </p:tgtEl>
                                      </p:cBhvr>
                                    </p:animEffect>
                                  </p:childTnLst>
                                </p:cTn>
                              </p:par>
                            </p:childTnLst>
                          </p:cTn>
                        </p:par>
                        <p:par>
                          <p:cTn id="159" fill="hold">
                            <p:stCondLst>
                              <p:cond delay="14500"/>
                            </p:stCondLst>
                            <p:childTnLst>
                              <p:par>
                                <p:cTn id="160" presetID="22" presetClass="entr" presetSubtype="4" fill="hold" nodeType="afterEffect">
                                  <p:stCondLst>
                                    <p:cond delay="2000"/>
                                  </p:stCondLst>
                                  <p:childTnLst>
                                    <p:set>
                                      <p:cBhvr>
                                        <p:cTn id="161" dur="1" fill="hold">
                                          <p:stCondLst>
                                            <p:cond delay="0"/>
                                          </p:stCondLst>
                                        </p:cTn>
                                        <p:tgtEl>
                                          <p:spTgt spid="10"/>
                                        </p:tgtEl>
                                        <p:attrNameLst>
                                          <p:attrName>style.visibility</p:attrName>
                                        </p:attrNameLst>
                                      </p:cBhvr>
                                      <p:to>
                                        <p:strVal val="visible"/>
                                      </p:to>
                                    </p:set>
                                    <p:animEffect transition="in" filter="wipe(down)">
                                      <p:cBhvr>
                                        <p:cTn id="162" dur="500"/>
                                        <p:tgtEl>
                                          <p:spTgt spid="10"/>
                                        </p:tgtEl>
                                      </p:cBhvr>
                                    </p:animEffect>
                                  </p:childTnLst>
                                </p:cTn>
                              </p:par>
                            </p:childTnLst>
                          </p:cTn>
                        </p:par>
                        <p:par>
                          <p:cTn id="163" fill="hold">
                            <p:stCondLst>
                              <p:cond delay="17000"/>
                            </p:stCondLst>
                            <p:childTnLst>
                              <p:par>
                                <p:cTn id="164" presetID="53" presetClass="entr" presetSubtype="16" fill="hold" grpId="0" nodeType="afterEffect">
                                  <p:stCondLst>
                                    <p:cond delay="0"/>
                                  </p:stCondLst>
                                  <p:childTnLst>
                                    <p:set>
                                      <p:cBhvr>
                                        <p:cTn id="165" dur="1" fill="hold">
                                          <p:stCondLst>
                                            <p:cond delay="0"/>
                                          </p:stCondLst>
                                        </p:cTn>
                                        <p:tgtEl>
                                          <p:spTgt spid="40"/>
                                        </p:tgtEl>
                                        <p:attrNameLst>
                                          <p:attrName>style.visibility</p:attrName>
                                        </p:attrNameLst>
                                      </p:cBhvr>
                                      <p:to>
                                        <p:strVal val="visible"/>
                                      </p:to>
                                    </p:set>
                                    <p:anim calcmode="lin" valueType="num">
                                      <p:cBhvr>
                                        <p:cTn id="166" dur="500" fill="hold"/>
                                        <p:tgtEl>
                                          <p:spTgt spid="40"/>
                                        </p:tgtEl>
                                        <p:attrNameLst>
                                          <p:attrName>ppt_w</p:attrName>
                                        </p:attrNameLst>
                                      </p:cBhvr>
                                      <p:tavLst>
                                        <p:tav tm="0">
                                          <p:val>
                                            <p:fltVal val="0"/>
                                          </p:val>
                                        </p:tav>
                                        <p:tav tm="100000">
                                          <p:val>
                                            <p:strVal val="#ppt_w"/>
                                          </p:val>
                                        </p:tav>
                                      </p:tavLst>
                                    </p:anim>
                                    <p:anim calcmode="lin" valueType="num">
                                      <p:cBhvr>
                                        <p:cTn id="167" dur="500" fill="hold"/>
                                        <p:tgtEl>
                                          <p:spTgt spid="40"/>
                                        </p:tgtEl>
                                        <p:attrNameLst>
                                          <p:attrName>ppt_h</p:attrName>
                                        </p:attrNameLst>
                                      </p:cBhvr>
                                      <p:tavLst>
                                        <p:tav tm="0">
                                          <p:val>
                                            <p:fltVal val="0"/>
                                          </p:val>
                                        </p:tav>
                                        <p:tav tm="100000">
                                          <p:val>
                                            <p:strVal val="#ppt_h"/>
                                          </p:val>
                                        </p:tav>
                                      </p:tavLst>
                                    </p:anim>
                                    <p:animEffect transition="in" filter="fade">
                                      <p:cBhvr>
                                        <p:cTn id="168" dur="500"/>
                                        <p:tgtEl>
                                          <p:spTgt spid="40"/>
                                        </p:tgtEl>
                                      </p:cBhvr>
                                    </p:animEffect>
                                  </p:childTnLst>
                                </p:cTn>
                              </p:par>
                              <p:par>
                                <p:cTn id="169" presetID="22" presetClass="entr" presetSubtype="8" fill="hold" grpId="0" nodeType="withEffect">
                                  <p:stCondLst>
                                    <p:cond delay="0"/>
                                  </p:stCondLst>
                                  <p:childTnLst>
                                    <p:set>
                                      <p:cBhvr>
                                        <p:cTn id="170" dur="1" fill="hold">
                                          <p:stCondLst>
                                            <p:cond delay="0"/>
                                          </p:stCondLst>
                                        </p:cTn>
                                        <p:tgtEl>
                                          <p:spTgt spid="55"/>
                                        </p:tgtEl>
                                        <p:attrNameLst>
                                          <p:attrName>style.visibility</p:attrName>
                                        </p:attrNameLst>
                                      </p:cBhvr>
                                      <p:to>
                                        <p:strVal val="visible"/>
                                      </p:to>
                                    </p:set>
                                    <p:animEffect transition="in" filter="wipe(left)">
                                      <p:cBhvr>
                                        <p:cTn id="171" dur="1000"/>
                                        <p:tgtEl>
                                          <p:spTgt spid="55"/>
                                        </p:tgtEl>
                                      </p:cBhvr>
                                    </p:animEffect>
                                  </p:childTnLst>
                                </p:cTn>
                              </p:par>
                            </p:childTnLst>
                          </p:cTn>
                        </p:par>
                        <p:par>
                          <p:cTn id="172" fill="hold">
                            <p:stCondLst>
                              <p:cond delay="18000"/>
                            </p:stCondLst>
                            <p:childTnLst>
                              <p:par>
                                <p:cTn id="173" presetID="22" presetClass="entr" presetSubtype="4" fill="hold" nodeType="afterEffect">
                                  <p:stCondLst>
                                    <p:cond delay="0"/>
                                  </p:stCondLst>
                                  <p:childTnLst>
                                    <p:set>
                                      <p:cBhvr>
                                        <p:cTn id="174" dur="1" fill="hold">
                                          <p:stCondLst>
                                            <p:cond delay="0"/>
                                          </p:stCondLst>
                                        </p:cTn>
                                        <p:tgtEl>
                                          <p:spTgt spid="15"/>
                                        </p:tgtEl>
                                        <p:attrNameLst>
                                          <p:attrName>style.visibility</p:attrName>
                                        </p:attrNameLst>
                                      </p:cBhvr>
                                      <p:to>
                                        <p:strVal val="visible"/>
                                      </p:to>
                                    </p:set>
                                    <p:animEffect transition="in" filter="wipe(down)">
                                      <p:cBhvr>
                                        <p:cTn id="175" dur="500"/>
                                        <p:tgtEl>
                                          <p:spTgt spid="15"/>
                                        </p:tgtEl>
                                      </p:cBhvr>
                                    </p:animEffect>
                                  </p:childTnLst>
                                </p:cTn>
                              </p:par>
                              <p:par>
                                <p:cTn id="176" presetID="22" presetClass="entr" presetSubtype="1" fill="hold" nodeType="withEffect">
                                  <p:stCondLst>
                                    <p:cond delay="0"/>
                                  </p:stCondLst>
                                  <p:childTnLst>
                                    <p:set>
                                      <p:cBhvr>
                                        <p:cTn id="177" dur="1" fill="hold">
                                          <p:stCondLst>
                                            <p:cond delay="0"/>
                                          </p:stCondLst>
                                        </p:cTn>
                                        <p:tgtEl>
                                          <p:spTgt spid="113"/>
                                        </p:tgtEl>
                                        <p:attrNameLst>
                                          <p:attrName>style.visibility</p:attrName>
                                        </p:attrNameLst>
                                      </p:cBhvr>
                                      <p:to>
                                        <p:strVal val="visible"/>
                                      </p:to>
                                    </p:set>
                                    <p:animEffect transition="in" filter="wipe(up)">
                                      <p:cBhvr>
                                        <p:cTn id="178" dur="500"/>
                                        <p:tgtEl>
                                          <p:spTgt spid="113"/>
                                        </p:tgtEl>
                                      </p:cBhvr>
                                    </p:animEffect>
                                  </p:childTnLst>
                                </p:cTn>
                              </p:par>
                              <p:par>
                                <p:cTn id="179" presetID="22" presetClass="entr" presetSubtype="4" fill="hold" nodeType="withEffect">
                                  <p:stCondLst>
                                    <p:cond delay="500"/>
                                  </p:stCondLst>
                                  <p:childTnLst>
                                    <p:set>
                                      <p:cBhvr>
                                        <p:cTn id="180" dur="1" fill="hold">
                                          <p:stCondLst>
                                            <p:cond delay="0"/>
                                          </p:stCondLst>
                                        </p:cTn>
                                        <p:tgtEl>
                                          <p:spTgt spid="29"/>
                                        </p:tgtEl>
                                        <p:attrNameLst>
                                          <p:attrName>style.visibility</p:attrName>
                                        </p:attrNameLst>
                                      </p:cBhvr>
                                      <p:to>
                                        <p:strVal val="visible"/>
                                      </p:to>
                                    </p:set>
                                    <p:animEffect transition="in" filter="wipe(down)">
                                      <p:cBhvr>
                                        <p:cTn id="181" dur="500"/>
                                        <p:tgtEl>
                                          <p:spTgt spid="29"/>
                                        </p:tgtEl>
                                      </p:cBhvr>
                                    </p:animEffect>
                                  </p:childTnLst>
                                </p:cTn>
                              </p:par>
                              <p:par>
                                <p:cTn id="182" presetID="22" presetClass="entr" presetSubtype="4" fill="hold" nodeType="withEffect">
                                  <p:stCondLst>
                                    <p:cond delay="500"/>
                                  </p:stCondLst>
                                  <p:childTnLst>
                                    <p:set>
                                      <p:cBhvr>
                                        <p:cTn id="183" dur="1" fill="hold">
                                          <p:stCondLst>
                                            <p:cond delay="0"/>
                                          </p:stCondLst>
                                        </p:cTn>
                                        <p:tgtEl>
                                          <p:spTgt spid="99"/>
                                        </p:tgtEl>
                                        <p:attrNameLst>
                                          <p:attrName>style.visibility</p:attrName>
                                        </p:attrNameLst>
                                      </p:cBhvr>
                                      <p:to>
                                        <p:strVal val="visible"/>
                                      </p:to>
                                    </p:set>
                                    <p:animEffect transition="in" filter="wipe(down)">
                                      <p:cBhvr>
                                        <p:cTn id="184" dur="500"/>
                                        <p:tgtEl>
                                          <p:spTgt spid="99"/>
                                        </p:tgtEl>
                                      </p:cBhvr>
                                    </p:animEffect>
                                  </p:childTnLst>
                                </p:cTn>
                              </p:par>
                            </p:childTnLst>
                          </p:cTn>
                        </p:par>
                        <p:par>
                          <p:cTn id="185" fill="hold">
                            <p:stCondLst>
                              <p:cond delay="19000"/>
                            </p:stCondLst>
                            <p:childTnLst>
                              <p:par>
                                <p:cTn id="186" presetID="53" presetClass="entr" presetSubtype="16" fill="hold" grpId="0" nodeType="afterEffect">
                                  <p:stCondLst>
                                    <p:cond delay="0"/>
                                  </p:stCondLst>
                                  <p:childTnLst>
                                    <p:set>
                                      <p:cBhvr>
                                        <p:cTn id="187" dur="1" fill="hold">
                                          <p:stCondLst>
                                            <p:cond delay="0"/>
                                          </p:stCondLst>
                                        </p:cTn>
                                        <p:tgtEl>
                                          <p:spTgt spid="73"/>
                                        </p:tgtEl>
                                        <p:attrNameLst>
                                          <p:attrName>style.visibility</p:attrName>
                                        </p:attrNameLst>
                                      </p:cBhvr>
                                      <p:to>
                                        <p:strVal val="visible"/>
                                      </p:to>
                                    </p:set>
                                    <p:anim calcmode="lin" valueType="num">
                                      <p:cBhvr>
                                        <p:cTn id="188" dur="500" fill="hold"/>
                                        <p:tgtEl>
                                          <p:spTgt spid="73"/>
                                        </p:tgtEl>
                                        <p:attrNameLst>
                                          <p:attrName>ppt_w</p:attrName>
                                        </p:attrNameLst>
                                      </p:cBhvr>
                                      <p:tavLst>
                                        <p:tav tm="0">
                                          <p:val>
                                            <p:fltVal val="0"/>
                                          </p:val>
                                        </p:tav>
                                        <p:tav tm="100000">
                                          <p:val>
                                            <p:strVal val="#ppt_w"/>
                                          </p:val>
                                        </p:tav>
                                      </p:tavLst>
                                    </p:anim>
                                    <p:anim calcmode="lin" valueType="num">
                                      <p:cBhvr>
                                        <p:cTn id="189" dur="500" fill="hold"/>
                                        <p:tgtEl>
                                          <p:spTgt spid="73"/>
                                        </p:tgtEl>
                                        <p:attrNameLst>
                                          <p:attrName>ppt_h</p:attrName>
                                        </p:attrNameLst>
                                      </p:cBhvr>
                                      <p:tavLst>
                                        <p:tav tm="0">
                                          <p:val>
                                            <p:fltVal val="0"/>
                                          </p:val>
                                        </p:tav>
                                        <p:tav tm="100000">
                                          <p:val>
                                            <p:strVal val="#ppt_h"/>
                                          </p:val>
                                        </p:tav>
                                      </p:tavLst>
                                    </p:anim>
                                    <p:animEffect transition="in" filter="fade">
                                      <p:cBhvr>
                                        <p:cTn id="190" dur="500"/>
                                        <p:tgtEl>
                                          <p:spTgt spid="73"/>
                                        </p:tgtEl>
                                      </p:cBhvr>
                                    </p:animEffect>
                                  </p:childTnLst>
                                </p:cTn>
                              </p:par>
                              <p:par>
                                <p:cTn id="191" presetID="53" presetClass="entr" presetSubtype="16" fill="hold" grpId="0" nodeType="withEffect">
                                  <p:stCondLst>
                                    <p:cond delay="0"/>
                                  </p:stCondLst>
                                  <p:childTnLst>
                                    <p:set>
                                      <p:cBhvr>
                                        <p:cTn id="192" dur="1" fill="hold">
                                          <p:stCondLst>
                                            <p:cond delay="0"/>
                                          </p:stCondLst>
                                        </p:cTn>
                                        <p:tgtEl>
                                          <p:spTgt spid="112"/>
                                        </p:tgtEl>
                                        <p:attrNameLst>
                                          <p:attrName>style.visibility</p:attrName>
                                        </p:attrNameLst>
                                      </p:cBhvr>
                                      <p:to>
                                        <p:strVal val="visible"/>
                                      </p:to>
                                    </p:set>
                                    <p:anim calcmode="lin" valueType="num">
                                      <p:cBhvr>
                                        <p:cTn id="193" dur="500" fill="hold"/>
                                        <p:tgtEl>
                                          <p:spTgt spid="112"/>
                                        </p:tgtEl>
                                        <p:attrNameLst>
                                          <p:attrName>ppt_w</p:attrName>
                                        </p:attrNameLst>
                                      </p:cBhvr>
                                      <p:tavLst>
                                        <p:tav tm="0">
                                          <p:val>
                                            <p:fltVal val="0"/>
                                          </p:val>
                                        </p:tav>
                                        <p:tav tm="100000">
                                          <p:val>
                                            <p:strVal val="#ppt_w"/>
                                          </p:val>
                                        </p:tav>
                                      </p:tavLst>
                                    </p:anim>
                                    <p:anim calcmode="lin" valueType="num">
                                      <p:cBhvr>
                                        <p:cTn id="194" dur="500" fill="hold"/>
                                        <p:tgtEl>
                                          <p:spTgt spid="112"/>
                                        </p:tgtEl>
                                        <p:attrNameLst>
                                          <p:attrName>ppt_h</p:attrName>
                                        </p:attrNameLst>
                                      </p:cBhvr>
                                      <p:tavLst>
                                        <p:tav tm="0">
                                          <p:val>
                                            <p:fltVal val="0"/>
                                          </p:val>
                                        </p:tav>
                                        <p:tav tm="100000">
                                          <p:val>
                                            <p:strVal val="#ppt_h"/>
                                          </p:val>
                                        </p:tav>
                                      </p:tavLst>
                                    </p:anim>
                                    <p:animEffect transition="in" filter="fade">
                                      <p:cBhvr>
                                        <p:cTn id="195" dur="500"/>
                                        <p:tgtEl>
                                          <p:spTgt spid="112"/>
                                        </p:tgtEl>
                                      </p:cBhvr>
                                    </p:animEffect>
                                  </p:childTnLst>
                                </p:cTn>
                              </p:par>
                              <p:par>
                                <p:cTn id="196" presetID="53" presetClass="entr" presetSubtype="16" fill="hold" grpId="0" nodeType="withEffect">
                                  <p:stCondLst>
                                    <p:cond delay="0"/>
                                  </p:stCondLst>
                                  <p:childTnLst>
                                    <p:set>
                                      <p:cBhvr>
                                        <p:cTn id="197" dur="1" fill="hold">
                                          <p:stCondLst>
                                            <p:cond delay="0"/>
                                          </p:stCondLst>
                                        </p:cTn>
                                        <p:tgtEl>
                                          <p:spTgt spid="49"/>
                                        </p:tgtEl>
                                        <p:attrNameLst>
                                          <p:attrName>style.visibility</p:attrName>
                                        </p:attrNameLst>
                                      </p:cBhvr>
                                      <p:to>
                                        <p:strVal val="visible"/>
                                      </p:to>
                                    </p:set>
                                    <p:anim calcmode="lin" valueType="num">
                                      <p:cBhvr>
                                        <p:cTn id="198" dur="500" fill="hold"/>
                                        <p:tgtEl>
                                          <p:spTgt spid="49"/>
                                        </p:tgtEl>
                                        <p:attrNameLst>
                                          <p:attrName>ppt_w</p:attrName>
                                        </p:attrNameLst>
                                      </p:cBhvr>
                                      <p:tavLst>
                                        <p:tav tm="0">
                                          <p:val>
                                            <p:fltVal val="0"/>
                                          </p:val>
                                        </p:tav>
                                        <p:tav tm="100000">
                                          <p:val>
                                            <p:strVal val="#ppt_w"/>
                                          </p:val>
                                        </p:tav>
                                      </p:tavLst>
                                    </p:anim>
                                    <p:anim calcmode="lin" valueType="num">
                                      <p:cBhvr>
                                        <p:cTn id="199" dur="500" fill="hold"/>
                                        <p:tgtEl>
                                          <p:spTgt spid="49"/>
                                        </p:tgtEl>
                                        <p:attrNameLst>
                                          <p:attrName>ppt_h</p:attrName>
                                        </p:attrNameLst>
                                      </p:cBhvr>
                                      <p:tavLst>
                                        <p:tav tm="0">
                                          <p:val>
                                            <p:fltVal val="0"/>
                                          </p:val>
                                        </p:tav>
                                        <p:tav tm="100000">
                                          <p:val>
                                            <p:strVal val="#ppt_h"/>
                                          </p:val>
                                        </p:tav>
                                      </p:tavLst>
                                    </p:anim>
                                    <p:animEffect transition="in" filter="fade">
                                      <p:cBhvr>
                                        <p:cTn id="200" dur="500"/>
                                        <p:tgtEl>
                                          <p:spTgt spid="49"/>
                                        </p:tgtEl>
                                      </p:cBhvr>
                                    </p:animEffect>
                                  </p:childTnLst>
                                </p:cTn>
                              </p:par>
                              <p:par>
                                <p:cTn id="201" presetID="53" presetClass="entr" presetSubtype="16" fill="hold" grpId="0" nodeType="withEffect">
                                  <p:stCondLst>
                                    <p:cond delay="0"/>
                                  </p:stCondLst>
                                  <p:childTnLst>
                                    <p:set>
                                      <p:cBhvr>
                                        <p:cTn id="202" dur="1" fill="hold">
                                          <p:stCondLst>
                                            <p:cond delay="0"/>
                                          </p:stCondLst>
                                        </p:cTn>
                                        <p:tgtEl>
                                          <p:spTgt spid="98"/>
                                        </p:tgtEl>
                                        <p:attrNameLst>
                                          <p:attrName>style.visibility</p:attrName>
                                        </p:attrNameLst>
                                      </p:cBhvr>
                                      <p:to>
                                        <p:strVal val="visible"/>
                                      </p:to>
                                    </p:set>
                                    <p:anim calcmode="lin" valueType="num">
                                      <p:cBhvr>
                                        <p:cTn id="203" dur="500" fill="hold"/>
                                        <p:tgtEl>
                                          <p:spTgt spid="98"/>
                                        </p:tgtEl>
                                        <p:attrNameLst>
                                          <p:attrName>ppt_w</p:attrName>
                                        </p:attrNameLst>
                                      </p:cBhvr>
                                      <p:tavLst>
                                        <p:tav tm="0">
                                          <p:val>
                                            <p:fltVal val="0"/>
                                          </p:val>
                                        </p:tav>
                                        <p:tav tm="100000">
                                          <p:val>
                                            <p:strVal val="#ppt_w"/>
                                          </p:val>
                                        </p:tav>
                                      </p:tavLst>
                                    </p:anim>
                                    <p:anim calcmode="lin" valueType="num">
                                      <p:cBhvr>
                                        <p:cTn id="204" dur="500" fill="hold"/>
                                        <p:tgtEl>
                                          <p:spTgt spid="98"/>
                                        </p:tgtEl>
                                        <p:attrNameLst>
                                          <p:attrName>ppt_h</p:attrName>
                                        </p:attrNameLst>
                                      </p:cBhvr>
                                      <p:tavLst>
                                        <p:tav tm="0">
                                          <p:val>
                                            <p:fltVal val="0"/>
                                          </p:val>
                                        </p:tav>
                                        <p:tav tm="100000">
                                          <p:val>
                                            <p:strVal val="#ppt_h"/>
                                          </p:val>
                                        </p:tav>
                                      </p:tavLst>
                                    </p:anim>
                                    <p:animEffect transition="in" filter="fade">
                                      <p:cBhvr>
                                        <p:cTn id="205" dur="500"/>
                                        <p:tgtEl>
                                          <p:spTgt spid="98"/>
                                        </p:tgtEl>
                                      </p:cBhvr>
                                    </p:animEffect>
                                  </p:childTnLst>
                                </p:cTn>
                              </p:par>
                              <p:par>
                                <p:cTn id="206" presetID="22" presetClass="entr" presetSubtype="8" fill="hold" grpId="0" nodeType="withEffect">
                                  <p:stCondLst>
                                    <p:cond delay="0"/>
                                  </p:stCondLst>
                                  <p:childTnLst>
                                    <p:set>
                                      <p:cBhvr>
                                        <p:cTn id="207" dur="1" fill="hold">
                                          <p:stCondLst>
                                            <p:cond delay="0"/>
                                          </p:stCondLst>
                                        </p:cTn>
                                        <p:tgtEl>
                                          <p:spTgt spid="88"/>
                                        </p:tgtEl>
                                        <p:attrNameLst>
                                          <p:attrName>style.visibility</p:attrName>
                                        </p:attrNameLst>
                                      </p:cBhvr>
                                      <p:to>
                                        <p:strVal val="visible"/>
                                      </p:to>
                                    </p:set>
                                    <p:animEffect transition="in" filter="wipe(left)">
                                      <p:cBhvr>
                                        <p:cTn id="208" dur="1000"/>
                                        <p:tgtEl>
                                          <p:spTgt spid="88"/>
                                        </p:tgtEl>
                                      </p:cBhvr>
                                    </p:animEffect>
                                  </p:childTnLst>
                                </p:cTn>
                              </p:par>
                              <p:par>
                                <p:cTn id="209" presetID="22" presetClass="entr" presetSubtype="8" fill="hold" grpId="0" nodeType="withEffect">
                                  <p:stCondLst>
                                    <p:cond delay="0"/>
                                  </p:stCondLst>
                                  <p:childTnLst>
                                    <p:set>
                                      <p:cBhvr>
                                        <p:cTn id="210" dur="1" fill="hold">
                                          <p:stCondLst>
                                            <p:cond delay="0"/>
                                          </p:stCondLst>
                                        </p:cTn>
                                        <p:tgtEl>
                                          <p:spTgt spid="116"/>
                                        </p:tgtEl>
                                        <p:attrNameLst>
                                          <p:attrName>style.visibility</p:attrName>
                                        </p:attrNameLst>
                                      </p:cBhvr>
                                      <p:to>
                                        <p:strVal val="visible"/>
                                      </p:to>
                                    </p:set>
                                    <p:animEffect transition="in" filter="wipe(left)">
                                      <p:cBhvr>
                                        <p:cTn id="211" dur="1000"/>
                                        <p:tgtEl>
                                          <p:spTgt spid="116"/>
                                        </p:tgtEl>
                                      </p:cBhvr>
                                    </p:animEffect>
                                  </p:childTnLst>
                                </p:cTn>
                              </p:par>
                              <p:par>
                                <p:cTn id="212" presetID="22" presetClass="entr" presetSubtype="8" fill="hold" grpId="0" nodeType="withEffect">
                                  <p:stCondLst>
                                    <p:cond delay="0"/>
                                  </p:stCondLst>
                                  <p:childTnLst>
                                    <p:set>
                                      <p:cBhvr>
                                        <p:cTn id="213" dur="1" fill="hold">
                                          <p:stCondLst>
                                            <p:cond delay="0"/>
                                          </p:stCondLst>
                                        </p:cTn>
                                        <p:tgtEl>
                                          <p:spTgt spid="61"/>
                                        </p:tgtEl>
                                        <p:attrNameLst>
                                          <p:attrName>style.visibility</p:attrName>
                                        </p:attrNameLst>
                                      </p:cBhvr>
                                      <p:to>
                                        <p:strVal val="visible"/>
                                      </p:to>
                                    </p:set>
                                    <p:animEffect transition="in" filter="wipe(left)">
                                      <p:cBhvr>
                                        <p:cTn id="214" dur="1000"/>
                                        <p:tgtEl>
                                          <p:spTgt spid="61"/>
                                        </p:tgtEl>
                                      </p:cBhvr>
                                    </p:animEffect>
                                  </p:childTnLst>
                                </p:cTn>
                              </p:par>
                              <p:par>
                                <p:cTn id="215" presetID="22" presetClass="entr" presetSubtype="8" fill="hold" grpId="0" nodeType="withEffect">
                                  <p:stCondLst>
                                    <p:cond delay="0"/>
                                  </p:stCondLst>
                                  <p:childTnLst>
                                    <p:set>
                                      <p:cBhvr>
                                        <p:cTn id="216" dur="1" fill="hold">
                                          <p:stCondLst>
                                            <p:cond delay="0"/>
                                          </p:stCondLst>
                                        </p:cTn>
                                        <p:tgtEl>
                                          <p:spTgt spid="102"/>
                                        </p:tgtEl>
                                        <p:attrNameLst>
                                          <p:attrName>style.visibility</p:attrName>
                                        </p:attrNameLst>
                                      </p:cBhvr>
                                      <p:to>
                                        <p:strVal val="visible"/>
                                      </p:to>
                                    </p:set>
                                    <p:animEffect transition="in" filter="wipe(left)">
                                      <p:cBhvr>
                                        <p:cTn id="217" dur="1000"/>
                                        <p:tgtEl>
                                          <p:spTgt spid="102"/>
                                        </p:tgtEl>
                                      </p:cBhvr>
                                    </p:animEffect>
                                  </p:childTnLst>
                                </p:cTn>
                              </p:par>
                            </p:childTnLst>
                          </p:cTn>
                        </p:par>
                        <p:par>
                          <p:cTn id="218" fill="hold">
                            <p:stCondLst>
                              <p:cond delay="20000"/>
                            </p:stCondLst>
                            <p:childTnLst>
                              <p:par>
                                <p:cTn id="219" presetID="22" presetClass="entr" presetSubtype="1" fill="hold" nodeType="afterEffect">
                                  <p:stCondLst>
                                    <p:cond delay="2000"/>
                                  </p:stCondLst>
                                  <p:childTnLst>
                                    <p:set>
                                      <p:cBhvr>
                                        <p:cTn id="220" dur="1" fill="hold">
                                          <p:stCondLst>
                                            <p:cond delay="0"/>
                                          </p:stCondLst>
                                        </p:cTn>
                                        <p:tgtEl>
                                          <p:spTgt spid="6"/>
                                        </p:tgtEl>
                                        <p:attrNameLst>
                                          <p:attrName>style.visibility</p:attrName>
                                        </p:attrNameLst>
                                      </p:cBhvr>
                                      <p:to>
                                        <p:strVal val="visible"/>
                                      </p:to>
                                    </p:set>
                                    <p:animEffect transition="in" filter="wipe(up)">
                                      <p:cBhvr>
                                        <p:cTn id="221" dur="500"/>
                                        <p:tgtEl>
                                          <p:spTgt spid="6"/>
                                        </p:tgtEl>
                                      </p:cBhvr>
                                    </p:animEffect>
                                  </p:childTnLst>
                                </p:cTn>
                              </p:par>
                            </p:childTnLst>
                          </p:cTn>
                        </p:par>
                        <p:par>
                          <p:cTn id="222" fill="hold">
                            <p:stCondLst>
                              <p:cond delay="22500"/>
                            </p:stCondLst>
                            <p:childTnLst>
                              <p:par>
                                <p:cTn id="223" presetID="53" presetClass="entr" presetSubtype="16" fill="hold" grpId="0" nodeType="afterEffect">
                                  <p:stCondLst>
                                    <p:cond delay="0"/>
                                  </p:stCondLst>
                                  <p:childTnLst>
                                    <p:set>
                                      <p:cBhvr>
                                        <p:cTn id="224" dur="1" fill="hold">
                                          <p:stCondLst>
                                            <p:cond delay="0"/>
                                          </p:stCondLst>
                                        </p:cTn>
                                        <p:tgtEl>
                                          <p:spTgt spid="36"/>
                                        </p:tgtEl>
                                        <p:attrNameLst>
                                          <p:attrName>style.visibility</p:attrName>
                                        </p:attrNameLst>
                                      </p:cBhvr>
                                      <p:to>
                                        <p:strVal val="visible"/>
                                      </p:to>
                                    </p:set>
                                    <p:anim calcmode="lin" valueType="num">
                                      <p:cBhvr>
                                        <p:cTn id="225" dur="500" fill="hold"/>
                                        <p:tgtEl>
                                          <p:spTgt spid="36"/>
                                        </p:tgtEl>
                                        <p:attrNameLst>
                                          <p:attrName>ppt_w</p:attrName>
                                        </p:attrNameLst>
                                      </p:cBhvr>
                                      <p:tavLst>
                                        <p:tav tm="0">
                                          <p:val>
                                            <p:fltVal val="0"/>
                                          </p:val>
                                        </p:tav>
                                        <p:tav tm="100000">
                                          <p:val>
                                            <p:strVal val="#ppt_w"/>
                                          </p:val>
                                        </p:tav>
                                      </p:tavLst>
                                    </p:anim>
                                    <p:anim calcmode="lin" valueType="num">
                                      <p:cBhvr>
                                        <p:cTn id="226" dur="500" fill="hold"/>
                                        <p:tgtEl>
                                          <p:spTgt spid="36"/>
                                        </p:tgtEl>
                                        <p:attrNameLst>
                                          <p:attrName>ppt_h</p:attrName>
                                        </p:attrNameLst>
                                      </p:cBhvr>
                                      <p:tavLst>
                                        <p:tav tm="0">
                                          <p:val>
                                            <p:fltVal val="0"/>
                                          </p:val>
                                        </p:tav>
                                        <p:tav tm="100000">
                                          <p:val>
                                            <p:strVal val="#ppt_h"/>
                                          </p:val>
                                        </p:tav>
                                      </p:tavLst>
                                    </p:anim>
                                    <p:animEffect transition="in" filter="fade">
                                      <p:cBhvr>
                                        <p:cTn id="227" dur="500"/>
                                        <p:tgtEl>
                                          <p:spTgt spid="36"/>
                                        </p:tgtEl>
                                      </p:cBhvr>
                                    </p:animEffect>
                                  </p:childTnLst>
                                </p:cTn>
                              </p:par>
                              <p:par>
                                <p:cTn id="228" presetID="22" presetClass="entr" presetSubtype="8" fill="hold" grpId="0" nodeType="withEffect">
                                  <p:stCondLst>
                                    <p:cond delay="0"/>
                                  </p:stCondLst>
                                  <p:childTnLst>
                                    <p:set>
                                      <p:cBhvr>
                                        <p:cTn id="229" dur="1" fill="hold">
                                          <p:stCondLst>
                                            <p:cond delay="0"/>
                                          </p:stCondLst>
                                        </p:cTn>
                                        <p:tgtEl>
                                          <p:spTgt spid="4"/>
                                        </p:tgtEl>
                                        <p:attrNameLst>
                                          <p:attrName>style.visibility</p:attrName>
                                        </p:attrNameLst>
                                      </p:cBhvr>
                                      <p:to>
                                        <p:strVal val="visible"/>
                                      </p:to>
                                    </p:set>
                                    <p:animEffect transition="in" filter="wipe(left)">
                                      <p:cBhvr>
                                        <p:cTn id="230" dur="1000"/>
                                        <p:tgtEl>
                                          <p:spTgt spid="4"/>
                                        </p:tgtEl>
                                      </p:cBhvr>
                                    </p:animEffect>
                                  </p:childTnLst>
                                </p:cTn>
                              </p:par>
                            </p:childTnLst>
                          </p:cTn>
                        </p:par>
                        <p:par>
                          <p:cTn id="231" fill="hold">
                            <p:stCondLst>
                              <p:cond delay="23500"/>
                            </p:stCondLst>
                            <p:childTnLst>
                              <p:par>
                                <p:cTn id="232" presetID="22" presetClass="entr" presetSubtype="4" fill="hold" nodeType="afterEffect">
                                  <p:stCondLst>
                                    <p:cond delay="500"/>
                                  </p:stCondLst>
                                  <p:childTnLst>
                                    <p:set>
                                      <p:cBhvr>
                                        <p:cTn id="233" dur="1" fill="hold">
                                          <p:stCondLst>
                                            <p:cond delay="0"/>
                                          </p:stCondLst>
                                        </p:cTn>
                                        <p:tgtEl>
                                          <p:spTgt spid="32"/>
                                        </p:tgtEl>
                                        <p:attrNameLst>
                                          <p:attrName>style.visibility</p:attrName>
                                        </p:attrNameLst>
                                      </p:cBhvr>
                                      <p:to>
                                        <p:strVal val="visible"/>
                                      </p:to>
                                    </p:set>
                                    <p:animEffect transition="in" filter="wipe(down)">
                                      <p:cBhvr>
                                        <p:cTn id="234" dur="500"/>
                                        <p:tgtEl>
                                          <p:spTgt spid="32"/>
                                        </p:tgtEl>
                                      </p:cBhvr>
                                    </p:animEffect>
                                  </p:childTnLst>
                                </p:cTn>
                              </p:par>
                              <p:par>
                                <p:cTn id="235" presetID="22" presetClass="entr" presetSubtype="1" fill="hold" nodeType="withEffect">
                                  <p:stCondLst>
                                    <p:cond delay="500"/>
                                  </p:stCondLst>
                                  <p:childTnLst>
                                    <p:set>
                                      <p:cBhvr>
                                        <p:cTn id="236" dur="1" fill="hold">
                                          <p:stCondLst>
                                            <p:cond delay="0"/>
                                          </p:stCondLst>
                                        </p:cTn>
                                        <p:tgtEl>
                                          <p:spTgt spid="41"/>
                                        </p:tgtEl>
                                        <p:attrNameLst>
                                          <p:attrName>style.visibility</p:attrName>
                                        </p:attrNameLst>
                                      </p:cBhvr>
                                      <p:to>
                                        <p:strVal val="visible"/>
                                      </p:to>
                                    </p:set>
                                    <p:animEffect transition="in" filter="wipe(up)">
                                      <p:cBhvr>
                                        <p:cTn id="237" dur="500"/>
                                        <p:tgtEl>
                                          <p:spTgt spid="41"/>
                                        </p:tgtEl>
                                      </p:cBhvr>
                                    </p:animEffect>
                                  </p:childTnLst>
                                </p:cTn>
                              </p:par>
                              <p:par>
                                <p:cTn id="238" presetID="22" presetClass="entr" presetSubtype="1" fill="hold" nodeType="withEffect">
                                  <p:stCondLst>
                                    <p:cond delay="500"/>
                                  </p:stCondLst>
                                  <p:childTnLst>
                                    <p:set>
                                      <p:cBhvr>
                                        <p:cTn id="239" dur="1" fill="hold">
                                          <p:stCondLst>
                                            <p:cond delay="0"/>
                                          </p:stCondLst>
                                        </p:cTn>
                                        <p:tgtEl>
                                          <p:spTgt spid="50"/>
                                        </p:tgtEl>
                                        <p:attrNameLst>
                                          <p:attrName>style.visibility</p:attrName>
                                        </p:attrNameLst>
                                      </p:cBhvr>
                                      <p:to>
                                        <p:strVal val="visible"/>
                                      </p:to>
                                    </p:set>
                                    <p:animEffect transition="in" filter="wipe(up)">
                                      <p:cBhvr>
                                        <p:cTn id="240" dur="500"/>
                                        <p:tgtEl>
                                          <p:spTgt spid="50"/>
                                        </p:tgtEl>
                                      </p:cBhvr>
                                    </p:animEffect>
                                  </p:childTnLst>
                                </p:cTn>
                              </p:par>
                            </p:childTnLst>
                          </p:cTn>
                        </p:par>
                        <p:par>
                          <p:cTn id="241" fill="hold">
                            <p:stCondLst>
                              <p:cond delay="24500"/>
                            </p:stCondLst>
                            <p:childTnLst>
                              <p:par>
                                <p:cTn id="242" presetID="53" presetClass="entr" presetSubtype="16" fill="hold" grpId="0" nodeType="afterEffect">
                                  <p:stCondLst>
                                    <p:cond delay="0"/>
                                  </p:stCondLst>
                                  <p:childTnLst>
                                    <p:set>
                                      <p:cBhvr>
                                        <p:cTn id="243" dur="1" fill="hold">
                                          <p:stCondLst>
                                            <p:cond delay="0"/>
                                          </p:stCondLst>
                                        </p:cTn>
                                        <p:tgtEl>
                                          <p:spTgt spid="47"/>
                                        </p:tgtEl>
                                        <p:attrNameLst>
                                          <p:attrName>style.visibility</p:attrName>
                                        </p:attrNameLst>
                                      </p:cBhvr>
                                      <p:to>
                                        <p:strVal val="visible"/>
                                      </p:to>
                                    </p:set>
                                    <p:anim calcmode="lin" valueType="num">
                                      <p:cBhvr>
                                        <p:cTn id="244" dur="500" fill="hold"/>
                                        <p:tgtEl>
                                          <p:spTgt spid="47"/>
                                        </p:tgtEl>
                                        <p:attrNameLst>
                                          <p:attrName>ppt_w</p:attrName>
                                        </p:attrNameLst>
                                      </p:cBhvr>
                                      <p:tavLst>
                                        <p:tav tm="0">
                                          <p:val>
                                            <p:fltVal val="0"/>
                                          </p:val>
                                        </p:tav>
                                        <p:tav tm="100000">
                                          <p:val>
                                            <p:strVal val="#ppt_w"/>
                                          </p:val>
                                        </p:tav>
                                      </p:tavLst>
                                    </p:anim>
                                    <p:anim calcmode="lin" valueType="num">
                                      <p:cBhvr>
                                        <p:cTn id="245" dur="500" fill="hold"/>
                                        <p:tgtEl>
                                          <p:spTgt spid="47"/>
                                        </p:tgtEl>
                                        <p:attrNameLst>
                                          <p:attrName>ppt_h</p:attrName>
                                        </p:attrNameLst>
                                      </p:cBhvr>
                                      <p:tavLst>
                                        <p:tav tm="0">
                                          <p:val>
                                            <p:fltVal val="0"/>
                                          </p:val>
                                        </p:tav>
                                        <p:tav tm="100000">
                                          <p:val>
                                            <p:strVal val="#ppt_h"/>
                                          </p:val>
                                        </p:tav>
                                      </p:tavLst>
                                    </p:anim>
                                    <p:animEffect transition="in" filter="fade">
                                      <p:cBhvr>
                                        <p:cTn id="246" dur="500"/>
                                        <p:tgtEl>
                                          <p:spTgt spid="47"/>
                                        </p:tgtEl>
                                      </p:cBhvr>
                                    </p:animEffect>
                                  </p:childTnLst>
                                </p:cTn>
                              </p:par>
                              <p:par>
                                <p:cTn id="247" presetID="53" presetClass="entr" presetSubtype="16" fill="hold" grpId="0" nodeType="withEffect">
                                  <p:stCondLst>
                                    <p:cond delay="0"/>
                                  </p:stCondLst>
                                  <p:childTnLst>
                                    <p:set>
                                      <p:cBhvr>
                                        <p:cTn id="248" dur="1" fill="hold">
                                          <p:stCondLst>
                                            <p:cond delay="0"/>
                                          </p:stCondLst>
                                        </p:cTn>
                                        <p:tgtEl>
                                          <p:spTgt spid="46"/>
                                        </p:tgtEl>
                                        <p:attrNameLst>
                                          <p:attrName>style.visibility</p:attrName>
                                        </p:attrNameLst>
                                      </p:cBhvr>
                                      <p:to>
                                        <p:strVal val="visible"/>
                                      </p:to>
                                    </p:set>
                                    <p:anim calcmode="lin" valueType="num">
                                      <p:cBhvr>
                                        <p:cTn id="249" dur="500" fill="hold"/>
                                        <p:tgtEl>
                                          <p:spTgt spid="46"/>
                                        </p:tgtEl>
                                        <p:attrNameLst>
                                          <p:attrName>ppt_w</p:attrName>
                                        </p:attrNameLst>
                                      </p:cBhvr>
                                      <p:tavLst>
                                        <p:tav tm="0">
                                          <p:val>
                                            <p:fltVal val="0"/>
                                          </p:val>
                                        </p:tav>
                                        <p:tav tm="100000">
                                          <p:val>
                                            <p:strVal val="#ppt_w"/>
                                          </p:val>
                                        </p:tav>
                                      </p:tavLst>
                                    </p:anim>
                                    <p:anim calcmode="lin" valueType="num">
                                      <p:cBhvr>
                                        <p:cTn id="250" dur="500" fill="hold"/>
                                        <p:tgtEl>
                                          <p:spTgt spid="46"/>
                                        </p:tgtEl>
                                        <p:attrNameLst>
                                          <p:attrName>ppt_h</p:attrName>
                                        </p:attrNameLst>
                                      </p:cBhvr>
                                      <p:tavLst>
                                        <p:tav tm="0">
                                          <p:val>
                                            <p:fltVal val="0"/>
                                          </p:val>
                                        </p:tav>
                                        <p:tav tm="100000">
                                          <p:val>
                                            <p:strVal val="#ppt_h"/>
                                          </p:val>
                                        </p:tav>
                                      </p:tavLst>
                                    </p:anim>
                                    <p:animEffect transition="in" filter="fade">
                                      <p:cBhvr>
                                        <p:cTn id="251" dur="500"/>
                                        <p:tgtEl>
                                          <p:spTgt spid="46"/>
                                        </p:tgtEl>
                                      </p:cBhvr>
                                    </p:animEffect>
                                  </p:childTnLst>
                                </p:cTn>
                              </p:par>
                              <p:par>
                                <p:cTn id="252" presetID="53" presetClass="entr" presetSubtype="16" fill="hold" grpId="0" nodeType="withEffect">
                                  <p:stCondLst>
                                    <p:cond delay="0"/>
                                  </p:stCondLst>
                                  <p:childTnLst>
                                    <p:set>
                                      <p:cBhvr>
                                        <p:cTn id="253" dur="1" fill="hold">
                                          <p:stCondLst>
                                            <p:cond delay="0"/>
                                          </p:stCondLst>
                                        </p:cTn>
                                        <p:tgtEl>
                                          <p:spTgt spid="33"/>
                                        </p:tgtEl>
                                        <p:attrNameLst>
                                          <p:attrName>style.visibility</p:attrName>
                                        </p:attrNameLst>
                                      </p:cBhvr>
                                      <p:to>
                                        <p:strVal val="visible"/>
                                      </p:to>
                                    </p:set>
                                    <p:anim calcmode="lin" valueType="num">
                                      <p:cBhvr>
                                        <p:cTn id="254" dur="500" fill="hold"/>
                                        <p:tgtEl>
                                          <p:spTgt spid="33"/>
                                        </p:tgtEl>
                                        <p:attrNameLst>
                                          <p:attrName>ppt_w</p:attrName>
                                        </p:attrNameLst>
                                      </p:cBhvr>
                                      <p:tavLst>
                                        <p:tav tm="0">
                                          <p:val>
                                            <p:fltVal val="0"/>
                                          </p:val>
                                        </p:tav>
                                        <p:tav tm="100000">
                                          <p:val>
                                            <p:strVal val="#ppt_w"/>
                                          </p:val>
                                        </p:tav>
                                      </p:tavLst>
                                    </p:anim>
                                    <p:anim calcmode="lin" valueType="num">
                                      <p:cBhvr>
                                        <p:cTn id="255" dur="500" fill="hold"/>
                                        <p:tgtEl>
                                          <p:spTgt spid="33"/>
                                        </p:tgtEl>
                                        <p:attrNameLst>
                                          <p:attrName>ppt_h</p:attrName>
                                        </p:attrNameLst>
                                      </p:cBhvr>
                                      <p:tavLst>
                                        <p:tav tm="0">
                                          <p:val>
                                            <p:fltVal val="0"/>
                                          </p:val>
                                        </p:tav>
                                        <p:tav tm="100000">
                                          <p:val>
                                            <p:strVal val="#ppt_h"/>
                                          </p:val>
                                        </p:tav>
                                      </p:tavLst>
                                    </p:anim>
                                    <p:animEffect transition="in" filter="fade">
                                      <p:cBhvr>
                                        <p:cTn id="256" dur="500"/>
                                        <p:tgtEl>
                                          <p:spTgt spid="33"/>
                                        </p:tgtEl>
                                      </p:cBhvr>
                                    </p:animEffect>
                                  </p:childTnLst>
                                </p:cTn>
                              </p:par>
                              <p:par>
                                <p:cTn id="257" presetID="22" presetClass="entr" presetSubtype="8" fill="hold" grpId="0" nodeType="withEffect">
                                  <p:stCondLst>
                                    <p:cond delay="0"/>
                                  </p:stCondLst>
                                  <p:childTnLst>
                                    <p:set>
                                      <p:cBhvr>
                                        <p:cTn id="258" dur="1" fill="hold">
                                          <p:stCondLst>
                                            <p:cond delay="0"/>
                                          </p:stCondLst>
                                        </p:cTn>
                                        <p:tgtEl>
                                          <p:spTgt spid="63"/>
                                        </p:tgtEl>
                                        <p:attrNameLst>
                                          <p:attrName>style.visibility</p:attrName>
                                        </p:attrNameLst>
                                      </p:cBhvr>
                                      <p:to>
                                        <p:strVal val="visible"/>
                                      </p:to>
                                    </p:set>
                                    <p:animEffect transition="in" filter="wipe(left)">
                                      <p:cBhvr>
                                        <p:cTn id="259" dur="1000"/>
                                        <p:tgtEl>
                                          <p:spTgt spid="63"/>
                                        </p:tgtEl>
                                      </p:cBhvr>
                                    </p:animEffect>
                                  </p:childTnLst>
                                </p:cTn>
                              </p:par>
                              <p:par>
                                <p:cTn id="260" presetID="22" presetClass="entr" presetSubtype="8" fill="hold" grpId="0" nodeType="withEffect">
                                  <p:stCondLst>
                                    <p:cond delay="0"/>
                                  </p:stCondLst>
                                  <p:childTnLst>
                                    <p:set>
                                      <p:cBhvr>
                                        <p:cTn id="261" dur="1" fill="hold">
                                          <p:stCondLst>
                                            <p:cond delay="0"/>
                                          </p:stCondLst>
                                        </p:cTn>
                                        <p:tgtEl>
                                          <p:spTgt spid="126"/>
                                        </p:tgtEl>
                                        <p:attrNameLst>
                                          <p:attrName>style.visibility</p:attrName>
                                        </p:attrNameLst>
                                      </p:cBhvr>
                                      <p:to>
                                        <p:strVal val="visible"/>
                                      </p:to>
                                    </p:set>
                                    <p:animEffect transition="in" filter="wipe(left)">
                                      <p:cBhvr>
                                        <p:cTn id="262" dur="1000"/>
                                        <p:tgtEl>
                                          <p:spTgt spid="126"/>
                                        </p:tgtEl>
                                      </p:cBhvr>
                                    </p:animEffect>
                                  </p:childTnLst>
                                </p:cTn>
                              </p:par>
                              <p:par>
                                <p:cTn id="263" presetID="22" presetClass="entr" presetSubtype="8" fill="hold" grpId="0" nodeType="withEffect">
                                  <p:stCondLst>
                                    <p:cond delay="0"/>
                                  </p:stCondLst>
                                  <p:childTnLst>
                                    <p:set>
                                      <p:cBhvr>
                                        <p:cTn id="264" dur="1" fill="hold">
                                          <p:stCondLst>
                                            <p:cond delay="0"/>
                                          </p:stCondLst>
                                        </p:cTn>
                                        <p:tgtEl>
                                          <p:spTgt spid="35"/>
                                        </p:tgtEl>
                                        <p:attrNameLst>
                                          <p:attrName>style.visibility</p:attrName>
                                        </p:attrNameLst>
                                      </p:cBhvr>
                                      <p:to>
                                        <p:strVal val="visible"/>
                                      </p:to>
                                    </p:set>
                                    <p:animEffect transition="in" filter="wipe(left)">
                                      <p:cBhvr>
                                        <p:cTn id="265" dur="1000"/>
                                        <p:tgtEl>
                                          <p:spTgt spid="35"/>
                                        </p:tgtEl>
                                      </p:cBhvr>
                                    </p:animEffect>
                                  </p:childTnLst>
                                </p:cTn>
                              </p:par>
                            </p:childTnLst>
                          </p:cTn>
                        </p:par>
                      </p:childTnLst>
                    </p:cTn>
                  </p:par>
                  <p:par>
                    <p:cTn id="266" fill="hold">
                      <p:stCondLst>
                        <p:cond delay="indefinite"/>
                      </p:stCondLst>
                      <p:childTnLst>
                        <p:par>
                          <p:cTn id="267" fill="hold">
                            <p:stCondLst>
                              <p:cond delay="0"/>
                            </p:stCondLst>
                            <p:childTnLst>
                              <p:par>
                                <p:cTn id="268" presetID="6" presetClass="emph" presetSubtype="0" fill="hold" grpId="1" nodeType="clickEffect">
                                  <p:stCondLst>
                                    <p:cond delay="0"/>
                                  </p:stCondLst>
                                  <p:childTnLst>
                                    <p:animScale>
                                      <p:cBhvr>
                                        <p:cTn id="269" dur="2000" fill="hold"/>
                                        <p:tgtEl>
                                          <p:spTgt spid="73"/>
                                        </p:tgtEl>
                                      </p:cBhvr>
                                      <p:by x="150000" y="150000"/>
                                    </p:animScale>
                                  </p:childTnLst>
                                </p:cTn>
                              </p:par>
                              <p:par>
                                <p:cTn id="270" presetID="6" presetClass="emph" presetSubtype="0" fill="hold" grpId="1" nodeType="withEffect">
                                  <p:stCondLst>
                                    <p:cond delay="0"/>
                                  </p:stCondLst>
                                  <p:childTnLst>
                                    <p:animScale>
                                      <p:cBhvr>
                                        <p:cTn id="271" dur="2000" fill="hold"/>
                                        <p:tgtEl>
                                          <p:spTgt spid="88"/>
                                        </p:tgtEl>
                                      </p:cBhvr>
                                      <p:by x="150000" y="150000"/>
                                    </p:animScale>
                                  </p:childTnLst>
                                </p:cTn>
                              </p:par>
                            </p:childTnLst>
                          </p:cTn>
                        </p:par>
                      </p:childTnLst>
                    </p:cTn>
                  </p:par>
                  <p:par>
                    <p:cTn id="272" fill="hold">
                      <p:stCondLst>
                        <p:cond delay="indefinite"/>
                      </p:stCondLst>
                      <p:childTnLst>
                        <p:par>
                          <p:cTn id="273" fill="hold">
                            <p:stCondLst>
                              <p:cond delay="0"/>
                            </p:stCondLst>
                            <p:childTnLst>
                              <p:par>
                                <p:cTn id="274" presetID="6" presetClass="emph" presetSubtype="0" fill="hold" grpId="2" nodeType="clickEffect">
                                  <p:stCondLst>
                                    <p:cond delay="0"/>
                                  </p:stCondLst>
                                  <p:childTnLst>
                                    <p:animScale>
                                      <p:cBhvr>
                                        <p:cTn id="275" dur="2000" fill="hold"/>
                                        <p:tgtEl>
                                          <p:spTgt spid="36"/>
                                        </p:tgtEl>
                                      </p:cBhvr>
                                      <p:by x="150000" y="150000"/>
                                    </p:animScale>
                                  </p:childTnLst>
                                </p:cTn>
                              </p:par>
                              <p:par>
                                <p:cTn id="276" presetID="6" presetClass="emph" presetSubtype="0" fill="hold" grpId="2" nodeType="withEffect">
                                  <p:stCondLst>
                                    <p:cond delay="0"/>
                                  </p:stCondLst>
                                  <p:childTnLst>
                                    <p:animScale>
                                      <p:cBhvr>
                                        <p:cTn id="277" dur="2000" fill="hold"/>
                                        <p:tgtEl>
                                          <p:spTgt spid="4"/>
                                        </p:tgtEl>
                                      </p:cBhvr>
                                      <p:by x="150000" y="150000"/>
                                    </p:animScale>
                                  </p:childTnLst>
                                </p:cTn>
                              </p:par>
                            </p:childTnLst>
                          </p:cTn>
                        </p:par>
                      </p:childTnLst>
                    </p:cTn>
                  </p:par>
                  <p:par>
                    <p:cTn id="278" fill="hold">
                      <p:stCondLst>
                        <p:cond delay="indefinite"/>
                      </p:stCondLst>
                      <p:childTnLst>
                        <p:par>
                          <p:cTn id="279" fill="hold">
                            <p:stCondLst>
                              <p:cond delay="0"/>
                            </p:stCondLst>
                            <p:childTnLst>
                              <p:par>
                                <p:cTn id="280" presetID="6" presetClass="emph" presetSubtype="0" fill="hold" grpId="2" nodeType="clickEffect">
                                  <p:stCondLst>
                                    <p:cond delay="0"/>
                                  </p:stCondLst>
                                  <p:childTnLst>
                                    <p:animScale>
                                      <p:cBhvr>
                                        <p:cTn id="281" dur="2000" fill="hold"/>
                                        <p:tgtEl>
                                          <p:spTgt spid="134"/>
                                        </p:tgtEl>
                                      </p:cBhvr>
                                      <p:by x="150000" y="150000"/>
                                    </p:animScale>
                                  </p:childTnLst>
                                </p:cTn>
                              </p:par>
                              <p:par>
                                <p:cTn id="282" presetID="6" presetClass="emph" presetSubtype="0" fill="hold" grpId="2" nodeType="withEffect">
                                  <p:stCondLst>
                                    <p:cond delay="0"/>
                                  </p:stCondLst>
                                  <p:childTnLst>
                                    <p:animScale>
                                      <p:cBhvr>
                                        <p:cTn id="283" dur="2000" fill="hold"/>
                                        <p:tgtEl>
                                          <p:spTgt spid="62"/>
                                        </p:tgtEl>
                                      </p:cBhvr>
                                      <p:by x="150000" y="150000"/>
                                    </p:animScale>
                                  </p:childTnLst>
                                </p:cTn>
                              </p:par>
                            </p:childTnLst>
                          </p:cTn>
                        </p:par>
                      </p:childTnLst>
                    </p:cTn>
                  </p:par>
                  <p:par>
                    <p:cTn id="284" fill="hold">
                      <p:stCondLst>
                        <p:cond delay="indefinite"/>
                      </p:stCondLst>
                      <p:childTnLst>
                        <p:par>
                          <p:cTn id="285" fill="hold">
                            <p:stCondLst>
                              <p:cond delay="0"/>
                            </p:stCondLst>
                            <p:childTnLst>
                              <p:par>
                                <p:cTn id="286" presetID="6" presetClass="emph" presetSubtype="0" fill="hold" grpId="1" nodeType="clickEffect">
                                  <p:stCondLst>
                                    <p:cond delay="0"/>
                                  </p:stCondLst>
                                  <p:childTnLst>
                                    <p:animScale>
                                      <p:cBhvr>
                                        <p:cTn id="287" dur="2000" fill="hold"/>
                                        <p:tgtEl>
                                          <p:spTgt spid="49"/>
                                        </p:tgtEl>
                                      </p:cBhvr>
                                      <p:by x="150000" y="150000"/>
                                    </p:animScale>
                                  </p:childTnLst>
                                </p:cTn>
                              </p:par>
                              <p:par>
                                <p:cTn id="288" presetID="6" presetClass="emph" presetSubtype="0" fill="hold" grpId="2" nodeType="withEffect">
                                  <p:stCondLst>
                                    <p:cond delay="0"/>
                                  </p:stCondLst>
                                  <p:childTnLst>
                                    <p:animScale>
                                      <p:cBhvr>
                                        <p:cTn id="289" dur="2000" fill="hold"/>
                                        <p:tgtEl>
                                          <p:spTgt spid="61"/>
                                        </p:tgtEl>
                                      </p:cBhvr>
                                      <p:by x="150000" y="150000"/>
                                    </p:animScale>
                                  </p:childTnLst>
                                </p:cTn>
                              </p:par>
                            </p:childTnLst>
                          </p:cTn>
                        </p:par>
                      </p:childTnLst>
                    </p:cTn>
                  </p:par>
                  <p:par>
                    <p:cTn id="290" fill="hold">
                      <p:stCondLst>
                        <p:cond delay="indefinite"/>
                      </p:stCondLst>
                      <p:childTnLst>
                        <p:par>
                          <p:cTn id="291" fill="hold">
                            <p:stCondLst>
                              <p:cond delay="0"/>
                            </p:stCondLst>
                            <p:childTnLst>
                              <p:par>
                                <p:cTn id="292" presetID="6" presetClass="emph" presetSubtype="0" fill="hold" grpId="1" nodeType="clickEffect">
                                  <p:stCondLst>
                                    <p:cond delay="0"/>
                                  </p:stCondLst>
                                  <p:childTnLst>
                                    <p:animScale>
                                      <p:cBhvr>
                                        <p:cTn id="293" dur="2000" fill="hold"/>
                                        <p:tgtEl>
                                          <p:spTgt spid="39"/>
                                        </p:tgtEl>
                                      </p:cBhvr>
                                      <p:by x="150000" y="150000"/>
                                    </p:animScale>
                                  </p:childTnLst>
                                </p:cTn>
                              </p:par>
                              <p:par>
                                <p:cTn id="294" presetID="6" presetClass="emph" presetSubtype="0" fill="hold" grpId="1" nodeType="withEffect">
                                  <p:stCondLst>
                                    <p:cond delay="0"/>
                                  </p:stCondLst>
                                  <p:childTnLst>
                                    <p:animScale>
                                      <p:cBhvr>
                                        <p:cTn id="295" dur="2000" fill="hold"/>
                                        <p:tgtEl>
                                          <p:spTgt spid="3"/>
                                        </p:tgtEl>
                                      </p:cBhvr>
                                      <p:by x="150000" y="150000"/>
                                    </p:animScale>
                                  </p:childTnLst>
                                </p:cTn>
                              </p:par>
                            </p:childTnLst>
                          </p:cTn>
                        </p:par>
                      </p:childTnLst>
                    </p:cTn>
                  </p:par>
                  <p:par>
                    <p:cTn id="296" fill="hold">
                      <p:stCondLst>
                        <p:cond delay="indefinite"/>
                      </p:stCondLst>
                      <p:childTnLst>
                        <p:par>
                          <p:cTn id="297" fill="hold">
                            <p:stCondLst>
                              <p:cond delay="0"/>
                            </p:stCondLst>
                            <p:childTnLst>
                              <p:par>
                                <p:cTn id="298" presetID="6" presetClass="emph" presetSubtype="0" fill="hold" grpId="1" nodeType="clickEffect">
                                  <p:stCondLst>
                                    <p:cond delay="0"/>
                                  </p:stCondLst>
                                  <p:childTnLst>
                                    <p:animScale>
                                      <p:cBhvr>
                                        <p:cTn id="299" dur="2000" fill="hold"/>
                                        <p:tgtEl>
                                          <p:spTgt spid="106"/>
                                        </p:tgtEl>
                                      </p:cBhvr>
                                      <p:by x="150000" y="150000"/>
                                    </p:animScale>
                                  </p:childTnLst>
                                </p:cTn>
                              </p:par>
                              <p:par>
                                <p:cTn id="300" presetID="6" presetClass="emph" presetSubtype="0" fill="hold" grpId="1" nodeType="withEffect">
                                  <p:stCondLst>
                                    <p:cond delay="0"/>
                                  </p:stCondLst>
                                  <p:childTnLst>
                                    <p:animScale>
                                      <p:cBhvr>
                                        <p:cTn id="301" dur="2000" fill="hold"/>
                                        <p:tgtEl>
                                          <p:spTgt spid="69"/>
                                        </p:tgtEl>
                                      </p:cBhvr>
                                      <p:by x="150000" y="150000"/>
                                    </p:animScale>
                                  </p:childTnLst>
                                </p:cTn>
                              </p:par>
                            </p:childTnLst>
                          </p:cTn>
                        </p:par>
                      </p:childTnLst>
                    </p:cTn>
                  </p:par>
                  <p:par>
                    <p:cTn id="302" fill="hold">
                      <p:stCondLst>
                        <p:cond delay="indefinite"/>
                      </p:stCondLst>
                      <p:childTnLst>
                        <p:par>
                          <p:cTn id="303" fill="hold">
                            <p:stCondLst>
                              <p:cond delay="0"/>
                            </p:stCondLst>
                            <p:childTnLst>
                              <p:par>
                                <p:cTn id="304" presetID="6" presetClass="emph" presetSubtype="0" fill="hold" grpId="1" nodeType="clickEffect">
                                  <p:stCondLst>
                                    <p:cond delay="0"/>
                                  </p:stCondLst>
                                  <p:childTnLst>
                                    <p:animScale>
                                      <p:cBhvr>
                                        <p:cTn id="305" dur="2000" fill="hold"/>
                                        <p:tgtEl>
                                          <p:spTgt spid="75"/>
                                        </p:tgtEl>
                                      </p:cBhvr>
                                      <p:by x="150000" y="150000"/>
                                    </p:animScale>
                                  </p:childTnLst>
                                </p:cTn>
                              </p:par>
                              <p:par>
                                <p:cTn id="306" presetID="6" presetClass="emph" presetSubtype="0" fill="hold" grpId="1" nodeType="withEffect">
                                  <p:stCondLst>
                                    <p:cond delay="0"/>
                                  </p:stCondLst>
                                  <p:childTnLst>
                                    <p:animScale>
                                      <p:cBhvr>
                                        <p:cTn id="307" dur="2000" fill="hold"/>
                                        <p:tgtEl>
                                          <p:spTgt spid="78"/>
                                        </p:tgtEl>
                                      </p:cBhvr>
                                      <p:by x="150000" y="150000"/>
                                    </p:animScale>
                                  </p:childTnLst>
                                </p:cTn>
                              </p:par>
                            </p:childTnLst>
                          </p:cTn>
                        </p:par>
                      </p:childTnLst>
                    </p:cTn>
                  </p:par>
                  <p:par>
                    <p:cTn id="308" fill="hold">
                      <p:stCondLst>
                        <p:cond delay="indefinite"/>
                      </p:stCondLst>
                      <p:childTnLst>
                        <p:par>
                          <p:cTn id="309" fill="hold">
                            <p:stCondLst>
                              <p:cond delay="0"/>
                            </p:stCondLst>
                            <p:childTnLst>
                              <p:par>
                                <p:cTn id="310" presetID="6" presetClass="emph" presetSubtype="0" fill="hold" grpId="1" nodeType="clickEffect">
                                  <p:stCondLst>
                                    <p:cond delay="0"/>
                                  </p:stCondLst>
                                  <p:childTnLst>
                                    <p:animScale>
                                      <p:cBhvr>
                                        <p:cTn id="311" dur="2000" fill="hold"/>
                                        <p:tgtEl>
                                          <p:spTgt spid="46"/>
                                        </p:tgtEl>
                                      </p:cBhvr>
                                      <p:by x="150000" y="150000"/>
                                    </p:animScale>
                                  </p:childTnLst>
                                </p:cTn>
                              </p:par>
                              <p:par>
                                <p:cTn id="312" presetID="6" presetClass="emph" presetSubtype="0" fill="hold" grpId="1" nodeType="withEffect">
                                  <p:stCondLst>
                                    <p:cond delay="0"/>
                                  </p:stCondLst>
                                  <p:childTnLst>
                                    <p:animScale>
                                      <p:cBhvr>
                                        <p:cTn id="313" dur="2000" fill="hold"/>
                                        <p:tgtEl>
                                          <p:spTgt spid="126"/>
                                        </p:tgtEl>
                                      </p:cBhvr>
                                      <p:by x="150000" y="150000"/>
                                    </p:animScale>
                                  </p:childTnLst>
                                </p:cTn>
                              </p:par>
                            </p:childTnLst>
                          </p:cTn>
                        </p:par>
                      </p:childTnLst>
                    </p:cTn>
                  </p:par>
                  <p:par>
                    <p:cTn id="314" fill="hold">
                      <p:stCondLst>
                        <p:cond delay="indefinite"/>
                      </p:stCondLst>
                      <p:childTnLst>
                        <p:par>
                          <p:cTn id="315" fill="hold">
                            <p:stCondLst>
                              <p:cond delay="0"/>
                            </p:stCondLst>
                            <p:childTnLst>
                              <p:par>
                                <p:cTn id="316" presetID="6" presetClass="emph" presetSubtype="0" fill="hold" grpId="2" nodeType="clickEffect">
                                  <p:stCondLst>
                                    <p:cond delay="0"/>
                                  </p:stCondLst>
                                  <p:childTnLst>
                                    <p:animScale>
                                      <p:cBhvr>
                                        <p:cTn id="317" dur="2000" fill="hold"/>
                                        <p:tgtEl>
                                          <p:spTgt spid="44"/>
                                        </p:tgtEl>
                                      </p:cBhvr>
                                      <p:by x="150000" y="150000"/>
                                    </p:animScale>
                                  </p:childTnLst>
                                </p:cTn>
                              </p:par>
                              <p:par>
                                <p:cTn id="318" presetID="6" presetClass="emph" presetSubtype="0" fill="hold" grpId="2" nodeType="withEffect">
                                  <p:stCondLst>
                                    <p:cond delay="0"/>
                                  </p:stCondLst>
                                  <p:childTnLst>
                                    <p:animScale>
                                      <p:cBhvr>
                                        <p:cTn id="319" dur="2000" fill="hold"/>
                                        <p:tgtEl>
                                          <p:spTgt spid="64"/>
                                        </p:tgtEl>
                                      </p:cBhvr>
                                      <p:by x="150000" y="150000"/>
                                    </p:animScale>
                                  </p:childTnLst>
                                </p:cTn>
                              </p:par>
                            </p:childTnLst>
                          </p:cTn>
                        </p:par>
                      </p:childTnLst>
                    </p:cTn>
                  </p:par>
                  <p:par>
                    <p:cTn id="320" fill="hold">
                      <p:stCondLst>
                        <p:cond delay="indefinite"/>
                      </p:stCondLst>
                      <p:childTnLst>
                        <p:par>
                          <p:cTn id="321" fill="hold">
                            <p:stCondLst>
                              <p:cond delay="0"/>
                            </p:stCondLst>
                            <p:childTnLst>
                              <p:par>
                                <p:cTn id="322" presetID="6" presetClass="emph" presetSubtype="0" fill="hold" grpId="1" nodeType="clickEffect">
                                  <p:stCondLst>
                                    <p:cond delay="0"/>
                                  </p:stCondLst>
                                  <p:childTnLst>
                                    <p:animScale>
                                      <p:cBhvr>
                                        <p:cTn id="323" dur="2000" fill="hold"/>
                                        <p:tgtEl>
                                          <p:spTgt spid="34"/>
                                        </p:tgtEl>
                                      </p:cBhvr>
                                      <p:by x="150000" y="150000"/>
                                    </p:animScale>
                                  </p:childTnLst>
                                </p:cTn>
                              </p:par>
                              <p:par>
                                <p:cTn id="324" presetID="6" presetClass="emph" presetSubtype="0" fill="hold" grpId="1" nodeType="withEffect">
                                  <p:stCondLst>
                                    <p:cond delay="0"/>
                                  </p:stCondLst>
                                  <p:childTnLst>
                                    <p:animScale>
                                      <p:cBhvr>
                                        <p:cTn id="325" dur="2000" fill="hold"/>
                                        <p:tgtEl>
                                          <p:spTgt spid="5"/>
                                        </p:tgtEl>
                                      </p:cBhvr>
                                      <p:by x="150000" y="150000"/>
                                    </p:animScale>
                                  </p:childTnLst>
                                </p:cTn>
                              </p:par>
                            </p:childTnLst>
                          </p:cTn>
                        </p:par>
                      </p:childTnLst>
                    </p:cTn>
                  </p:par>
                  <p:par>
                    <p:cTn id="326" fill="hold">
                      <p:stCondLst>
                        <p:cond delay="indefinite"/>
                      </p:stCondLst>
                      <p:childTnLst>
                        <p:par>
                          <p:cTn id="327" fill="hold">
                            <p:stCondLst>
                              <p:cond delay="0"/>
                            </p:stCondLst>
                            <p:childTnLst>
                              <p:par>
                                <p:cTn id="328" presetID="6" presetClass="emph" presetSubtype="0" fill="hold" grpId="1" nodeType="clickEffect">
                                  <p:stCondLst>
                                    <p:cond delay="0"/>
                                  </p:stCondLst>
                                  <p:childTnLst>
                                    <p:animScale>
                                      <p:cBhvr>
                                        <p:cTn id="329" dur="2000" fill="hold"/>
                                        <p:tgtEl>
                                          <p:spTgt spid="33"/>
                                        </p:tgtEl>
                                      </p:cBhvr>
                                      <p:by x="150000" y="150000"/>
                                    </p:animScale>
                                  </p:childTnLst>
                                </p:cTn>
                              </p:par>
                              <p:par>
                                <p:cTn id="330" presetID="6" presetClass="emph" presetSubtype="0" fill="hold" grpId="1" nodeType="withEffect">
                                  <p:stCondLst>
                                    <p:cond delay="0"/>
                                  </p:stCondLst>
                                  <p:childTnLst>
                                    <p:animScale>
                                      <p:cBhvr>
                                        <p:cTn id="331" dur="2000" fill="hold"/>
                                        <p:tgtEl>
                                          <p:spTgt spid="3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6" grpId="0" animBg="1"/>
      <p:bldP spid="34" grpId="0" animBg="1"/>
      <p:bldP spid="34" grpId="1" animBg="1"/>
      <p:bldP spid="36" grpId="0" animBg="1"/>
      <p:bldP spid="36" grpId="2" animBg="1"/>
      <p:bldP spid="39" grpId="0" animBg="1"/>
      <p:bldP spid="39" grpId="1" animBg="1"/>
      <p:bldP spid="40" grpId="0" animBg="1"/>
      <p:bldP spid="20" grpId="0" animBg="1"/>
      <p:bldP spid="43" grpId="0" animBg="1"/>
      <p:bldP spid="44" grpId="0" animBg="1"/>
      <p:bldP spid="44" grpId="2" animBg="1"/>
      <p:bldP spid="46" grpId="0" animBg="1"/>
      <p:bldP spid="46" grpId="1" animBg="1"/>
      <p:bldP spid="47" grpId="0" animBg="1"/>
      <p:bldP spid="49" grpId="0" animBg="1"/>
      <p:bldP spid="49" grpId="1" animBg="1"/>
      <p:bldP spid="55" grpId="0"/>
      <p:bldP spid="61" grpId="0"/>
      <p:bldP spid="61" grpId="2"/>
      <p:bldP spid="63" grpId="0"/>
      <p:bldP spid="65" grpId="0"/>
      <p:bldP spid="67" grpId="0"/>
      <p:bldP spid="68" grpId="0"/>
      <p:bldP spid="3" grpId="0"/>
      <p:bldP spid="3" grpId="1"/>
      <p:bldP spid="4" grpId="0"/>
      <p:bldP spid="4" grpId="2"/>
      <p:bldP spid="5" grpId="0"/>
      <p:bldP spid="5" grpId="1"/>
      <p:bldP spid="75" grpId="0" animBg="1"/>
      <p:bldP spid="75" grpId="1" animBg="1"/>
      <p:bldP spid="73" grpId="0" animBg="1"/>
      <p:bldP spid="73" grpId="1" animBg="1"/>
      <p:bldP spid="74" grpId="0" animBg="1"/>
      <p:bldP spid="78" grpId="0"/>
      <p:bldP spid="78" grpId="1"/>
      <p:bldP spid="87" grpId="0"/>
      <p:bldP spid="88" grpId="0"/>
      <p:bldP spid="88" grpId="1"/>
      <p:bldP spid="98" grpId="0" animBg="1"/>
      <p:bldP spid="102" grpId="0"/>
      <p:bldP spid="106" grpId="0" animBg="1"/>
      <p:bldP spid="106" grpId="1" animBg="1"/>
      <p:bldP spid="107" grpId="0"/>
      <p:bldP spid="69" grpId="0"/>
      <p:bldP spid="69" grpId="1"/>
      <p:bldP spid="112" grpId="0" animBg="1"/>
      <p:bldP spid="116" grpId="0"/>
      <p:bldP spid="119" grpId="0" animBg="1"/>
      <p:bldP spid="121" grpId="0"/>
      <p:bldP spid="126" grpId="0"/>
      <p:bldP spid="126" grpId="1"/>
      <p:bldP spid="134" grpId="0" animBg="1"/>
      <p:bldP spid="134" grpId="2" animBg="1"/>
      <p:bldP spid="62" grpId="0"/>
      <p:bldP spid="62" grpId="2"/>
      <p:bldP spid="146" grpId="0" animBg="1"/>
      <p:bldP spid="64" grpId="0"/>
      <p:bldP spid="64" grpId="2"/>
      <p:bldP spid="66" grpId="0"/>
      <p:bldP spid="33" grpId="0" animBg="1"/>
      <p:bldP spid="33" grpId="1" animBg="1"/>
      <p:bldP spid="35" grpId="0"/>
      <p:bldP spid="35"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4" name="Group 143">
            <a:extLst>
              <a:ext uri="{FF2B5EF4-FFF2-40B4-BE49-F238E27FC236}">
                <a16:creationId xmlns:a16="http://schemas.microsoft.com/office/drawing/2014/main" id="{DFB000BC-2984-146B-1E9F-031B156376C0}"/>
              </a:ext>
            </a:extLst>
          </p:cNvPr>
          <p:cNvGrpSpPr/>
          <p:nvPr/>
        </p:nvGrpSpPr>
        <p:grpSpPr>
          <a:xfrm>
            <a:off x="4332595" y="3011267"/>
            <a:ext cx="3201096" cy="3761150"/>
            <a:chOff x="4525584" y="2148840"/>
            <a:chExt cx="3155376" cy="3724574"/>
          </a:xfrm>
          <a:effectLst>
            <a:glow rad="127000">
              <a:schemeClr val="accent1">
                <a:alpha val="90000"/>
              </a:schemeClr>
            </a:glow>
            <a:outerShdw blurRad="50800" dist="50800" dir="5400000" algn="ctr" rotWithShape="0">
              <a:srgbClr val="000000">
                <a:alpha val="38000"/>
              </a:srgbClr>
            </a:outerShdw>
            <a:reflection endPos="0" dist="50800" dir="5400000" sy="-100000" algn="bl" rotWithShape="0"/>
          </a:effectLst>
        </p:grpSpPr>
        <p:sp>
          <p:nvSpPr>
            <p:cNvPr id="135" name="Google Shape;1167;p12">
              <a:extLst>
                <a:ext uri="{FF2B5EF4-FFF2-40B4-BE49-F238E27FC236}">
                  <a16:creationId xmlns:a16="http://schemas.microsoft.com/office/drawing/2014/main" id="{5C68D58E-5836-C9DE-D729-91DBF954A841}"/>
                </a:ext>
              </a:extLst>
            </p:cNvPr>
            <p:cNvSpPr/>
            <p:nvPr/>
          </p:nvSpPr>
          <p:spPr>
            <a:xfrm>
              <a:off x="4531616" y="2148840"/>
              <a:ext cx="3149344" cy="3700445"/>
            </a:xfrm>
            <a:custGeom>
              <a:avLst/>
              <a:gdLst/>
              <a:ahLst/>
              <a:cxnLst/>
              <a:rect l="l" t="t" r="r" b="b"/>
              <a:pathLst>
                <a:path w="827" h="961" extrusionOk="0">
                  <a:moveTo>
                    <a:pt x="768" y="203"/>
                  </a:moveTo>
                  <a:cubicBezTo>
                    <a:pt x="718" y="73"/>
                    <a:pt x="604" y="36"/>
                    <a:pt x="604" y="36"/>
                  </a:cubicBezTo>
                  <a:cubicBezTo>
                    <a:pt x="511" y="0"/>
                    <a:pt x="348" y="32"/>
                    <a:pt x="348" y="32"/>
                  </a:cubicBezTo>
                  <a:cubicBezTo>
                    <a:pt x="198" y="61"/>
                    <a:pt x="131" y="163"/>
                    <a:pt x="104" y="240"/>
                  </a:cubicBezTo>
                  <a:cubicBezTo>
                    <a:pt x="102" y="247"/>
                    <a:pt x="100" y="253"/>
                    <a:pt x="98" y="259"/>
                  </a:cubicBezTo>
                  <a:cubicBezTo>
                    <a:pt x="76" y="337"/>
                    <a:pt x="85" y="380"/>
                    <a:pt x="85" y="380"/>
                  </a:cubicBezTo>
                  <a:cubicBezTo>
                    <a:pt x="87" y="393"/>
                    <a:pt x="97" y="415"/>
                    <a:pt x="91" y="430"/>
                  </a:cubicBezTo>
                  <a:cubicBezTo>
                    <a:pt x="79" y="463"/>
                    <a:pt x="48" y="512"/>
                    <a:pt x="28" y="536"/>
                  </a:cubicBezTo>
                  <a:cubicBezTo>
                    <a:pt x="0" y="570"/>
                    <a:pt x="17" y="586"/>
                    <a:pt x="17" y="586"/>
                  </a:cubicBezTo>
                  <a:cubicBezTo>
                    <a:pt x="33" y="599"/>
                    <a:pt x="49" y="602"/>
                    <a:pt x="49" y="602"/>
                  </a:cubicBezTo>
                  <a:cubicBezTo>
                    <a:pt x="77" y="610"/>
                    <a:pt x="59" y="638"/>
                    <a:pt x="59" y="638"/>
                  </a:cubicBezTo>
                  <a:cubicBezTo>
                    <a:pt x="36" y="670"/>
                    <a:pt x="83" y="681"/>
                    <a:pt x="83" y="681"/>
                  </a:cubicBezTo>
                  <a:cubicBezTo>
                    <a:pt x="52" y="703"/>
                    <a:pt x="81" y="724"/>
                    <a:pt x="81" y="724"/>
                  </a:cubicBezTo>
                  <a:cubicBezTo>
                    <a:pt x="98" y="732"/>
                    <a:pt x="108" y="762"/>
                    <a:pt x="108" y="777"/>
                  </a:cubicBezTo>
                  <a:cubicBezTo>
                    <a:pt x="108" y="784"/>
                    <a:pt x="109" y="781"/>
                    <a:pt x="110" y="787"/>
                  </a:cubicBezTo>
                  <a:cubicBezTo>
                    <a:pt x="125" y="849"/>
                    <a:pt x="189" y="820"/>
                    <a:pt x="189" y="820"/>
                  </a:cubicBezTo>
                  <a:cubicBezTo>
                    <a:pt x="210" y="813"/>
                    <a:pt x="230" y="811"/>
                    <a:pt x="247" y="811"/>
                  </a:cubicBezTo>
                  <a:cubicBezTo>
                    <a:pt x="261" y="811"/>
                    <a:pt x="274" y="804"/>
                    <a:pt x="279" y="791"/>
                  </a:cubicBezTo>
                  <a:cubicBezTo>
                    <a:pt x="308" y="720"/>
                    <a:pt x="239" y="632"/>
                    <a:pt x="239" y="632"/>
                  </a:cubicBezTo>
                  <a:cubicBezTo>
                    <a:pt x="226" y="616"/>
                    <a:pt x="215" y="595"/>
                    <a:pt x="208" y="581"/>
                  </a:cubicBezTo>
                  <a:cubicBezTo>
                    <a:pt x="204" y="571"/>
                    <a:pt x="201" y="564"/>
                    <a:pt x="201" y="564"/>
                  </a:cubicBezTo>
                  <a:cubicBezTo>
                    <a:pt x="180" y="494"/>
                    <a:pt x="212" y="426"/>
                    <a:pt x="212" y="426"/>
                  </a:cubicBezTo>
                  <a:cubicBezTo>
                    <a:pt x="239" y="356"/>
                    <a:pt x="300" y="336"/>
                    <a:pt x="300" y="336"/>
                  </a:cubicBezTo>
                  <a:cubicBezTo>
                    <a:pt x="350" y="316"/>
                    <a:pt x="438" y="334"/>
                    <a:pt x="438" y="334"/>
                  </a:cubicBezTo>
                  <a:cubicBezTo>
                    <a:pt x="519" y="350"/>
                    <a:pt x="555" y="405"/>
                    <a:pt x="569" y="446"/>
                  </a:cubicBezTo>
                  <a:cubicBezTo>
                    <a:pt x="571" y="449"/>
                    <a:pt x="572" y="453"/>
                    <a:pt x="573" y="456"/>
                  </a:cubicBezTo>
                  <a:cubicBezTo>
                    <a:pt x="585" y="498"/>
                    <a:pt x="580" y="521"/>
                    <a:pt x="580" y="521"/>
                  </a:cubicBezTo>
                  <a:cubicBezTo>
                    <a:pt x="579" y="528"/>
                    <a:pt x="573" y="540"/>
                    <a:pt x="577" y="548"/>
                  </a:cubicBezTo>
                  <a:cubicBezTo>
                    <a:pt x="583" y="566"/>
                    <a:pt x="599" y="592"/>
                    <a:pt x="610" y="605"/>
                  </a:cubicBezTo>
                  <a:cubicBezTo>
                    <a:pt x="626" y="623"/>
                    <a:pt x="617" y="632"/>
                    <a:pt x="617" y="632"/>
                  </a:cubicBezTo>
                  <a:cubicBezTo>
                    <a:pt x="608" y="639"/>
                    <a:pt x="599" y="641"/>
                    <a:pt x="599" y="641"/>
                  </a:cubicBezTo>
                  <a:cubicBezTo>
                    <a:pt x="584" y="645"/>
                    <a:pt x="594" y="660"/>
                    <a:pt x="594" y="660"/>
                  </a:cubicBezTo>
                  <a:cubicBezTo>
                    <a:pt x="606" y="677"/>
                    <a:pt x="581" y="683"/>
                    <a:pt x="581" y="683"/>
                  </a:cubicBezTo>
                  <a:cubicBezTo>
                    <a:pt x="598" y="695"/>
                    <a:pt x="582" y="706"/>
                    <a:pt x="582" y="706"/>
                  </a:cubicBezTo>
                  <a:cubicBezTo>
                    <a:pt x="573" y="711"/>
                    <a:pt x="567" y="727"/>
                    <a:pt x="567" y="735"/>
                  </a:cubicBezTo>
                  <a:cubicBezTo>
                    <a:pt x="567" y="739"/>
                    <a:pt x="567" y="737"/>
                    <a:pt x="566" y="740"/>
                  </a:cubicBezTo>
                  <a:cubicBezTo>
                    <a:pt x="558" y="774"/>
                    <a:pt x="524" y="758"/>
                    <a:pt x="524" y="758"/>
                  </a:cubicBezTo>
                  <a:cubicBezTo>
                    <a:pt x="497" y="750"/>
                    <a:pt x="476" y="754"/>
                    <a:pt x="462" y="759"/>
                  </a:cubicBezTo>
                  <a:cubicBezTo>
                    <a:pt x="424" y="774"/>
                    <a:pt x="446" y="848"/>
                    <a:pt x="446" y="848"/>
                  </a:cubicBezTo>
                  <a:cubicBezTo>
                    <a:pt x="462" y="891"/>
                    <a:pt x="669" y="961"/>
                    <a:pt x="669" y="961"/>
                  </a:cubicBezTo>
                  <a:cubicBezTo>
                    <a:pt x="527" y="819"/>
                    <a:pt x="718" y="586"/>
                    <a:pt x="718" y="586"/>
                  </a:cubicBezTo>
                  <a:cubicBezTo>
                    <a:pt x="742" y="555"/>
                    <a:pt x="762" y="517"/>
                    <a:pt x="775" y="490"/>
                  </a:cubicBezTo>
                  <a:cubicBezTo>
                    <a:pt x="783" y="472"/>
                    <a:pt x="788" y="460"/>
                    <a:pt x="788" y="460"/>
                  </a:cubicBezTo>
                  <a:cubicBezTo>
                    <a:pt x="827" y="329"/>
                    <a:pt x="768" y="203"/>
                    <a:pt x="768" y="203"/>
                  </a:cubicBezTo>
                  <a:close/>
                </a:path>
              </a:pathLst>
            </a:custGeom>
            <a:solidFill>
              <a:srgbClr val="0071D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Helvetica" panose="020B0604020202020204" pitchFamily="34" charset="0"/>
                <a:ea typeface="Calibri"/>
                <a:cs typeface="Helvetica" panose="020B0604020202020204" pitchFamily="34" charset="0"/>
                <a:sym typeface="Calibri"/>
              </a:endParaRPr>
            </a:p>
          </p:txBody>
        </p:sp>
        <p:sp>
          <p:nvSpPr>
            <p:cNvPr id="136" name="Google Shape;1168;p12">
              <a:extLst>
                <a:ext uri="{FF2B5EF4-FFF2-40B4-BE49-F238E27FC236}">
                  <a16:creationId xmlns:a16="http://schemas.microsoft.com/office/drawing/2014/main" id="{F4823CDB-AA3E-25FE-20BC-768090FCE024}"/>
                </a:ext>
              </a:extLst>
            </p:cNvPr>
            <p:cNvSpPr/>
            <p:nvPr/>
          </p:nvSpPr>
          <p:spPr>
            <a:xfrm>
              <a:off x="4544833" y="2250555"/>
              <a:ext cx="2814955" cy="3576698"/>
            </a:xfrm>
            <a:custGeom>
              <a:avLst/>
              <a:gdLst/>
              <a:ahLst/>
              <a:cxnLst/>
              <a:rect l="l" t="t" r="r" b="b"/>
              <a:pathLst>
                <a:path w="737" h="941" extrusionOk="0">
                  <a:moveTo>
                    <a:pt x="576" y="666"/>
                  </a:moveTo>
                  <a:cubicBezTo>
                    <a:pt x="578" y="665"/>
                    <a:pt x="580" y="664"/>
                    <a:pt x="582" y="662"/>
                  </a:cubicBezTo>
                  <a:cubicBezTo>
                    <a:pt x="589" y="657"/>
                    <a:pt x="592" y="652"/>
                    <a:pt x="587" y="644"/>
                  </a:cubicBezTo>
                  <a:cubicBezTo>
                    <a:pt x="580" y="630"/>
                    <a:pt x="582" y="627"/>
                    <a:pt x="596" y="622"/>
                  </a:cubicBezTo>
                  <a:cubicBezTo>
                    <a:pt x="614" y="615"/>
                    <a:pt x="617" y="607"/>
                    <a:pt x="606" y="591"/>
                  </a:cubicBezTo>
                  <a:cubicBezTo>
                    <a:pt x="597" y="578"/>
                    <a:pt x="588" y="566"/>
                    <a:pt x="580" y="553"/>
                  </a:cubicBezTo>
                  <a:cubicBezTo>
                    <a:pt x="571" y="538"/>
                    <a:pt x="566" y="524"/>
                    <a:pt x="572" y="506"/>
                  </a:cubicBezTo>
                  <a:cubicBezTo>
                    <a:pt x="578" y="487"/>
                    <a:pt x="573" y="466"/>
                    <a:pt x="568" y="446"/>
                  </a:cubicBezTo>
                  <a:cubicBezTo>
                    <a:pt x="548" y="374"/>
                    <a:pt x="502" y="331"/>
                    <a:pt x="429" y="316"/>
                  </a:cubicBezTo>
                  <a:cubicBezTo>
                    <a:pt x="395" y="309"/>
                    <a:pt x="361" y="306"/>
                    <a:pt x="326" y="311"/>
                  </a:cubicBezTo>
                  <a:cubicBezTo>
                    <a:pt x="270" y="317"/>
                    <a:pt x="232" y="350"/>
                    <a:pt x="208" y="400"/>
                  </a:cubicBezTo>
                  <a:cubicBezTo>
                    <a:pt x="190" y="437"/>
                    <a:pt x="184" y="476"/>
                    <a:pt x="188" y="516"/>
                  </a:cubicBezTo>
                  <a:cubicBezTo>
                    <a:pt x="191" y="549"/>
                    <a:pt x="206" y="578"/>
                    <a:pt x="225" y="604"/>
                  </a:cubicBezTo>
                  <a:cubicBezTo>
                    <a:pt x="244" y="631"/>
                    <a:pt x="262" y="659"/>
                    <a:pt x="272" y="691"/>
                  </a:cubicBezTo>
                  <a:cubicBezTo>
                    <a:pt x="279" y="715"/>
                    <a:pt x="282" y="740"/>
                    <a:pt x="275" y="765"/>
                  </a:cubicBezTo>
                  <a:cubicBezTo>
                    <a:pt x="269" y="784"/>
                    <a:pt x="258" y="793"/>
                    <a:pt x="238" y="793"/>
                  </a:cubicBezTo>
                  <a:cubicBezTo>
                    <a:pt x="216" y="793"/>
                    <a:pt x="195" y="797"/>
                    <a:pt x="174" y="804"/>
                  </a:cubicBezTo>
                  <a:cubicBezTo>
                    <a:pt x="165" y="808"/>
                    <a:pt x="154" y="809"/>
                    <a:pt x="145" y="808"/>
                  </a:cubicBezTo>
                  <a:cubicBezTo>
                    <a:pt x="117" y="805"/>
                    <a:pt x="105" y="787"/>
                    <a:pt x="101" y="758"/>
                  </a:cubicBezTo>
                  <a:cubicBezTo>
                    <a:pt x="99" y="737"/>
                    <a:pt x="93" y="718"/>
                    <a:pt x="74" y="706"/>
                  </a:cubicBezTo>
                  <a:cubicBezTo>
                    <a:pt x="58" y="694"/>
                    <a:pt x="58" y="681"/>
                    <a:pt x="74" y="663"/>
                  </a:cubicBezTo>
                  <a:cubicBezTo>
                    <a:pt x="70" y="661"/>
                    <a:pt x="65" y="659"/>
                    <a:pt x="61" y="657"/>
                  </a:cubicBezTo>
                  <a:cubicBezTo>
                    <a:pt x="46" y="649"/>
                    <a:pt x="42" y="637"/>
                    <a:pt x="51" y="622"/>
                  </a:cubicBezTo>
                  <a:cubicBezTo>
                    <a:pt x="54" y="618"/>
                    <a:pt x="56" y="615"/>
                    <a:pt x="57" y="611"/>
                  </a:cubicBezTo>
                  <a:cubicBezTo>
                    <a:pt x="61" y="597"/>
                    <a:pt x="55" y="588"/>
                    <a:pt x="41" y="583"/>
                  </a:cubicBezTo>
                  <a:cubicBezTo>
                    <a:pt x="34" y="581"/>
                    <a:pt x="27" y="579"/>
                    <a:pt x="21" y="575"/>
                  </a:cubicBezTo>
                  <a:cubicBezTo>
                    <a:pt x="5" y="567"/>
                    <a:pt x="0" y="552"/>
                    <a:pt x="10" y="536"/>
                  </a:cubicBezTo>
                  <a:cubicBezTo>
                    <a:pt x="18" y="523"/>
                    <a:pt x="29" y="511"/>
                    <a:pt x="38" y="497"/>
                  </a:cubicBezTo>
                  <a:cubicBezTo>
                    <a:pt x="51" y="474"/>
                    <a:pt x="64" y="451"/>
                    <a:pt x="78" y="428"/>
                  </a:cubicBezTo>
                  <a:cubicBezTo>
                    <a:pt x="86" y="414"/>
                    <a:pt x="88" y="398"/>
                    <a:pt x="83" y="383"/>
                  </a:cubicBezTo>
                  <a:cubicBezTo>
                    <a:pt x="74" y="353"/>
                    <a:pt x="75" y="324"/>
                    <a:pt x="80" y="294"/>
                  </a:cubicBezTo>
                  <a:cubicBezTo>
                    <a:pt x="88" y="243"/>
                    <a:pt x="104" y="195"/>
                    <a:pt x="133" y="151"/>
                  </a:cubicBezTo>
                  <a:cubicBezTo>
                    <a:pt x="182" y="77"/>
                    <a:pt x="252" y="33"/>
                    <a:pt x="339" y="16"/>
                  </a:cubicBezTo>
                  <a:cubicBezTo>
                    <a:pt x="392" y="5"/>
                    <a:pt x="446" y="0"/>
                    <a:pt x="500" y="2"/>
                  </a:cubicBezTo>
                  <a:cubicBezTo>
                    <a:pt x="525" y="3"/>
                    <a:pt x="550" y="7"/>
                    <a:pt x="575" y="10"/>
                  </a:cubicBezTo>
                  <a:cubicBezTo>
                    <a:pt x="568" y="32"/>
                    <a:pt x="562" y="51"/>
                    <a:pt x="557" y="71"/>
                  </a:cubicBezTo>
                  <a:cubicBezTo>
                    <a:pt x="547" y="115"/>
                    <a:pt x="546" y="160"/>
                    <a:pt x="550" y="205"/>
                  </a:cubicBezTo>
                  <a:cubicBezTo>
                    <a:pt x="554" y="257"/>
                    <a:pt x="566" y="307"/>
                    <a:pt x="587" y="356"/>
                  </a:cubicBezTo>
                  <a:cubicBezTo>
                    <a:pt x="618" y="425"/>
                    <a:pt x="664" y="481"/>
                    <a:pt x="727" y="523"/>
                  </a:cubicBezTo>
                  <a:cubicBezTo>
                    <a:pt x="730" y="525"/>
                    <a:pt x="733" y="527"/>
                    <a:pt x="737" y="530"/>
                  </a:cubicBezTo>
                  <a:cubicBezTo>
                    <a:pt x="725" y="548"/>
                    <a:pt x="711" y="564"/>
                    <a:pt x="699" y="582"/>
                  </a:cubicBezTo>
                  <a:cubicBezTo>
                    <a:pt x="658" y="640"/>
                    <a:pt x="624" y="702"/>
                    <a:pt x="612" y="774"/>
                  </a:cubicBezTo>
                  <a:cubicBezTo>
                    <a:pt x="602" y="833"/>
                    <a:pt x="612" y="888"/>
                    <a:pt x="653" y="934"/>
                  </a:cubicBezTo>
                  <a:cubicBezTo>
                    <a:pt x="655" y="936"/>
                    <a:pt x="655" y="937"/>
                    <a:pt x="658" y="941"/>
                  </a:cubicBezTo>
                  <a:cubicBezTo>
                    <a:pt x="635" y="933"/>
                    <a:pt x="615" y="926"/>
                    <a:pt x="594" y="918"/>
                  </a:cubicBezTo>
                  <a:cubicBezTo>
                    <a:pt x="552" y="901"/>
                    <a:pt x="511" y="883"/>
                    <a:pt x="471" y="861"/>
                  </a:cubicBezTo>
                  <a:cubicBezTo>
                    <a:pt x="439" y="843"/>
                    <a:pt x="432" y="815"/>
                    <a:pt x="433" y="782"/>
                  </a:cubicBezTo>
                  <a:cubicBezTo>
                    <a:pt x="433" y="777"/>
                    <a:pt x="433" y="772"/>
                    <a:pt x="435" y="768"/>
                  </a:cubicBezTo>
                  <a:cubicBezTo>
                    <a:pt x="440" y="749"/>
                    <a:pt x="447" y="741"/>
                    <a:pt x="472" y="737"/>
                  </a:cubicBezTo>
                  <a:cubicBezTo>
                    <a:pt x="490" y="734"/>
                    <a:pt x="507" y="738"/>
                    <a:pt x="524" y="742"/>
                  </a:cubicBezTo>
                  <a:cubicBezTo>
                    <a:pt x="546" y="748"/>
                    <a:pt x="558" y="737"/>
                    <a:pt x="561" y="716"/>
                  </a:cubicBezTo>
                  <a:cubicBezTo>
                    <a:pt x="562" y="704"/>
                    <a:pt x="565" y="695"/>
                    <a:pt x="576" y="688"/>
                  </a:cubicBezTo>
                  <a:cubicBezTo>
                    <a:pt x="583" y="684"/>
                    <a:pt x="583" y="675"/>
                    <a:pt x="576" y="666"/>
                  </a:cubicBezTo>
                  <a:close/>
                </a:path>
              </a:pathLst>
            </a:custGeom>
            <a:solidFill>
              <a:srgbClr val="39B5E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dk1"/>
                  </a:solidFill>
                  <a:latin typeface="Helvetica" panose="020B0604020202020204" pitchFamily="34" charset="0"/>
                  <a:ea typeface="Calibri"/>
                  <a:cs typeface="Helvetica" panose="020B0604020202020204" pitchFamily="34" charset="0"/>
                  <a:sym typeface="Calibri"/>
                </a:rPr>
                <a:t>       </a:t>
              </a:r>
              <a:endParaRPr>
                <a:latin typeface="Helvetica" panose="020B0604020202020204" pitchFamily="34" charset="0"/>
                <a:cs typeface="Helvetica" panose="020B0604020202020204" pitchFamily="34" charset="0"/>
              </a:endParaRPr>
            </a:p>
          </p:txBody>
        </p:sp>
        <p:sp>
          <p:nvSpPr>
            <p:cNvPr id="137" name="Google Shape;1169;p12">
              <a:extLst>
                <a:ext uri="{FF2B5EF4-FFF2-40B4-BE49-F238E27FC236}">
                  <a16:creationId xmlns:a16="http://schemas.microsoft.com/office/drawing/2014/main" id="{0E3F0D11-BB20-2B47-1B95-2A134542EC5E}"/>
                </a:ext>
              </a:extLst>
            </p:cNvPr>
            <p:cNvSpPr/>
            <p:nvPr/>
          </p:nvSpPr>
          <p:spPr>
            <a:xfrm>
              <a:off x="4525584" y="2278806"/>
              <a:ext cx="1528190" cy="3166314"/>
            </a:xfrm>
            <a:custGeom>
              <a:avLst/>
              <a:gdLst/>
              <a:ahLst/>
              <a:cxnLst/>
              <a:rect l="l" t="t" r="r" b="b"/>
              <a:pathLst>
                <a:path w="403" h="831" extrusionOk="0">
                  <a:moveTo>
                    <a:pt x="392" y="0"/>
                  </a:moveTo>
                  <a:cubicBezTo>
                    <a:pt x="367" y="3"/>
                    <a:pt x="351" y="7"/>
                    <a:pt x="351" y="7"/>
                  </a:cubicBezTo>
                  <a:cubicBezTo>
                    <a:pt x="200" y="36"/>
                    <a:pt x="132" y="139"/>
                    <a:pt x="105" y="217"/>
                  </a:cubicBezTo>
                  <a:cubicBezTo>
                    <a:pt x="103" y="224"/>
                    <a:pt x="100" y="230"/>
                    <a:pt x="99" y="236"/>
                  </a:cubicBezTo>
                  <a:cubicBezTo>
                    <a:pt x="76" y="315"/>
                    <a:pt x="85" y="358"/>
                    <a:pt x="85" y="358"/>
                  </a:cubicBezTo>
                  <a:cubicBezTo>
                    <a:pt x="88" y="371"/>
                    <a:pt x="97" y="394"/>
                    <a:pt x="92" y="409"/>
                  </a:cubicBezTo>
                  <a:cubicBezTo>
                    <a:pt x="79" y="442"/>
                    <a:pt x="49" y="491"/>
                    <a:pt x="28" y="515"/>
                  </a:cubicBezTo>
                  <a:cubicBezTo>
                    <a:pt x="0" y="549"/>
                    <a:pt x="17" y="565"/>
                    <a:pt x="17" y="565"/>
                  </a:cubicBezTo>
                  <a:cubicBezTo>
                    <a:pt x="33" y="579"/>
                    <a:pt x="50" y="582"/>
                    <a:pt x="50" y="582"/>
                  </a:cubicBezTo>
                  <a:cubicBezTo>
                    <a:pt x="78" y="590"/>
                    <a:pt x="60" y="618"/>
                    <a:pt x="60" y="618"/>
                  </a:cubicBezTo>
                  <a:cubicBezTo>
                    <a:pt x="36" y="651"/>
                    <a:pt x="83" y="661"/>
                    <a:pt x="83" y="661"/>
                  </a:cubicBezTo>
                  <a:cubicBezTo>
                    <a:pt x="52" y="684"/>
                    <a:pt x="82" y="705"/>
                    <a:pt x="82" y="705"/>
                  </a:cubicBezTo>
                  <a:cubicBezTo>
                    <a:pt x="99" y="713"/>
                    <a:pt x="109" y="743"/>
                    <a:pt x="109" y="759"/>
                  </a:cubicBezTo>
                  <a:cubicBezTo>
                    <a:pt x="109" y="765"/>
                    <a:pt x="110" y="763"/>
                    <a:pt x="111" y="768"/>
                  </a:cubicBezTo>
                  <a:cubicBezTo>
                    <a:pt x="126" y="831"/>
                    <a:pt x="191" y="801"/>
                    <a:pt x="191" y="801"/>
                  </a:cubicBezTo>
                  <a:cubicBezTo>
                    <a:pt x="212" y="795"/>
                    <a:pt x="232" y="792"/>
                    <a:pt x="249" y="792"/>
                  </a:cubicBezTo>
                  <a:cubicBezTo>
                    <a:pt x="263" y="793"/>
                    <a:pt x="276" y="785"/>
                    <a:pt x="282" y="772"/>
                  </a:cubicBezTo>
                  <a:cubicBezTo>
                    <a:pt x="311" y="701"/>
                    <a:pt x="241" y="612"/>
                    <a:pt x="241" y="612"/>
                  </a:cubicBezTo>
                  <a:cubicBezTo>
                    <a:pt x="228" y="596"/>
                    <a:pt x="217" y="575"/>
                    <a:pt x="210" y="560"/>
                  </a:cubicBezTo>
                  <a:cubicBezTo>
                    <a:pt x="205" y="550"/>
                    <a:pt x="203" y="544"/>
                    <a:pt x="203" y="544"/>
                  </a:cubicBezTo>
                  <a:cubicBezTo>
                    <a:pt x="181" y="472"/>
                    <a:pt x="213" y="404"/>
                    <a:pt x="213" y="404"/>
                  </a:cubicBezTo>
                  <a:cubicBezTo>
                    <a:pt x="241" y="334"/>
                    <a:pt x="303" y="313"/>
                    <a:pt x="303" y="313"/>
                  </a:cubicBezTo>
                  <a:cubicBezTo>
                    <a:pt x="332" y="302"/>
                    <a:pt x="373" y="303"/>
                    <a:pt x="403" y="306"/>
                  </a:cubicBezTo>
                  <a:cubicBezTo>
                    <a:pt x="370" y="195"/>
                    <a:pt x="368" y="83"/>
                    <a:pt x="392" y="0"/>
                  </a:cubicBezTo>
                  <a:close/>
                </a:path>
              </a:pathLst>
            </a:custGeom>
            <a:solidFill>
              <a:srgbClr val="74869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Helvetica" panose="020B0604020202020204" pitchFamily="34" charset="0"/>
                <a:ea typeface="Calibri"/>
                <a:cs typeface="Helvetica" panose="020B0604020202020204" pitchFamily="34" charset="0"/>
                <a:sym typeface="Calibri"/>
              </a:endParaRPr>
            </a:p>
          </p:txBody>
        </p:sp>
        <p:sp>
          <p:nvSpPr>
            <p:cNvPr id="138" name="Google Shape;1170;p12">
              <a:extLst>
                <a:ext uri="{FF2B5EF4-FFF2-40B4-BE49-F238E27FC236}">
                  <a16:creationId xmlns:a16="http://schemas.microsoft.com/office/drawing/2014/main" id="{BF9D9824-4B10-FF48-E645-E3F2914BD526}"/>
                </a:ext>
              </a:extLst>
            </p:cNvPr>
            <p:cNvSpPr/>
            <p:nvPr/>
          </p:nvSpPr>
          <p:spPr>
            <a:xfrm>
              <a:off x="6148281" y="4627551"/>
              <a:ext cx="937022" cy="1245863"/>
            </a:xfrm>
            <a:custGeom>
              <a:avLst/>
              <a:gdLst/>
              <a:ahLst/>
              <a:cxnLst/>
              <a:rect l="l" t="t" r="r" b="b"/>
              <a:pathLst>
                <a:path w="247" h="327" extrusionOk="0">
                  <a:moveTo>
                    <a:pt x="240" y="36"/>
                  </a:moveTo>
                  <a:cubicBezTo>
                    <a:pt x="221" y="25"/>
                    <a:pt x="203" y="13"/>
                    <a:pt x="186" y="0"/>
                  </a:cubicBezTo>
                  <a:cubicBezTo>
                    <a:pt x="180" y="3"/>
                    <a:pt x="176" y="4"/>
                    <a:pt x="176" y="4"/>
                  </a:cubicBezTo>
                  <a:cubicBezTo>
                    <a:pt x="161" y="9"/>
                    <a:pt x="171" y="23"/>
                    <a:pt x="171" y="23"/>
                  </a:cubicBezTo>
                  <a:cubicBezTo>
                    <a:pt x="183" y="41"/>
                    <a:pt x="158" y="47"/>
                    <a:pt x="158" y="47"/>
                  </a:cubicBezTo>
                  <a:cubicBezTo>
                    <a:pt x="175" y="59"/>
                    <a:pt x="159" y="70"/>
                    <a:pt x="159" y="70"/>
                  </a:cubicBezTo>
                  <a:cubicBezTo>
                    <a:pt x="150" y="75"/>
                    <a:pt x="144" y="91"/>
                    <a:pt x="144" y="99"/>
                  </a:cubicBezTo>
                  <a:cubicBezTo>
                    <a:pt x="144" y="103"/>
                    <a:pt x="144" y="101"/>
                    <a:pt x="143" y="105"/>
                  </a:cubicBezTo>
                  <a:cubicBezTo>
                    <a:pt x="135" y="138"/>
                    <a:pt x="100" y="122"/>
                    <a:pt x="100" y="122"/>
                  </a:cubicBezTo>
                  <a:cubicBezTo>
                    <a:pt x="73" y="114"/>
                    <a:pt x="52" y="118"/>
                    <a:pt x="38" y="123"/>
                  </a:cubicBezTo>
                  <a:cubicBezTo>
                    <a:pt x="0" y="138"/>
                    <a:pt x="22" y="214"/>
                    <a:pt x="22" y="214"/>
                  </a:cubicBezTo>
                  <a:cubicBezTo>
                    <a:pt x="38" y="257"/>
                    <a:pt x="247" y="327"/>
                    <a:pt x="247" y="327"/>
                  </a:cubicBezTo>
                  <a:cubicBezTo>
                    <a:pt x="159" y="240"/>
                    <a:pt x="197" y="118"/>
                    <a:pt x="240" y="36"/>
                  </a:cubicBezTo>
                  <a:close/>
                </a:path>
              </a:pathLst>
            </a:custGeom>
            <a:solidFill>
              <a:srgbClr val="74869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Helvetica" panose="020B0604020202020204" pitchFamily="34" charset="0"/>
                <a:ea typeface="Calibri"/>
                <a:cs typeface="Helvetica" panose="020B0604020202020204" pitchFamily="34" charset="0"/>
                <a:sym typeface="Calibri"/>
              </a:endParaRPr>
            </a:p>
          </p:txBody>
        </p:sp>
        <p:sp>
          <p:nvSpPr>
            <p:cNvPr id="139" name="Google Shape;1171;p12">
              <a:extLst>
                <a:ext uri="{FF2B5EF4-FFF2-40B4-BE49-F238E27FC236}">
                  <a16:creationId xmlns:a16="http://schemas.microsoft.com/office/drawing/2014/main" id="{B57524E3-B3ED-8968-E961-2640C81A37B4}"/>
                </a:ext>
              </a:extLst>
            </p:cNvPr>
            <p:cNvSpPr/>
            <p:nvPr/>
          </p:nvSpPr>
          <p:spPr>
            <a:xfrm>
              <a:off x="4525584" y="2542159"/>
              <a:ext cx="1180326" cy="2902961"/>
            </a:xfrm>
            <a:custGeom>
              <a:avLst/>
              <a:gdLst/>
              <a:ahLst/>
              <a:cxnLst/>
              <a:rect l="l" t="t" r="r" b="b"/>
              <a:pathLst>
                <a:path w="311" h="762" extrusionOk="0">
                  <a:moveTo>
                    <a:pt x="210" y="491"/>
                  </a:moveTo>
                  <a:cubicBezTo>
                    <a:pt x="205" y="481"/>
                    <a:pt x="203" y="475"/>
                    <a:pt x="203" y="475"/>
                  </a:cubicBezTo>
                  <a:cubicBezTo>
                    <a:pt x="181" y="403"/>
                    <a:pt x="213" y="335"/>
                    <a:pt x="213" y="335"/>
                  </a:cubicBezTo>
                  <a:cubicBezTo>
                    <a:pt x="222" y="312"/>
                    <a:pt x="235" y="294"/>
                    <a:pt x="248" y="281"/>
                  </a:cubicBezTo>
                  <a:cubicBezTo>
                    <a:pt x="212" y="183"/>
                    <a:pt x="199" y="83"/>
                    <a:pt x="210" y="0"/>
                  </a:cubicBezTo>
                  <a:cubicBezTo>
                    <a:pt x="153" y="44"/>
                    <a:pt x="122" y="101"/>
                    <a:pt x="105" y="148"/>
                  </a:cubicBezTo>
                  <a:cubicBezTo>
                    <a:pt x="103" y="155"/>
                    <a:pt x="100" y="161"/>
                    <a:pt x="99" y="167"/>
                  </a:cubicBezTo>
                  <a:cubicBezTo>
                    <a:pt x="76" y="246"/>
                    <a:pt x="85" y="289"/>
                    <a:pt x="85" y="289"/>
                  </a:cubicBezTo>
                  <a:cubicBezTo>
                    <a:pt x="88" y="302"/>
                    <a:pt x="97" y="325"/>
                    <a:pt x="92" y="340"/>
                  </a:cubicBezTo>
                  <a:cubicBezTo>
                    <a:pt x="79" y="373"/>
                    <a:pt x="49" y="422"/>
                    <a:pt x="28" y="446"/>
                  </a:cubicBezTo>
                  <a:cubicBezTo>
                    <a:pt x="0" y="480"/>
                    <a:pt x="17" y="496"/>
                    <a:pt x="17" y="496"/>
                  </a:cubicBezTo>
                  <a:cubicBezTo>
                    <a:pt x="33" y="510"/>
                    <a:pt x="50" y="513"/>
                    <a:pt x="50" y="513"/>
                  </a:cubicBezTo>
                  <a:cubicBezTo>
                    <a:pt x="78" y="521"/>
                    <a:pt x="60" y="549"/>
                    <a:pt x="60" y="549"/>
                  </a:cubicBezTo>
                  <a:cubicBezTo>
                    <a:pt x="36" y="582"/>
                    <a:pt x="83" y="592"/>
                    <a:pt x="83" y="592"/>
                  </a:cubicBezTo>
                  <a:cubicBezTo>
                    <a:pt x="52" y="615"/>
                    <a:pt x="82" y="636"/>
                    <a:pt x="82" y="636"/>
                  </a:cubicBezTo>
                  <a:cubicBezTo>
                    <a:pt x="99" y="644"/>
                    <a:pt x="109" y="674"/>
                    <a:pt x="109" y="690"/>
                  </a:cubicBezTo>
                  <a:cubicBezTo>
                    <a:pt x="109" y="696"/>
                    <a:pt x="110" y="694"/>
                    <a:pt x="111" y="699"/>
                  </a:cubicBezTo>
                  <a:cubicBezTo>
                    <a:pt x="126" y="762"/>
                    <a:pt x="191" y="732"/>
                    <a:pt x="191" y="732"/>
                  </a:cubicBezTo>
                  <a:cubicBezTo>
                    <a:pt x="212" y="726"/>
                    <a:pt x="232" y="723"/>
                    <a:pt x="249" y="723"/>
                  </a:cubicBezTo>
                  <a:cubicBezTo>
                    <a:pt x="263" y="724"/>
                    <a:pt x="276" y="716"/>
                    <a:pt x="282" y="703"/>
                  </a:cubicBezTo>
                  <a:cubicBezTo>
                    <a:pt x="311" y="632"/>
                    <a:pt x="241" y="543"/>
                    <a:pt x="241" y="543"/>
                  </a:cubicBezTo>
                  <a:cubicBezTo>
                    <a:pt x="228" y="527"/>
                    <a:pt x="217" y="506"/>
                    <a:pt x="210" y="491"/>
                  </a:cubicBezTo>
                  <a:close/>
                </a:path>
              </a:pathLst>
            </a:custGeom>
            <a:solidFill>
              <a:srgbClr val="01A9D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Helvetica" panose="020B0604020202020204" pitchFamily="34" charset="0"/>
                <a:ea typeface="Calibri"/>
                <a:cs typeface="Helvetica" panose="020B0604020202020204" pitchFamily="34" charset="0"/>
                <a:sym typeface="Calibri"/>
              </a:endParaRPr>
            </a:p>
          </p:txBody>
        </p:sp>
        <p:sp>
          <p:nvSpPr>
            <p:cNvPr id="140" name="Google Shape;1172;p12">
              <a:extLst>
                <a:ext uri="{FF2B5EF4-FFF2-40B4-BE49-F238E27FC236}">
                  <a16:creationId xmlns:a16="http://schemas.microsoft.com/office/drawing/2014/main" id="{7B894171-5AFB-8B1A-E716-242EB5990C08}"/>
                </a:ext>
              </a:extLst>
            </p:cNvPr>
            <p:cNvSpPr/>
            <p:nvPr/>
          </p:nvSpPr>
          <p:spPr>
            <a:xfrm>
              <a:off x="6148281" y="5061071"/>
              <a:ext cx="937022" cy="812343"/>
            </a:xfrm>
            <a:custGeom>
              <a:avLst/>
              <a:gdLst/>
              <a:ahLst/>
              <a:cxnLst/>
              <a:rect l="l" t="t" r="r" b="b"/>
              <a:pathLst>
                <a:path w="247" h="213" extrusionOk="0">
                  <a:moveTo>
                    <a:pt x="199" y="33"/>
                  </a:moveTo>
                  <a:cubicBezTo>
                    <a:pt x="177" y="25"/>
                    <a:pt x="156" y="15"/>
                    <a:pt x="136" y="5"/>
                  </a:cubicBezTo>
                  <a:cubicBezTo>
                    <a:pt x="123" y="19"/>
                    <a:pt x="100" y="8"/>
                    <a:pt x="100" y="8"/>
                  </a:cubicBezTo>
                  <a:cubicBezTo>
                    <a:pt x="73" y="0"/>
                    <a:pt x="52" y="4"/>
                    <a:pt x="38" y="9"/>
                  </a:cubicBezTo>
                  <a:cubicBezTo>
                    <a:pt x="0" y="24"/>
                    <a:pt x="22" y="100"/>
                    <a:pt x="22" y="100"/>
                  </a:cubicBezTo>
                  <a:cubicBezTo>
                    <a:pt x="38" y="143"/>
                    <a:pt x="247" y="213"/>
                    <a:pt x="247" y="213"/>
                  </a:cubicBezTo>
                  <a:cubicBezTo>
                    <a:pt x="194" y="160"/>
                    <a:pt x="186" y="95"/>
                    <a:pt x="199" y="33"/>
                  </a:cubicBezTo>
                  <a:close/>
                </a:path>
              </a:pathLst>
            </a:custGeom>
            <a:solidFill>
              <a:srgbClr val="01A9D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Helvetica" panose="020B0604020202020204" pitchFamily="34" charset="0"/>
                <a:ea typeface="Calibri"/>
                <a:cs typeface="Helvetica" panose="020B0604020202020204" pitchFamily="34" charset="0"/>
                <a:sym typeface="Calibri"/>
              </a:endParaRPr>
            </a:p>
          </p:txBody>
        </p:sp>
        <p:sp>
          <p:nvSpPr>
            <p:cNvPr id="141" name="Google Shape;1173;p12">
              <a:extLst>
                <a:ext uri="{FF2B5EF4-FFF2-40B4-BE49-F238E27FC236}">
                  <a16:creationId xmlns:a16="http://schemas.microsoft.com/office/drawing/2014/main" id="{19C016B3-4A05-00DC-F044-1A4A1BC93620}"/>
                </a:ext>
              </a:extLst>
            </p:cNvPr>
            <p:cNvSpPr/>
            <p:nvPr/>
          </p:nvSpPr>
          <p:spPr>
            <a:xfrm>
              <a:off x="6224690" y="5407482"/>
              <a:ext cx="860612" cy="465932"/>
            </a:xfrm>
            <a:custGeom>
              <a:avLst/>
              <a:gdLst/>
              <a:ahLst/>
              <a:cxnLst/>
              <a:rect l="l" t="t" r="r" b="b"/>
              <a:pathLst>
                <a:path w="227" h="122" extrusionOk="0">
                  <a:moveTo>
                    <a:pt x="186" y="61"/>
                  </a:moveTo>
                  <a:cubicBezTo>
                    <a:pt x="120" y="51"/>
                    <a:pt x="57" y="30"/>
                    <a:pt x="0" y="0"/>
                  </a:cubicBezTo>
                  <a:cubicBezTo>
                    <a:pt x="1" y="6"/>
                    <a:pt x="2" y="9"/>
                    <a:pt x="2" y="9"/>
                  </a:cubicBezTo>
                  <a:cubicBezTo>
                    <a:pt x="18" y="52"/>
                    <a:pt x="227" y="122"/>
                    <a:pt x="227" y="122"/>
                  </a:cubicBezTo>
                  <a:cubicBezTo>
                    <a:pt x="208" y="103"/>
                    <a:pt x="195" y="83"/>
                    <a:pt x="186" y="61"/>
                  </a:cubicBezTo>
                  <a:close/>
                </a:path>
              </a:pathLst>
            </a:custGeom>
            <a:solidFill>
              <a:srgbClr val="E7ECE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Helvetica" panose="020B0604020202020204" pitchFamily="34" charset="0"/>
                <a:ea typeface="Calibri"/>
                <a:cs typeface="Helvetica" panose="020B0604020202020204" pitchFamily="34" charset="0"/>
                <a:sym typeface="Calibri"/>
              </a:endParaRPr>
            </a:p>
          </p:txBody>
        </p:sp>
        <p:sp>
          <p:nvSpPr>
            <p:cNvPr id="142" name="Google Shape;1174;p12">
              <a:extLst>
                <a:ext uri="{FF2B5EF4-FFF2-40B4-BE49-F238E27FC236}">
                  <a16:creationId xmlns:a16="http://schemas.microsoft.com/office/drawing/2014/main" id="{A5ADE381-84AB-0C76-0D09-67864498052F}"/>
                </a:ext>
              </a:extLst>
            </p:cNvPr>
            <p:cNvSpPr/>
            <p:nvPr/>
          </p:nvSpPr>
          <p:spPr>
            <a:xfrm>
              <a:off x="4525584" y="3901435"/>
              <a:ext cx="1099895" cy="1547705"/>
            </a:xfrm>
            <a:custGeom>
              <a:avLst/>
              <a:gdLst/>
              <a:ahLst/>
              <a:cxnLst/>
              <a:rect l="l" t="t" r="r" b="b"/>
              <a:pathLst>
                <a:path w="290" h="406" extrusionOk="0">
                  <a:moveTo>
                    <a:pt x="85" y="0"/>
                  </a:moveTo>
                  <a:cubicBezTo>
                    <a:pt x="70" y="31"/>
                    <a:pt x="45" y="69"/>
                    <a:pt x="28" y="90"/>
                  </a:cubicBezTo>
                  <a:cubicBezTo>
                    <a:pt x="0" y="124"/>
                    <a:pt x="17" y="140"/>
                    <a:pt x="17" y="140"/>
                  </a:cubicBezTo>
                  <a:cubicBezTo>
                    <a:pt x="33" y="154"/>
                    <a:pt x="50" y="156"/>
                    <a:pt x="50" y="156"/>
                  </a:cubicBezTo>
                  <a:cubicBezTo>
                    <a:pt x="78" y="165"/>
                    <a:pt x="60" y="192"/>
                    <a:pt x="60" y="192"/>
                  </a:cubicBezTo>
                  <a:cubicBezTo>
                    <a:pt x="36" y="225"/>
                    <a:pt x="83" y="236"/>
                    <a:pt x="83" y="236"/>
                  </a:cubicBezTo>
                  <a:cubicBezTo>
                    <a:pt x="52" y="258"/>
                    <a:pt x="82" y="279"/>
                    <a:pt x="82" y="279"/>
                  </a:cubicBezTo>
                  <a:cubicBezTo>
                    <a:pt x="99" y="287"/>
                    <a:pt x="109" y="317"/>
                    <a:pt x="109" y="333"/>
                  </a:cubicBezTo>
                  <a:cubicBezTo>
                    <a:pt x="109" y="340"/>
                    <a:pt x="110" y="337"/>
                    <a:pt x="111" y="343"/>
                  </a:cubicBezTo>
                  <a:cubicBezTo>
                    <a:pt x="126" y="406"/>
                    <a:pt x="191" y="376"/>
                    <a:pt x="191" y="376"/>
                  </a:cubicBezTo>
                  <a:cubicBezTo>
                    <a:pt x="212" y="369"/>
                    <a:pt x="232" y="367"/>
                    <a:pt x="249" y="367"/>
                  </a:cubicBezTo>
                  <a:cubicBezTo>
                    <a:pt x="263" y="367"/>
                    <a:pt x="276" y="360"/>
                    <a:pt x="282" y="347"/>
                  </a:cubicBezTo>
                  <a:cubicBezTo>
                    <a:pt x="290" y="326"/>
                    <a:pt x="290" y="303"/>
                    <a:pt x="286" y="281"/>
                  </a:cubicBezTo>
                  <a:cubicBezTo>
                    <a:pt x="198" y="200"/>
                    <a:pt x="129" y="100"/>
                    <a:pt x="85" y="0"/>
                  </a:cubicBezTo>
                  <a:close/>
                </a:path>
              </a:pathLst>
            </a:custGeom>
            <a:solidFill>
              <a:srgbClr val="E7ECE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Helvetica" panose="020B0604020202020204" pitchFamily="34" charset="0"/>
                <a:ea typeface="Calibri"/>
                <a:cs typeface="Helvetica" panose="020B0604020202020204" pitchFamily="34" charset="0"/>
                <a:sym typeface="Calibri"/>
              </a:endParaRPr>
            </a:p>
          </p:txBody>
        </p:sp>
        <p:sp>
          <p:nvSpPr>
            <p:cNvPr id="143" name="Google Shape;1175;p12">
              <a:extLst>
                <a:ext uri="{FF2B5EF4-FFF2-40B4-BE49-F238E27FC236}">
                  <a16:creationId xmlns:a16="http://schemas.microsoft.com/office/drawing/2014/main" id="{D381EED8-C4F0-509B-4AC9-ACEC4A8B7260}"/>
                </a:ext>
              </a:extLst>
            </p:cNvPr>
            <p:cNvSpPr/>
            <p:nvPr/>
          </p:nvSpPr>
          <p:spPr>
            <a:xfrm>
              <a:off x="5030288" y="2319638"/>
              <a:ext cx="2394835" cy="2084541"/>
            </a:xfrm>
            <a:custGeom>
              <a:avLst/>
              <a:gdLst/>
              <a:ahLst/>
              <a:cxnLst/>
              <a:rect l="l" t="t" r="r" b="b"/>
              <a:pathLst>
                <a:path w="631" h="546" extrusionOk="0">
                  <a:moveTo>
                    <a:pt x="621" y="254"/>
                  </a:moveTo>
                  <a:cubicBezTo>
                    <a:pt x="623" y="220"/>
                    <a:pt x="623" y="220"/>
                    <a:pt x="623" y="220"/>
                  </a:cubicBezTo>
                  <a:cubicBezTo>
                    <a:pt x="627" y="219"/>
                    <a:pt x="631" y="215"/>
                    <a:pt x="631" y="210"/>
                  </a:cubicBezTo>
                  <a:cubicBezTo>
                    <a:pt x="631" y="205"/>
                    <a:pt x="627" y="200"/>
                    <a:pt x="621" y="200"/>
                  </a:cubicBezTo>
                  <a:cubicBezTo>
                    <a:pt x="616" y="200"/>
                    <a:pt x="612" y="205"/>
                    <a:pt x="612" y="210"/>
                  </a:cubicBezTo>
                  <a:cubicBezTo>
                    <a:pt x="612" y="215"/>
                    <a:pt x="615" y="218"/>
                    <a:pt x="619" y="219"/>
                  </a:cubicBezTo>
                  <a:cubicBezTo>
                    <a:pt x="617" y="254"/>
                    <a:pt x="617" y="254"/>
                    <a:pt x="617" y="254"/>
                  </a:cubicBezTo>
                  <a:cubicBezTo>
                    <a:pt x="616" y="254"/>
                    <a:pt x="616" y="254"/>
                    <a:pt x="615" y="254"/>
                  </a:cubicBezTo>
                  <a:cubicBezTo>
                    <a:pt x="537" y="169"/>
                    <a:pt x="537" y="169"/>
                    <a:pt x="537" y="169"/>
                  </a:cubicBezTo>
                  <a:cubicBezTo>
                    <a:pt x="540" y="167"/>
                    <a:pt x="541" y="163"/>
                    <a:pt x="541" y="159"/>
                  </a:cubicBezTo>
                  <a:cubicBezTo>
                    <a:pt x="541" y="150"/>
                    <a:pt x="534" y="143"/>
                    <a:pt x="526" y="143"/>
                  </a:cubicBezTo>
                  <a:cubicBezTo>
                    <a:pt x="517" y="143"/>
                    <a:pt x="510" y="150"/>
                    <a:pt x="510" y="159"/>
                  </a:cubicBezTo>
                  <a:cubicBezTo>
                    <a:pt x="510" y="159"/>
                    <a:pt x="510" y="160"/>
                    <a:pt x="511" y="161"/>
                  </a:cubicBezTo>
                  <a:cubicBezTo>
                    <a:pt x="447" y="178"/>
                    <a:pt x="447" y="178"/>
                    <a:pt x="447" y="178"/>
                  </a:cubicBezTo>
                  <a:cubicBezTo>
                    <a:pt x="446" y="174"/>
                    <a:pt x="443" y="171"/>
                    <a:pt x="439" y="169"/>
                  </a:cubicBezTo>
                  <a:cubicBezTo>
                    <a:pt x="440" y="78"/>
                    <a:pt x="440" y="78"/>
                    <a:pt x="440" y="78"/>
                  </a:cubicBezTo>
                  <a:cubicBezTo>
                    <a:pt x="440" y="78"/>
                    <a:pt x="441" y="78"/>
                    <a:pt x="441" y="78"/>
                  </a:cubicBezTo>
                  <a:cubicBezTo>
                    <a:pt x="447" y="78"/>
                    <a:pt x="452" y="75"/>
                    <a:pt x="456" y="70"/>
                  </a:cubicBezTo>
                  <a:cubicBezTo>
                    <a:pt x="574" y="132"/>
                    <a:pt x="574" y="132"/>
                    <a:pt x="574" y="132"/>
                  </a:cubicBezTo>
                  <a:cubicBezTo>
                    <a:pt x="574" y="132"/>
                    <a:pt x="574" y="133"/>
                    <a:pt x="574" y="134"/>
                  </a:cubicBezTo>
                  <a:cubicBezTo>
                    <a:pt x="574" y="139"/>
                    <a:pt x="578" y="143"/>
                    <a:pt x="583" y="143"/>
                  </a:cubicBezTo>
                  <a:cubicBezTo>
                    <a:pt x="588" y="143"/>
                    <a:pt x="593" y="139"/>
                    <a:pt x="593" y="134"/>
                  </a:cubicBezTo>
                  <a:cubicBezTo>
                    <a:pt x="593" y="129"/>
                    <a:pt x="588" y="125"/>
                    <a:pt x="583" y="125"/>
                  </a:cubicBezTo>
                  <a:cubicBezTo>
                    <a:pt x="581" y="125"/>
                    <a:pt x="578" y="126"/>
                    <a:pt x="576" y="128"/>
                  </a:cubicBezTo>
                  <a:cubicBezTo>
                    <a:pt x="458" y="66"/>
                    <a:pt x="458" y="66"/>
                    <a:pt x="458" y="66"/>
                  </a:cubicBezTo>
                  <a:cubicBezTo>
                    <a:pt x="458" y="64"/>
                    <a:pt x="459" y="62"/>
                    <a:pt x="459" y="60"/>
                  </a:cubicBezTo>
                  <a:cubicBezTo>
                    <a:pt x="459" y="51"/>
                    <a:pt x="451" y="43"/>
                    <a:pt x="441" y="43"/>
                  </a:cubicBezTo>
                  <a:cubicBezTo>
                    <a:pt x="434" y="43"/>
                    <a:pt x="428" y="47"/>
                    <a:pt x="426" y="53"/>
                  </a:cubicBezTo>
                  <a:cubicBezTo>
                    <a:pt x="358" y="25"/>
                    <a:pt x="358" y="25"/>
                    <a:pt x="358" y="25"/>
                  </a:cubicBezTo>
                  <a:cubicBezTo>
                    <a:pt x="359" y="23"/>
                    <a:pt x="360" y="21"/>
                    <a:pt x="360" y="18"/>
                  </a:cubicBezTo>
                  <a:cubicBezTo>
                    <a:pt x="360" y="8"/>
                    <a:pt x="352" y="0"/>
                    <a:pt x="342" y="0"/>
                  </a:cubicBezTo>
                  <a:cubicBezTo>
                    <a:pt x="332" y="0"/>
                    <a:pt x="324" y="8"/>
                    <a:pt x="324" y="18"/>
                  </a:cubicBezTo>
                  <a:cubicBezTo>
                    <a:pt x="324" y="26"/>
                    <a:pt x="330" y="33"/>
                    <a:pt x="338" y="35"/>
                  </a:cubicBezTo>
                  <a:cubicBezTo>
                    <a:pt x="350" y="79"/>
                    <a:pt x="350" y="79"/>
                    <a:pt x="350" y="79"/>
                  </a:cubicBezTo>
                  <a:cubicBezTo>
                    <a:pt x="348" y="80"/>
                    <a:pt x="346" y="81"/>
                    <a:pt x="345" y="83"/>
                  </a:cubicBezTo>
                  <a:cubicBezTo>
                    <a:pt x="258" y="63"/>
                    <a:pt x="258" y="63"/>
                    <a:pt x="258" y="63"/>
                  </a:cubicBezTo>
                  <a:cubicBezTo>
                    <a:pt x="258" y="63"/>
                    <a:pt x="258" y="63"/>
                    <a:pt x="258" y="63"/>
                  </a:cubicBezTo>
                  <a:cubicBezTo>
                    <a:pt x="258" y="52"/>
                    <a:pt x="249" y="43"/>
                    <a:pt x="238" y="43"/>
                  </a:cubicBezTo>
                  <a:cubicBezTo>
                    <a:pt x="227" y="43"/>
                    <a:pt x="218" y="52"/>
                    <a:pt x="218" y="63"/>
                  </a:cubicBezTo>
                  <a:cubicBezTo>
                    <a:pt x="218" y="65"/>
                    <a:pt x="218" y="67"/>
                    <a:pt x="219" y="69"/>
                  </a:cubicBezTo>
                  <a:cubicBezTo>
                    <a:pt x="101" y="120"/>
                    <a:pt x="101" y="120"/>
                    <a:pt x="101" y="120"/>
                  </a:cubicBezTo>
                  <a:cubicBezTo>
                    <a:pt x="100" y="118"/>
                    <a:pt x="98" y="117"/>
                    <a:pt x="96" y="116"/>
                  </a:cubicBezTo>
                  <a:cubicBezTo>
                    <a:pt x="132" y="70"/>
                    <a:pt x="132" y="70"/>
                    <a:pt x="132" y="70"/>
                  </a:cubicBezTo>
                  <a:cubicBezTo>
                    <a:pt x="133" y="70"/>
                    <a:pt x="134" y="70"/>
                    <a:pt x="135" y="70"/>
                  </a:cubicBezTo>
                  <a:cubicBezTo>
                    <a:pt x="139" y="70"/>
                    <a:pt x="142" y="67"/>
                    <a:pt x="142" y="62"/>
                  </a:cubicBezTo>
                  <a:cubicBezTo>
                    <a:pt x="142" y="58"/>
                    <a:pt x="139" y="55"/>
                    <a:pt x="135" y="55"/>
                  </a:cubicBezTo>
                  <a:cubicBezTo>
                    <a:pt x="130" y="55"/>
                    <a:pt x="127" y="58"/>
                    <a:pt x="127" y="62"/>
                  </a:cubicBezTo>
                  <a:cubicBezTo>
                    <a:pt x="127" y="64"/>
                    <a:pt x="128" y="66"/>
                    <a:pt x="129" y="67"/>
                  </a:cubicBezTo>
                  <a:cubicBezTo>
                    <a:pt x="91" y="116"/>
                    <a:pt x="91" y="116"/>
                    <a:pt x="91" y="116"/>
                  </a:cubicBezTo>
                  <a:cubicBezTo>
                    <a:pt x="86" y="116"/>
                    <a:pt x="83" y="121"/>
                    <a:pt x="83" y="126"/>
                  </a:cubicBezTo>
                  <a:cubicBezTo>
                    <a:pt x="83" y="131"/>
                    <a:pt x="87" y="136"/>
                    <a:pt x="93" y="136"/>
                  </a:cubicBezTo>
                  <a:cubicBezTo>
                    <a:pt x="99" y="136"/>
                    <a:pt x="103" y="131"/>
                    <a:pt x="103" y="126"/>
                  </a:cubicBezTo>
                  <a:cubicBezTo>
                    <a:pt x="103" y="125"/>
                    <a:pt x="103" y="124"/>
                    <a:pt x="103" y="124"/>
                  </a:cubicBezTo>
                  <a:cubicBezTo>
                    <a:pt x="221" y="73"/>
                    <a:pt x="221" y="73"/>
                    <a:pt x="221" y="73"/>
                  </a:cubicBezTo>
                  <a:cubicBezTo>
                    <a:pt x="224" y="79"/>
                    <a:pt x="230" y="83"/>
                    <a:pt x="238" y="83"/>
                  </a:cubicBezTo>
                  <a:cubicBezTo>
                    <a:pt x="246" y="83"/>
                    <a:pt x="252" y="78"/>
                    <a:pt x="256" y="71"/>
                  </a:cubicBezTo>
                  <a:cubicBezTo>
                    <a:pt x="343" y="92"/>
                    <a:pt x="343" y="92"/>
                    <a:pt x="343" y="92"/>
                  </a:cubicBezTo>
                  <a:cubicBezTo>
                    <a:pt x="343" y="92"/>
                    <a:pt x="343" y="92"/>
                    <a:pt x="343" y="93"/>
                  </a:cubicBezTo>
                  <a:cubicBezTo>
                    <a:pt x="197" y="152"/>
                    <a:pt x="197" y="152"/>
                    <a:pt x="197" y="152"/>
                  </a:cubicBezTo>
                  <a:cubicBezTo>
                    <a:pt x="193" y="147"/>
                    <a:pt x="187" y="143"/>
                    <a:pt x="179" y="143"/>
                  </a:cubicBezTo>
                  <a:cubicBezTo>
                    <a:pt x="169" y="143"/>
                    <a:pt x="160" y="152"/>
                    <a:pt x="159" y="162"/>
                  </a:cubicBezTo>
                  <a:cubicBezTo>
                    <a:pt x="62" y="177"/>
                    <a:pt x="62" y="177"/>
                    <a:pt x="62" y="177"/>
                  </a:cubicBezTo>
                  <a:cubicBezTo>
                    <a:pt x="61" y="174"/>
                    <a:pt x="58" y="171"/>
                    <a:pt x="54" y="171"/>
                  </a:cubicBezTo>
                  <a:cubicBezTo>
                    <a:pt x="49" y="171"/>
                    <a:pt x="45" y="175"/>
                    <a:pt x="45" y="180"/>
                  </a:cubicBezTo>
                  <a:cubicBezTo>
                    <a:pt x="45" y="185"/>
                    <a:pt x="49" y="189"/>
                    <a:pt x="54" y="189"/>
                  </a:cubicBezTo>
                  <a:cubicBezTo>
                    <a:pt x="55" y="189"/>
                    <a:pt x="56" y="189"/>
                    <a:pt x="57" y="189"/>
                  </a:cubicBezTo>
                  <a:cubicBezTo>
                    <a:pt x="79" y="224"/>
                    <a:pt x="79" y="224"/>
                    <a:pt x="79" y="224"/>
                  </a:cubicBezTo>
                  <a:cubicBezTo>
                    <a:pt x="78" y="226"/>
                    <a:pt x="77" y="228"/>
                    <a:pt x="77" y="230"/>
                  </a:cubicBezTo>
                  <a:cubicBezTo>
                    <a:pt x="77" y="236"/>
                    <a:pt x="80" y="241"/>
                    <a:pt x="85" y="243"/>
                  </a:cubicBezTo>
                  <a:cubicBezTo>
                    <a:pt x="56" y="314"/>
                    <a:pt x="56" y="314"/>
                    <a:pt x="56" y="314"/>
                  </a:cubicBezTo>
                  <a:cubicBezTo>
                    <a:pt x="54" y="313"/>
                    <a:pt x="51" y="312"/>
                    <a:pt x="49" y="312"/>
                  </a:cubicBezTo>
                  <a:cubicBezTo>
                    <a:pt x="46" y="312"/>
                    <a:pt x="43" y="312"/>
                    <a:pt x="41" y="313"/>
                  </a:cubicBezTo>
                  <a:cubicBezTo>
                    <a:pt x="20" y="275"/>
                    <a:pt x="20" y="275"/>
                    <a:pt x="20" y="275"/>
                  </a:cubicBezTo>
                  <a:cubicBezTo>
                    <a:pt x="22" y="273"/>
                    <a:pt x="24" y="269"/>
                    <a:pt x="24" y="266"/>
                  </a:cubicBezTo>
                  <a:cubicBezTo>
                    <a:pt x="24" y="259"/>
                    <a:pt x="19" y="254"/>
                    <a:pt x="12" y="254"/>
                  </a:cubicBezTo>
                  <a:cubicBezTo>
                    <a:pt x="6" y="254"/>
                    <a:pt x="0" y="259"/>
                    <a:pt x="0" y="266"/>
                  </a:cubicBezTo>
                  <a:cubicBezTo>
                    <a:pt x="0" y="272"/>
                    <a:pt x="6" y="277"/>
                    <a:pt x="12" y="277"/>
                  </a:cubicBezTo>
                  <a:cubicBezTo>
                    <a:pt x="13" y="277"/>
                    <a:pt x="15" y="277"/>
                    <a:pt x="16" y="277"/>
                  </a:cubicBezTo>
                  <a:cubicBezTo>
                    <a:pt x="37" y="316"/>
                    <a:pt x="37" y="316"/>
                    <a:pt x="37" y="316"/>
                  </a:cubicBezTo>
                  <a:cubicBezTo>
                    <a:pt x="32" y="319"/>
                    <a:pt x="29" y="325"/>
                    <a:pt x="29" y="332"/>
                  </a:cubicBezTo>
                  <a:cubicBezTo>
                    <a:pt x="29" y="342"/>
                    <a:pt x="38" y="351"/>
                    <a:pt x="49" y="351"/>
                  </a:cubicBezTo>
                  <a:cubicBezTo>
                    <a:pt x="59" y="351"/>
                    <a:pt x="68" y="342"/>
                    <a:pt x="68" y="332"/>
                  </a:cubicBezTo>
                  <a:cubicBezTo>
                    <a:pt x="68" y="325"/>
                    <a:pt x="65" y="319"/>
                    <a:pt x="60" y="316"/>
                  </a:cubicBezTo>
                  <a:cubicBezTo>
                    <a:pt x="89" y="245"/>
                    <a:pt x="89" y="245"/>
                    <a:pt x="89" y="245"/>
                  </a:cubicBezTo>
                  <a:cubicBezTo>
                    <a:pt x="90" y="245"/>
                    <a:pt x="92" y="246"/>
                    <a:pt x="93" y="246"/>
                  </a:cubicBezTo>
                  <a:cubicBezTo>
                    <a:pt x="100" y="246"/>
                    <a:pt x="105" y="241"/>
                    <a:pt x="107" y="235"/>
                  </a:cubicBezTo>
                  <a:cubicBezTo>
                    <a:pt x="237" y="245"/>
                    <a:pt x="237" y="245"/>
                    <a:pt x="237" y="245"/>
                  </a:cubicBezTo>
                  <a:cubicBezTo>
                    <a:pt x="160" y="277"/>
                    <a:pt x="160" y="277"/>
                    <a:pt x="160" y="277"/>
                  </a:cubicBezTo>
                  <a:cubicBezTo>
                    <a:pt x="158" y="274"/>
                    <a:pt x="154" y="272"/>
                    <a:pt x="150" y="272"/>
                  </a:cubicBezTo>
                  <a:cubicBezTo>
                    <a:pt x="144" y="272"/>
                    <a:pt x="139" y="277"/>
                    <a:pt x="139" y="283"/>
                  </a:cubicBezTo>
                  <a:cubicBezTo>
                    <a:pt x="139" y="289"/>
                    <a:pt x="144" y="294"/>
                    <a:pt x="150" y="294"/>
                  </a:cubicBezTo>
                  <a:cubicBezTo>
                    <a:pt x="157" y="294"/>
                    <a:pt x="162" y="289"/>
                    <a:pt x="162" y="283"/>
                  </a:cubicBezTo>
                  <a:cubicBezTo>
                    <a:pt x="162" y="282"/>
                    <a:pt x="162" y="281"/>
                    <a:pt x="161" y="281"/>
                  </a:cubicBezTo>
                  <a:cubicBezTo>
                    <a:pt x="240" y="248"/>
                    <a:pt x="240" y="248"/>
                    <a:pt x="240" y="248"/>
                  </a:cubicBezTo>
                  <a:cubicBezTo>
                    <a:pt x="242" y="251"/>
                    <a:pt x="246" y="254"/>
                    <a:pt x="250" y="254"/>
                  </a:cubicBezTo>
                  <a:cubicBezTo>
                    <a:pt x="257" y="254"/>
                    <a:pt x="263" y="248"/>
                    <a:pt x="263" y="241"/>
                  </a:cubicBezTo>
                  <a:cubicBezTo>
                    <a:pt x="263" y="240"/>
                    <a:pt x="263" y="240"/>
                    <a:pt x="263" y="239"/>
                  </a:cubicBezTo>
                  <a:cubicBezTo>
                    <a:pt x="311" y="171"/>
                    <a:pt x="311" y="171"/>
                    <a:pt x="311" y="171"/>
                  </a:cubicBezTo>
                  <a:cubicBezTo>
                    <a:pt x="312" y="171"/>
                    <a:pt x="314" y="171"/>
                    <a:pt x="316" y="171"/>
                  </a:cubicBezTo>
                  <a:cubicBezTo>
                    <a:pt x="323" y="171"/>
                    <a:pt x="330" y="166"/>
                    <a:pt x="332" y="160"/>
                  </a:cubicBezTo>
                  <a:cubicBezTo>
                    <a:pt x="401" y="181"/>
                    <a:pt x="401" y="181"/>
                    <a:pt x="401" y="181"/>
                  </a:cubicBezTo>
                  <a:cubicBezTo>
                    <a:pt x="400" y="184"/>
                    <a:pt x="400" y="187"/>
                    <a:pt x="400" y="189"/>
                  </a:cubicBezTo>
                  <a:cubicBezTo>
                    <a:pt x="400" y="203"/>
                    <a:pt x="411" y="214"/>
                    <a:pt x="425" y="214"/>
                  </a:cubicBezTo>
                  <a:cubicBezTo>
                    <a:pt x="434" y="214"/>
                    <a:pt x="442" y="209"/>
                    <a:pt x="447" y="202"/>
                  </a:cubicBezTo>
                  <a:cubicBezTo>
                    <a:pt x="607" y="262"/>
                    <a:pt x="607" y="262"/>
                    <a:pt x="607" y="262"/>
                  </a:cubicBezTo>
                  <a:cubicBezTo>
                    <a:pt x="606" y="263"/>
                    <a:pt x="606" y="265"/>
                    <a:pt x="606" y="266"/>
                  </a:cubicBezTo>
                  <a:cubicBezTo>
                    <a:pt x="606" y="267"/>
                    <a:pt x="606" y="267"/>
                    <a:pt x="606" y="268"/>
                  </a:cubicBezTo>
                  <a:cubicBezTo>
                    <a:pt x="392" y="282"/>
                    <a:pt x="392" y="282"/>
                    <a:pt x="392" y="282"/>
                  </a:cubicBezTo>
                  <a:cubicBezTo>
                    <a:pt x="390" y="276"/>
                    <a:pt x="385" y="272"/>
                    <a:pt x="378" y="272"/>
                  </a:cubicBezTo>
                  <a:cubicBezTo>
                    <a:pt x="377" y="272"/>
                    <a:pt x="375" y="272"/>
                    <a:pt x="374" y="272"/>
                  </a:cubicBezTo>
                  <a:cubicBezTo>
                    <a:pt x="345" y="235"/>
                    <a:pt x="345" y="235"/>
                    <a:pt x="345" y="235"/>
                  </a:cubicBezTo>
                  <a:cubicBezTo>
                    <a:pt x="350" y="233"/>
                    <a:pt x="353" y="228"/>
                    <a:pt x="353" y="223"/>
                  </a:cubicBezTo>
                  <a:cubicBezTo>
                    <a:pt x="353" y="215"/>
                    <a:pt x="346" y="208"/>
                    <a:pt x="338" y="208"/>
                  </a:cubicBezTo>
                  <a:cubicBezTo>
                    <a:pt x="331" y="208"/>
                    <a:pt x="324" y="215"/>
                    <a:pt x="324" y="223"/>
                  </a:cubicBezTo>
                  <a:cubicBezTo>
                    <a:pt x="324" y="229"/>
                    <a:pt x="329" y="235"/>
                    <a:pt x="335" y="236"/>
                  </a:cubicBezTo>
                  <a:cubicBezTo>
                    <a:pt x="367" y="278"/>
                    <a:pt x="367" y="278"/>
                    <a:pt x="367" y="278"/>
                  </a:cubicBezTo>
                  <a:cubicBezTo>
                    <a:pt x="366" y="280"/>
                    <a:pt x="365" y="282"/>
                    <a:pt x="365" y="285"/>
                  </a:cubicBezTo>
                  <a:cubicBezTo>
                    <a:pt x="365" y="293"/>
                    <a:pt x="371" y="299"/>
                    <a:pt x="378" y="299"/>
                  </a:cubicBezTo>
                  <a:cubicBezTo>
                    <a:pt x="383" y="299"/>
                    <a:pt x="388" y="296"/>
                    <a:pt x="390" y="292"/>
                  </a:cubicBezTo>
                  <a:cubicBezTo>
                    <a:pt x="526" y="307"/>
                    <a:pt x="526" y="307"/>
                    <a:pt x="526" y="307"/>
                  </a:cubicBezTo>
                  <a:cubicBezTo>
                    <a:pt x="526" y="308"/>
                    <a:pt x="526" y="309"/>
                    <a:pt x="526" y="310"/>
                  </a:cubicBezTo>
                  <a:cubicBezTo>
                    <a:pt x="458" y="344"/>
                    <a:pt x="458" y="344"/>
                    <a:pt x="458" y="344"/>
                  </a:cubicBezTo>
                  <a:cubicBezTo>
                    <a:pt x="456" y="340"/>
                    <a:pt x="452" y="337"/>
                    <a:pt x="447" y="337"/>
                  </a:cubicBezTo>
                  <a:cubicBezTo>
                    <a:pt x="440" y="337"/>
                    <a:pt x="435" y="342"/>
                    <a:pt x="435" y="349"/>
                  </a:cubicBezTo>
                  <a:cubicBezTo>
                    <a:pt x="435" y="355"/>
                    <a:pt x="440" y="361"/>
                    <a:pt x="447" y="361"/>
                  </a:cubicBezTo>
                  <a:cubicBezTo>
                    <a:pt x="453" y="361"/>
                    <a:pt x="459" y="355"/>
                    <a:pt x="459" y="349"/>
                  </a:cubicBezTo>
                  <a:cubicBezTo>
                    <a:pt x="459" y="349"/>
                    <a:pt x="459" y="349"/>
                    <a:pt x="459" y="348"/>
                  </a:cubicBezTo>
                  <a:cubicBezTo>
                    <a:pt x="527" y="314"/>
                    <a:pt x="527" y="314"/>
                    <a:pt x="527" y="314"/>
                  </a:cubicBezTo>
                  <a:cubicBezTo>
                    <a:pt x="530" y="324"/>
                    <a:pt x="539" y="331"/>
                    <a:pt x="550" y="331"/>
                  </a:cubicBezTo>
                  <a:cubicBezTo>
                    <a:pt x="556" y="331"/>
                    <a:pt x="561" y="329"/>
                    <a:pt x="566" y="325"/>
                  </a:cubicBezTo>
                  <a:cubicBezTo>
                    <a:pt x="607" y="385"/>
                    <a:pt x="607" y="385"/>
                    <a:pt x="607" y="385"/>
                  </a:cubicBezTo>
                  <a:cubicBezTo>
                    <a:pt x="606" y="386"/>
                    <a:pt x="606" y="387"/>
                    <a:pt x="606" y="388"/>
                  </a:cubicBezTo>
                  <a:cubicBezTo>
                    <a:pt x="606" y="390"/>
                    <a:pt x="607" y="392"/>
                    <a:pt x="609" y="394"/>
                  </a:cubicBezTo>
                  <a:cubicBezTo>
                    <a:pt x="576" y="456"/>
                    <a:pt x="576" y="456"/>
                    <a:pt x="576" y="456"/>
                  </a:cubicBezTo>
                  <a:cubicBezTo>
                    <a:pt x="574" y="455"/>
                    <a:pt x="571" y="454"/>
                    <a:pt x="567" y="454"/>
                  </a:cubicBezTo>
                  <a:cubicBezTo>
                    <a:pt x="564" y="454"/>
                    <a:pt x="561" y="455"/>
                    <a:pt x="558" y="457"/>
                  </a:cubicBezTo>
                  <a:cubicBezTo>
                    <a:pt x="522" y="393"/>
                    <a:pt x="522" y="393"/>
                    <a:pt x="522" y="393"/>
                  </a:cubicBezTo>
                  <a:cubicBezTo>
                    <a:pt x="524" y="391"/>
                    <a:pt x="526" y="388"/>
                    <a:pt x="526" y="385"/>
                  </a:cubicBezTo>
                  <a:cubicBezTo>
                    <a:pt x="526" y="379"/>
                    <a:pt x="521" y="374"/>
                    <a:pt x="515" y="374"/>
                  </a:cubicBezTo>
                  <a:cubicBezTo>
                    <a:pt x="508" y="374"/>
                    <a:pt x="503" y="379"/>
                    <a:pt x="503" y="385"/>
                  </a:cubicBezTo>
                  <a:cubicBezTo>
                    <a:pt x="503" y="391"/>
                    <a:pt x="508" y="396"/>
                    <a:pt x="513" y="396"/>
                  </a:cubicBezTo>
                  <a:cubicBezTo>
                    <a:pt x="528" y="528"/>
                    <a:pt x="528" y="528"/>
                    <a:pt x="528" y="528"/>
                  </a:cubicBezTo>
                  <a:cubicBezTo>
                    <a:pt x="525" y="529"/>
                    <a:pt x="522" y="533"/>
                    <a:pt x="522" y="537"/>
                  </a:cubicBezTo>
                  <a:cubicBezTo>
                    <a:pt x="522" y="542"/>
                    <a:pt x="526" y="546"/>
                    <a:pt x="532" y="546"/>
                  </a:cubicBezTo>
                  <a:cubicBezTo>
                    <a:pt x="537" y="546"/>
                    <a:pt x="541" y="542"/>
                    <a:pt x="541" y="537"/>
                  </a:cubicBezTo>
                  <a:cubicBezTo>
                    <a:pt x="541" y="532"/>
                    <a:pt x="538" y="528"/>
                    <a:pt x="533" y="528"/>
                  </a:cubicBezTo>
                  <a:cubicBezTo>
                    <a:pt x="518" y="396"/>
                    <a:pt x="518" y="396"/>
                    <a:pt x="518" y="396"/>
                  </a:cubicBezTo>
                  <a:cubicBezTo>
                    <a:pt x="518" y="396"/>
                    <a:pt x="518" y="396"/>
                    <a:pt x="518" y="396"/>
                  </a:cubicBezTo>
                  <a:cubicBezTo>
                    <a:pt x="554" y="459"/>
                    <a:pt x="554" y="459"/>
                    <a:pt x="554" y="459"/>
                  </a:cubicBezTo>
                  <a:cubicBezTo>
                    <a:pt x="552" y="463"/>
                    <a:pt x="550" y="467"/>
                    <a:pt x="550" y="471"/>
                  </a:cubicBezTo>
                  <a:cubicBezTo>
                    <a:pt x="550" y="481"/>
                    <a:pt x="558" y="489"/>
                    <a:pt x="567" y="489"/>
                  </a:cubicBezTo>
                  <a:cubicBezTo>
                    <a:pt x="577" y="489"/>
                    <a:pt x="585" y="481"/>
                    <a:pt x="585" y="471"/>
                  </a:cubicBezTo>
                  <a:cubicBezTo>
                    <a:pt x="585" y="466"/>
                    <a:pt x="583" y="462"/>
                    <a:pt x="580" y="459"/>
                  </a:cubicBezTo>
                  <a:cubicBezTo>
                    <a:pt x="612" y="396"/>
                    <a:pt x="612" y="396"/>
                    <a:pt x="612" y="396"/>
                  </a:cubicBezTo>
                  <a:cubicBezTo>
                    <a:pt x="613" y="396"/>
                    <a:pt x="614" y="396"/>
                    <a:pt x="614" y="396"/>
                  </a:cubicBezTo>
                  <a:cubicBezTo>
                    <a:pt x="619" y="396"/>
                    <a:pt x="622" y="393"/>
                    <a:pt x="622" y="388"/>
                  </a:cubicBezTo>
                  <a:cubicBezTo>
                    <a:pt x="622" y="384"/>
                    <a:pt x="620" y="381"/>
                    <a:pt x="616" y="380"/>
                  </a:cubicBezTo>
                  <a:cubicBezTo>
                    <a:pt x="616" y="279"/>
                    <a:pt x="616" y="279"/>
                    <a:pt x="616" y="279"/>
                  </a:cubicBezTo>
                  <a:cubicBezTo>
                    <a:pt x="617" y="279"/>
                    <a:pt x="618" y="279"/>
                    <a:pt x="618" y="279"/>
                  </a:cubicBezTo>
                  <a:cubicBezTo>
                    <a:pt x="625" y="279"/>
                    <a:pt x="631" y="273"/>
                    <a:pt x="631" y="266"/>
                  </a:cubicBezTo>
                  <a:cubicBezTo>
                    <a:pt x="631" y="260"/>
                    <a:pt x="627" y="255"/>
                    <a:pt x="621" y="254"/>
                  </a:cubicBezTo>
                  <a:close/>
                  <a:moveTo>
                    <a:pt x="103" y="218"/>
                  </a:moveTo>
                  <a:cubicBezTo>
                    <a:pt x="100" y="216"/>
                    <a:pt x="97" y="214"/>
                    <a:pt x="93" y="214"/>
                  </a:cubicBezTo>
                  <a:cubicBezTo>
                    <a:pt x="88" y="214"/>
                    <a:pt x="84" y="216"/>
                    <a:pt x="81" y="220"/>
                  </a:cubicBezTo>
                  <a:cubicBezTo>
                    <a:pt x="60" y="187"/>
                    <a:pt x="60" y="187"/>
                    <a:pt x="60" y="187"/>
                  </a:cubicBezTo>
                  <a:cubicBezTo>
                    <a:pt x="62" y="185"/>
                    <a:pt x="62" y="183"/>
                    <a:pt x="63" y="181"/>
                  </a:cubicBezTo>
                  <a:cubicBezTo>
                    <a:pt x="159" y="167"/>
                    <a:pt x="159" y="167"/>
                    <a:pt x="159" y="167"/>
                  </a:cubicBezTo>
                  <a:cubicBezTo>
                    <a:pt x="159" y="167"/>
                    <a:pt x="159" y="168"/>
                    <a:pt x="159" y="169"/>
                  </a:cubicBezTo>
                  <a:lnTo>
                    <a:pt x="103" y="218"/>
                  </a:lnTo>
                  <a:close/>
                  <a:moveTo>
                    <a:pt x="239" y="236"/>
                  </a:moveTo>
                  <a:cubicBezTo>
                    <a:pt x="108" y="227"/>
                    <a:pt x="108" y="227"/>
                    <a:pt x="108" y="227"/>
                  </a:cubicBezTo>
                  <a:cubicBezTo>
                    <a:pt x="108" y="225"/>
                    <a:pt x="107" y="223"/>
                    <a:pt x="106" y="221"/>
                  </a:cubicBezTo>
                  <a:cubicBezTo>
                    <a:pt x="160" y="173"/>
                    <a:pt x="160" y="173"/>
                    <a:pt x="160" y="173"/>
                  </a:cubicBezTo>
                  <a:cubicBezTo>
                    <a:pt x="164" y="180"/>
                    <a:pt x="171" y="185"/>
                    <a:pt x="179" y="185"/>
                  </a:cubicBezTo>
                  <a:cubicBezTo>
                    <a:pt x="184" y="185"/>
                    <a:pt x="189" y="184"/>
                    <a:pt x="193" y="181"/>
                  </a:cubicBezTo>
                  <a:cubicBezTo>
                    <a:pt x="243" y="231"/>
                    <a:pt x="243" y="231"/>
                    <a:pt x="243" y="231"/>
                  </a:cubicBezTo>
                  <a:cubicBezTo>
                    <a:pt x="241" y="232"/>
                    <a:pt x="240" y="234"/>
                    <a:pt x="239" y="236"/>
                  </a:cubicBezTo>
                  <a:close/>
                  <a:moveTo>
                    <a:pt x="431" y="165"/>
                  </a:moveTo>
                  <a:cubicBezTo>
                    <a:pt x="429" y="165"/>
                    <a:pt x="427" y="164"/>
                    <a:pt x="425" y="164"/>
                  </a:cubicBezTo>
                  <a:cubicBezTo>
                    <a:pt x="421" y="164"/>
                    <a:pt x="417" y="165"/>
                    <a:pt x="414" y="167"/>
                  </a:cubicBezTo>
                  <a:cubicBezTo>
                    <a:pt x="400" y="144"/>
                    <a:pt x="400" y="144"/>
                    <a:pt x="400" y="144"/>
                  </a:cubicBezTo>
                  <a:cubicBezTo>
                    <a:pt x="402" y="142"/>
                    <a:pt x="403" y="140"/>
                    <a:pt x="403" y="138"/>
                  </a:cubicBezTo>
                  <a:cubicBezTo>
                    <a:pt x="403" y="133"/>
                    <a:pt x="399" y="129"/>
                    <a:pt x="394" y="129"/>
                  </a:cubicBezTo>
                  <a:cubicBezTo>
                    <a:pt x="389" y="129"/>
                    <a:pt x="385" y="133"/>
                    <a:pt x="385" y="138"/>
                  </a:cubicBezTo>
                  <a:cubicBezTo>
                    <a:pt x="385" y="142"/>
                    <a:pt x="389" y="146"/>
                    <a:pt x="394" y="146"/>
                  </a:cubicBezTo>
                  <a:cubicBezTo>
                    <a:pt x="395" y="146"/>
                    <a:pt x="396" y="146"/>
                    <a:pt x="397" y="146"/>
                  </a:cubicBezTo>
                  <a:cubicBezTo>
                    <a:pt x="410" y="169"/>
                    <a:pt x="410" y="169"/>
                    <a:pt x="410" y="169"/>
                  </a:cubicBezTo>
                  <a:cubicBezTo>
                    <a:pt x="407" y="171"/>
                    <a:pt x="405" y="174"/>
                    <a:pt x="403" y="177"/>
                  </a:cubicBezTo>
                  <a:cubicBezTo>
                    <a:pt x="333" y="155"/>
                    <a:pt x="333" y="155"/>
                    <a:pt x="333" y="155"/>
                  </a:cubicBezTo>
                  <a:cubicBezTo>
                    <a:pt x="333" y="155"/>
                    <a:pt x="333" y="154"/>
                    <a:pt x="333" y="154"/>
                  </a:cubicBezTo>
                  <a:cubicBezTo>
                    <a:pt x="333" y="144"/>
                    <a:pt x="325" y="136"/>
                    <a:pt x="316" y="136"/>
                  </a:cubicBezTo>
                  <a:cubicBezTo>
                    <a:pt x="306" y="136"/>
                    <a:pt x="298" y="144"/>
                    <a:pt x="298" y="154"/>
                  </a:cubicBezTo>
                  <a:cubicBezTo>
                    <a:pt x="298" y="160"/>
                    <a:pt x="301" y="166"/>
                    <a:pt x="307" y="169"/>
                  </a:cubicBezTo>
                  <a:cubicBezTo>
                    <a:pt x="261" y="234"/>
                    <a:pt x="261" y="234"/>
                    <a:pt x="261" y="234"/>
                  </a:cubicBezTo>
                  <a:cubicBezTo>
                    <a:pt x="258" y="231"/>
                    <a:pt x="255" y="229"/>
                    <a:pt x="250" y="229"/>
                  </a:cubicBezTo>
                  <a:cubicBezTo>
                    <a:pt x="249" y="229"/>
                    <a:pt x="248" y="229"/>
                    <a:pt x="248" y="229"/>
                  </a:cubicBezTo>
                  <a:cubicBezTo>
                    <a:pt x="196" y="178"/>
                    <a:pt x="196" y="178"/>
                    <a:pt x="196" y="178"/>
                  </a:cubicBezTo>
                  <a:cubicBezTo>
                    <a:pt x="199" y="174"/>
                    <a:pt x="200" y="169"/>
                    <a:pt x="200" y="164"/>
                  </a:cubicBezTo>
                  <a:cubicBezTo>
                    <a:pt x="200" y="161"/>
                    <a:pt x="200" y="159"/>
                    <a:pt x="199" y="156"/>
                  </a:cubicBezTo>
                  <a:cubicBezTo>
                    <a:pt x="345" y="97"/>
                    <a:pt x="345" y="97"/>
                    <a:pt x="345" y="97"/>
                  </a:cubicBezTo>
                  <a:cubicBezTo>
                    <a:pt x="347" y="100"/>
                    <a:pt x="351" y="102"/>
                    <a:pt x="355" y="102"/>
                  </a:cubicBezTo>
                  <a:cubicBezTo>
                    <a:pt x="362" y="102"/>
                    <a:pt x="368" y="97"/>
                    <a:pt x="368" y="90"/>
                  </a:cubicBezTo>
                  <a:cubicBezTo>
                    <a:pt x="368" y="83"/>
                    <a:pt x="362" y="78"/>
                    <a:pt x="355" y="78"/>
                  </a:cubicBezTo>
                  <a:cubicBezTo>
                    <a:pt x="355" y="78"/>
                    <a:pt x="355" y="78"/>
                    <a:pt x="354" y="78"/>
                  </a:cubicBezTo>
                  <a:cubicBezTo>
                    <a:pt x="342" y="36"/>
                    <a:pt x="342" y="36"/>
                    <a:pt x="342" y="36"/>
                  </a:cubicBezTo>
                  <a:cubicBezTo>
                    <a:pt x="348" y="36"/>
                    <a:pt x="353" y="33"/>
                    <a:pt x="356" y="29"/>
                  </a:cubicBezTo>
                  <a:cubicBezTo>
                    <a:pt x="424" y="57"/>
                    <a:pt x="424" y="57"/>
                    <a:pt x="424" y="57"/>
                  </a:cubicBezTo>
                  <a:cubicBezTo>
                    <a:pt x="424" y="58"/>
                    <a:pt x="424" y="59"/>
                    <a:pt x="424" y="60"/>
                  </a:cubicBezTo>
                  <a:cubicBezTo>
                    <a:pt x="424" y="66"/>
                    <a:pt x="427" y="71"/>
                    <a:pt x="431" y="75"/>
                  </a:cubicBezTo>
                  <a:lnTo>
                    <a:pt x="431" y="165"/>
                  </a:lnTo>
                  <a:close/>
                  <a:moveTo>
                    <a:pt x="450" y="194"/>
                  </a:moveTo>
                  <a:cubicBezTo>
                    <a:pt x="450" y="192"/>
                    <a:pt x="450" y="191"/>
                    <a:pt x="450" y="189"/>
                  </a:cubicBezTo>
                  <a:cubicBezTo>
                    <a:pt x="450" y="187"/>
                    <a:pt x="450" y="185"/>
                    <a:pt x="449" y="182"/>
                  </a:cubicBezTo>
                  <a:cubicBezTo>
                    <a:pt x="512" y="165"/>
                    <a:pt x="512" y="165"/>
                    <a:pt x="512" y="165"/>
                  </a:cubicBezTo>
                  <a:cubicBezTo>
                    <a:pt x="514" y="170"/>
                    <a:pt x="519" y="174"/>
                    <a:pt x="526" y="174"/>
                  </a:cubicBezTo>
                  <a:cubicBezTo>
                    <a:pt x="529" y="174"/>
                    <a:pt x="531" y="173"/>
                    <a:pt x="533" y="172"/>
                  </a:cubicBezTo>
                  <a:cubicBezTo>
                    <a:pt x="608" y="253"/>
                    <a:pt x="608" y="253"/>
                    <a:pt x="608" y="253"/>
                  </a:cubicBezTo>
                  <a:lnTo>
                    <a:pt x="450" y="194"/>
                  </a:lnTo>
                  <a:close/>
                  <a:moveTo>
                    <a:pt x="550" y="283"/>
                  </a:moveTo>
                  <a:cubicBezTo>
                    <a:pt x="538" y="283"/>
                    <a:pt x="528" y="291"/>
                    <a:pt x="526" y="303"/>
                  </a:cubicBezTo>
                  <a:cubicBezTo>
                    <a:pt x="392" y="288"/>
                    <a:pt x="392" y="288"/>
                    <a:pt x="392" y="288"/>
                  </a:cubicBezTo>
                  <a:cubicBezTo>
                    <a:pt x="392" y="287"/>
                    <a:pt x="392" y="287"/>
                    <a:pt x="392" y="287"/>
                  </a:cubicBezTo>
                  <a:cubicBezTo>
                    <a:pt x="605" y="272"/>
                    <a:pt x="605" y="272"/>
                    <a:pt x="605" y="272"/>
                  </a:cubicBezTo>
                  <a:cubicBezTo>
                    <a:pt x="571" y="295"/>
                    <a:pt x="571" y="295"/>
                    <a:pt x="571" y="295"/>
                  </a:cubicBezTo>
                  <a:cubicBezTo>
                    <a:pt x="567" y="288"/>
                    <a:pt x="559" y="283"/>
                    <a:pt x="550" y="283"/>
                  </a:cubicBezTo>
                  <a:close/>
                  <a:moveTo>
                    <a:pt x="612" y="377"/>
                  </a:moveTo>
                  <a:cubicBezTo>
                    <a:pt x="571" y="318"/>
                    <a:pt x="571" y="318"/>
                    <a:pt x="571" y="318"/>
                  </a:cubicBezTo>
                  <a:cubicBezTo>
                    <a:pt x="573" y="315"/>
                    <a:pt x="574" y="311"/>
                    <a:pt x="574" y="307"/>
                  </a:cubicBezTo>
                  <a:cubicBezTo>
                    <a:pt x="574" y="304"/>
                    <a:pt x="574" y="302"/>
                    <a:pt x="573" y="300"/>
                  </a:cubicBezTo>
                  <a:cubicBezTo>
                    <a:pt x="609" y="275"/>
                    <a:pt x="609" y="275"/>
                    <a:pt x="609" y="275"/>
                  </a:cubicBezTo>
                  <a:cubicBezTo>
                    <a:pt x="610" y="276"/>
                    <a:pt x="611" y="276"/>
                    <a:pt x="612" y="277"/>
                  </a:cubicBezTo>
                  <a:lnTo>
                    <a:pt x="612" y="377"/>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Helvetica" panose="020B0604020202020204" pitchFamily="34" charset="0"/>
                <a:ea typeface="Calibri"/>
                <a:cs typeface="Helvetica" panose="020B0604020202020204" pitchFamily="34" charset="0"/>
                <a:sym typeface="Calibri"/>
              </a:endParaRPr>
            </a:p>
          </p:txBody>
        </p:sp>
      </p:grpSp>
      <p:sp>
        <p:nvSpPr>
          <p:cNvPr id="2" name="Title 1"/>
          <p:cNvSpPr>
            <a:spLocks noGrp="1"/>
          </p:cNvSpPr>
          <p:nvPr>
            <p:ph type="title"/>
          </p:nvPr>
        </p:nvSpPr>
        <p:spPr>
          <a:xfrm>
            <a:off x="208280" y="147366"/>
            <a:ext cx="10515600" cy="768350"/>
          </a:xfrm>
        </p:spPr>
        <p:txBody>
          <a:bodyPr>
            <a:normAutofit/>
          </a:bodyPr>
          <a:lstStyle/>
          <a:p>
            <a:pPr defTabSz="457200">
              <a:lnSpc>
                <a:spcPct val="107000"/>
              </a:lnSpc>
              <a:spcAft>
                <a:spcPts val="800"/>
              </a:spcAft>
              <a:tabLst>
                <a:tab pos="457200" algn="l"/>
              </a:tabLst>
            </a:pPr>
            <a:r>
              <a:rPr lang="en-US" sz="4200" b="1" dirty="0">
                <a:solidFill>
                  <a:srgbClr val="CC9900"/>
                </a:solidFill>
                <a:effectLst>
                  <a:innerShdw blurRad="63500" dist="50800" dir="13500000">
                    <a:prstClr val="black">
                      <a:alpha val="50000"/>
                    </a:prstClr>
                  </a:innerShdw>
                </a:effectLst>
                <a:latin typeface="Helvetica" panose="020B0604020202020204" pitchFamily="34" charset="0"/>
                <a:ea typeface="+mn-ea"/>
                <a:cs typeface="Helvetica" panose="020B0604020202020204" pitchFamily="34" charset="0"/>
              </a:rPr>
              <a:t>Barriers and challenges</a:t>
            </a:r>
          </a:p>
        </p:txBody>
      </p:sp>
      <p:sp>
        <p:nvSpPr>
          <p:cNvPr id="3" name="Oval 2"/>
          <p:cNvSpPr/>
          <p:nvPr/>
        </p:nvSpPr>
        <p:spPr>
          <a:xfrm>
            <a:off x="3782847" y="3261360"/>
            <a:ext cx="1840713" cy="1825910"/>
          </a:xfrm>
          <a:prstGeom prst="ellipse">
            <a:avLst/>
          </a:prstGeom>
          <a:solidFill>
            <a:srgbClr val="CC9900">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Helvetica" panose="020B0604020202020204" pitchFamily="34" charset="0"/>
              <a:cs typeface="Helvetica" panose="020B0604020202020204" pitchFamily="34" charset="0"/>
            </a:endParaRPr>
          </a:p>
        </p:txBody>
      </p:sp>
      <p:sp>
        <p:nvSpPr>
          <p:cNvPr id="4" name="Oval 3"/>
          <p:cNvSpPr/>
          <p:nvPr/>
        </p:nvSpPr>
        <p:spPr>
          <a:xfrm>
            <a:off x="6568439" y="3261360"/>
            <a:ext cx="1820135" cy="1834300"/>
          </a:xfrm>
          <a:prstGeom prst="ellipse">
            <a:avLst/>
          </a:prstGeom>
          <a:solidFill>
            <a:schemeClr val="accent2">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Helvetica" panose="020B0604020202020204" pitchFamily="34" charset="0"/>
              <a:cs typeface="Helvetica" panose="020B0604020202020204" pitchFamily="34" charset="0"/>
            </a:endParaRPr>
          </a:p>
        </p:txBody>
      </p:sp>
      <p:sp>
        <p:nvSpPr>
          <p:cNvPr id="5" name="Arrow: Right 4"/>
          <p:cNvSpPr/>
          <p:nvPr/>
        </p:nvSpPr>
        <p:spPr>
          <a:xfrm>
            <a:off x="5505226" y="3647440"/>
            <a:ext cx="965799" cy="342900"/>
          </a:xfrm>
          <a:prstGeom prst="rightArrow">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Helvetica" panose="020B0604020202020204" pitchFamily="34" charset="0"/>
              <a:cs typeface="Helvetica" panose="020B0604020202020204" pitchFamily="34" charset="0"/>
            </a:endParaRPr>
          </a:p>
        </p:txBody>
      </p:sp>
      <p:sp>
        <p:nvSpPr>
          <p:cNvPr id="6" name="Arrow: Right 5"/>
          <p:cNvSpPr/>
          <p:nvPr/>
        </p:nvSpPr>
        <p:spPr>
          <a:xfrm rot="10800000">
            <a:off x="5720976" y="4226560"/>
            <a:ext cx="931284" cy="342900"/>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Helvetica" panose="020B0604020202020204" pitchFamily="34" charset="0"/>
              <a:cs typeface="Helvetica" panose="020B0604020202020204" pitchFamily="34" charset="0"/>
            </a:endParaRPr>
          </a:p>
        </p:txBody>
      </p:sp>
      <p:sp>
        <p:nvSpPr>
          <p:cNvPr id="7" name="TextBox 6"/>
          <p:cNvSpPr txBox="1"/>
          <p:nvPr/>
        </p:nvSpPr>
        <p:spPr>
          <a:xfrm>
            <a:off x="3764145" y="3529958"/>
            <a:ext cx="2021707" cy="1323439"/>
          </a:xfrm>
          <a:prstGeom prst="rect">
            <a:avLst/>
          </a:prstGeom>
          <a:noFill/>
        </p:spPr>
        <p:txBody>
          <a:bodyPr wrap="none" rtlCol="0">
            <a:spAutoFit/>
          </a:bodyPr>
          <a:lstStyle/>
          <a:p>
            <a:pPr algn="ctr"/>
            <a:r>
              <a:rPr lang="en-US" sz="2000" b="1" dirty="0">
                <a:latin typeface="Helvetica" panose="020B0604020202020204" pitchFamily="34" charset="0"/>
                <a:cs typeface="Helvetica" panose="020B0604020202020204" pitchFamily="34" charset="0"/>
              </a:rPr>
              <a:t>Issues </a:t>
            </a:r>
          </a:p>
          <a:p>
            <a:pPr algn="ctr"/>
            <a:r>
              <a:rPr lang="en-US" sz="2000" b="1" dirty="0">
                <a:latin typeface="Helvetica" panose="020B0604020202020204" pitchFamily="34" charset="0"/>
                <a:cs typeface="Helvetica" panose="020B0604020202020204" pitchFamily="34" charset="0"/>
              </a:rPr>
              <a:t>due to </a:t>
            </a:r>
          </a:p>
          <a:p>
            <a:pPr algn="ctr"/>
            <a:r>
              <a:rPr lang="en-US" sz="2000" b="1" dirty="0">
                <a:latin typeface="Helvetica" panose="020B0604020202020204" pitchFamily="34" charset="0"/>
                <a:cs typeface="Helvetica" panose="020B0604020202020204" pitchFamily="34" charset="0"/>
              </a:rPr>
              <a:t>neurodiversity </a:t>
            </a:r>
          </a:p>
          <a:p>
            <a:pPr algn="ctr"/>
            <a:r>
              <a:rPr lang="en-US" sz="2000" b="1" dirty="0">
                <a:latin typeface="Helvetica" panose="020B0604020202020204" pitchFamily="34" charset="0"/>
                <a:cs typeface="Helvetica" panose="020B0604020202020204" pitchFamily="34" charset="0"/>
              </a:rPr>
              <a:t>traits</a:t>
            </a:r>
            <a:endParaRPr lang="id-ID" sz="2000" b="1" dirty="0">
              <a:latin typeface="Helvetica" panose="020B0604020202020204" pitchFamily="34" charset="0"/>
              <a:cs typeface="Helvetica" panose="020B0604020202020204" pitchFamily="34" charset="0"/>
            </a:endParaRPr>
          </a:p>
        </p:txBody>
      </p:sp>
      <p:sp>
        <p:nvSpPr>
          <p:cNvPr id="8" name="TextBox 7"/>
          <p:cNvSpPr txBox="1"/>
          <p:nvPr/>
        </p:nvSpPr>
        <p:spPr>
          <a:xfrm>
            <a:off x="6715137" y="3519379"/>
            <a:ext cx="1587294" cy="1323439"/>
          </a:xfrm>
          <a:prstGeom prst="rect">
            <a:avLst/>
          </a:prstGeom>
          <a:noFill/>
        </p:spPr>
        <p:txBody>
          <a:bodyPr wrap="none" rtlCol="0">
            <a:spAutoFit/>
          </a:bodyPr>
          <a:lstStyle/>
          <a:p>
            <a:pPr algn="ctr"/>
            <a:r>
              <a:rPr lang="en-US" sz="2000" b="1" dirty="0">
                <a:latin typeface="Helvetica" panose="020B0604020202020204" pitchFamily="34" charset="0"/>
                <a:cs typeface="Helvetica" panose="020B0604020202020204" pitchFamily="34" charset="0"/>
              </a:rPr>
              <a:t>Issues </a:t>
            </a:r>
          </a:p>
          <a:p>
            <a:pPr algn="ctr"/>
            <a:r>
              <a:rPr lang="en-US" sz="2000" b="1" dirty="0">
                <a:latin typeface="Helvetica" panose="020B0604020202020204" pitchFamily="34" charset="0"/>
                <a:cs typeface="Helvetica" panose="020B0604020202020204" pitchFamily="34" charset="0"/>
              </a:rPr>
              <a:t>due to </a:t>
            </a:r>
          </a:p>
          <a:p>
            <a:pPr algn="ctr"/>
            <a:r>
              <a:rPr lang="en-US" sz="2000" b="1" dirty="0">
                <a:latin typeface="Helvetica" panose="020B0604020202020204" pitchFamily="34" charset="0"/>
                <a:cs typeface="Helvetica" panose="020B0604020202020204" pitchFamily="34" charset="0"/>
              </a:rPr>
              <a:t>executive </a:t>
            </a:r>
          </a:p>
          <a:p>
            <a:pPr algn="ctr"/>
            <a:r>
              <a:rPr lang="en-US" sz="2000" b="1" dirty="0">
                <a:latin typeface="Helvetica" panose="020B0604020202020204" pitchFamily="34" charset="0"/>
                <a:cs typeface="Helvetica" panose="020B0604020202020204" pitchFamily="34" charset="0"/>
              </a:rPr>
              <a:t>functioning</a:t>
            </a:r>
            <a:endParaRPr lang="id-ID" sz="2000" b="1" dirty="0">
              <a:latin typeface="Helvetica" panose="020B0604020202020204" pitchFamily="34" charset="0"/>
              <a:cs typeface="Helvetica" panose="020B0604020202020204" pitchFamily="34" charset="0"/>
            </a:endParaRPr>
          </a:p>
        </p:txBody>
      </p:sp>
      <p:sp>
        <p:nvSpPr>
          <p:cNvPr id="11" name="Shape 4114"/>
          <p:cNvSpPr/>
          <p:nvPr/>
        </p:nvSpPr>
        <p:spPr>
          <a:xfrm flipV="1">
            <a:off x="5032759" y="2731580"/>
            <a:ext cx="433321" cy="496550"/>
          </a:xfrm>
          <a:prstGeom prst="line">
            <a:avLst/>
          </a:prstGeom>
          <a:noFill/>
          <a:ln w="12700" cap="rnd">
            <a:solidFill>
              <a:schemeClr val="tx1">
                <a:lumMod val="75000"/>
              </a:schemeClr>
            </a:solidFill>
            <a:prstDash val="sysDash"/>
            <a:round/>
            <a:tailEnd type="triangle"/>
          </a:ln>
          <a:effectLst/>
        </p:spPr>
        <p:txBody>
          <a:bodyPr wrap="square" lIns="35719" tIns="35719" rIns="35719" bIns="35719" numCol="1" anchor="ctr">
            <a:noAutofit/>
          </a:bodyPr>
          <a:lstStyle/>
          <a:p>
            <a:pPr lvl="0">
              <a:lnSpc>
                <a:spcPct val="100000"/>
              </a:lnSpc>
              <a:defRPr sz="7200" spc="504">
                <a:latin typeface="+mn-lt"/>
                <a:ea typeface="+mn-ea"/>
                <a:cs typeface="+mn-cs"/>
                <a:sym typeface="Lato Light"/>
              </a:defRPr>
            </a:pPr>
            <a:endParaRPr sz="3600">
              <a:latin typeface="Helvetica" panose="020B0604020202020204" pitchFamily="34" charset="0"/>
              <a:cs typeface="Helvetica" panose="020B0604020202020204" pitchFamily="34" charset="0"/>
            </a:endParaRPr>
          </a:p>
        </p:txBody>
      </p:sp>
      <p:sp>
        <p:nvSpPr>
          <p:cNvPr id="13" name="Oval 12"/>
          <p:cNvSpPr/>
          <p:nvPr/>
        </p:nvSpPr>
        <p:spPr>
          <a:xfrm>
            <a:off x="10349987" y="3884735"/>
            <a:ext cx="1313210" cy="1313210"/>
          </a:xfrm>
          <a:prstGeom prst="ellipse">
            <a:avLst/>
          </a:prstGeom>
          <a:solidFill>
            <a:schemeClr val="accent2">
              <a:lumMod val="20000"/>
              <a:lumOff val="8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Helvetica" panose="020B0604020202020204" pitchFamily="34" charset="0"/>
              <a:cs typeface="Helvetica" panose="020B0604020202020204" pitchFamily="34" charset="0"/>
            </a:endParaRPr>
          </a:p>
        </p:txBody>
      </p:sp>
      <p:sp>
        <p:nvSpPr>
          <p:cNvPr id="14" name="Shape 4114"/>
          <p:cNvSpPr/>
          <p:nvPr/>
        </p:nvSpPr>
        <p:spPr>
          <a:xfrm flipV="1">
            <a:off x="4742179" y="1733408"/>
            <a:ext cx="369328" cy="1439441"/>
          </a:xfrm>
          <a:prstGeom prst="line">
            <a:avLst/>
          </a:prstGeom>
          <a:noFill/>
          <a:ln w="12700" cap="rnd">
            <a:solidFill>
              <a:schemeClr val="tx1">
                <a:lumMod val="75000"/>
              </a:schemeClr>
            </a:solidFill>
            <a:prstDash val="sysDash"/>
            <a:round/>
            <a:tailEnd type="triangle"/>
          </a:ln>
          <a:effectLst/>
        </p:spPr>
        <p:txBody>
          <a:bodyPr wrap="square" lIns="35719" tIns="35719" rIns="35719" bIns="35719" numCol="1" anchor="ctr">
            <a:noAutofit/>
          </a:bodyPr>
          <a:lstStyle/>
          <a:p>
            <a:pPr lvl="0">
              <a:lnSpc>
                <a:spcPct val="100000"/>
              </a:lnSpc>
              <a:defRPr sz="7200" spc="504">
                <a:latin typeface="+mn-lt"/>
                <a:ea typeface="+mn-ea"/>
                <a:cs typeface="+mn-cs"/>
                <a:sym typeface="Lato Light"/>
              </a:defRPr>
            </a:pPr>
            <a:endParaRPr sz="3600">
              <a:latin typeface="Helvetica" panose="020B0604020202020204" pitchFamily="34" charset="0"/>
              <a:cs typeface="Helvetica" panose="020B0604020202020204" pitchFamily="34" charset="0"/>
            </a:endParaRPr>
          </a:p>
        </p:txBody>
      </p:sp>
      <p:sp>
        <p:nvSpPr>
          <p:cNvPr id="15" name="Shape 4114"/>
          <p:cNvSpPr/>
          <p:nvPr/>
        </p:nvSpPr>
        <p:spPr>
          <a:xfrm flipH="1" flipV="1">
            <a:off x="3147992" y="1646938"/>
            <a:ext cx="1093808" cy="1659523"/>
          </a:xfrm>
          <a:prstGeom prst="line">
            <a:avLst/>
          </a:prstGeom>
          <a:noFill/>
          <a:ln w="12700" cap="rnd">
            <a:solidFill>
              <a:schemeClr val="tx1">
                <a:lumMod val="75000"/>
              </a:schemeClr>
            </a:solidFill>
            <a:prstDash val="sysDash"/>
            <a:round/>
            <a:tailEnd type="triangle"/>
          </a:ln>
          <a:effectLst/>
        </p:spPr>
        <p:txBody>
          <a:bodyPr wrap="square" lIns="35719" tIns="35719" rIns="35719" bIns="35719" numCol="1" anchor="ctr">
            <a:noAutofit/>
          </a:bodyPr>
          <a:lstStyle/>
          <a:p>
            <a:pPr lvl="0">
              <a:lnSpc>
                <a:spcPct val="100000"/>
              </a:lnSpc>
              <a:defRPr sz="7200" spc="504">
                <a:latin typeface="+mn-lt"/>
                <a:ea typeface="+mn-ea"/>
                <a:cs typeface="+mn-cs"/>
                <a:sym typeface="Lato Light"/>
              </a:defRPr>
            </a:pPr>
            <a:endParaRPr sz="3600">
              <a:latin typeface="Helvetica" panose="020B0604020202020204" pitchFamily="34" charset="0"/>
              <a:cs typeface="Helvetica" panose="020B0604020202020204" pitchFamily="34" charset="0"/>
            </a:endParaRPr>
          </a:p>
        </p:txBody>
      </p:sp>
      <p:sp>
        <p:nvSpPr>
          <p:cNvPr id="16" name="Shape 4114"/>
          <p:cNvSpPr/>
          <p:nvPr/>
        </p:nvSpPr>
        <p:spPr>
          <a:xfrm flipH="1" flipV="1">
            <a:off x="2761911" y="2533742"/>
            <a:ext cx="1217778" cy="974871"/>
          </a:xfrm>
          <a:prstGeom prst="line">
            <a:avLst/>
          </a:prstGeom>
          <a:noFill/>
          <a:ln w="12700" cap="rnd">
            <a:solidFill>
              <a:schemeClr val="tx1">
                <a:lumMod val="75000"/>
              </a:schemeClr>
            </a:solidFill>
            <a:prstDash val="sysDash"/>
            <a:round/>
            <a:tailEnd type="triangle"/>
          </a:ln>
          <a:effectLst/>
        </p:spPr>
        <p:txBody>
          <a:bodyPr wrap="square" lIns="35719" tIns="35719" rIns="35719" bIns="35719" numCol="1" anchor="ctr">
            <a:noAutofit/>
          </a:bodyPr>
          <a:lstStyle/>
          <a:p>
            <a:pPr lvl="0">
              <a:lnSpc>
                <a:spcPct val="100000"/>
              </a:lnSpc>
              <a:defRPr sz="7200" spc="504">
                <a:latin typeface="+mn-lt"/>
                <a:ea typeface="+mn-ea"/>
                <a:cs typeface="+mn-cs"/>
                <a:sym typeface="Lato Light"/>
              </a:defRPr>
            </a:pPr>
            <a:endParaRPr sz="3600" b="1" dirty="0">
              <a:latin typeface="Helvetica" panose="020B0604020202020204" pitchFamily="34" charset="0"/>
              <a:cs typeface="Helvetica" panose="020B0604020202020204" pitchFamily="34" charset="0"/>
            </a:endParaRPr>
          </a:p>
        </p:txBody>
      </p:sp>
      <p:sp>
        <p:nvSpPr>
          <p:cNvPr id="17" name="Shape 4114"/>
          <p:cNvSpPr/>
          <p:nvPr/>
        </p:nvSpPr>
        <p:spPr>
          <a:xfrm flipH="1">
            <a:off x="2227014" y="4096343"/>
            <a:ext cx="1524149" cy="0"/>
          </a:xfrm>
          <a:prstGeom prst="line">
            <a:avLst/>
          </a:prstGeom>
          <a:noFill/>
          <a:ln w="12700" cap="rnd">
            <a:solidFill>
              <a:schemeClr val="tx1">
                <a:lumMod val="75000"/>
              </a:schemeClr>
            </a:solidFill>
            <a:prstDash val="sysDash"/>
            <a:round/>
            <a:tailEnd type="triangle"/>
          </a:ln>
          <a:effectLst/>
        </p:spPr>
        <p:txBody>
          <a:bodyPr wrap="square" lIns="35719" tIns="35719" rIns="35719" bIns="35719" numCol="1" anchor="ctr">
            <a:noAutofit/>
          </a:bodyPr>
          <a:lstStyle/>
          <a:p>
            <a:pPr lvl="0">
              <a:lnSpc>
                <a:spcPct val="100000"/>
              </a:lnSpc>
              <a:defRPr sz="7200" spc="504">
                <a:latin typeface="+mn-lt"/>
                <a:ea typeface="+mn-ea"/>
                <a:cs typeface="+mn-cs"/>
                <a:sym typeface="Lato Light"/>
              </a:defRPr>
            </a:pPr>
            <a:endParaRPr sz="3600" b="1" dirty="0">
              <a:latin typeface="Helvetica" panose="020B0604020202020204" pitchFamily="34" charset="0"/>
              <a:cs typeface="Helvetica" panose="020B0604020202020204" pitchFamily="34" charset="0"/>
            </a:endParaRPr>
          </a:p>
        </p:txBody>
      </p:sp>
      <p:sp>
        <p:nvSpPr>
          <p:cNvPr id="18" name="Shape 4114"/>
          <p:cNvSpPr/>
          <p:nvPr/>
        </p:nvSpPr>
        <p:spPr>
          <a:xfrm flipH="1">
            <a:off x="3135729" y="4643122"/>
            <a:ext cx="719990" cy="208065"/>
          </a:xfrm>
          <a:prstGeom prst="line">
            <a:avLst/>
          </a:prstGeom>
          <a:noFill/>
          <a:ln w="12700" cap="rnd">
            <a:solidFill>
              <a:schemeClr val="tx1">
                <a:lumMod val="75000"/>
              </a:schemeClr>
            </a:solidFill>
            <a:prstDash val="sysDash"/>
            <a:round/>
            <a:tailEnd type="triangle"/>
          </a:ln>
          <a:effectLst/>
        </p:spPr>
        <p:txBody>
          <a:bodyPr wrap="square" lIns="35719" tIns="35719" rIns="35719" bIns="35719" numCol="1" anchor="ctr">
            <a:noAutofit/>
          </a:bodyPr>
          <a:lstStyle/>
          <a:p>
            <a:pPr lvl="0">
              <a:lnSpc>
                <a:spcPct val="100000"/>
              </a:lnSpc>
              <a:defRPr sz="7200" spc="504">
                <a:latin typeface="+mn-lt"/>
                <a:ea typeface="+mn-ea"/>
                <a:cs typeface="+mn-cs"/>
                <a:sym typeface="Lato Light"/>
              </a:defRPr>
            </a:pPr>
            <a:endParaRPr sz="3600" b="1" dirty="0">
              <a:latin typeface="Helvetica" panose="020B0604020202020204" pitchFamily="34" charset="0"/>
              <a:cs typeface="Helvetica" panose="020B0604020202020204" pitchFamily="34" charset="0"/>
            </a:endParaRPr>
          </a:p>
        </p:txBody>
      </p:sp>
      <p:sp>
        <p:nvSpPr>
          <p:cNvPr id="19" name="Shape 4114"/>
          <p:cNvSpPr/>
          <p:nvPr/>
        </p:nvSpPr>
        <p:spPr>
          <a:xfrm flipH="1">
            <a:off x="3706225" y="4930742"/>
            <a:ext cx="432126" cy="843270"/>
          </a:xfrm>
          <a:prstGeom prst="line">
            <a:avLst/>
          </a:prstGeom>
          <a:noFill/>
          <a:ln w="12700" cap="rnd">
            <a:solidFill>
              <a:schemeClr val="tx1">
                <a:lumMod val="75000"/>
              </a:schemeClr>
            </a:solidFill>
            <a:prstDash val="sysDash"/>
            <a:round/>
            <a:tailEnd type="triangle"/>
          </a:ln>
          <a:effectLst/>
        </p:spPr>
        <p:txBody>
          <a:bodyPr wrap="square" lIns="35719" tIns="35719" rIns="35719" bIns="35719" numCol="1" anchor="ctr">
            <a:noAutofit/>
          </a:bodyPr>
          <a:lstStyle/>
          <a:p>
            <a:pPr lvl="0">
              <a:lnSpc>
                <a:spcPct val="100000"/>
              </a:lnSpc>
              <a:defRPr sz="7200" spc="504">
                <a:latin typeface="+mn-lt"/>
                <a:ea typeface="+mn-ea"/>
                <a:cs typeface="+mn-cs"/>
                <a:sym typeface="Lato Light"/>
              </a:defRPr>
            </a:pPr>
            <a:endParaRPr sz="3600" b="1" dirty="0">
              <a:latin typeface="Helvetica" panose="020B0604020202020204" pitchFamily="34" charset="0"/>
              <a:cs typeface="Helvetica" panose="020B0604020202020204" pitchFamily="34" charset="0"/>
            </a:endParaRPr>
          </a:p>
        </p:txBody>
      </p:sp>
      <p:sp>
        <p:nvSpPr>
          <p:cNvPr id="20" name="Shape 4114"/>
          <p:cNvSpPr/>
          <p:nvPr/>
        </p:nvSpPr>
        <p:spPr>
          <a:xfrm flipH="1">
            <a:off x="4528826" y="5095660"/>
            <a:ext cx="126236" cy="976333"/>
          </a:xfrm>
          <a:prstGeom prst="line">
            <a:avLst/>
          </a:prstGeom>
          <a:noFill/>
          <a:ln w="12700" cap="rnd">
            <a:solidFill>
              <a:schemeClr val="tx1">
                <a:lumMod val="75000"/>
              </a:schemeClr>
            </a:solidFill>
            <a:prstDash val="sysDash"/>
            <a:round/>
            <a:tailEnd type="triangle"/>
          </a:ln>
          <a:effectLst/>
        </p:spPr>
        <p:txBody>
          <a:bodyPr wrap="square" lIns="35719" tIns="35719" rIns="35719" bIns="35719" numCol="1" anchor="ctr">
            <a:noAutofit/>
          </a:bodyPr>
          <a:lstStyle/>
          <a:p>
            <a:pPr lvl="0">
              <a:lnSpc>
                <a:spcPct val="100000"/>
              </a:lnSpc>
              <a:defRPr sz="7200" spc="504">
                <a:latin typeface="+mn-lt"/>
                <a:ea typeface="+mn-ea"/>
                <a:cs typeface="+mn-cs"/>
                <a:sym typeface="Lato Light"/>
              </a:defRPr>
            </a:pPr>
            <a:endParaRPr sz="3600" b="1" dirty="0">
              <a:latin typeface="Helvetica" panose="020B0604020202020204" pitchFamily="34" charset="0"/>
              <a:cs typeface="Helvetica" panose="020B0604020202020204" pitchFamily="34" charset="0"/>
            </a:endParaRPr>
          </a:p>
        </p:txBody>
      </p:sp>
      <p:sp>
        <p:nvSpPr>
          <p:cNvPr id="21" name="Shape 4114"/>
          <p:cNvSpPr/>
          <p:nvPr/>
        </p:nvSpPr>
        <p:spPr>
          <a:xfrm flipH="1" flipV="1">
            <a:off x="7314351" y="2196749"/>
            <a:ext cx="255330" cy="1014200"/>
          </a:xfrm>
          <a:prstGeom prst="line">
            <a:avLst/>
          </a:prstGeom>
          <a:noFill/>
          <a:ln w="12700" cap="rnd">
            <a:solidFill>
              <a:schemeClr val="tx1">
                <a:lumMod val="75000"/>
              </a:schemeClr>
            </a:solidFill>
            <a:prstDash val="sysDash"/>
            <a:round/>
            <a:tailEnd type="triangle"/>
          </a:ln>
          <a:effectLst/>
        </p:spPr>
        <p:txBody>
          <a:bodyPr wrap="square" lIns="35719" tIns="35719" rIns="35719" bIns="35719" numCol="1" anchor="ctr">
            <a:noAutofit/>
          </a:bodyPr>
          <a:lstStyle/>
          <a:p>
            <a:pPr lvl="0">
              <a:lnSpc>
                <a:spcPct val="100000"/>
              </a:lnSpc>
              <a:defRPr sz="7200" spc="504">
                <a:latin typeface="+mn-lt"/>
                <a:ea typeface="+mn-ea"/>
                <a:cs typeface="+mn-cs"/>
                <a:sym typeface="Lato Light"/>
              </a:defRPr>
            </a:pPr>
            <a:endParaRPr sz="3600">
              <a:latin typeface="Helvetica" panose="020B0604020202020204" pitchFamily="34" charset="0"/>
              <a:cs typeface="Helvetica" panose="020B0604020202020204" pitchFamily="34" charset="0"/>
            </a:endParaRPr>
          </a:p>
        </p:txBody>
      </p:sp>
      <p:sp>
        <p:nvSpPr>
          <p:cNvPr id="22" name="Shape 4114"/>
          <p:cNvSpPr/>
          <p:nvPr/>
        </p:nvSpPr>
        <p:spPr>
          <a:xfrm flipV="1">
            <a:off x="8018287" y="1893340"/>
            <a:ext cx="1205660" cy="1492318"/>
          </a:xfrm>
          <a:prstGeom prst="line">
            <a:avLst/>
          </a:prstGeom>
          <a:noFill/>
          <a:ln w="12700" cap="rnd">
            <a:solidFill>
              <a:schemeClr val="tx1">
                <a:lumMod val="75000"/>
              </a:schemeClr>
            </a:solidFill>
            <a:prstDash val="sysDash"/>
            <a:round/>
            <a:tailEnd type="triangle"/>
          </a:ln>
          <a:effectLst/>
        </p:spPr>
        <p:txBody>
          <a:bodyPr wrap="square" lIns="35719" tIns="35719" rIns="35719" bIns="35719" numCol="1" anchor="ctr">
            <a:noAutofit/>
          </a:bodyPr>
          <a:lstStyle/>
          <a:p>
            <a:pPr lvl="0">
              <a:lnSpc>
                <a:spcPct val="100000"/>
              </a:lnSpc>
              <a:defRPr sz="7200" spc="504">
                <a:latin typeface="+mn-lt"/>
                <a:ea typeface="+mn-ea"/>
                <a:cs typeface="+mn-cs"/>
                <a:sym typeface="Lato Light"/>
              </a:defRPr>
            </a:pPr>
            <a:endParaRPr sz="3600">
              <a:latin typeface="Helvetica" panose="020B0604020202020204" pitchFamily="34" charset="0"/>
              <a:cs typeface="Helvetica" panose="020B0604020202020204" pitchFamily="34" charset="0"/>
            </a:endParaRPr>
          </a:p>
        </p:txBody>
      </p:sp>
      <p:sp>
        <p:nvSpPr>
          <p:cNvPr id="23" name="Shape 4114"/>
          <p:cNvSpPr/>
          <p:nvPr/>
        </p:nvSpPr>
        <p:spPr>
          <a:xfrm flipV="1">
            <a:off x="8280880" y="3021130"/>
            <a:ext cx="992694" cy="701426"/>
          </a:xfrm>
          <a:prstGeom prst="line">
            <a:avLst/>
          </a:prstGeom>
          <a:noFill/>
          <a:ln w="12700" cap="rnd">
            <a:solidFill>
              <a:schemeClr val="tx1">
                <a:lumMod val="75000"/>
              </a:schemeClr>
            </a:solidFill>
            <a:prstDash val="sysDash"/>
            <a:round/>
            <a:tailEnd type="triangle"/>
          </a:ln>
          <a:effectLst/>
        </p:spPr>
        <p:txBody>
          <a:bodyPr wrap="square" lIns="35719" tIns="35719" rIns="35719" bIns="35719" numCol="1" anchor="ctr">
            <a:noAutofit/>
          </a:bodyPr>
          <a:lstStyle/>
          <a:p>
            <a:pPr lvl="0">
              <a:lnSpc>
                <a:spcPct val="100000"/>
              </a:lnSpc>
              <a:defRPr sz="7200" spc="504">
                <a:latin typeface="+mn-lt"/>
                <a:ea typeface="+mn-ea"/>
                <a:cs typeface="+mn-cs"/>
                <a:sym typeface="Lato Light"/>
              </a:defRPr>
            </a:pPr>
            <a:endParaRPr sz="3600" b="1" dirty="0">
              <a:latin typeface="Helvetica" panose="020B0604020202020204" pitchFamily="34" charset="0"/>
              <a:cs typeface="Helvetica" panose="020B0604020202020204" pitchFamily="34" charset="0"/>
            </a:endParaRPr>
          </a:p>
        </p:txBody>
      </p:sp>
      <p:sp>
        <p:nvSpPr>
          <p:cNvPr id="24" name="Shape 4114"/>
          <p:cNvSpPr/>
          <p:nvPr/>
        </p:nvSpPr>
        <p:spPr>
          <a:xfrm>
            <a:off x="8415235" y="4223895"/>
            <a:ext cx="1908092" cy="245078"/>
          </a:xfrm>
          <a:prstGeom prst="line">
            <a:avLst/>
          </a:prstGeom>
          <a:noFill/>
          <a:ln w="12700" cap="rnd">
            <a:solidFill>
              <a:schemeClr val="tx1">
                <a:lumMod val="75000"/>
              </a:schemeClr>
            </a:solidFill>
            <a:prstDash val="sysDash"/>
            <a:round/>
            <a:tailEnd type="triangle"/>
          </a:ln>
          <a:effectLst/>
        </p:spPr>
        <p:txBody>
          <a:bodyPr wrap="square" lIns="35719" tIns="35719" rIns="35719" bIns="35719" numCol="1" anchor="ctr">
            <a:noAutofit/>
          </a:bodyPr>
          <a:lstStyle/>
          <a:p>
            <a:pPr lvl="0">
              <a:lnSpc>
                <a:spcPct val="100000"/>
              </a:lnSpc>
              <a:defRPr sz="7200" spc="504">
                <a:latin typeface="+mn-lt"/>
                <a:ea typeface="+mn-ea"/>
                <a:cs typeface="+mn-cs"/>
                <a:sym typeface="Lato Light"/>
              </a:defRPr>
            </a:pPr>
            <a:endParaRPr sz="3600" b="1" dirty="0">
              <a:latin typeface="Helvetica" panose="020B0604020202020204" pitchFamily="34" charset="0"/>
              <a:cs typeface="Helvetica" panose="020B0604020202020204" pitchFamily="34" charset="0"/>
            </a:endParaRPr>
          </a:p>
        </p:txBody>
      </p:sp>
      <p:sp>
        <p:nvSpPr>
          <p:cNvPr id="25" name="Shape 4114"/>
          <p:cNvSpPr/>
          <p:nvPr/>
        </p:nvSpPr>
        <p:spPr>
          <a:xfrm>
            <a:off x="8315960" y="4557879"/>
            <a:ext cx="332046" cy="85244"/>
          </a:xfrm>
          <a:prstGeom prst="line">
            <a:avLst/>
          </a:prstGeom>
          <a:noFill/>
          <a:ln w="12700" cap="rnd">
            <a:solidFill>
              <a:schemeClr val="tx1">
                <a:lumMod val="75000"/>
              </a:schemeClr>
            </a:solidFill>
            <a:prstDash val="sysDash"/>
            <a:round/>
            <a:tailEnd type="triangle"/>
          </a:ln>
          <a:effectLst/>
        </p:spPr>
        <p:txBody>
          <a:bodyPr wrap="square" lIns="35719" tIns="35719" rIns="35719" bIns="35719" numCol="1" anchor="ctr">
            <a:noAutofit/>
          </a:bodyPr>
          <a:lstStyle/>
          <a:p>
            <a:pPr lvl="0">
              <a:lnSpc>
                <a:spcPct val="100000"/>
              </a:lnSpc>
              <a:defRPr sz="7200" spc="504">
                <a:latin typeface="+mn-lt"/>
                <a:ea typeface="+mn-ea"/>
                <a:cs typeface="+mn-cs"/>
                <a:sym typeface="Lato Light"/>
              </a:defRPr>
            </a:pPr>
            <a:endParaRPr sz="3600" b="1" dirty="0">
              <a:latin typeface="Helvetica" panose="020B0604020202020204" pitchFamily="34" charset="0"/>
              <a:cs typeface="Helvetica" panose="020B0604020202020204" pitchFamily="34" charset="0"/>
            </a:endParaRPr>
          </a:p>
        </p:txBody>
      </p:sp>
      <p:sp>
        <p:nvSpPr>
          <p:cNvPr id="26" name="Shape 4114"/>
          <p:cNvSpPr/>
          <p:nvPr/>
        </p:nvSpPr>
        <p:spPr>
          <a:xfrm>
            <a:off x="7886005" y="4952922"/>
            <a:ext cx="615534" cy="617363"/>
          </a:xfrm>
          <a:prstGeom prst="line">
            <a:avLst/>
          </a:prstGeom>
          <a:noFill/>
          <a:ln w="12700" cap="rnd">
            <a:solidFill>
              <a:schemeClr val="tx1">
                <a:lumMod val="75000"/>
              </a:schemeClr>
            </a:solidFill>
            <a:prstDash val="sysDash"/>
            <a:round/>
            <a:tailEnd type="triangle"/>
          </a:ln>
          <a:effectLst/>
        </p:spPr>
        <p:txBody>
          <a:bodyPr wrap="square" lIns="35719" tIns="35719" rIns="35719" bIns="35719" numCol="1" anchor="ctr">
            <a:noAutofit/>
          </a:bodyPr>
          <a:lstStyle/>
          <a:p>
            <a:pPr lvl="0">
              <a:lnSpc>
                <a:spcPct val="100000"/>
              </a:lnSpc>
              <a:defRPr sz="7200" spc="504">
                <a:latin typeface="+mn-lt"/>
                <a:ea typeface="+mn-ea"/>
                <a:cs typeface="+mn-cs"/>
                <a:sym typeface="Lato Light"/>
              </a:defRPr>
            </a:pPr>
            <a:endParaRPr sz="3600" b="1" dirty="0">
              <a:latin typeface="Helvetica" panose="020B0604020202020204" pitchFamily="34" charset="0"/>
              <a:cs typeface="Helvetica" panose="020B0604020202020204" pitchFamily="34" charset="0"/>
            </a:endParaRPr>
          </a:p>
        </p:txBody>
      </p:sp>
      <p:sp>
        <p:nvSpPr>
          <p:cNvPr id="27" name="Shape 4114"/>
          <p:cNvSpPr/>
          <p:nvPr/>
        </p:nvSpPr>
        <p:spPr>
          <a:xfrm flipH="1">
            <a:off x="7349677" y="5087270"/>
            <a:ext cx="7997" cy="557765"/>
          </a:xfrm>
          <a:prstGeom prst="line">
            <a:avLst/>
          </a:prstGeom>
          <a:noFill/>
          <a:ln w="12700" cap="rnd">
            <a:solidFill>
              <a:schemeClr val="tx1">
                <a:lumMod val="75000"/>
              </a:schemeClr>
            </a:solidFill>
            <a:prstDash val="sysDash"/>
            <a:round/>
            <a:tailEnd type="triangle"/>
          </a:ln>
          <a:effectLst/>
        </p:spPr>
        <p:txBody>
          <a:bodyPr wrap="square" lIns="35719" tIns="35719" rIns="35719" bIns="35719" numCol="1" anchor="ctr">
            <a:noAutofit/>
          </a:bodyPr>
          <a:lstStyle/>
          <a:p>
            <a:pPr lvl="0">
              <a:lnSpc>
                <a:spcPct val="100000"/>
              </a:lnSpc>
              <a:defRPr sz="7200" spc="504">
                <a:latin typeface="+mn-lt"/>
                <a:ea typeface="+mn-ea"/>
                <a:cs typeface="+mn-cs"/>
                <a:sym typeface="Lato Light"/>
              </a:defRPr>
            </a:pPr>
            <a:endParaRPr sz="3600" b="1" dirty="0">
              <a:latin typeface="Helvetica" panose="020B0604020202020204" pitchFamily="34" charset="0"/>
              <a:cs typeface="Helvetica" panose="020B0604020202020204" pitchFamily="34" charset="0"/>
            </a:endParaRPr>
          </a:p>
        </p:txBody>
      </p:sp>
      <p:sp>
        <p:nvSpPr>
          <p:cNvPr id="28" name="Shape 4114"/>
          <p:cNvSpPr/>
          <p:nvPr/>
        </p:nvSpPr>
        <p:spPr>
          <a:xfrm>
            <a:off x="5171770" y="5071623"/>
            <a:ext cx="294310" cy="254760"/>
          </a:xfrm>
          <a:prstGeom prst="line">
            <a:avLst/>
          </a:prstGeom>
          <a:noFill/>
          <a:ln w="12700" cap="rnd">
            <a:solidFill>
              <a:schemeClr val="tx1">
                <a:lumMod val="75000"/>
              </a:schemeClr>
            </a:solidFill>
            <a:prstDash val="sysDash"/>
            <a:round/>
            <a:tailEnd type="triangle"/>
          </a:ln>
          <a:effectLst/>
        </p:spPr>
        <p:txBody>
          <a:bodyPr wrap="square" lIns="35719" tIns="35719" rIns="35719" bIns="35719" numCol="1" anchor="ctr">
            <a:noAutofit/>
          </a:bodyPr>
          <a:lstStyle/>
          <a:p>
            <a:pPr lvl="0">
              <a:lnSpc>
                <a:spcPct val="100000"/>
              </a:lnSpc>
              <a:defRPr sz="7200" spc="504">
                <a:latin typeface="+mn-lt"/>
                <a:ea typeface="+mn-ea"/>
                <a:cs typeface="+mn-cs"/>
                <a:sym typeface="Lato Light"/>
              </a:defRPr>
            </a:pPr>
            <a:endParaRPr sz="3600" b="1" dirty="0">
              <a:latin typeface="Helvetica" panose="020B0604020202020204" pitchFamily="34" charset="0"/>
              <a:cs typeface="Helvetica" panose="020B0604020202020204" pitchFamily="34" charset="0"/>
            </a:endParaRPr>
          </a:p>
        </p:txBody>
      </p:sp>
      <p:sp>
        <p:nvSpPr>
          <p:cNvPr id="29" name="Oval 28"/>
          <p:cNvSpPr/>
          <p:nvPr/>
        </p:nvSpPr>
        <p:spPr>
          <a:xfrm>
            <a:off x="4805675" y="1113807"/>
            <a:ext cx="630642" cy="630642"/>
          </a:xfrm>
          <a:prstGeom prst="ellipse">
            <a:avLst/>
          </a:prstGeom>
          <a:solidFill>
            <a:schemeClr val="accent1">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Helvetica" panose="020B0604020202020204" pitchFamily="34" charset="0"/>
              <a:cs typeface="Helvetica" panose="020B0604020202020204" pitchFamily="34" charset="0"/>
            </a:endParaRPr>
          </a:p>
        </p:txBody>
      </p:sp>
      <p:sp>
        <p:nvSpPr>
          <p:cNvPr id="30" name="Oval 29"/>
          <p:cNvSpPr/>
          <p:nvPr/>
        </p:nvSpPr>
        <p:spPr>
          <a:xfrm>
            <a:off x="5415896" y="5235370"/>
            <a:ext cx="630642" cy="630642"/>
          </a:xfrm>
          <a:prstGeom prst="ellipse">
            <a:avLst/>
          </a:prstGeom>
          <a:solidFill>
            <a:schemeClr val="accent1">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Helvetica" panose="020B0604020202020204" pitchFamily="34" charset="0"/>
              <a:cs typeface="Helvetica" panose="020B0604020202020204" pitchFamily="34" charset="0"/>
            </a:endParaRPr>
          </a:p>
        </p:txBody>
      </p:sp>
      <p:sp>
        <p:nvSpPr>
          <p:cNvPr id="31" name="Oval 30"/>
          <p:cNvSpPr/>
          <p:nvPr/>
        </p:nvSpPr>
        <p:spPr>
          <a:xfrm>
            <a:off x="7042353" y="5701641"/>
            <a:ext cx="630642" cy="630642"/>
          </a:xfrm>
          <a:prstGeom prst="ellipse">
            <a:avLst/>
          </a:prstGeom>
          <a:solidFill>
            <a:schemeClr val="accent2">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Helvetica" panose="020B0604020202020204" pitchFamily="34" charset="0"/>
              <a:cs typeface="Helvetica" panose="020B0604020202020204" pitchFamily="34" charset="0"/>
            </a:endParaRPr>
          </a:p>
        </p:txBody>
      </p:sp>
      <p:sp>
        <p:nvSpPr>
          <p:cNvPr id="32" name="Oval 31"/>
          <p:cNvSpPr/>
          <p:nvPr/>
        </p:nvSpPr>
        <p:spPr>
          <a:xfrm>
            <a:off x="5437334" y="1758713"/>
            <a:ext cx="1214926" cy="1214926"/>
          </a:xfrm>
          <a:prstGeom prst="ellipse">
            <a:avLst/>
          </a:prstGeom>
          <a:solidFill>
            <a:schemeClr val="accent1">
              <a:lumMod val="20000"/>
              <a:lumOff val="8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Helvetica" panose="020B0604020202020204" pitchFamily="34" charset="0"/>
              <a:cs typeface="Helvetica" panose="020B0604020202020204" pitchFamily="34" charset="0"/>
            </a:endParaRPr>
          </a:p>
        </p:txBody>
      </p:sp>
      <p:sp>
        <p:nvSpPr>
          <p:cNvPr id="33" name="Oval 32"/>
          <p:cNvSpPr/>
          <p:nvPr/>
        </p:nvSpPr>
        <p:spPr>
          <a:xfrm>
            <a:off x="890945" y="3408448"/>
            <a:ext cx="1313210" cy="1313210"/>
          </a:xfrm>
          <a:prstGeom prst="ellipse">
            <a:avLst/>
          </a:prstGeom>
          <a:solidFill>
            <a:schemeClr val="accent1">
              <a:lumMod val="20000"/>
              <a:lumOff val="8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Helvetica" panose="020B0604020202020204" pitchFamily="34" charset="0"/>
              <a:cs typeface="Helvetica" panose="020B0604020202020204" pitchFamily="34" charset="0"/>
            </a:endParaRPr>
          </a:p>
        </p:txBody>
      </p:sp>
      <p:sp>
        <p:nvSpPr>
          <p:cNvPr id="34" name="Oval 33"/>
          <p:cNvSpPr/>
          <p:nvPr/>
        </p:nvSpPr>
        <p:spPr>
          <a:xfrm>
            <a:off x="2986611" y="5714242"/>
            <a:ext cx="978698" cy="978698"/>
          </a:xfrm>
          <a:prstGeom prst="ellipse">
            <a:avLst/>
          </a:prstGeom>
          <a:solidFill>
            <a:schemeClr val="accent1">
              <a:lumMod val="20000"/>
              <a:lumOff val="80000"/>
            </a:schemeClr>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Helvetica" panose="020B0604020202020204" pitchFamily="34" charset="0"/>
              <a:cs typeface="Helvetica" panose="020B0604020202020204" pitchFamily="34" charset="0"/>
            </a:endParaRPr>
          </a:p>
        </p:txBody>
      </p:sp>
      <p:sp>
        <p:nvSpPr>
          <p:cNvPr id="35" name="Oval 34"/>
          <p:cNvSpPr/>
          <p:nvPr/>
        </p:nvSpPr>
        <p:spPr>
          <a:xfrm>
            <a:off x="9223947" y="2101344"/>
            <a:ext cx="1129088" cy="1129088"/>
          </a:xfrm>
          <a:prstGeom prst="ellipse">
            <a:avLst/>
          </a:prstGeom>
          <a:solidFill>
            <a:schemeClr val="accent2">
              <a:lumMod val="20000"/>
              <a:lumOff val="80000"/>
            </a:schemeClr>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Helvetica" panose="020B0604020202020204" pitchFamily="34" charset="0"/>
              <a:cs typeface="Helvetica" panose="020B0604020202020204" pitchFamily="34" charset="0"/>
            </a:endParaRPr>
          </a:p>
        </p:txBody>
      </p:sp>
      <p:sp>
        <p:nvSpPr>
          <p:cNvPr id="37" name="Oval 36"/>
          <p:cNvSpPr/>
          <p:nvPr/>
        </p:nvSpPr>
        <p:spPr>
          <a:xfrm>
            <a:off x="9132601" y="1120114"/>
            <a:ext cx="907475" cy="907475"/>
          </a:xfrm>
          <a:prstGeom prst="ellipse">
            <a:avLst/>
          </a:prstGeom>
          <a:solidFill>
            <a:schemeClr val="accent2">
              <a:lumMod val="20000"/>
              <a:lumOff val="80000"/>
            </a:schemeClr>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Helvetica" panose="020B0604020202020204" pitchFamily="34" charset="0"/>
              <a:cs typeface="Helvetica" panose="020B0604020202020204" pitchFamily="34" charset="0"/>
            </a:endParaRPr>
          </a:p>
        </p:txBody>
      </p:sp>
      <p:sp>
        <p:nvSpPr>
          <p:cNvPr id="38" name="Oval 37"/>
          <p:cNvSpPr/>
          <p:nvPr/>
        </p:nvSpPr>
        <p:spPr>
          <a:xfrm>
            <a:off x="8657039" y="4464060"/>
            <a:ext cx="684886" cy="684886"/>
          </a:xfrm>
          <a:prstGeom prst="ellipse">
            <a:avLst/>
          </a:prstGeom>
          <a:solidFill>
            <a:schemeClr val="accent2">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Helvetica" panose="020B0604020202020204" pitchFamily="34" charset="0"/>
              <a:cs typeface="Helvetica" panose="020B0604020202020204" pitchFamily="34" charset="0"/>
            </a:endParaRPr>
          </a:p>
        </p:txBody>
      </p:sp>
      <p:sp>
        <p:nvSpPr>
          <p:cNvPr id="39" name="Oval 38"/>
          <p:cNvSpPr/>
          <p:nvPr/>
        </p:nvSpPr>
        <p:spPr>
          <a:xfrm>
            <a:off x="1887127" y="1722314"/>
            <a:ext cx="1002494" cy="1002494"/>
          </a:xfrm>
          <a:prstGeom prst="ellipse">
            <a:avLst/>
          </a:prstGeom>
          <a:solidFill>
            <a:schemeClr val="accent1">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Helvetica" panose="020B0604020202020204" pitchFamily="34" charset="0"/>
              <a:cs typeface="Helvetica" panose="020B0604020202020204" pitchFamily="34" charset="0"/>
            </a:endParaRPr>
          </a:p>
        </p:txBody>
      </p:sp>
      <p:sp>
        <p:nvSpPr>
          <p:cNvPr id="41" name="Oval 40"/>
          <p:cNvSpPr/>
          <p:nvPr/>
        </p:nvSpPr>
        <p:spPr>
          <a:xfrm>
            <a:off x="2684211" y="1091323"/>
            <a:ext cx="630642" cy="630642"/>
          </a:xfrm>
          <a:prstGeom prst="ellipse">
            <a:avLst/>
          </a:prstGeom>
          <a:solidFill>
            <a:schemeClr val="accent1">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Helvetica" panose="020B0604020202020204" pitchFamily="34" charset="0"/>
              <a:cs typeface="Helvetica" panose="020B0604020202020204" pitchFamily="34" charset="0"/>
            </a:endParaRPr>
          </a:p>
        </p:txBody>
      </p:sp>
      <p:sp>
        <p:nvSpPr>
          <p:cNvPr id="42" name="Oval 41"/>
          <p:cNvSpPr/>
          <p:nvPr/>
        </p:nvSpPr>
        <p:spPr>
          <a:xfrm>
            <a:off x="4180365" y="6096359"/>
            <a:ext cx="630642" cy="630642"/>
          </a:xfrm>
          <a:prstGeom prst="ellipse">
            <a:avLst/>
          </a:prstGeom>
          <a:solidFill>
            <a:schemeClr val="accent1">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Helvetica" panose="020B0604020202020204" pitchFamily="34" charset="0"/>
              <a:cs typeface="Helvetica" panose="020B0604020202020204" pitchFamily="34" charset="0"/>
            </a:endParaRPr>
          </a:p>
        </p:txBody>
      </p:sp>
      <p:sp>
        <p:nvSpPr>
          <p:cNvPr id="43" name="Oval 42"/>
          <p:cNvSpPr/>
          <p:nvPr/>
        </p:nvSpPr>
        <p:spPr>
          <a:xfrm>
            <a:off x="6837334" y="1578381"/>
            <a:ext cx="630642" cy="630642"/>
          </a:xfrm>
          <a:prstGeom prst="ellipse">
            <a:avLst/>
          </a:prstGeom>
          <a:solidFill>
            <a:schemeClr val="accent2">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Helvetica" panose="020B0604020202020204" pitchFamily="34" charset="0"/>
              <a:cs typeface="Helvetica" panose="020B0604020202020204" pitchFamily="34" charset="0"/>
            </a:endParaRPr>
          </a:p>
        </p:txBody>
      </p:sp>
      <p:sp>
        <p:nvSpPr>
          <p:cNvPr id="9" name="TextBox 8">
            <a:extLst>
              <a:ext uri="{FF2B5EF4-FFF2-40B4-BE49-F238E27FC236}">
                <a16:creationId xmlns:a16="http://schemas.microsoft.com/office/drawing/2014/main" id="{0BE0CF76-26A2-2AB5-44E2-A3CD50777EC3}"/>
              </a:ext>
            </a:extLst>
          </p:cNvPr>
          <p:cNvSpPr txBox="1"/>
          <p:nvPr/>
        </p:nvSpPr>
        <p:spPr>
          <a:xfrm>
            <a:off x="6484739" y="1618981"/>
            <a:ext cx="1335622" cy="307777"/>
          </a:xfrm>
          <a:prstGeom prst="rect">
            <a:avLst/>
          </a:prstGeom>
          <a:noFill/>
        </p:spPr>
        <p:txBody>
          <a:bodyPr wrap="none" rtlCol="0">
            <a:spAutoFit/>
          </a:bodyPr>
          <a:lstStyle/>
          <a:p>
            <a:r>
              <a:rPr lang="en-US" sz="1400" b="1" dirty="0">
                <a:latin typeface="Helvetica" panose="020B0604020202020204" pitchFamily="34" charset="0"/>
                <a:cs typeface="Helvetica" panose="020B0604020202020204" pitchFamily="34" charset="0"/>
              </a:rPr>
              <a:t>Multi-tasking </a:t>
            </a:r>
          </a:p>
        </p:txBody>
      </p:sp>
      <p:sp>
        <p:nvSpPr>
          <p:cNvPr id="10" name="TextBox 9">
            <a:extLst>
              <a:ext uri="{FF2B5EF4-FFF2-40B4-BE49-F238E27FC236}">
                <a16:creationId xmlns:a16="http://schemas.microsoft.com/office/drawing/2014/main" id="{386DF709-4E44-E7A1-E125-B1CE61E41317}"/>
              </a:ext>
            </a:extLst>
          </p:cNvPr>
          <p:cNvSpPr txBox="1"/>
          <p:nvPr/>
        </p:nvSpPr>
        <p:spPr>
          <a:xfrm>
            <a:off x="9251191" y="1414715"/>
            <a:ext cx="1933543" cy="307777"/>
          </a:xfrm>
          <a:prstGeom prst="rect">
            <a:avLst/>
          </a:prstGeom>
          <a:noFill/>
        </p:spPr>
        <p:txBody>
          <a:bodyPr wrap="none" rtlCol="0">
            <a:spAutoFit/>
          </a:bodyPr>
          <a:lstStyle/>
          <a:p>
            <a:r>
              <a:rPr lang="en-US" sz="1400" b="1" dirty="0" err="1">
                <a:latin typeface="Helvetica" panose="020B0604020202020204" pitchFamily="34" charset="0"/>
                <a:cs typeface="Helvetica" panose="020B0604020202020204" pitchFamily="34" charset="0"/>
              </a:rPr>
              <a:t>Organisational</a:t>
            </a:r>
            <a:r>
              <a:rPr lang="en-US" sz="1400" b="1" dirty="0">
                <a:latin typeface="Helvetica" panose="020B0604020202020204" pitchFamily="34" charset="0"/>
                <a:cs typeface="Helvetica" panose="020B0604020202020204" pitchFamily="34" charset="0"/>
              </a:rPr>
              <a:t> skills</a:t>
            </a:r>
          </a:p>
        </p:txBody>
      </p:sp>
      <p:sp>
        <p:nvSpPr>
          <p:cNvPr id="51" name="TextBox 50">
            <a:extLst>
              <a:ext uri="{FF2B5EF4-FFF2-40B4-BE49-F238E27FC236}">
                <a16:creationId xmlns:a16="http://schemas.microsoft.com/office/drawing/2014/main" id="{A01683F3-A36B-577E-BF89-D52714469943}"/>
              </a:ext>
            </a:extLst>
          </p:cNvPr>
          <p:cNvSpPr txBox="1"/>
          <p:nvPr/>
        </p:nvSpPr>
        <p:spPr>
          <a:xfrm>
            <a:off x="9348862" y="2518628"/>
            <a:ext cx="2013693" cy="307777"/>
          </a:xfrm>
          <a:prstGeom prst="rect">
            <a:avLst/>
          </a:prstGeom>
          <a:noFill/>
        </p:spPr>
        <p:txBody>
          <a:bodyPr wrap="none" rtlCol="0">
            <a:spAutoFit/>
          </a:bodyPr>
          <a:lstStyle/>
          <a:p>
            <a:r>
              <a:rPr lang="en-US" sz="1400" b="1" dirty="0" err="1">
                <a:latin typeface="Helvetica" panose="020B0604020202020204" pitchFamily="34" charset="0"/>
                <a:cs typeface="Helvetica" panose="020B0604020202020204" pitchFamily="34" charset="0"/>
              </a:rPr>
              <a:t>Prioritisation</a:t>
            </a:r>
            <a:r>
              <a:rPr lang="en-US" sz="1400" b="1" dirty="0">
                <a:latin typeface="Helvetica" panose="020B0604020202020204" pitchFamily="34" charset="0"/>
                <a:cs typeface="Helvetica" panose="020B0604020202020204" pitchFamily="34" charset="0"/>
              </a:rPr>
              <a:t> of tasks</a:t>
            </a:r>
          </a:p>
        </p:txBody>
      </p:sp>
      <p:sp>
        <p:nvSpPr>
          <p:cNvPr id="52" name="TextBox 51">
            <a:extLst>
              <a:ext uri="{FF2B5EF4-FFF2-40B4-BE49-F238E27FC236}">
                <a16:creationId xmlns:a16="http://schemas.microsoft.com/office/drawing/2014/main" id="{0DF0D9BA-AD28-1F2A-3131-262C96A2A81F}"/>
              </a:ext>
            </a:extLst>
          </p:cNvPr>
          <p:cNvSpPr txBox="1"/>
          <p:nvPr/>
        </p:nvSpPr>
        <p:spPr>
          <a:xfrm>
            <a:off x="10520321" y="4181098"/>
            <a:ext cx="1765227" cy="738664"/>
          </a:xfrm>
          <a:prstGeom prst="rect">
            <a:avLst/>
          </a:prstGeom>
          <a:noFill/>
        </p:spPr>
        <p:txBody>
          <a:bodyPr wrap="none" rtlCol="0">
            <a:spAutoFit/>
          </a:bodyPr>
          <a:lstStyle/>
          <a:p>
            <a:r>
              <a:rPr lang="en-US" sz="1400" b="1" dirty="0">
                <a:latin typeface="Helvetica" panose="020B0604020202020204" pitchFamily="34" charset="0"/>
                <a:cs typeface="Helvetica" panose="020B0604020202020204" pitchFamily="34" charset="0"/>
              </a:rPr>
              <a:t>Maintaining </a:t>
            </a:r>
          </a:p>
          <a:p>
            <a:r>
              <a:rPr lang="en-US" sz="1400" b="1" dirty="0">
                <a:latin typeface="Helvetica" panose="020B0604020202020204" pitchFamily="34" charset="0"/>
                <a:cs typeface="Helvetica" panose="020B0604020202020204" pitchFamily="34" charset="0"/>
              </a:rPr>
              <a:t>and/or monitoring </a:t>
            </a:r>
          </a:p>
          <a:p>
            <a:r>
              <a:rPr lang="en-US" sz="1400" b="1" dirty="0">
                <a:latin typeface="Helvetica" panose="020B0604020202020204" pitchFamily="34" charset="0"/>
                <a:cs typeface="Helvetica" panose="020B0604020202020204" pitchFamily="34" charset="0"/>
              </a:rPr>
              <a:t>a schedule</a:t>
            </a:r>
          </a:p>
        </p:txBody>
      </p:sp>
      <p:sp>
        <p:nvSpPr>
          <p:cNvPr id="53" name="TextBox 52">
            <a:extLst>
              <a:ext uri="{FF2B5EF4-FFF2-40B4-BE49-F238E27FC236}">
                <a16:creationId xmlns:a16="http://schemas.microsoft.com/office/drawing/2014/main" id="{AD42436A-D035-8A57-DE66-6FCE0714CB66}"/>
              </a:ext>
            </a:extLst>
          </p:cNvPr>
          <p:cNvSpPr txBox="1"/>
          <p:nvPr/>
        </p:nvSpPr>
        <p:spPr>
          <a:xfrm>
            <a:off x="8777227" y="4544463"/>
            <a:ext cx="1645002" cy="523220"/>
          </a:xfrm>
          <a:prstGeom prst="rect">
            <a:avLst/>
          </a:prstGeom>
          <a:noFill/>
        </p:spPr>
        <p:txBody>
          <a:bodyPr wrap="none" rtlCol="0">
            <a:spAutoFit/>
          </a:bodyPr>
          <a:lstStyle/>
          <a:p>
            <a:r>
              <a:rPr lang="en-US" sz="1400" b="1" dirty="0">
                <a:latin typeface="Helvetica" panose="020B0604020202020204" pitchFamily="34" charset="0"/>
                <a:cs typeface="Helvetica" panose="020B0604020202020204" pitchFamily="34" charset="0"/>
              </a:rPr>
              <a:t>Starting and </a:t>
            </a:r>
          </a:p>
          <a:p>
            <a:r>
              <a:rPr lang="en-US" sz="1400" b="1" dirty="0">
                <a:latin typeface="Helvetica" panose="020B0604020202020204" pitchFamily="34" charset="0"/>
                <a:cs typeface="Helvetica" panose="020B0604020202020204" pitchFamily="34" charset="0"/>
              </a:rPr>
              <a:t>completing tasks</a:t>
            </a:r>
          </a:p>
        </p:txBody>
      </p:sp>
      <p:sp>
        <p:nvSpPr>
          <p:cNvPr id="54" name="Oval 53">
            <a:extLst>
              <a:ext uri="{FF2B5EF4-FFF2-40B4-BE49-F238E27FC236}">
                <a16:creationId xmlns:a16="http://schemas.microsoft.com/office/drawing/2014/main" id="{7BDE19AC-BAB5-2F10-8B61-4F80049FBEA2}"/>
              </a:ext>
            </a:extLst>
          </p:cNvPr>
          <p:cNvSpPr/>
          <p:nvPr/>
        </p:nvSpPr>
        <p:spPr>
          <a:xfrm>
            <a:off x="8474593" y="5320245"/>
            <a:ext cx="987747" cy="987747"/>
          </a:xfrm>
          <a:prstGeom prst="ellipse">
            <a:avLst/>
          </a:prstGeom>
          <a:solidFill>
            <a:schemeClr val="accent2">
              <a:lumMod val="20000"/>
              <a:lumOff val="80000"/>
            </a:schemeClr>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Helvetica" panose="020B0604020202020204" pitchFamily="34" charset="0"/>
              <a:cs typeface="Helvetica" panose="020B0604020202020204" pitchFamily="34" charset="0"/>
            </a:endParaRPr>
          </a:p>
        </p:txBody>
      </p:sp>
      <p:sp>
        <p:nvSpPr>
          <p:cNvPr id="55" name="TextBox 54">
            <a:extLst>
              <a:ext uri="{FF2B5EF4-FFF2-40B4-BE49-F238E27FC236}">
                <a16:creationId xmlns:a16="http://schemas.microsoft.com/office/drawing/2014/main" id="{276ACC44-B069-4762-E2E7-1B3DAB03E025}"/>
              </a:ext>
            </a:extLst>
          </p:cNvPr>
          <p:cNvSpPr txBox="1"/>
          <p:nvPr/>
        </p:nvSpPr>
        <p:spPr>
          <a:xfrm>
            <a:off x="8707638" y="5712980"/>
            <a:ext cx="1753942" cy="307777"/>
          </a:xfrm>
          <a:prstGeom prst="rect">
            <a:avLst/>
          </a:prstGeom>
          <a:noFill/>
        </p:spPr>
        <p:txBody>
          <a:bodyPr wrap="none" rtlCol="0">
            <a:spAutoFit/>
          </a:bodyPr>
          <a:lstStyle/>
          <a:p>
            <a:r>
              <a:rPr lang="en-US" sz="1400" b="1" dirty="0">
                <a:latin typeface="Helvetica" panose="020B0604020202020204" pitchFamily="34" charset="0"/>
                <a:cs typeface="Helvetica" panose="020B0604020202020204" pitchFamily="34" charset="0"/>
              </a:rPr>
              <a:t>Time management</a:t>
            </a:r>
          </a:p>
        </p:txBody>
      </p:sp>
      <p:sp>
        <p:nvSpPr>
          <p:cNvPr id="56" name="TextBox 55">
            <a:extLst>
              <a:ext uri="{FF2B5EF4-FFF2-40B4-BE49-F238E27FC236}">
                <a16:creationId xmlns:a16="http://schemas.microsoft.com/office/drawing/2014/main" id="{8A2FA067-F5FE-D678-F520-9975C76D58E4}"/>
              </a:ext>
            </a:extLst>
          </p:cNvPr>
          <p:cNvSpPr txBox="1"/>
          <p:nvPr/>
        </p:nvSpPr>
        <p:spPr>
          <a:xfrm>
            <a:off x="6810947" y="5795850"/>
            <a:ext cx="1157689" cy="523220"/>
          </a:xfrm>
          <a:prstGeom prst="rect">
            <a:avLst/>
          </a:prstGeom>
          <a:noFill/>
        </p:spPr>
        <p:txBody>
          <a:bodyPr wrap="none" rtlCol="0">
            <a:spAutoFit/>
          </a:bodyPr>
          <a:lstStyle/>
          <a:p>
            <a:pPr algn="ctr"/>
            <a:r>
              <a:rPr lang="en-US" sz="1400" b="1" dirty="0">
                <a:latin typeface="Helvetica" panose="020B0604020202020204" pitchFamily="34" charset="0"/>
                <a:cs typeface="Helvetica" panose="020B0604020202020204" pitchFamily="34" charset="0"/>
              </a:rPr>
              <a:t>Breaking </a:t>
            </a:r>
          </a:p>
          <a:p>
            <a:pPr algn="ctr"/>
            <a:r>
              <a:rPr lang="en-US" sz="1400" b="1" dirty="0">
                <a:latin typeface="Helvetica" panose="020B0604020202020204" pitchFamily="34" charset="0"/>
                <a:cs typeface="Helvetica" panose="020B0604020202020204" pitchFamily="34" charset="0"/>
              </a:rPr>
              <a:t>down tasks</a:t>
            </a:r>
          </a:p>
        </p:txBody>
      </p:sp>
      <p:sp>
        <p:nvSpPr>
          <p:cNvPr id="57" name="Oval 56">
            <a:extLst>
              <a:ext uri="{FF2B5EF4-FFF2-40B4-BE49-F238E27FC236}">
                <a16:creationId xmlns:a16="http://schemas.microsoft.com/office/drawing/2014/main" id="{7DA3626E-E140-E49F-6566-235FF85FF583}"/>
              </a:ext>
            </a:extLst>
          </p:cNvPr>
          <p:cNvSpPr/>
          <p:nvPr/>
        </p:nvSpPr>
        <p:spPr>
          <a:xfrm>
            <a:off x="8172353" y="501857"/>
            <a:ext cx="987747" cy="987747"/>
          </a:xfrm>
          <a:prstGeom prst="ellipse">
            <a:avLst/>
          </a:prstGeom>
          <a:solidFill>
            <a:schemeClr val="accent2">
              <a:lumMod val="20000"/>
              <a:lumOff val="80000"/>
            </a:schemeClr>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Helvetica" panose="020B0604020202020204" pitchFamily="34" charset="0"/>
              <a:cs typeface="Helvetica" panose="020B0604020202020204" pitchFamily="34" charset="0"/>
            </a:endParaRPr>
          </a:p>
        </p:txBody>
      </p:sp>
      <p:sp>
        <p:nvSpPr>
          <p:cNvPr id="58" name="Shape 4114">
            <a:extLst>
              <a:ext uri="{FF2B5EF4-FFF2-40B4-BE49-F238E27FC236}">
                <a16:creationId xmlns:a16="http://schemas.microsoft.com/office/drawing/2014/main" id="{2695FD80-8F34-6776-D4B4-FBAF1717488B}"/>
              </a:ext>
            </a:extLst>
          </p:cNvPr>
          <p:cNvSpPr/>
          <p:nvPr/>
        </p:nvSpPr>
        <p:spPr>
          <a:xfrm flipV="1">
            <a:off x="7759476" y="1443723"/>
            <a:ext cx="770453" cy="1839933"/>
          </a:xfrm>
          <a:prstGeom prst="line">
            <a:avLst/>
          </a:prstGeom>
          <a:noFill/>
          <a:ln w="12700" cap="rnd">
            <a:solidFill>
              <a:schemeClr val="tx1">
                <a:lumMod val="75000"/>
              </a:schemeClr>
            </a:solidFill>
            <a:prstDash val="sysDash"/>
            <a:round/>
            <a:tailEnd type="triangle"/>
          </a:ln>
          <a:effectLst/>
        </p:spPr>
        <p:txBody>
          <a:bodyPr wrap="square" lIns="35719" tIns="35719" rIns="35719" bIns="35719" numCol="1" anchor="ctr">
            <a:noAutofit/>
          </a:bodyPr>
          <a:lstStyle/>
          <a:p>
            <a:pPr lvl="0">
              <a:lnSpc>
                <a:spcPct val="100000"/>
              </a:lnSpc>
              <a:defRPr sz="7200" spc="504">
                <a:latin typeface="+mn-lt"/>
                <a:ea typeface="+mn-ea"/>
                <a:cs typeface="+mn-cs"/>
                <a:sym typeface="Lato Light"/>
              </a:defRPr>
            </a:pPr>
            <a:endParaRPr sz="3600">
              <a:latin typeface="Helvetica" panose="020B0604020202020204" pitchFamily="34" charset="0"/>
              <a:cs typeface="Helvetica" panose="020B0604020202020204" pitchFamily="34" charset="0"/>
            </a:endParaRPr>
          </a:p>
        </p:txBody>
      </p:sp>
      <p:sp>
        <p:nvSpPr>
          <p:cNvPr id="59" name="TextBox 58">
            <a:extLst>
              <a:ext uri="{FF2B5EF4-FFF2-40B4-BE49-F238E27FC236}">
                <a16:creationId xmlns:a16="http://schemas.microsoft.com/office/drawing/2014/main" id="{F9AF2065-1D88-EF23-D3D6-C639367CC196}"/>
              </a:ext>
            </a:extLst>
          </p:cNvPr>
          <p:cNvSpPr txBox="1"/>
          <p:nvPr/>
        </p:nvSpPr>
        <p:spPr>
          <a:xfrm>
            <a:off x="8415235" y="823588"/>
            <a:ext cx="2739853" cy="307777"/>
          </a:xfrm>
          <a:prstGeom prst="rect">
            <a:avLst/>
          </a:prstGeom>
          <a:noFill/>
        </p:spPr>
        <p:txBody>
          <a:bodyPr wrap="none" rtlCol="0">
            <a:spAutoFit/>
          </a:bodyPr>
          <a:lstStyle/>
          <a:p>
            <a:r>
              <a:rPr lang="en-US" sz="1400" b="1" dirty="0">
                <a:latin typeface="Helvetica" panose="020B0604020202020204" pitchFamily="34" charset="0"/>
                <a:cs typeface="Helvetica" panose="020B0604020202020204" pitchFamily="34" charset="0"/>
              </a:rPr>
              <a:t>Planning complex procedures</a:t>
            </a:r>
          </a:p>
        </p:txBody>
      </p:sp>
      <p:sp>
        <p:nvSpPr>
          <p:cNvPr id="60" name="TextBox 59">
            <a:extLst>
              <a:ext uri="{FF2B5EF4-FFF2-40B4-BE49-F238E27FC236}">
                <a16:creationId xmlns:a16="http://schemas.microsoft.com/office/drawing/2014/main" id="{4B41C868-F9B8-7F4F-F622-F8A08A244F7C}"/>
              </a:ext>
            </a:extLst>
          </p:cNvPr>
          <p:cNvSpPr txBox="1"/>
          <p:nvPr/>
        </p:nvSpPr>
        <p:spPr>
          <a:xfrm>
            <a:off x="34449" y="3871448"/>
            <a:ext cx="2485742" cy="523220"/>
          </a:xfrm>
          <a:prstGeom prst="rect">
            <a:avLst/>
          </a:prstGeom>
          <a:noFill/>
        </p:spPr>
        <p:txBody>
          <a:bodyPr wrap="square" rtlCol="0">
            <a:spAutoFit/>
          </a:bodyPr>
          <a:lstStyle/>
          <a:p>
            <a:pPr algn="ctr"/>
            <a:r>
              <a:rPr lang="en-US" sz="1400" b="1" dirty="0">
                <a:latin typeface="Helvetica" panose="020B0604020202020204" pitchFamily="34" charset="0"/>
                <a:cs typeface="Helvetica" panose="020B0604020202020204" pitchFamily="34" charset="0"/>
              </a:rPr>
              <a:t>Social communication </a:t>
            </a:r>
          </a:p>
          <a:p>
            <a:pPr algn="ctr"/>
            <a:r>
              <a:rPr lang="en-US" sz="1400" b="1" dirty="0">
                <a:latin typeface="Helvetica" panose="020B0604020202020204" pitchFamily="34" charset="0"/>
                <a:cs typeface="Helvetica" panose="020B0604020202020204" pitchFamily="34" charset="0"/>
              </a:rPr>
              <a:t>differences</a:t>
            </a:r>
          </a:p>
        </p:txBody>
      </p:sp>
      <p:sp>
        <p:nvSpPr>
          <p:cNvPr id="61" name="Oval 60">
            <a:extLst>
              <a:ext uri="{FF2B5EF4-FFF2-40B4-BE49-F238E27FC236}">
                <a16:creationId xmlns:a16="http://schemas.microsoft.com/office/drawing/2014/main" id="{545BB2AF-772E-B719-ABAB-975B1A8AAFD8}"/>
              </a:ext>
            </a:extLst>
          </p:cNvPr>
          <p:cNvSpPr/>
          <p:nvPr/>
        </p:nvSpPr>
        <p:spPr>
          <a:xfrm>
            <a:off x="2512066" y="4629987"/>
            <a:ext cx="630642" cy="630642"/>
          </a:xfrm>
          <a:prstGeom prst="ellipse">
            <a:avLst/>
          </a:prstGeom>
          <a:solidFill>
            <a:schemeClr val="accent1">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Helvetica" panose="020B0604020202020204" pitchFamily="34" charset="0"/>
              <a:cs typeface="Helvetica" panose="020B0604020202020204" pitchFamily="34" charset="0"/>
            </a:endParaRPr>
          </a:p>
        </p:txBody>
      </p:sp>
      <p:sp>
        <p:nvSpPr>
          <p:cNvPr id="62" name="TextBox 61">
            <a:extLst>
              <a:ext uri="{FF2B5EF4-FFF2-40B4-BE49-F238E27FC236}">
                <a16:creationId xmlns:a16="http://schemas.microsoft.com/office/drawing/2014/main" id="{75A920DB-A96E-213B-41C1-10D939D4A8F0}"/>
              </a:ext>
            </a:extLst>
          </p:cNvPr>
          <p:cNvSpPr txBox="1"/>
          <p:nvPr/>
        </p:nvSpPr>
        <p:spPr>
          <a:xfrm>
            <a:off x="710015" y="4754259"/>
            <a:ext cx="2485742" cy="307777"/>
          </a:xfrm>
          <a:prstGeom prst="rect">
            <a:avLst/>
          </a:prstGeom>
          <a:noFill/>
        </p:spPr>
        <p:txBody>
          <a:bodyPr wrap="square" rtlCol="0">
            <a:spAutoFit/>
          </a:bodyPr>
          <a:lstStyle/>
          <a:p>
            <a:r>
              <a:rPr lang="en-US" sz="1400" b="1" dirty="0">
                <a:latin typeface="Helvetica" panose="020B0604020202020204" pitchFamily="34" charset="0"/>
                <a:cs typeface="Helvetica" panose="020B0604020202020204" pitchFamily="34" charset="0"/>
              </a:rPr>
              <a:t>Workplace/social etiquette</a:t>
            </a:r>
          </a:p>
        </p:txBody>
      </p:sp>
      <p:sp>
        <p:nvSpPr>
          <p:cNvPr id="63" name="TextBox 62">
            <a:extLst>
              <a:ext uri="{FF2B5EF4-FFF2-40B4-BE49-F238E27FC236}">
                <a16:creationId xmlns:a16="http://schemas.microsoft.com/office/drawing/2014/main" id="{08327FD3-6911-4D84-1FB2-4EB0C415D2A2}"/>
              </a:ext>
            </a:extLst>
          </p:cNvPr>
          <p:cNvSpPr txBox="1"/>
          <p:nvPr/>
        </p:nvSpPr>
        <p:spPr>
          <a:xfrm>
            <a:off x="1050578" y="1222226"/>
            <a:ext cx="3505316" cy="307777"/>
          </a:xfrm>
          <a:prstGeom prst="rect">
            <a:avLst/>
          </a:prstGeom>
          <a:noFill/>
        </p:spPr>
        <p:txBody>
          <a:bodyPr wrap="square" rtlCol="0">
            <a:spAutoFit/>
          </a:bodyPr>
          <a:lstStyle/>
          <a:p>
            <a:r>
              <a:rPr lang="en-US" sz="1400" b="1" dirty="0">
                <a:latin typeface="Helvetica" panose="020B0604020202020204" pitchFamily="34" charset="0"/>
                <a:cs typeface="Helvetica" panose="020B0604020202020204" pitchFamily="34" charset="0"/>
              </a:rPr>
              <a:t>Lengthy team meetings </a:t>
            </a:r>
          </a:p>
        </p:txBody>
      </p:sp>
      <p:sp>
        <p:nvSpPr>
          <p:cNvPr id="128" name="TextBox 127">
            <a:extLst>
              <a:ext uri="{FF2B5EF4-FFF2-40B4-BE49-F238E27FC236}">
                <a16:creationId xmlns:a16="http://schemas.microsoft.com/office/drawing/2014/main" id="{D0BAA072-ACA2-8B99-8975-45B16D9E3C01}"/>
              </a:ext>
            </a:extLst>
          </p:cNvPr>
          <p:cNvSpPr txBox="1"/>
          <p:nvPr/>
        </p:nvSpPr>
        <p:spPr>
          <a:xfrm>
            <a:off x="4199410" y="6301909"/>
            <a:ext cx="2485742" cy="523220"/>
          </a:xfrm>
          <a:prstGeom prst="rect">
            <a:avLst/>
          </a:prstGeom>
          <a:noFill/>
        </p:spPr>
        <p:txBody>
          <a:bodyPr wrap="square" rtlCol="0">
            <a:spAutoFit/>
          </a:bodyPr>
          <a:lstStyle/>
          <a:p>
            <a:r>
              <a:rPr lang="en-US" sz="1400" b="1" dirty="0">
                <a:latin typeface="Helvetica" panose="020B0604020202020204" pitchFamily="34" charset="0"/>
                <a:cs typeface="Helvetica" panose="020B0604020202020204" pitchFamily="34" charset="0"/>
              </a:rPr>
              <a:t>Receiving criticisms, </a:t>
            </a:r>
          </a:p>
          <a:p>
            <a:r>
              <a:rPr lang="en-US" sz="1400" b="1" dirty="0">
                <a:latin typeface="Helvetica" panose="020B0604020202020204" pitchFamily="34" charset="0"/>
                <a:cs typeface="Helvetica" panose="020B0604020202020204" pitchFamily="34" charset="0"/>
              </a:rPr>
              <a:t>rejection, exclusion</a:t>
            </a:r>
          </a:p>
        </p:txBody>
      </p:sp>
      <p:sp>
        <p:nvSpPr>
          <p:cNvPr id="129" name="TextBox 128">
            <a:extLst>
              <a:ext uri="{FF2B5EF4-FFF2-40B4-BE49-F238E27FC236}">
                <a16:creationId xmlns:a16="http://schemas.microsoft.com/office/drawing/2014/main" id="{3526E4BB-58C2-323C-FBA5-4374F8659EFB}"/>
              </a:ext>
            </a:extLst>
          </p:cNvPr>
          <p:cNvSpPr txBox="1"/>
          <p:nvPr/>
        </p:nvSpPr>
        <p:spPr>
          <a:xfrm>
            <a:off x="5409175" y="5299131"/>
            <a:ext cx="1237879" cy="523220"/>
          </a:xfrm>
          <a:prstGeom prst="rect">
            <a:avLst/>
          </a:prstGeom>
          <a:noFill/>
        </p:spPr>
        <p:txBody>
          <a:bodyPr wrap="square" rtlCol="0">
            <a:spAutoFit/>
          </a:bodyPr>
          <a:lstStyle/>
          <a:p>
            <a:r>
              <a:rPr lang="en-US" sz="1400" b="1" dirty="0">
                <a:latin typeface="Helvetica" panose="020B0604020202020204" pitchFamily="34" charset="0"/>
                <a:cs typeface="Helvetica" panose="020B0604020202020204" pitchFamily="34" charset="0"/>
              </a:rPr>
              <a:t>Sensory </a:t>
            </a:r>
          </a:p>
          <a:p>
            <a:r>
              <a:rPr lang="en-US" sz="1400" b="1" dirty="0">
                <a:latin typeface="Helvetica" panose="020B0604020202020204" pitchFamily="34" charset="0"/>
                <a:cs typeface="Helvetica" panose="020B0604020202020204" pitchFamily="34" charset="0"/>
              </a:rPr>
              <a:t>sensitivities</a:t>
            </a:r>
          </a:p>
        </p:txBody>
      </p:sp>
      <p:sp>
        <p:nvSpPr>
          <p:cNvPr id="130" name="TextBox 129">
            <a:extLst>
              <a:ext uri="{FF2B5EF4-FFF2-40B4-BE49-F238E27FC236}">
                <a16:creationId xmlns:a16="http://schemas.microsoft.com/office/drawing/2014/main" id="{4AC51AD9-C4D9-6940-FE30-E77DD3B3BC4E}"/>
              </a:ext>
            </a:extLst>
          </p:cNvPr>
          <p:cNvSpPr txBox="1"/>
          <p:nvPr/>
        </p:nvSpPr>
        <p:spPr>
          <a:xfrm>
            <a:off x="5473347" y="2090434"/>
            <a:ext cx="2485742" cy="523220"/>
          </a:xfrm>
          <a:prstGeom prst="rect">
            <a:avLst/>
          </a:prstGeom>
          <a:noFill/>
        </p:spPr>
        <p:txBody>
          <a:bodyPr wrap="square" rtlCol="0">
            <a:spAutoFit/>
          </a:bodyPr>
          <a:lstStyle/>
          <a:p>
            <a:r>
              <a:rPr lang="en-US" sz="1400" b="1" dirty="0">
                <a:latin typeface="Helvetica" panose="020B0604020202020204" pitchFamily="34" charset="0"/>
                <a:cs typeface="Helvetica" panose="020B0604020202020204" pitchFamily="34" charset="0"/>
              </a:rPr>
              <a:t>Attention and </a:t>
            </a:r>
          </a:p>
          <a:p>
            <a:r>
              <a:rPr lang="en-US" sz="1400" b="1" dirty="0">
                <a:latin typeface="Helvetica" panose="020B0604020202020204" pitchFamily="34" charset="0"/>
                <a:cs typeface="Helvetica" panose="020B0604020202020204" pitchFamily="34" charset="0"/>
              </a:rPr>
              <a:t>concentration</a:t>
            </a:r>
          </a:p>
        </p:txBody>
      </p:sp>
      <p:sp>
        <p:nvSpPr>
          <p:cNvPr id="131" name="TextBox 130">
            <a:extLst>
              <a:ext uri="{FF2B5EF4-FFF2-40B4-BE49-F238E27FC236}">
                <a16:creationId xmlns:a16="http://schemas.microsoft.com/office/drawing/2014/main" id="{1C2EFEA4-6A99-ABE7-004F-BEAACB0A68FC}"/>
              </a:ext>
            </a:extLst>
          </p:cNvPr>
          <p:cNvSpPr txBox="1"/>
          <p:nvPr/>
        </p:nvSpPr>
        <p:spPr>
          <a:xfrm>
            <a:off x="700312" y="1948423"/>
            <a:ext cx="2485742" cy="523220"/>
          </a:xfrm>
          <a:prstGeom prst="rect">
            <a:avLst/>
          </a:prstGeom>
          <a:noFill/>
        </p:spPr>
        <p:txBody>
          <a:bodyPr wrap="square" rtlCol="0">
            <a:spAutoFit/>
          </a:bodyPr>
          <a:lstStyle/>
          <a:p>
            <a:r>
              <a:rPr lang="en-US" sz="1400" b="1" dirty="0">
                <a:latin typeface="Helvetica" panose="020B0604020202020204" pitchFamily="34" charset="0"/>
                <a:cs typeface="Helvetica" panose="020B0604020202020204" pitchFamily="34" charset="0"/>
              </a:rPr>
              <a:t>Adapting to unexpected situations</a:t>
            </a:r>
          </a:p>
        </p:txBody>
      </p:sp>
      <p:sp>
        <p:nvSpPr>
          <p:cNvPr id="132" name="TextBox 131">
            <a:extLst>
              <a:ext uri="{FF2B5EF4-FFF2-40B4-BE49-F238E27FC236}">
                <a16:creationId xmlns:a16="http://schemas.microsoft.com/office/drawing/2014/main" id="{982C32B6-6ECC-AFD9-E8EE-AB3287D9F8CC}"/>
              </a:ext>
            </a:extLst>
          </p:cNvPr>
          <p:cNvSpPr txBox="1"/>
          <p:nvPr/>
        </p:nvSpPr>
        <p:spPr>
          <a:xfrm>
            <a:off x="2518645" y="6043256"/>
            <a:ext cx="2485742" cy="523220"/>
          </a:xfrm>
          <a:prstGeom prst="rect">
            <a:avLst/>
          </a:prstGeom>
          <a:noFill/>
        </p:spPr>
        <p:txBody>
          <a:bodyPr wrap="square" rtlCol="0">
            <a:spAutoFit/>
          </a:bodyPr>
          <a:lstStyle/>
          <a:p>
            <a:r>
              <a:rPr lang="en-US" sz="1400" b="1" dirty="0">
                <a:latin typeface="Helvetica" panose="020B0604020202020204" pitchFamily="34" charset="0"/>
                <a:cs typeface="Helvetica" panose="020B0604020202020204" pitchFamily="34" charset="0"/>
              </a:rPr>
              <a:t>Rigid working </a:t>
            </a:r>
          </a:p>
          <a:p>
            <a:r>
              <a:rPr lang="en-US" sz="1400" b="1" dirty="0">
                <a:latin typeface="Helvetica" panose="020B0604020202020204" pitchFamily="34" charset="0"/>
                <a:cs typeface="Helvetica" panose="020B0604020202020204" pitchFamily="34" charset="0"/>
              </a:rPr>
              <a:t>patterns</a:t>
            </a:r>
          </a:p>
        </p:txBody>
      </p:sp>
      <p:sp>
        <p:nvSpPr>
          <p:cNvPr id="133" name="TextBox 132">
            <a:extLst>
              <a:ext uri="{FF2B5EF4-FFF2-40B4-BE49-F238E27FC236}">
                <a16:creationId xmlns:a16="http://schemas.microsoft.com/office/drawing/2014/main" id="{BF6008B9-9D48-4826-A572-67637B2205A4}"/>
              </a:ext>
            </a:extLst>
          </p:cNvPr>
          <p:cNvSpPr txBox="1"/>
          <p:nvPr/>
        </p:nvSpPr>
        <p:spPr>
          <a:xfrm>
            <a:off x="4623276" y="1051506"/>
            <a:ext cx="2485742" cy="523220"/>
          </a:xfrm>
          <a:prstGeom prst="rect">
            <a:avLst/>
          </a:prstGeom>
          <a:noFill/>
        </p:spPr>
        <p:txBody>
          <a:bodyPr wrap="square" rtlCol="0">
            <a:spAutoFit/>
          </a:bodyPr>
          <a:lstStyle/>
          <a:p>
            <a:r>
              <a:rPr lang="en-US" sz="1400" b="1" dirty="0">
                <a:latin typeface="Helvetica" panose="020B0604020202020204" pitchFamily="34" charset="0"/>
                <a:cs typeface="Helvetica" panose="020B0604020202020204" pitchFamily="34" charset="0"/>
              </a:rPr>
              <a:t>Repetitive </a:t>
            </a:r>
          </a:p>
          <a:p>
            <a:r>
              <a:rPr lang="en-US" sz="1400" b="1" dirty="0" err="1">
                <a:latin typeface="Helvetica" panose="020B0604020202020204" pitchFamily="34" charset="0"/>
                <a:cs typeface="Helvetica" panose="020B0604020202020204" pitchFamily="34" charset="0"/>
              </a:rPr>
              <a:t>behaviours</a:t>
            </a:r>
            <a:endParaRPr lang="en-US" sz="1400" b="1" dirty="0">
              <a:latin typeface="Helvetica" panose="020B0604020202020204" pitchFamily="34" charset="0"/>
              <a:cs typeface="Helvetica" panose="020B0604020202020204" pitchFamily="34" charset="0"/>
            </a:endParaRPr>
          </a:p>
        </p:txBody>
      </p:sp>
      <p:sp>
        <p:nvSpPr>
          <p:cNvPr id="145" name="Oval 144">
            <a:extLst>
              <a:ext uri="{FF2B5EF4-FFF2-40B4-BE49-F238E27FC236}">
                <a16:creationId xmlns:a16="http://schemas.microsoft.com/office/drawing/2014/main" id="{6B04D9C5-1D3C-4568-FBD9-909EB8D9F00A}"/>
              </a:ext>
            </a:extLst>
          </p:cNvPr>
          <p:cNvSpPr/>
          <p:nvPr/>
        </p:nvSpPr>
        <p:spPr>
          <a:xfrm>
            <a:off x="3818126" y="1498841"/>
            <a:ext cx="630642" cy="630642"/>
          </a:xfrm>
          <a:prstGeom prst="ellipse">
            <a:avLst/>
          </a:prstGeom>
          <a:solidFill>
            <a:schemeClr val="accent1">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Helvetica" panose="020B0604020202020204" pitchFamily="34" charset="0"/>
              <a:cs typeface="Helvetica" panose="020B0604020202020204" pitchFamily="34" charset="0"/>
            </a:endParaRPr>
          </a:p>
        </p:txBody>
      </p:sp>
      <p:sp>
        <p:nvSpPr>
          <p:cNvPr id="157" name="Shape 4114">
            <a:extLst>
              <a:ext uri="{FF2B5EF4-FFF2-40B4-BE49-F238E27FC236}">
                <a16:creationId xmlns:a16="http://schemas.microsoft.com/office/drawing/2014/main" id="{049BD480-2443-2E8D-2F72-19204B81CB4B}"/>
              </a:ext>
            </a:extLst>
          </p:cNvPr>
          <p:cNvSpPr/>
          <p:nvPr/>
        </p:nvSpPr>
        <p:spPr>
          <a:xfrm flipH="1" flipV="1">
            <a:off x="4255208" y="2101448"/>
            <a:ext cx="224860" cy="1159912"/>
          </a:xfrm>
          <a:prstGeom prst="line">
            <a:avLst/>
          </a:prstGeom>
          <a:noFill/>
          <a:ln w="12700" cap="rnd">
            <a:solidFill>
              <a:schemeClr val="tx1">
                <a:lumMod val="75000"/>
              </a:schemeClr>
            </a:solidFill>
            <a:prstDash val="sysDash"/>
            <a:round/>
            <a:tailEnd type="triangle"/>
          </a:ln>
          <a:effectLst/>
        </p:spPr>
        <p:txBody>
          <a:bodyPr wrap="square" lIns="35719" tIns="35719" rIns="35719" bIns="35719" numCol="1" anchor="ctr">
            <a:noAutofit/>
          </a:bodyPr>
          <a:lstStyle/>
          <a:p>
            <a:pPr lvl="0">
              <a:lnSpc>
                <a:spcPct val="100000"/>
              </a:lnSpc>
              <a:defRPr sz="7200" spc="504">
                <a:latin typeface="+mn-lt"/>
                <a:ea typeface="+mn-ea"/>
                <a:cs typeface="+mn-cs"/>
                <a:sym typeface="Lato Light"/>
              </a:defRPr>
            </a:pPr>
            <a:endParaRPr sz="3600">
              <a:latin typeface="Helvetica" panose="020B0604020202020204" pitchFamily="34" charset="0"/>
              <a:cs typeface="Helvetica" panose="020B0604020202020204" pitchFamily="34" charset="0"/>
            </a:endParaRPr>
          </a:p>
        </p:txBody>
      </p:sp>
      <p:sp>
        <p:nvSpPr>
          <p:cNvPr id="162" name="Oval 161">
            <a:extLst>
              <a:ext uri="{FF2B5EF4-FFF2-40B4-BE49-F238E27FC236}">
                <a16:creationId xmlns:a16="http://schemas.microsoft.com/office/drawing/2014/main" id="{412E6790-5F51-EC13-E066-0B5F021203FA}"/>
              </a:ext>
            </a:extLst>
          </p:cNvPr>
          <p:cNvSpPr/>
          <p:nvPr/>
        </p:nvSpPr>
        <p:spPr>
          <a:xfrm>
            <a:off x="1574386" y="2703700"/>
            <a:ext cx="630642" cy="630642"/>
          </a:xfrm>
          <a:prstGeom prst="ellipse">
            <a:avLst/>
          </a:prstGeom>
          <a:solidFill>
            <a:schemeClr val="accent1">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Helvetica" panose="020B0604020202020204" pitchFamily="34" charset="0"/>
              <a:cs typeface="Helvetica" panose="020B0604020202020204" pitchFamily="34" charset="0"/>
            </a:endParaRPr>
          </a:p>
        </p:txBody>
      </p:sp>
      <p:sp>
        <p:nvSpPr>
          <p:cNvPr id="163" name="Shape 4114">
            <a:extLst>
              <a:ext uri="{FF2B5EF4-FFF2-40B4-BE49-F238E27FC236}">
                <a16:creationId xmlns:a16="http://schemas.microsoft.com/office/drawing/2014/main" id="{F2239FCB-8E60-29F5-3C2C-F6C89B3DBE02}"/>
              </a:ext>
            </a:extLst>
          </p:cNvPr>
          <p:cNvSpPr/>
          <p:nvPr/>
        </p:nvSpPr>
        <p:spPr>
          <a:xfrm flipH="1" flipV="1">
            <a:off x="2189499" y="3100938"/>
            <a:ext cx="1643361" cy="599222"/>
          </a:xfrm>
          <a:prstGeom prst="line">
            <a:avLst/>
          </a:prstGeom>
          <a:noFill/>
          <a:ln w="12700" cap="rnd">
            <a:solidFill>
              <a:schemeClr val="tx1">
                <a:lumMod val="75000"/>
              </a:schemeClr>
            </a:solidFill>
            <a:prstDash val="sysDash"/>
            <a:round/>
            <a:tailEnd type="triangle"/>
          </a:ln>
          <a:effectLst/>
        </p:spPr>
        <p:txBody>
          <a:bodyPr wrap="square" lIns="35719" tIns="35719" rIns="35719" bIns="35719" numCol="1" anchor="ctr">
            <a:noAutofit/>
          </a:bodyPr>
          <a:lstStyle/>
          <a:p>
            <a:pPr lvl="0">
              <a:lnSpc>
                <a:spcPct val="100000"/>
              </a:lnSpc>
              <a:defRPr sz="7200" spc="504">
                <a:latin typeface="+mn-lt"/>
                <a:ea typeface="+mn-ea"/>
                <a:cs typeface="+mn-cs"/>
                <a:sym typeface="Lato Light"/>
              </a:defRPr>
            </a:pPr>
            <a:endParaRPr sz="3600" b="1" dirty="0">
              <a:latin typeface="Helvetica" panose="020B0604020202020204" pitchFamily="34" charset="0"/>
              <a:cs typeface="Helvetica" panose="020B0604020202020204" pitchFamily="34" charset="0"/>
            </a:endParaRPr>
          </a:p>
        </p:txBody>
      </p:sp>
      <p:sp>
        <p:nvSpPr>
          <p:cNvPr id="164" name="Oval 163">
            <a:extLst>
              <a:ext uri="{FF2B5EF4-FFF2-40B4-BE49-F238E27FC236}">
                <a16:creationId xmlns:a16="http://schemas.microsoft.com/office/drawing/2014/main" id="{B345F774-8795-7184-0C1B-057AA6FCC310}"/>
              </a:ext>
            </a:extLst>
          </p:cNvPr>
          <p:cNvSpPr/>
          <p:nvPr/>
        </p:nvSpPr>
        <p:spPr>
          <a:xfrm>
            <a:off x="1976979" y="5386320"/>
            <a:ext cx="630642" cy="630642"/>
          </a:xfrm>
          <a:prstGeom prst="ellipse">
            <a:avLst/>
          </a:prstGeom>
          <a:solidFill>
            <a:schemeClr val="accent1">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Helvetica" panose="020B0604020202020204" pitchFamily="34" charset="0"/>
              <a:cs typeface="Helvetica" panose="020B0604020202020204" pitchFamily="34" charset="0"/>
            </a:endParaRPr>
          </a:p>
        </p:txBody>
      </p:sp>
      <p:sp>
        <p:nvSpPr>
          <p:cNvPr id="165" name="Shape 4114">
            <a:extLst>
              <a:ext uri="{FF2B5EF4-FFF2-40B4-BE49-F238E27FC236}">
                <a16:creationId xmlns:a16="http://schemas.microsoft.com/office/drawing/2014/main" id="{8AC8C6A5-2C47-2AB8-CBFF-F8CEE066A962}"/>
              </a:ext>
            </a:extLst>
          </p:cNvPr>
          <p:cNvSpPr/>
          <p:nvPr/>
        </p:nvSpPr>
        <p:spPr>
          <a:xfrm flipH="1">
            <a:off x="2604878" y="4795522"/>
            <a:ext cx="1403241" cy="839165"/>
          </a:xfrm>
          <a:prstGeom prst="line">
            <a:avLst/>
          </a:prstGeom>
          <a:noFill/>
          <a:ln w="12700" cap="rnd">
            <a:solidFill>
              <a:schemeClr val="tx1">
                <a:lumMod val="75000"/>
              </a:schemeClr>
            </a:solidFill>
            <a:prstDash val="sysDash"/>
            <a:round/>
            <a:tailEnd type="triangle"/>
          </a:ln>
          <a:effectLst/>
        </p:spPr>
        <p:txBody>
          <a:bodyPr wrap="square" lIns="35719" tIns="35719" rIns="35719" bIns="35719" numCol="1" anchor="ctr">
            <a:noAutofit/>
          </a:bodyPr>
          <a:lstStyle/>
          <a:p>
            <a:pPr lvl="0">
              <a:lnSpc>
                <a:spcPct val="100000"/>
              </a:lnSpc>
              <a:defRPr sz="7200" spc="504">
                <a:latin typeface="+mn-lt"/>
                <a:ea typeface="+mn-ea"/>
                <a:cs typeface="+mn-cs"/>
                <a:sym typeface="Lato Light"/>
              </a:defRPr>
            </a:pPr>
            <a:endParaRPr sz="3600" b="1" dirty="0">
              <a:latin typeface="Helvetica" panose="020B0604020202020204" pitchFamily="34" charset="0"/>
              <a:cs typeface="Helvetica" panose="020B0604020202020204" pitchFamily="34" charset="0"/>
            </a:endParaRPr>
          </a:p>
        </p:txBody>
      </p:sp>
      <p:sp>
        <p:nvSpPr>
          <p:cNvPr id="166" name="TextBox 165">
            <a:extLst>
              <a:ext uri="{FF2B5EF4-FFF2-40B4-BE49-F238E27FC236}">
                <a16:creationId xmlns:a16="http://schemas.microsoft.com/office/drawing/2014/main" id="{4E1852D2-4751-809E-77C9-AF815703E45C}"/>
              </a:ext>
            </a:extLst>
          </p:cNvPr>
          <p:cNvSpPr txBox="1"/>
          <p:nvPr/>
        </p:nvSpPr>
        <p:spPr>
          <a:xfrm>
            <a:off x="222058" y="5438905"/>
            <a:ext cx="2485742" cy="738664"/>
          </a:xfrm>
          <a:prstGeom prst="rect">
            <a:avLst/>
          </a:prstGeom>
          <a:noFill/>
        </p:spPr>
        <p:txBody>
          <a:bodyPr wrap="square" rtlCol="0">
            <a:spAutoFit/>
          </a:bodyPr>
          <a:lstStyle/>
          <a:p>
            <a:pPr algn="ctr"/>
            <a:r>
              <a:rPr lang="en-US" sz="1400" b="1" dirty="0">
                <a:latin typeface="Helvetica" panose="020B0604020202020204" pitchFamily="34" charset="0"/>
                <a:cs typeface="Helvetica" panose="020B0604020202020204" pitchFamily="34" charset="0"/>
              </a:rPr>
              <a:t>Understanding sarcasms, </a:t>
            </a:r>
            <a:r>
              <a:rPr lang="en-US" sz="1400" b="1" dirty="0" err="1">
                <a:latin typeface="Helvetica" panose="020B0604020202020204" pitchFamily="34" charset="0"/>
                <a:cs typeface="Helvetica" panose="020B0604020202020204" pitchFamily="34" charset="0"/>
              </a:rPr>
              <a:t>euphimisms</a:t>
            </a:r>
            <a:r>
              <a:rPr lang="en-US" sz="1400" b="1" dirty="0">
                <a:latin typeface="Helvetica" panose="020B0604020202020204" pitchFamily="34" charset="0"/>
                <a:cs typeface="Helvetica" panose="020B0604020202020204" pitchFamily="34" charset="0"/>
              </a:rPr>
              <a:t>,</a:t>
            </a:r>
          </a:p>
          <a:p>
            <a:pPr algn="ctr"/>
            <a:r>
              <a:rPr lang="en-US" sz="1400" b="1" dirty="0">
                <a:latin typeface="Helvetica" panose="020B0604020202020204" pitchFamily="34" charset="0"/>
                <a:cs typeface="Helvetica" panose="020B0604020202020204" pitchFamily="34" charset="0"/>
              </a:rPr>
              <a:t>implied messages </a:t>
            </a:r>
          </a:p>
        </p:txBody>
      </p:sp>
      <p:sp>
        <p:nvSpPr>
          <p:cNvPr id="167" name="TextBox 166">
            <a:extLst>
              <a:ext uri="{FF2B5EF4-FFF2-40B4-BE49-F238E27FC236}">
                <a16:creationId xmlns:a16="http://schemas.microsoft.com/office/drawing/2014/main" id="{4DF709A5-9858-73AF-F03C-2B333DB9F386}"/>
              </a:ext>
            </a:extLst>
          </p:cNvPr>
          <p:cNvSpPr txBox="1"/>
          <p:nvPr/>
        </p:nvSpPr>
        <p:spPr>
          <a:xfrm>
            <a:off x="396880" y="2853973"/>
            <a:ext cx="2485742" cy="307777"/>
          </a:xfrm>
          <a:prstGeom prst="rect">
            <a:avLst/>
          </a:prstGeom>
          <a:noFill/>
        </p:spPr>
        <p:txBody>
          <a:bodyPr wrap="square" rtlCol="0">
            <a:spAutoFit/>
          </a:bodyPr>
          <a:lstStyle/>
          <a:p>
            <a:r>
              <a:rPr lang="en-US" sz="1400" b="1" dirty="0">
                <a:latin typeface="Helvetica" panose="020B0604020202020204" pitchFamily="34" charset="0"/>
                <a:cs typeface="Helvetica" panose="020B0604020202020204" pitchFamily="34" charset="0"/>
              </a:rPr>
              <a:t>Motor co-ordination</a:t>
            </a:r>
          </a:p>
        </p:txBody>
      </p:sp>
      <p:sp>
        <p:nvSpPr>
          <p:cNvPr id="168" name="TextBox 167">
            <a:extLst>
              <a:ext uri="{FF2B5EF4-FFF2-40B4-BE49-F238E27FC236}">
                <a16:creationId xmlns:a16="http://schemas.microsoft.com/office/drawing/2014/main" id="{F284CC82-8733-EFB1-0564-4EDB571E318A}"/>
              </a:ext>
            </a:extLst>
          </p:cNvPr>
          <p:cNvSpPr txBox="1"/>
          <p:nvPr/>
        </p:nvSpPr>
        <p:spPr>
          <a:xfrm>
            <a:off x="3495724" y="1561166"/>
            <a:ext cx="2485742" cy="523220"/>
          </a:xfrm>
          <a:prstGeom prst="rect">
            <a:avLst/>
          </a:prstGeom>
          <a:noFill/>
        </p:spPr>
        <p:txBody>
          <a:bodyPr wrap="square" rtlCol="0">
            <a:spAutoFit/>
          </a:bodyPr>
          <a:lstStyle/>
          <a:p>
            <a:r>
              <a:rPr lang="en-US" sz="1400" b="1" dirty="0">
                <a:latin typeface="Helvetica" panose="020B0604020202020204" pitchFamily="34" charset="0"/>
                <a:cs typeface="Helvetica" panose="020B0604020202020204" pitchFamily="34" charset="0"/>
              </a:rPr>
              <a:t>Communication </a:t>
            </a:r>
          </a:p>
          <a:p>
            <a:r>
              <a:rPr lang="en-US" sz="1400" b="1" dirty="0">
                <a:latin typeface="Helvetica" panose="020B0604020202020204" pitchFamily="34" charset="0"/>
                <a:cs typeface="Helvetica" panose="020B0604020202020204" pitchFamily="34" charset="0"/>
              </a:rPr>
              <a:t>clarity</a:t>
            </a:r>
          </a:p>
        </p:txBody>
      </p:sp>
      <p:sp>
        <p:nvSpPr>
          <p:cNvPr id="169" name="Oval 168">
            <a:extLst>
              <a:ext uri="{FF2B5EF4-FFF2-40B4-BE49-F238E27FC236}">
                <a16:creationId xmlns:a16="http://schemas.microsoft.com/office/drawing/2014/main" id="{DB200C5D-6A32-9600-8AB2-E9B63F269F89}"/>
              </a:ext>
            </a:extLst>
          </p:cNvPr>
          <p:cNvSpPr/>
          <p:nvPr/>
        </p:nvSpPr>
        <p:spPr>
          <a:xfrm>
            <a:off x="7307551" y="697524"/>
            <a:ext cx="630642" cy="630642"/>
          </a:xfrm>
          <a:prstGeom prst="ellipse">
            <a:avLst/>
          </a:prstGeom>
          <a:solidFill>
            <a:schemeClr val="accent2">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Helvetica" panose="020B0604020202020204" pitchFamily="34" charset="0"/>
              <a:cs typeface="Helvetica" panose="020B0604020202020204" pitchFamily="34" charset="0"/>
            </a:endParaRPr>
          </a:p>
        </p:txBody>
      </p:sp>
      <p:sp>
        <p:nvSpPr>
          <p:cNvPr id="170" name="TextBox 169">
            <a:extLst>
              <a:ext uri="{FF2B5EF4-FFF2-40B4-BE49-F238E27FC236}">
                <a16:creationId xmlns:a16="http://schemas.microsoft.com/office/drawing/2014/main" id="{3A6B85ED-2681-DF9A-13D4-3B9D409392AE}"/>
              </a:ext>
            </a:extLst>
          </p:cNvPr>
          <p:cNvSpPr txBox="1"/>
          <p:nvPr/>
        </p:nvSpPr>
        <p:spPr>
          <a:xfrm>
            <a:off x="6711524" y="718390"/>
            <a:ext cx="1535998" cy="523220"/>
          </a:xfrm>
          <a:prstGeom prst="rect">
            <a:avLst/>
          </a:prstGeom>
          <a:noFill/>
        </p:spPr>
        <p:txBody>
          <a:bodyPr wrap="none" rtlCol="0">
            <a:spAutoFit/>
          </a:bodyPr>
          <a:lstStyle/>
          <a:p>
            <a:r>
              <a:rPr lang="en-US" sz="1400" b="1" dirty="0">
                <a:latin typeface="Helvetica" panose="020B0604020202020204" pitchFamily="34" charset="0"/>
                <a:cs typeface="Helvetica" panose="020B0604020202020204" pitchFamily="34" charset="0"/>
              </a:rPr>
              <a:t>Low frustration </a:t>
            </a:r>
          </a:p>
          <a:p>
            <a:r>
              <a:rPr lang="en-US" sz="1400" b="1" dirty="0">
                <a:latin typeface="Helvetica" panose="020B0604020202020204" pitchFamily="34" charset="0"/>
                <a:cs typeface="Helvetica" panose="020B0604020202020204" pitchFamily="34" charset="0"/>
              </a:rPr>
              <a:t>tolerance</a:t>
            </a:r>
          </a:p>
        </p:txBody>
      </p:sp>
      <p:sp>
        <p:nvSpPr>
          <p:cNvPr id="171" name="Shape 4114">
            <a:extLst>
              <a:ext uri="{FF2B5EF4-FFF2-40B4-BE49-F238E27FC236}">
                <a16:creationId xmlns:a16="http://schemas.microsoft.com/office/drawing/2014/main" id="{B7238CCE-4280-D2F6-1BE4-9E7DE98EB50F}"/>
              </a:ext>
            </a:extLst>
          </p:cNvPr>
          <p:cNvSpPr/>
          <p:nvPr/>
        </p:nvSpPr>
        <p:spPr>
          <a:xfrm flipV="1">
            <a:off x="7667096" y="1287714"/>
            <a:ext cx="93460" cy="1958971"/>
          </a:xfrm>
          <a:prstGeom prst="line">
            <a:avLst/>
          </a:prstGeom>
          <a:noFill/>
          <a:ln w="12700" cap="rnd">
            <a:solidFill>
              <a:schemeClr val="tx1">
                <a:lumMod val="75000"/>
              </a:schemeClr>
            </a:solidFill>
            <a:prstDash val="sysDash"/>
            <a:round/>
            <a:tailEnd type="triangle"/>
          </a:ln>
          <a:effectLst/>
        </p:spPr>
        <p:txBody>
          <a:bodyPr wrap="square" lIns="35719" tIns="35719" rIns="35719" bIns="35719" numCol="1" anchor="ctr">
            <a:noAutofit/>
          </a:bodyPr>
          <a:lstStyle/>
          <a:p>
            <a:pPr lvl="0">
              <a:lnSpc>
                <a:spcPct val="100000"/>
              </a:lnSpc>
              <a:defRPr sz="7200" spc="504">
                <a:latin typeface="+mn-lt"/>
                <a:ea typeface="+mn-ea"/>
                <a:cs typeface="+mn-cs"/>
                <a:sym typeface="Lato Light"/>
              </a:defRPr>
            </a:pPr>
            <a:endParaRPr sz="3600">
              <a:latin typeface="Helvetica" panose="020B0604020202020204" pitchFamily="34" charset="0"/>
              <a:cs typeface="Helvetica" panose="020B0604020202020204" pitchFamily="34" charset="0"/>
            </a:endParaRPr>
          </a:p>
        </p:txBody>
      </p:sp>
      <p:sp>
        <p:nvSpPr>
          <p:cNvPr id="172" name="Oval 171">
            <a:extLst>
              <a:ext uri="{FF2B5EF4-FFF2-40B4-BE49-F238E27FC236}">
                <a16:creationId xmlns:a16="http://schemas.microsoft.com/office/drawing/2014/main" id="{8777ACF0-3436-5A03-FC1B-C82E5E1570F7}"/>
              </a:ext>
            </a:extLst>
          </p:cNvPr>
          <p:cNvSpPr/>
          <p:nvPr/>
        </p:nvSpPr>
        <p:spPr>
          <a:xfrm>
            <a:off x="9138436" y="3334846"/>
            <a:ext cx="684886" cy="684886"/>
          </a:xfrm>
          <a:prstGeom prst="ellipse">
            <a:avLst/>
          </a:prstGeom>
          <a:solidFill>
            <a:schemeClr val="accent2">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Helvetica" panose="020B0604020202020204" pitchFamily="34" charset="0"/>
              <a:cs typeface="Helvetica" panose="020B0604020202020204" pitchFamily="34" charset="0"/>
            </a:endParaRPr>
          </a:p>
        </p:txBody>
      </p:sp>
      <p:sp>
        <p:nvSpPr>
          <p:cNvPr id="173" name="TextBox 172">
            <a:extLst>
              <a:ext uri="{FF2B5EF4-FFF2-40B4-BE49-F238E27FC236}">
                <a16:creationId xmlns:a16="http://schemas.microsoft.com/office/drawing/2014/main" id="{BD90CF43-2AE6-2EAF-4EE3-65F85016C559}"/>
              </a:ext>
            </a:extLst>
          </p:cNvPr>
          <p:cNvSpPr txBox="1"/>
          <p:nvPr/>
        </p:nvSpPr>
        <p:spPr>
          <a:xfrm>
            <a:off x="9369281" y="3365631"/>
            <a:ext cx="2428870" cy="738664"/>
          </a:xfrm>
          <a:prstGeom prst="rect">
            <a:avLst/>
          </a:prstGeom>
          <a:noFill/>
        </p:spPr>
        <p:txBody>
          <a:bodyPr wrap="none" rtlCol="0">
            <a:spAutoFit/>
          </a:bodyPr>
          <a:lstStyle/>
          <a:p>
            <a:r>
              <a:rPr lang="en-US" sz="1400" b="1" dirty="0">
                <a:latin typeface="Helvetica" panose="020B0604020202020204" pitchFamily="34" charset="0"/>
                <a:cs typeface="Helvetica" panose="020B0604020202020204" pitchFamily="34" charset="0"/>
              </a:rPr>
              <a:t>Holding and manipulating </a:t>
            </a:r>
          </a:p>
          <a:p>
            <a:r>
              <a:rPr lang="en-US" sz="1400" b="1" dirty="0">
                <a:latin typeface="Helvetica" panose="020B0604020202020204" pitchFamily="34" charset="0"/>
                <a:cs typeface="Helvetica" panose="020B0604020202020204" pitchFamily="34" charset="0"/>
              </a:rPr>
              <a:t>information in the mind</a:t>
            </a:r>
          </a:p>
          <a:p>
            <a:endParaRPr lang="en-US" sz="1400" b="1" dirty="0">
              <a:latin typeface="Helvetica" panose="020B0604020202020204" pitchFamily="34" charset="0"/>
              <a:cs typeface="Helvetica" panose="020B0604020202020204" pitchFamily="34" charset="0"/>
            </a:endParaRPr>
          </a:p>
        </p:txBody>
      </p:sp>
      <p:sp>
        <p:nvSpPr>
          <p:cNvPr id="174" name="Shape 4114">
            <a:extLst>
              <a:ext uri="{FF2B5EF4-FFF2-40B4-BE49-F238E27FC236}">
                <a16:creationId xmlns:a16="http://schemas.microsoft.com/office/drawing/2014/main" id="{147BD423-65B9-0337-40BC-B624B0564A5C}"/>
              </a:ext>
            </a:extLst>
          </p:cNvPr>
          <p:cNvSpPr/>
          <p:nvPr/>
        </p:nvSpPr>
        <p:spPr>
          <a:xfrm flipV="1">
            <a:off x="8358574" y="3784995"/>
            <a:ext cx="774028" cy="149135"/>
          </a:xfrm>
          <a:prstGeom prst="line">
            <a:avLst/>
          </a:prstGeom>
          <a:noFill/>
          <a:ln w="12700" cap="rnd">
            <a:solidFill>
              <a:schemeClr val="tx1">
                <a:lumMod val="75000"/>
              </a:schemeClr>
            </a:solidFill>
            <a:prstDash val="sysDash"/>
            <a:round/>
            <a:tailEnd type="triangle"/>
          </a:ln>
          <a:effectLst/>
        </p:spPr>
        <p:txBody>
          <a:bodyPr wrap="square" lIns="35719" tIns="35719" rIns="35719" bIns="35719" numCol="1" anchor="ctr">
            <a:noAutofit/>
          </a:bodyPr>
          <a:lstStyle/>
          <a:p>
            <a:pPr lvl="0">
              <a:lnSpc>
                <a:spcPct val="100000"/>
              </a:lnSpc>
              <a:defRPr sz="7200" spc="504">
                <a:latin typeface="+mn-lt"/>
                <a:ea typeface="+mn-ea"/>
                <a:cs typeface="+mn-cs"/>
                <a:sym typeface="Lato Light"/>
              </a:defRPr>
            </a:pPr>
            <a:endParaRPr sz="3600" b="1" dirty="0">
              <a:latin typeface="Helvetica" panose="020B0604020202020204" pitchFamily="34" charset="0"/>
              <a:cs typeface="Helvetica" panose="020B0604020202020204" pitchFamily="34" charset="0"/>
            </a:endParaRPr>
          </a:p>
        </p:txBody>
      </p:sp>
      <p:sp>
        <p:nvSpPr>
          <p:cNvPr id="175" name="Oval 174">
            <a:extLst>
              <a:ext uri="{FF2B5EF4-FFF2-40B4-BE49-F238E27FC236}">
                <a16:creationId xmlns:a16="http://schemas.microsoft.com/office/drawing/2014/main" id="{566D3AF9-F639-FCBB-886A-B98EA249C57D}"/>
              </a:ext>
            </a:extLst>
          </p:cNvPr>
          <p:cNvSpPr/>
          <p:nvPr/>
        </p:nvSpPr>
        <p:spPr>
          <a:xfrm>
            <a:off x="7884383" y="6081150"/>
            <a:ext cx="684886" cy="684886"/>
          </a:xfrm>
          <a:prstGeom prst="ellipse">
            <a:avLst/>
          </a:prstGeom>
          <a:solidFill>
            <a:schemeClr val="accent2">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Helvetica" panose="020B0604020202020204" pitchFamily="34" charset="0"/>
              <a:cs typeface="Helvetica" panose="020B0604020202020204" pitchFamily="34" charset="0"/>
            </a:endParaRPr>
          </a:p>
        </p:txBody>
      </p:sp>
      <p:sp>
        <p:nvSpPr>
          <p:cNvPr id="176" name="TextBox 175">
            <a:extLst>
              <a:ext uri="{FF2B5EF4-FFF2-40B4-BE49-F238E27FC236}">
                <a16:creationId xmlns:a16="http://schemas.microsoft.com/office/drawing/2014/main" id="{977F853D-8A2A-29C1-3366-A4F091B79F33}"/>
              </a:ext>
            </a:extLst>
          </p:cNvPr>
          <p:cNvSpPr txBox="1"/>
          <p:nvPr/>
        </p:nvSpPr>
        <p:spPr>
          <a:xfrm>
            <a:off x="8068345" y="6301909"/>
            <a:ext cx="1656223" cy="307777"/>
          </a:xfrm>
          <a:prstGeom prst="rect">
            <a:avLst/>
          </a:prstGeom>
          <a:noFill/>
        </p:spPr>
        <p:txBody>
          <a:bodyPr wrap="none" rtlCol="0">
            <a:spAutoFit/>
          </a:bodyPr>
          <a:lstStyle/>
          <a:p>
            <a:r>
              <a:rPr lang="en-US" sz="1400" b="1" dirty="0">
                <a:latin typeface="Helvetica" panose="020B0604020202020204" pitchFamily="34" charset="0"/>
                <a:cs typeface="Helvetica" panose="020B0604020202020204" pitchFamily="34" charset="0"/>
              </a:rPr>
              <a:t>Decision making</a:t>
            </a:r>
          </a:p>
        </p:txBody>
      </p:sp>
      <p:sp>
        <p:nvSpPr>
          <p:cNvPr id="177" name="Shape 4114">
            <a:extLst>
              <a:ext uri="{FF2B5EF4-FFF2-40B4-BE49-F238E27FC236}">
                <a16:creationId xmlns:a16="http://schemas.microsoft.com/office/drawing/2014/main" id="{DCF86D94-B426-C789-4D24-9011C86ED2E6}"/>
              </a:ext>
            </a:extLst>
          </p:cNvPr>
          <p:cNvSpPr/>
          <p:nvPr/>
        </p:nvSpPr>
        <p:spPr>
          <a:xfrm>
            <a:off x="7684811" y="5018119"/>
            <a:ext cx="471822" cy="1055071"/>
          </a:xfrm>
          <a:prstGeom prst="line">
            <a:avLst/>
          </a:prstGeom>
          <a:noFill/>
          <a:ln w="12700" cap="rnd">
            <a:solidFill>
              <a:schemeClr val="tx1">
                <a:lumMod val="75000"/>
              </a:schemeClr>
            </a:solidFill>
            <a:prstDash val="sysDash"/>
            <a:round/>
            <a:tailEnd type="triangle"/>
          </a:ln>
          <a:effectLst/>
        </p:spPr>
        <p:txBody>
          <a:bodyPr wrap="square" lIns="35719" tIns="35719" rIns="35719" bIns="35719" numCol="1" anchor="ctr">
            <a:noAutofit/>
          </a:bodyPr>
          <a:lstStyle/>
          <a:p>
            <a:pPr lvl="0">
              <a:lnSpc>
                <a:spcPct val="100000"/>
              </a:lnSpc>
              <a:defRPr sz="7200" spc="504">
                <a:latin typeface="+mn-lt"/>
                <a:ea typeface="+mn-ea"/>
                <a:cs typeface="+mn-cs"/>
                <a:sym typeface="Lato Light"/>
              </a:defRPr>
            </a:pPr>
            <a:endParaRPr sz="3600" b="1" dirty="0">
              <a:latin typeface="Helvetica" panose="020B0604020202020204" pitchFamily="34" charset="0"/>
              <a:cs typeface="Helvetica" panose="020B0604020202020204" pitchFamily="34" charset="0"/>
            </a:endParaRPr>
          </a:p>
        </p:txBody>
      </p:sp>
      <p:sp>
        <p:nvSpPr>
          <p:cNvPr id="178" name="Shape 4114">
            <a:extLst>
              <a:ext uri="{FF2B5EF4-FFF2-40B4-BE49-F238E27FC236}">
                <a16:creationId xmlns:a16="http://schemas.microsoft.com/office/drawing/2014/main" id="{EC47F89B-3A53-9852-463E-ADC14971D79D}"/>
              </a:ext>
            </a:extLst>
          </p:cNvPr>
          <p:cNvSpPr/>
          <p:nvPr/>
        </p:nvSpPr>
        <p:spPr>
          <a:xfrm>
            <a:off x="8052758" y="4846753"/>
            <a:ext cx="2553175" cy="925942"/>
          </a:xfrm>
          <a:prstGeom prst="line">
            <a:avLst/>
          </a:prstGeom>
          <a:noFill/>
          <a:ln w="12700" cap="rnd">
            <a:solidFill>
              <a:schemeClr val="tx1">
                <a:lumMod val="75000"/>
              </a:schemeClr>
            </a:solidFill>
            <a:prstDash val="sysDash"/>
            <a:round/>
            <a:tailEnd type="triangle"/>
          </a:ln>
          <a:effectLst/>
        </p:spPr>
        <p:txBody>
          <a:bodyPr wrap="square" lIns="35719" tIns="35719" rIns="35719" bIns="35719" numCol="1" anchor="ctr">
            <a:noAutofit/>
          </a:bodyPr>
          <a:lstStyle/>
          <a:p>
            <a:pPr lvl="0">
              <a:lnSpc>
                <a:spcPct val="100000"/>
              </a:lnSpc>
              <a:defRPr sz="7200" spc="504">
                <a:latin typeface="+mn-lt"/>
                <a:ea typeface="+mn-ea"/>
                <a:cs typeface="+mn-cs"/>
                <a:sym typeface="Lato Light"/>
              </a:defRPr>
            </a:pPr>
            <a:endParaRPr sz="3600" b="1" dirty="0">
              <a:latin typeface="Helvetica" panose="020B0604020202020204" pitchFamily="34" charset="0"/>
              <a:cs typeface="Helvetica" panose="020B0604020202020204" pitchFamily="34" charset="0"/>
            </a:endParaRPr>
          </a:p>
        </p:txBody>
      </p:sp>
      <p:sp>
        <p:nvSpPr>
          <p:cNvPr id="179" name="Oval 178">
            <a:extLst>
              <a:ext uri="{FF2B5EF4-FFF2-40B4-BE49-F238E27FC236}">
                <a16:creationId xmlns:a16="http://schemas.microsoft.com/office/drawing/2014/main" id="{9A47A25D-4011-E740-1E9A-BA99CC6BB579}"/>
              </a:ext>
            </a:extLst>
          </p:cNvPr>
          <p:cNvSpPr/>
          <p:nvPr/>
        </p:nvSpPr>
        <p:spPr>
          <a:xfrm>
            <a:off x="10631437" y="5438905"/>
            <a:ext cx="684886" cy="684886"/>
          </a:xfrm>
          <a:prstGeom prst="ellipse">
            <a:avLst/>
          </a:prstGeom>
          <a:solidFill>
            <a:schemeClr val="accent2">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Helvetica" panose="020B0604020202020204" pitchFamily="34" charset="0"/>
              <a:cs typeface="Helvetica" panose="020B0604020202020204" pitchFamily="34" charset="0"/>
            </a:endParaRPr>
          </a:p>
        </p:txBody>
      </p:sp>
      <p:sp>
        <p:nvSpPr>
          <p:cNvPr id="180" name="TextBox 179">
            <a:extLst>
              <a:ext uri="{FF2B5EF4-FFF2-40B4-BE49-F238E27FC236}">
                <a16:creationId xmlns:a16="http://schemas.microsoft.com/office/drawing/2014/main" id="{33137F50-D41A-3772-5424-B3429C6870A9}"/>
              </a:ext>
            </a:extLst>
          </p:cNvPr>
          <p:cNvSpPr txBox="1"/>
          <p:nvPr/>
        </p:nvSpPr>
        <p:spPr>
          <a:xfrm>
            <a:off x="10853067" y="5570285"/>
            <a:ext cx="1298753" cy="523220"/>
          </a:xfrm>
          <a:prstGeom prst="rect">
            <a:avLst/>
          </a:prstGeom>
          <a:noFill/>
        </p:spPr>
        <p:txBody>
          <a:bodyPr wrap="none" rtlCol="0">
            <a:spAutoFit/>
          </a:bodyPr>
          <a:lstStyle/>
          <a:p>
            <a:r>
              <a:rPr lang="en-US" sz="1400" b="1" dirty="0">
                <a:latin typeface="Helvetica" panose="020B0604020202020204" pitchFamily="34" charset="0"/>
                <a:cs typeface="Helvetica" panose="020B0604020202020204" pitchFamily="34" charset="0"/>
              </a:rPr>
              <a:t>Shifting from</a:t>
            </a:r>
          </a:p>
          <a:p>
            <a:r>
              <a:rPr lang="en-US" sz="1400" b="1" dirty="0">
                <a:latin typeface="Helvetica" panose="020B0604020202020204" pitchFamily="34" charset="0"/>
                <a:cs typeface="Helvetica" panose="020B0604020202020204" pitchFamily="34" charset="0"/>
              </a:rPr>
              <a:t>task to task</a:t>
            </a:r>
          </a:p>
        </p:txBody>
      </p:sp>
    </p:spTree>
    <p:extLst>
      <p:ext uri="{BB962C8B-B14F-4D97-AF65-F5344CB8AC3E}">
        <p14:creationId xmlns:p14="http://schemas.microsoft.com/office/powerpoint/2010/main" val="67832806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fltVal val="0"/>
                                          </p:val>
                                        </p:tav>
                                        <p:tav tm="100000">
                                          <p:val>
                                            <p:strVal val="#ppt_h"/>
                                          </p:val>
                                        </p:tav>
                                      </p:tavLst>
                                    </p:anim>
                                    <p:animEffect transition="in" filter="fade">
                                      <p:cBhvr>
                                        <p:cTn id="25" dur="500"/>
                                        <p:tgtEl>
                                          <p:spTgt spid="4"/>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par>
                          <p:cTn id="31" fill="hold">
                            <p:stCondLst>
                              <p:cond delay="500"/>
                            </p:stCondLst>
                            <p:childTnLst>
                              <p:par>
                                <p:cTn id="32" presetID="22" presetClass="entr" presetSubtype="2"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righ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down)">
                                      <p:cBhvr>
                                        <p:cTn id="39" dur="500"/>
                                        <p:tgtEl>
                                          <p:spTgt spid="21"/>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43"/>
                                        </p:tgtEl>
                                        <p:attrNameLst>
                                          <p:attrName>style.visibility</p:attrName>
                                        </p:attrNameLst>
                                      </p:cBhvr>
                                      <p:to>
                                        <p:strVal val="visible"/>
                                      </p:to>
                                    </p:set>
                                    <p:anim calcmode="lin" valueType="num">
                                      <p:cBhvr>
                                        <p:cTn id="42" dur="500" fill="hold"/>
                                        <p:tgtEl>
                                          <p:spTgt spid="43"/>
                                        </p:tgtEl>
                                        <p:attrNameLst>
                                          <p:attrName>ppt_w</p:attrName>
                                        </p:attrNameLst>
                                      </p:cBhvr>
                                      <p:tavLst>
                                        <p:tav tm="0">
                                          <p:val>
                                            <p:fltVal val="0"/>
                                          </p:val>
                                        </p:tav>
                                        <p:tav tm="100000">
                                          <p:val>
                                            <p:strVal val="#ppt_w"/>
                                          </p:val>
                                        </p:tav>
                                      </p:tavLst>
                                    </p:anim>
                                    <p:anim calcmode="lin" valueType="num">
                                      <p:cBhvr>
                                        <p:cTn id="43" dur="500" fill="hold"/>
                                        <p:tgtEl>
                                          <p:spTgt spid="43"/>
                                        </p:tgtEl>
                                        <p:attrNameLst>
                                          <p:attrName>ppt_h</p:attrName>
                                        </p:attrNameLst>
                                      </p:cBhvr>
                                      <p:tavLst>
                                        <p:tav tm="0">
                                          <p:val>
                                            <p:fltVal val="0"/>
                                          </p:val>
                                        </p:tav>
                                        <p:tav tm="100000">
                                          <p:val>
                                            <p:strVal val="#ppt_h"/>
                                          </p:val>
                                        </p:tav>
                                      </p:tavLst>
                                    </p:anim>
                                    <p:animEffect transition="in" filter="fade">
                                      <p:cBhvr>
                                        <p:cTn id="44" dur="500"/>
                                        <p:tgtEl>
                                          <p:spTgt spid="43"/>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left)">
                                      <p:cBhvr>
                                        <p:cTn id="47" dur="1000"/>
                                        <p:tgtEl>
                                          <p:spTgt spid="9"/>
                                        </p:tgtEl>
                                      </p:cBhvr>
                                    </p:animEffect>
                                  </p:childTnLst>
                                </p:cTn>
                              </p:par>
                            </p:childTnLst>
                          </p:cTn>
                        </p:par>
                        <p:par>
                          <p:cTn id="48" fill="hold">
                            <p:stCondLst>
                              <p:cond delay="1000"/>
                            </p:stCondLst>
                            <p:childTnLst>
                              <p:par>
                                <p:cTn id="49" presetID="22" presetClass="entr" presetSubtype="4" fill="hold" grpId="0" nodeType="afterEffect">
                                  <p:stCondLst>
                                    <p:cond delay="0"/>
                                  </p:stCondLst>
                                  <p:childTnLst>
                                    <p:set>
                                      <p:cBhvr>
                                        <p:cTn id="50" dur="1" fill="hold">
                                          <p:stCondLst>
                                            <p:cond delay="0"/>
                                          </p:stCondLst>
                                        </p:cTn>
                                        <p:tgtEl>
                                          <p:spTgt spid="171"/>
                                        </p:tgtEl>
                                        <p:attrNameLst>
                                          <p:attrName>style.visibility</p:attrName>
                                        </p:attrNameLst>
                                      </p:cBhvr>
                                      <p:to>
                                        <p:strVal val="visible"/>
                                      </p:to>
                                    </p:set>
                                    <p:animEffect transition="in" filter="wipe(down)">
                                      <p:cBhvr>
                                        <p:cTn id="51" dur="500"/>
                                        <p:tgtEl>
                                          <p:spTgt spid="171"/>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169"/>
                                        </p:tgtEl>
                                        <p:attrNameLst>
                                          <p:attrName>style.visibility</p:attrName>
                                        </p:attrNameLst>
                                      </p:cBhvr>
                                      <p:to>
                                        <p:strVal val="visible"/>
                                      </p:to>
                                    </p:set>
                                    <p:anim calcmode="lin" valueType="num">
                                      <p:cBhvr>
                                        <p:cTn id="54" dur="500" fill="hold"/>
                                        <p:tgtEl>
                                          <p:spTgt spid="169"/>
                                        </p:tgtEl>
                                        <p:attrNameLst>
                                          <p:attrName>ppt_w</p:attrName>
                                        </p:attrNameLst>
                                      </p:cBhvr>
                                      <p:tavLst>
                                        <p:tav tm="0">
                                          <p:val>
                                            <p:fltVal val="0"/>
                                          </p:val>
                                        </p:tav>
                                        <p:tav tm="100000">
                                          <p:val>
                                            <p:strVal val="#ppt_w"/>
                                          </p:val>
                                        </p:tav>
                                      </p:tavLst>
                                    </p:anim>
                                    <p:anim calcmode="lin" valueType="num">
                                      <p:cBhvr>
                                        <p:cTn id="55" dur="500" fill="hold"/>
                                        <p:tgtEl>
                                          <p:spTgt spid="169"/>
                                        </p:tgtEl>
                                        <p:attrNameLst>
                                          <p:attrName>ppt_h</p:attrName>
                                        </p:attrNameLst>
                                      </p:cBhvr>
                                      <p:tavLst>
                                        <p:tav tm="0">
                                          <p:val>
                                            <p:fltVal val="0"/>
                                          </p:val>
                                        </p:tav>
                                        <p:tav tm="100000">
                                          <p:val>
                                            <p:strVal val="#ppt_h"/>
                                          </p:val>
                                        </p:tav>
                                      </p:tavLst>
                                    </p:anim>
                                    <p:animEffect transition="in" filter="fade">
                                      <p:cBhvr>
                                        <p:cTn id="56" dur="500"/>
                                        <p:tgtEl>
                                          <p:spTgt spid="169"/>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170"/>
                                        </p:tgtEl>
                                        <p:attrNameLst>
                                          <p:attrName>style.visibility</p:attrName>
                                        </p:attrNameLst>
                                      </p:cBhvr>
                                      <p:to>
                                        <p:strVal val="visible"/>
                                      </p:to>
                                    </p:set>
                                    <p:animEffect transition="in" filter="wipe(left)">
                                      <p:cBhvr>
                                        <p:cTn id="59" dur="1000"/>
                                        <p:tgtEl>
                                          <p:spTgt spid="170"/>
                                        </p:tgtEl>
                                      </p:cBhvr>
                                    </p:animEffect>
                                  </p:childTnLst>
                                </p:cTn>
                              </p:par>
                            </p:childTnLst>
                          </p:cTn>
                        </p:par>
                        <p:par>
                          <p:cTn id="60" fill="hold">
                            <p:stCondLst>
                              <p:cond delay="2000"/>
                            </p:stCondLst>
                            <p:childTnLst>
                              <p:par>
                                <p:cTn id="61" presetID="22" presetClass="entr" presetSubtype="4" fill="hold" grpId="0" nodeType="afterEffect">
                                  <p:stCondLst>
                                    <p:cond delay="0"/>
                                  </p:stCondLst>
                                  <p:childTnLst>
                                    <p:set>
                                      <p:cBhvr>
                                        <p:cTn id="62" dur="1" fill="hold">
                                          <p:stCondLst>
                                            <p:cond delay="0"/>
                                          </p:stCondLst>
                                        </p:cTn>
                                        <p:tgtEl>
                                          <p:spTgt spid="58"/>
                                        </p:tgtEl>
                                        <p:attrNameLst>
                                          <p:attrName>style.visibility</p:attrName>
                                        </p:attrNameLst>
                                      </p:cBhvr>
                                      <p:to>
                                        <p:strVal val="visible"/>
                                      </p:to>
                                    </p:set>
                                    <p:animEffect transition="in" filter="wipe(down)">
                                      <p:cBhvr>
                                        <p:cTn id="63" dur="500"/>
                                        <p:tgtEl>
                                          <p:spTgt spid="58"/>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57"/>
                                        </p:tgtEl>
                                        <p:attrNameLst>
                                          <p:attrName>style.visibility</p:attrName>
                                        </p:attrNameLst>
                                      </p:cBhvr>
                                      <p:to>
                                        <p:strVal val="visible"/>
                                      </p:to>
                                    </p:set>
                                    <p:anim calcmode="lin" valueType="num">
                                      <p:cBhvr>
                                        <p:cTn id="66" dur="500" fill="hold"/>
                                        <p:tgtEl>
                                          <p:spTgt spid="57"/>
                                        </p:tgtEl>
                                        <p:attrNameLst>
                                          <p:attrName>ppt_w</p:attrName>
                                        </p:attrNameLst>
                                      </p:cBhvr>
                                      <p:tavLst>
                                        <p:tav tm="0">
                                          <p:val>
                                            <p:fltVal val="0"/>
                                          </p:val>
                                        </p:tav>
                                        <p:tav tm="100000">
                                          <p:val>
                                            <p:strVal val="#ppt_w"/>
                                          </p:val>
                                        </p:tav>
                                      </p:tavLst>
                                    </p:anim>
                                    <p:anim calcmode="lin" valueType="num">
                                      <p:cBhvr>
                                        <p:cTn id="67" dur="500" fill="hold"/>
                                        <p:tgtEl>
                                          <p:spTgt spid="57"/>
                                        </p:tgtEl>
                                        <p:attrNameLst>
                                          <p:attrName>ppt_h</p:attrName>
                                        </p:attrNameLst>
                                      </p:cBhvr>
                                      <p:tavLst>
                                        <p:tav tm="0">
                                          <p:val>
                                            <p:fltVal val="0"/>
                                          </p:val>
                                        </p:tav>
                                        <p:tav tm="100000">
                                          <p:val>
                                            <p:strVal val="#ppt_h"/>
                                          </p:val>
                                        </p:tav>
                                      </p:tavLst>
                                    </p:anim>
                                    <p:animEffect transition="in" filter="fade">
                                      <p:cBhvr>
                                        <p:cTn id="68" dur="500"/>
                                        <p:tgtEl>
                                          <p:spTgt spid="57"/>
                                        </p:tgtEl>
                                      </p:cBhvr>
                                    </p:animEffect>
                                  </p:childTnLst>
                                </p:cTn>
                              </p:par>
                              <p:par>
                                <p:cTn id="69" presetID="22" presetClass="entr" presetSubtype="8" fill="hold" grpId="0" nodeType="withEffect">
                                  <p:stCondLst>
                                    <p:cond delay="0"/>
                                  </p:stCondLst>
                                  <p:childTnLst>
                                    <p:set>
                                      <p:cBhvr>
                                        <p:cTn id="70" dur="1" fill="hold">
                                          <p:stCondLst>
                                            <p:cond delay="0"/>
                                          </p:stCondLst>
                                        </p:cTn>
                                        <p:tgtEl>
                                          <p:spTgt spid="59"/>
                                        </p:tgtEl>
                                        <p:attrNameLst>
                                          <p:attrName>style.visibility</p:attrName>
                                        </p:attrNameLst>
                                      </p:cBhvr>
                                      <p:to>
                                        <p:strVal val="visible"/>
                                      </p:to>
                                    </p:set>
                                    <p:animEffect transition="in" filter="wipe(left)">
                                      <p:cBhvr>
                                        <p:cTn id="71" dur="1000"/>
                                        <p:tgtEl>
                                          <p:spTgt spid="59"/>
                                        </p:tgtEl>
                                      </p:cBhvr>
                                    </p:animEffect>
                                  </p:childTnLst>
                                </p:cTn>
                              </p:par>
                            </p:childTnLst>
                          </p:cTn>
                        </p:par>
                        <p:par>
                          <p:cTn id="72" fill="hold">
                            <p:stCondLst>
                              <p:cond delay="3000"/>
                            </p:stCondLst>
                            <p:childTnLst>
                              <p:par>
                                <p:cTn id="73" presetID="22" presetClass="entr" presetSubtype="4" fill="hold" grpId="0" nodeType="after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wipe(down)">
                                      <p:cBhvr>
                                        <p:cTn id="75" dur="500"/>
                                        <p:tgtEl>
                                          <p:spTgt spid="22"/>
                                        </p:tgtEl>
                                      </p:cBhvr>
                                    </p:animEffect>
                                  </p:childTnLst>
                                </p:cTn>
                              </p:par>
                              <p:par>
                                <p:cTn id="76" presetID="53" presetClass="entr" presetSubtype="16" fill="hold" grpId="0" nodeType="withEffect">
                                  <p:stCondLst>
                                    <p:cond delay="0"/>
                                  </p:stCondLst>
                                  <p:childTnLst>
                                    <p:set>
                                      <p:cBhvr>
                                        <p:cTn id="77" dur="1" fill="hold">
                                          <p:stCondLst>
                                            <p:cond delay="0"/>
                                          </p:stCondLst>
                                        </p:cTn>
                                        <p:tgtEl>
                                          <p:spTgt spid="37"/>
                                        </p:tgtEl>
                                        <p:attrNameLst>
                                          <p:attrName>style.visibility</p:attrName>
                                        </p:attrNameLst>
                                      </p:cBhvr>
                                      <p:to>
                                        <p:strVal val="visible"/>
                                      </p:to>
                                    </p:set>
                                    <p:anim calcmode="lin" valueType="num">
                                      <p:cBhvr>
                                        <p:cTn id="78" dur="500" fill="hold"/>
                                        <p:tgtEl>
                                          <p:spTgt spid="37"/>
                                        </p:tgtEl>
                                        <p:attrNameLst>
                                          <p:attrName>ppt_w</p:attrName>
                                        </p:attrNameLst>
                                      </p:cBhvr>
                                      <p:tavLst>
                                        <p:tav tm="0">
                                          <p:val>
                                            <p:fltVal val="0"/>
                                          </p:val>
                                        </p:tav>
                                        <p:tav tm="100000">
                                          <p:val>
                                            <p:strVal val="#ppt_w"/>
                                          </p:val>
                                        </p:tav>
                                      </p:tavLst>
                                    </p:anim>
                                    <p:anim calcmode="lin" valueType="num">
                                      <p:cBhvr>
                                        <p:cTn id="79" dur="500" fill="hold"/>
                                        <p:tgtEl>
                                          <p:spTgt spid="37"/>
                                        </p:tgtEl>
                                        <p:attrNameLst>
                                          <p:attrName>ppt_h</p:attrName>
                                        </p:attrNameLst>
                                      </p:cBhvr>
                                      <p:tavLst>
                                        <p:tav tm="0">
                                          <p:val>
                                            <p:fltVal val="0"/>
                                          </p:val>
                                        </p:tav>
                                        <p:tav tm="100000">
                                          <p:val>
                                            <p:strVal val="#ppt_h"/>
                                          </p:val>
                                        </p:tav>
                                      </p:tavLst>
                                    </p:anim>
                                    <p:animEffect transition="in" filter="fade">
                                      <p:cBhvr>
                                        <p:cTn id="80" dur="500"/>
                                        <p:tgtEl>
                                          <p:spTgt spid="37"/>
                                        </p:tgtEl>
                                      </p:cBhvr>
                                    </p:animEffect>
                                  </p:childTnLst>
                                </p:cTn>
                              </p:par>
                              <p:par>
                                <p:cTn id="81" presetID="22" presetClass="entr" presetSubtype="8" fill="hold" grpId="0" nodeType="withEffect">
                                  <p:stCondLst>
                                    <p:cond delay="0"/>
                                  </p:stCondLst>
                                  <p:childTnLst>
                                    <p:set>
                                      <p:cBhvr>
                                        <p:cTn id="82" dur="1" fill="hold">
                                          <p:stCondLst>
                                            <p:cond delay="0"/>
                                          </p:stCondLst>
                                        </p:cTn>
                                        <p:tgtEl>
                                          <p:spTgt spid="10"/>
                                        </p:tgtEl>
                                        <p:attrNameLst>
                                          <p:attrName>style.visibility</p:attrName>
                                        </p:attrNameLst>
                                      </p:cBhvr>
                                      <p:to>
                                        <p:strVal val="visible"/>
                                      </p:to>
                                    </p:set>
                                    <p:animEffect transition="in" filter="wipe(left)">
                                      <p:cBhvr>
                                        <p:cTn id="83" dur="1000"/>
                                        <p:tgtEl>
                                          <p:spTgt spid="10"/>
                                        </p:tgtEl>
                                      </p:cBhvr>
                                    </p:animEffect>
                                  </p:childTnLst>
                                </p:cTn>
                              </p:par>
                            </p:childTnLst>
                          </p:cTn>
                        </p:par>
                        <p:par>
                          <p:cTn id="84" fill="hold">
                            <p:stCondLst>
                              <p:cond delay="4000"/>
                            </p:stCondLst>
                            <p:childTnLst>
                              <p:par>
                                <p:cTn id="85" presetID="22" presetClass="entr" presetSubtype="4" fill="hold" grpId="0" nodeType="afterEffect">
                                  <p:stCondLst>
                                    <p:cond delay="0"/>
                                  </p:stCondLst>
                                  <p:childTnLst>
                                    <p:set>
                                      <p:cBhvr>
                                        <p:cTn id="86" dur="1" fill="hold">
                                          <p:stCondLst>
                                            <p:cond delay="0"/>
                                          </p:stCondLst>
                                        </p:cTn>
                                        <p:tgtEl>
                                          <p:spTgt spid="23"/>
                                        </p:tgtEl>
                                        <p:attrNameLst>
                                          <p:attrName>style.visibility</p:attrName>
                                        </p:attrNameLst>
                                      </p:cBhvr>
                                      <p:to>
                                        <p:strVal val="visible"/>
                                      </p:to>
                                    </p:set>
                                    <p:animEffect transition="in" filter="wipe(down)">
                                      <p:cBhvr>
                                        <p:cTn id="87" dur="500"/>
                                        <p:tgtEl>
                                          <p:spTgt spid="23"/>
                                        </p:tgtEl>
                                      </p:cBhvr>
                                    </p:animEffect>
                                  </p:childTnLst>
                                </p:cTn>
                              </p:par>
                              <p:par>
                                <p:cTn id="88" presetID="53" presetClass="entr" presetSubtype="16" fill="hold" grpId="0" nodeType="withEffect">
                                  <p:stCondLst>
                                    <p:cond delay="0"/>
                                  </p:stCondLst>
                                  <p:childTnLst>
                                    <p:set>
                                      <p:cBhvr>
                                        <p:cTn id="89" dur="1" fill="hold">
                                          <p:stCondLst>
                                            <p:cond delay="0"/>
                                          </p:stCondLst>
                                        </p:cTn>
                                        <p:tgtEl>
                                          <p:spTgt spid="35"/>
                                        </p:tgtEl>
                                        <p:attrNameLst>
                                          <p:attrName>style.visibility</p:attrName>
                                        </p:attrNameLst>
                                      </p:cBhvr>
                                      <p:to>
                                        <p:strVal val="visible"/>
                                      </p:to>
                                    </p:set>
                                    <p:anim calcmode="lin" valueType="num">
                                      <p:cBhvr>
                                        <p:cTn id="90" dur="500" fill="hold"/>
                                        <p:tgtEl>
                                          <p:spTgt spid="35"/>
                                        </p:tgtEl>
                                        <p:attrNameLst>
                                          <p:attrName>ppt_w</p:attrName>
                                        </p:attrNameLst>
                                      </p:cBhvr>
                                      <p:tavLst>
                                        <p:tav tm="0">
                                          <p:val>
                                            <p:fltVal val="0"/>
                                          </p:val>
                                        </p:tav>
                                        <p:tav tm="100000">
                                          <p:val>
                                            <p:strVal val="#ppt_w"/>
                                          </p:val>
                                        </p:tav>
                                      </p:tavLst>
                                    </p:anim>
                                    <p:anim calcmode="lin" valueType="num">
                                      <p:cBhvr>
                                        <p:cTn id="91" dur="500" fill="hold"/>
                                        <p:tgtEl>
                                          <p:spTgt spid="35"/>
                                        </p:tgtEl>
                                        <p:attrNameLst>
                                          <p:attrName>ppt_h</p:attrName>
                                        </p:attrNameLst>
                                      </p:cBhvr>
                                      <p:tavLst>
                                        <p:tav tm="0">
                                          <p:val>
                                            <p:fltVal val="0"/>
                                          </p:val>
                                        </p:tav>
                                        <p:tav tm="100000">
                                          <p:val>
                                            <p:strVal val="#ppt_h"/>
                                          </p:val>
                                        </p:tav>
                                      </p:tavLst>
                                    </p:anim>
                                    <p:animEffect transition="in" filter="fade">
                                      <p:cBhvr>
                                        <p:cTn id="92" dur="500"/>
                                        <p:tgtEl>
                                          <p:spTgt spid="35"/>
                                        </p:tgtEl>
                                      </p:cBhvr>
                                    </p:animEffect>
                                  </p:childTnLst>
                                </p:cTn>
                              </p:par>
                              <p:par>
                                <p:cTn id="93" presetID="22" presetClass="entr" presetSubtype="8" fill="hold" grpId="0" nodeType="withEffect">
                                  <p:stCondLst>
                                    <p:cond delay="0"/>
                                  </p:stCondLst>
                                  <p:childTnLst>
                                    <p:set>
                                      <p:cBhvr>
                                        <p:cTn id="94" dur="1" fill="hold">
                                          <p:stCondLst>
                                            <p:cond delay="0"/>
                                          </p:stCondLst>
                                        </p:cTn>
                                        <p:tgtEl>
                                          <p:spTgt spid="51"/>
                                        </p:tgtEl>
                                        <p:attrNameLst>
                                          <p:attrName>style.visibility</p:attrName>
                                        </p:attrNameLst>
                                      </p:cBhvr>
                                      <p:to>
                                        <p:strVal val="visible"/>
                                      </p:to>
                                    </p:set>
                                    <p:animEffect transition="in" filter="wipe(left)">
                                      <p:cBhvr>
                                        <p:cTn id="95" dur="1000"/>
                                        <p:tgtEl>
                                          <p:spTgt spid="51"/>
                                        </p:tgtEl>
                                      </p:cBhvr>
                                    </p:animEffect>
                                  </p:childTnLst>
                                </p:cTn>
                              </p:par>
                            </p:childTnLst>
                          </p:cTn>
                        </p:par>
                        <p:par>
                          <p:cTn id="96" fill="hold">
                            <p:stCondLst>
                              <p:cond delay="5000"/>
                            </p:stCondLst>
                            <p:childTnLst>
                              <p:par>
                                <p:cTn id="97" presetID="22" presetClass="entr" presetSubtype="4" fill="hold" grpId="0" nodeType="afterEffect">
                                  <p:stCondLst>
                                    <p:cond delay="0"/>
                                  </p:stCondLst>
                                  <p:childTnLst>
                                    <p:set>
                                      <p:cBhvr>
                                        <p:cTn id="98" dur="1" fill="hold">
                                          <p:stCondLst>
                                            <p:cond delay="0"/>
                                          </p:stCondLst>
                                        </p:cTn>
                                        <p:tgtEl>
                                          <p:spTgt spid="174"/>
                                        </p:tgtEl>
                                        <p:attrNameLst>
                                          <p:attrName>style.visibility</p:attrName>
                                        </p:attrNameLst>
                                      </p:cBhvr>
                                      <p:to>
                                        <p:strVal val="visible"/>
                                      </p:to>
                                    </p:set>
                                    <p:animEffect transition="in" filter="wipe(down)">
                                      <p:cBhvr>
                                        <p:cTn id="99" dur="500"/>
                                        <p:tgtEl>
                                          <p:spTgt spid="174"/>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172"/>
                                        </p:tgtEl>
                                        <p:attrNameLst>
                                          <p:attrName>style.visibility</p:attrName>
                                        </p:attrNameLst>
                                      </p:cBhvr>
                                      <p:to>
                                        <p:strVal val="visible"/>
                                      </p:to>
                                    </p:set>
                                    <p:anim calcmode="lin" valueType="num">
                                      <p:cBhvr>
                                        <p:cTn id="102" dur="500" fill="hold"/>
                                        <p:tgtEl>
                                          <p:spTgt spid="172"/>
                                        </p:tgtEl>
                                        <p:attrNameLst>
                                          <p:attrName>ppt_w</p:attrName>
                                        </p:attrNameLst>
                                      </p:cBhvr>
                                      <p:tavLst>
                                        <p:tav tm="0">
                                          <p:val>
                                            <p:fltVal val="0"/>
                                          </p:val>
                                        </p:tav>
                                        <p:tav tm="100000">
                                          <p:val>
                                            <p:strVal val="#ppt_w"/>
                                          </p:val>
                                        </p:tav>
                                      </p:tavLst>
                                    </p:anim>
                                    <p:anim calcmode="lin" valueType="num">
                                      <p:cBhvr>
                                        <p:cTn id="103" dur="500" fill="hold"/>
                                        <p:tgtEl>
                                          <p:spTgt spid="172"/>
                                        </p:tgtEl>
                                        <p:attrNameLst>
                                          <p:attrName>ppt_h</p:attrName>
                                        </p:attrNameLst>
                                      </p:cBhvr>
                                      <p:tavLst>
                                        <p:tav tm="0">
                                          <p:val>
                                            <p:fltVal val="0"/>
                                          </p:val>
                                        </p:tav>
                                        <p:tav tm="100000">
                                          <p:val>
                                            <p:strVal val="#ppt_h"/>
                                          </p:val>
                                        </p:tav>
                                      </p:tavLst>
                                    </p:anim>
                                    <p:animEffect transition="in" filter="fade">
                                      <p:cBhvr>
                                        <p:cTn id="104" dur="500"/>
                                        <p:tgtEl>
                                          <p:spTgt spid="172"/>
                                        </p:tgtEl>
                                      </p:cBhvr>
                                    </p:animEffect>
                                  </p:childTnLst>
                                </p:cTn>
                              </p:par>
                              <p:par>
                                <p:cTn id="105" presetID="22" presetClass="entr" presetSubtype="8" fill="hold" grpId="0" nodeType="withEffect">
                                  <p:stCondLst>
                                    <p:cond delay="0"/>
                                  </p:stCondLst>
                                  <p:childTnLst>
                                    <p:set>
                                      <p:cBhvr>
                                        <p:cTn id="106" dur="1" fill="hold">
                                          <p:stCondLst>
                                            <p:cond delay="0"/>
                                          </p:stCondLst>
                                        </p:cTn>
                                        <p:tgtEl>
                                          <p:spTgt spid="173"/>
                                        </p:tgtEl>
                                        <p:attrNameLst>
                                          <p:attrName>style.visibility</p:attrName>
                                        </p:attrNameLst>
                                      </p:cBhvr>
                                      <p:to>
                                        <p:strVal val="visible"/>
                                      </p:to>
                                    </p:set>
                                    <p:animEffect transition="in" filter="wipe(left)">
                                      <p:cBhvr>
                                        <p:cTn id="107" dur="1000"/>
                                        <p:tgtEl>
                                          <p:spTgt spid="173"/>
                                        </p:tgtEl>
                                      </p:cBhvr>
                                    </p:animEffect>
                                  </p:childTnLst>
                                </p:cTn>
                              </p:par>
                            </p:childTnLst>
                          </p:cTn>
                        </p:par>
                        <p:par>
                          <p:cTn id="108" fill="hold">
                            <p:stCondLst>
                              <p:cond delay="6000"/>
                            </p:stCondLst>
                            <p:childTnLst>
                              <p:par>
                                <p:cTn id="109" presetID="22" presetClass="entr" presetSubtype="1" fill="hold" grpId="0" nodeType="afterEffect">
                                  <p:stCondLst>
                                    <p:cond delay="0"/>
                                  </p:stCondLst>
                                  <p:childTnLst>
                                    <p:set>
                                      <p:cBhvr>
                                        <p:cTn id="110" dur="1" fill="hold">
                                          <p:stCondLst>
                                            <p:cond delay="0"/>
                                          </p:stCondLst>
                                        </p:cTn>
                                        <p:tgtEl>
                                          <p:spTgt spid="24"/>
                                        </p:tgtEl>
                                        <p:attrNameLst>
                                          <p:attrName>style.visibility</p:attrName>
                                        </p:attrNameLst>
                                      </p:cBhvr>
                                      <p:to>
                                        <p:strVal val="visible"/>
                                      </p:to>
                                    </p:set>
                                    <p:animEffect transition="in" filter="wipe(up)">
                                      <p:cBhvr>
                                        <p:cTn id="111" dur="500"/>
                                        <p:tgtEl>
                                          <p:spTgt spid="24"/>
                                        </p:tgtEl>
                                      </p:cBhvr>
                                    </p:animEffect>
                                  </p:childTnLst>
                                </p:cTn>
                              </p:par>
                              <p:par>
                                <p:cTn id="112" presetID="53" presetClass="entr" presetSubtype="16" fill="hold" grpId="0" nodeType="withEffect">
                                  <p:stCondLst>
                                    <p:cond delay="0"/>
                                  </p:stCondLst>
                                  <p:childTnLst>
                                    <p:set>
                                      <p:cBhvr>
                                        <p:cTn id="113" dur="1" fill="hold">
                                          <p:stCondLst>
                                            <p:cond delay="0"/>
                                          </p:stCondLst>
                                        </p:cTn>
                                        <p:tgtEl>
                                          <p:spTgt spid="13"/>
                                        </p:tgtEl>
                                        <p:attrNameLst>
                                          <p:attrName>style.visibility</p:attrName>
                                        </p:attrNameLst>
                                      </p:cBhvr>
                                      <p:to>
                                        <p:strVal val="visible"/>
                                      </p:to>
                                    </p:set>
                                    <p:anim calcmode="lin" valueType="num">
                                      <p:cBhvr>
                                        <p:cTn id="114" dur="500" fill="hold"/>
                                        <p:tgtEl>
                                          <p:spTgt spid="13"/>
                                        </p:tgtEl>
                                        <p:attrNameLst>
                                          <p:attrName>ppt_w</p:attrName>
                                        </p:attrNameLst>
                                      </p:cBhvr>
                                      <p:tavLst>
                                        <p:tav tm="0">
                                          <p:val>
                                            <p:fltVal val="0"/>
                                          </p:val>
                                        </p:tav>
                                        <p:tav tm="100000">
                                          <p:val>
                                            <p:strVal val="#ppt_w"/>
                                          </p:val>
                                        </p:tav>
                                      </p:tavLst>
                                    </p:anim>
                                    <p:anim calcmode="lin" valueType="num">
                                      <p:cBhvr>
                                        <p:cTn id="115" dur="500" fill="hold"/>
                                        <p:tgtEl>
                                          <p:spTgt spid="13"/>
                                        </p:tgtEl>
                                        <p:attrNameLst>
                                          <p:attrName>ppt_h</p:attrName>
                                        </p:attrNameLst>
                                      </p:cBhvr>
                                      <p:tavLst>
                                        <p:tav tm="0">
                                          <p:val>
                                            <p:fltVal val="0"/>
                                          </p:val>
                                        </p:tav>
                                        <p:tav tm="100000">
                                          <p:val>
                                            <p:strVal val="#ppt_h"/>
                                          </p:val>
                                        </p:tav>
                                      </p:tavLst>
                                    </p:anim>
                                    <p:animEffect transition="in" filter="fade">
                                      <p:cBhvr>
                                        <p:cTn id="116" dur="500"/>
                                        <p:tgtEl>
                                          <p:spTgt spid="13"/>
                                        </p:tgtEl>
                                      </p:cBhvr>
                                    </p:animEffect>
                                  </p:childTnLst>
                                </p:cTn>
                              </p:par>
                              <p:par>
                                <p:cTn id="117" presetID="22" presetClass="entr" presetSubtype="8" fill="hold" grpId="0" nodeType="withEffect">
                                  <p:stCondLst>
                                    <p:cond delay="0"/>
                                  </p:stCondLst>
                                  <p:childTnLst>
                                    <p:set>
                                      <p:cBhvr>
                                        <p:cTn id="118" dur="1" fill="hold">
                                          <p:stCondLst>
                                            <p:cond delay="0"/>
                                          </p:stCondLst>
                                        </p:cTn>
                                        <p:tgtEl>
                                          <p:spTgt spid="52"/>
                                        </p:tgtEl>
                                        <p:attrNameLst>
                                          <p:attrName>style.visibility</p:attrName>
                                        </p:attrNameLst>
                                      </p:cBhvr>
                                      <p:to>
                                        <p:strVal val="visible"/>
                                      </p:to>
                                    </p:set>
                                    <p:animEffect transition="in" filter="wipe(left)">
                                      <p:cBhvr>
                                        <p:cTn id="119" dur="1000"/>
                                        <p:tgtEl>
                                          <p:spTgt spid="52"/>
                                        </p:tgtEl>
                                      </p:cBhvr>
                                    </p:animEffect>
                                  </p:childTnLst>
                                </p:cTn>
                              </p:par>
                            </p:childTnLst>
                          </p:cTn>
                        </p:par>
                        <p:par>
                          <p:cTn id="120" fill="hold">
                            <p:stCondLst>
                              <p:cond delay="7000"/>
                            </p:stCondLst>
                            <p:childTnLst>
                              <p:par>
                                <p:cTn id="121" presetID="22" presetClass="entr" presetSubtype="1" fill="hold" grpId="0" nodeType="afterEffect">
                                  <p:stCondLst>
                                    <p:cond delay="0"/>
                                  </p:stCondLst>
                                  <p:childTnLst>
                                    <p:set>
                                      <p:cBhvr>
                                        <p:cTn id="122" dur="1" fill="hold">
                                          <p:stCondLst>
                                            <p:cond delay="0"/>
                                          </p:stCondLst>
                                        </p:cTn>
                                        <p:tgtEl>
                                          <p:spTgt spid="25"/>
                                        </p:tgtEl>
                                        <p:attrNameLst>
                                          <p:attrName>style.visibility</p:attrName>
                                        </p:attrNameLst>
                                      </p:cBhvr>
                                      <p:to>
                                        <p:strVal val="visible"/>
                                      </p:to>
                                    </p:set>
                                    <p:animEffect transition="in" filter="wipe(up)">
                                      <p:cBhvr>
                                        <p:cTn id="123" dur="500"/>
                                        <p:tgtEl>
                                          <p:spTgt spid="25"/>
                                        </p:tgtEl>
                                      </p:cBhvr>
                                    </p:animEffect>
                                  </p:childTnLst>
                                </p:cTn>
                              </p:par>
                              <p:par>
                                <p:cTn id="124" presetID="53" presetClass="entr" presetSubtype="16" fill="hold" grpId="0" nodeType="withEffect">
                                  <p:stCondLst>
                                    <p:cond delay="0"/>
                                  </p:stCondLst>
                                  <p:childTnLst>
                                    <p:set>
                                      <p:cBhvr>
                                        <p:cTn id="125" dur="1" fill="hold">
                                          <p:stCondLst>
                                            <p:cond delay="0"/>
                                          </p:stCondLst>
                                        </p:cTn>
                                        <p:tgtEl>
                                          <p:spTgt spid="38"/>
                                        </p:tgtEl>
                                        <p:attrNameLst>
                                          <p:attrName>style.visibility</p:attrName>
                                        </p:attrNameLst>
                                      </p:cBhvr>
                                      <p:to>
                                        <p:strVal val="visible"/>
                                      </p:to>
                                    </p:set>
                                    <p:anim calcmode="lin" valueType="num">
                                      <p:cBhvr>
                                        <p:cTn id="126" dur="500" fill="hold"/>
                                        <p:tgtEl>
                                          <p:spTgt spid="38"/>
                                        </p:tgtEl>
                                        <p:attrNameLst>
                                          <p:attrName>ppt_w</p:attrName>
                                        </p:attrNameLst>
                                      </p:cBhvr>
                                      <p:tavLst>
                                        <p:tav tm="0">
                                          <p:val>
                                            <p:fltVal val="0"/>
                                          </p:val>
                                        </p:tav>
                                        <p:tav tm="100000">
                                          <p:val>
                                            <p:strVal val="#ppt_w"/>
                                          </p:val>
                                        </p:tav>
                                      </p:tavLst>
                                    </p:anim>
                                    <p:anim calcmode="lin" valueType="num">
                                      <p:cBhvr>
                                        <p:cTn id="127" dur="500" fill="hold"/>
                                        <p:tgtEl>
                                          <p:spTgt spid="38"/>
                                        </p:tgtEl>
                                        <p:attrNameLst>
                                          <p:attrName>ppt_h</p:attrName>
                                        </p:attrNameLst>
                                      </p:cBhvr>
                                      <p:tavLst>
                                        <p:tav tm="0">
                                          <p:val>
                                            <p:fltVal val="0"/>
                                          </p:val>
                                        </p:tav>
                                        <p:tav tm="100000">
                                          <p:val>
                                            <p:strVal val="#ppt_h"/>
                                          </p:val>
                                        </p:tav>
                                      </p:tavLst>
                                    </p:anim>
                                    <p:animEffect transition="in" filter="fade">
                                      <p:cBhvr>
                                        <p:cTn id="128" dur="500"/>
                                        <p:tgtEl>
                                          <p:spTgt spid="38"/>
                                        </p:tgtEl>
                                      </p:cBhvr>
                                    </p:animEffect>
                                  </p:childTnLst>
                                </p:cTn>
                              </p:par>
                              <p:par>
                                <p:cTn id="129" presetID="22" presetClass="entr" presetSubtype="8" fill="hold" grpId="0" nodeType="withEffect">
                                  <p:stCondLst>
                                    <p:cond delay="0"/>
                                  </p:stCondLst>
                                  <p:childTnLst>
                                    <p:set>
                                      <p:cBhvr>
                                        <p:cTn id="130" dur="1" fill="hold">
                                          <p:stCondLst>
                                            <p:cond delay="0"/>
                                          </p:stCondLst>
                                        </p:cTn>
                                        <p:tgtEl>
                                          <p:spTgt spid="53"/>
                                        </p:tgtEl>
                                        <p:attrNameLst>
                                          <p:attrName>style.visibility</p:attrName>
                                        </p:attrNameLst>
                                      </p:cBhvr>
                                      <p:to>
                                        <p:strVal val="visible"/>
                                      </p:to>
                                    </p:set>
                                    <p:animEffect transition="in" filter="wipe(left)">
                                      <p:cBhvr>
                                        <p:cTn id="131" dur="1000"/>
                                        <p:tgtEl>
                                          <p:spTgt spid="53"/>
                                        </p:tgtEl>
                                      </p:cBhvr>
                                    </p:animEffect>
                                  </p:childTnLst>
                                </p:cTn>
                              </p:par>
                            </p:childTnLst>
                          </p:cTn>
                        </p:par>
                        <p:par>
                          <p:cTn id="132" fill="hold">
                            <p:stCondLst>
                              <p:cond delay="8000"/>
                            </p:stCondLst>
                            <p:childTnLst>
                              <p:par>
                                <p:cTn id="133" presetID="22" presetClass="entr" presetSubtype="1" fill="hold" grpId="0" nodeType="afterEffect">
                                  <p:stCondLst>
                                    <p:cond delay="0"/>
                                  </p:stCondLst>
                                  <p:childTnLst>
                                    <p:set>
                                      <p:cBhvr>
                                        <p:cTn id="134" dur="1" fill="hold">
                                          <p:stCondLst>
                                            <p:cond delay="0"/>
                                          </p:stCondLst>
                                        </p:cTn>
                                        <p:tgtEl>
                                          <p:spTgt spid="178"/>
                                        </p:tgtEl>
                                        <p:attrNameLst>
                                          <p:attrName>style.visibility</p:attrName>
                                        </p:attrNameLst>
                                      </p:cBhvr>
                                      <p:to>
                                        <p:strVal val="visible"/>
                                      </p:to>
                                    </p:set>
                                    <p:animEffect transition="in" filter="wipe(up)">
                                      <p:cBhvr>
                                        <p:cTn id="135" dur="500"/>
                                        <p:tgtEl>
                                          <p:spTgt spid="178"/>
                                        </p:tgtEl>
                                      </p:cBhvr>
                                    </p:animEffect>
                                  </p:childTnLst>
                                </p:cTn>
                              </p:par>
                              <p:par>
                                <p:cTn id="136" presetID="53" presetClass="entr" presetSubtype="16" fill="hold" grpId="0" nodeType="withEffect">
                                  <p:stCondLst>
                                    <p:cond delay="0"/>
                                  </p:stCondLst>
                                  <p:childTnLst>
                                    <p:set>
                                      <p:cBhvr>
                                        <p:cTn id="137" dur="1" fill="hold">
                                          <p:stCondLst>
                                            <p:cond delay="0"/>
                                          </p:stCondLst>
                                        </p:cTn>
                                        <p:tgtEl>
                                          <p:spTgt spid="179"/>
                                        </p:tgtEl>
                                        <p:attrNameLst>
                                          <p:attrName>style.visibility</p:attrName>
                                        </p:attrNameLst>
                                      </p:cBhvr>
                                      <p:to>
                                        <p:strVal val="visible"/>
                                      </p:to>
                                    </p:set>
                                    <p:anim calcmode="lin" valueType="num">
                                      <p:cBhvr>
                                        <p:cTn id="138" dur="500" fill="hold"/>
                                        <p:tgtEl>
                                          <p:spTgt spid="179"/>
                                        </p:tgtEl>
                                        <p:attrNameLst>
                                          <p:attrName>ppt_w</p:attrName>
                                        </p:attrNameLst>
                                      </p:cBhvr>
                                      <p:tavLst>
                                        <p:tav tm="0">
                                          <p:val>
                                            <p:fltVal val="0"/>
                                          </p:val>
                                        </p:tav>
                                        <p:tav tm="100000">
                                          <p:val>
                                            <p:strVal val="#ppt_w"/>
                                          </p:val>
                                        </p:tav>
                                      </p:tavLst>
                                    </p:anim>
                                    <p:anim calcmode="lin" valueType="num">
                                      <p:cBhvr>
                                        <p:cTn id="139" dur="500" fill="hold"/>
                                        <p:tgtEl>
                                          <p:spTgt spid="179"/>
                                        </p:tgtEl>
                                        <p:attrNameLst>
                                          <p:attrName>ppt_h</p:attrName>
                                        </p:attrNameLst>
                                      </p:cBhvr>
                                      <p:tavLst>
                                        <p:tav tm="0">
                                          <p:val>
                                            <p:fltVal val="0"/>
                                          </p:val>
                                        </p:tav>
                                        <p:tav tm="100000">
                                          <p:val>
                                            <p:strVal val="#ppt_h"/>
                                          </p:val>
                                        </p:tav>
                                      </p:tavLst>
                                    </p:anim>
                                    <p:animEffect transition="in" filter="fade">
                                      <p:cBhvr>
                                        <p:cTn id="140" dur="500"/>
                                        <p:tgtEl>
                                          <p:spTgt spid="179"/>
                                        </p:tgtEl>
                                      </p:cBhvr>
                                    </p:animEffect>
                                  </p:childTnLst>
                                </p:cTn>
                              </p:par>
                              <p:par>
                                <p:cTn id="141" presetID="22" presetClass="entr" presetSubtype="8" fill="hold" grpId="0" nodeType="withEffect">
                                  <p:stCondLst>
                                    <p:cond delay="0"/>
                                  </p:stCondLst>
                                  <p:childTnLst>
                                    <p:set>
                                      <p:cBhvr>
                                        <p:cTn id="142" dur="1" fill="hold">
                                          <p:stCondLst>
                                            <p:cond delay="0"/>
                                          </p:stCondLst>
                                        </p:cTn>
                                        <p:tgtEl>
                                          <p:spTgt spid="180"/>
                                        </p:tgtEl>
                                        <p:attrNameLst>
                                          <p:attrName>style.visibility</p:attrName>
                                        </p:attrNameLst>
                                      </p:cBhvr>
                                      <p:to>
                                        <p:strVal val="visible"/>
                                      </p:to>
                                    </p:set>
                                    <p:animEffect transition="in" filter="wipe(left)">
                                      <p:cBhvr>
                                        <p:cTn id="143" dur="1000"/>
                                        <p:tgtEl>
                                          <p:spTgt spid="180"/>
                                        </p:tgtEl>
                                      </p:cBhvr>
                                    </p:animEffect>
                                  </p:childTnLst>
                                </p:cTn>
                              </p:par>
                            </p:childTnLst>
                          </p:cTn>
                        </p:par>
                        <p:par>
                          <p:cTn id="144" fill="hold">
                            <p:stCondLst>
                              <p:cond delay="9000"/>
                            </p:stCondLst>
                            <p:childTnLst>
                              <p:par>
                                <p:cTn id="145" presetID="22" presetClass="entr" presetSubtype="1" fill="hold" grpId="0" nodeType="afterEffect">
                                  <p:stCondLst>
                                    <p:cond delay="0"/>
                                  </p:stCondLst>
                                  <p:childTnLst>
                                    <p:set>
                                      <p:cBhvr>
                                        <p:cTn id="146" dur="1" fill="hold">
                                          <p:stCondLst>
                                            <p:cond delay="0"/>
                                          </p:stCondLst>
                                        </p:cTn>
                                        <p:tgtEl>
                                          <p:spTgt spid="26"/>
                                        </p:tgtEl>
                                        <p:attrNameLst>
                                          <p:attrName>style.visibility</p:attrName>
                                        </p:attrNameLst>
                                      </p:cBhvr>
                                      <p:to>
                                        <p:strVal val="visible"/>
                                      </p:to>
                                    </p:set>
                                    <p:animEffect transition="in" filter="wipe(up)">
                                      <p:cBhvr>
                                        <p:cTn id="147" dur="500"/>
                                        <p:tgtEl>
                                          <p:spTgt spid="26"/>
                                        </p:tgtEl>
                                      </p:cBhvr>
                                    </p:animEffect>
                                  </p:childTnLst>
                                </p:cTn>
                              </p:par>
                              <p:par>
                                <p:cTn id="148" presetID="53" presetClass="entr" presetSubtype="16" fill="hold" grpId="0" nodeType="withEffect">
                                  <p:stCondLst>
                                    <p:cond delay="0"/>
                                  </p:stCondLst>
                                  <p:childTnLst>
                                    <p:set>
                                      <p:cBhvr>
                                        <p:cTn id="149" dur="1" fill="hold">
                                          <p:stCondLst>
                                            <p:cond delay="0"/>
                                          </p:stCondLst>
                                        </p:cTn>
                                        <p:tgtEl>
                                          <p:spTgt spid="54"/>
                                        </p:tgtEl>
                                        <p:attrNameLst>
                                          <p:attrName>style.visibility</p:attrName>
                                        </p:attrNameLst>
                                      </p:cBhvr>
                                      <p:to>
                                        <p:strVal val="visible"/>
                                      </p:to>
                                    </p:set>
                                    <p:anim calcmode="lin" valueType="num">
                                      <p:cBhvr>
                                        <p:cTn id="150" dur="500" fill="hold"/>
                                        <p:tgtEl>
                                          <p:spTgt spid="54"/>
                                        </p:tgtEl>
                                        <p:attrNameLst>
                                          <p:attrName>ppt_w</p:attrName>
                                        </p:attrNameLst>
                                      </p:cBhvr>
                                      <p:tavLst>
                                        <p:tav tm="0">
                                          <p:val>
                                            <p:fltVal val="0"/>
                                          </p:val>
                                        </p:tav>
                                        <p:tav tm="100000">
                                          <p:val>
                                            <p:strVal val="#ppt_w"/>
                                          </p:val>
                                        </p:tav>
                                      </p:tavLst>
                                    </p:anim>
                                    <p:anim calcmode="lin" valueType="num">
                                      <p:cBhvr>
                                        <p:cTn id="151" dur="500" fill="hold"/>
                                        <p:tgtEl>
                                          <p:spTgt spid="54"/>
                                        </p:tgtEl>
                                        <p:attrNameLst>
                                          <p:attrName>ppt_h</p:attrName>
                                        </p:attrNameLst>
                                      </p:cBhvr>
                                      <p:tavLst>
                                        <p:tav tm="0">
                                          <p:val>
                                            <p:fltVal val="0"/>
                                          </p:val>
                                        </p:tav>
                                        <p:tav tm="100000">
                                          <p:val>
                                            <p:strVal val="#ppt_h"/>
                                          </p:val>
                                        </p:tav>
                                      </p:tavLst>
                                    </p:anim>
                                    <p:animEffect transition="in" filter="fade">
                                      <p:cBhvr>
                                        <p:cTn id="152" dur="500"/>
                                        <p:tgtEl>
                                          <p:spTgt spid="54"/>
                                        </p:tgtEl>
                                      </p:cBhvr>
                                    </p:animEffect>
                                  </p:childTnLst>
                                </p:cTn>
                              </p:par>
                              <p:par>
                                <p:cTn id="153" presetID="22" presetClass="entr" presetSubtype="8" fill="hold" grpId="0" nodeType="withEffect">
                                  <p:stCondLst>
                                    <p:cond delay="0"/>
                                  </p:stCondLst>
                                  <p:childTnLst>
                                    <p:set>
                                      <p:cBhvr>
                                        <p:cTn id="154" dur="1" fill="hold">
                                          <p:stCondLst>
                                            <p:cond delay="0"/>
                                          </p:stCondLst>
                                        </p:cTn>
                                        <p:tgtEl>
                                          <p:spTgt spid="55"/>
                                        </p:tgtEl>
                                        <p:attrNameLst>
                                          <p:attrName>style.visibility</p:attrName>
                                        </p:attrNameLst>
                                      </p:cBhvr>
                                      <p:to>
                                        <p:strVal val="visible"/>
                                      </p:to>
                                    </p:set>
                                    <p:animEffect transition="in" filter="wipe(left)">
                                      <p:cBhvr>
                                        <p:cTn id="155" dur="1000"/>
                                        <p:tgtEl>
                                          <p:spTgt spid="55"/>
                                        </p:tgtEl>
                                      </p:cBhvr>
                                    </p:animEffect>
                                  </p:childTnLst>
                                </p:cTn>
                              </p:par>
                            </p:childTnLst>
                          </p:cTn>
                        </p:par>
                        <p:par>
                          <p:cTn id="156" fill="hold">
                            <p:stCondLst>
                              <p:cond delay="10000"/>
                            </p:stCondLst>
                            <p:childTnLst>
                              <p:par>
                                <p:cTn id="157" presetID="22" presetClass="entr" presetSubtype="1" fill="hold" grpId="0" nodeType="afterEffect">
                                  <p:stCondLst>
                                    <p:cond delay="0"/>
                                  </p:stCondLst>
                                  <p:childTnLst>
                                    <p:set>
                                      <p:cBhvr>
                                        <p:cTn id="158" dur="1" fill="hold">
                                          <p:stCondLst>
                                            <p:cond delay="0"/>
                                          </p:stCondLst>
                                        </p:cTn>
                                        <p:tgtEl>
                                          <p:spTgt spid="177"/>
                                        </p:tgtEl>
                                        <p:attrNameLst>
                                          <p:attrName>style.visibility</p:attrName>
                                        </p:attrNameLst>
                                      </p:cBhvr>
                                      <p:to>
                                        <p:strVal val="visible"/>
                                      </p:to>
                                    </p:set>
                                    <p:animEffect transition="in" filter="wipe(up)">
                                      <p:cBhvr>
                                        <p:cTn id="159" dur="500"/>
                                        <p:tgtEl>
                                          <p:spTgt spid="177"/>
                                        </p:tgtEl>
                                      </p:cBhvr>
                                    </p:animEffect>
                                  </p:childTnLst>
                                </p:cTn>
                              </p:par>
                              <p:par>
                                <p:cTn id="160" presetID="53" presetClass="entr" presetSubtype="16" fill="hold" grpId="0" nodeType="withEffect">
                                  <p:stCondLst>
                                    <p:cond delay="0"/>
                                  </p:stCondLst>
                                  <p:childTnLst>
                                    <p:set>
                                      <p:cBhvr>
                                        <p:cTn id="161" dur="1" fill="hold">
                                          <p:stCondLst>
                                            <p:cond delay="0"/>
                                          </p:stCondLst>
                                        </p:cTn>
                                        <p:tgtEl>
                                          <p:spTgt spid="175"/>
                                        </p:tgtEl>
                                        <p:attrNameLst>
                                          <p:attrName>style.visibility</p:attrName>
                                        </p:attrNameLst>
                                      </p:cBhvr>
                                      <p:to>
                                        <p:strVal val="visible"/>
                                      </p:to>
                                    </p:set>
                                    <p:anim calcmode="lin" valueType="num">
                                      <p:cBhvr>
                                        <p:cTn id="162" dur="500" fill="hold"/>
                                        <p:tgtEl>
                                          <p:spTgt spid="175"/>
                                        </p:tgtEl>
                                        <p:attrNameLst>
                                          <p:attrName>ppt_w</p:attrName>
                                        </p:attrNameLst>
                                      </p:cBhvr>
                                      <p:tavLst>
                                        <p:tav tm="0">
                                          <p:val>
                                            <p:fltVal val="0"/>
                                          </p:val>
                                        </p:tav>
                                        <p:tav tm="100000">
                                          <p:val>
                                            <p:strVal val="#ppt_w"/>
                                          </p:val>
                                        </p:tav>
                                      </p:tavLst>
                                    </p:anim>
                                    <p:anim calcmode="lin" valueType="num">
                                      <p:cBhvr>
                                        <p:cTn id="163" dur="500" fill="hold"/>
                                        <p:tgtEl>
                                          <p:spTgt spid="175"/>
                                        </p:tgtEl>
                                        <p:attrNameLst>
                                          <p:attrName>ppt_h</p:attrName>
                                        </p:attrNameLst>
                                      </p:cBhvr>
                                      <p:tavLst>
                                        <p:tav tm="0">
                                          <p:val>
                                            <p:fltVal val="0"/>
                                          </p:val>
                                        </p:tav>
                                        <p:tav tm="100000">
                                          <p:val>
                                            <p:strVal val="#ppt_h"/>
                                          </p:val>
                                        </p:tav>
                                      </p:tavLst>
                                    </p:anim>
                                    <p:animEffect transition="in" filter="fade">
                                      <p:cBhvr>
                                        <p:cTn id="164" dur="500"/>
                                        <p:tgtEl>
                                          <p:spTgt spid="175"/>
                                        </p:tgtEl>
                                      </p:cBhvr>
                                    </p:animEffect>
                                  </p:childTnLst>
                                </p:cTn>
                              </p:par>
                              <p:par>
                                <p:cTn id="165" presetID="22" presetClass="entr" presetSubtype="8" fill="hold" grpId="0" nodeType="withEffect">
                                  <p:stCondLst>
                                    <p:cond delay="0"/>
                                  </p:stCondLst>
                                  <p:childTnLst>
                                    <p:set>
                                      <p:cBhvr>
                                        <p:cTn id="166" dur="1" fill="hold">
                                          <p:stCondLst>
                                            <p:cond delay="0"/>
                                          </p:stCondLst>
                                        </p:cTn>
                                        <p:tgtEl>
                                          <p:spTgt spid="176"/>
                                        </p:tgtEl>
                                        <p:attrNameLst>
                                          <p:attrName>style.visibility</p:attrName>
                                        </p:attrNameLst>
                                      </p:cBhvr>
                                      <p:to>
                                        <p:strVal val="visible"/>
                                      </p:to>
                                    </p:set>
                                    <p:animEffect transition="in" filter="wipe(left)">
                                      <p:cBhvr>
                                        <p:cTn id="167" dur="1000"/>
                                        <p:tgtEl>
                                          <p:spTgt spid="176"/>
                                        </p:tgtEl>
                                      </p:cBhvr>
                                    </p:animEffect>
                                  </p:childTnLst>
                                </p:cTn>
                              </p:par>
                            </p:childTnLst>
                          </p:cTn>
                        </p:par>
                        <p:par>
                          <p:cTn id="168" fill="hold">
                            <p:stCondLst>
                              <p:cond delay="11000"/>
                            </p:stCondLst>
                            <p:childTnLst>
                              <p:par>
                                <p:cTn id="169" presetID="22" presetClass="entr" presetSubtype="1" fill="hold" grpId="0" nodeType="afterEffect">
                                  <p:stCondLst>
                                    <p:cond delay="0"/>
                                  </p:stCondLst>
                                  <p:childTnLst>
                                    <p:set>
                                      <p:cBhvr>
                                        <p:cTn id="170" dur="1" fill="hold">
                                          <p:stCondLst>
                                            <p:cond delay="0"/>
                                          </p:stCondLst>
                                        </p:cTn>
                                        <p:tgtEl>
                                          <p:spTgt spid="27"/>
                                        </p:tgtEl>
                                        <p:attrNameLst>
                                          <p:attrName>style.visibility</p:attrName>
                                        </p:attrNameLst>
                                      </p:cBhvr>
                                      <p:to>
                                        <p:strVal val="visible"/>
                                      </p:to>
                                    </p:set>
                                    <p:animEffect transition="in" filter="wipe(up)">
                                      <p:cBhvr>
                                        <p:cTn id="171" dur="500"/>
                                        <p:tgtEl>
                                          <p:spTgt spid="27"/>
                                        </p:tgtEl>
                                      </p:cBhvr>
                                    </p:animEffect>
                                  </p:childTnLst>
                                </p:cTn>
                              </p:par>
                              <p:par>
                                <p:cTn id="172" presetID="53" presetClass="entr" presetSubtype="16" fill="hold" grpId="0" nodeType="withEffect">
                                  <p:stCondLst>
                                    <p:cond delay="0"/>
                                  </p:stCondLst>
                                  <p:childTnLst>
                                    <p:set>
                                      <p:cBhvr>
                                        <p:cTn id="173" dur="1" fill="hold">
                                          <p:stCondLst>
                                            <p:cond delay="0"/>
                                          </p:stCondLst>
                                        </p:cTn>
                                        <p:tgtEl>
                                          <p:spTgt spid="31"/>
                                        </p:tgtEl>
                                        <p:attrNameLst>
                                          <p:attrName>style.visibility</p:attrName>
                                        </p:attrNameLst>
                                      </p:cBhvr>
                                      <p:to>
                                        <p:strVal val="visible"/>
                                      </p:to>
                                    </p:set>
                                    <p:anim calcmode="lin" valueType="num">
                                      <p:cBhvr>
                                        <p:cTn id="174" dur="500" fill="hold"/>
                                        <p:tgtEl>
                                          <p:spTgt spid="31"/>
                                        </p:tgtEl>
                                        <p:attrNameLst>
                                          <p:attrName>ppt_w</p:attrName>
                                        </p:attrNameLst>
                                      </p:cBhvr>
                                      <p:tavLst>
                                        <p:tav tm="0">
                                          <p:val>
                                            <p:fltVal val="0"/>
                                          </p:val>
                                        </p:tav>
                                        <p:tav tm="100000">
                                          <p:val>
                                            <p:strVal val="#ppt_w"/>
                                          </p:val>
                                        </p:tav>
                                      </p:tavLst>
                                    </p:anim>
                                    <p:anim calcmode="lin" valueType="num">
                                      <p:cBhvr>
                                        <p:cTn id="175" dur="500" fill="hold"/>
                                        <p:tgtEl>
                                          <p:spTgt spid="31"/>
                                        </p:tgtEl>
                                        <p:attrNameLst>
                                          <p:attrName>ppt_h</p:attrName>
                                        </p:attrNameLst>
                                      </p:cBhvr>
                                      <p:tavLst>
                                        <p:tav tm="0">
                                          <p:val>
                                            <p:fltVal val="0"/>
                                          </p:val>
                                        </p:tav>
                                        <p:tav tm="100000">
                                          <p:val>
                                            <p:strVal val="#ppt_h"/>
                                          </p:val>
                                        </p:tav>
                                      </p:tavLst>
                                    </p:anim>
                                    <p:animEffect transition="in" filter="fade">
                                      <p:cBhvr>
                                        <p:cTn id="176" dur="500"/>
                                        <p:tgtEl>
                                          <p:spTgt spid="31"/>
                                        </p:tgtEl>
                                      </p:cBhvr>
                                    </p:animEffect>
                                  </p:childTnLst>
                                </p:cTn>
                              </p:par>
                              <p:par>
                                <p:cTn id="177" presetID="22" presetClass="entr" presetSubtype="8" fill="hold" grpId="0" nodeType="withEffect">
                                  <p:stCondLst>
                                    <p:cond delay="0"/>
                                  </p:stCondLst>
                                  <p:childTnLst>
                                    <p:set>
                                      <p:cBhvr>
                                        <p:cTn id="178" dur="1" fill="hold">
                                          <p:stCondLst>
                                            <p:cond delay="0"/>
                                          </p:stCondLst>
                                        </p:cTn>
                                        <p:tgtEl>
                                          <p:spTgt spid="56"/>
                                        </p:tgtEl>
                                        <p:attrNameLst>
                                          <p:attrName>style.visibility</p:attrName>
                                        </p:attrNameLst>
                                      </p:cBhvr>
                                      <p:to>
                                        <p:strVal val="visible"/>
                                      </p:to>
                                    </p:set>
                                    <p:animEffect transition="in" filter="wipe(left)">
                                      <p:cBhvr>
                                        <p:cTn id="179" dur="1000"/>
                                        <p:tgtEl>
                                          <p:spTgt spid="56"/>
                                        </p:tgtEl>
                                      </p:cBhvr>
                                    </p:animEffect>
                                  </p:childTnLst>
                                </p:cTn>
                              </p:par>
                            </p:childTnLst>
                          </p:cTn>
                        </p:par>
                        <p:par>
                          <p:cTn id="180" fill="hold">
                            <p:stCondLst>
                              <p:cond delay="12000"/>
                            </p:stCondLst>
                            <p:childTnLst>
                              <p:par>
                                <p:cTn id="181" presetID="22" presetClass="entr" presetSubtype="4" fill="hold" grpId="0" nodeType="afterEffect">
                                  <p:stCondLst>
                                    <p:cond delay="0"/>
                                  </p:stCondLst>
                                  <p:childTnLst>
                                    <p:set>
                                      <p:cBhvr>
                                        <p:cTn id="182" dur="1" fill="hold">
                                          <p:stCondLst>
                                            <p:cond delay="0"/>
                                          </p:stCondLst>
                                        </p:cTn>
                                        <p:tgtEl>
                                          <p:spTgt spid="11"/>
                                        </p:tgtEl>
                                        <p:attrNameLst>
                                          <p:attrName>style.visibility</p:attrName>
                                        </p:attrNameLst>
                                      </p:cBhvr>
                                      <p:to>
                                        <p:strVal val="visible"/>
                                      </p:to>
                                    </p:set>
                                    <p:animEffect transition="in" filter="wipe(down)">
                                      <p:cBhvr>
                                        <p:cTn id="183" dur="500"/>
                                        <p:tgtEl>
                                          <p:spTgt spid="11"/>
                                        </p:tgtEl>
                                      </p:cBhvr>
                                    </p:animEffect>
                                  </p:childTnLst>
                                </p:cTn>
                              </p:par>
                              <p:par>
                                <p:cTn id="184" presetID="53" presetClass="entr" presetSubtype="16" fill="hold" grpId="0" nodeType="withEffect">
                                  <p:stCondLst>
                                    <p:cond delay="0"/>
                                  </p:stCondLst>
                                  <p:childTnLst>
                                    <p:set>
                                      <p:cBhvr>
                                        <p:cTn id="185" dur="1" fill="hold">
                                          <p:stCondLst>
                                            <p:cond delay="0"/>
                                          </p:stCondLst>
                                        </p:cTn>
                                        <p:tgtEl>
                                          <p:spTgt spid="32"/>
                                        </p:tgtEl>
                                        <p:attrNameLst>
                                          <p:attrName>style.visibility</p:attrName>
                                        </p:attrNameLst>
                                      </p:cBhvr>
                                      <p:to>
                                        <p:strVal val="visible"/>
                                      </p:to>
                                    </p:set>
                                    <p:anim calcmode="lin" valueType="num">
                                      <p:cBhvr>
                                        <p:cTn id="186" dur="500" fill="hold"/>
                                        <p:tgtEl>
                                          <p:spTgt spid="32"/>
                                        </p:tgtEl>
                                        <p:attrNameLst>
                                          <p:attrName>ppt_w</p:attrName>
                                        </p:attrNameLst>
                                      </p:cBhvr>
                                      <p:tavLst>
                                        <p:tav tm="0">
                                          <p:val>
                                            <p:fltVal val="0"/>
                                          </p:val>
                                        </p:tav>
                                        <p:tav tm="100000">
                                          <p:val>
                                            <p:strVal val="#ppt_w"/>
                                          </p:val>
                                        </p:tav>
                                      </p:tavLst>
                                    </p:anim>
                                    <p:anim calcmode="lin" valueType="num">
                                      <p:cBhvr>
                                        <p:cTn id="187" dur="500" fill="hold"/>
                                        <p:tgtEl>
                                          <p:spTgt spid="32"/>
                                        </p:tgtEl>
                                        <p:attrNameLst>
                                          <p:attrName>ppt_h</p:attrName>
                                        </p:attrNameLst>
                                      </p:cBhvr>
                                      <p:tavLst>
                                        <p:tav tm="0">
                                          <p:val>
                                            <p:fltVal val="0"/>
                                          </p:val>
                                        </p:tav>
                                        <p:tav tm="100000">
                                          <p:val>
                                            <p:strVal val="#ppt_h"/>
                                          </p:val>
                                        </p:tav>
                                      </p:tavLst>
                                    </p:anim>
                                    <p:animEffect transition="in" filter="fade">
                                      <p:cBhvr>
                                        <p:cTn id="188" dur="500"/>
                                        <p:tgtEl>
                                          <p:spTgt spid="32"/>
                                        </p:tgtEl>
                                      </p:cBhvr>
                                    </p:animEffect>
                                  </p:childTnLst>
                                </p:cTn>
                              </p:par>
                              <p:par>
                                <p:cTn id="189" presetID="22" presetClass="entr" presetSubtype="8" fill="hold" grpId="0" nodeType="withEffect">
                                  <p:stCondLst>
                                    <p:cond delay="0"/>
                                  </p:stCondLst>
                                  <p:childTnLst>
                                    <p:set>
                                      <p:cBhvr>
                                        <p:cTn id="190" dur="1" fill="hold">
                                          <p:stCondLst>
                                            <p:cond delay="0"/>
                                          </p:stCondLst>
                                        </p:cTn>
                                        <p:tgtEl>
                                          <p:spTgt spid="130"/>
                                        </p:tgtEl>
                                        <p:attrNameLst>
                                          <p:attrName>style.visibility</p:attrName>
                                        </p:attrNameLst>
                                      </p:cBhvr>
                                      <p:to>
                                        <p:strVal val="visible"/>
                                      </p:to>
                                    </p:set>
                                    <p:animEffect transition="in" filter="wipe(left)">
                                      <p:cBhvr>
                                        <p:cTn id="191" dur="1000"/>
                                        <p:tgtEl>
                                          <p:spTgt spid="130"/>
                                        </p:tgtEl>
                                      </p:cBhvr>
                                    </p:animEffect>
                                  </p:childTnLst>
                                </p:cTn>
                              </p:par>
                            </p:childTnLst>
                          </p:cTn>
                        </p:par>
                        <p:par>
                          <p:cTn id="192" fill="hold">
                            <p:stCondLst>
                              <p:cond delay="13000"/>
                            </p:stCondLst>
                            <p:childTnLst>
                              <p:par>
                                <p:cTn id="193" presetID="22" presetClass="entr" presetSubtype="4" fill="hold" grpId="0" nodeType="afterEffect">
                                  <p:stCondLst>
                                    <p:cond delay="0"/>
                                  </p:stCondLst>
                                  <p:childTnLst>
                                    <p:set>
                                      <p:cBhvr>
                                        <p:cTn id="194" dur="1" fill="hold">
                                          <p:stCondLst>
                                            <p:cond delay="0"/>
                                          </p:stCondLst>
                                        </p:cTn>
                                        <p:tgtEl>
                                          <p:spTgt spid="14"/>
                                        </p:tgtEl>
                                        <p:attrNameLst>
                                          <p:attrName>style.visibility</p:attrName>
                                        </p:attrNameLst>
                                      </p:cBhvr>
                                      <p:to>
                                        <p:strVal val="visible"/>
                                      </p:to>
                                    </p:set>
                                    <p:animEffect transition="in" filter="wipe(down)">
                                      <p:cBhvr>
                                        <p:cTn id="195" dur="500"/>
                                        <p:tgtEl>
                                          <p:spTgt spid="14"/>
                                        </p:tgtEl>
                                      </p:cBhvr>
                                    </p:animEffect>
                                  </p:childTnLst>
                                </p:cTn>
                              </p:par>
                              <p:par>
                                <p:cTn id="196" presetID="53" presetClass="entr" presetSubtype="16" fill="hold" grpId="0" nodeType="withEffect">
                                  <p:stCondLst>
                                    <p:cond delay="0"/>
                                  </p:stCondLst>
                                  <p:childTnLst>
                                    <p:set>
                                      <p:cBhvr>
                                        <p:cTn id="197" dur="1" fill="hold">
                                          <p:stCondLst>
                                            <p:cond delay="0"/>
                                          </p:stCondLst>
                                        </p:cTn>
                                        <p:tgtEl>
                                          <p:spTgt spid="29"/>
                                        </p:tgtEl>
                                        <p:attrNameLst>
                                          <p:attrName>style.visibility</p:attrName>
                                        </p:attrNameLst>
                                      </p:cBhvr>
                                      <p:to>
                                        <p:strVal val="visible"/>
                                      </p:to>
                                    </p:set>
                                    <p:anim calcmode="lin" valueType="num">
                                      <p:cBhvr>
                                        <p:cTn id="198" dur="500" fill="hold"/>
                                        <p:tgtEl>
                                          <p:spTgt spid="29"/>
                                        </p:tgtEl>
                                        <p:attrNameLst>
                                          <p:attrName>ppt_w</p:attrName>
                                        </p:attrNameLst>
                                      </p:cBhvr>
                                      <p:tavLst>
                                        <p:tav tm="0">
                                          <p:val>
                                            <p:fltVal val="0"/>
                                          </p:val>
                                        </p:tav>
                                        <p:tav tm="100000">
                                          <p:val>
                                            <p:strVal val="#ppt_w"/>
                                          </p:val>
                                        </p:tav>
                                      </p:tavLst>
                                    </p:anim>
                                    <p:anim calcmode="lin" valueType="num">
                                      <p:cBhvr>
                                        <p:cTn id="199" dur="500" fill="hold"/>
                                        <p:tgtEl>
                                          <p:spTgt spid="29"/>
                                        </p:tgtEl>
                                        <p:attrNameLst>
                                          <p:attrName>ppt_h</p:attrName>
                                        </p:attrNameLst>
                                      </p:cBhvr>
                                      <p:tavLst>
                                        <p:tav tm="0">
                                          <p:val>
                                            <p:fltVal val="0"/>
                                          </p:val>
                                        </p:tav>
                                        <p:tav tm="100000">
                                          <p:val>
                                            <p:strVal val="#ppt_h"/>
                                          </p:val>
                                        </p:tav>
                                      </p:tavLst>
                                    </p:anim>
                                    <p:animEffect transition="in" filter="fade">
                                      <p:cBhvr>
                                        <p:cTn id="200" dur="500"/>
                                        <p:tgtEl>
                                          <p:spTgt spid="29"/>
                                        </p:tgtEl>
                                      </p:cBhvr>
                                    </p:animEffect>
                                  </p:childTnLst>
                                </p:cTn>
                              </p:par>
                              <p:par>
                                <p:cTn id="201" presetID="22" presetClass="entr" presetSubtype="8" fill="hold" grpId="0" nodeType="withEffect">
                                  <p:stCondLst>
                                    <p:cond delay="0"/>
                                  </p:stCondLst>
                                  <p:childTnLst>
                                    <p:set>
                                      <p:cBhvr>
                                        <p:cTn id="202" dur="1" fill="hold">
                                          <p:stCondLst>
                                            <p:cond delay="0"/>
                                          </p:stCondLst>
                                        </p:cTn>
                                        <p:tgtEl>
                                          <p:spTgt spid="133"/>
                                        </p:tgtEl>
                                        <p:attrNameLst>
                                          <p:attrName>style.visibility</p:attrName>
                                        </p:attrNameLst>
                                      </p:cBhvr>
                                      <p:to>
                                        <p:strVal val="visible"/>
                                      </p:to>
                                    </p:set>
                                    <p:animEffect transition="in" filter="wipe(left)">
                                      <p:cBhvr>
                                        <p:cTn id="203" dur="1000"/>
                                        <p:tgtEl>
                                          <p:spTgt spid="133"/>
                                        </p:tgtEl>
                                      </p:cBhvr>
                                    </p:animEffect>
                                  </p:childTnLst>
                                </p:cTn>
                              </p:par>
                            </p:childTnLst>
                          </p:cTn>
                        </p:par>
                        <p:par>
                          <p:cTn id="204" fill="hold">
                            <p:stCondLst>
                              <p:cond delay="14000"/>
                            </p:stCondLst>
                            <p:childTnLst>
                              <p:par>
                                <p:cTn id="205" presetID="22" presetClass="entr" presetSubtype="4" fill="hold" grpId="0" nodeType="afterEffect">
                                  <p:stCondLst>
                                    <p:cond delay="0"/>
                                  </p:stCondLst>
                                  <p:childTnLst>
                                    <p:set>
                                      <p:cBhvr>
                                        <p:cTn id="206" dur="1" fill="hold">
                                          <p:stCondLst>
                                            <p:cond delay="0"/>
                                          </p:stCondLst>
                                        </p:cTn>
                                        <p:tgtEl>
                                          <p:spTgt spid="157"/>
                                        </p:tgtEl>
                                        <p:attrNameLst>
                                          <p:attrName>style.visibility</p:attrName>
                                        </p:attrNameLst>
                                      </p:cBhvr>
                                      <p:to>
                                        <p:strVal val="visible"/>
                                      </p:to>
                                    </p:set>
                                    <p:animEffect transition="in" filter="wipe(down)">
                                      <p:cBhvr>
                                        <p:cTn id="207" dur="500"/>
                                        <p:tgtEl>
                                          <p:spTgt spid="157"/>
                                        </p:tgtEl>
                                      </p:cBhvr>
                                    </p:animEffect>
                                  </p:childTnLst>
                                </p:cTn>
                              </p:par>
                              <p:par>
                                <p:cTn id="208" presetID="53" presetClass="entr" presetSubtype="16" fill="hold" grpId="0" nodeType="withEffect">
                                  <p:stCondLst>
                                    <p:cond delay="0"/>
                                  </p:stCondLst>
                                  <p:childTnLst>
                                    <p:set>
                                      <p:cBhvr>
                                        <p:cTn id="209" dur="1" fill="hold">
                                          <p:stCondLst>
                                            <p:cond delay="0"/>
                                          </p:stCondLst>
                                        </p:cTn>
                                        <p:tgtEl>
                                          <p:spTgt spid="145"/>
                                        </p:tgtEl>
                                        <p:attrNameLst>
                                          <p:attrName>style.visibility</p:attrName>
                                        </p:attrNameLst>
                                      </p:cBhvr>
                                      <p:to>
                                        <p:strVal val="visible"/>
                                      </p:to>
                                    </p:set>
                                    <p:anim calcmode="lin" valueType="num">
                                      <p:cBhvr>
                                        <p:cTn id="210" dur="500" fill="hold"/>
                                        <p:tgtEl>
                                          <p:spTgt spid="145"/>
                                        </p:tgtEl>
                                        <p:attrNameLst>
                                          <p:attrName>ppt_w</p:attrName>
                                        </p:attrNameLst>
                                      </p:cBhvr>
                                      <p:tavLst>
                                        <p:tav tm="0">
                                          <p:val>
                                            <p:fltVal val="0"/>
                                          </p:val>
                                        </p:tav>
                                        <p:tav tm="100000">
                                          <p:val>
                                            <p:strVal val="#ppt_w"/>
                                          </p:val>
                                        </p:tav>
                                      </p:tavLst>
                                    </p:anim>
                                    <p:anim calcmode="lin" valueType="num">
                                      <p:cBhvr>
                                        <p:cTn id="211" dur="500" fill="hold"/>
                                        <p:tgtEl>
                                          <p:spTgt spid="145"/>
                                        </p:tgtEl>
                                        <p:attrNameLst>
                                          <p:attrName>ppt_h</p:attrName>
                                        </p:attrNameLst>
                                      </p:cBhvr>
                                      <p:tavLst>
                                        <p:tav tm="0">
                                          <p:val>
                                            <p:fltVal val="0"/>
                                          </p:val>
                                        </p:tav>
                                        <p:tav tm="100000">
                                          <p:val>
                                            <p:strVal val="#ppt_h"/>
                                          </p:val>
                                        </p:tav>
                                      </p:tavLst>
                                    </p:anim>
                                    <p:animEffect transition="in" filter="fade">
                                      <p:cBhvr>
                                        <p:cTn id="212" dur="500"/>
                                        <p:tgtEl>
                                          <p:spTgt spid="145"/>
                                        </p:tgtEl>
                                      </p:cBhvr>
                                    </p:animEffect>
                                  </p:childTnLst>
                                </p:cTn>
                              </p:par>
                              <p:par>
                                <p:cTn id="213" presetID="22" presetClass="entr" presetSubtype="8" fill="hold" grpId="0" nodeType="withEffect">
                                  <p:stCondLst>
                                    <p:cond delay="0"/>
                                  </p:stCondLst>
                                  <p:childTnLst>
                                    <p:set>
                                      <p:cBhvr>
                                        <p:cTn id="214" dur="1" fill="hold">
                                          <p:stCondLst>
                                            <p:cond delay="0"/>
                                          </p:stCondLst>
                                        </p:cTn>
                                        <p:tgtEl>
                                          <p:spTgt spid="168"/>
                                        </p:tgtEl>
                                        <p:attrNameLst>
                                          <p:attrName>style.visibility</p:attrName>
                                        </p:attrNameLst>
                                      </p:cBhvr>
                                      <p:to>
                                        <p:strVal val="visible"/>
                                      </p:to>
                                    </p:set>
                                    <p:animEffect transition="in" filter="wipe(left)">
                                      <p:cBhvr>
                                        <p:cTn id="215" dur="1000"/>
                                        <p:tgtEl>
                                          <p:spTgt spid="168"/>
                                        </p:tgtEl>
                                      </p:cBhvr>
                                    </p:animEffect>
                                  </p:childTnLst>
                                </p:cTn>
                              </p:par>
                            </p:childTnLst>
                          </p:cTn>
                        </p:par>
                        <p:par>
                          <p:cTn id="216" fill="hold">
                            <p:stCondLst>
                              <p:cond delay="15000"/>
                            </p:stCondLst>
                            <p:childTnLst>
                              <p:par>
                                <p:cTn id="217" presetID="22" presetClass="entr" presetSubtype="4" fill="hold" grpId="0" nodeType="afterEffect">
                                  <p:stCondLst>
                                    <p:cond delay="0"/>
                                  </p:stCondLst>
                                  <p:childTnLst>
                                    <p:set>
                                      <p:cBhvr>
                                        <p:cTn id="218" dur="1" fill="hold">
                                          <p:stCondLst>
                                            <p:cond delay="0"/>
                                          </p:stCondLst>
                                        </p:cTn>
                                        <p:tgtEl>
                                          <p:spTgt spid="15"/>
                                        </p:tgtEl>
                                        <p:attrNameLst>
                                          <p:attrName>style.visibility</p:attrName>
                                        </p:attrNameLst>
                                      </p:cBhvr>
                                      <p:to>
                                        <p:strVal val="visible"/>
                                      </p:to>
                                    </p:set>
                                    <p:animEffect transition="in" filter="wipe(down)">
                                      <p:cBhvr>
                                        <p:cTn id="219" dur="500"/>
                                        <p:tgtEl>
                                          <p:spTgt spid="15"/>
                                        </p:tgtEl>
                                      </p:cBhvr>
                                    </p:animEffect>
                                  </p:childTnLst>
                                </p:cTn>
                              </p:par>
                              <p:par>
                                <p:cTn id="220" presetID="53" presetClass="entr" presetSubtype="16" fill="hold" grpId="0" nodeType="withEffect">
                                  <p:stCondLst>
                                    <p:cond delay="0"/>
                                  </p:stCondLst>
                                  <p:childTnLst>
                                    <p:set>
                                      <p:cBhvr>
                                        <p:cTn id="221" dur="1" fill="hold">
                                          <p:stCondLst>
                                            <p:cond delay="0"/>
                                          </p:stCondLst>
                                        </p:cTn>
                                        <p:tgtEl>
                                          <p:spTgt spid="41"/>
                                        </p:tgtEl>
                                        <p:attrNameLst>
                                          <p:attrName>style.visibility</p:attrName>
                                        </p:attrNameLst>
                                      </p:cBhvr>
                                      <p:to>
                                        <p:strVal val="visible"/>
                                      </p:to>
                                    </p:set>
                                    <p:anim calcmode="lin" valueType="num">
                                      <p:cBhvr>
                                        <p:cTn id="222" dur="500" fill="hold"/>
                                        <p:tgtEl>
                                          <p:spTgt spid="41"/>
                                        </p:tgtEl>
                                        <p:attrNameLst>
                                          <p:attrName>ppt_w</p:attrName>
                                        </p:attrNameLst>
                                      </p:cBhvr>
                                      <p:tavLst>
                                        <p:tav tm="0">
                                          <p:val>
                                            <p:fltVal val="0"/>
                                          </p:val>
                                        </p:tav>
                                        <p:tav tm="100000">
                                          <p:val>
                                            <p:strVal val="#ppt_w"/>
                                          </p:val>
                                        </p:tav>
                                      </p:tavLst>
                                    </p:anim>
                                    <p:anim calcmode="lin" valueType="num">
                                      <p:cBhvr>
                                        <p:cTn id="223" dur="500" fill="hold"/>
                                        <p:tgtEl>
                                          <p:spTgt spid="41"/>
                                        </p:tgtEl>
                                        <p:attrNameLst>
                                          <p:attrName>ppt_h</p:attrName>
                                        </p:attrNameLst>
                                      </p:cBhvr>
                                      <p:tavLst>
                                        <p:tav tm="0">
                                          <p:val>
                                            <p:fltVal val="0"/>
                                          </p:val>
                                        </p:tav>
                                        <p:tav tm="100000">
                                          <p:val>
                                            <p:strVal val="#ppt_h"/>
                                          </p:val>
                                        </p:tav>
                                      </p:tavLst>
                                    </p:anim>
                                    <p:animEffect transition="in" filter="fade">
                                      <p:cBhvr>
                                        <p:cTn id="224" dur="500"/>
                                        <p:tgtEl>
                                          <p:spTgt spid="41"/>
                                        </p:tgtEl>
                                      </p:cBhvr>
                                    </p:animEffect>
                                  </p:childTnLst>
                                </p:cTn>
                              </p:par>
                              <p:par>
                                <p:cTn id="225" presetID="22" presetClass="entr" presetSubtype="8" fill="hold" grpId="0" nodeType="withEffect">
                                  <p:stCondLst>
                                    <p:cond delay="0"/>
                                  </p:stCondLst>
                                  <p:childTnLst>
                                    <p:set>
                                      <p:cBhvr>
                                        <p:cTn id="226" dur="1" fill="hold">
                                          <p:stCondLst>
                                            <p:cond delay="0"/>
                                          </p:stCondLst>
                                        </p:cTn>
                                        <p:tgtEl>
                                          <p:spTgt spid="63"/>
                                        </p:tgtEl>
                                        <p:attrNameLst>
                                          <p:attrName>style.visibility</p:attrName>
                                        </p:attrNameLst>
                                      </p:cBhvr>
                                      <p:to>
                                        <p:strVal val="visible"/>
                                      </p:to>
                                    </p:set>
                                    <p:animEffect transition="in" filter="wipe(left)">
                                      <p:cBhvr>
                                        <p:cTn id="227" dur="1000"/>
                                        <p:tgtEl>
                                          <p:spTgt spid="63"/>
                                        </p:tgtEl>
                                      </p:cBhvr>
                                    </p:animEffect>
                                  </p:childTnLst>
                                </p:cTn>
                              </p:par>
                            </p:childTnLst>
                          </p:cTn>
                        </p:par>
                        <p:par>
                          <p:cTn id="228" fill="hold">
                            <p:stCondLst>
                              <p:cond delay="16000"/>
                            </p:stCondLst>
                            <p:childTnLst>
                              <p:par>
                                <p:cTn id="229" presetID="22" presetClass="entr" presetSubtype="4" fill="hold" grpId="0" nodeType="afterEffect">
                                  <p:stCondLst>
                                    <p:cond delay="0"/>
                                  </p:stCondLst>
                                  <p:childTnLst>
                                    <p:set>
                                      <p:cBhvr>
                                        <p:cTn id="230" dur="1" fill="hold">
                                          <p:stCondLst>
                                            <p:cond delay="0"/>
                                          </p:stCondLst>
                                        </p:cTn>
                                        <p:tgtEl>
                                          <p:spTgt spid="16"/>
                                        </p:tgtEl>
                                        <p:attrNameLst>
                                          <p:attrName>style.visibility</p:attrName>
                                        </p:attrNameLst>
                                      </p:cBhvr>
                                      <p:to>
                                        <p:strVal val="visible"/>
                                      </p:to>
                                    </p:set>
                                    <p:animEffect transition="in" filter="wipe(down)">
                                      <p:cBhvr>
                                        <p:cTn id="231" dur="500"/>
                                        <p:tgtEl>
                                          <p:spTgt spid="16"/>
                                        </p:tgtEl>
                                      </p:cBhvr>
                                    </p:animEffect>
                                  </p:childTnLst>
                                </p:cTn>
                              </p:par>
                              <p:par>
                                <p:cTn id="232" presetID="53" presetClass="entr" presetSubtype="16" fill="hold" grpId="0" nodeType="withEffect">
                                  <p:stCondLst>
                                    <p:cond delay="0"/>
                                  </p:stCondLst>
                                  <p:childTnLst>
                                    <p:set>
                                      <p:cBhvr>
                                        <p:cTn id="233" dur="1" fill="hold">
                                          <p:stCondLst>
                                            <p:cond delay="0"/>
                                          </p:stCondLst>
                                        </p:cTn>
                                        <p:tgtEl>
                                          <p:spTgt spid="39"/>
                                        </p:tgtEl>
                                        <p:attrNameLst>
                                          <p:attrName>style.visibility</p:attrName>
                                        </p:attrNameLst>
                                      </p:cBhvr>
                                      <p:to>
                                        <p:strVal val="visible"/>
                                      </p:to>
                                    </p:set>
                                    <p:anim calcmode="lin" valueType="num">
                                      <p:cBhvr>
                                        <p:cTn id="234" dur="500" fill="hold"/>
                                        <p:tgtEl>
                                          <p:spTgt spid="39"/>
                                        </p:tgtEl>
                                        <p:attrNameLst>
                                          <p:attrName>ppt_w</p:attrName>
                                        </p:attrNameLst>
                                      </p:cBhvr>
                                      <p:tavLst>
                                        <p:tav tm="0">
                                          <p:val>
                                            <p:fltVal val="0"/>
                                          </p:val>
                                        </p:tav>
                                        <p:tav tm="100000">
                                          <p:val>
                                            <p:strVal val="#ppt_w"/>
                                          </p:val>
                                        </p:tav>
                                      </p:tavLst>
                                    </p:anim>
                                    <p:anim calcmode="lin" valueType="num">
                                      <p:cBhvr>
                                        <p:cTn id="235" dur="500" fill="hold"/>
                                        <p:tgtEl>
                                          <p:spTgt spid="39"/>
                                        </p:tgtEl>
                                        <p:attrNameLst>
                                          <p:attrName>ppt_h</p:attrName>
                                        </p:attrNameLst>
                                      </p:cBhvr>
                                      <p:tavLst>
                                        <p:tav tm="0">
                                          <p:val>
                                            <p:fltVal val="0"/>
                                          </p:val>
                                        </p:tav>
                                        <p:tav tm="100000">
                                          <p:val>
                                            <p:strVal val="#ppt_h"/>
                                          </p:val>
                                        </p:tav>
                                      </p:tavLst>
                                    </p:anim>
                                    <p:animEffect transition="in" filter="fade">
                                      <p:cBhvr>
                                        <p:cTn id="236" dur="500"/>
                                        <p:tgtEl>
                                          <p:spTgt spid="39"/>
                                        </p:tgtEl>
                                      </p:cBhvr>
                                    </p:animEffect>
                                  </p:childTnLst>
                                </p:cTn>
                              </p:par>
                              <p:par>
                                <p:cTn id="237" presetID="22" presetClass="entr" presetSubtype="8" fill="hold" grpId="0" nodeType="withEffect">
                                  <p:stCondLst>
                                    <p:cond delay="0"/>
                                  </p:stCondLst>
                                  <p:childTnLst>
                                    <p:set>
                                      <p:cBhvr>
                                        <p:cTn id="238" dur="1" fill="hold">
                                          <p:stCondLst>
                                            <p:cond delay="0"/>
                                          </p:stCondLst>
                                        </p:cTn>
                                        <p:tgtEl>
                                          <p:spTgt spid="131"/>
                                        </p:tgtEl>
                                        <p:attrNameLst>
                                          <p:attrName>style.visibility</p:attrName>
                                        </p:attrNameLst>
                                      </p:cBhvr>
                                      <p:to>
                                        <p:strVal val="visible"/>
                                      </p:to>
                                    </p:set>
                                    <p:animEffect transition="in" filter="wipe(left)">
                                      <p:cBhvr>
                                        <p:cTn id="239" dur="1000"/>
                                        <p:tgtEl>
                                          <p:spTgt spid="131"/>
                                        </p:tgtEl>
                                      </p:cBhvr>
                                    </p:animEffect>
                                  </p:childTnLst>
                                </p:cTn>
                              </p:par>
                            </p:childTnLst>
                          </p:cTn>
                        </p:par>
                        <p:par>
                          <p:cTn id="240" fill="hold">
                            <p:stCondLst>
                              <p:cond delay="17000"/>
                            </p:stCondLst>
                            <p:childTnLst>
                              <p:par>
                                <p:cTn id="241" presetID="22" presetClass="entr" presetSubtype="4" fill="hold" grpId="0" nodeType="afterEffect">
                                  <p:stCondLst>
                                    <p:cond delay="0"/>
                                  </p:stCondLst>
                                  <p:childTnLst>
                                    <p:set>
                                      <p:cBhvr>
                                        <p:cTn id="242" dur="1" fill="hold">
                                          <p:stCondLst>
                                            <p:cond delay="0"/>
                                          </p:stCondLst>
                                        </p:cTn>
                                        <p:tgtEl>
                                          <p:spTgt spid="163"/>
                                        </p:tgtEl>
                                        <p:attrNameLst>
                                          <p:attrName>style.visibility</p:attrName>
                                        </p:attrNameLst>
                                      </p:cBhvr>
                                      <p:to>
                                        <p:strVal val="visible"/>
                                      </p:to>
                                    </p:set>
                                    <p:animEffect transition="in" filter="wipe(down)">
                                      <p:cBhvr>
                                        <p:cTn id="243" dur="500"/>
                                        <p:tgtEl>
                                          <p:spTgt spid="163"/>
                                        </p:tgtEl>
                                      </p:cBhvr>
                                    </p:animEffect>
                                  </p:childTnLst>
                                </p:cTn>
                              </p:par>
                              <p:par>
                                <p:cTn id="244" presetID="53" presetClass="entr" presetSubtype="16" fill="hold" grpId="0" nodeType="withEffect">
                                  <p:stCondLst>
                                    <p:cond delay="0"/>
                                  </p:stCondLst>
                                  <p:childTnLst>
                                    <p:set>
                                      <p:cBhvr>
                                        <p:cTn id="245" dur="1" fill="hold">
                                          <p:stCondLst>
                                            <p:cond delay="0"/>
                                          </p:stCondLst>
                                        </p:cTn>
                                        <p:tgtEl>
                                          <p:spTgt spid="162"/>
                                        </p:tgtEl>
                                        <p:attrNameLst>
                                          <p:attrName>style.visibility</p:attrName>
                                        </p:attrNameLst>
                                      </p:cBhvr>
                                      <p:to>
                                        <p:strVal val="visible"/>
                                      </p:to>
                                    </p:set>
                                    <p:anim calcmode="lin" valueType="num">
                                      <p:cBhvr>
                                        <p:cTn id="246" dur="500" fill="hold"/>
                                        <p:tgtEl>
                                          <p:spTgt spid="162"/>
                                        </p:tgtEl>
                                        <p:attrNameLst>
                                          <p:attrName>ppt_w</p:attrName>
                                        </p:attrNameLst>
                                      </p:cBhvr>
                                      <p:tavLst>
                                        <p:tav tm="0">
                                          <p:val>
                                            <p:fltVal val="0"/>
                                          </p:val>
                                        </p:tav>
                                        <p:tav tm="100000">
                                          <p:val>
                                            <p:strVal val="#ppt_w"/>
                                          </p:val>
                                        </p:tav>
                                      </p:tavLst>
                                    </p:anim>
                                    <p:anim calcmode="lin" valueType="num">
                                      <p:cBhvr>
                                        <p:cTn id="247" dur="500" fill="hold"/>
                                        <p:tgtEl>
                                          <p:spTgt spid="162"/>
                                        </p:tgtEl>
                                        <p:attrNameLst>
                                          <p:attrName>ppt_h</p:attrName>
                                        </p:attrNameLst>
                                      </p:cBhvr>
                                      <p:tavLst>
                                        <p:tav tm="0">
                                          <p:val>
                                            <p:fltVal val="0"/>
                                          </p:val>
                                        </p:tav>
                                        <p:tav tm="100000">
                                          <p:val>
                                            <p:strVal val="#ppt_h"/>
                                          </p:val>
                                        </p:tav>
                                      </p:tavLst>
                                    </p:anim>
                                    <p:animEffect transition="in" filter="fade">
                                      <p:cBhvr>
                                        <p:cTn id="248" dur="500"/>
                                        <p:tgtEl>
                                          <p:spTgt spid="162"/>
                                        </p:tgtEl>
                                      </p:cBhvr>
                                    </p:animEffect>
                                  </p:childTnLst>
                                </p:cTn>
                              </p:par>
                              <p:par>
                                <p:cTn id="249" presetID="22" presetClass="entr" presetSubtype="8" fill="hold" grpId="0" nodeType="withEffect">
                                  <p:stCondLst>
                                    <p:cond delay="0"/>
                                  </p:stCondLst>
                                  <p:childTnLst>
                                    <p:set>
                                      <p:cBhvr>
                                        <p:cTn id="250" dur="1" fill="hold">
                                          <p:stCondLst>
                                            <p:cond delay="0"/>
                                          </p:stCondLst>
                                        </p:cTn>
                                        <p:tgtEl>
                                          <p:spTgt spid="167"/>
                                        </p:tgtEl>
                                        <p:attrNameLst>
                                          <p:attrName>style.visibility</p:attrName>
                                        </p:attrNameLst>
                                      </p:cBhvr>
                                      <p:to>
                                        <p:strVal val="visible"/>
                                      </p:to>
                                    </p:set>
                                    <p:animEffect transition="in" filter="wipe(left)">
                                      <p:cBhvr>
                                        <p:cTn id="251" dur="1000"/>
                                        <p:tgtEl>
                                          <p:spTgt spid="167"/>
                                        </p:tgtEl>
                                      </p:cBhvr>
                                    </p:animEffect>
                                  </p:childTnLst>
                                </p:cTn>
                              </p:par>
                            </p:childTnLst>
                          </p:cTn>
                        </p:par>
                        <p:par>
                          <p:cTn id="252" fill="hold">
                            <p:stCondLst>
                              <p:cond delay="18000"/>
                            </p:stCondLst>
                            <p:childTnLst>
                              <p:par>
                                <p:cTn id="253" presetID="22" presetClass="entr" presetSubtype="2" fill="hold" grpId="0" nodeType="afterEffect">
                                  <p:stCondLst>
                                    <p:cond delay="0"/>
                                  </p:stCondLst>
                                  <p:childTnLst>
                                    <p:set>
                                      <p:cBhvr>
                                        <p:cTn id="254" dur="1" fill="hold">
                                          <p:stCondLst>
                                            <p:cond delay="0"/>
                                          </p:stCondLst>
                                        </p:cTn>
                                        <p:tgtEl>
                                          <p:spTgt spid="17"/>
                                        </p:tgtEl>
                                        <p:attrNameLst>
                                          <p:attrName>style.visibility</p:attrName>
                                        </p:attrNameLst>
                                      </p:cBhvr>
                                      <p:to>
                                        <p:strVal val="visible"/>
                                      </p:to>
                                    </p:set>
                                    <p:animEffect transition="in" filter="wipe(right)">
                                      <p:cBhvr>
                                        <p:cTn id="255" dur="500"/>
                                        <p:tgtEl>
                                          <p:spTgt spid="17"/>
                                        </p:tgtEl>
                                      </p:cBhvr>
                                    </p:animEffect>
                                  </p:childTnLst>
                                </p:cTn>
                              </p:par>
                              <p:par>
                                <p:cTn id="256" presetID="53" presetClass="entr" presetSubtype="16" fill="hold" grpId="0" nodeType="withEffect">
                                  <p:stCondLst>
                                    <p:cond delay="0"/>
                                  </p:stCondLst>
                                  <p:childTnLst>
                                    <p:set>
                                      <p:cBhvr>
                                        <p:cTn id="257" dur="1" fill="hold">
                                          <p:stCondLst>
                                            <p:cond delay="0"/>
                                          </p:stCondLst>
                                        </p:cTn>
                                        <p:tgtEl>
                                          <p:spTgt spid="33"/>
                                        </p:tgtEl>
                                        <p:attrNameLst>
                                          <p:attrName>style.visibility</p:attrName>
                                        </p:attrNameLst>
                                      </p:cBhvr>
                                      <p:to>
                                        <p:strVal val="visible"/>
                                      </p:to>
                                    </p:set>
                                    <p:anim calcmode="lin" valueType="num">
                                      <p:cBhvr>
                                        <p:cTn id="258" dur="500" fill="hold"/>
                                        <p:tgtEl>
                                          <p:spTgt spid="33"/>
                                        </p:tgtEl>
                                        <p:attrNameLst>
                                          <p:attrName>ppt_w</p:attrName>
                                        </p:attrNameLst>
                                      </p:cBhvr>
                                      <p:tavLst>
                                        <p:tav tm="0">
                                          <p:val>
                                            <p:fltVal val="0"/>
                                          </p:val>
                                        </p:tav>
                                        <p:tav tm="100000">
                                          <p:val>
                                            <p:strVal val="#ppt_w"/>
                                          </p:val>
                                        </p:tav>
                                      </p:tavLst>
                                    </p:anim>
                                    <p:anim calcmode="lin" valueType="num">
                                      <p:cBhvr>
                                        <p:cTn id="259" dur="500" fill="hold"/>
                                        <p:tgtEl>
                                          <p:spTgt spid="33"/>
                                        </p:tgtEl>
                                        <p:attrNameLst>
                                          <p:attrName>ppt_h</p:attrName>
                                        </p:attrNameLst>
                                      </p:cBhvr>
                                      <p:tavLst>
                                        <p:tav tm="0">
                                          <p:val>
                                            <p:fltVal val="0"/>
                                          </p:val>
                                        </p:tav>
                                        <p:tav tm="100000">
                                          <p:val>
                                            <p:strVal val="#ppt_h"/>
                                          </p:val>
                                        </p:tav>
                                      </p:tavLst>
                                    </p:anim>
                                    <p:animEffect transition="in" filter="fade">
                                      <p:cBhvr>
                                        <p:cTn id="260" dur="500"/>
                                        <p:tgtEl>
                                          <p:spTgt spid="33"/>
                                        </p:tgtEl>
                                      </p:cBhvr>
                                    </p:animEffect>
                                  </p:childTnLst>
                                </p:cTn>
                              </p:par>
                              <p:par>
                                <p:cTn id="261" presetID="22" presetClass="entr" presetSubtype="8" fill="hold" grpId="0" nodeType="withEffect">
                                  <p:stCondLst>
                                    <p:cond delay="0"/>
                                  </p:stCondLst>
                                  <p:childTnLst>
                                    <p:set>
                                      <p:cBhvr>
                                        <p:cTn id="262" dur="1" fill="hold">
                                          <p:stCondLst>
                                            <p:cond delay="0"/>
                                          </p:stCondLst>
                                        </p:cTn>
                                        <p:tgtEl>
                                          <p:spTgt spid="60"/>
                                        </p:tgtEl>
                                        <p:attrNameLst>
                                          <p:attrName>style.visibility</p:attrName>
                                        </p:attrNameLst>
                                      </p:cBhvr>
                                      <p:to>
                                        <p:strVal val="visible"/>
                                      </p:to>
                                    </p:set>
                                    <p:animEffect transition="in" filter="wipe(left)">
                                      <p:cBhvr>
                                        <p:cTn id="263" dur="1000"/>
                                        <p:tgtEl>
                                          <p:spTgt spid="60"/>
                                        </p:tgtEl>
                                      </p:cBhvr>
                                    </p:animEffect>
                                  </p:childTnLst>
                                </p:cTn>
                              </p:par>
                            </p:childTnLst>
                          </p:cTn>
                        </p:par>
                        <p:par>
                          <p:cTn id="264" fill="hold">
                            <p:stCondLst>
                              <p:cond delay="19000"/>
                            </p:stCondLst>
                            <p:childTnLst>
                              <p:par>
                                <p:cTn id="265" presetID="22" presetClass="entr" presetSubtype="1" fill="hold" grpId="0" nodeType="afterEffect">
                                  <p:stCondLst>
                                    <p:cond delay="0"/>
                                  </p:stCondLst>
                                  <p:childTnLst>
                                    <p:set>
                                      <p:cBhvr>
                                        <p:cTn id="266" dur="1" fill="hold">
                                          <p:stCondLst>
                                            <p:cond delay="0"/>
                                          </p:stCondLst>
                                        </p:cTn>
                                        <p:tgtEl>
                                          <p:spTgt spid="18"/>
                                        </p:tgtEl>
                                        <p:attrNameLst>
                                          <p:attrName>style.visibility</p:attrName>
                                        </p:attrNameLst>
                                      </p:cBhvr>
                                      <p:to>
                                        <p:strVal val="visible"/>
                                      </p:to>
                                    </p:set>
                                    <p:animEffect transition="in" filter="wipe(up)">
                                      <p:cBhvr>
                                        <p:cTn id="267" dur="500"/>
                                        <p:tgtEl>
                                          <p:spTgt spid="18"/>
                                        </p:tgtEl>
                                      </p:cBhvr>
                                    </p:animEffect>
                                  </p:childTnLst>
                                </p:cTn>
                              </p:par>
                              <p:par>
                                <p:cTn id="268" presetID="53" presetClass="entr" presetSubtype="16" fill="hold" grpId="0" nodeType="withEffect">
                                  <p:stCondLst>
                                    <p:cond delay="0"/>
                                  </p:stCondLst>
                                  <p:childTnLst>
                                    <p:set>
                                      <p:cBhvr>
                                        <p:cTn id="269" dur="1" fill="hold">
                                          <p:stCondLst>
                                            <p:cond delay="0"/>
                                          </p:stCondLst>
                                        </p:cTn>
                                        <p:tgtEl>
                                          <p:spTgt spid="61"/>
                                        </p:tgtEl>
                                        <p:attrNameLst>
                                          <p:attrName>style.visibility</p:attrName>
                                        </p:attrNameLst>
                                      </p:cBhvr>
                                      <p:to>
                                        <p:strVal val="visible"/>
                                      </p:to>
                                    </p:set>
                                    <p:anim calcmode="lin" valueType="num">
                                      <p:cBhvr>
                                        <p:cTn id="270" dur="500" fill="hold"/>
                                        <p:tgtEl>
                                          <p:spTgt spid="61"/>
                                        </p:tgtEl>
                                        <p:attrNameLst>
                                          <p:attrName>ppt_w</p:attrName>
                                        </p:attrNameLst>
                                      </p:cBhvr>
                                      <p:tavLst>
                                        <p:tav tm="0">
                                          <p:val>
                                            <p:fltVal val="0"/>
                                          </p:val>
                                        </p:tav>
                                        <p:tav tm="100000">
                                          <p:val>
                                            <p:strVal val="#ppt_w"/>
                                          </p:val>
                                        </p:tav>
                                      </p:tavLst>
                                    </p:anim>
                                    <p:anim calcmode="lin" valueType="num">
                                      <p:cBhvr>
                                        <p:cTn id="271" dur="500" fill="hold"/>
                                        <p:tgtEl>
                                          <p:spTgt spid="61"/>
                                        </p:tgtEl>
                                        <p:attrNameLst>
                                          <p:attrName>ppt_h</p:attrName>
                                        </p:attrNameLst>
                                      </p:cBhvr>
                                      <p:tavLst>
                                        <p:tav tm="0">
                                          <p:val>
                                            <p:fltVal val="0"/>
                                          </p:val>
                                        </p:tav>
                                        <p:tav tm="100000">
                                          <p:val>
                                            <p:strVal val="#ppt_h"/>
                                          </p:val>
                                        </p:tav>
                                      </p:tavLst>
                                    </p:anim>
                                    <p:animEffect transition="in" filter="fade">
                                      <p:cBhvr>
                                        <p:cTn id="272" dur="500"/>
                                        <p:tgtEl>
                                          <p:spTgt spid="61"/>
                                        </p:tgtEl>
                                      </p:cBhvr>
                                    </p:animEffect>
                                  </p:childTnLst>
                                </p:cTn>
                              </p:par>
                              <p:par>
                                <p:cTn id="273" presetID="22" presetClass="entr" presetSubtype="8" fill="hold" grpId="0" nodeType="withEffect">
                                  <p:stCondLst>
                                    <p:cond delay="0"/>
                                  </p:stCondLst>
                                  <p:childTnLst>
                                    <p:set>
                                      <p:cBhvr>
                                        <p:cTn id="274" dur="1" fill="hold">
                                          <p:stCondLst>
                                            <p:cond delay="0"/>
                                          </p:stCondLst>
                                        </p:cTn>
                                        <p:tgtEl>
                                          <p:spTgt spid="62"/>
                                        </p:tgtEl>
                                        <p:attrNameLst>
                                          <p:attrName>style.visibility</p:attrName>
                                        </p:attrNameLst>
                                      </p:cBhvr>
                                      <p:to>
                                        <p:strVal val="visible"/>
                                      </p:to>
                                    </p:set>
                                    <p:animEffect transition="in" filter="wipe(left)">
                                      <p:cBhvr>
                                        <p:cTn id="275" dur="1000"/>
                                        <p:tgtEl>
                                          <p:spTgt spid="62"/>
                                        </p:tgtEl>
                                      </p:cBhvr>
                                    </p:animEffect>
                                  </p:childTnLst>
                                </p:cTn>
                              </p:par>
                            </p:childTnLst>
                          </p:cTn>
                        </p:par>
                        <p:par>
                          <p:cTn id="276" fill="hold">
                            <p:stCondLst>
                              <p:cond delay="20000"/>
                            </p:stCondLst>
                            <p:childTnLst>
                              <p:par>
                                <p:cTn id="277" presetID="22" presetClass="entr" presetSubtype="1" fill="hold" grpId="0" nodeType="afterEffect">
                                  <p:stCondLst>
                                    <p:cond delay="0"/>
                                  </p:stCondLst>
                                  <p:childTnLst>
                                    <p:set>
                                      <p:cBhvr>
                                        <p:cTn id="278" dur="1" fill="hold">
                                          <p:stCondLst>
                                            <p:cond delay="0"/>
                                          </p:stCondLst>
                                        </p:cTn>
                                        <p:tgtEl>
                                          <p:spTgt spid="165"/>
                                        </p:tgtEl>
                                        <p:attrNameLst>
                                          <p:attrName>style.visibility</p:attrName>
                                        </p:attrNameLst>
                                      </p:cBhvr>
                                      <p:to>
                                        <p:strVal val="visible"/>
                                      </p:to>
                                    </p:set>
                                    <p:animEffect transition="in" filter="wipe(up)">
                                      <p:cBhvr>
                                        <p:cTn id="279" dur="500"/>
                                        <p:tgtEl>
                                          <p:spTgt spid="165"/>
                                        </p:tgtEl>
                                      </p:cBhvr>
                                    </p:animEffect>
                                  </p:childTnLst>
                                </p:cTn>
                              </p:par>
                              <p:par>
                                <p:cTn id="280" presetID="53" presetClass="entr" presetSubtype="16" fill="hold" grpId="0" nodeType="withEffect">
                                  <p:stCondLst>
                                    <p:cond delay="0"/>
                                  </p:stCondLst>
                                  <p:childTnLst>
                                    <p:set>
                                      <p:cBhvr>
                                        <p:cTn id="281" dur="1" fill="hold">
                                          <p:stCondLst>
                                            <p:cond delay="0"/>
                                          </p:stCondLst>
                                        </p:cTn>
                                        <p:tgtEl>
                                          <p:spTgt spid="164"/>
                                        </p:tgtEl>
                                        <p:attrNameLst>
                                          <p:attrName>style.visibility</p:attrName>
                                        </p:attrNameLst>
                                      </p:cBhvr>
                                      <p:to>
                                        <p:strVal val="visible"/>
                                      </p:to>
                                    </p:set>
                                    <p:anim calcmode="lin" valueType="num">
                                      <p:cBhvr>
                                        <p:cTn id="282" dur="500" fill="hold"/>
                                        <p:tgtEl>
                                          <p:spTgt spid="164"/>
                                        </p:tgtEl>
                                        <p:attrNameLst>
                                          <p:attrName>ppt_w</p:attrName>
                                        </p:attrNameLst>
                                      </p:cBhvr>
                                      <p:tavLst>
                                        <p:tav tm="0">
                                          <p:val>
                                            <p:fltVal val="0"/>
                                          </p:val>
                                        </p:tav>
                                        <p:tav tm="100000">
                                          <p:val>
                                            <p:strVal val="#ppt_w"/>
                                          </p:val>
                                        </p:tav>
                                      </p:tavLst>
                                    </p:anim>
                                    <p:anim calcmode="lin" valueType="num">
                                      <p:cBhvr>
                                        <p:cTn id="283" dur="500" fill="hold"/>
                                        <p:tgtEl>
                                          <p:spTgt spid="164"/>
                                        </p:tgtEl>
                                        <p:attrNameLst>
                                          <p:attrName>ppt_h</p:attrName>
                                        </p:attrNameLst>
                                      </p:cBhvr>
                                      <p:tavLst>
                                        <p:tav tm="0">
                                          <p:val>
                                            <p:fltVal val="0"/>
                                          </p:val>
                                        </p:tav>
                                        <p:tav tm="100000">
                                          <p:val>
                                            <p:strVal val="#ppt_h"/>
                                          </p:val>
                                        </p:tav>
                                      </p:tavLst>
                                    </p:anim>
                                    <p:animEffect transition="in" filter="fade">
                                      <p:cBhvr>
                                        <p:cTn id="284" dur="500"/>
                                        <p:tgtEl>
                                          <p:spTgt spid="164"/>
                                        </p:tgtEl>
                                      </p:cBhvr>
                                    </p:animEffect>
                                  </p:childTnLst>
                                </p:cTn>
                              </p:par>
                              <p:par>
                                <p:cTn id="285" presetID="22" presetClass="entr" presetSubtype="8" fill="hold" grpId="0" nodeType="withEffect">
                                  <p:stCondLst>
                                    <p:cond delay="0"/>
                                  </p:stCondLst>
                                  <p:childTnLst>
                                    <p:set>
                                      <p:cBhvr>
                                        <p:cTn id="286" dur="1" fill="hold">
                                          <p:stCondLst>
                                            <p:cond delay="0"/>
                                          </p:stCondLst>
                                        </p:cTn>
                                        <p:tgtEl>
                                          <p:spTgt spid="166"/>
                                        </p:tgtEl>
                                        <p:attrNameLst>
                                          <p:attrName>style.visibility</p:attrName>
                                        </p:attrNameLst>
                                      </p:cBhvr>
                                      <p:to>
                                        <p:strVal val="visible"/>
                                      </p:to>
                                    </p:set>
                                    <p:animEffect transition="in" filter="wipe(left)">
                                      <p:cBhvr>
                                        <p:cTn id="287" dur="1000"/>
                                        <p:tgtEl>
                                          <p:spTgt spid="166"/>
                                        </p:tgtEl>
                                      </p:cBhvr>
                                    </p:animEffect>
                                  </p:childTnLst>
                                </p:cTn>
                              </p:par>
                            </p:childTnLst>
                          </p:cTn>
                        </p:par>
                        <p:par>
                          <p:cTn id="288" fill="hold">
                            <p:stCondLst>
                              <p:cond delay="21000"/>
                            </p:stCondLst>
                            <p:childTnLst>
                              <p:par>
                                <p:cTn id="289" presetID="22" presetClass="entr" presetSubtype="1" fill="hold" grpId="0" nodeType="afterEffect">
                                  <p:stCondLst>
                                    <p:cond delay="0"/>
                                  </p:stCondLst>
                                  <p:childTnLst>
                                    <p:set>
                                      <p:cBhvr>
                                        <p:cTn id="290" dur="1" fill="hold">
                                          <p:stCondLst>
                                            <p:cond delay="0"/>
                                          </p:stCondLst>
                                        </p:cTn>
                                        <p:tgtEl>
                                          <p:spTgt spid="19"/>
                                        </p:tgtEl>
                                        <p:attrNameLst>
                                          <p:attrName>style.visibility</p:attrName>
                                        </p:attrNameLst>
                                      </p:cBhvr>
                                      <p:to>
                                        <p:strVal val="visible"/>
                                      </p:to>
                                    </p:set>
                                    <p:animEffect transition="in" filter="wipe(up)">
                                      <p:cBhvr>
                                        <p:cTn id="291" dur="500"/>
                                        <p:tgtEl>
                                          <p:spTgt spid="19"/>
                                        </p:tgtEl>
                                      </p:cBhvr>
                                    </p:animEffect>
                                  </p:childTnLst>
                                </p:cTn>
                              </p:par>
                              <p:par>
                                <p:cTn id="292" presetID="53" presetClass="entr" presetSubtype="16" fill="hold" grpId="0" nodeType="withEffect">
                                  <p:stCondLst>
                                    <p:cond delay="0"/>
                                  </p:stCondLst>
                                  <p:childTnLst>
                                    <p:set>
                                      <p:cBhvr>
                                        <p:cTn id="293" dur="1" fill="hold">
                                          <p:stCondLst>
                                            <p:cond delay="0"/>
                                          </p:stCondLst>
                                        </p:cTn>
                                        <p:tgtEl>
                                          <p:spTgt spid="34"/>
                                        </p:tgtEl>
                                        <p:attrNameLst>
                                          <p:attrName>style.visibility</p:attrName>
                                        </p:attrNameLst>
                                      </p:cBhvr>
                                      <p:to>
                                        <p:strVal val="visible"/>
                                      </p:to>
                                    </p:set>
                                    <p:anim calcmode="lin" valueType="num">
                                      <p:cBhvr>
                                        <p:cTn id="294" dur="500" fill="hold"/>
                                        <p:tgtEl>
                                          <p:spTgt spid="34"/>
                                        </p:tgtEl>
                                        <p:attrNameLst>
                                          <p:attrName>ppt_w</p:attrName>
                                        </p:attrNameLst>
                                      </p:cBhvr>
                                      <p:tavLst>
                                        <p:tav tm="0">
                                          <p:val>
                                            <p:fltVal val="0"/>
                                          </p:val>
                                        </p:tav>
                                        <p:tav tm="100000">
                                          <p:val>
                                            <p:strVal val="#ppt_w"/>
                                          </p:val>
                                        </p:tav>
                                      </p:tavLst>
                                    </p:anim>
                                    <p:anim calcmode="lin" valueType="num">
                                      <p:cBhvr>
                                        <p:cTn id="295" dur="500" fill="hold"/>
                                        <p:tgtEl>
                                          <p:spTgt spid="34"/>
                                        </p:tgtEl>
                                        <p:attrNameLst>
                                          <p:attrName>ppt_h</p:attrName>
                                        </p:attrNameLst>
                                      </p:cBhvr>
                                      <p:tavLst>
                                        <p:tav tm="0">
                                          <p:val>
                                            <p:fltVal val="0"/>
                                          </p:val>
                                        </p:tav>
                                        <p:tav tm="100000">
                                          <p:val>
                                            <p:strVal val="#ppt_h"/>
                                          </p:val>
                                        </p:tav>
                                      </p:tavLst>
                                    </p:anim>
                                    <p:animEffect transition="in" filter="fade">
                                      <p:cBhvr>
                                        <p:cTn id="296" dur="500"/>
                                        <p:tgtEl>
                                          <p:spTgt spid="34"/>
                                        </p:tgtEl>
                                      </p:cBhvr>
                                    </p:animEffect>
                                  </p:childTnLst>
                                </p:cTn>
                              </p:par>
                              <p:par>
                                <p:cTn id="297" presetID="22" presetClass="entr" presetSubtype="8" fill="hold" grpId="0" nodeType="withEffect">
                                  <p:stCondLst>
                                    <p:cond delay="0"/>
                                  </p:stCondLst>
                                  <p:childTnLst>
                                    <p:set>
                                      <p:cBhvr>
                                        <p:cTn id="298" dur="1" fill="hold">
                                          <p:stCondLst>
                                            <p:cond delay="0"/>
                                          </p:stCondLst>
                                        </p:cTn>
                                        <p:tgtEl>
                                          <p:spTgt spid="132"/>
                                        </p:tgtEl>
                                        <p:attrNameLst>
                                          <p:attrName>style.visibility</p:attrName>
                                        </p:attrNameLst>
                                      </p:cBhvr>
                                      <p:to>
                                        <p:strVal val="visible"/>
                                      </p:to>
                                    </p:set>
                                    <p:animEffect transition="in" filter="wipe(left)">
                                      <p:cBhvr>
                                        <p:cTn id="299" dur="1000"/>
                                        <p:tgtEl>
                                          <p:spTgt spid="132"/>
                                        </p:tgtEl>
                                      </p:cBhvr>
                                    </p:animEffect>
                                  </p:childTnLst>
                                </p:cTn>
                              </p:par>
                            </p:childTnLst>
                          </p:cTn>
                        </p:par>
                        <p:par>
                          <p:cTn id="300" fill="hold">
                            <p:stCondLst>
                              <p:cond delay="22000"/>
                            </p:stCondLst>
                            <p:childTnLst>
                              <p:par>
                                <p:cTn id="301" presetID="22" presetClass="entr" presetSubtype="1" fill="hold" grpId="0" nodeType="afterEffect">
                                  <p:stCondLst>
                                    <p:cond delay="0"/>
                                  </p:stCondLst>
                                  <p:childTnLst>
                                    <p:set>
                                      <p:cBhvr>
                                        <p:cTn id="302" dur="1" fill="hold">
                                          <p:stCondLst>
                                            <p:cond delay="0"/>
                                          </p:stCondLst>
                                        </p:cTn>
                                        <p:tgtEl>
                                          <p:spTgt spid="20"/>
                                        </p:tgtEl>
                                        <p:attrNameLst>
                                          <p:attrName>style.visibility</p:attrName>
                                        </p:attrNameLst>
                                      </p:cBhvr>
                                      <p:to>
                                        <p:strVal val="visible"/>
                                      </p:to>
                                    </p:set>
                                    <p:animEffect transition="in" filter="wipe(up)">
                                      <p:cBhvr>
                                        <p:cTn id="303" dur="500"/>
                                        <p:tgtEl>
                                          <p:spTgt spid="20"/>
                                        </p:tgtEl>
                                      </p:cBhvr>
                                    </p:animEffect>
                                  </p:childTnLst>
                                </p:cTn>
                              </p:par>
                              <p:par>
                                <p:cTn id="304" presetID="53" presetClass="entr" presetSubtype="16" fill="hold" grpId="0" nodeType="withEffect">
                                  <p:stCondLst>
                                    <p:cond delay="0"/>
                                  </p:stCondLst>
                                  <p:childTnLst>
                                    <p:set>
                                      <p:cBhvr>
                                        <p:cTn id="305" dur="1" fill="hold">
                                          <p:stCondLst>
                                            <p:cond delay="0"/>
                                          </p:stCondLst>
                                        </p:cTn>
                                        <p:tgtEl>
                                          <p:spTgt spid="42"/>
                                        </p:tgtEl>
                                        <p:attrNameLst>
                                          <p:attrName>style.visibility</p:attrName>
                                        </p:attrNameLst>
                                      </p:cBhvr>
                                      <p:to>
                                        <p:strVal val="visible"/>
                                      </p:to>
                                    </p:set>
                                    <p:anim calcmode="lin" valueType="num">
                                      <p:cBhvr>
                                        <p:cTn id="306" dur="500" fill="hold"/>
                                        <p:tgtEl>
                                          <p:spTgt spid="42"/>
                                        </p:tgtEl>
                                        <p:attrNameLst>
                                          <p:attrName>ppt_w</p:attrName>
                                        </p:attrNameLst>
                                      </p:cBhvr>
                                      <p:tavLst>
                                        <p:tav tm="0">
                                          <p:val>
                                            <p:fltVal val="0"/>
                                          </p:val>
                                        </p:tav>
                                        <p:tav tm="100000">
                                          <p:val>
                                            <p:strVal val="#ppt_w"/>
                                          </p:val>
                                        </p:tav>
                                      </p:tavLst>
                                    </p:anim>
                                    <p:anim calcmode="lin" valueType="num">
                                      <p:cBhvr>
                                        <p:cTn id="307" dur="500" fill="hold"/>
                                        <p:tgtEl>
                                          <p:spTgt spid="42"/>
                                        </p:tgtEl>
                                        <p:attrNameLst>
                                          <p:attrName>ppt_h</p:attrName>
                                        </p:attrNameLst>
                                      </p:cBhvr>
                                      <p:tavLst>
                                        <p:tav tm="0">
                                          <p:val>
                                            <p:fltVal val="0"/>
                                          </p:val>
                                        </p:tav>
                                        <p:tav tm="100000">
                                          <p:val>
                                            <p:strVal val="#ppt_h"/>
                                          </p:val>
                                        </p:tav>
                                      </p:tavLst>
                                    </p:anim>
                                    <p:animEffect transition="in" filter="fade">
                                      <p:cBhvr>
                                        <p:cTn id="308" dur="500"/>
                                        <p:tgtEl>
                                          <p:spTgt spid="42"/>
                                        </p:tgtEl>
                                      </p:cBhvr>
                                    </p:animEffect>
                                  </p:childTnLst>
                                </p:cTn>
                              </p:par>
                              <p:par>
                                <p:cTn id="309" presetID="22" presetClass="entr" presetSubtype="8" fill="hold" grpId="0" nodeType="withEffect">
                                  <p:stCondLst>
                                    <p:cond delay="0"/>
                                  </p:stCondLst>
                                  <p:childTnLst>
                                    <p:set>
                                      <p:cBhvr>
                                        <p:cTn id="310" dur="1" fill="hold">
                                          <p:stCondLst>
                                            <p:cond delay="0"/>
                                          </p:stCondLst>
                                        </p:cTn>
                                        <p:tgtEl>
                                          <p:spTgt spid="128"/>
                                        </p:tgtEl>
                                        <p:attrNameLst>
                                          <p:attrName>style.visibility</p:attrName>
                                        </p:attrNameLst>
                                      </p:cBhvr>
                                      <p:to>
                                        <p:strVal val="visible"/>
                                      </p:to>
                                    </p:set>
                                    <p:animEffect transition="in" filter="wipe(left)">
                                      <p:cBhvr>
                                        <p:cTn id="311" dur="1000"/>
                                        <p:tgtEl>
                                          <p:spTgt spid="128"/>
                                        </p:tgtEl>
                                      </p:cBhvr>
                                    </p:animEffect>
                                  </p:childTnLst>
                                </p:cTn>
                              </p:par>
                            </p:childTnLst>
                          </p:cTn>
                        </p:par>
                        <p:par>
                          <p:cTn id="312" fill="hold">
                            <p:stCondLst>
                              <p:cond delay="23000"/>
                            </p:stCondLst>
                            <p:childTnLst>
                              <p:par>
                                <p:cTn id="313" presetID="22" presetClass="entr" presetSubtype="1" fill="hold" grpId="0" nodeType="afterEffect">
                                  <p:stCondLst>
                                    <p:cond delay="0"/>
                                  </p:stCondLst>
                                  <p:childTnLst>
                                    <p:set>
                                      <p:cBhvr>
                                        <p:cTn id="314" dur="1" fill="hold">
                                          <p:stCondLst>
                                            <p:cond delay="0"/>
                                          </p:stCondLst>
                                        </p:cTn>
                                        <p:tgtEl>
                                          <p:spTgt spid="28"/>
                                        </p:tgtEl>
                                        <p:attrNameLst>
                                          <p:attrName>style.visibility</p:attrName>
                                        </p:attrNameLst>
                                      </p:cBhvr>
                                      <p:to>
                                        <p:strVal val="visible"/>
                                      </p:to>
                                    </p:set>
                                    <p:animEffect transition="in" filter="wipe(up)">
                                      <p:cBhvr>
                                        <p:cTn id="315" dur="500"/>
                                        <p:tgtEl>
                                          <p:spTgt spid="28"/>
                                        </p:tgtEl>
                                      </p:cBhvr>
                                    </p:animEffect>
                                  </p:childTnLst>
                                </p:cTn>
                              </p:par>
                              <p:par>
                                <p:cTn id="316" presetID="53" presetClass="entr" presetSubtype="16" fill="hold" grpId="0" nodeType="withEffect">
                                  <p:stCondLst>
                                    <p:cond delay="0"/>
                                  </p:stCondLst>
                                  <p:childTnLst>
                                    <p:set>
                                      <p:cBhvr>
                                        <p:cTn id="317" dur="1" fill="hold">
                                          <p:stCondLst>
                                            <p:cond delay="0"/>
                                          </p:stCondLst>
                                        </p:cTn>
                                        <p:tgtEl>
                                          <p:spTgt spid="30"/>
                                        </p:tgtEl>
                                        <p:attrNameLst>
                                          <p:attrName>style.visibility</p:attrName>
                                        </p:attrNameLst>
                                      </p:cBhvr>
                                      <p:to>
                                        <p:strVal val="visible"/>
                                      </p:to>
                                    </p:set>
                                    <p:anim calcmode="lin" valueType="num">
                                      <p:cBhvr>
                                        <p:cTn id="318" dur="500" fill="hold"/>
                                        <p:tgtEl>
                                          <p:spTgt spid="30"/>
                                        </p:tgtEl>
                                        <p:attrNameLst>
                                          <p:attrName>ppt_w</p:attrName>
                                        </p:attrNameLst>
                                      </p:cBhvr>
                                      <p:tavLst>
                                        <p:tav tm="0">
                                          <p:val>
                                            <p:fltVal val="0"/>
                                          </p:val>
                                        </p:tav>
                                        <p:tav tm="100000">
                                          <p:val>
                                            <p:strVal val="#ppt_w"/>
                                          </p:val>
                                        </p:tav>
                                      </p:tavLst>
                                    </p:anim>
                                    <p:anim calcmode="lin" valueType="num">
                                      <p:cBhvr>
                                        <p:cTn id="319" dur="500" fill="hold"/>
                                        <p:tgtEl>
                                          <p:spTgt spid="30"/>
                                        </p:tgtEl>
                                        <p:attrNameLst>
                                          <p:attrName>ppt_h</p:attrName>
                                        </p:attrNameLst>
                                      </p:cBhvr>
                                      <p:tavLst>
                                        <p:tav tm="0">
                                          <p:val>
                                            <p:fltVal val="0"/>
                                          </p:val>
                                        </p:tav>
                                        <p:tav tm="100000">
                                          <p:val>
                                            <p:strVal val="#ppt_h"/>
                                          </p:val>
                                        </p:tav>
                                      </p:tavLst>
                                    </p:anim>
                                    <p:animEffect transition="in" filter="fade">
                                      <p:cBhvr>
                                        <p:cTn id="320" dur="500"/>
                                        <p:tgtEl>
                                          <p:spTgt spid="30"/>
                                        </p:tgtEl>
                                      </p:cBhvr>
                                    </p:animEffect>
                                  </p:childTnLst>
                                </p:cTn>
                              </p:par>
                              <p:par>
                                <p:cTn id="321" presetID="22" presetClass="entr" presetSubtype="8" fill="hold" grpId="0" nodeType="withEffect">
                                  <p:stCondLst>
                                    <p:cond delay="0"/>
                                  </p:stCondLst>
                                  <p:childTnLst>
                                    <p:set>
                                      <p:cBhvr>
                                        <p:cTn id="322" dur="1" fill="hold">
                                          <p:stCondLst>
                                            <p:cond delay="0"/>
                                          </p:stCondLst>
                                        </p:cTn>
                                        <p:tgtEl>
                                          <p:spTgt spid="129"/>
                                        </p:tgtEl>
                                        <p:attrNameLst>
                                          <p:attrName>style.visibility</p:attrName>
                                        </p:attrNameLst>
                                      </p:cBhvr>
                                      <p:to>
                                        <p:strVal val="visible"/>
                                      </p:to>
                                    </p:set>
                                    <p:animEffect transition="in" filter="wipe(left)">
                                      <p:cBhvr>
                                        <p:cTn id="323" dur="10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p:bldP spid="8" grpId="0"/>
      <p:bldP spid="11"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7" grpId="0" animBg="1"/>
      <p:bldP spid="38" grpId="0" animBg="1"/>
      <p:bldP spid="39" grpId="0" animBg="1"/>
      <p:bldP spid="41" grpId="0" animBg="1"/>
      <p:bldP spid="42" grpId="0" animBg="1"/>
      <p:bldP spid="43" grpId="0" animBg="1"/>
      <p:bldP spid="9" grpId="0"/>
      <p:bldP spid="10" grpId="0"/>
      <p:bldP spid="51" grpId="0"/>
      <p:bldP spid="52" grpId="0"/>
      <p:bldP spid="53" grpId="0"/>
      <p:bldP spid="54" grpId="0" animBg="1"/>
      <p:bldP spid="55" grpId="0"/>
      <p:bldP spid="56" grpId="0"/>
      <p:bldP spid="57" grpId="0" animBg="1"/>
      <p:bldP spid="58" grpId="0" animBg="1"/>
      <p:bldP spid="59" grpId="0"/>
      <p:bldP spid="60" grpId="0"/>
      <p:bldP spid="61" grpId="0" animBg="1"/>
      <p:bldP spid="62" grpId="0"/>
      <p:bldP spid="63" grpId="0"/>
      <p:bldP spid="128" grpId="0"/>
      <p:bldP spid="129" grpId="0"/>
      <p:bldP spid="130" grpId="0"/>
      <p:bldP spid="131" grpId="0"/>
      <p:bldP spid="132" grpId="0"/>
      <p:bldP spid="133" grpId="0"/>
      <p:bldP spid="145" grpId="0" animBg="1"/>
      <p:bldP spid="157" grpId="0" animBg="1"/>
      <p:bldP spid="162" grpId="0" animBg="1"/>
      <p:bldP spid="163" grpId="0" animBg="1"/>
      <p:bldP spid="164" grpId="0" animBg="1"/>
      <p:bldP spid="165" grpId="0" animBg="1"/>
      <p:bldP spid="166" grpId="0"/>
      <p:bldP spid="167" grpId="0"/>
      <p:bldP spid="168" grpId="0"/>
      <p:bldP spid="169" grpId="0" animBg="1"/>
      <p:bldP spid="170" grpId="0"/>
      <p:bldP spid="171" grpId="0" animBg="1"/>
      <p:bldP spid="172" grpId="0" animBg="1"/>
      <p:bldP spid="173" grpId="0"/>
      <p:bldP spid="174" grpId="0" animBg="1"/>
      <p:bldP spid="175" grpId="0" animBg="1"/>
      <p:bldP spid="176" grpId="0"/>
      <p:bldP spid="177" grpId="0" animBg="1"/>
      <p:bldP spid="178" grpId="0" animBg="1"/>
      <p:bldP spid="179" grpId="0" animBg="1"/>
      <p:bldP spid="18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F51D0-20F5-9ACF-3DE4-1AD133CE16DA}"/>
              </a:ext>
            </a:extLst>
          </p:cNvPr>
          <p:cNvSpPr>
            <a:spLocks noGrp="1"/>
          </p:cNvSpPr>
          <p:nvPr>
            <p:ph type="title"/>
          </p:nvPr>
        </p:nvSpPr>
        <p:spPr>
          <a:xfrm>
            <a:off x="297425" y="155184"/>
            <a:ext cx="10515600" cy="768350"/>
          </a:xfrm>
        </p:spPr>
        <p:txBody>
          <a:bodyPr>
            <a:normAutofit/>
          </a:bodyPr>
          <a:lstStyle/>
          <a:p>
            <a:pPr defTabSz="457200">
              <a:lnSpc>
                <a:spcPct val="107000"/>
              </a:lnSpc>
              <a:spcAft>
                <a:spcPts val="800"/>
              </a:spcAft>
              <a:tabLst>
                <a:tab pos="457200" algn="l"/>
              </a:tabLst>
            </a:pPr>
            <a:r>
              <a:rPr lang="en-US" sz="3600" b="1" dirty="0">
                <a:solidFill>
                  <a:srgbClr val="CC9900"/>
                </a:solidFill>
                <a:effectLst>
                  <a:innerShdw blurRad="63500" dist="50800" dir="13500000">
                    <a:prstClr val="black">
                      <a:alpha val="50000"/>
                    </a:prstClr>
                  </a:innerShdw>
                </a:effectLst>
                <a:latin typeface="Helvetica" panose="020B0604020202020204" pitchFamily="34" charset="0"/>
                <a:ea typeface="+mn-ea"/>
                <a:cs typeface="Helvetica" panose="020B0604020202020204" pitchFamily="34" charset="0"/>
              </a:rPr>
              <a:t>Neurodiversity in a Leadership Context</a:t>
            </a:r>
            <a:endParaRPr lang="en-GB" sz="3600" b="1" dirty="0">
              <a:solidFill>
                <a:srgbClr val="CC9900"/>
              </a:solidFill>
              <a:effectLst>
                <a:innerShdw blurRad="63500" dist="50800" dir="13500000">
                  <a:prstClr val="black">
                    <a:alpha val="50000"/>
                  </a:prstClr>
                </a:innerShdw>
              </a:effectLst>
              <a:latin typeface="Helvetica" panose="020B0604020202020204" pitchFamily="34" charset="0"/>
              <a:ea typeface="+mn-ea"/>
              <a:cs typeface="Helvetica" panose="020B0604020202020204" pitchFamily="34" charset="0"/>
            </a:endParaRPr>
          </a:p>
        </p:txBody>
      </p:sp>
      <p:pic>
        <p:nvPicPr>
          <p:cNvPr id="29" name="Picture 28">
            <a:extLst>
              <a:ext uri="{FF2B5EF4-FFF2-40B4-BE49-F238E27FC236}">
                <a16:creationId xmlns:a16="http://schemas.microsoft.com/office/drawing/2014/main" id="{FEF36763-4918-5401-49F5-89606C5E2C07}"/>
              </a:ext>
            </a:extLst>
          </p:cNvPr>
          <p:cNvPicPr>
            <a:picLocks noChangeAspect="1"/>
          </p:cNvPicPr>
          <p:nvPr/>
        </p:nvPicPr>
        <p:blipFill>
          <a:blip r:embed="rId3"/>
          <a:stretch>
            <a:fillRect/>
          </a:stretch>
        </p:blipFill>
        <p:spPr>
          <a:xfrm>
            <a:off x="189272" y="1037968"/>
            <a:ext cx="11813456" cy="5506766"/>
          </a:xfrm>
          <a:prstGeom prst="rect">
            <a:avLst/>
          </a:prstGeom>
        </p:spPr>
      </p:pic>
      <p:pic>
        <p:nvPicPr>
          <p:cNvPr id="31" name="Picture 30">
            <a:extLst>
              <a:ext uri="{FF2B5EF4-FFF2-40B4-BE49-F238E27FC236}">
                <a16:creationId xmlns:a16="http://schemas.microsoft.com/office/drawing/2014/main" id="{11CBC8B5-937B-B010-C27B-60119223C8F6}"/>
              </a:ext>
            </a:extLst>
          </p:cNvPr>
          <p:cNvPicPr>
            <a:picLocks noChangeAspect="1"/>
          </p:cNvPicPr>
          <p:nvPr/>
        </p:nvPicPr>
        <p:blipFill>
          <a:blip r:embed="rId4"/>
          <a:stretch>
            <a:fillRect/>
          </a:stretch>
        </p:blipFill>
        <p:spPr>
          <a:xfrm>
            <a:off x="7973964" y="5775716"/>
            <a:ext cx="3048000" cy="542925"/>
          </a:xfrm>
          <a:prstGeom prst="rect">
            <a:avLst/>
          </a:prstGeom>
        </p:spPr>
      </p:pic>
    </p:spTree>
    <p:extLst>
      <p:ext uri="{BB962C8B-B14F-4D97-AF65-F5344CB8AC3E}">
        <p14:creationId xmlns:p14="http://schemas.microsoft.com/office/powerpoint/2010/main" val="400278747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par>
                                <p:cTn id="10" presetID="53" presetClass="entr" presetSubtype="16" fill="hold" nodeType="with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p:cTn id="12" dur="500" fill="hold"/>
                                        <p:tgtEl>
                                          <p:spTgt spid="31"/>
                                        </p:tgtEl>
                                        <p:attrNameLst>
                                          <p:attrName>ppt_w</p:attrName>
                                        </p:attrNameLst>
                                      </p:cBhvr>
                                      <p:tavLst>
                                        <p:tav tm="0">
                                          <p:val>
                                            <p:fltVal val="0"/>
                                          </p:val>
                                        </p:tav>
                                        <p:tav tm="100000">
                                          <p:val>
                                            <p:strVal val="#ppt_w"/>
                                          </p:val>
                                        </p:tav>
                                      </p:tavLst>
                                    </p:anim>
                                    <p:anim calcmode="lin" valueType="num">
                                      <p:cBhvr>
                                        <p:cTn id="13" dur="500" fill="hold"/>
                                        <p:tgtEl>
                                          <p:spTgt spid="31"/>
                                        </p:tgtEl>
                                        <p:attrNameLst>
                                          <p:attrName>ppt_h</p:attrName>
                                        </p:attrNameLst>
                                      </p:cBhvr>
                                      <p:tavLst>
                                        <p:tav tm="0">
                                          <p:val>
                                            <p:fltVal val="0"/>
                                          </p:val>
                                        </p:tav>
                                        <p:tav tm="100000">
                                          <p:val>
                                            <p:strVal val="#ppt_h"/>
                                          </p:val>
                                        </p:tav>
                                      </p:tavLst>
                                    </p:anim>
                                    <p:animEffect transition="in" filter="fade">
                                      <p:cBhvr>
                                        <p:cTn id="1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76D48-DB5D-E374-AB89-C1FA8DC59C6F}"/>
              </a:ext>
            </a:extLst>
          </p:cNvPr>
          <p:cNvSpPr>
            <a:spLocks noGrp="1"/>
          </p:cNvSpPr>
          <p:nvPr>
            <p:ph type="title"/>
          </p:nvPr>
        </p:nvSpPr>
        <p:spPr>
          <a:xfrm>
            <a:off x="225779" y="105634"/>
            <a:ext cx="10515600" cy="768350"/>
          </a:xfrm>
        </p:spPr>
        <p:txBody>
          <a:bodyPr/>
          <a:lstStyle/>
          <a:p>
            <a:pPr defTabSz="457200">
              <a:lnSpc>
                <a:spcPct val="107000"/>
              </a:lnSpc>
              <a:spcAft>
                <a:spcPts val="800"/>
              </a:spcAft>
              <a:tabLst>
                <a:tab pos="457200" algn="l"/>
              </a:tabLst>
            </a:pPr>
            <a:r>
              <a:rPr lang="en-GB" sz="3600" b="1" dirty="0">
                <a:solidFill>
                  <a:srgbClr val="CC9900"/>
                </a:solidFill>
                <a:effectLst>
                  <a:innerShdw blurRad="63500" dist="50800" dir="13500000">
                    <a:prstClr val="black">
                      <a:alpha val="50000"/>
                    </a:prstClr>
                  </a:innerShdw>
                </a:effectLst>
                <a:latin typeface="Helvetica" panose="020B0604020202020204" pitchFamily="34" charset="0"/>
                <a:ea typeface="+mn-ea"/>
                <a:cs typeface="Helvetica" panose="020B0604020202020204" pitchFamily="34" charset="0"/>
              </a:rPr>
              <a:t>Neurodiversity and Resilience</a:t>
            </a:r>
          </a:p>
        </p:txBody>
      </p:sp>
      <p:pic>
        <p:nvPicPr>
          <p:cNvPr id="4" name="Picture 3" descr="Woman in headscarf with raised bicep">
            <a:extLst>
              <a:ext uri="{FF2B5EF4-FFF2-40B4-BE49-F238E27FC236}">
                <a16:creationId xmlns:a16="http://schemas.microsoft.com/office/drawing/2014/main" id="{571F18C1-A993-85D7-1CD0-E198D411C6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779" y="1013254"/>
            <a:ext cx="11729154" cy="5647191"/>
          </a:xfrm>
          <a:prstGeom prst="rect">
            <a:avLst/>
          </a:prstGeom>
          <a:scene3d>
            <a:camera prst="orthographicFront"/>
            <a:lightRig rig="threePt" dir="t"/>
          </a:scene3d>
          <a:sp3d>
            <a:bevelT/>
          </a:sp3d>
        </p:spPr>
      </p:pic>
    </p:spTree>
    <p:extLst>
      <p:ext uri="{BB962C8B-B14F-4D97-AF65-F5344CB8AC3E}">
        <p14:creationId xmlns:p14="http://schemas.microsoft.com/office/powerpoint/2010/main" val="244036164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25049-E04B-3D85-65C0-711EB8808C07}"/>
              </a:ext>
            </a:extLst>
          </p:cNvPr>
          <p:cNvSpPr>
            <a:spLocks noGrp="1"/>
          </p:cNvSpPr>
          <p:nvPr>
            <p:ph type="title"/>
          </p:nvPr>
        </p:nvSpPr>
        <p:spPr>
          <a:xfrm>
            <a:off x="784395" y="95249"/>
            <a:ext cx="10515600" cy="768350"/>
          </a:xfrm>
        </p:spPr>
        <p:txBody>
          <a:bodyPr/>
          <a:lstStyle/>
          <a:p>
            <a:pPr defTabSz="457200">
              <a:lnSpc>
                <a:spcPct val="107000"/>
              </a:lnSpc>
              <a:spcAft>
                <a:spcPts val="800"/>
              </a:spcAft>
              <a:tabLst>
                <a:tab pos="457200" algn="l"/>
              </a:tabLst>
            </a:pPr>
            <a:r>
              <a:rPr lang="en-GB" sz="3600" b="1" dirty="0">
                <a:solidFill>
                  <a:srgbClr val="CC9900"/>
                </a:solidFill>
                <a:effectLst>
                  <a:innerShdw blurRad="63500" dist="50800" dir="13500000">
                    <a:prstClr val="black">
                      <a:alpha val="50000"/>
                    </a:prstClr>
                  </a:innerShdw>
                </a:effectLst>
                <a:latin typeface="Helvetica" panose="020B0604020202020204" pitchFamily="34" charset="0"/>
                <a:ea typeface="+mn-ea"/>
                <a:cs typeface="Helvetica" panose="020B0604020202020204" pitchFamily="34" charset="0"/>
              </a:rPr>
              <a:t>Neurodivergent Leaders</a:t>
            </a:r>
          </a:p>
        </p:txBody>
      </p:sp>
      <p:pic>
        <p:nvPicPr>
          <p:cNvPr id="7" name="Picture 6">
            <a:extLst>
              <a:ext uri="{FF2B5EF4-FFF2-40B4-BE49-F238E27FC236}">
                <a16:creationId xmlns:a16="http://schemas.microsoft.com/office/drawing/2014/main" id="{7C04672C-D75C-6967-1D24-C56A21E1469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946695" y="1247774"/>
            <a:ext cx="4191000" cy="5610226"/>
          </a:xfrm>
          <a:prstGeom prst="rect">
            <a:avLst/>
          </a:prstGeom>
          <a:scene3d>
            <a:camera prst="orthographicFront"/>
            <a:lightRig rig="threePt" dir="t"/>
          </a:scene3d>
          <a:sp3d>
            <a:bevelT/>
          </a:sp3d>
        </p:spPr>
      </p:pic>
      <p:pic>
        <p:nvPicPr>
          <p:cNvPr id="10" name="Picture 9" descr="A person in a suit and tie&#10;&#10;Description automatically generated">
            <a:extLst>
              <a:ext uri="{FF2B5EF4-FFF2-40B4-BE49-F238E27FC236}">
                <a16:creationId xmlns:a16="http://schemas.microsoft.com/office/drawing/2014/main" id="{4A5D433C-9656-1F36-590B-DB855B5EA3E4}"/>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137695" y="1247775"/>
            <a:ext cx="4191000" cy="5610225"/>
          </a:xfrm>
          <a:prstGeom prst="rect">
            <a:avLst/>
          </a:prstGeom>
          <a:scene3d>
            <a:camera prst="orthographicFront"/>
            <a:lightRig rig="threePt" dir="t"/>
          </a:scene3d>
          <a:sp3d>
            <a:bevelT/>
          </a:sp3d>
        </p:spPr>
      </p:pic>
      <p:pic>
        <p:nvPicPr>
          <p:cNvPr id="4" name="Picture 3" descr="A person with a beard and mustache&#10;&#10;Description automatically generated">
            <a:extLst>
              <a:ext uri="{FF2B5EF4-FFF2-40B4-BE49-F238E27FC236}">
                <a16:creationId xmlns:a16="http://schemas.microsoft.com/office/drawing/2014/main" id="{21577ECB-3CAF-1DBC-0075-505F767E1197}"/>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0" y="1247774"/>
            <a:ext cx="3946695" cy="5610226"/>
          </a:xfrm>
          <a:prstGeom prst="rect">
            <a:avLst/>
          </a:prstGeom>
          <a:scene3d>
            <a:camera prst="orthographicFront"/>
            <a:lightRig rig="threePt" dir="t"/>
          </a:scene3d>
          <a:sp3d>
            <a:bevelT/>
          </a:sp3d>
        </p:spPr>
      </p:pic>
    </p:spTree>
    <p:extLst>
      <p:ext uri="{BB962C8B-B14F-4D97-AF65-F5344CB8AC3E}">
        <p14:creationId xmlns:p14="http://schemas.microsoft.com/office/powerpoint/2010/main" val="6003531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1411E-6850-00AE-2AFF-6A25ED361B80}"/>
              </a:ext>
            </a:extLst>
          </p:cNvPr>
          <p:cNvSpPr>
            <a:spLocks noGrp="1"/>
          </p:cNvSpPr>
          <p:nvPr>
            <p:ph type="title"/>
          </p:nvPr>
        </p:nvSpPr>
        <p:spPr>
          <a:xfrm>
            <a:off x="361949" y="79376"/>
            <a:ext cx="10515600" cy="768350"/>
          </a:xfrm>
        </p:spPr>
        <p:txBody>
          <a:bodyPr/>
          <a:lstStyle/>
          <a:p>
            <a:pPr defTabSz="457200">
              <a:lnSpc>
                <a:spcPct val="107000"/>
              </a:lnSpc>
              <a:spcAft>
                <a:spcPts val="800"/>
              </a:spcAft>
              <a:tabLst>
                <a:tab pos="457200" algn="l"/>
              </a:tabLst>
            </a:pPr>
            <a:r>
              <a:rPr lang="en-GB" sz="3600" b="1" dirty="0">
                <a:solidFill>
                  <a:srgbClr val="CC9900"/>
                </a:solidFill>
                <a:effectLst>
                  <a:innerShdw blurRad="63500" dist="50800" dir="13500000">
                    <a:prstClr val="black">
                      <a:alpha val="50000"/>
                    </a:prstClr>
                  </a:innerShdw>
                </a:effectLst>
                <a:latin typeface="Helvetica" panose="020B0604020202020204" pitchFamily="34" charset="0"/>
                <a:ea typeface="+mn-ea"/>
                <a:cs typeface="Helvetica" panose="020B0604020202020204" pitchFamily="34" charset="0"/>
              </a:rPr>
              <a:t>Neurodivergent Leaders in Healthcare</a:t>
            </a:r>
          </a:p>
        </p:txBody>
      </p:sp>
      <p:pic>
        <p:nvPicPr>
          <p:cNvPr id="4" name="Picture 3">
            <a:extLst>
              <a:ext uri="{FF2B5EF4-FFF2-40B4-BE49-F238E27FC236}">
                <a16:creationId xmlns:a16="http://schemas.microsoft.com/office/drawing/2014/main" id="{6EB1044A-6CB5-F8AC-ABBF-FED60192B393}"/>
              </a:ext>
            </a:extLst>
          </p:cNvPr>
          <p:cNvPicPr>
            <a:picLocks noChangeAspect="1"/>
          </p:cNvPicPr>
          <p:nvPr/>
        </p:nvPicPr>
        <p:blipFill>
          <a:blip r:embed="rId3"/>
          <a:stretch>
            <a:fillRect/>
          </a:stretch>
        </p:blipFill>
        <p:spPr>
          <a:xfrm>
            <a:off x="361949" y="1276350"/>
            <a:ext cx="5324477" cy="5381625"/>
          </a:xfrm>
          <a:prstGeom prst="rect">
            <a:avLst/>
          </a:prstGeom>
          <a:scene3d>
            <a:camera prst="orthographicFront"/>
            <a:lightRig rig="threePt" dir="t"/>
          </a:scene3d>
          <a:sp3d>
            <a:bevelT w="139700" prst="cross"/>
          </a:sp3d>
        </p:spPr>
      </p:pic>
      <p:pic>
        <p:nvPicPr>
          <p:cNvPr id="6" name="Picture 5">
            <a:extLst>
              <a:ext uri="{FF2B5EF4-FFF2-40B4-BE49-F238E27FC236}">
                <a16:creationId xmlns:a16="http://schemas.microsoft.com/office/drawing/2014/main" id="{EEEDE2FA-DC43-D6EA-8BAC-1E4B84CFE2B5}"/>
              </a:ext>
            </a:extLst>
          </p:cNvPr>
          <p:cNvPicPr>
            <a:picLocks noChangeAspect="1"/>
          </p:cNvPicPr>
          <p:nvPr/>
        </p:nvPicPr>
        <p:blipFill>
          <a:blip r:embed="rId4"/>
          <a:stretch>
            <a:fillRect/>
          </a:stretch>
        </p:blipFill>
        <p:spPr>
          <a:xfrm>
            <a:off x="6505576" y="1276348"/>
            <a:ext cx="5324476" cy="5381627"/>
          </a:xfrm>
          <a:prstGeom prst="rect">
            <a:avLst/>
          </a:prstGeom>
          <a:scene3d>
            <a:camera prst="orthographicFront"/>
            <a:lightRig rig="threePt" dir="t"/>
          </a:scene3d>
          <a:sp3d>
            <a:bevelT w="139700" prst="cross"/>
          </a:sp3d>
        </p:spPr>
      </p:pic>
    </p:spTree>
    <p:extLst>
      <p:ext uri="{BB962C8B-B14F-4D97-AF65-F5344CB8AC3E}">
        <p14:creationId xmlns:p14="http://schemas.microsoft.com/office/powerpoint/2010/main" val="32795305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8FB41-9DC1-604E-F56F-AD45396302CB}"/>
              </a:ext>
            </a:extLst>
          </p:cNvPr>
          <p:cNvSpPr>
            <a:spLocks noGrp="1"/>
          </p:cNvSpPr>
          <p:nvPr>
            <p:ph type="title"/>
          </p:nvPr>
        </p:nvSpPr>
        <p:spPr/>
        <p:txBody>
          <a:bodyPr>
            <a:normAutofit/>
          </a:bodyPr>
          <a:lstStyle/>
          <a:p>
            <a:pPr defTabSz="457200">
              <a:lnSpc>
                <a:spcPct val="107000"/>
              </a:lnSpc>
              <a:spcAft>
                <a:spcPts val="800"/>
              </a:spcAft>
              <a:tabLst>
                <a:tab pos="457200" algn="l"/>
              </a:tabLst>
            </a:pPr>
            <a:r>
              <a:rPr lang="en-US" sz="4800" b="1" dirty="0">
                <a:solidFill>
                  <a:srgbClr val="CC9900"/>
                </a:solidFill>
                <a:effectLst>
                  <a:innerShdw blurRad="63500" dist="50800" dir="13500000">
                    <a:prstClr val="black">
                      <a:alpha val="50000"/>
                    </a:prstClr>
                  </a:innerShdw>
                </a:effectLst>
                <a:latin typeface="Helvetica" panose="020B0604020202020204" pitchFamily="34" charset="0"/>
                <a:ea typeface="+mn-ea"/>
                <a:cs typeface="Helvetica" panose="020B0604020202020204" pitchFamily="34" charset="0"/>
              </a:rPr>
              <a:t>Typical leadership</a:t>
            </a:r>
          </a:p>
        </p:txBody>
      </p:sp>
      <p:sp>
        <p:nvSpPr>
          <p:cNvPr id="61" name="Freeform: Shape 60">
            <a:extLst>
              <a:ext uri="{FF2B5EF4-FFF2-40B4-BE49-F238E27FC236}">
                <a16:creationId xmlns:a16="http://schemas.microsoft.com/office/drawing/2014/main" id="{6A9C1B1A-5BEF-7AAE-3EC5-6EC8661DA137}"/>
              </a:ext>
            </a:extLst>
          </p:cNvPr>
          <p:cNvSpPr/>
          <p:nvPr/>
        </p:nvSpPr>
        <p:spPr>
          <a:xfrm>
            <a:off x="2439115" y="4727586"/>
            <a:ext cx="5265384" cy="3350681"/>
          </a:xfrm>
          <a:custGeom>
            <a:avLst/>
            <a:gdLst>
              <a:gd name="connsiteX0" fmla="*/ 5265384 w 5265384"/>
              <a:gd name="connsiteY0" fmla="*/ 117644 h 3350681"/>
              <a:gd name="connsiteX1" fmla="*/ 4974367 w 5265384"/>
              <a:gd name="connsiteY1" fmla="*/ 72154 h 3350681"/>
              <a:gd name="connsiteX2" fmla="*/ 4696768 w 5265384"/>
              <a:gd name="connsiteY2" fmla="*/ 367835 h 3350681"/>
              <a:gd name="connsiteX3" fmla="*/ 4185014 w 5265384"/>
              <a:gd name="connsiteY3" fmla="*/ 879589 h 3350681"/>
              <a:gd name="connsiteX4" fmla="*/ 4696768 w 5265384"/>
              <a:gd name="connsiteY4" fmla="*/ 322345 h 3350681"/>
              <a:gd name="connsiteX5" fmla="*/ 4924215 w 5265384"/>
              <a:gd name="connsiteY5" fmla="*/ 106271 h 3350681"/>
              <a:gd name="connsiteX6" fmla="*/ 4435205 w 5265384"/>
              <a:gd name="connsiteY6" fmla="*/ 174505 h 3350681"/>
              <a:gd name="connsiteX7" fmla="*/ 4360148 w 5265384"/>
              <a:gd name="connsiteY7" fmla="*/ 232163 h 3350681"/>
              <a:gd name="connsiteX8" fmla="*/ 3786983 w 5265384"/>
              <a:gd name="connsiteY8" fmla="*/ 913706 h 3350681"/>
              <a:gd name="connsiteX9" fmla="*/ 3988045 w 5265384"/>
              <a:gd name="connsiteY9" fmla="*/ 565031 h 3350681"/>
              <a:gd name="connsiteX10" fmla="*/ 3980312 w 5265384"/>
              <a:gd name="connsiteY10" fmla="*/ 572537 h 3350681"/>
              <a:gd name="connsiteX11" fmla="*/ 4001806 w 5265384"/>
              <a:gd name="connsiteY11" fmla="*/ 541376 h 3350681"/>
              <a:gd name="connsiteX12" fmla="*/ 4001806 w 5265384"/>
              <a:gd name="connsiteY12" fmla="*/ 541376 h 3350681"/>
              <a:gd name="connsiteX13" fmla="*/ 4001806 w 5265384"/>
              <a:gd name="connsiteY13" fmla="*/ 541376 h 3350681"/>
              <a:gd name="connsiteX14" fmla="*/ 4332854 w 5265384"/>
              <a:gd name="connsiteY14" fmla="*/ 60782 h 3350681"/>
              <a:gd name="connsiteX15" fmla="*/ 3934823 w 5265384"/>
              <a:gd name="connsiteY15" fmla="*/ 140388 h 3350681"/>
              <a:gd name="connsiteX16" fmla="*/ 3650515 w 5265384"/>
              <a:gd name="connsiteY16" fmla="*/ 595281 h 3350681"/>
              <a:gd name="connsiteX17" fmla="*/ 3047782 w 5265384"/>
              <a:gd name="connsiteY17" fmla="*/ 856845 h 3350681"/>
              <a:gd name="connsiteX18" fmla="*/ 2786218 w 5265384"/>
              <a:gd name="connsiteY18" fmla="*/ 401952 h 3350681"/>
              <a:gd name="connsiteX19" fmla="*/ 2331326 w 5265384"/>
              <a:gd name="connsiteY19" fmla="*/ 15293 h 3350681"/>
              <a:gd name="connsiteX20" fmla="*/ 2422304 w 5265384"/>
              <a:gd name="connsiteY20" fmla="*/ 231367 h 3350681"/>
              <a:gd name="connsiteX21" fmla="*/ 2513283 w 5265384"/>
              <a:gd name="connsiteY21" fmla="*/ 1493695 h 3350681"/>
              <a:gd name="connsiteX22" fmla="*/ 0 w 5265384"/>
              <a:gd name="connsiteY22" fmla="*/ 2710533 h 3350681"/>
              <a:gd name="connsiteX23" fmla="*/ 1082531 w 5265384"/>
              <a:gd name="connsiteY23" fmla="*/ 3350682 h 3350681"/>
              <a:gd name="connsiteX24" fmla="*/ 3381218 w 5265384"/>
              <a:gd name="connsiteY24" fmla="*/ 1741953 h 3350681"/>
              <a:gd name="connsiteX25" fmla="*/ 4494682 w 5265384"/>
              <a:gd name="connsiteY25" fmla="*/ 812265 h 3350681"/>
              <a:gd name="connsiteX26" fmla="*/ 4765002 w 5265384"/>
              <a:gd name="connsiteY26" fmla="*/ 561164 h 3350681"/>
              <a:gd name="connsiteX27" fmla="*/ 5265384 w 5265384"/>
              <a:gd name="connsiteY27" fmla="*/ 117644 h 335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65384" h="3350681">
                <a:moveTo>
                  <a:pt x="5265384" y="117644"/>
                </a:moveTo>
                <a:cubicBezTo>
                  <a:pt x="5177817" y="-17687"/>
                  <a:pt x="5045785" y="30873"/>
                  <a:pt x="4974367" y="72154"/>
                </a:cubicBezTo>
                <a:cubicBezTo>
                  <a:pt x="4956285" y="140388"/>
                  <a:pt x="4821864" y="231367"/>
                  <a:pt x="4696768" y="367835"/>
                </a:cubicBezTo>
                <a:cubicBezTo>
                  <a:pt x="4571673" y="504303"/>
                  <a:pt x="4185014" y="879589"/>
                  <a:pt x="4185014" y="879589"/>
                </a:cubicBezTo>
                <a:cubicBezTo>
                  <a:pt x="4185014" y="879589"/>
                  <a:pt x="4594417" y="413324"/>
                  <a:pt x="4696768" y="322345"/>
                </a:cubicBezTo>
                <a:cubicBezTo>
                  <a:pt x="4799119" y="231367"/>
                  <a:pt x="4924215" y="106271"/>
                  <a:pt x="4924215" y="106271"/>
                </a:cubicBezTo>
                <a:cubicBezTo>
                  <a:pt x="4833236" y="-41569"/>
                  <a:pt x="4594417" y="60782"/>
                  <a:pt x="4435205" y="174505"/>
                </a:cubicBezTo>
                <a:cubicBezTo>
                  <a:pt x="4412574" y="190654"/>
                  <a:pt x="4387100" y="210328"/>
                  <a:pt x="4360148" y="232163"/>
                </a:cubicBezTo>
                <a:lnTo>
                  <a:pt x="3786983" y="913706"/>
                </a:lnTo>
                <a:lnTo>
                  <a:pt x="3988045" y="565031"/>
                </a:lnTo>
                <a:cubicBezTo>
                  <a:pt x="3983041" y="569807"/>
                  <a:pt x="3980312" y="572537"/>
                  <a:pt x="3980312" y="572537"/>
                </a:cubicBezTo>
                <a:lnTo>
                  <a:pt x="4001806" y="541376"/>
                </a:lnTo>
                <a:lnTo>
                  <a:pt x="4001806" y="541376"/>
                </a:lnTo>
                <a:lnTo>
                  <a:pt x="4001806" y="541376"/>
                </a:lnTo>
                <a:lnTo>
                  <a:pt x="4332854" y="60782"/>
                </a:lnTo>
                <a:cubicBezTo>
                  <a:pt x="4219131" y="-52941"/>
                  <a:pt x="4094035" y="3920"/>
                  <a:pt x="3934823" y="140388"/>
                </a:cubicBezTo>
                <a:cubicBezTo>
                  <a:pt x="3775610" y="276856"/>
                  <a:pt x="3650515" y="595281"/>
                  <a:pt x="3650515" y="595281"/>
                </a:cubicBezTo>
                <a:cubicBezTo>
                  <a:pt x="3479930" y="902334"/>
                  <a:pt x="3047782" y="856845"/>
                  <a:pt x="3047782" y="856845"/>
                </a:cubicBezTo>
                <a:cubicBezTo>
                  <a:pt x="3047782" y="856845"/>
                  <a:pt x="2831253" y="694448"/>
                  <a:pt x="2786218" y="401952"/>
                </a:cubicBezTo>
                <a:cubicBezTo>
                  <a:pt x="2740729" y="106271"/>
                  <a:pt x="2467793" y="-41569"/>
                  <a:pt x="2331326" y="15293"/>
                </a:cubicBezTo>
                <a:cubicBezTo>
                  <a:pt x="2194858" y="72154"/>
                  <a:pt x="2319953" y="129016"/>
                  <a:pt x="2422304" y="231367"/>
                </a:cubicBezTo>
                <a:cubicBezTo>
                  <a:pt x="2524655" y="333718"/>
                  <a:pt x="2706612" y="1175270"/>
                  <a:pt x="2513283" y="1493695"/>
                </a:cubicBezTo>
                <a:cubicBezTo>
                  <a:pt x="2319953" y="1812120"/>
                  <a:pt x="0" y="2710533"/>
                  <a:pt x="0" y="2710533"/>
                </a:cubicBezTo>
                <a:lnTo>
                  <a:pt x="1082531" y="3350682"/>
                </a:lnTo>
                <a:cubicBezTo>
                  <a:pt x="1455657" y="3105835"/>
                  <a:pt x="2995469" y="2089263"/>
                  <a:pt x="3381218" y="1741953"/>
                </a:cubicBezTo>
                <a:cubicBezTo>
                  <a:pt x="3820303" y="1346651"/>
                  <a:pt x="4492294" y="814198"/>
                  <a:pt x="4494682" y="812265"/>
                </a:cubicBezTo>
                <a:cubicBezTo>
                  <a:pt x="4587367" y="720490"/>
                  <a:pt x="4678686" y="633037"/>
                  <a:pt x="4765002" y="561164"/>
                </a:cubicBezTo>
                <a:cubicBezTo>
                  <a:pt x="5037938" y="333718"/>
                  <a:pt x="5265384" y="117644"/>
                  <a:pt x="5265384" y="117644"/>
                </a:cubicBezTo>
                <a:close/>
              </a:path>
            </a:pathLst>
          </a:custGeom>
          <a:noFill/>
          <a:ln w="11356" cap="flat">
            <a:noFill/>
            <a:prstDash val="solid"/>
            <a:miter/>
          </a:ln>
        </p:spPr>
        <p:txBody>
          <a:bodyPr rtlCol="0" anchor="ctr"/>
          <a:lstStyle/>
          <a:p>
            <a:endParaRPr lang="en-US"/>
          </a:p>
        </p:txBody>
      </p:sp>
      <p:grpSp>
        <p:nvGrpSpPr>
          <p:cNvPr id="89" name="Group 88">
            <a:extLst>
              <a:ext uri="{FF2B5EF4-FFF2-40B4-BE49-F238E27FC236}">
                <a16:creationId xmlns:a16="http://schemas.microsoft.com/office/drawing/2014/main" id="{44ECB100-F72A-A51C-5639-2282F01BC23E}"/>
              </a:ext>
            </a:extLst>
          </p:cNvPr>
          <p:cNvGrpSpPr/>
          <p:nvPr/>
        </p:nvGrpSpPr>
        <p:grpSpPr>
          <a:xfrm>
            <a:off x="8472265" y="1293224"/>
            <a:ext cx="7779005" cy="5597795"/>
            <a:chOff x="2643907" y="1627835"/>
            <a:chExt cx="7314010" cy="5263183"/>
          </a:xfrm>
        </p:grpSpPr>
        <p:grpSp>
          <p:nvGrpSpPr>
            <p:cNvPr id="87" name="Group 86">
              <a:extLst>
                <a:ext uri="{FF2B5EF4-FFF2-40B4-BE49-F238E27FC236}">
                  <a16:creationId xmlns:a16="http://schemas.microsoft.com/office/drawing/2014/main" id="{89AEF332-E316-14CA-C245-F5283D42681B}"/>
                </a:ext>
              </a:extLst>
            </p:cNvPr>
            <p:cNvGrpSpPr/>
            <p:nvPr/>
          </p:nvGrpSpPr>
          <p:grpSpPr>
            <a:xfrm>
              <a:off x="2643907" y="4611243"/>
              <a:ext cx="7100168" cy="290990"/>
              <a:chOff x="2643907" y="4611243"/>
              <a:chExt cx="7100168" cy="290990"/>
            </a:xfrm>
          </p:grpSpPr>
          <p:sp>
            <p:nvSpPr>
              <p:cNvPr id="3" name="Rectangle: Rounded Corners 2">
                <a:extLst>
                  <a:ext uri="{FF2B5EF4-FFF2-40B4-BE49-F238E27FC236}">
                    <a16:creationId xmlns:a16="http://schemas.microsoft.com/office/drawing/2014/main" id="{799D661B-4838-AADD-6D05-487CE593A61D}"/>
                  </a:ext>
                </a:extLst>
              </p:cNvPr>
              <p:cNvSpPr/>
              <p:nvPr/>
            </p:nvSpPr>
            <p:spPr>
              <a:xfrm>
                <a:off x="2643907" y="4611243"/>
                <a:ext cx="7100168" cy="116396"/>
              </a:xfrm>
              <a:prstGeom prst="roundRect">
                <a:avLst/>
              </a:prstGeom>
              <a:gradFill flip="none" rotWithShape="1">
                <a:gsLst>
                  <a:gs pos="0">
                    <a:schemeClr val="tx1">
                      <a:lumMod val="50000"/>
                      <a:lumOff val="50000"/>
                    </a:schemeClr>
                  </a:gs>
                  <a:gs pos="62000">
                    <a:schemeClr val="tx1">
                      <a:lumMod val="75000"/>
                      <a:lumOff val="25000"/>
                    </a:schemeClr>
                  </a:gs>
                  <a:gs pos="84000">
                    <a:schemeClr val="tx1">
                      <a:lumMod val="75000"/>
                      <a:lumOff val="25000"/>
                    </a:schemeClr>
                  </a:gs>
                  <a:gs pos="100000">
                    <a:schemeClr val="tx1">
                      <a:lumMod val="65000"/>
                      <a:lumOff val="3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26556CCD-EED8-6B7C-3F62-DFF06EFDB4EA}"/>
                  </a:ext>
                </a:extLst>
              </p:cNvPr>
              <p:cNvSpPr/>
              <p:nvPr/>
            </p:nvSpPr>
            <p:spPr>
              <a:xfrm>
                <a:off x="3847775" y="4727639"/>
                <a:ext cx="4692433" cy="174594"/>
              </a:xfrm>
              <a:custGeom>
                <a:avLst/>
                <a:gdLst>
                  <a:gd name="connsiteX0" fmla="*/ 0 w 5805906"/>
                  <a:gd name="connsiteY0" fmla="*/ 0 h 216024"/>
                  <a:gd name="connsiteX1" fmla="*/ 5805906 w 5805906"/>
                  <a:gd name="connsiteY1" fmla="*/ 0 h 216024"/>
                  <a:gd name="connsiteX2" fmla="*/ 5688902 w 5805906"/>
                  <a:gd name="connsiteY2" fmla="*/ 27601 h 216024"/>
                  <a:gd name="connsiteX3" fmla="*/ 2902953 w 5805906"/>
                  <a:gd name="connsiteY3" fmla="*/ 216024 h 216024"/>
                  <a:gd name="connsiteX4" fmla="*/ 117004 w 5805906"/>
                  <a:gd name="connsiteY4" fmla="*/ 27601 h 216024"/>
                  <a:gd name="connsiteX5" fmla="*/ 0 w 5805906"/>
                  <a:gd name="connsiteY5" fmla="*/ 0 h 216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05906" h="216024">
                    <a:moveTo>
                      <a:pt x="0" y="0"/>
                    </a:moveTo>
                    <a:lnTo>
                      <a:pt x="5805906" y="0"/>
                    </a:lnTo>
                    <a:lnTo>
                      <a:pt x="5688902" y="27601"/>
                    </a:lnTo>
                    <a:cubicBezTo>
                      <a:pt x="5152376" y="139834"/>
                      <a:pt x="4105963" y="216024"/>
                      <a:pt x="2902953" y="216024"/>
                    </a:cubicBezTo>
                    <a:cubicBezTo>
                      <a:pt x="1699944" y="216024"/>
                      <a:pt x="653531" y="139834"/>
                      <a:pt x="117004" y="27601"/>
                    </a:cubicBezTo>
                    <a:lnTo>
                      <a:pt x="0" y="0"/>
                    </a:lnTo>
                    <a:close/>
                  </a:path>
                </a:pathLst>
              </a:custGeom>
              <a:gradFill>
                <a:gsLst>
                  <a:gs pos="0">
                    <a:schemeClr val="tx1">
                      <a:lumMod val="65000"/>
                      <a:lumOff val="35000"/>
                    </a:schemeClr>
                  </a:gs>
                  <a:gs pos="63000">
                    <a:schemeClr val="tx1">
                      <a:lumMod val="85000"/>
                      <a:lumOff val="15000"/>
                    </a:schemeClr>
                  </a:gs>
                  <a:gs pos="100000">
                    <a:schemeClr val="tx1">
                      <a:lumMod val="75000"/>
                      <a:lumOff val="25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9" name="Group 8">
              <a:extLst>
                <a:ext uri="{FF2B5EF4-FFF2-40B4-BE49-F238E27FC236}">
                  <a16:creationId xmlns:a16="http://schemas.microsoft.com/office/drawing/2014/main" id="{210068B8-591E-9296-14EA-94BEA663FB94}"/>
                </a:ext>
              </a:extLst>
            </p:cNvPr>
            <p:cNvGrpSpPr/>
            <p:nvPr/>
          </p:nvGrpSpPr>
          <p:grpSpPr>
            <a:xfrm>
              <a:off x="7956059" y="2466321"/>
              <a:ext cx="1532373" cy="2153330"/>
              <a:chOff x="8398668" y="1052736"/>
              <a:chExt cx="1895992" cy="2664296"/>
            </a:xfrm>
          </p:grpSpPr>
          <p:sp>
            <p:nvSpPr>
              <p:cNvPr id="8" name="Rectangle: Rounded Corners 7">
                <a:extLst>
                  <a:ext uri="{FF2B5EF4-FFF2-40B4-BE49-F238E27FC236}">
                    <a16:creationId xmlns:a16="http://schemas.microsoft.com/office/drawing/2014/main" id="{BF4CE503-1939-6832-5354-B568857B0699}"/>
                  </a:ext>
                </a:extLst>
              </p:cNvPr>
              <p:cNvSpPr/>
              <p:nvPr/>
            </p:nvSpPr>
            <p:spPr>
              <a:xfrm>
                <a:off x="9058632" y="3284984"/>
                <a:ext cx="576064" cy="432048"/>
              </a:xfrm>
              <a:prstGeom prst="roundRect">
                <a:avLst>
                  <a:gd name="adj" fmla="val 25770"/>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4D5ACF7B-527E-C96E-0717-2AF16CF83D94}"/>
                  </a:ext>
                </a:extLst>
              </p:cNvPr>
              <p:cNvGrpSpPr/>
              <p:nvPr/>
            </p:nvGrpSpPr>
            <p:grpSpPr>
              <a:xfrm>
                <a:off x="8398668" y="1052736"/>
                <a:ext cx="1895992" cy="2498705"/>
                <a:chOff x="7462564" y="1268760"/>
                <a:chExt cx="1578868" cy="2080771"/>
              </a:xfrm>
            </p:grpSpPr>
            <p:sp>
              <p:nvSpPr>
                <p:cNvPr id="16" name="Freeform 14">
                  <a:extLst>
                    <a:ext uri="{FF2B5EF4-FFF2-40B4-BE49-F238E27FC236}">
                      <a16:creationId xmlns:a16="http://schemas.microsoft.com/office/drawing/2014/main" id="{B3CDC336-5DEC-4BE5-AC86-A5CAE040753A}"/>
                    </a:ext>
                  </a:extLst>
                </p:cNvPr>
                <p:cNvSpPr>
                  <a:spLocks/>
                </p:cNvSpPr>
                <p:nvPr/>
              </p:nvSpPr>
              <p:spPr bwMode="auto">
                <a:xfrm>
                  <a:off x="7462564" y="1268760"/>
                  <a:ext cx="1578868" cy="1592862"/>
                </a:xfrm>
                <a:custGeom>
                  <a:avLst/>
                  <a:gdLst>
                    <a:gd name="T0" fmla="*/ 222 w 1297"/>
                    <a:gd name="T1" fmla="*/ 1147 h 1309"/>
                    <a:gd name="T2" fmla="*/ 346 w 1297"/>
                    <a:gd name="T3" fmla="*/ 1309 h 1309"/>
                    <a:gd name="T4" fmla="*/ 930 w 1297"/>
                    <a:gd name="T5" fmla="*/ 1309 h 1309"/>
                    <a:gd name="T6" fmla="*/ 1054 w 1297"/>
                    <a:gd name="T7" fmla="*/ 1147 h 1309"/>
                    <a:gd name="T8" fmla="*/ 1263 w 1297"/>
                    <a:gd name="T9" fmla="*/ 580 h 1309"/>
                    <a:gd name="T10" fmla="*/ 708 w 1297"/>
                    <a:gd name="T11" fmla="*/ 42 h 1309"/>
                    <a:gd name="T12" fmla="*/ 0 w 1297"/>
                    <a:gd name="T13" fmla="*/ 674 h 1309"/>
                    <a:gd name="T14" fmla="*/ 222 w 1297"/>
                    <a:gd name="T15" fmla="*/ 1147 h 13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97" h="1309">
                      <a:moveTo>
                        <a:pt x="222" y="1147"/>
                      </a:moveTo>
                      <a:cubicBezTo>
                        <a:pt x="273" y="1194"/>
                        <a:pt x="316" y="1250"/>
                        <a:pt x="346" y="1309"/>
                      </a:cubicBezTo>
                      <a:cubicBezTo>
                        <a:pt x="930" y="1309"/>
                        <a:pt x="930" y="1309"/>
                        <a:pt x="930" y="1309"/>
                      </a:cubicBezTo>
                      <a:cubicBezTo>
                        <a:pt x="960" y="1250"/>
                        <a:pt x="1003" y="1190"/>
                        <a:pt x="1054" y="1147"/>
                      </a:cubicBezTo>
                      <a:cubicBezTo>
                        <a:pt x="1207" y="1015"/>
                        <a:pt x="1297" y="806"/>
                        <a:pt x="1263" y="580"/>
                      </a:cubicBezTo>
                      <a:cubicBezTo>
                        <a:pt x="1225" y="298"/>
                        <a:pt x="990" y="72"/>
                        <a:pt x="708" y="42"/>
                      </a:cubicBezTo>
                      <a:cubicBezTo>
                        <a:pt x="324" y="0"/>
                        <a:pt x="0" y="298"/>
                        <a:pt x="0" y="674"/>
                      </a:cubicBezTo>
                      <a:cubicBezTo>
                        <a:pt x="4" y="861"/>
                        <a:pt x="90" y="1032"/>
                        <a:pt x="222" y="1147"/>
                      </a:cubicBezTo>
                      <a:close/>
                    </a:path>
                  </a:pathLst>
                </a:custGeom>
                <a:gradFill flip="none" rotWithShape="1">
                  <a:gsLst>
                    <a:gs pos="0">
                      <a:schemeClr val="accent2"/>
                    </a:gs>
                    <a:gs pos="100000">
                      <a:schemeClr val="accent2">
                        <a:lumMod val="75000"/>
                      </a:schemeClr>
                    </a:gs>
                  </a:gsLst>
                  <a:lin ang="2700000" scaled="1"/>
                  <a:tileRect/>
                </a:gradFill>
                <a:ln>
                  <a:noFill/>
                </a:ln>
              </p:spPr>
              <p:txBody>
                <a:bodyPr vert="horz" wrap="square" lIns="91440" tIns="45720" rIns="91440" bIns="45720" numCol="1" anchor="t" anchorCtr="0" compatLnSpc="1">
                  <a:prstTxWarp prst="textNoShape">
                    <a:avLst/>
                  </a:prstTxWarp>
                </a:bodyPr>
                <a:lstStyle/>
                <a:p>
                  <a:endParaRPr lang="en-IN"/>
                </a:p>
              </p:txBody>
            </p:sp>
            <p:sp>
              <p:nvSpPr>
                <p:cNvPr id="62" name="Freeform 36">
                  <a:extLst>
                    <a:ext uri="{FF2B5EF4-FFF2-40B4-BE49-F238E27FC236}">
                      <a16:creationId xmlns:a16="http://schemas.microsoft.com/office/drawing/2014/main" id="{EC89D047-58DD-47D9-93F7-6302F056AF32}"/>
                    </a:ext>
                  </a:extLst>
                </p:cNvPr>
                <p:cNvSpPr>
                  <a:spLocks noEditPoints="1"/>
                </p:cNvSpPr>
                <p:nvPr/>
              </p:nvSpPr>
              <p:spPr bwMode="auto">
                <a:xfrm>
                  <a:off x="7928608" y="2112879"/>
                  <a:ext cx="646780" cy="763965"/>
                </a:xfrm>
                <a:custGeom>
                  <a:avLst/>
                  <a:gdLst>
                    <a:gd name="T0" fmla="*/ 426 w 520"/>
                    <a:gd name="T1" fmla="*/ 5 h 615"/>
                    <a:gd name="T2" fmla="*/ 332 w 520"/>
                    <a:gd name="T3" fmla="*/ 98 h 615"/>
                    <a:gd name="T4" fmla="*/ 332 w 520"/>
                    <a:gd name="T5" fmla="*/ 154 h 615"/>
                    <a:gd name="T6" fmla="*/ 260 w 520"/>
                    <a:gd name="T7" fmla="*/ 154 h 615"/>
                    <a:gd name="T8" fmla="*/ 187 w 520"/>
                    <a:gd name="T9" fmla="*/ 154 h 615"/>
                    <a:gd name="T10" fmla="*/ 187 w 520"/>
                    <a:gd name="T11" fmla="*/ 94 h 615"/>
                    <a:gd name="T12" fmla="*/ 94 w 520"/>
                    <a:gd name="T13" fmla="*/ 0 h 615"/>
                    <a:gd name="T14" fmla="*/ 0 w 520"/>
                    <a:gd name="T15" fmla="*/ 94 h 615"/>
                    <a:gd name="T16" fmla="*/ 0 w 520"/>
                    <a:gd name="T17" fmla="*/ 98 h 615"/>
                    <a:gd name="T18" fmla="*/ 94 w 520"/>
                    <a:gd name="T19" fmla="*/ 192 h 615"/>
                    <a:gd name="T20" fmla="*/ 149 w 520"/>
                    <a:gd name="T21" fmla="*/ 192 h 615"/>
                    <a:gd name="T22" fmla="*/ 149 w 520"/>
                    <a:gd name="T23" fmla="*/ 610 h 615"/>
                    <a:gd name="T24" fmla="*/ 187 w 520"/>
                    <a:gd name="T25" fmla="*/ 610 h 615"/>
                    <a:gd name="T26" fmla="*/ 187 w 520"/>
                    <a:gd name="T27" fmla="*/ 197 h 615"/>
                    <a:gd name="T28" fmla="*/ 260 w 520"/>
                    <a:gd name="T29" fmla="*/ 197 h 615"/>
                    <a:gd name="T30" fmla="*/ 332 w 520"/>
                    <a:gd name="T31" fmla="*/ 197 h 615"/>
                    <a:gd name="T32" fmla="*/ 332 w 520"/>
                    <a:gd name="T33" fmla="*/ 615 h 615"/>
                    <a:gd name="T34" fmla="*/ 371 w 520"/>
                    <a:gd name="T35" fmla="*/ 615 h 615"/>
                    <a:gd name="T36" fmla="*/ 371 w 520"/>
                    <a:gd name="T37" fmla="*/ 197 h 615"/>
                    <a:gd name="T38" fmla="*/ 426 w 520"/>
                    <a:gd name="T39" fmla="*/ 197 h 615"/>
                    <a:gd name="T40" fmla="*/ 520 w 520"/>
                    <a:gd name="T41" fmla="*/ 103 h 615"/>
                    <a:gd name="T42" fmla="*/ 520 w 520"/>
                    <a:gd name="T43" fmla="*/ 98 h 615"/>
                    <a:gd name="T44" fmla="*/ 426 w 520"/>
                    <a:gd name="T45" fmla="*/ 5 h 615"/>
                    <a:gd name="T46" fmla="*/ 149 w 520"/>
                    <a:gd name="T47" fmla="*/ 154 h 615"/>
                    <a:gd name="T48" fmla="*/ 94 w 520"/>
                    <a:gd name="T49" fmla="*/ 154 h 615"/>
                    <a:gd name="T50" fmla="*/ 38 w 520"/>
                    <a:gd name="T51" fmla="*/ 98 h 615"/>
                    <a:gd name="T52" fmla="*/ 38 w 520"/>
                    <a:gd name="T53" fmla="*/ 94 h 615"/>
                    <a:gd name="T54" fmla="*/ 94 w 520"/>
                    <a:gd name="T55" fmla="*/ 39 h 615"/>
                    <a:gd name="T56" fmla="*/ 149 w 520"/>
                    <a:gd name="T57" fmla="*/ 94 h 615"/>
                    <a:gd name="T58" fmla="*/ 149 w 520"/>
                    <a:gd name="T59" fmla="*/ 154 h 615"/>
                    <a:gd name="T60" fmla="*/ 478 w 520"/>
                    <a:gd name="T61" fmla="*/ 103 h 615"/>
                    <a:gd name="T62" fmla="*/ 422 w 520"/>
                    <a:gd name="T63" fmla="*/ 158 h 615"/>
                    <a:gd name="T64" fmla="*/ 367 w 520"/>
                    <a:gd name="T65" fmla="*/ 158 h 615"/>
                    <a:gd name="T66" fmla="*/ 367 w 520"/>
                    <a:gd name="T67" fmla="*/ 98 h 615"/>
                    <a:gd name="T68" fmla="*/ 422 w 520"/>
                    <a:gd name="T69" fmla="*/ 43 h 615"/>
                    <a:gd name="T70" fmla="*/ 478 w 520"/>
                    <a:gd name="T71" fmla="*/ 98 h 615"/>
                    <a:gd name="T72" fmla="*/ 478 w 520"/>
                    <a:gd name="T73" fmla="*/ 103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20" h="615">
                      <a:moveTo>
                        <a:pt x="426" y="5"/>
                      </a:moveTo>
                      <a:cubicBezTo>
                        <a:pt x="375" y="5"/>
                        <a:pt x="332" y="47"/>
                        <a:pt x="332" y="98"/>
                      </a:cubicBezTo>
                      <a:cubicBezTo>
                        <a:pt x="332" y="154"/>
                        <a:pt x="332" y="154"/>
                        <a:pt x="332" y="154"/>
                      </a:cubicBezTo>
                      <a:cubicBezTo>
                        <a:pt x="260" y="154"/>
                        <a:pt x="260" y="154"/>
                        <a:pt x="260" y="154"/>
                      </a:cubicBezTo>
                      <a:cubicBezTo>
                        <a:pt x="187" y="154"/>
                        <a:pt x="187" y="154"/>
                        <a:pt x="187" y="154"/>
                      </a:cubicBezTo>
                      <a:cubicBezTo>
                        <a:pt x="187" y="94"/>
                        <a:pt x="187" y="94"/>
                        <a:pt x="187" y="94"/>
                      </a:cubicBezTo>
                      <a:cubicBezTo>
                        <a:pt x="187" y="43"/>
                        <a:pt x="145" y="0"/>
                        <a:pt x="94" y="0"/>
                      </a:cubicBezTo>
                      <a:cubicBezTo>
                        <a:pt x="42" y="0"/>
                        <a:pt x="0" y="43"/>
                        <a:pt x="0" y="94"/>
                      </a:cubicBezTo>
                      <a:cubicBezTo>
                        <a:pt x="0" y="98"/>
                        <a:pt x="0" y="98"/>
                        <a:pt x="0" y="98"/>
                      </a:cubicBezTo>
                      <a:cubicBezTo>
                        <a:pt x="0" y="150"/>
                        <a:pt x="42" y="192"/>
                        <a:pt x="94" y="192"/>
                      </a:cubicBezTo>
                      <a:cubicBezTo>
                        <a:pt x="149" y="192"/>
                        <a:pt x="149" y="192"/>
                        <a:pt x="149" y="192"/>
                      </a:cubicBezTo>
                      <a:cubicBezTo>
                        <a:pt x="149" y="610"/>
                        <a:pt x="149" y="610"/>
                        <a:pt x="149" y="610"/>
                      </a:cubicBezTo>
                      <a:cubicBezTo>
                        <a:pt x="187" y="610"/>
                        <a:pt x="187" y="610"/>
                        <a:pt x="187" y="610"/>
                      </a:cubicBezTo>
                      <a:cubicBezTo>
                        <a:pt x="187" y="197"/>
                        <a:pt x="187" y="197"/>
                        <a:pt x="187" y="197"/>
                      </a:cubicBezTo>
                      <a:cubicBezTo>
                        <a:pt x="260" y="197"/>
                        <a:pt x="260" y="197"/>
                        <a:pt x="260" y="197"/>
                      </a:cubicBezTo>
                      <a:cubicBezTo>
                        <a:pt x="332" y="197"/>
                        <a:pt x="332" y="197"/>
                        <a:pt x="332" y="197"/>
                      </a:cubicBezTo>
                      <a:cubicBezTo>
                        <a:pt x="332" y="615"/>
                        <a:pt x="332" y="615"/>
                        <a:pt x="332" y="615"/>
                      </a:cubicBezTo>
                      <a:cubicBezTo>
                        <a:pt x="371" y="615"/>
                        <a:pt x="371" y="615"/>
                        <a:pt x="371" y="615"/>
                      </a:cubicBezTo>
                      <a:cubicBezTo>
                        <a:pt x="371" y="197"/>
                        <a:pt x="371" y="197"/>
                        <a:pt x="371" y="197"/>
                      </a:cubicBezTo>
                      <a:cubicBezTo>
                        <a:pt x="426" y="197"/>
                        <a:pt x="426" y="197"/>
                        <a:pt x="426" y="197"/>
                      </a:cubicBezTo>
                      <a:cubicBezTo>
                        <a:pt x="478" y="197"/>
                        <a:pt x="520" y="154"/>
                        <a:pt x="520" y="103"/>
                      </a:cubicBezTo>
                      <a:cubicBezTo>
                        <a:pt x="520" y="98"/>
                        <a:pt x="520" y="98"/>
                        <a:pt x="520" y="98"/>
                      </a:cubicBezTo>
                      <a:cubicBezTo>
                        <a:pt x="520" y="47"/>
                        <a:pt x="478" y="5"/>
                        <a:pt x="426" y="5"/>
                      </a:cubicBezTo>
                      <a:close/>
                      <a:moveTo>
                        <a:pt x="149" y="154"/>
                      </a:moveTo>
                      <a:cubicBezTo>
                        <a:pt x="94" y="154"/>
                        <a:pt x="94" y="154"/>
                        <a:pt x="94" y="154"/>
                      </a:cubicBezTo>
                      <a:cubicBezTo>
                        <a:pt x="64" y="154"/>
                        <a:pt x="38" y="128"/>
                        <a:pt x="38" y="98"/>
                      </a:cubicBezTo>
                      <a:cubicBezTo>
                        <a:pt x="38" y="94"/>
                        <a:pt x="38" y="94"/>
                        <a:pt x="38" y="94"/>
                      </a:cubicBezTo>
                      <a:cubicBezTo>
                        <a:pt x="38" y="64"/>
                        <a:pt x="64" y="39"/>
                        <a:pt x="94" y="39"/>
                      </a:cubicBezTo>
                      <a:cubicBezTo>
                        <a:pt x="123" y="39"/>
                        <a:pt x="149" y="64"/>
                        <a:pt x="149" y="94"/>
                      </a:cubicBezTo>
                      <a:lnTo>
                        <a:pt x="149" y="154"/>
                      </a:lnTo>
                      <a:close/>
                      <a:moveTo>
                        <a:pt x="478" y="103"/>
                      </a:moveTo>
                      <a:cubicBezTo>
                        <a:pt x="478" y="133"/>
                        <a:pt x="452" y="158"/>
                        <a:pt x="422" y="158"/>
                      </a:cubicBezTo>
                      <a:cubicBezTo>
                        <a:pt x="367" y="158"/>
                        <a:pt x="367" y="158"/>
                        <a:pt x="367" y="158"/>
                      </a:cubicBezTo>
                      <a:cubicBezTo>
                        <a:pt x="367" y="98"/>
                        <a:pt x="367" y="98"/>
                        <a:pt x="367" y="98"/>
                      </a:cubicBezTo>
                      <a:cubicBezTo>
                        <a:pt x="367" y="69"/>
                        <a:pt x="392" y="43"/>
                        <a:pt x="422" y="43"/>
                      </a:cubicBezTo>
                      <a:cubicBezTo>
                        <a:pt x="452" y="43"/>
                        <a:pt x="478" y="69"/>
                        <a:pt x="478" y="98"/>
                      </a:cubicBezTo>
                      <a:lnTo>
                        <a:pt x="478" y="103"/>
                      </a:lnTo>
                      <a:close/>
                    </a:path>
                  </a:pathLst>
                </a:custGeom>
                <a:solidFill>
                  <a:schemeClr val="tx1">
                    <a:lumMod val="85000"/>
                    <a:lumOff val="15000"/>
                  </a:schemeClr>
                </a:solidFill>
                <a:ln>
                  <a:noFill/>
                </a:ln>
              </p:spPr>
              <p:txBody>
                <a:bodyPr vert="horz" wrap="square" lIns="91440" tIns="45720" rIns="91440" bIns="45720" numCol="1" anchor="t" anchorCtr="0" compatLnSpc="1">
                  <a:prstTxWarp prst="textNoShape">
                    <a:avLst/>
                  </a:prstTxWarp>
                </a:bodyPr>
                <a:lstStyle/>
                <a:p>
                  <a:endParaRPr lang="en-IN"/>
                </a:p>
              </p:txBody>
            </p:sp>
            <p:grpSp>
              <p:nvGrpSpPr>
                <p:cNvPr id="63" name="Group 62">
                  <a:extLst>
                    <a:ext uri="{FF2B5EF4-FFF2-40B4-BE49-F238E27FC236}">
                      <a16:creationId xmlns:a16="http://schemas.microsoft.com/office/drawing/2014/main" id="{639FC025-0595-4531-BFC4-7A31D9299BF8}"/>
                    </a:ext>
                  </a:extLst>
                </p:cNvPr>
                <p:cNvGrpSpPr/>
                <p:nvPr/>
              </p:nvGrpSpPr>
              <p:grpSpPr>
                <a:xfrm>
                  <a:off x="7790170" y="2846991"/>
                  <a:ext cx="902665" cy="502540"/>
                  <a:chOff x="5650386" y="4584814"/>
                  <a:chExt cx="902665" cy="502540"/>
                </a:xfrm>
              </p:grpSpPr>
              <p:sp>
                <p:nvSpPr>
                  <p:cNvPr id="17" name="Freeform 15">
                    <a:extLst>
                      <a:ext uri="{FF2B5EF4-FFF2-40B4-BE49-F238E27FC236}">
                        <a16:creationId xmlns:a16="http://schemas.microsoft.com/office/drawing/2014/main" id="{4C544892-4DFC-4D6C-8F12-14072C4FA221}"/>
                      </a:ext>
                    </a:extLst>
                  </p:cNvPr>
                  <p:cNvSpPr>
                    <a:spLocks/>
                  </p:cNvSpPr>
                  <p:nvPr/>
                </p:nvSpPr>
                <p:spPr bwMode="auto">
                  <a:xfrm>
                    <a:off x="5743896" y="4729851"/>
                    <a:ext cx="715643" cy="357503"/>
                  </a:xfrm>
                  <a:custGeom>
                    <a:avLst/>
                    <a:gdLst>
                      <a:gd name="T0" fmla="*/ 588 w 588"/>
                      <a:gd name="T1" fmla="*/ 205 h 294"/>
                      <a:gd name="T2" fmla="*/ 588 w 588"/>
                      <a:gd name="T3" fmla="*/ 0 h 294"/>
                      <a:gd name="T4" fmla="*/ 0 w 588"/>
                      <a:gd name="T5" fmla="*/ 0 h 294"/>
                      <a:gd name="T6" fmla="*/ 0 w 588"/>
                      <a:gd name="T7" fmla="*/ 205 h 294"/>
                      <a:gd name="T8" fmla="*/ 89 w 588"/>
                      <a:gd name="T9" fmla="*/ 294 h 294"/>
                      <a:gd name="T10" fmla="*/ 503 w 588"/>
                      <a:gd name="T11" fmla="*/ 294 h 294"/>
                      <a:gd name="T12" fmla="*/ 588 w 588"/>
                      <a:gd name="T13" fmla="*/ 205 h 294"/>
                    </a:gdLst>
                    <a:ahLst/>
                    <a:cxnLst>
                      <a:cxn ang="0">
                        <a:pos x="T0" y="T1"/>
                      </a:cxn>
                      <a:cxn ang="0">
                        <a:pos x="T2" y="T3"/>
                      </a:cxn>
                      <a:cxn ang="0">
                        <a:pos x="T4" y="T5"/>
                      </a:cxn>
                      <a:cxn ang="0">
                        <a:pos x="T6" y="T7"/>
                      </a:cxn>
                      <a:cxn ang="0">
                        <a:pos x="T8" y="T9"/>
                      </a:cxn>
                      <a:cxn ang="0">
                        <a:pos x="T10" y="T11"/>
                      </a:cxn>
                      <a:cxn ang="0">
                        <a:pos x="T12" y="T13"/>
                      </a:cxn>
                    </a:cxnLst>
                    <a:rect l="0" t="0" r="r" b="b"/>
                    <a:pathLst>
                      <a:path w="588" h="294">
                        <a:moveTo>
                          <a:pt x="588" y="205"/>
                        </a:moveTo>
                        <a:cubicBezTo>
                          <a:pt x="588" y="0"/>
                          <a:pt x="588" y="0"/>
                          <a:pt x="588" y="0"/>
                        </a:cubicBezTo>
                        <a:cubicBezTo>
                          <a:pt x="0" y="0"/>
                          <a:pt x="0" y="0"/>
                          <a:pt x="0" y="0"/>
                        </a:cubicBezTo>
                        <a:cubicBezTo>
                          <a:pt x="0" y="205"/>
                          <a:pt x="0" y="205"/>
                          <a:pt x="0" y="205"/>
                        </a:cubicBezTo>
                        <a:cubicBezTo>
                          <a:pt x="0" y="252"/>
                          <a:pt x="38" y="294"/>
                          <a:pt x="89" y="294"/>
                        </a:cubicBezTo>
                        <a:cubicBezTo>
                          <a:pt x="503" y="294"/>
                          <a:pt x="503" y="294"/>
                          <a:pt x="503" y="294"/>
                        </a:cubicBezTo>
                        <a:cubicBezTo>
                          <a:pt x="550" y="290"/>
                          <a:pt x="588" y="252"/>
                          <a:pt x="588" y="205"/>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18" name="Freeform 16">
                    <a:extLst>
                      <a:ext uri="{FF2B5EF4-FFF2-40B4-BE49-F238E27FC236}">
                        <a16:creationId xmlns:a16="http://schemas.microsoft.com/office/drawing/2014/main" id="{26147F79-CAFD-4547-B4DB-7F8A12A72EEA}"/>
                      </a:ext>
                    </a:extLst>
                  </p:cNvPr>
                  <p:cNvSpPr>
                    <a:spLocks/>
                  </p:cNvSpPr>
                  <p:nvPr/>
                </p:nvSpPr>
                <p:spPr bwMode="auto">
                  <a:xfrm>
                    <a:off x="5650386" y="4584814"/>
                    <a:ext cx="902665" cy="145037"/>
                  </a:xfrm>
                  <a:custGeom>
                    <a:avLst/>
                    <a:gdLst>
                      <a:gd name="T0" fmla="*/ 682 w 742"/>
                      <a:gd name="T1" fmla="*/ 0 h 119"/>
                      <a:gd name="T2" fmla="*/ 60 w 742"/>
                      <a:gd name="T3" fmla="*/ 0 h 119"/>
                      <a:gd name="T4" fmla="*/ 0 w 742"/>
                      <a:gd name="T5" fmla="*/ 59 h 119"/>
                      <a:gd name="T6" fmla="*/ 0 w 742"/>
                      <a:gd name="T7" fmla="*/ 59 h 119"/>
                      <a:gd name="T8" fmla="*/ 60 w 742"/>
                      <a:gd name="T9" fmla="*/ 119 h 119"/>
                      <a:gd name="T10" fmla="*/ 682 w 742"/>
                      <a:gd name="T11" fmla="*/ 119 h 119"/>
                      <a:gd name="T12" fmla="*/ 742 w 742"/>
                      <a:gd name="T13" fmla="*/ 59 h 119"/>
                      <a:gd name="T14" fmla="*/ 742 w 742"/>
                      <a:gd name="T15" fmla="*/ 59 h 119"/>
                      <a:gd name="T16" fmla="*/ 682 w 742"/>
                      <a:gd name="T17"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2" h="119">
                        <a:moveTo>
                          <a:pt x="682" y="0"/>
                        </a:moveTo>
                        <a:cubicBezTo>
                          <a:pt x="60" y="0"/>
                          <a:pt x="60" y="0"/>
                          <a:pt x="60" y="0"/>
                        </a:cubicBezTo>
                        <a:cubicBezTo>
                          <a:pt x="25" y="0"/>
                          <a:pt x="0" y="25"/>
                          <a:pt x="0" y="59"/>
                        </a:cubicBezTo>
                        <a:cubicBezTo>
                          <a:pt x="0" y="59"/>
                          <a:pt x="0" y="59"/>
                          <a:pt x="0" y="59"/>
                        </a:cubicBezTo>
                        <a:cubicBezTo>
                          <a:pt x="0" y="93"/>
                          <a:pt x="25" y="119"/>
                          <a:pt x="60" y="119"/>
                        </a:cubicBezTo>
                        <a:cubicBezTo>
                          <a:pt x="682" y="119"/>
                          <a:pt x="682" y="119"/>
                          <a:pt x="682" y="119"/>
                        </a:cubicBezTo>
                        <a:cubicBezTo>
                          <a:pt x="717" y="119"/>
                          <a:pt x="742" y="93"/>
                          <a:pt x="742" y="59"/>
                        </a:cubicBezTo>
                        <a:cubicBezTo>
                          <a:pt x="742" y="59"/>
                          <a:pt x="742" y="59"/>
                          <a:pt x="742" y="59"/>
                        </a:cubicBezTo>
                        <a:cubicBezTo>
                          <a:pt x="742" y="25"/>
                          <a:pt x="712" y="0"/>
                          <a:pt x="682" y="0"/>
                        </a:cubicBezTo>
                        <a:close/>
                      </a:path>
                    </a:pathLst>
                  </a:custGeom>
                  <a:solidFill>
                    <a:schemeClr val="tx1">
                      <a:lumMod val="85000"/>
                      <a:lumOff val="1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19" name="Freeform 17">
                    <a:extLst>
                      <a:ext uri="{FF2B5EF4-FFF2-40B4-BE49-F238E27FC236}">
                        <a16:creationId xmlns:a16="http://schemas.microsoft.com/office/drawing/2014/main" id="{B21A9BB7-DAB5-4C67-9093-AE388DC01697}"/>
                      </a:ext>
                    </a:extLst>
                  </p:cNvPr>
                  <p:cNvSpPr>
                    <a:spLocks/>
                  </p:cNvSpPr>
                  <p:nvPr/>
                </p:nvSpPr>
                <p:spPr bwMode="auto">
                  <a:xfrm>
                    <a:off x="5650386" y="4807458"/>
                    <a:ext cx="902665" cy="146309"/>
                  </a:xfrm>
                  <a:custGeom>
                    <a:avLst/>
                    <a:gdLst>
                      <a:gd name="T0" fmla="*/ 682 w 742"/>
                      <a:gd name="T1" fmla="*/ 0 h 120"/>
                      <a:gd name="T2" fmla="*/ 60 w 742"/>
                      <a:gd name="T3" fmla="*/ 0 h 120"/>
                      <a:gd name="T4" fmla="*/ 0 w 742"/>
                      <a:gd name="T5" fmla="*/ 60 h 120"/>
                      <a:gd name="T6" fmla="*/ 0 w 742"/>
                      <a:gd name="T7" fmla="*/ 60 h 120"/>
                      <a:gd name="T8" fmla="*/ 60 w 742"/>
                      <a:gd name="T9" fmla="*/ 120 h 120"/>
                      <a:gd name="T10" fmla="*/ 682 w 742"/>
                      <a:gd name="T11" fmla="*/ 120 h 120"/>
                      <a:gd name="T12" fmla="*/ 742 w 742"/>
                      <a:gd name="T13" fmla="*/ 60 h 120"/>
                      <a:gd name="T14" fmla="*/ 742 w 742"/>
                      <a:gd name="T15" fmla="*/ 60 h 120"/>
                      <a:gd name="T16" fmla="*/ 682 w 742"/>
                      <a:gd name="T17"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2" h="120">
                        <a:moveTo>
                          <a:pt x="682" y="0"/>
                        </a:moveTo>
                        <a:cubicBezTo>
                          <a:pt x="60" y="0"/>
                          <a:pt x="60" y="0"/>
                          <a:pt x="60" y="0"/>
                        </a:cubicBezTo>
                        <a:cubicBezTo>
                          <a:pt x="25" y="0"/>
                          <a:pt x="0" y="26"/>
                          <a:pt x="0" y="60"/>
                        </a:cubicBezTo>
                        <a:cubicBezTo>
                          <a:pt x="0" y="60"/>
                          <a:pt x="0" y="60"/>
                          <a:pt x="0" y="60"/>
                        </a:cubicBezTo>
                        <a:cubicBezTo>
                          <a:pt x="0" y="94"/>
                          <a:pt x="25" y="120"/>
                          <a:pt x="60" y="120"/>
                        </a:cubicBezTo>
                        <a:cubicBezTo>
                          <a:pt x="682" y="120"/>
                          <a:pt x="682" y="120"/>
                          <a:pt x="682" y="120"/>
                        </a:cubicBezTo>
                        <a:cubicBezTo>
                          <a:pt x="717" y="120"/>
                          <a:pt x="742" y="94"/>
                          <a:pt x="742" y="60"/>
                        </a:cubicBezTo>
                        <a:cubicBezTo>
                          <a:pt x="742" y="60"/>
                          <a:pt x="742" y="60"/>
                          <a:pt x="742" y="60"/>
                        </a:cubicBezTo>
                        <a:cubicBezTo>
                          <a:pt x="742" y="30"/>
                          <a:pt x="712" y="0"/>
                          <a:pt x="682" y="0"/>
                        </a:cubicBezTo>
                        <a:close/>
                      </a:path>
                    </a:pathLst>
                  </a:custGeom>
                  <a:solidFill>
                    <a:schemeClr val="tx1">
                      <a:lumMod val="85000"/>
                      <a:lumOff val="15000"/>
                    </a:schemeClr>
                  </a:solidFill>
                  <a:ln>
                    <a:noFill/>
                  </a:ln>
                </p:spPr>
                <p:txBody>
                  <a:bodyPr vert="horz" wrap="square" lIns="91440" tIns="45720" rIns="91440" bIns="45720" numCol="1" anchor="t" anchorCtr="0" compatLnSpc="1">
                    <a:prstTxWarp prst="textNoShape">
                      <a:avLst/>
                    </a:prstTxWarp>
                  </a:bodyPr>
                  <a:lstStyle/>
                  <a:p>
                    <a:endParaRPr lang="en-IN"/>
                  </a:p>
                </p:txBody>
              </p:sp>
            </p:grpSp>
          </p:grpSp>
        </p:grpSp>
        <p:sp>
          <p:nvSpPr>
            <p:cNvPr id="10" name="Freeform: Shape 9">
              <a:extLst>
                <a:ext uri="{FF2B5EF4-FFF2-40B4-BE49-F238E27FC236}">
                  <a16:creationId xmlns:a16="http://schemas.microsoft.com/office/drawing/2014/main" id="{D8F93781-5B10-2304-4988-5628FAAC43AB}"/>
                </a:ext>
              </a:extLst>
            </p:cNvPr>
            <p:cNvSpPr/>
            <p:nvPr/>
          </p:nvSpPr>
          <p:spPr>
            <a:xfrm>
              <a:off x="8174851" y="2753549"/>
              <a:ext cx="384821" cy="482848"/>
            </a:xfrm>
            <a:custGeom>
              <a:avLst/>
              <a:gdLst>
                <a:gd name="connsiteX0" fmla="*/ 0 w 665316"/>
                <a:gd name="connsiteY0" fmla="*/ 820556 h 820556"/>
                <a:gd name="connsiteX1" fmla="*/ 619432 w 665316"/>
                <a:gd name="connsiteY1" fmla="*/ 53640 h 820556"/>
                <a:gd name="connsiteX2" fmla="*/ 619432 w 665316"/>
                <a:gd name="connsiteY2" fmla="*/ 63472 h 820556"/>
                <a:gd name="connsiteX3" fmla="*/ 619432 w 665316"/>
                <a:gd name="connsiteY3" fmla="*/ 73304 h 820556"/>
                <a:gd name="connsiteX0" fmla="*/ 0 w 665316"/>
                <a:gd name="connsiteY0" fmla="*/ 820556 h 820556"/>
                <a:gd name="connsiteX1" fmla="*/ 619432 w 665316"/>
                <a:gd name="connsiteY1" fmla="*/ 53640 h 820556"/>
                <a:gd name="connsiteX2" fmla="*/ 619432 w 665316"/>
                <a:gd name="connsiteY2" fmla="*/ 63472 h 820556"/>
                <a:gd name="connsiteX3" fmla="*/ 619432 w 665316"/>
                <a:gd name="connsiteY3" fmla="*/ 73304 h 820556"/>
                <a:gd name="connsiteX0" fmla="*/ 0 w 779892"/>
                <a:gd name="connsiteY0" fmla="*/ 820556 h 820556"/>
                <a:gd name="connsiteX1" fmla="*/ 619432 w 779892"/>
                <a:gd name="connsiteY1" fmla="*/ 53640 h 820556"/>
                <a:gd name="connsiteX2" fmla="*/ 619432 w 779892"/>
                <a:gd name="connsiteY2" fmla="*/ 63472 h 820556"/>
                <a:gd name="connsiteX3" fmla="*/ 779892 w 779892"/>
                <a:gd name="connsiteY3" fmla="*/ 88690 h 820556"/>
                <a:gd name="connsiteX0" fmla="*/ 0 w 665316"/>
                <a:gd name="connsiteY0" fmla="*/ 820556 h 820556"/>
                <a:gd name="connsiteX1" fmla="*/ 619432 w 665316"/>
                <a:gd name="connsiteY1" fmla="*/ 53640 h 820556"/>
                <a:gd name="connsiteX2" fmla="*/ 619432 w 665316"/>
                <a:gd name="connsiteY2" fmla="*/ 63472 h 820556"/>
                <a:gd name="connsiteX0" fmla="*/ 0 w 850230"/>
                <a:gd name="connsiteY0" fmla="*/ 821083 h 821083"/>
                <a:gd name="connsiteX1" fmla="*/ 619432 w 850230"/>
                <a:gd name="connsiteY1" fmla="*/ 54167 h 821083"/>
                <a:gd name="connsiteX2" fmla="*/ 850230 w 850230"/>
                <a:gd name="connsiteY2" fmla="*/ 61801 h 821083"/>
                <a:gd name="connsiteX0" fmla="*/ 0 w 619432"/>
                <a:gd name="connsiteY0" fmla="*/ 766916 h 766916"/>
                <a:gd name="connsiteX1" fmla="*/ 619432 w 619432"/>
                <a:gd name="connsiteY1" fmla="*/ 0 h 766916"/>
                <a:gd name="connsiteX0" fmla="*/ 0 w 619432"/>
                <a:gd name="connsiteY0" fmla="*/ 766916 h 766916"/>
                <a:gd name="connsiteX1" fmla="*/ 619432 w 619432"/>
                <a:gd name="connsiteY1" fmla="*/ 0 h 766916"/>
                <a:gd name="connsiteX0" fmla="*/ 0 w 648007"/>
                <a:gd name="connsiteY0" fmla="*/ 813076 h 813076"/>
                <a:gd name="connsiteX1" fmla="*/ 648007 w 648007"/>
                <a:gd name="connsiteY1" fmla="*/ 0 h 813076"/>
                <a:gd name="connsiteX0" fmla="*/ 0 w 648007"/>
                <a:gd name="connsiteY0" fmla="*/ 813076 h 813076"/>
                <a:gd name="connsiteX1" fmla="*/ 648007 w 648007"/>
                <a:gd name="connsiteY1" fmla="*/ 0 h 813076"/>
                <a:gd name="connsiteX0" fmla="*/ 0 w 648007"/>
                <a:gd name="connsiteY0" fmla="*/ 813076 h 813076"/>
                <a:gd name="connsiteX1" fmla="*/ 648007 w 648007"/>
                <a:gd name="connsiteY1" fmla="*/ 0 h 813076"/>
              </a:gdLst>
              <a:ahLst/>
              <a:cxnLst>
                <a:cxn ang="0">
                  <a:pos x="connsiteX0" y="connsiteY0"/>
                </a:cxn>
                <a:cxn ang="0">
                  <a:pos x="connsiteX1" y="connsiteY1"/>
                </a:cxn>
              </a:cxnLst>
              <a:rect l="l" t="t" r="r" b="b"/>
              <a:pathLst>
                <a:path w="648007" h="813076">
                  <a:moveTo>
                    <a:pt x="0" y="813076"/>
                  </a:moveTo>
                  <a:cubicBezTo>
                    <a:pt x="19429" y="200237"/>
                    <a:pt x="483292" y="7257"/>
                    <a:pt x="648007" y="0"/>
                  </a:cubicBezTo>
                </a:path>
              </a:pathLst>
            </a:custGeom>
            <a:noFill/>
            <a:ln w="127000" cap="rnd">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306A5F95-CF2D-682E-2584-947075B713B4}"/>
                </a:ext>
              </a:extLst>
            </p:cNvPr>
            <p:cNvGrpSpPr/>
            <p:nvPr/>
          </p:nvGrpSpPr>
          <p:grpSpPr>
            <a:xfrm>
              <a:off x="7490474" y="1627835"/>
              <a:ext cx="2467443" cy="1062871"/>
              <a:chOff x="7490474" y="1627835"/>
              <a:chExt cx="2467443" cy="1062871"/>
            </a:xfrm>
          </p:grpSpPr>
          <p:cxnSp>
            <p:nvCxnSpPr>
              <p:cNvPr id="30" name="Straight Connector 29">
                <a:extLst>
                  <a:ext uri="{FF2B5EF4-FFF2-40B4-BE49-F238E27FC236}">
                    <a16:creationId xmlns:a16="http://schemas.microsoft.com/office/drawing/2014/main" id="{1CADD288-62BD-B171-BBAF-8FDEAA6C87A3}"/>
                  </a:ext>
                </a:extLst>
              </p:cNvPr>
              <p:cNvCxnSpPr>
                <a:cxnSpLocks/>
              </p:cNvCxnSpPr>
              <p:nvPr/>
            </p:nvCxnSpPr>
            <p:spPr>
              <a:xfrm>
                <a:off x="8702954" y="1627835"/>
                <a:ext cx="0" cy="49969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A92428AE-005B-B70A-C216-D52BB6DBD41F}"/>
                  </a:ext>
                </a:extLst>
              </p:cNvPr>
              <p:cNvGrpSpPr/>
              <p:nvPr/>
            </p:nvGrpSpPr>
            <p:grpSpPr>
              <a:xfrm>
                <a:off x="7490474" y="1879042"/>
                <a:ext cx="849658" cy="811664"/>
                <a:chOff x="7490474" y="1879042"/>
                <a:chExt cx="849658" cy="811664"/>
              </a:xfrm>
            </p:grpSpPr>
            <p:cxnSp>
              <p:nvCxnSpPr>
                <p:cNvPr id="21" name="Straight Connector 20">
                  <a:extLst>
                    <a:ext uri="{FF2B5EF4-FFF2-40B4-BE49-F238E27FC236}">
                      <a16:creationId xmlns:a16="http://schemas.microsoft.com/office/drawing/2014/main" id="{1F9B867E-68A4-335F-0B13-DA0F785A6A2E}"/>
                    </a:ext>
                  </a:extLst>
                </p:cNvPr>
                <p:cNvCxnSpPr>
                  <a:cxnSpLocks/>
                </p:cNvCxnSpPr>
                <p:nvPr/>
              </p:nvCxnSpPr>
              <p:spPr>
                <a:xfrm>
                  <a:off x="7661051" y="2020116"/>
                  <a:ext cx="358616" cy="358616"/>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E2D0DED-5A3D-D7ED-7A21-C1E0B59386B8}"/>
                    </a:ext>
                  </a:extLst>
                </p:cNvPr>
                <p:cNvCxnSpPr/>
                <p:nvPr/>
              </p:nvCxnSpPr>
              <p:spPr>
                <a:xfrm flipH="1" flipV="1">
                  <a:off x="7490474" y="2516112"/>
                  <a:ext cx="232792" cy="174594"/>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2B6A84F-5D3A-ECF0-5795-87C70F946D49}"/>
                    </a:ext>
                  </a:extLst>
                </p:cNvPr>
                <p:cNvCxnSpPr>
                  <a:cxnSpLocks/>
                </p:cNvCxnSpPr>
                <p:nvPr/>
              </p:nvCxnSpPr>
              <p:spPr>
                <a:xfrm flipH="1" flipV="1">
                  <a:off x="8219552" y="1879042"/>
                  <a:ext cx="120580" cy="261257"/>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66A6E03C-F284-27F9-8AFC-3A9C9D500B42}"/>
                  </a:ext>
                </a:extLst>
              </p:cNvPr>
              <p:cNvGrpSpPr/>
              <p:nvPr/>
            </p:nvGrpSpPr>
            <p:grpSpPr>
              <a:xfrm flipH="1">
                <a:off x="9108259" y="1879042"/>
                <a:ext cx="849658" cy="811664"/>
                <a:chOff x="7490474" y="1879042"/>
                <a:chExt cx="849658" cy="811664"/>
              </a:xfrm>
            </p:grpSpPr>
            <p:cxnSp>
              <p:nvCxnSpPr>
                <p:cNvPr id="38" name="Straight Connector 37">
                  <a:extLst>
                    <a:ext uri="{FF2B5EF4-FFF2-40B4-BE49-F238E27FC236}">
                      <a16:creationId xmlns:a16="http://schemas.microsoft.com/office/drawing/2014/main" id="{68E95DB1-1A60-F52B-57DE-EBB34E94C4D1}"/>
                    </a:ext>
                  </a:extLst>
                </p:cNvPr>
                <p:cNvCxnSpPr>
                  <a:cxnSpLocks/>
                </p:cNvCxnSpPr>
                <p:nvPr/>
              </p:nvCxnSpPr>
              <p:spPr>
                <a:xfrm>
                  <a:off x="7661051" y="2020116"/>
                  <a:ext cx="358616" cy="358616"/>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71FF8E5-A9B3-F28B-CB05-901BA396E642}"/>
                    </a:ext>
                  </a:extLst>
                </p:cNvPr>
                <p:cNvCxnSpPr/>
                <p:nvPr/>
              </p:nvCxnSpPr>
              <p:spPr>
                <a:xfrm flipH="1" flipV="1">
                  <a:off x="7490474" y="2516112"/>
                  <a:ext cx="232792" cy="174594"/>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BF6C344-C910-7D5C-94AE-7D407671EE2C}"/>
                    </a:ext>
                  </a:extLst>
                </p:cNvPr>
                <p:cNvCxnSpPr>
                  <a:cxnSpLocks/>
                </p:cNvCxnSpPr>
                <p:nvPr/>
              </p:nvCxnSpPr>
              <p:spPr>
                <a:xfrm flipH="1" flipV="1">
                  <a:off x="8219552" y="1879042"/>
                  <a:ext cx="120580" cy="261257"/>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grpSp>
        </p:grpSp>
        <p:grpSp>
          <p:nvGrpSpPr>
            <p:cNvPr id="44" name="Group 43">
              <a:extLst>
                <a:ext uri="{FF2B5EF4-FFF2-40B4-BE49-F238E27FC236}">
                  <a16:creationId xmlns:a16="http://schemas.microsoft.com/office/drawing/2014/main" id="{C85B41A0-9DD1-5A43-DEC2-D01C855A0729}"/>
                </a:ext>
              </a:extLst>
            </p:cNvPr>
            <p:cNvGrpSpPr/>
            <p:nvPr/>
          </p:nvGrpSpPr>
          <p:grpSpPr>
            <a:xfrm>
              <a:off x="2896142" y="3147714"/>
              <a:ext cx="1470078" cy="1470078"/>
              <a:chOff x="909836" y="3356992"/>
              <a:chExt cx="756744" cy="756744"/>
            </a:xfrm>
          </p:grpSpPr>
          <p:sp>
            <p:nvSpPr>
              <p:cNvPr id="45" name="Oval 44">
                <a:extLst>
                  <a:ext uri="{FF2B5EF4-FFF2-40B4-BE49-F238E27FC236}">
                    <a16:creationId xmlns:a16="http://schemas.microsoft.com/office/drawing/2014/main" id="{D808AFE8-0541-162F-A296-52BC2AE1F1D8}"/>
                  </a:ext>
                </a:extLst>
              </p:cNvPr>
              <p:cNvSpPr/>
              <p:nvPr/>
            </p:nvSpPr>
            <p:spPr>
              <a:xfrm>
                <a:off x="909836" y="3356992"/>
                <a:ext cx="756744" cy="756744"/>
              </a:xfrm>
              <a:prstGeom prst="ellipse">
                <a:avLst/>
              </a:prstGeom>
              <a:gradFill flip="none" rotWithShape="1">
                <a:gsLst>
                  <a:gs pos="19000">
                    <a:schemeClr val="accent1"/>
                  </a:gs>
                  <a:gs pos="75000">
                    <a:schemeClr val="accent1">
                      <a:lumMod val="75000"/>
                    </a:schemeClr>
                  </a:gs>
                </a:gsLst>
                <a:lin ang="2700000" scaled="1"/>
                <a:tileRect/>
              </a:gradFill>
              <a:ln>
                <a:noFill/>
              </a:ln>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AD2056D3-5AD3-55C3-1703-B0F6783FF2BB}"/>
                  </a:ext>
                </a:extLst>
              </p:cNvPr>
              <p:cNvSpPr/>
              <p:nvPr/>
            </p:nvSpPr>
            <p:spPr>
              <a:xfrm>
                <a:off x="1053852" y="3501008"/>
                <a:ext cx="179614" cy="179614"/>
              </a:xfrm>
              <a:prstGeom prst="ellipse">
                <a:avLst/>
              </a:prstGeom>
              <a:gradFill>
                <a:gsLst>
                  <a:gs pos="19000">
                    <a:schemeClr val="accent6">
                      <a:lumMod val="20000"/>
                      <a:lumOff val="80000"/>
                      <a:alpha val="50000"/>
                    </a:schemeClr>
                  </a:gs>
                  <a:gs pos="100000">
                    <a:schemeClr val="accent6">
                      <a:lumMod val="60000"/>
                      <a:lumOff val="40000"/>
                      <a:alpha val="50000"/>
                    </a:schemeClr>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 name="Group 87">
              <a:extLst>
                <a:ext uri="{FF2B5EF4-FFF2-40B4-BE49-F238E27FC236}">
                  <a16:creationId xmlns:a16="http://schemas.microsoft.com/office/drawing/2014/main" id="{EB370E90-FB41-9F0A-5A7F-47F7E051B52B}"/>
                </a:ext>
              </a:extLst>
            </p:cNvPr>
            <p:cNvGrpSpPr/>
            <p:nvPr/>
          </p:nvGrpSpPr>
          <p:grpSpPr>
            <a:xfrm>
              <a:off x="3652846" y="4727585"/>
              <a:ext cx="4050066" cy="2163433"/>
              <a:chOff x="3652846" y="4727585"/>
              <a:chExt cx="4050066" cy="2163433"/>
            </a:xfrm>
          </p:grpSpPr>
          <p:sp>
            <p:nvSpPr>
              <p:cNvPr id="74" name="Freeform: Shape 73">
                <a:extLst>
                  <a:ext uri="{FF2B5EF4-FFF2-40B4-BE49-F238E27FC236}">
                    <a16:creationId xmlns:a16="http://schemas.microsoft.com/office/drawing/2014/main" id="{DD75BE3B-3EDD-C19D-5C85-8FC6C6C77B71}"/>
                  </a:ext>
                </a:extLst>
              </p:cNvPr>
              <p:cNvSpPr/>
              <p:nvPr/>
            </p:nvSpPr>
            <p:spPr>
              <a:xfrm>
                <a:off x="3826779" y="4727585"/>
                <a:ext cx="3876133" cy="2130415"/>
              </a:xfrm>
              <a:custGeom>
                <a:avLst/>
                <a:gdLst>
                  <a:gd name="connsiteX0" fmla="*/ 2809667 w 3876133"/>
                  <a:gd name="connsiteY0" fmla="*/ 11 h 2130415"/>
                  <a:gd name="connsiteX1" fmla="*/ 2943603 w 3876133"/>
                  <a:gd name="connsiteY1" fmla="*/ 60782 h 2130415"/>
                  <a:gd name="connsiteX2" fmla="*/ 2591061 w 3876133"/>
                  <a:gd name="connsiteY2" fmla="*/ 572537 h 2130415"/>
                  <a:gd name="connsiteX3" fmla="*/ 3045954 w 3876133"/>
                  <a:gd name="connsiteY3" fmla="*/ 174505 h 2130415"/>
                  <a:gd name="connsiteX4" fmla="*/ 3534964 w 3876133"/>
                  <a:gd name="connsiteY4" fmla="*/ 106271 h 2130415"/>
                  <a:gd name="connsiteX5" fmla="*/ 3876133 w 3876133"/>
                  <a:gd name="connsiteY5" fmla="*/ 117644 h 2130415"/>
                  <a:gd name="connsiteX6" fmla="*/ 3375751 w 3876133"/>
                  <a:gd name="connsiteY6" fmla="*/ 561164 h 2130415"/>
                  <a:gd name="connsiteX7" fmla="*/ 2520439 w 3876133"/>
                  <a:gd name="connsiteY7" fmla="*/ 1355294 h 2130415"/>
                  <a:gd name="connsiteX8" fmla="*/ 1635786 w 3876133"/>
                  <a:gd name="connsiteY8" fmla="*/ 2119173 h 2130415"/>
                  <a:gd name="connsiteX9" fmla="*/ 1623398 w 3876133"/>
                  <a:gd name="connsiteY9" fmla="*/ 2130415 h 2130415"/>
                  <a:gd name="connsiteX10" fmla="*/ 0 w 3876133"/>
                  <a:gd name="connsiteY10" fmla="*/ 2130415 h 2130415"/>
                  <a:gd name="connsiteX11" fmla="*/ 21497 w 3876133"/>
                  <a:gd name="connsiteY11" fmla="*/ 2120866 h 2130415"/>
                  <a:gd name="connsiteX12" fmla="*/ 1124032 w 3876133"/>
                  <a:gd name="connsiteY12" fmla="*/ 1493695 h 2130415"/>
                  <a:gd name="connsiteX13" fmla="*/ 1033053 w 3876133"/>
                  <a:gd name="connsiteY13" fmla="*/ 231367 h 2130415"/>
                  <a:gd name="connsiteX14" fmla="*/ 942075 w 3876133"/>
                  <a:gd name="connsiteY14" fmla="*/ 15293 h 2130415"/>
                  <a:gd name="connsiteX15" fmla="*/ 1396967 w 3876133"/>
                  <a:gd name="connsiteY15" fmla="*/ 401952 h 2130415"/>
                  <a:gd name="connsiteX16" fmla="*/ 1658531 w 3876133"/>
                  <a:gd name="connsiteY16" fmla="*/ 856845 h 2130415"/>
                  <a:gd name="connsiteX17" fmla="*/ 2261264 w 3876133"/>
                  <a:gd name="connsiteY17" fmla="*/ 595281 h 2130415"/>
                  <a:gd name="connsiteX18" fmla="*/ 2545572 w 3876133"/>
                  <a:gd name="connsiteY18" fmla="*/ 140388 h 2130415"/>
                  <a:gd name="connsiteX19" fmla="*/ 2809667 w 3876133"/>
                  <a:gd name="connsiteY19" fmla="*/ 11 h 2130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76133" h="2130415">
                    <a:moveTo>
                      <a:pt x="2809667" y="11"/>
                    </a:moveTo>
                    <a:cubicBezTo>
                      <a:pt x="2856712" y="-522"/>
                      <a:pt x="2900957" y="18136"/>
                      <a:pt x="2943603" y="60782"/>
                    </a:cubicBezTo>
                    <a:lnTo>
                      <a:pt x="2591061" y="572537"/>
                    </a:lnTo>
                    <a:cubicBezTo>
                      <a:pt x="2591061" y="572537"/>
                      <a:pt x="2886741" y="288228"/>
                      <a:pt x="3045954" y="174505"/>
                    </a:cubicBezTo>
                    <a:cubicBezTo>
                      <a:pt x="3205166" y="60782"/>
                      <a:pt x="3443985" y="-41569"/>
                      <a:pt x="3534964" y="106271"/>
                    </a:cubicBezTo>
                    <a:cubicBezTo>
                      <a:pt x="3534964" y="106271"/>
                      <a:pt x="3751038" y="-75686"/>
                      <a:pt x="3876133" y="117644"/>
                    </a:cubicBezTo>
                    <a:cubicBezTo>
                      <a:pt x="3876133" y="117644"/>
                      <a:pt x="3648687" y="333718"/>
                      <a:pt x="3375751" y="561164"/>
                    </a:cubicBezTo>
                    <a:cubicBezTo>
                      <a:pt x="3102816" y="788611"/>
                      <a:pt x="2779500" y="1171403"/>
                      <a:pt x="2520439" y="1355294"/>
                    </a:cubicBezTo>
                    <a:cubicBezTo>
                      <a:pt x="2261378" y="1539184"/>
                      <a:pt x="1817743" y="1948588"/>
                      <a:pt x="1635786" y="2119173"/>
                    </a:cubicBezTo>
                    <a:lnTo>
                      <a:pt x="1623398" y="2130415"/>
                    </a:lnTo>
                    <a:lnTo>
                      <a:pt x="0" y="2130415"/>
                    </a:lnTo>
                    <a:lnTo>
                      <a:pt x="21497" y="2120866"/>
                    </a:lnTo>
                    <a:cubicBezTo>
                      <a:pt x="547820" y="1883330"/>
                      <a:pt x="1039450" y="1633006"/>
                      <a:pt x="1124032" y="1493695"/>
                    </a:cubicBezTo>
                    <a:cubicBezTo>
                      <a:pt x="1317361" y="1175270"/>
                      <a:pt x="1135404" y="333718"/>
                      <a:pt x="1033053" y="231367"/>
                    </a:cubicBezTo>
                    <a:cubicBezTo>
                      <a:pt x="930702" y="129016"/>
                      <a:pt x="805607" y="72154"/>
                      <a:pt x="942075" y="15293"/>
                    </a:cubicBezTo>
                    <a:cubicBezTo>
                      <a:pt x="1078542" y="-41569"/>
                      <a:pt x="1351478" y="106271"/>
                      <a:pt x="1396967" y="401952"/>
                    </a:cubicBezTo>
                    <a:cubicBezTo>
                      <a:pt x="1442002" y="694448"/>
                      <a:pt x="1658531" y="856845"/>
                      <a:pt x="1658531" y="856845"/>
                    </a:cubicBezTo>
                    <a:cubicBezTo>
                      <a:pt x="1658531" y="856845"/>
                      <a:pt x="2090679" y="902334"/>
                      <a:pt x="2261264" y="595281"/>
                    </a:cubicBezTo>
                    <a:cubicBezTo>
                      <a:pt x="2261264" y="595281"/>
                      <a:pt x="2386359" y="276856"/>
                      <a:pt x="2545572" y="140388"/>
                    </a:cubicBezTo>
                    <a:cubicBezTo>
                      <a:pt x="2645080" y="55095"/>
                      <a:pt x="2731261" y="899"/>
                      <a:pt x="2809667" y="11"/>
                    </a:cubicBezTo>
                    <a:close/>
                  </a:path>
                </a:pathLst>
              </a:custGeom>
              <a:solidFill>
                <a:srgbClr val="F79D7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Freeform: Shape 53">
                <a:extLst>
                  <a:ext uri="{FF2B5EF4-FFF2-40B4-BE49-F238E27FC236}">
                    <a16:creationId xmlns:a16="http://schemas.microsoft.com/office/drawing/2014/main" id="{03D22AC3-FF22-9428-4D29-0B87F6158384}"/>
                  </a:ext>
                </a:extLst>
              </p:cNvPr>
              <p:cNvSpPr/>
              <p:nvPr/>
            </p:nvSpPr>
            <p:spPr>
              <a:xfrm>
                <a:off x="6580211" y="4792312"/>
                <a:ext cx="214164" cy="241582"/>
              </a:xfrm>
              <a:custGeom>
                <a:avLst/>
                <a:gdLst>
                  <a:gd name="connsiteX0" fmla="*/ 214165 w 214164"/>
                  <a:gd name="connsiteY0" fmla="*/ 7427 h 241582"/>
                  <a:gd name="connsiteX1" fmla="*/ 87818 w 214164"/>
                  <a:gd name="connsiteY1" fmla="*/ 18799 h 241582"/>
                  <a:gd name="connsiteX2" fmla="*/ 21063 w 214164"/>
                  <a:gd name="connsiteY2" fmla="*/ 241583 h 241582"/>
                  <a:gd name="connsiteX3" fmla="*/ 214165 w 214164"/>
                  <a:gd name="connsiteY3" fmla="*/ 7427 h 241582"/>
                </a:gdLst>
                <a:ahLst/>
                <a:cxnLst>
                  <a:cxn ang="0">
                    <a:pos x="connsiteX0" y="connsiteY0"/>
                  </a:cxn>
                  <a:cxn ang="0">
                    <a:pos x="connsiteX1" y="connsiteY1"/>
                  </a:cxn>
                  <a:cxn ang="0">
                    <a:pos x="connsiteX2" y="connsiteY2"/>
                  </a:cxn>
                  <a:cxn ang="0">
                    <a:pos x="connsiteX3" y="connsiteY3"/>
                  </a:cxn>
                </a:cxnLst>
                <a:rect l="l" t="t" r="r" b="b"/>
                <a:pathLst>
                  <a:path w="214164" h="241582">
                    <a:moveTo>
                      <a:pt x="214165" y="7427"/>
                    </a:moveTo>
                    <a:cubicBezTo>
                      <a:pt x="214165" y="7427"/>
                      <a:pt x="144680" y="-15318"/>
                      <a:pt x="87818" y="18799"/>
                    </a:cubicBezTo>
                    <a:cubicBezTo>
                      <a:pt x="30957" y="52916"/>
                      <a:pt x="-34434" y="168686"/>
                      <a:pt x="21063" y="241583"/>
                    </a:cubicBezTo>
                    <a:lnTo>
                      <a:pt x="214165" y="7427"/>
                    </a:lnTo>
                    <a:close/>
                  </a:path>
                </a:pathLst>
              </a:custGeom>
              <a:solidFill>
                <a:srgbClr val="FBC3B0"/>
              </a:solidFill>
              <a:ln w="11356"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D01395FF-8848-A0EB-F5BF-46AD1D79ED9E}"/>
                  </a:ext>
                </a:extLst>
              </p:cNvPr>
              <p:cNvSpPr/>
              <p:nvPr/>
            </p:nvSpPr>
            <p:spPr>
              <a:xfrm>
                <a:off x="7122922" y="4813777"/>
                <a:ext cx="238818" cy="207722"/>
              </a:xfrm>
              <a:custGeom>
                <a:avLst/>
                <a:gdLst>
                  <a:gd name="connsiteX0" fmla="*/ 42874 w 238818"/>
                  <a:gd name="connsiteY0" fmla="*/ 207722 h 207722"/>
                  <a:gd name="connsiteX1" fmla="*/ 0 w 238818"/>
                  <a:gd name="connsiteY1" fmla="*/ 145175 h 207722"/>
                  <a:gd name="connsiteX2" fmla="*/ 225741 w 238818"/>
                  <a:gd name="connsiteY2" fmla="*/ 1656 h 207722"/>
                  <a:gd name="connsiteX3" fmla="*/ 238819 w 238818"/>
                  <a:gd name="connsiteY3" fmla="*/ 20079 h 207722"/>
                  <a:gd name="connsiteX4" fmla="*/ 42874 w 238818"/>
                  <a:gd name="connsiteY4" fmla="*/ 207722 h 207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818" h="207722">
                    <a:moveTo>
                      <a:pt x="42874" y="207722"/>
                    </a:moveTo>
                    <a:cubicBezTo>
                      <a:pt x="42874" y="207722"/>
                      <a:pt x="0" y="167919"/>
                      <a:pt x="0" y="145175"/>
                    </a:cubicBezTo>
                    <a:cubicBezTo>
                      <a:pt x="0" y="122430"/>
                      <a:pt x="121570" y="-16654"/>
                      <a:pt x="225741" y="1656"/>
                    </a:cubicBezTo>
                    <a:cubicBezTo>
                      <a:pt x="225741" y="1656"/>
                      <a:pt x="238819" y="8707"/>
                      <a:pt x="238819" y="20079"/>
                    </a:cubicBezTo>
                    <a:cubicBezTo>
                      <a:pt x="238819" y="31451"/>
                      <a:pt x="42874" y="207722"/>
                      <a:pt x="42874" y="207722"/>
                    </a:cubicBezTo>
                    <a:close/>
                  </a:path>
                </a:pathLst>
              </a:custGeom>
              <a:solidFill>
                <a:srgbClr val="FBC3B0"/>
              </a:solidFill>
              <a:ln w="11356"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F46CED01-6A3A-733B-47C1-C8BB854226D7}"/>
                  </a:ext>
                </a:extLst>
              </p:cNvPr>
              <p:cNvSpPr/>
              <p:nvPr/>
            </p:nvSpPr>
            <p:spPr>
              <a:xfrm>
                <a:off x="7486022" y="4837950"/>
                <a:ext cx="216888" cy="173655"/>
              </a:xfrm>
              <a:custGeom>
                <a:avLst/>
                <a:gdLst>
                  <a:gd name="connsiteX0" fmla="*/ 814 w 216888"/>
                  <a:gd name="connsiteY0" fmla="*/ 98257 h 173655"/>
                  <a:gd name="connsiteX1" fmla="*/ 35955 w 216888"/>
                  <a:gd name="connsiteY1" fmla="*/ 173655 h 173655"/>
                  <a:gd name="connsiteX2" fmla="*/ 216888 w 216888"/>
                  <a:gd name="connsiteY2" fmla="*/ 7278 h 173655"/>
                  <a:gd name="connsiteX3" fmla="*/ 814 w 216888"/>
                  <a:gd name="connsiteY3" fmla="*/ 98257 h 173655"/>
                </a:gdLst>
                <a:ahLst/>
                <a:cxnLst>
                  <a:cxn ang="0">
                    <a:pos x="connsiteX0" y="connsiteY0"/>
                  </a:cxn>
                  <a:cxn ang="0">
                    <a:pos x="connsiteX1" y="connsiteY1"/>
                  </a:cxn>
                  <a:cxn ang="0">
                    <a:pos x="connsiteX2" y="connsiteY2"/>
                  </a:cxn>
                  <a:cxn ang="0">
                    <a:pos x="connsiteX3" y="connsiteY3"/>
                  </a:cxn>
                </a:cxnLst>
                <a:rect l="l" t="t" r="r" b="b"/>
                <a:pathLst>
                  <a:path w="216888" h="173655">
                    <a:moveTo>
                      <a:pt x="814" y="98257"/>
                    </a:moveTo>
                    <a:cubicBezTo>
                      <a:pt x="814" y="98257"/>
                      <a:pt x="-8511" y="157962"/>
                      <a:pt x="35955" y="173655"/>
                    </a:cubicBezTo>
                    <a:lnTo>
                      <a:pt x="216888" y="7278"/>
                    </a:lnTo>
                    <a:cubicBezTo>
                      <a:pt x="216888" y="7278"/>
                      <a:pt x="125910" y="-38211"/>
                      <a:pt x="814" y="98257"/>
                    </a:cubicBezTo>
                    <a:close/>
                  </a:path>
                </a:pathLst>
              </a:custGeom>
              <a:solidFill>
                <a:srgbClr val="FBC3B0"/>
              </a:solidFill>
              <a:ln w="11356"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DF780CE1-F12B-A320-A6D1-DAF18B8FDC6F}"/>
                  </a:ext>
                </a:extLst>
              </p:cNvPr>
              <p:cNvSpPr/>
              <p:nvPr/>
            </p:nvSpPr>
            <p:spPr>
              <a:xfrm>
                <a:off x="4687974" y="4798637"/>
                <a:ext cx="228718" cy="170777"/>
              </a:xfrm>
              <a:custGeom>
                <a:avLst/>
                <a:gdLst>
                  <a:gd name="connsiteX0" fmla="*/ 1272 w 228718"/>
                  <a:gd name="connsiteY0" fmla="*/ 46591 h 170777"/>
                  <a:gd name="connsiteX1" fmla="*/ 180614 w 228718"/>
                  <a:gd name="connsiteY1" fmla="*/ 170777 h 170777"/>
                  <a:gd name="connsiteX2" fmla="*/ 228718 w 228718"/>
                  <a:gd name="connsiteY2" fmla="*/ 103453 h 170777"/>
                  <a:gd name="connsiteX3" fmla="*/ 35162 w 228718"/>
                  <a:gd name="connsiteY3" fmla="*/ 1102 h 170777"/>
                  <a:gd name="connsiteX4" fmla="*/ 1272 w 228718"/>
                  <a:gd name="connsiteY4" fmla="*/ 46591 h 170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718" h="170777">
                    <a:moveTo>
                      <a:pt x="1272" y="46591"/>
                    </a:moveTo>
                    <a:lnTo>
                      <a:pt x="180614" y="170777"/>
                    </a:lnTo>
                    <a:cubicBezTo>
                      <a:pt x="180614" y="170777"/>
                      <a:pt x="228718" y="137570"/>
                      <a:pt x="228718" y="103453"/>
                    </a:cubicBezTo>
                    <a:cubicBezTo>
                      <a:pt x="228718" y="69336"/>
                      <a:pt x="80423" y="-10270"/>
                      <a:pt x="35162" y="1102"/>
                    </a:cubicBezTo>
                    <a:cubicBezTo>
                      <a:pt x="-10100" y="12474"/>
                      <a:pt x="1272" y="46591"/>
                      <a:pt x="1272" y="46591"/>
                    </a:cubicBezTo>
                    <a:close/>
                  </a:path>
                </a:pathLst>
              </a:custGeom>
              <a:solidFill>
                <a:srgbClr val="FBC3B0"/>
              </a:solidFill>
              <a:ln w="11356"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ACA69CC5-6125-DD8A-8323-B7C41231BDB2}"/>
                  </a:ext>
                </a:extLst>
              </p:cNvPr>
              <p:cNvSpPr/>
              <p:nvPr/>
            </p:nvSpPr>
            <p:spPr>
              <a:xfrm>
                <a:off x="6417838" y="5268961"/>
                <a:ext cx="21380" cy="31160"/>
              </a:xfrm>
              <a:custGeom>
                <a:avLst/>
                <a:gdLst>
                  <a:gd name="connsiteX0" fmla="*/ 0 w 21380"/>
                  <a:gd name="connsiteY0" fmla="*/ 31160 h 31160"/>
                  <a:gd name="connsiteX1" fmla="*/ 7733 w 21380"/>
                  <a:gd name="connsiteY1" fmla="*/ 23654 h 31160"/>
                  <a:gd name="connsiteX2" fmla="*/ 21380 w 21380"/>
                  <a:gd name="connsiteY2" fmla="*/ 0 h 31160"/>
                  <a:gd name="connsiteX3" fmla="*/ 0 w 21380"/>
                  <a:gd name="connsiteY3" fmla="*/ 31160 h 31160"/>
                </a:gdLst>
                <a:ahLst/>
                <a:cxnLst>
                  <a:cxn ang="0">
                    <a:pos x="connsiteX0" y="connsiteY0"/>
                  </a:cxn>
                  <a:cxn ang="0">
                    <a:pos x="connsiteX1" y="connsiteY1"/>
                  </a:cxn>
                  <a:cxn ang="0">
                    <a:pos x="connsiteX2" y="connsiteY2"/>
                  </a:cxn>
                  <a:cxn ang="0">
                    <a:pos x="connsiteX3" y="connsiteY3"/>
                  </a:cxn>
                </a:cxnLst>
                <a:rect l="l" t="t" r="r" b="b"/>
                <a:pathLst>
                  <a:path w="21380" h="31160">
                    <a:moveTo>
                      <a:pt x="0" y="31160"/>
                    </a:moveTo>
                    <a:cubicBezTo>
                      <a:pt x="0" y="31160"/>
                      <a:pt x="2729" y="28545"/>
                      <a:pt x="7733" y="23654"/>
                    </a:cubicBezTo>
                    <a:lnTo>
                      <a:pt x="21380" y="0"/>
                    </a:lnTo>
                    <a:lnTo>
                      <a:pt x="0" y="31160"/>
                    </a:lnTo>
                    <a:close/>
                  </a:path>
                </a:pathLst>
              </a:custGeom>
              <a:noFill/>
              <a:ln w="11356"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3EB41718-35B5-60ED-C882-538C419BEFE3}"/>
                  </a:ext>
                </a:extLst>
              </p:cNvPr>
              <p:cNvSpPr/>
              <p:nvPr/>
            </p:nvSpPr>
            <p:spPr>
              <a:xfrm>
                <a:off x="6930502" y="5539850"/>
                <a:ext cx="1819" cy="1819"/>
              </a:xfrm>
              <a:custGeom>
                <a:avLst/>
                <a:gdLst>
                  <a:gd name="connsiteX0" fmla="*/ 1820 w 1819"/>
                  <a:gd name="connsiteY0" fmla="*/ 0 h 1819"/>
                  <a:gd name="connsiteX1" fmla="*/ 1820 w 1819"/>
                  <a:gd name="connsiteY1" fmla="*/ 0 h 1819"/>
                  <a:gd name="connsiteX2" fmla="*/ 0 w 1819"/>
                  <a:gd name="connsiteY2" fmla="*/ 1820 h 1819"/>
                  <a:gd name="connsiteX3" fmla="*/ 1820 w 1819"/>
                  <a:gd name="connsiteY3" fmla="*/ 0 h 1819"/>
                </a:gdLst>
                <a:ahLst/>
                <a:cxnLst>
                  <a:cxn ang="0">
                    <a:pos x="connsiteX0" y="connsiteY0"/>
                  </a:cxn>
                  <a:cxn ang="0">
                    <a:pos x="connsiteX1" y="connsiteY1"/>
                  </a:cxn>
                  <a:cxn ang="0">
                    <a:pos x="connsiteX2" y="connsiteY2"/>
                  </a:cxn>
                  <a:cxn ang="0">
                    <a:pos x="connsiteX3" y="connsiteY3"/>
                  </a:cxn>
                </a:cxnLst>
                <a:rect l="l" t="t" r="r" b="b"/>
                <a:pathLst>
                  <a:path w="1819" h="1819">
                    <a:moveTo>
                      <a:pt x="1820" y="0"/>
                    </a:moveTo>
                    <a:cubicBezTo>
                      <a:pt x="1820" y="0"/>
                      <a:pt x="1706" y="0"/>
                      <a:pt x="1820" y="0"/>
                    </a:cubicBezTo>
                    <a:cubicBezTo>
                      <a:pt x="1137" y="569"/>
                      <a:pt x="569" y="1251"/>
                      <a:pt x="0" y="1820"/>
                    </a:cubicBezTo>
                    <a:lnTo>
                      <a:pt x="1820" y="0"/>
                    </a:lnTo>
                    <a:close/>
                  </a:path>
                </a:pathLst>
              </a:custGeom>
              <a:solidFill>
                <a:srgbClr val="ED8A63"/>
              </a:solidFill>
              <a:ln w="11356"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AF09DDF1-56AB-7686-C0FA-360ADD2BF754}"/>
                  </a:ext>
                </a:extLst>
              </p:cNvPr>
              <p:cNvSpPr/>
              <p:nvPr/>
            </p:nvSpPr>
            <p:spPr>
              <a:xfrm>
                <a:off x="6579553" y="5541669"/>
                <a:ext cx="350949" cy="345832"/>
              </a:xfrm>
              <a:custGeom>
                <a:avLst/>
                <a:gdLst>
                  <a:gd name="connsiteX0" fmla="*/ 350950 w 350949"/>
                  <a:gd name="connsiteY0" fmla="*/ 0 h 345832"/>
                  <a:gd name="connsiteX1" fmla="*/ 0 w 350949"/>
                  <a:gd name="connsiteY1" fmla="*/ 345832 h 345832"/>
                  <a:gd name="connsiteX2" fmla="*/ 350950 w 350949"/>
                  <a:gd name="connsiteY2" fmla="*/ 0 h 345832"/>
                </a:gdLst>
                <a:ahLst/>
                <a:cxnLst>
                  <a:cxn ang="0">
                    <a:pos x="connsiteX0" y="connsiteY0"/>
                  </a:cxn>
                  <a:cxn ang="0">
                    <a:pos x="connsiteX1" y="connsiteY1"/>
                  </a:cxn>
                  <a:cxn ang="0">
                    <a:pos x="connsiteX2" y="connsiteY2"/>
                  </a:cxn>
                </a:cxnLst>
                <a:rect l="l" t="t" r="r" b="b"/>
                <a:pathLst>
                  <a:path w="350949" h="345832">
                    <a:moveTo>
                      <a:pt x="350950" y="0"/>
                    </a:moveTo>
                    <a:lnTo>
                      <a:pt x="0" y="345832"/>
                    </a:lnTo>
                    <a:cubicBezTo>
                      <a:pt x="114292" y="238705"/>
                      <a:pt x="233701" y="115998"/>
                      <a:pt x="350950" y="0"/>
                    </a:cubicBezTo>
                    <a:close/>
                  </a:path>
                </a:pathLst>
              </a:custGeom>
              <a:noFill/>
              <a:ln w="11356"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8B65C268-9647-9FDF-E079-C60B38AF9813}"/>
                  </a:ext>
                </a:extLst>
              </p:cNvPr>
              <p:cNvSpPr/>
              <p:nvPr/>
            </p:nvSpPr>
            <p:spPr>
              <a:xfrm>
                <a:off x="6439332" y="5268961"/>
                <a:ext cx="11372" cy="113"/>
              </a:xfrm>
              <a:custGeom>
                <a:avLst/>
                <a:gdLst>
                  <a:gd name="connsiteX0" fmla="*/ 0 w 11372"/>
                  <a:gd name="connsiteY0" fmla="*/ 114 h 113"/>
                  <a:gd name="connsiteX1" fmla="*/ 0 w 11372"/>
                  <a:gd name="connsiteY1" fmla="*/ 0 h 113"/>
                  <a:gd name="connsiteX2" fmla="*/ 0 w 11372"/>
                  <a:gd name="connsiteY2" fmla="*/ 114 h 113"/>
                </a:gdLst>
                <a:ahLst/>
                <a:cxnLst>
                  <a:cxn ang="0">
                    <a:pos x="connsiteX0" y="connsiteY0"/>
                  </a:cxn>
                  <a:cxn ang="0">
                    <a:pos x="connsiteX1" y="connsiteY1"/>
                  </a:cxn>
                  <a:cxn ang="0">
                    <a:pos x="connsiteX2" y="connsiteY2"/>
                  </a:cxn>
                </a:cxnLst>
                <a:rect l="l" t="t" r="r" b="b"/>
                <a:pathLst>
                  <a:path w="11372" h="113">
                    <a:moveTo>
                      <a:pt x="0" y="114"/>
                    </a:moveTo>
                    <a:lnTo>
                      <a:pt x="0" y="0"/>
                    </a:lnTo>
                    <a:lnTo>
                      <a:pt x="0" y="114"/>
                    </a:lnTo>
                    <a:close/>
                  </a:path>
                </a:pathLst>
              </a:custGeom>
              <a:noFill/>
              <a:ln w="11356"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9DBB3113-1C43-78FA-5224-9E939D7E1D4A}"/>
                  </a:ext>
                </a:extLst>
              </p:cNvPr>
              <p:cNvSpPr/>
              <p:nvPr/>
            </p:nvSpPr>
            <p:spPr>
              <a:xfrm>
                <a:off x="6224509" y="4959748"/>
                <a:ext cx="573164" cy="681543"/>
              </a:xfrm>
              <a:custGeom>
                <a:avLst/>
                <a:gdLst>
                  <a:gd name="connsiteX0" fmla="*/ 0 w 573164"/>
                  <a:gd name="connsiteY0" fmla="*/ 681543 h 681543"/>
                  <a:gd name="connsiteX1" fmla="*/ 573165 w 573164"/>
                  <a:gd name="connsiteY1" fmla="*/ 0 h 681543"/>
                  <a:gd name="connsiteX2" fmla="*/ 201063 w 573164"/>
                  <a:gd name="connsiteY2" fmla="*/ 332982 h 681543"/>
                  <a:gd name="connsiteX3" fmla="*/ 0 w 573164"/>
                  <a:gd name="connsiteY3" fmla="*/ 681543 h 681543"/>
                </a:gdLst>
                <a:ahLst/>
                <a:cxnLst>
                  <a:cxn ang="0">
                    <a:pos x="connsiteX0" y="connsiteY0"/>
                  </a:cxn>
                  <a:cxn ang="0">
                    <a:pos x="connsiteX1" y="connsiteY1"/>
                  </a:cxn>
                  <a:cxn ang="0">
                    <a:pos x="connsiteX2" y="connsiteY2"/>
                  </a:cxn>
                  <a:cxn ang="0">
                    <a:pos x="connsiteX3" y="connsiteY3"/>
                  </a:cxn>
                </a:cxnLst>
                <a:rect l="l" t="t" r="r" b="b"/>
                <a:pathLst>
                  <a:path w="573164" h="681543">
                    <a:moveTo>
                      <a:pt x="0" y="681543"/>
                    </a:moveTo>
                    <a:lnTo>
                      <a:pt x="573165" y="0"/>
                    </a:lnTo>
                    <a:cubicBezTo>
                      <a:pt x="428964" y="116680"/>
                      <a:pt x="241207" y="294657"/>
                      <a:pt x="201063" y="332982"/>
                    </a:cubicBezTo>
                    <a:lnTo>
                      <a:pt x="0" y="681543"/>
                    </a:lnTo>
                    <a:close/>
                  </a:path>
                </a:pathLst>
              </a:custGeom>
              <a:solidFill>
                <a:srgbClr val="EA8B62"/>
              </a:solidFill>
              <a:ln w="11356"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2611962D-D6EB-E8CB-4BD7-0592CF2FD0A6}"/>
                  </a:ext>
                </a:extLst>
              </p:cNvPr>
              <p:cNvSpPr/>
              <p:nvPr/>
            </p:nvSpPr>
            <p:spPr>
              <a:xfrm>
                <a:off x="6622540" y="4799739"/>
                <a:ext cx="789352" cy="807434"/>
              </a:xfrm>
              <a:custGeom>
                <a:avLst/>
                <a:gdLst>
                  <a:gd name="connsiteX0" fmla="*/ 0 w 789352"/>
                  <a:gd name="connsiteY0" fmla="*/ 807435 h 807434"/>
                  <a:gd name="connsiteX1" fmla="*/ 511754 w 789352"/>
                  <a:gd name="connsiteY1" fmla="*/ 295680 h 807434"/>
                  <a:gd name="connsiteX2" fmla="*/ 789353 w 789352"/>
                  <a:gd name="connsiteY2" fmla="*/ 0 h 807434"/>
                  <a:gd name="connsiteX3" fmla="*/ 789353 w 789352"/>
                  <a:gd name="connsiteY3" fmla="*/ 0 h 807434"/>
                  <a:gd name="connsiteX4" fmla="*/ 739201 w 789352"/>
                  <a:gd name="connsiteY4" fmla="*/ 34117 h 807434"/>
                  <a:gd name="connsiteX5" fmla="*/ 511754 w 789352"/>
                  <a:gd name="connsiteY5" fmla="*/ 250191 h 807434"/>
                  <a:gd name="connsiteX6" fmla="*/ 0 w 789352"/>
                  <a:gd name="connsiteY6" fmla="*/ 807435 h 807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9352" h="807434">
                    <a:moveTo>
                      <a:pt x="0" y="807435"/>
                    </a:moveTo>
                    <a:cubicBezTo>
                      <a:pt x="0" y="807435"/>
                      <a:pt x="386659" y="432148"/>
                      <a:pt x="511754" y="295680"/>
                    </a:cubicBezTo>
                    <a:cubicBezTo>
                      <a:pt x="636850" y="159213"/>
                      <a:pt x="771271" y="68234"/>
                      <a:pt x="789353" y="0"/>
                    </a:cubicBezTo>
                    <a:lnTo>
                      <a:pt x="789353" y="0"/>
                    </a:lnTo>
                    <a:cubicBezTo>
                      <a:pt x="758761" y="17741"/>
                      <a:pt x="739201" y="34117"/>
                      <a:pt x="739201" y="34117"/>
                    </a:cubicBezTo>
                    <a:cubicBezTo>
                      <a:pt x="739201" y="34117"/>
                      <a:pt x="614105" y="159213"/>
                      <a:pt x="511754" y="250191"/>
                    </a:cubicBezTo>
                    <a:cubicBezTo>
                      <a:pt x="409404" y="341170"/>
                      <a:pt x="0" y="807435"/>
                      <a:pt x="0" y="807435"/>
                    </a:cubicBezTo>
                    <a:close/>
                  </a:path>
                </a:pathLst>
              </a:custGeom>
              <a:solidFill>
                <a:srgbClr val="EA8B62"/>
              </a:solidFill>
              <a:ln w="11356"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64C8824C-9E0A-3876-926C-608B58F25289}"/>
                  </a:ext>
                </a:extLst>
              </p:cNvPr>
              <p:cNvSpPr/>
              <p:nvPr/>
            </p:nvSpPr>
            <p:spPr>
              <a:xfrm flipV="1">
                <a:off x="5314397" y="5539850"/>
                <a:ext cx="1617812" cy="1318150"/>
              </a:xfrm>
              <a:custGeom>
                <a:avLst/>
                <a:gdLst>
                  <a:gd name="connsiteX0" fmla="*/ 1617812 w 1617812"/>
                  <a:gd name="connsiteY0" fmla="*/ 1318150 h 1318150"/>
                  <a:gd name="connsiteX1" fmla="*/ 1616106 w 1617812"/>
                  <a:gd name="connsiteY1" fmla="*/ 1316444 h 1318150"/>
                  <a:gd name="connsiteX2" fmla="*/ 1265156 w 1617812"/>
                  <a:gd name="connsiteY2" fmla="*/ 970612 h 1318150"/>
                  <a:gd name="connsiteX3" fmla="*/ 1032820 w 1617812"/>
                  <a:gd name="connsiteY3" fmla="*/ 775122 h 1318150"/>
                  <a:gd name="connsiteX4" fmla="*/ 148167 w 1617812"/>
                  <a:gd name="connsiteY4" fmla="*/ 11243 h 1318150"/>
                  <a:gd name="connsiteX5" fmla="*/ 135778 w 1617812"/>
                  <a:gd name="connsiteY5" fmla="*/ 0 h 1318150"/>
                  <a:gd name="connsiteX6" fmla="*/ 0 w 1617812"/>
                  <a:gd name="connsiteY6" fmla="*/ 0 h 1318150"/>
                  <a:gd name="connsiteX7" fmla="*/ 34911 w 1617812"/>
                  <a:gd name="connsiteY7" fmla="*/ 25009 h 1318150"/>
                  <a:gd name="connsiteX8" fmla="*/ 504348 w 1617812"/>
                  <a:gd name="connsiteY8" fmla="*/ 388463 h 1318150"/>
                  <a:gd name="connsiteX9" fmla="*/ 1617812 w 1617812"/>
                  <a:gd name="connsiteY9" fmla="*/ 1318150 h 131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7812" h="1318150">
                    <a:moveTo>
                      <a:pt x="1617812" y="1318150"/>
                    </a:moveTo>
                    <a:cubicBezTo>
                      <a:pt x="1617243" y="1317581"/>
                      <a:pt x="1616675" y="1317013"/>
                      <a:pt x="1616106" y="1316444"/>
                    </a:cubicBezTo>
                    <a:lnTo>
                      <a:pt x="1265156" y="970612"/>
                    </a:lnTo>
                    <a:cubicBezTo>
                      <a:pt x="1184299" y="894872"/>
                      <a:pt x="1106058" y="827093"/>
                      <a:pt x="1032820" y="775122"/>
                    </a:cubicBezTo>
                    <a:cubicBezTo>
                      <a:pt x="773645" y="591231"/>
                      <a:pt x="330124" y="181827"/>
                      <a:pt x="148167" y="11243"/>
                    </a:cubicBezTo>
                    <a:lnTo>
                      <a:pt x="135778" y="0"/>
                    </a:lnTo>
                    <a:lnTo>
                      <a:pt x="0" y="0"/>
                    </a:lnTo>
                    <a:lnTo>
                      <a:pt x="34911" y="25009"/>
                    </a:lnTo>
                    <a:cubicBezTo>
                      <a:pt x="239345" y="172979"/>
                      <a:pt x="407911" y="301635"/>
                      <a:pt x="504348" y="388463"/>
                    </a:cubicBezTo>
                    <a:cubicBezTo>
                      <a:pt x="943433" y="783878"/>
                      <a:pt x="1615424" y="1316217"/>
                      <a:pt x="1617812" y="1318150"/>
                    </a:cubicBezTo>
                    <a:close/>
                  </a:path>
                </a:pathLst>
              </a:custGeom>
              <a:solidFill>
                <a:srgbClr val="EA8B6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Freeform: Shape 49">
                <a:extLst>
                  <a:ext uri="{FF2B5EF4-FFF2-40B4-BE49-F238E27FC236}">
                    <a16:creationId xmlns:a16="http://schemas.microsoft.com/office/drawing/2014/main" id="{28743F76-7141-5BEC-ABED-C5574F4303FD}"/>
                  </a:ext>
                </a:extLst>
              </p:cNvPr>
              <p:cNvSpPr/>
              <p:nvPr/>
            </p:nvSpPr>
            <p:spPr>
              <a:xfrm>
                <a:off x="3652846" y="6352854"/>
                <a:ext cx="2177381" cy="538164"/>
              </a:xfrm>
              <a:custGeom>
                <a:avLst/>
                <a:gdLst>
                  <a:gd name="connsiteX0" fmla="*/ 599122 w 2177381"/>
                  <a:gd name="connsiteY0" fmla="*/ 0 h 366765"/>
                  <a:gd name="connsiteX1" fmla="*/ 2177381 w 2177381"/>
                  <a:gd name="connsiteY1" fmla="*/ 221063 h 366765"/>
                  <a:gd name="connsiteX2" fmla="*/ 1998820 w 2177381"/>
                  <a:gd name="connsiteY2" fmla="*/ 366765 h 366765"/>
                  <a:gd name="connsiteX3" fmla="*/ 0 w 2177381"/>
                  <a:gd name="connsiteY3" fmla="*/ 366765 h 366765"/>
                  <a:gd name="connsiteX4" fmla="*/ 599122 w 2177381"/>
                  <a:gd name="connsiteY4" fmla="*/ 0 h 366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7381" h="366765">
                    <a:moveTo>
                      <a:pt x="599122" y="0"/>
                    </a:moveTo>
                    <a:lnTo>
                      <a:pt x="2177381" y="221063"/>
                    </a:lnTo>
                    <a:lnTo>
                      <a:pt x="1998820" y="366765"/>
                    </a:lnTo>
                    <a:lnTo>
                      <a:pt x="0" y="366765"/>
                    </a:lnTo>
                    <a:lnTo>
                      <a:pt x="599122" y="0"/>
                    </a:lnTo>
                    <a:close/>
                  </a:path>
                </a:pathLst>
              </a:custGeom>
              <a:gradFill>
                <a:gsLst>
                  <a:gs pos="19000">
                    <a:schemeClr val="accent5"/>
                  </a:gs>
                  <a:gs pos="75000">
                    <a:schemeClr val="accent5">
                      <a:lumMod val="75000"/>
                    </a:schemeClr>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sp>
        <p:nvSpPr>
          <p:cNvPr id="92" name="TextBox 91">
            <a:extLst>
              <a:ext uri="{FF2B5EF4-FFF2-40B4-BE49-F238E27FC236}">
                <a16:creationId xmlns:a16="http://schemas.microsoft.com/office/drawing/2014/main" id="{9FC6EC55-D1C0-45F1-43EC-65839699377C}"/>
              </a:ext>
            </a:extLst>
          </p:cNvPr>
          <p:cNvSpPr txBox="1"/>
          <p:nvPr/>
        </p:nvSpPr>
        <p:spPr>
          <a:xfrm>
            <a:off x="-3410644" y="1556792"/>
            <a:ext cx="2286305" cy="295818"/>
          </a:xfrm>
          <a:prstGeom prst="rect">
            <a:avLst/>
          </a:prstGeom>
          <a:noFill/>
        </p:spPr>
        <p:txBody>
          <a:bodyPr wrap="square" lIns="0" tIns="0" rIns="0" bIns="0" rtlCol="0" anchor="ctr">
            <a:noAutofit/>
          </a:bodyPr>
          <a:lstStyle/>
          <a:p>
            <a:pPr algn="ctr">
              <a:lnSpc>
                <a:spcPct val="110000"/>
              </a:lnSpc>
            </a:pPr>
            <a:r>
              <a:rPr lang="en-US" sz="2400" b="1" dirty="0">
                <a:solidFill>
                  <a:schemeClr val="tx1">
                    <a:lumMod val="95000"/>
                    <a:lumOff val="5000"/>
                  </a:schemeClr>
                </a:solidFill>
                <a:cs typeface="Segoe UI Light" panose="020B0502040204020203" pitchFamily="34" charset="0"/>
              </a:rPr>
              <a:t>Typical </a:t>
            </a:r>
          </a:p>
          <a:p>
            <a:pPr algn="ctr">
              <a:lnSpc>
                <a:spcPct val="110000"/>
              </a:lnSpc>
            </a:pPr>
            <a:r>
              <a:rPr lang="en-US" sz="2400" b="1" dirty="0">
                <a:solidFill>
                  <a:schemeClr val="tx1">
                    <a:lumMod val="95000"/>
                    <a:lumOff val="5000"/>
                  </a:schemeClr>
                </a:solidFill>
                <a:cs typeface="Segoe UI Light" panose="020B0502040204020203" pitchFamily="34" charset="0"/>
              </a:rPr>
              <a:t>leadership</a:t>
            </a:r>
          </a:p>
        </p:txBody>
      </p:sp>
      <p:sp>
        <p:nvSpPr>
          <p:cNvPr id="95" name="TextBox 94">
            <a:extLst>
              <a:ext uri="{FF2B5EF4-FFF2-40B4-BE49-F238E27FC236}">
                <a16:creationId xmlns:a16="http://schemas.microsoft.com/office/drawing/2014/main" id="{F36B6605-F835-9041-90D3-15A50E3B38D4}"/>
              </a:ext>
            </a:extLst>
          </p:cNvPr>
          <p:cNvSpPr txBox="1"/>
          <p:nvPr/>
        </p:nvSpPr>
        <p:spPr>
          <a:xfrm>
            <a:off x="14558427" y="5157192"/>
            <a:ext cx="2286305" cy="295818"/>
          </a:xfrm>
          <a:prstGeom prst="rect">
            <a:avLst/>
          </a:prstGeom>
          <a:noFill/>
        </p:spPr>
        <p:txBody>
          <a:bodyPr wrap="square" lIns="0" tIns="0" rIns="0" bIns="0" rtlCol="0" anchor="ctr">
            <a:noAutofit/>
          </a:bodyPr>
          <a:lstStyle/>
          <a:p>
            <a:pPr algn="ctr">
              <a:lnSpc>
                <a:spcPct val="110000"/>
              </a:lnSpc>
            </a:pPr>
            <a:r>
              <a:rPr lang="en-US" sz="2400" b="1" dirty="0">
                <a:solidFill>
                  <a:schemeClr val="tx1">
                    <a:lumMod val="95000"/>
                    <a:lumOff val="5000"/>
                  </a:schemeClr>
                </a:solidFill>
                <a:cs typeface="Segoe UI Light" panose="020B0502040204020203" pitchFamily="34" charset="0"/>
              </a:rPr>
              <a:t>Neurodivergent leadership</a:t>
            </a:r>
          </a:p>
        </p:txBody>
      </p:sp>
      <p:sp>
        <p:nvSpPr>
          <p:cNvPr id="4" name="Rectangle 3">
            <a:extLst>
              <a:ext uri="{FF2B5EF4-FFF2-40B4-BE49-F238E27FC236}">
                <a16:creationId xmlns:a16="http://schemas.microsoft.com/office/drawing/2014/main" id="{1904CDC6-0CCC-0099-9315-BE057409DF7A}"/>
              </a:ext>
            </a:extLst>
          </p:cNvPr>
          <p:cNvSpPr/>
          <p:nvPr/>
        </p:nvSpPr>
        <p:spPr>
          <a:xfrm>
            <a:off x="-13508" y="1990980"/>
            <a:ext cx="7118605" cy="3345851"/>
          </a:xfrm>
          <a:prstGeom prst="rect">
            <a:avLst/>
          </a:prstGeom>
          <a:solidFill>
            <a:schemeClr val="accent1">
              <a:lumMod val="20000"/>
              <a:lumOff val="80000"/>
              <a:alpha val="38000"/>
            </a:schemeClr>
          </a:solidFill>
          <a:ln>
            <a:solidFill>
              <a:schemeClr val="accent1">
                <a:lumMod val="60000"/>
                <a:lumOff val="40000"/>
              </a:schemeClr>
            </a:solid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D1DDDDB-97E0-A917-D27A-2AE188D163D8}"/>
              </a:ext>
            </a:extLst>
          </p:cNvPr>
          <p:cNvSpPr txBox="1"/>
          <p:nvPr/>
        </p:nvSpPr>
        <p:spPr>
          <a:xfrm>
            <a:off x="609600" y="3076019"/>
            <a:ext cx="6370450" cy="1569864"/>
          </a:xfrm>
          <a:prstGeom prst="rect">
            <a:avLst/>
          </a:prstGeom>
          <a:noFill/>
        </p:spPr>
        <p:txBody>
          <a:bodyPr wrap="square" lIns="0" tIns="0" rIns="0" bIns="0" rtlCol="0" anchor="t">
            <a:noAutofit/>
          </a:bodyPr>
          <a:lstStyle/>
          <a:p>
            <a:pPr marL="285750" indent="-285750">
              <a:lnSpc>
                <a:spcPct val="110000"/>
              </a:lnSpc>
              <a:buFont typeface="Arial" panose="020B0604020202020204" pitchFamily="34" charset="0"/>
              <a:buChar char="•"/>
              <a:defRPr/>
            </a:pPr>
            <a:r>
              <a:rPr lang="en-US" sz="2000" b="1" kern="0" dirty="0">
                <a:ea typeface="Open Sans" panose="020B0606030504020204" pitchFamily="34" charset="0"/>
                <a:cs typeface="Open Sans" panose="020B0606030504020204" pitchFamily="34" charset="0"/>
              </a:rPr>
              <a:t>Communication:</a:t>
            </a:r>
            <a:r>
              <a:rPr lang="en-US" sz="2000" kern="0" dirty="0">
                <a:ea typeface="Open Sans" panose="020B0606030504020204" pitchFamily="34" charset="0"/>
                <a:cs typeface="Open Sans" panose="020B0606030504020204" pitchFamily="34" charset="0"/>
              </a:rPr>
              <a:t> Linear and explicit</a:t>
            </a:r>
          </a:p>
          <a:p>
            <a:pPr marL="285750" indent="-285750">
              <a:lnSpc>
                <a:spcPct val="110000"/>
              </a:lnSpc>
              <a:buFont typeface="Arial" panose="020B0604020202020204" pitchFamily="34" charset="0"/>
              <a:buChar char="•"/>
              <a:defRPr/>
            </a:pPr>
            <a:endParaRPr lang="en-US" sz="800" kern="0" dirty="0">
              <a:ea typeface="Open Sans" panose="020B0606030504020204" pitchFamily="34" charset="0"/>
              <a:cs typeface="Open Sans" panose="020B0606030504020204" pitchFamily="34" charset="0"/>
            </a:endParaRPr>
          </a:p>
          <a:p>
            <a:pPr marL="285750" indent="-285750">
              <a:lnSpc>
                <a:spcPct val="110000"/>
              </a:lnSpc>
              <a:buFont typeface="Arial" panose="020B0604020202020204" pitchFamily="34" charset="0"/>
              <a:buChar char="•"/>
              <a:defRPr/>
            </a:pPr>
            <a:r>
              <a:rPr lang="en-US" sz="2000" b="1" kern="0" dirty="0">
                <a:ea typeface="Open Sans" panose="020B0606030504020204" pitchFamily="34" charset="0"/>
                <a:cs typeface="Open Sans" panose="020B0606030504020204" pitchFamily="34" charset="0"/>
              </a:rPr>
              <a:t>Problem Solving: </a:t>
            </a:r>
            <a:r>
              <a:rPr lang="en-US" sz="2000" kern="0" dirty="0">
                <a:ea typeface="Open Sans" panose="020B0606030504020204" pitchFamily="34" charset="0"/>
                <a:cs typeface="Open Sans" panose="020B0606030504020204" pitchFamily="34" charset="0"/>
              </a:rPr>
              <a:t>Solution focused, Analytical, Structured </a:t>
            </a:r>
          </a:p>
          <a:p>
            <a:pPr marL="285750" indent="-285750">
              <a:lnSpc>
                <a:spcPct val="110000"/>
              </a:lnSpc>
              <a:buFont typeface="Arial" panose="020B0604020202020204" pitchFamily="34" charset="0"/>
              <a:buChar char="•"/>
              <a:defRPr/>
            </a:pPr>
            <a:endParaRPr lang="en-US" sz="800" kern="0" dirty="0">
              <a:ea typeface="Open Sans" panose="020B0606030504020204" pitchFamily="34" charset="0"/>
              <a:cs typeface="Open Sans" panose="020B0606030504020204" pitchFamily="34" charset="0"/>
            </a:endParaRPr>
          </a:p>
          <a:p>
            <a:pPr marL="285750" indent="-285750">
              <a:lnSpc>
                <a:spcPct val="110000"/>
              </a:lnSpc>
              <a:buFont typeface="Arial" panose="020B0604020202020204" pitchFamily="34" charset="0"/>
              <a:buChar char="•"/>
              <a:defRPr/>
            </a:pPr>
            <a:r>
              <a:rPr lang="en-US" sz="2000" b="1" kern="0" dirty="0">
                <a:ea typeface="Open Sans" panose="020B0606030504020204" pitchFamily="34" charset="0"/>
                <a:cs typeface="Open Sans" panose="020B0606030504020204" pitchFamily="34" charset="0"/>
              </a:rPr>
              <a:t>Social Dynamics: </a:t>
            </a:r>
            <a:r>
              <a:rPr lang="en-US" sz="2000" kern="0" dirty="0">
                <a:ea typeface="Open Sans" panose="020B0606030504020204" pitchFamily="34" charset="0"/>
                <a:cs typeface="Open Sans" panose="020B0606030504020204" pitchFamily="34" charset="0"/>
              </a:rPr>
              <a:t>Empathy through social norms</a:t>
            </a:r>
          </a:p>
          <a:p>
            <a:pPr marL="285750" indent="-285750">
              <a:lnSpc>
                <a:spcPct val="110000"/>
              </a:lnSpc>
              <a:buFont typeface="Arial" panose="020B0604020202020204" pitchFamily="34" charset="0"/>
              <a:buChar char="•"/>
              <a:defRPr/>
            </a:pPr>
            <a:endParaRPr lang="en-US" sz="800" kern="0" dirty="0">
              <a:ea typeface="Open Sans" panose="020B0606030504020204" pitchFamily="34" charset="0"/>
              <a:cs typeface="Open Sans" panose="020B0606030504020204" pitchFamily="34" charset="0"/>
            </a:endParaRPr>
          </a:p>
          <a:p>
            <a:pPr marL="285750" indent="-285750">
              <a:lnSpc>
                <a:spcPct val="110000"/>
              </a:lnSpc>
              <a:buFont typeface="Arial" panose="020B0604020202020204" pitchFamily="34" charset="0"/>
              <a:buChar char="•"/>
              <a:defRPr/>
            </a:pPr>
            <a:r>
              <a:rPr lang="en-US" sz="2000" b="1" kern="0" dirty="0">
                <a:ea typeface="Open Sans" panose="020B0606030504020204" pitchFamily="34" charset="0"/>
                <a:cs typeface="Open Sans" panose="020B0606030504020204" pitchFamily="34" charset="0"/>
              </a:rPr>
              <a:t>Risk Taking: </a:t>
            </a:r>
            <a:r>
              <a:rPr lang="en-US" sz="2000" kern="0" dirty="0">
                <a:ea typeface="Open Sans" panose="020B0606030504020204" pitchFamily="34" charset="0"/>
                <a:cs typeface="Open Sans" panose="020B0606030504020204" pitchFamily="34" charset="0"/>
              </a:rPr>
              <a:t>A</a:t>
            </a:r>
            <a:r>
              <a:rPr lang="en-GB" sz="2000" dirty="0" err="1"/>
              <a:t>dhere</a:t>
            </a:r>
            <a:r>
              <a:rPr lang="en-GB" sz="2000" dirty="0"/>
              <a:t> to traditional models</a:t>
            </a:r>
            <a:endParaRPr lang="en-US" sz="2000" kern="0" dirty="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5B737D7E-769D-F89F-3939-72918C0049E1}"/>
              </a:ext>
            </a:extLst>
          </p:cNvPr>
          <p:cNvSpPr txBox="1"/>
          <p:nvPr/>
        </p:nvSpPr>
        <p:spPr>
          <a:xfrm>
            <a:off x="728260" y="2557118"/>
            <a:ext cx="2286305" cy="295818"/>
          </a:xfrm>
          <a:prstGeom prst="rect">
            <a:avLst/>
          </a:prstGeom>
          <a:noFill/>
        </p:spPr>
        <p:txBody>
          <a:bodyPr wrap="square" lIns="0" tIns="0" rIns="0" bIns="0" rtlCol="0" anchor="ctr">
            <a:noAutofit/>
          </a:bodyPr>
          <a:lstStyle/>
          <a:p>
            <a:pPr>
              <a:lnSpc>
                <a:spcPct val="110000"/>
              </a:lnSpc>
            </a:pPr>
            <a:r>
              <a:rPr lang="en-US" sz="2400" b="1" dirty="0">
                <a:solidFill>
                  <a:schemeClr val="accent1">
                    <a:lumMod val="75000"/>
                  </a:schemeClr>
                </a:solidFill>
                <a:cs typeface="Segoe UI Light" panose="020B0502040204020203" pitchFamily="34" charset="0"/>
              </a:rPr>
              <a:t>Leadership style</a:t>
            </a:r>
          </a:p>
        </p:txBody>
      </p:sp>
    </p:spTree>
    <p:extLst>
      <p:ext uri="{BB962C8B-B14F-4D97-AF65-F5344CB8AC3E}">
        <p14:creationId xmlns:p14="http://schemas.microsoft.com/office/powerpoint/2010/main" val="356034875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2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8FB41-9DC1-604E-F56F-AD45396302CB}"/>
              </a:ext>
            </a:extLst>
          </p:cNvPr>
          <p:cNvSpPr>
            <a:spLocks noGrp="1"/>
          </p:cNvSpPr>
          <p:nvPr>
            <p:ph type="title"/>
          </p:nvPr>
        </p:nvSpPr>
        <p:spPr/>
        <p:txBody>
          <a:bodyPr/>
          <a:lstStyle/>
          <a:p>
            <a:pPr defTabSz="457200">
              <a:lnSpc>
                <a:spcPct val="107000"/>
              </a:lnSpc>
              <a:spcAft>
                <a:spcPts val="800"/>
              </a:spcAft>
              <a:tabLst>
                <a:tab pos="457200" algn="l"/>
              </a:tabLst>
            </a:pPr>
            <a:r>
              <a:rPr lang="en-US" sz="4800" b="1" dirty="0">
                <a:solidFill>
                  <a:srgbClr val="CC9900"/>
                </a:solidFill>
                <a:effectLst>
                  <a:innerShdw blurRad="63500" dist="50800" dir="13500000">
                    <a:prstClr val="black">
                      <a:alpha val="50000"/>
                    </a:prstClr>
                  </a:innerShdw>
                </a:effectLst>
                <a:latin typeface="Helvetica" panose="020B0604020202020204" pitchFamily="34" charset="0"/>
                <a:ea typeface="+mn-ea"/>
                <a:cs typeface="Helvetica" panose="020B0604020202020204" pitchFamily="34" charset="0"/>
              </a:rPr>
              <a:t>Neurodivergent leadership</a:t>
            </a:r>
          </a:p>
        </p:txBody>
      </p:sp>
      <p:sp>
        <p:nvSpPr>
          <p:cNvPr id="61" name="Freeform: Shape 60">
            <a:extLst>
              <a:ext uri="{FF2B5EF4-FFF2-40B4-BE49-F238E27FC236}">
                <a16:creationId xmlns:a16="http://schemas.microsoft.com/office/drawing/2014/main" id="{6A9C1B1A-5BEF-7AAE-3EC5-6EC8661DA137}"/>
              </a:ext>
            </a:extLst>
          </p:cNvPr>
          <p:cNvSpPr/>
          <p:nvPr/>
        </p:nvSpPr>
        <p:spPr>
          <a:xfrm>
            <a:off x="2439115" y="4727586"/>
            <a:ext cx="5265384" cy="3350681"/>
          </a:xfrm>
          <a:custGeom>
            <a:avLst/>
            <a:gdLst>
              <a:gd name="connsiteX0" fmla="*/ 5265384 w 5265384"/>
              <a:gd name="connsiteY0" fmla="*/ 117644 h 3350681"/>
              <a:gd name="connsiteX1" fmla="*/ 4974367 w 5265384"/>
              <a:gd name="connsiteY1" fmla="*/ 72154 h 3350681"/>
              <a:gd name="connsiteX2" fmla="*/ 4696768 w 5265384"/>
              <a:gd name="connsiteY2" fmla="*/ 367835 h 3350681"/>
              <a:gd name="connsiteX3" fmla="*/ 4185014 w 5265384"/>
              <a:gd name="connsiteY3" fmla="*/ 879589 h 3350681"/>
              <a:gd name="connsiteX4" fmla="*/ 4696768 w 5265384"/>
              <a:gd name="connsiteY4" fmla="*/ 322345 h 3350681"/>
              <a:gd name="connsiteX5" fmla="*/ 4924215 w 5265384"/>
              <a:gd name="connsiteY5" fmla="*/ 106271 h 3350681"/>
              <a:gd name="connsiteX6" fmla="*/ 4435205 w 5265384"/>
              <a:gd name="connsiteY6" fmla="*/ 174505 h 3350681"/>
              <a:gd name="connsiteX7" fmla="*/ 4360148 w 5265384"/>
              <a:gd name="connsiteY7" fmla="*/ 232163 h 3350681"/>
              <a:gd name="connsiteX8" fmla="*/ 3786983 w 5265384"/>
              <a:gd name="connsiteY8" fmla="*/ 913706 h 3350681"/>
              <a:gd name="connsiteX9" fmla="*/ 3988045 w 5265384"/>
              <a:gd name="connsiteY9" fmla="*/ 565031 h 3350681"/>
              <a:gd name="connsiteX10" fmla="*/ 3980312 w 5265384"/>
              <a:gd name="connsiteY10" fmla="*/ 572537 h 3350681"/>
              <a:gd name="connsiteX11" fmla="*/ 4001806 w 5265384"/>
              <a:gd name="connsiteY11" fmla="*/ 541376 h 3350681"/>
              <a:gd name="connsiteX12" fmla="*/ 4001806 w 5265384"/>
              <a:gd name="connsiteY12" fmla="*/ 541376 h 3350681"/>
              <a:gd name="connsiteX13" fmla="*/ 4001806 w 5265384"/>
              <a:gd name="connsiteY13" fmla="*/ 541376 h 3350681"/>
              <a:gd name="connsiteX14" fmla="*/ 4332854 w 5265384"/>
              <a:gd name="connsiteY14" fmla="*/ 60782 h 3350681"/>
              <a:gd name="connsiteX15" fmla="*/ 3934823 w 5265384"/>
              <a:gd name="connsiteY15" fmla="*/ 140388 h 3350681"/>
              <a:gd name="connsiteX16" fmla="*/ 3650515 w 5265384"/>
              <a:gd name="connsiteY16" fmla="*/ 595281 h 3350681"/>
              <a:gd name="connsiteX17" fmla="*/ 3047782 w 5265384"/>
              <a:gd name="connsiteY17" fmla="*/ 856845 h 3350681"/>
              <a:gd name="connsiteX18" fmla="*/ 2786218 w 5265384"/>
              <a:gd name="connsiteY18" fmla="*/ 401952 h 3350681"/>
              <a:gd name="connsiteX19" fmla="*/ 2331326 w 5265384"/>
              <a:gd name="connsiteY19" fmla="*/ 15293 h 3350681"/>
              <a:gd name="connsiteX20" fmla="*/ 2422304 w 5265384"/>
              <a:gd name="connsiteY20" fmla="*/ 231367 h 3350681"/>
              <a:gd name="connsiteX21" fmla="*/ 2513283 w 5265384"/>
              <a:gd name="connsiteY21" fmla="*/ 1493695 h 3350681"/>
              <a:gd name="connsiteX22" fmla="*/ 0 w 5265384"/>
              <a:gd name="connsiteY22" fmla="*/ 2710533 h 3350681"/>
              <a:gd name="connsiteX23" fmla="*/ 1082531 w 5265384"/>
              <a:gd name="connsiteY23" fmla="*/ 3350682 h 3350681"/>
              <a:gd name="connsiteX24" fmla="*/ 3381218 w 5265384"/>
              <a:gd name="connsiteY24" fmla="*/ 1741953 h 3350681"/>
              <a:gd name="connsiteX25" fmla="*/ 4494682 w 5265384"/>
              <a:gd name="connsiteY25" fmla="*/ 812265 h 3350681"/>
              <a:gd name="connsiteX26" fmla="*/ 4765002 w 5265384"/>
              <a:gd name="connsiteY26" fmla="*/ 561164 h 3350681"/>
              <a:gd name="connsiteX27" fmla="*/ 5265384 w 5265384"/>
              <a:gd name="connsiteY27" fmla="*/ 117644 h 335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65384" h="3350681">
                <a:moveTo>
                  <a:pt x="5265384" y="117644"/>
                </a:moveTo>
                <a:cubicBezTo>
                  <a:pt x="5177817" y="-17687"/>
                  <a:pt x="5045785" y="30873"/>
                  <a:pt x="4974367" y="72154"/>
                </a:cubicBezTo>
                <a:cubicBezTo>
                  <a:pt x="4956285" y="140388"/>
                  <a:pt x="4821864" y="231367"/>
                  <a:pt x="4696768" y="367835"/>
                </a:cubicBezTo>
                <a:cubicBezTo>
                  <a:pt x="4571673" y="504303"/>
                  <a:pt x="4185014" y="879589"/>
                  <a:pt x="4185014" y="879589"/>
                </a:cubicBezTo>
                <a:cubicBezTo>
                  <a:pt x="4185014" y="879589"/>
                  <a:pt x="4594417" y="413324"/>
                  <a:pt x="4696768" y="322345"/>
                </a:cubicBezTo>
                <a:cubicBezTo>
                  <a:pt x="4799119" y="231367"/>
                  <a:pt x="4924215" y="106271"/>
                  <a:pt x="4924215" y="106271"/>
                </a:cubicBezTo>
                <a:cubicBezTo>
                  <a:pt x="4833236" y="-41569"/>
                  <a:pt x="4594417" y="60782"/>
                  <a:pt x="4435205" y="174505"/>
                </a:cubicBezTo>
                <a:cubicBezTo>
                  <a:pt x="4412574" y="190654"/>
                  <a:pt x="4387100" y="210328"/>
                  <a:pt x="4360148" y="232163"/>
                </a:cubicBezTo>
                <a:lnTo>
                  <a:pt x="3786983" y="913706"/>
                </a:lnTo>
                <a:lnTo>
                  <a:pt x="3988045" y="565031"/>
                </a:lnTo>
                <a:cubicBezTo>
                  <a:pt x="3983041" y="569807"/>
                  <a:pt x="3980312" y="572537"/>
                  <a:pt x="3980312" y="572537"/>
                </a:cubicBezTo>
                <a:lnTo>
                  <a:pt x="4001806" y="541376"/>
                </a:lnTo>
                <a:lnTo>
                  <a:pt x="4001806" y="541376"/>
                </a:lnTo>
                <a:lnTo>
                  <a:pt x="4001806" y="541376"/>
                </a:lnTo>
                <a:lnTo>
                  <a:pt x="4332854" y="60782"/>
                </a:lnTo>
                <a:cubicBezTo>
                  <a:pt x="4219131" y="-52941"/>
                  <a:pt x="4094035" y="3920"/>
                  <a:pt x="3934823" y="140388"/>
                </a:cubicBezTo>
                <a:cubicBezTo>
                  <a:pt x="3775610" y="276856"/>
                  <a:pt x="3650515" y="595281"/>
                  <a:pt x="3650515" y="595281"/>
                </a:cubicBezTo>
                <a:cubicBezTo>
                  <a:pt x="3479930" y="902334"/>
                  <a:pt x="3047782" y="856845"/>
                  <a:pt x="3047782" y="856845"/>
                </a:cubicBezTo>
                <a:cubicBezTo>
                  <a:pt x="3047782" y="856845"/>
                  <a:pt x="2831253" y="694448"/>
                  <a:pt x="2786218" y="401952"/>
                </a:cubicBezTo>
                <a:cubicBezTo>
                  <a:pt x="2740729" y="106271"/>
                  <a:pt x="2467793" y="-41569"/>
                  <a:pt x="2331326" y="15293"/>
                </a:cubicBezTo>
                <a:cubicBezTo>
                  <a:pt x="2194858" y="72154"/>
                  <a:pt x="2319953" y="129016"/>
                  <a:pt x="2422304" y="231367"/>
                </a:cubicBezTo>
                <a:cubicBezTo>
                  <a:pt x="2524655" y="333718"/>
                  <a:pt x="2706612" y="1175270"/>
                  <a:pt x="2513283" y="1493695"/>
                </a:cubicBezTo>
                <a:cubicBezTo>
                  <a:pt x="2319953" y="1812120"/>
                  <a:pt x="0" y="2710533"/>
                  <a:pt x="0" y="2710533"/>
                </a:cubicBezTo>
                <a:lnTo>
                  <a:pt x="1082531" y="3350682"/>
                </a:lnTo>
                <a:cubicBezTo>
                  <a:pt x="1455657" y="3105835"/>
                  <a:pt x="2995469" y="2089263"/>
                  <a:pt x="3381218" y="1741953"/>
                </a:cubicBezTo>
                <a:cubicBezTo>
                  <a:pt x="3820303" y="1346651"/>
                  <a:pt x="4492294" y="814198"/>
                  <a:pt x="4494682" y="812265"/>
                </a:cubicBezTo>
                <a:cubicBezTo>
                  <a:pt x="4587367" y="720490"/>
                  <a:pt x="4678686" y="633037"/>
                  <a:pt x="4765002" y="561164"/>
                </a:cubicBezTo>
                <a:cubicBezTo>
                  <a:pt x="5037938" y="333718"/>
                  <a:pt x="5265384" y="117644"/>
                  <a:pt x="5265384" y="117644"/>
                </a:cubicBezTo>
                <a:close/>
              </a:path>
            </a:pathLst>
          </a:custGeom>
          <a:noFill/>
          <a:ln w="11356" cap="flat">
            <a:noFill/>
            <a:prstDash val="solid"/>
            <a:miter/>
          </a:ln>
        </p:spPr>
        <p:txBody>
          <a:bodyPr rtlCol="0" anchor="ctr"/>
          <a:lstStyle/>
          <a:p>
            <a:endParaRPr lang="en-US"/>
          </a:p>
        </p:txBody>
      </p:sp>
      <p:grpSp>
        <p:nvGrpSpPr>
          <p:cNvPr id="89" name="Group 88">
            <a:extLst>
              <a:ext uri="{FF2B5EF4-FFF2-40B4-BE49-F238E27FC236}">
                <a16:creationId xmlns:a16="http://schemas.microsoft.com/office/drawing/2014/main" id="{44ECB100-F72A-A51C-5639-2282F01BC23E}"/>
              </a:ext>
            </a:extLst>
          </p:cNvPr>
          <p:cNvGrpSpPr/>
          <p:nvPr/>
        </p:nvGrpSpPr>
        <p:grpSpPr>
          <a:xfrm>
            <a:off x="-3400106" y="1293224"/>
            <a:ext cx="7779005" cy="5597795"/>
            <a:chOff x="2643907" y="1627835"/>
            <a:chExt cx="7314010" cy="5263183"/>
          </a:xfrm>
        </p:grpSpPr>
        <p:grpSp>
          <p:nvGrpSpPr>
            <p:cNvPr id="87" name="Group 86">
              <a:extLst>
                <a:ext uri="{FF2B5EF4-FFF2-40B4-BE49-F238E27FC236}">
                  <a16:creationId xmlns:a16="http://schemas.microsoft.com/office/drawing/2014/main" id="{89AEF332-E316-14CA-C245-F5283D42681B}"/>
                </a:ext>
              </a:extLst>
            </p:cNvPr>
            <p:cNvGrpSpPr/>
            <p:nvPr/>
          </p:nvGrpSpPr>
          <p:grpSpPr>
            <a:xfrm>
              <a:off x="2643907" y="4611243"/>
              <a:ext cx="7100168" cy="290990"/>
              <a:chOff x="2643907" y="4611243"/>
              <a:chExt cx="7100168" cy="290990"/>
            </a:xfrm>
          </p:grpSpPr>
          <p:sp>
            <p:nvSpPr>
              <p:cNvPr id="3" name="Rectangle: Rounded Corners 2">
                <a:extLst>
                  <a:ext uri="{FF2B5EF4-FFF2-40B4-BE49-F238E27FC236}">
                    <a16:creationId xmlns:a16="http://schemas.microsoft.com/office/drawing/2014/main" id="{799D661B-4838-AADD-6D05-487CE593A61D}"/>
                  </a:ext>
                </a:extLst>
              </p:cNvPr>
              <p:cNvSpPr/>
              <p:nvPr/>
            </p:nvSpPr>
            <p:spPr>
              <a:xfrm>
                <a:off x="2643907" y="4611243"/>
                <a:ext cx="7100168" cy="116396"/>
              </a:xfrm>
              <a:prstGeom prst="roundRect">
                <a:avLst/>
              </a:prstGeom>
              <a:gradFill flip="none" rotWithShape="1">
                <a:gsLst>
                  <a:gs pos="0">
                    <a:schemeClr val="tx1">
                      <a:lumMod val="50000"/>
                      <a:lumOff val="50000"/>
                    </a:schemeClr>
                  </a:gs>
                  <a:gs pos="62000">
                    <a:schemeClr val="tx1">
                      <a:lumMod val="75000"/>
                      <a:lumOff val="25000"/>
                    </a:schemeClr>
                  </a:gs>
                  <a:gs pos="84000">
                    <a:schemeClr val="tx1">
                      <a:lumMod val="75000"/>
                      <a:lumOff val="25000"/>
                    </a:schemeClr>
                  </a:gs>
                  <a:gs pos="100000">
                    <a:schemeClr val="tx1">
                      <a:lumMod val="65000"/>
                      <a:lumOff val="3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26556CCD-EED8-6B7C-3F62-DFF06EFDB4EA}"/>
                  </a:ext>
                </a:extLst>
              </p:cNvPr>
              <p:cNvSpPr/>
              <p:nvPr/>
            </p:nvSpPr>
            <p:spPr>
              <a:xfrm>
                <a:off x="3847775" y="4727639"/>
                <a:ext cx="4692433" cy="174594"/>
              </a:xfrm>
              <a:custGeom>
                <a:avLst/>
                <a:gdLst>
                  <a:gd name="connsiteX0" fmla="*/ 0 w 5805906"/>
                  <a:gd name="connsiteY0" fmla="*/ 0 h 216024"/>
                  <a:gd name="connsiteX1" fmla="*/ 5805906 w 5805906"/>
                  <a:gd name="connsiteY1" fmla="*/ 0 h 216024"/>
                  <a:gd name="connsiteX2" fmla="*/ 5688902 w 5805906"/>
                  <a:gd name="connsiteY2" fmla="*/ 27601 h 216024"/>
                  <a:gd name="connsiteX3" fmla="*/ 2902953 w 5805906"/>
                  <a:gd name="connsiteY3" fmla="*/ 216024 h 216024"/>
                  <a:gd name="connsiteX4" fmla="*/ 117004 w 5805906"/>
                  <a:gd name="connsiteY4" fmla="*/ 27601 h 216024"/>
                  <a:gd name="connsiteX5" fmla="*/ 0 w 5805906"/>
                  <a:gd name="connsiteY5" fmla="*/ 0 h 216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05906" h="216024">
                    <a:moveTo>
                      <a:pt x="0" y="0"/>
                    </a:moveTo>
                    <a:lnTo>
                      <a:pt x="5805906" y="0"/>
                    </a:lnTo>
                    <a:lnTo>
                      <a:pt x="5688902" y="27601"/>
                    </a:lnTo>
                    <a:cubicBezTo>
                      <a:pt x="5152376" y="139834"/>
                      <a:pt x="4105963" y="216024"/>
                      <a:pt x="2902953" y="216024"/>
                    </a:cubicBezTo>
                    <a:cubicBezTo>
                      <a:pt x="1699944" y="216024"/>
                      <a:pt x="653531" y="139834"/>
                      <a:pt x="117004" y="27601"/>
                    </a:cubicBezTo>
                    <a:lnTo>
                      <a:pt x="0" y="0"/>
                    </a:lnTo>
                    <a:close/>
                  </a:path>
                </a:pathLst>
              </a:custGeom>
              <a:gradFill>
                <a:gsLst>
                  <a:gs pos="0">
                    <a:schemeClr val="tx1">
                      <a:lumMod val="65000"/>
                      <a:lumOff val="35000"/>
                    </a:schemeClr>
                  </a:gs>
                  <a:gs pos="63000">
                    <a:schemeClr val="tx1">
                      <a:lumMod val="85000"/>
                      <a:lumOff val="15000"/>
                    </a:schemeClr>
                  </a:gs>
                  <a:gs pos="100000">
                    <a:schemeClr val="tx1">
                      <a:lumMod val="75000"/>
                      <a:lumOff val="25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9" name="Group 8">
              <a:extLst>
                <a:ext uri="{FF2B5EF4-FFF2-40B4-BE49-F238E27FC236}">
                  <a16:creationId xmlns:a16="http://schemas.microsoft.com/office/drawing/2014/main" id="{210068B8-591E-9296-14EA-94BEA663FB94}"/>
                </a:ext>
              </a:extLst>
            </p:cNvPr>
            <p:cNvGrpSpPr/>
            <p:nvPr/>
          </p:nvGrpSpPr>
          <p:grpSpPr>
            <a:xfrm>
              <a:off x="7956059" y="2466321"/>
              <a:ext cx="1532373" cy="2153330"/>
              <a:chOff x="8398668" y="1052736"/>
              <a:chExt cx="1895992" cy="2664296"/>
            </a:xfrm>
          </p:grpSpPr>
          <p:sp>
            <p:nvSpPr>
              <p:cNvPr id="8" name="Rectangle: Rounded Corners 7">
                <a:extLst>
                  <a:ext uri="{FF2B5EF4-FFF2-40B4-BE49-F238E27FC236}">
                    <a16:creationId xmlns:a16="http://schemas.microsoft.com/office/drawing/2014/main" id="{BF4CE503-1939-6832-5354-B568857B0699}"/>
                  </a:ext>
                </a:extLst>
              </p:cNvPr>
              <p:cNvSpPr/>
              <p:nvPr/>
            </p:nvSpPr>
            <p:spPr>
              <a:xfrm>
                <a:off x="9058632" y="3284984"/>
                <a:ext cx="576064" cy="432048"/>
              </a:xfrm>
              <a:prstGeom prst="roundRect">
                <a:avLst>
                  <a:gd name="adj" fmla="val 25770"/>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4D5ACF7B-527E-C96E-0717-2AF16CF83D94}"/>
                  </a:ext>
                </a:extLst>
              </p:cNvPr>
              <p:cNvGrpSpPr/>
              <p:nvPr/>
            </p:nvGrpSpPr>
            <p:grpSpPr>
              <a:xfrm>
                <a:off x="8398668" y="1052736"/>
                <a:ext cx="1895992" cy="2498705"/>
                <a:chOff x="7462564" y="1268760"/>
                <a:chExt cx="1578868" cy="2080771"/>
              </a:xfrm>
            </p:grpSpPr>
            <p:sp>
              <p:nvSpPr>
                <p:cNvPr id="16" name="Freeform 14">
                  <a:extLst>
                    <a:ext uri="{FF2B5EF4-FFF2-40B4-BE49-F238E27FC236}">
                      <a16:creationId xmlns:a16="http://schemas.microsoft.com/office/drawing/2014/main" id="{B3CDC336-5DEC-4BE5-AC86-A5CAE040753A}"/>
                    </a:ext>
                  </a:extLst>
                </p:cNvPr>
                <p:cNvSpPr>
                  <a:spLocks/>
                </p:cNvSpPr>
                <p:nvPr/>
              </p:nvSpPr>
              <p:spPr bwMode="auto">
                <a:xfrm>
                  <a:off x="7462564" y="1268760"/>
                  <a:ext cx="1578868" cy="1592862"/>
                </a:xfrm>
                <a:custGeom>
                  <a:avLst/>
                  <a:gdLst>
                    <a:gd name="T0" fmla="*/ 222 w 1297"/>
                    <a:gd name="T1" fmla="*/ 1147 h 1309"/>
                    <a:gd name="T2" fmla="*/ 346 w 1297"/>
                    <a:gd name="T3" fmla="*/ 1309 h 1309"/>
                    <a:gd name="T4" fmla="*/ 930 w 1297"/>
                    <a:gd name="T5" fmla="*/ 1309 h 1309"/>
                    <a:gd name="T6" fmla="*/ 1054 w 1297"/>
                    <a:gd name="T7" fmla="*/ 1147 h 1309"/>
                    <a:gd name="T8" fmla="*/ 1263 w 1297"/>
                    <a:gd name="T9" fmla="*/ 580 h 1309"/>
                    <a:gd name="T10" fmla="*/ 708 w 1297"/>
                    <a:gd name="T11" fmla="*/ 42 h 1309"/>
                    <a:gd name="T12" fmla="*/ 0 w 1297"/>
                    <a:gd name="T13" fmla="*/ 674 h 1309"/>
                    <a:gd name="T14" fmla="*/ 222 w 1297"/>
                    <a:gd name="T15" fmla="*/ 1147 h 13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97" h="1309">
                      <a:moveTo>
                        <a:pt x="222" y="1147"/>
                      </a:moveTo>
                      <a:cubicBezTo>
                        <a:pt x="273" y="1194"/>
                        <a:pt x="316" y="1250"/>
                        <a:pt x="346" y="1309"/>
                      </a:cubicBezTo>
                      <a:cubicBezTo>
                        <a:pt x="930" y="1309"/>
                        <a:pt x="930" y="1309"/>
                        <a:pt x="930" y="1309"/>
                      </a:cubicBezTo>
                      <a:cubicBezTo>
                        <a:pt x="960" y="1250"/>
                        <a:pt x="1003" y="1190"/>
                        <a:pt x="1054" y="1147"/>
                      </a:cubicBezTo>
                      <a:cubicBezTo>
                        <a:pt x="1207" y="1015"/>
                        <a:pt x="1297" y="806"/>
                        <a:pt x="1263" y="580"/>
                      </a:cubicBezTo>
                      <a:cubicBezTo>
                        <a:pt x="1225" y="298"/>
                        <a:pt x="990" y="72"/>
                        <a:pt x="708" y="42"/>
                      </a:cubicBezTo>
                      <a:cubicBezTo>
                        <a:pt x="324" y="0"/>
                        <a:pt x="0" y="298"/>
                        <a:pt x="0" y="674"/>
                      </a:cubicBezTo>
                      <a:cubicBezTo>
                        <a:pt x="4" y="861"/>
                        <a:pt x="90" y="1032"/>
                        <a:pt x="222" y="1147"/>
                      </a:cubicBezTo>
                      <a:close/>
                    </a:path>
                  </a:pathLst>
                </a:custGeom>
                <a:gradFill flip="none" rotWithShape="1">
                  <a:gsLst>
                    <a:gs pos="0">
                      <a:schemeClr val="accent2"/>
                    </a:gs>
                    <a:gs pos="100000">
                      <a:schemeClr val="accent2">
                        <a:lumMod val="75000"/>
                      </a:schemeClr>
                    </a:gs>
                  </a:gsLst>
                  <a:lin ang="2700000" scaled="1"/>
                  <a:tileRect/>
                </a:gradFill>
                <a:ln>
                  <a:noFill/>
                </a:ln>
              </p:spPr>
              <p:txBody>
                <a:bodyPr vert="horz" wrap="square" lIns="91440" tIns="45720" rIns="91440" bIns="45720" numCol="1" anchor="t" anchorCtr="0" compatLnSpc="1">
                  <a:prstTxWarp prst="textNoShape">
                    <a:avLst/>
                  </a:prstTxWarp>
                </a:bodyPr>
                <a:lstStyle/>
                <a:p>
                  <a:endParaRPr lang="en-IN"/>
                </a:p>
              </p:txBody>
            </p:sp>
            <p:sp>
              <p:nvSpPr>
                <p:cNvPr id="62" name="Freeform 36">
                  <a:extLst>
                    <a:ext uri="{FF2B5EF4-FFF2-40B4-BE49-F238E27FC236}">
                      <a16:creationId xmlns:a16="http://schemas.microsoft.com/office/drawing/2014/main" id="{EC89D047-58DD-47D9-93F7-6302F056AF32}"/>
                    </a:ext>
                  </a:extLst>
                </p:cNvPr>
                <p:cNvSpPr>
                  <a:spLocks noEditPoints="1"/>
                </p:cNvSpPr>
                <p:nvPr/>
              </p:nvSpPr>
              <p:spPr bwMode="auto">
                <a:xfrm>
                  <a:off x="7928608" y="2112879"/>
                  <a:ext cx="646780" cy="763965"/>
                </a:xfrm>
                <a:custGeom>
                  <a:avLst/>
                  <a:gdLst>
                    <a:gd name="T0" fmla="*/ 426 w 520"/>
                    <a:gd name="T1" fmla="*/ 5 h 615"/>
                    <a:gd name="T2" fmla="*/ 332 w 520"/>
                    <a:gd name="T3" fmla="*/ 98 h 615"/>
                    <a:gd name="T4" fmla="*/ 332 w 520"/>
                    <a:gd name="T5" fmla="*/ 154 h 615"/>
                    <a:gd name="T6" fmla="*/ 260 w 520"/>
                    <a:gd name="T7" fmla="*/ 154 h 615"/>
                    <a:gd name="T8" fmla="*/ 187 w 520"/>
                    <a:gd name="T9" fmla="*/ 154 h 615"/>
                    <a:gd name="T10" fmla="*/ 187 w 520"/>
                    <a:gd name="T11" fmla="*/ 94 h 615"/>
                    <a:gd name="T12" fmla="*/ 94 w 520"/>
                    <a:gd name="T13" fmla="*/ 0 h 615"/>
                    <a:gd name="T14" fmla="*/ 0 w 520"/>
                    <a:gd name="T15" fmla="*/ 94 h 615"/>
                    <a:gd name="T16" fmla="*/ 0 w 520"/>
                    <a:gd name="T17" fmla="*/ 98 h 615"/>
                    <a:gd name="T18" fmla="*/ 94 w 520"/>
                    <a:gd name="T19" fmla="*/ 192 h 615"/>
                    <a:gd name="T20" fmla="*/ 149 w 520"/>
                    <a:gd name="T21" fmla="*/ 192 h 615"/>
                    <a:gd name="T22" fmla="*/ 149 w 520"/>
                    <a:gd name="T23" fmla="*/ 610 h 615"/>
                    <a:gd name="T24" fmla="*/ 187 w 520"/>
                    <a:gd name="T25" fmla="*/ 610 h 615"/>
                    <a:gd name="T26" fmla="*/ 187 w 520"/>
                    <a:gd name="T27" fmla="*/ 197 h 615"/>
                    <a:gd name="T28" fmla="*/ 260 w 520"/>
                    <a:gd name="T29" fmla="*/ 197 h 615"/>
                    <a:gd name="T30" fmla="*/ 332 w 520"/>
                    <a:gd name="T31" fmla="*/ 197 h 615"/>
                    <a:gd name="T32" fmla="*/ 332 w 520"/>
                    <a:gd name="T33" fmla="*/ 615 h 615"/>
                    <a:gd name="T34" fmla="*/ 371 w 520"/>
                    <a:gd name="T35" fmla="*/ 615 h 615"/>
                    <a:gd name="T36" fmla="*/ 371 w 520"/>
                    <a:gd name="T37" fmla="*/ 197 h 615"/>
                    <a:gd name="T38" fmla="*/ 426 w 520"/>
                    <a:gd name="T39" fmla="*/ 197 h 615"/>
                    <a:gd name="T40" fmla="*/ 520 w 520"/>
                    <a:gd name="T41" fmla="*/ 103 h 615"/>
                    <a:gd name="T42" fmla="*/ 520 w 520"/>
                    <a:gd name="T43" fmla="*/ 98 h 615"/>
                    <a:gd name="T44" fmla="*/ 426 w 520"/>
                    <a:gd name="T45" fmla="*/ 5 h 615"/>
                    <a:gd name="T46" fmla="*/ 149 w 520"/>
                    <a:gd name="T47" fmla="*/ 154 h 615"/>
                    <a:gd name="T48" fmla="*/ 94 w 520"/>
                    <a:gd name="T49" fmla="*/ 154 h 615"/>
                    <a:gd name="T50" fmla="*/ 38 w 520"/>
                    <a:gd name="T51" fmla="*/ 98 h 615"/>
                    <a:gd name="T52" fmla="*/ 38 w 520"/>
                    <a:gd name="T53" fmla="*/ 94 h 615"/>
                    <a:gd name="T54" fmla="*/ 94 w 520"/>
                    <a:gd name="T55" fmla="*/ 39 h 615"/>
                    <a:gd name="T56" fmla="*/ 149 w 520"/>
                    <a:gd name="T57" fmla="*/ 94 h 615"/>
                    <a:gd name="T58" fmla="*/ 149 w 520"/>
                    <a:gd name="T59" fmla="*/ 154 h 615"/>
                    <a:gd name="T60" fmla="*/ 478 w 520"/>
                    <a:gd name="T61" fmla="*/ 103 h 615"/>
                    <a:gd name="T62" fmla="*/ 422 w 520"/>
                    <a:gd name="T63" fmla="*/ 158 h 615"/>
                    <a:gd name="T64" fmla="*/ 367 w 520"/>
                    <a:gd name="T65" fmla="*/ 158 h 615"/>
                    <a:gd name="T66" fmla="*/ 367 w 520"/>
                    <a:gd name="T67" fmla="*/ 98 h 615"/>
                    <a:gd name="T68" fmla="*/ 422 w 520"/>
                    <a:gd name="T69" fmla="*/ 43 h 615"/>
                    <a:gd name="T70" fmla="*/ 478 w 520"/>
                    <a:gd name="T71" fmla="*/ 98 h 615"/>
                    <a:gd name="T72" fmla="*/ 478 w 520"/>
                    <a:gd name="T73" fmla="*/ 103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20" h="615">
                      <a:moveTo>
                        <a:pt x="426" y="5"/>
                      </a:moveTo>
                      <a:cubicBezTo>
                        <a:pt x="375" y="5"/>
                        <a:pt x="332" y="47"/>
                        <a:pt x="332" y="98"/>
                      </a:cubicBezTo>
                      <a:cubicBezTo>
                        <a:pt x="332" y="154"/>
                        <a:pt x="332" y="154"/>
                        <a:pt x="332" y="154"/>
                      </a:cubicBezTo>
                      <a:cubicBezTo>
                        <a:pt x="260" y="154"/>
                        <a:pt x="260" y="154"/>
                        <a:pt x="260" y="154"/>
                      </a:cubicBezTo>
                      <a:cubicBezTo>
                        <a:pt x="187" y="154"/>
                        <a:pt x="187" y="154"/>
                        <a:pt x="187" y="154"/>
                      </a:cubicBezTo>
                      <a:cubicBezTo>
                        <a:pt x="187" y="94"/>
                        <a:pt x="187" y="94"/>
                        <a:pt x="187" y="94"/>
                      </a:cubicBezTo>
                      <a:cubicBezTo>
                        <a:pt x="187" y="43"/>
                        <a:pt x="145" y="0"/>
                        <a:pt x="94" y="0"/>
                      </a:cubicBezTo>
                      <a:cubicBezTo>
                        <a:pt x="42" y="0"/>
                        <a:pt x="0" y="43"/>
                        <a:pt x="0" y="94"/>
                      </a:cubicBezTo>
                      <a:cubicBezTo>
                        <a:pt x="0" y="98"/>
                        <a:pt x="0" y="98"/>
                        <a:pt x="0" y="98"/>
                      </a:cubicBezTo>
                      <a:cubicBezTo>
                        <a:pt x="0" y="150"/>
                        <a:pt x="42" y="192"/>
                        <a:pt x="94" y="192"/>
                      </a:cubicBezTo>
                      <a:cubicBezTo>
                        <a:pt x="149" y="192"/>
                        <a:pt x="149" y="192"/>
                        <a:pt x="149" y="192"/>
                      </a:cubicBezTo>
                      <a:cubicBezTo>
                        <a:pt x="149" y="610"/>
                        <a:pt x="149" y="610"/>
                        <a:pt x="149" y="610"/>
                      </a:cubicBezTo>
                      <a:cubicBezTo>
                        <a:pt x="187" y="610"/>
                        <a:pt x="187" y="610"/>
                        <a:pt x="187" y="610"/>
                      </a:cubicBezTo>
                      <a:cubicBezTo>
                        <a:pt x="187" y="197"/>
                        <a:pt x="187" y="197"/>
                        <a:pt x="187" y="197"/>
                      </a:cubicBezTo>
                      <a:cubicBezTo>
                        <a:pt x="260" y="197"/>
                        <a:pt x="260" y="197"/>
                        <a:pt x="260" y="197"/>
                      </a:cubicBezTo>
                      <a:cubicBezTo>
                        <a:pt x="332" y="197"/>
                        <a:pt x="332" y="197"/>
                        <a:pt x="332" y="197"/>
                      </a:cubicBezTo>
                      <a:cubicBezTo>
                        <a:pt x="332" y="615"/>
                        <a:pt x="332" y="615"/>
                        <a:pt x="332" y="615"/>
                      </a:cubicBezTo>
                      <a:cubicBezTo>
                        <a:pt x="371" y="615"/>
                        <a:pt x="371" y="615"/>
                        <a:pt x="371" y="615"/>
                      </a:cubicBezTo>
                      <a:cubicBezTo>
                        <a:pt x="371" y="197"/>
                        <a:pt x="371" y="197"/>
                        <a:pt x="371" y="197"/>
                      </a:cubicBezTo>
                      <a:cubicBezTo>
                        <a:pt x="426" y="197"/>
                        <a:pt x="426" y="197"/>
                        <a:pt x="426" y="197"/>
                      </a:cubicBezTo>
                      <a:cubicBezTo>
                        <a:pt x="478" y="197"/>
                        <a:pt x="520" y="154"/>
                        <a:pt x="520" y="103"/>
                      </a:cubicBezTo>
                      <a:cubicBezTo>
                        <a:pt x="520" y="98"/>
                        <a:pt x="520" y="98"/>
                        <a:pt x="520" y="98"/>
                      </a:cubicBezTo>
                      <a:cubicBezTo>
                        <a:pt x="520" y="47"/>
                        <a:pt x="478" y="5"/>
                        <a:pt x="426" y="5"/>
                      </a:cubicBezTo>
                      <a:close/>
                      <a:moveTo>
                        <a:pt x="149" y="154"/>
                      </a:moveTo>
                      <a:cubicBezTo>
                        <a:pt x="94" y="154"/>
                        <a:pt x="94" y="154"/>
                        <a:pt x="94" y="154"/>
                      </a:cubicBezTo>
                      <a:cubicBezTo>
                        <a:pt x="64" y="154"/>
                        <a:pt x="38" y="128"/>
                        <a:pt x="38" y="98"/>
                      </a:cubicBezTo>
                      <a:cubicBezTo>
                        <a:pt x="38" y="94"/>
                        <a:pt x="38" y="94"/>
                        <a:pt x="38" y="94"/>
                      </a:cubicBezTo>
                      <a:cubicBezTo>
                        <a:pt x="38" y="64"/>
                        <a:pt x="64" y="39"/>
                        <a:pt x="94" y="39"/>
                      </a:cubicBezTo>
                      <a:cubicBezTo>
                        <a:pt x="123" y="39"/>
                        <a:pt x="149" y="64"/>
                        <a:pt x="149" y="94"/>
                      </a:cubicBezTo>
                      <a:lnTo>
                        <a:pt x="149" y="154"/>
                      </a:lnTo>
                      <a:close/>
                      <a:moveTo>
                        <a:pt x="478" y="103"/>
                      </a:moveTo>
                      <a:cubicBezTo>
                        <a:pt x="478" y="133"/>
                        <a:pt x="452" y="158"/>
                        <a:pt x="422" y="158"/>
                      </a:cubicBezTo>
                      <a:cubicBezTo>
                        <a:pt x="367" y="158"/>
                        <a:pt x="367" y="158"/>
                        <a:pt x="367" y="158"/>
                      </a:cubicBezTo>
                      <a:cubicBezTo>
                        <a:pt x="367" y="98"/>
                        <a:pt x="367" y="98"/>
                        <a:pt x="367" y="98"/>
                      </a:cubicBezTo>
                      <a:cubicBezTo>
                        <a:pt x="367" y="69"/>
                        <a:pt x="392" y="43"/>
                        <a:pt x="422" y="43"/>
                      </a:cubicBezTo>
                      <a:cubicBezTo>
                        <a:pt x="452" y="43"/>
                        <a:pt x="478" y="69"/>
                        <a:pt x="478" y="98"/>
                      </a:cubicBezTo>
                      <a:lnTo>
                        <a:pt x="478" y="103"/>
                      </a:lnTo>
                      <a:close/>
                    </a:path>
                  </a:pathLst>
                </a:custGeom>
                <a:solidFill>
                  <a:schemeClr val="tx1">
                    <a:lumMod val="85000"/>
                    <a:lumOff val="15000"/>
                  </a:schemeClr>
                </a:solidFill>
                <a:ln>
                  <a:noFill/>
                </a:ln>
              </p:spPr>
              <p:txBody>
                <a:bodyPr vert="horz" wrap="square" lIns="91440" tIns="45720" rIns="91440" bIns="45720" numCol="1" anchor="t" anchorCtr="0" compatLnSpc="1">
                  <a:prstTxWarp prst="textNoShape">
                    <a:avLst/>
                  </a:prstTxWarp>
                </a:bodyPr>
                <a:lstStyle/>
                <a:p>
                  <a:endParaRPr lang="en-IN"/>
                </a:p>
              </p:txBody>
            </p:sp>
            <p:grpSp>
              <p:nvGrpSpPr>
                <p:cNvPr id="63" name="Group 62">
                  <a:extLst>
                    <a:ext uri="{FF2B5EF4-FFF2-40B4-BE49-F238E27FC236}">
                      <a16:creationId xmlns:a16="http://schemas.microsoft.com/office/drawing/2014/main" id="{639FC025-0595-4531-BFC4-7A31D9299BF8}"/>
                    </a:ext>
                  </a:extLst>
                </p:cNvPr>
                <p:cNvGrpSpPr/>
                <p:nvPr/>
              </p:nvGrpSpPr>
              <p:grpSpPr>
                <a:xfrm>
                  <a:off x="7790170" y="2846991"/>
                  <a:ext cx="902665" cy="502540"/>
                  <a:chOff x="5650386" y="4584814"/>
                  <a:chExt cx="902665" cy="502540"/>
                </a:xfrm>
              </p:grpSpPr>
              <p:sp>
                <p:nvSpPr>
                  <p:cNvPr id="17" name="Freeform 15">
                    <a:extLst>
                      <a:ext uri="{FF2B5EF4-FFF2-40B4-BE49-F238E27FC236}">
                        <a16:creationId xmlns:a16="http://schemas.microsoft.com/office/drawing/2014/main" id="{4C544892-4DFC-4D6C-8F12-14072C4FA221}"/>
                      </a:ext>
                    </a:extLst>
                  </p:cNvPr>
                  <p:cNvSpPr>
                    <a:spLocks/>
                  </p:cNvSpPr>
                  <p:nvPr/>
                </p:nvSpPr>
                <p:spPr bwMode="auto">
                  <a:xfrm>
                    <a:off x="5743896" y="4729851"/>
                    <a:ext cx="715643" cy="357503"/>
                  </a:xfrm>
                  <a:custGeom>
                    <a:avLst/>
                    <a:gdLst>
                      <a:gd name="T0" fmla="*/ 588 w 588"/>
                      <a:gd name="T1" fmla="*/ 205 h 294"/>
                      <a:gd name="T2" fmla="*/ 588 w 588"/>
                      <a:gd name="T3" fmla="*/ 0 h 294"/>
                      <a:gd name="T4" fmla="*/ 0 w 588"/>
                      <a:gd name="T5" fmla="*/ 0 h 294"/>
                      <a:gd name="T6" fmla="*/ 0 w 588"/>
                      <a:gd name="T7" fmla="*/ 205 h 294"/>
                      <a:gd name="T8" fmla="*/ 89 w 588"/>
                      <a:gd name="T9" fmla="*/ 294 h 294"/>
                      <a:gd name="T10" fmla="*/ 503 w 588"/>
                      <a:gd name="T11" fmla="*/ 294 h 294"/>
                      <a:gd name="T12" fmla="*/ 588 w 588"/>
                      <a:gd name="T13" fmla="*/ 205 h 294"/>
                    </a:gdLst>
                    <a:ahLst/>
                    <a:cxnLst>
                      <a:cxn ang="0">
                        <a:pos x="T0" y="T1"/>
                      </a:cxn>
                      <a:cxn ang="0">
                        <a:pos x="T2" y="T3"/>
                      </a:cxn>
                      <a:cxn ang="0">
                        <a:pos x="T4" y="T5"/>
                      </a:cxn>
                      <a:cxn ang="0">
                        <a:pos x="T6" y="T7"/>
                      </a:cxn>
                      <a:cxn ang="0">
                        <a:pos x="T8" y="T9"/>
                      </a:cxn>
                      <a:cxn ang="0">
                        <a:pos x="T10" y="T11"/>
                      </a:cxn>
                      <a:cxn ang="0">
                        <a:pos x="T12" y="T13"/>
                      </a:cxn>
                    </a:cxnLst>
                    <a:rect l="0" t="0" r="r" b="b"/>
                    <a:pathLst>
                      <a:path w="588" h="294">
                        <a:moveTo>
                          <a:pt x="588" y="205"/>
                        </a:moveTo>
                        <a:cubicBezTo>
                          <a:pt x="588" y="0"/>
                          <a:pt x="588" y="0"/>
                          <a:pt x="588" y="0"/>
                        </a:cubicBezTo>
                        <a:cubicBezTo>
                          <a:pt x="0" y="0"/>
                          <a:pt x="0" y="0"/>
                          <a:pt x="0" y="0"/>
                        </a:cubicBezTo>
                        <a:cubicBezTo>
                          <a:pt x="0" y="205"/>
                          <a:pt x="0" y="205"/>
                          <a:pt x="0" y="205"/>
                        </a:cubicBezTo>
                        <a:cubicBezTo>
                          <a:pt x="0" y="252"/>
                          <a:pt x="38" y="294"/>
                          <a:pt x="89" y="294"/>
                        </a:cubicBezTo>
                        <a:cubicBezTo>
                          <a:pt x="503" y="294"/>
                          <a:pt x="503" y="294"/>
                          <a:pt x="503" y="294"/>
                        </a:cubicBezTo>
                        <a:cubicBezTo>
                          <a:pt x="550" y="290"/>
                          <a:pt x="588" y="252"/>
                          <a:pt x="588" y="205"/>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18" name="Freeform 16">
                    <a:extLst>
                      <a:ext uri="{FF2B5EF4-FFF2-40B4-BE49-F238E27FC236}">
                        <a16:creationId xmlns:a16="http://schemas.microsoft.com/office/drawing/2014/main" id="{26147F79-CAFD-4547-B4DB-7F8A12A72EEA}"/>
                      </a:ext>
                    </a:extLst>
                  </p:cNvPr>
                  <p:cNvSpPr>
                    <a:spLocks/>
                  </p:cNvSpPr>
                  <p:nvPr/>
                </p:nvSpPr>
                <p:spPr bwMode="auto">
                  <a:xfrm>
                    <a:off x="5650386" y="4584814"/>
                    <a:ext cx="902665" cy="145037"/>
                  </a:xfrm>
                  <a:custGeom>
                    <a:avLst/>
                    <a:gdLst>
                      <a:gd name="T0" fmla="*/ 682 w 742"/>
                      <a:gd name="T1" fmla="*/ 0 h 119"/>
                      <a:gd name="T2" fmla="*/ 60 w 742"/>
                      <a:gd name="T3" fmla="*/ 0 h 119"/>
                      <a:gd name="T4" fmla="*/ 0 w 742"/>
                      <a:gd name="T5" fmla="*/ 59 h 119"/>
                      <a:gd name="T6" fmla="*/ 0 w 742"/>
                      <a:gd name="T7" fmla="*/ 59 h 119"/>
                      <a:gd name="T8" fmla="*/ 60 w 742"/>
                      <a:gd name="T9" fmla="*/ 119 h 119"/>
                      <a:gd name="T10" fmla="*/ 682 w 742"/>
                      <a:gd name="T11" fmla="*/ 119 h 119"/>
                      <a:gd name="T12" fmla="*/ 742 w 742"/>
                      <a:gd name="T13" fmla="*/ 59 h 119"/>
                      <a:gd name="T14" fmla="*/ 742 w 742"/>
                      <a:gd name="T15" fmla="*/ 59 h 119"/>
                      <a:gd name="T16" fmla="*/ 682 w 742"/>
                      <a:gd name="T17"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2" h="119">
                        <a:moveTo>
                          <a:pt x="682" y="0"/>
                        </a:moveTo>
                        <a:cubicBezTo>
                          <a:pt x="60" y="0"/>
                          <a:pt x="60" y="0"/>
                          <a:pt x="60" y="0"/>
                        </a:cubicBezTo>
                        <a:cubicBezTo>
                          <a:pt x="25" y="0"/>
                          <a:pt x="0" y="25"/>
                          <a:pt x="0" y="59"/>
                        </a:cubicBezTo>
                        <a:cubicBezTo>
                          <a:pt x="0" y="59"/>
                          <a:pt x="0" y="59"/>
                          <a:pt x="0" y="59"/>
                        </a:cubicBezTo>
                        <a:cubicBezTo>
                          <a:pt x="0" y="93"/>
                          <a:pt x="25" y="119"/>
                          <a:pt x="60" y="119"/>
                        </a:cubicBezTo>
                        <a:cubicBezTo>
                          <a:pt x="682" y="119"/>
                          <a:pt x="682" y="119"/>
                          <a:pt x="682" y="119"/>
                        </a:cubicBezTo>
                        <a:cubicBezTo>
                          <a:pt x="717" y="119"/>
                          <a:pt x="742" y="93"/>
                          <a:pt x="742" y="59"/>
                        </a:cubicBezTo>
                        <a:cubicBezTo>
                          <a:pt x="742" y="59"/>
                          <a:pt x="742" y="59"/>
                          <a:pt x="742" y="59"/>
                        </a:cubicBezTo>
                        <a:cubicBezTo>
                          <a:pt x="742" y="25"/>
                          <a:pt x="712" y="0"/>
                          <a:pt x="682" y="0"/>
                        </a:cubicBezTo>
                        <a:close/>
                      </a:path>
                    </a:pathLst>
                  </a:custGeom>
                  <a:solidFill>
                    <a:schemeClr val="tx1">
                      <a:lumMod val="85000"/>
                      <a:lumOff val="1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19" name="Freeform 17">
                    <a:extLst>
                      <a:ext uri="{FF2B5EF4-FFF2-40B4-BE49-F238E27FC236}">
                        <a16:creationId xmlns:a16="http://schemas.microsoft.com/office/drawing/2014/main" id="{B21A9BB7-DAB5-4C67-9093-AE388DC01697}"/>
                      </a:ext>
                    </a:extLst>
                  </p:cNvPr>
                  <p:cNvSpPr>
                    <a:spLocks/>
                  </p:cNvSpPr>
                  <p:nvPr/>
                </p:nvSpPr>
                <p:spPr bwMode="auto">
                  <a:xfrm>
                    <a:off x="5650386" y="4807458"/>
                    <a:ext cx="902665" cy="146309"/>
                  </a:xfrm>
                  <a:custGeom>
                    <a:avLst/>
                    <a:gdLst>
                      <a:gd name="T0" fmla="*/ 682 w 742"/>
                      <a:gd name="T1" fmla="*/ 0 h 120"/>
                      <a:gd name="T2" fmla="*/ 60 w 742"/>
                      <a:gd name="T3" fmla="*/ 0 h 120"/>
                      <a:gd name="T4" fmla="*/ 0 w 742"/>
                      <a:gd name="T5" fmla="*/ 60 h 120"/>
                      <a:gd name="T6" fmla="*/ 0 w 742"/>
                      <a:gd name="T7" fmla="*/ 60 h 120"/>
                      <a:gd name="T8" fmla="*/ 60 w 742"/>
                      <a:gd name="T9" fmla="*/ 120 h 120"/>
                      <a:gd name="T10" fmla="*/ 682 w 742"/>
                      <a:gd name="T11" fmla="*/ 120 h 120"/>
                      <a:gd name="T12" fmla="*/ 742 w 742"/>
                      <a:gd name="T13" fmla="*/ 60 h 120"/>
                      <a:gd name="T14" fmla="*/ 742 w 742"/>
                      <a:gd name="T15" fmla="*/ 60 h 120"/>
                      <a:gd name="T16" fmla="*/ 682 w 742"/>
                      <a:gd name="T17"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2" h="120">
                        <a:moveTo>
                          <a:pt x="682" y="0"/>
                        </a:moveTo>
                        <a:cubicBezTo>
                          <a:pt x="60" y="0"/>
                          <a:pt x="60" y="0"/>
                          <a:pt x="60" y="0"/>
                        </a:cubicBezTo>
                        <a:cubicBezTo>
                          <a:pt x="25" y="0"/>
                          <a:pt x="0" y="26"/>
                          <a:pt x="0" y="60"/>
                        </a:cubicBezTo>
                        <a:cubicBezTo>
                          <a:pt x="0" y="60"/>
                          <a:pt x="0" y="60"/>
                          <a:pt x="0" y="60"/>
                        </a:cubicBezTo>
                        <a:cubicBezTo>
                          <a:pt x="0" y="94"/>
                          <a:pt x="25" y="120"/>
                          <a:pt x="60" y="120"/>
                        </a:cubicBezTo>
                        <a:cubicBezTo>
                          <a:pt x="682" y="120"/>
                          <a:pt x="682" y="120"/>
                          <a:pt x="682" y="120"/>
                        </a:cubicBezTo>
                        <a:cubicBezTo>
                          <a:pt x="717" y="120"/>
                          <a:pt x="742" y="94"/>
                          <a:pt x="742" y="60"/>
                        </a:cubicBezTo>
                        <a:cubicBezTo>
                          <a:pt x="742" y="60"/>
                          <a:pt x="742" y="60"/>
                          <a:pt x="742" y="60"/>
                        </a:cubicBezTo>
                        <a:cubicBezTo>
                          <a:pt x="742" y="30"/>
                          <a:pt x="712" y="0"/>
                          <a:pt x="682" y="0"/>
                        </a:cubicBezTo>
                        <a:close/>
                      </a:path>
                    </a:pathLst>
                  </a:custGeom>
                  <a:solidFill>
                    <a:schemeClr val="tx1">
                      <a:lumMod val="85000"/>
                      <a:lumOff val="15000"/>
                    </a:schemeClr>
                  </a:solidFill>
                  <a:ln>
                    <a:noFill/>
                  </a:ln>
                </p:spPr>
                <p:txBody>
                  <a:bodyPr vert="horz" wrap="square" lIns="91440" tIns="45720" rIns="91440" bIns="45720" numCol="1" anchor="t" anchorCtr="0" compatLnSpc="1">
                    <a:prstTxWarp prst="textNoShape">
                      <a:avLst/>
                    </a:prstTxWarp>
                  </a:bodyPr>
                  <a:lstStyle/>
                  <a:p>
                    <a:endParaRPr lang="en-IN"/>
                  </a:p>
                </p:txBody>
              </p:sp>
            </p:grpSp>
          </p:grpSp>
        </p:grpSp>
        <p:sp>
          <p:nvSpPr>
            <p:cNvPr id="10" name="Freeform: Shape 9">
              <a:extLst>
                <a:ext uri="{FF2B5EF4-FFF2-40B4-BE49-F238E27FC236}">
                  <a16:creationId xmlns:a16="http://schemas.microsoft.com/office/drawing/2014/main" id="{D8F93781-5B10-2304-4988-5628FAAC43AB}"/>
                </a:ext>
              </a:extLst>
            </p:cNvPr>
            <p:cNvSpPr/>
            <p:nvPr/>
          </p:nvSpPr>
          <p:spPr>
            <a:xfrm>
              <a:off x="8174851" y="2753549"/>
              <a:ext cx="384821" cy="482848"/>
            </a:xfrm>
            <a:custGeom>
              <a:avLst/>
              <a:gdLst>
                <a:gd name="connsiteX0" fmla="*/ 0 w 665316"/>
                <a:gd name="connsiteY0" fmla="*/ 820556 h 820556"/>
                <a:gd name="connsiteX1" fmla="*/ 619432 w 665316"/>
                <a:gd name="connsiteY1" fmla="*/ 53640 h 820556"/>
                <a:gd name="connsiteX2" fmla="*/ 619432 w 665316"/>
                <a:gd name="connsiteY2" fmla="*/ 63472 h 820556"/>
                <a:gd name="connsiteX3" fmla="*/ 619432 w 665316"/>
                <a:gd name="connsiteY3" fmla="*/ 73304 h 820556"/>
                <a:gd name="connsiteX0" fmla="*/ 0 w 665316"/>
                <a:gd name="connsiteY0" fmla="*/ 820556 h 820556"/>
                <a:gd name="connsiteX1" fmla="*/ 619432 w 665316"/>
                <a:gd name="connsiteY1" fmla="*/ 53640 h 820556"/>
                <a:gd name="connsiteX2" fmla="*/ 619432 w 665316"/>
                <a:gd name="connsiteY2" fmla="*/ 63472 h 820556"/>
                <a:gd name="connsiteX3" fmla="*/ 619432 w 665316"/>
                <a:gd name="connsiteY3" fmla="*/ 73304 h 820556"/>
                <a:gd name="connsiteX0" fmla="*/ 0 w 779892"/>
                <a:gd name="connsiteY0" fmla="*/ 820556 h 820556"/>
                <a:gd name="connsiteX1" fmla="*/ 619432 w 779892"/>
                <a:gd name="connsiteY1" fmla="*/ 53640 h 820556"/>
                <a:gd name="connsiteX2" fmla="*/ 619432 w 779892"/>
                <a:gd name="connsiteY2" fmla="*/ 63472 h 820556"/>
                <a:gd name="connsiteX3" fmla="*/ 779892 w 779892"/>
                <a:gd name="connsiteY3" fmla="*/ 88690 h 820556"/>
                <a:gd name="connsiteX0" fmla="*/ 0 w 665316"/>
                <a:gd name="connsiteY0" fmla="*/ 820556 h 820556"/>
                <a:gd name="connsiteX1" fmla="*/ 619432 w 665316"/>
                <a:gd name="connsiteY1" fmla="*/ 53640 h 820556"/>
                <a:gd name="connsiteX2" fmla="*/ 619432 w 665316"/>
                <a:gd name="connsiteY2" fmla="*/ 63472 h 820556"/>
                <a:gd name="connsiteX0" fmla="*/ 0 w 850230"/>
                <a:gd name="connsiteY0" fmla="*/ 821083 h 821083"/>
                <a:gd name="connsiteX1" fmla="*/ 619432 w 850230"/>
                <a:gd name="connsiteY1" fmla="*/ 54167 h 821083"/>
                <a:gd name="connsiteX2" fmla="*/ 850230 w 850230"/>
                <a:gd name="connsiteY2" fmla="*/ 61801 h 821083"/>
                <a:gd name="connsiteX0" fmla="*/ 0 w 619432"/>
                <a:gd name="connsiteY0" fmla="*/ 766916 h 766916"/>
                <a:gd name="connsiteX1" fmla="*/ 619432 w 619432"/>
                <a:gd name="connsiteY1" fmla="*/ 0 h 766916"/>
                <a:gd name="connsiteX0" fmla="*/ 0 w 619432"/>
                <a:gd name="connsiteY0" fmla="*/ 766916 h 766916"/>
                <a:gd name="connsiteX1" fmla="*/ 619432 w 619432"/>
                <a:gd name="connsiteY1" fmla="*/ 0 h 766916"/>
                <a:gd name="connsiteX0" fmla="*/ 0 w 648007"/>
                <a:gd name="connsiteY0" fmla="*/ 813076 h 813076"/>
                <a:gd name="connsiteX1" fmla="*/ 648007 w 648007"/>
                <a:gd name="connsiteY1" fmla="*/ 0 h 813076"/>
                <a:gd name="connsiteX0" fmla="*/ 0 w 648007"/>
                <a:gd name="connsiteY0" fmla="*/ 813076 h 813076"/>
                <a:gd name="connsiteX1" fmla="*/ 648007 w 648007"/>
                <a:gd name="connsiteY1" fmla="*/ 0 h 813076"/>
                <a:gd name="connsiteX0" fmla="*/ 0 w 648007"/>
                <a:gd name="connsiteY0" fmla="*/ 813076 h 813076"/>
                <a:gd name="connsiteX1" fmla="*/ 648007 w 648007"/>
                <a:gd name="connsiteY1" fmla="*/ 0 h 813076"/>
              </a:gdLst>
              <a:ahLst/>
              <a:cxnLst>
                <a:cxn ang="0">
                  <a:pos x="connsiteX0" y="connsiteY0"/>
                </a:cxn>
                <a:cxn ang="0">
                  <a:pos x="connsiteX1" y="connsiteY1"/>
                </a:cxn>
              </a:cxnLst>
              <a:rect l="l" t="t" r="r" b="b"/>
              <a:pathLst>
                <a:path w="648007" h="813076">
                  <a:moveTo>
                    <a:pt x="0" y="813076"/>
                  </a:moveTo>
                  <a:cubicBezTo>
                    <a:pt x="19429" y="200237"/>
                    <a:pt x="483292" y="7257"/>
                    <a:pt x="648007" y="0"/>
                  </a:cubicBezTo>
                </a:path>
              </a:pathLst>
            </a:custGeom>
            <a:noFill/>
            <a:ln w="127000" cap="rnd">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306A5F95-CF2D-682E-2584-947075B713B4}"/>
                </a:ext>
              </a:extLst>
            </p:cNvPr>
            <p:cNvGrpSpPr/>
            <p:nvPr/>
          </p:nvGrpSpPr>
          <p:grpSpPr>
            <a:xfrm>
              <a:off x="7490474" y="1627835"/>
              <a:ext cx="2467443" cy="1062871"/>
              <a:chOff x="7490474" y="1627835"/>
              <a:chExt cx="2467443" cy="1062871"/>
            </a:xfrm>
          </p:grpSpPr>
          <p:cxnSp>
            <p:nvCxnSpPr>
              <p:cNvPr id="30" name="Straight Connector 29">
                <a:extLst>
                  <a:ext uri="{FF2B5EF4-FFF2-40B4-BE49-F238E27FC236}">
                    <a16:creationId xmlns:a16="http://schemas.microsoft.com/office/drawing/2014/main" id="{1CADD288-62BD-B171-BBAF-8FDEAA6C87A3}"/>
                  </a:ext>
                </a:extLst>
              </p:cNvPr>
              <p:cNvCxnSpPr>
                <a:cxnSpLocks/>
              </p:cNvCxnSpPr>
              <p:nvPr/>
            </p:nvCxnSpPr>
            <p:spPr>
              <a:xfrm>
                <a:off x="8702954" y="1627835"/>
                <a:ext cx="0" cy="49969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A92428AE-005B-B70A-C216-D52BB6DBD41F}"/>
                  </a:ext>
                </a:extLst>
              </p:cNvPr>
              <p:cNvGrpSpPr/>
              <p:nvPr/>
            </p:nvGrpSpPr>
            <p:grpSpPr>
              <a:xfrm>
                <a:off x="7490474" y="1879042"/>
                <a:ext cx="849658" cy="811664"/>
                <a:chOff x="7490474" y="1879042"/>
                <a:chExt cx="849658" cy="811664"/>
              </a:xfrm>
            </p:grpSpPr>
            <p:cxnSp>
              <p:nvCxnSpPr>
                <p:cNvPr id="21" name="Straight Connector 20">
                  <a:extLst>
                    <a:ext uri="{FF2B5EF4-FFF2-40B4-BE49-F238E27FC236}">
                      <a16:creationId xmlns:a16="http://schemas.microsoft.com/office/drawing/2014/main" id="{1F9B867E-68A4-335F-0B13-DA0F785A6A2E}"/>
                    </a:ext>
                  </a:extLst>
                </p:cNvPr>
                <p:cNvCxnSpPr>
                  <a:cxnSpLocks/>
                </p:cNvCxnSpPr>
                <p:nvPr/>
              </p:nvCxnSpPr>
              <p:spPr>
                <a:xfrm>
                  <a:off x="7661051" y="2020116"/>
                  <a:ext cx="358616" cy="358616"/>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E2D0DED-5A3D-D7ED-7A21-C1E0B59386B8}"/>
                    </a:ext>
                  </a:extLst>
                </p:cNvPr>
                <p:cNvCxnSpPr/>
                <p:nvPr/>
              </p:nvCxnSpPr>
              <p:spPr>
                <a:xfrm flipH="1" flipV="1">
                  <a:off x="7490474" y="2516112"/>
                  <a:ext cx="232792" cy="174594"/>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2B6A84F-5D3A-ECF0-5795-87C70F946D49}"/>
                    </a:ext>
                  </a:extLst>
                </p:cNvPr>
                <p:cNvCxnSpPr>
                  <a:cxnSpLocks/>
                </p:cNvCxnSpPr>
                <p:nvPr/>
              </p:nvCxnSpPr>
              <p:spPr>
                <a:xfrm flipH="1" flipV="1">
                  <a:off x="8219552" y="1879042"/>
                  <a:ext cx="120580" cy="261257"/>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66A6E03C-F284-27F9-8AFC-3A9C9D500B42}"/>
                  </a:ext>
                </a:extLst>
              </p:cNvPr>
              <p:cNvGrpSpPr/>
              <p:nvPr/>
            </p:nvGrpSpPr>
            <p:grpSpPr>
              <a:xfrm flipH="1">
                <a:off x="9108259" y="1879042"/>
                <a:ext cx="849658" cy="811664"/>
                <a:chOff x="7490474" y="1879042"/>
                <a:chExt cx="849658" cy="811664"/>
              </a:xfrm>
            </p:grpSpPr>
            <p:cxnSp>
              <p:nvCxnSpPr>
                <p:cNvPr id="38" name="Straight Connector 37">
                  <a:extLst>
                    <a:ext uri="{FF2B5EF4-FFF2-40B4-BE49-F238E27FC236}">
                      <a16:creationId xmlns:a16="http://schemas.microsoft.com/office/drawing/2014/main" id="{68E95DB1-1A60-F52B-57DE-EBB34E94C4D1}"/>
                    </a:ext>
                  </a:extLst>
                </p:cNvPr>
                <p:cNvCxnSpPr>
                  <a:cxnSpLocks/>
                </p:cNvCxnSpPr>
                <p:nvPr/>
              </p:nvCxnSpPr>
              <p:spPr>
                <a:xfrm>
                  <a:off x="7661051" y="2020116"/>
                  <a:ext cx="358616" cy="358616"/>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71FF8E5-A9B3-F28B-CB05-901BA396E642}"/>
                    </a:ext>
                  </a:extLst>
                </p:cNvPr>
                <p:cNvCxnSpPr/>
                <p:nvPr/>
              </p:nvCxnSpPr>
              <p:spPr>
                <a:xfrm flipH="1" flipV="1">
                  <a:off x="7490474" y="2516112"/>
                  <a:ext cx="232792" cy="174594"/>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BF6C344-C910-7D5C-94AE-7D407671EE2C}"/>
                    </a:ext>
                  </a:extLst>
                </p:cNvPr>
                <p:cNvCxnSpPr>
                  <a:cxnSpLocks/>
                </p:cNvCxnSpPr>
                <p:nvPr/>
              </p:nvCxnSpPr>
              <p:spPr>
                <a:xfrm flipH="1" flipV="1">
                  <a:off x="8219552" y="1879042"/>
                  <a:ext cx="120580" cy="261257"/>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grpSp>
        </p:grpSp>
        <p:grpSp>
          <p:nvGrpSpPr>
            <p:cNvPr id="44" name="Group 43">
              <a:extLst>
                <a:ext uri="{FF2B5EF4-FFF2-40B4-BE49-F238E27FC236}">
                  <a16:creationId xmlns:a16="http://schemas.microsoft.com/office/drawing/2014/main" id="{C85B41A0-9DD1-5A43-DEC2-D01C855A0729}"/>
                </a:ext>
              </a:extLst>
            </p:cNvPr>
            <p:cNvGrpSpPr/>
            <p:nvPr/>
          </p:nvGrpSpPr>
          <p:grpSpPr>
            <a:xfrm>
              <a:off x="2896142" y="3147714"/>
              <a:ext cx="1470078" cy="1470078"/>
              <a:chOff x="909836" y="3356992"/>
              <a:chExt cx="756744" cy="756744"/>
            </a:xfrm>
          </p:grpSpPr>
          <p:sp>
            <p:nvSpPr>
              <p:cNvPr id="45" name="Oval 44">
                <a:extLst>
                  <a:ext uri="{FF2B5EF4-FFF2-40B4-BE49-F238E27FC236}">
                    <a16:creationId xmlns:a16="http://schemas.microsoft.com/office/drawing/2014/main" id="{D808AFE8-0541-162F-A296-52BC2AE1F1D8}"/>
                  </a:ext>
                </a:extLst>
              </p:cNvPr>
              <p:cNvSpPr/>
              <p:nvPr/>
            </p:nvSpPr>
            <p:spPr>
              <a:xfrm>
                <a:off x="909836" y="3356992"/>
                <a:ext cx="756744" cy="756744"/>
              </a:xfrm>
              <a:prstGeom prst="ellipse">
                <a:avLst/>
              </a:prstGeom>
              <a:gradFill flip="none" rotWithShape="1">
                <a:gsLst>
                  <a:gs pos="19000">
                    <a:schemeClr val="accent1"/>
                  </a:gs>
                  <a:gs pos="75000">
                    <a:schemeClr val="accent1">
                      <a:lumMod val="75000"/>
                    </a:scheme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AD2056D3-5AD3-55C3-1703-B0F6783FF2BB}"/>
                  </a:ext>
                </a:extLst>
              </p:cNvPr>
              <p:cNvSpPr/>
              <p:nvPr/>
            </p:nvSpPr>
            <p:spPr>
              <a:xfrm>
                <a:off x="1053852" y="3501008"/>
                <a:ext cx="179614" cy="179614"/>
              </a:xfrm>
              <a:prstGeom prst="ellipse">
                <a:avLst/>
              </a:prstGeom>
              <a:gradFill>
                <a:gsLst>
                  <a:gs pos="19000">
                    <a:schemeClr val="accent6">
                      <a:lumMod val="20000"/>
                      <a:lumOff val="80000"/>
                      <a:alpha val="50000"/>
                    </a:schemeClr>
                  </a:gs>
                  <a:gs pos="100000">
                    <a:schemeClr val="accent6">
                      <a:lumMod val="60000"/>
                      <a:lumOff val="40000"/>
                      <a:alpha val="50000"/>
                    </a:schemeClr>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 name="Group 87">
              <a:extLst>
                <a:ext uri="{FF2B5EF4-FFF2-40B4-BE49-F238E27FC236}">
                  <a16:creationId xmlns:a16="http://schemas.microsoft.com/office/drawing/2014/main" id="{EB370E90-FB41-9F0A-5A7F-47F7E051B52B}"/>
                </a:ext>
              </a:extLst>
            </p:cNvPr>
            <p:cNvGrpSpPr/>
            <p:nvPr/>
          </p:nvGrpSpPr>
          <p:grpSpPr>
            <a:xfrm>
              <a:off x="3652846" y="4727585"/>
              <a:ext cx="4050066" cy="2163433"/>
              <a:chOff x="3652846" y="4727585"/>
              <a:chExt cx="4050066" cy="2163433"/>
            </a:xfrm>
          </p:grpSpPr>
          <p:sp>
            <p:nvSpPr>
              <p:cNvPr id="74" name="Freeform: Shape 73">
                <a:extLst>
                  <a:ext uri="{FF2B5EF4-FFF2-40B4-BE49-F238E27FC236}">
                    <a16:creationId xmlns:a16="http://schemas.microsoft.com/office/drawing/2014/main" id="{DD75BE3B-3EDD-C19D-5C85-8FC6C6C77B71}"/>
                  </a:ext>
                </a:extLst>
              </p:cNvPr>
              <p:cNvSpPr/>
              <p:nvPr/>
            </p:nvSpPr>
            <p:spPr>
              <a:xfrm>
                <a:off x="3826779" y="4727585"/>
                <a:ext cx="3876133" cy="2130415"/>
              </a:xfrm>
              <a:custGeom>
                <a:avLst/>
                <a:gdLst>
                  <a:gd name="connsiteX0" fmla="*/ 2809667 w 3876133"/>
                  <a:gd name="connsiteY0" fmla="*/ 11 h 2130415"/>
                  <a:gd name="connsiteX1" fmla="*/ 2943603 w 3876133"/>
                  <a:gd name="connsiteY1" fmla="*/ 60782 h 2130415"/>
                  <a:gd name="connsiteX2" fmla="*/ 2591061 w 3876133"/>
                  <a:gd name="connsiteY2" fmla="*/ 572537 h 2130415"/>
                  <a:gd name="connsiteX3" fmla="*/ 3045954 w 3876133"/>
                  <a:gd name="connsiteY3" fmla="*/ 174505 h 2130415"/>
                  <a:gd name="connsiteX4" fmla="*/ 3534964 w 3876133"/>
                  <a:gd name="connsiteY4" fmla="*/ 106271 h 2130415"/>
                  <a:gd name="connsiteX5" fmla="*/ 3876133 w 3876133"/>
                  <a:gd name="connsiteY5" fmla="*/ 117644 h 2130415"/>
                  <a:gd name="connsiteX6" fmla="*/ 3375751 w 3876133"/>
                  <a:gd name="connsiteY6" fmla="*/ 561164 h 2130415"/>
                  <a:gd name="connsiteX7" fmla="*/ 2520439 w 3876133"/>
                  <a:gd name="connsiteY7" fmla="*/ 1355294 h 2130415"/>
                  <a:gd name="connsiteX8" fmla="*/ 1635786 w 3876133"/>
                  <a:gd name="connsiteY8" fmla="*/ 2119173 h 2130415"/>
                  <a:gd name="connsiteX9" fmla="*/ 1623398 w 3876133"/>
                  <a:gd name="connsiteY9" fmla="*/ 2130415 h 2130415"/>
                  <a:gd name="connsiteX10" fmla="*/ 0 w 3876133"/>
                  <a:gd name="connsiteY10" fmla="*/ 2130415 h 2130415"/>
                  <a:gd name="connsiteX11" fmla="*/ 21497 w 3876133"/>
                  <a:gd name="connsiteY11" fmla="*/ 2120866 h 2130415"/>
                  <a:gd name="connsiteX12" fmla="*/ 1124032 w 3876133"/>
                  <a:gd name="connsiteY12" fmla="*/ 1493695 h 2130415"/>
                  <a:gd name="connsiteX13" fmla="*/ 1033053 w 3876133"/>
                  <a:gd name="connsiteY13" fmla="*/ 231367 h 2130415"/>
                  <a:gd name="connsiteX14" fmla="*/ 942075 w 3876133"/>
                  <a:gd name="connsiteY14" fmla="*/ 15293 h 2130415"/>
                  <a:gd name="connsiteX15" fmla="*/ 1396967 w 3876133"/>
                  <a:gd name="connsiteY15" fmla="*/ 401952 h 2130415"/>
                  <a:gd name="connsiteX16" fmla="*/ 1658531 w 3876133"/>
                  <a:gd name="connsiteY16" fmla="*/ 856845 h 2130415"/>
                  <a:gd name="connsiteX17" fmla="*/ 2261264 w 3876133"/>
                  <a:gd name="connsiteY17" fmla="*/ 595281 h 2130415"/>
                  <a:gd name="connsiteX18" fmla="*/ 2545572 w 3876133"/>
                  <a:gd name="connsiteY18" fmla="*/ 140388 h 2130415"/>
                  <a:gd name="connsiteX19" fmla="*/ 2809667 w 3876133"/>
                  <a:gd name="connsiteY19" fmla="*/ 11 h 2130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76133" h="2130415">
                    <a:moveTo>
                      <a:pt x="2809667" y="11"/>
                    </a:moveTo>
                    <a:cubicBezTo>
                      <a:pt x="2856712" y="-522"/>
                      <a:pt x="2900957" y="18136"/>
                      <a:pt x="2943603" y="60782"/>
                    </a:cubicBezTo>
                    <a:lnTo>
                      <a:pt x="2591061" y="572537"/>
                    </a:lnTo>
                    <a:cubicBezTo>
                      <a:pt x="2591061" y="572537"/>
                      <a:pt x="2886741" y="288228"/>
                      <a:pt x="3045954" y="174505"/>
                    </a:cubicBezTo>
                    <a:cubicBezTo>
                      <a:pt x="3205166" y="60782"/>
                      <a:pt x="3443985" y="-41569"/>
                      <a:pt x="3534964" y="106271"/>
                    </a:cubicBezTo>
                    <a:cubicBezTo>
                      <a:pt x="3534964" y="106271"/>
                      <a:pt x="3751038" y="-75686"/>
                      <a:pt x="3876133" y="117644"/>
                    </a:cubicBezTo>
                    <a:cubicBezTo>
                      <a:pt x="3876133" y="117644"/>
                      <a:pt x="3648687" y="333718"/>
                      <a:pt x="3375751" y="561164"/>
                    </a:cubicBezTo>
                    <a:cubicBezTo>
                      <a:pt x="3102816" y="788611"/>
                      <a:pt x="2779500" y="1171403"/>
                      <a:pt x="2520439" y="1355294"/>
                    </a:cubicBezTo>
                    <a:cubicBezTo>
                      <a:pt x="2261378" y="1539184"/>
                      <a:pt x="1817743" y="1948588"/>
                      <a:pt x="1635786" y="2119173"/>
                    </a:cubicBezTo>
                    <a:lnTo>
                      <a:pt x="1623398" y="2130415"/>
                    </a:lnTo>
                    <a:lnTo>
                      <a:pt x="0" y="2130415"/>
                    </a:lnTo>
                    <a:lnTo>
                      <a:pt x="21497" y="2120866"/>
                    </a:lnTo>
                    <a:cubicBezTo>
                      <a:pt x="547820" y="1883330"/>
                      <a:pt x="1039450" y="1633006"/>
                      <a:pt x="1124032" y="1493695"/>
                    </a:cubicBezTo>
                    <a:cubicBezTo>
                      <a:pt x="1317361" y="1175270"/>
                      <a:pt x="1135404" y="333718"/>
                      <a:pt x="1033053" y="231367"/>
                    </a:cubicBezTo>
                    <a:cubicBezTo>
                      <a:pt x="930702" y="129016"/>
                      <a:pt x="805607" y="72154"/>
                      <a:pt x="942075" y="15293"/>
                    </a:cubicBezTo>
                    <a:cubicBezTo>
                      <a:pt x="1078542" y="-41569"/>
                      <a:pt x="1351478" y="106271"/>
                      <a:pt x="1396967" y="401952"/>
                    </a:cubicBezTo>
                    <a:cubicBezTo>
                      <a:pt x="1442002" y="694448"/>
                      <a:pt x="1658531" y="856845"/>
                      <a:pt x="1658531" y="856845"/>
                    </a:cubicBezTo>
                    <a:cubicBezTo>
                      <a:pt x="1658531" y="856845"/>
                      <a:pt x="2090679" y="902334"/>
                      <a:pt x="2261264" y="595281"/>
                    </a:cubicBezTo>
                    <a:cubicBezTo>
                      <a:pt x="2261264" y="595281"/>
                      <a:pt x="2386359" y="276856"/>
                      <a:pt x="2545572" y="140388"/>
                    </a:cubicBezTo>
                    <a:cubicBezTo>
                      <a:pt x="2645080" y="55095"/>
                      <a:pt x="2731261" y="899"/>
                      <a:pt x="2809667" y="11"/>
                    </a:cubicBezTo>
                    <a:close/>
                  </a:path>
                </a:pathLst>
              </a:custGeom>
              <a:solidFill>
                <a:srgbClr val="F79D7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Freeform: Shape 53">
                <a:extLst>
                  <a:ext uri="{FF2B5EF4-FFF2-40B4-BE49-F238E27FC236}">
                    <a16:creationId xmlns:a16="http://schemas.microsoft.com/office/drawing/2014/main" id="{03D22AC3-FF22-9428-4D29-0B87F6158384}"/>
                  </a:ext>
                </a:extLst>
              </p:cNvPr>
              <p:cNvSpPr/>
              <p:nvPr/>
            </p:nvSpPr>
            <p:spPr>
              <a:xfrm>
                <a:off x="6580211" y="4792312"/>
                <a:ext cx="214164" cy="241582"/>
              </a:xfrm>
              <a:custGeom>
                <a:avLst/>
                <a:gdLst>
                  <a:gd name="connsiteX0" fmla="*/ 214165 w 214164"/>
                  <a:gd name="connsiteY0" fmla="*/ 7427 h 241582"/>
                  <a:gd name="connsiteX1" fmla="*/ 87818 w 214164"/>
                  <a:gd name="connsiteY1" fmla="*/ 18799 h 241582"/>
                  <a:gd name="connsiteX2" fmla="*/ 21063 w 214164"/>
                  <a:gd name="connsiteY2" fmla="*/ 241583 h 241582"/>
                  <a:gd name="connsiteX3" fmla="*/ 214165 w 214164"/>
                  <a:gd name="connsiteY3" fmla="*/ 7427 h 241582"/>
                </a:gdLst>
                <a:ahLst/>
                <a:cxnLst>
                  <a:cxn ang="0">
                    <a:pos x="connsiteX0" y="connsiteY0"/>
                  </a:cxn>
                  <a:cxn ang="0">
                    <a:pos x="connsiteX1" y="connsiteY1"/>
                  </a:cxn>
                  <a:cxn ang="0">
                    <a:pos x="connsiteX2" y="connsiteY2"/>
                  </a:cxn>
                  <a:cxn ang="0">
                    <a:pos x="connsiteX3" y="connsiteY3"/>
                  </a:cxn>
                </a:cxnLst>
                <a:rect l="l" t="t" r="r" b="b"/>
                <a:pathLst>
                  <a:path w="214164" h="241582">
                    <a:moveTo>
                      <a:pt x="214165" y="7427"/>
                    </a:moveTo>
                    <a:cubicBezTo>
                      <a:pt x="214165" y="7427"/>
                      <a:pt x="144680" y="-15318"/>
                      <a:pt x="87818" y="18799"/>
                    </a:cubicBezTo>
                    <a:cubicBezTo>
                      <a:pt x="30957" y="52916"/>
                      <a:pt x="-34434" y="168686"/>
                      <a:pt x="21063" y="241583"/>
                    </a:cubicBezTo>
                    <a:lnTo>
                      <a:pt x="214165" y="7427"/>
                    </a:lnTo>
                    <a:close/>
                  </a:path>
                </a:pathLst>
              </a:custGeom>
              <a:solidFill>
                <a:srgbClr val="FBC3B0"/>
              </a:solidFill>
              <a:ln w="11356"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D01395FF-8848-A0EB-F5BF-46AD1D79ED9E}"/>
                  </a:ext>
                </a:extLst>
              </p:cNvPr>
              <p:cNvSpPr/>
              <p:nvPr/>
            </p:nvSpPr>
            <p:spPr>
              <a:xfrm>
                <a:off x="7122922" y="4813777"/>
                <a:ext cx="238818" cy="207722"/>
              </a:xfrm>
              <a:custGeom>
                <a:avLst/>
                <a:gdLst>
                  <a:gd name="connsiteX0" fmla="*/ 42874 w 238818"/>
                  <a:gd name="connsiteY0" fmla="*/ 207722 h 207722"/>
                  <a:gd name="connsiteX1" fmla="*/ 0 w 238818"/>
                  <a:gd name="connsiteY1" fmla="*/ 145175 h 207722"/>
                  <a:gd name="connsiteX2" fmla="*/ 225741 w 238818"/>
                  <a:gd name="connsiteY2" fmla="*/ 1656 h 207722"/>
                  <a:gd name="connsiteX3" fmla="*/ 238819 w 238818"/>
                  <a:gd name="connsiteY3" fmla="*/ 20079 h 207722"/>
                  <a:gd name="connsiteX4" fmla="*/ 42874 w 238818"/>
                  <a:gd name="connsiteY4" fmla="*/ 207722 h 207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818" h="207722">
                    <a:moveTo>
                      <a:pt x="42874" y="207722"/>
                    </a:moveTo>
                    <a:cubicBezTo>
                      <a:pt x="42874" y="207722"/>
                      <a:pt x="0" y="167919"/>
                      <a:pt x="0" y="145175"/>
                    </a:cubicBezTo>
                    <a:cubicBezTo>
                      <a:pt x="0" y="122430"/>
                      <a:pt x="121570" y="-16654"/>
                      <a:pt x="225741" y="1656"/>
                    </a:cubicBezTo>
                    <a:cubicBezTo>
                      <a:pt x="225741" y="1656"/>
                      <a:pt x="238819" y="8707"/>
                      <a:pt x="238819" y="20079"/>
                    </a:cubicBezTo>
                    <a:cubicBezTo>
                      <a:pt x="238819" y="31451"/>
                      <a:pt x="42874" y="207722"/>
                      <a:pt x="42874" y="207722"/>
                    </a:cubicBezTo>
                    <a:close/>
                  </a:path>
                </a:pathLst>
              </a:custGeom>
              <a:solidFill>
                <a:srgbClr val="FBC3B0"/>
              </a:solidFill>
              <a:ln w="11356"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F46CED01-6A3A-733B-47C1-C8BB854226D7}"/>
                  </a:ext>
                </a:extLst>
              </p:cNvPr>
              <p:cNvSpPr/>
              <p:nvPr/>
            </p:nvSpPr>
            <p:spPr>
              <a:xfrm>
                <a:off x="7486022" y="4837950"/>
                <a:ext cx="216888" cy="173655"/>
              </a:xfrm>
              <a:custGeom>
                <a:avLst/>
                <a:gdLst>
                  <a:gd name="connsiteX0" fmla="*/ 814 w 216888"/>
                  <a:gd name="connsiteY0" fmla="*/ 98257 h 173655"/>
                  <a:gd name="connsiteX1" fmla="*/ 35955 w 216888"/>
                  <a:gd name="connsiteY1" fmla="*/ 173655 h 173655"/>
                  <a:gd name="connsiteX2" fmla="*/ 216888 w 216888"/>
                  <a:gd name="connsiteY2" fmla="*/ 7278 h 173655"/>
                  <a:gd name="connsiteX3" fmla="*/ 814 w 216888"/>
                  <a:gd name="connsiteY3" fmla="*/ 98257 h 173655"/>
                </a:gdLst>
                <a:ahLst/>
                <a:cxnLst>
                  <a:cxn ang="0">
                    <a:pos x="connsiteX0" y="connsiteY0"/>
                  </a:cxn>
                  <a:cxn ang="0">
                    <a:pos x="connsiteX1" y="connsiteY1"/>
                  </a:cxn>
                  <a:cxn ang="0">
                    <a:pos x="connsiteX2" y="connsiteY2"/>
                  </a:cxn>
                  <a:cxn ang="0">
                    <a:pos x="connsiteX3" y="connsiteY3"/>
                  </a:cxn>
                </a:cxnLst>
                <a:rect l="l" t="t" r="r" b="b"/>
                <a:pathLst>
                  <a:path w="216888" h="173655">
                    <a:moveTo>
                      <a:pt x="814" y="98257"/>
                    </a:moveTo>
                    <a:cubicBezTo>
                      <a:pt x="814" y="98257"/>
                      <a:pt x="-8511" y="157962"/>
                      <a:pt x="35955" y="173655"/>
                    </a:cubicBezTo>
                    <a:lnTo>
                      <a:pt x="216888" y="7278"/>
                    </a:lnTo>
                    <a:cubicBezTo>
                      <a:pt x="216888" y="7278"/>
                      <a:pt x="125910" y="-38211"/>
                      <a:pt x="814" y="98257"/>
                    </a:cubicBezTo>
                    <a:close/>
                  </a:path>
                </a:pathLst>
              </a:custGeom>
              <a:solidFill>
                <a:srgbClr val="FBC3B0"/>
              </a:solidFill>
              <a:ln w="11356"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DF780CE1-F12B-A320-A6D1-DAF18B8FDC6F}"/>
                  </a:ext>
                </a:extLst>
              </p:cNvPr>
              <p:cNvSpPr/>
              <p:nvPr/>
            </p:nvSpPr>
            <p:spPr>
              <a:xfrm>
                <a:off x="4687974" y="4798637"/>
                <a:ext cx="228718" cy="170777"/>
              </a:xfrm>
              <a:custGeom>
                <a:avLst/>
                <a:gdLst>
                  <a:gd name="connsiteX0" fmla="*/ 1272 w 228718"/>
                  <a:gd name="connsiteY0" fmla="*/ 46591 h 170777"/>
                  <a:gd name="connsiteX1" fmla="*/ 180614 w 228718"/>
                  <a:gd name="connsiteY1" fmla="*/ 170777 h 170777"/>
                  <a:gd name="connsiteX2" fmla="*/ 228718 w 228718"/>
                  <a:gd name="connsiteY2" fmla="*/ 103453 h 170777"/>
                  <a:gd name="connsiteX3" fmla="*/ 35162 w 228718"/>
                  <a:gd name="connsiteY3" fmla="*/ 1102 h 170777"/>
                  <a:gd name="connsiteX4" fmla="*/ 1272 w 228718"/>
                  <a:gd name="connsiteY4" fmla="*/ 46591 h 170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718" h="170777">
                    <a:moveTo>
                      <a:pt x="1272" y="46591"/>
                    </a:moveTo>
                    <a:lnTo>
                      <a:pt x="180614" y="170777"/>
                    </a:lnTo>
                    <a:cubicBezTo>
                      <a:pt x="180614" y="170777"/>
                      <a:pt x="228718" y="137570"/>
                      <a:pt x="228718" y="103453"/>
                    </a:cubicBezTo>
                    <a:cubicBezTo>
                      <a:pt x="228718" y="69336"/>
                      <a:pt x="80423" y="-10270"/>
                      <a:pt x="35162" y="1102"/>
                    </a:cubicBezTo>
                    <a:cubicBezTo>
                      <a:pt x="-10100" y="12474"/>
                      <a:pt x="1272" y="46591"/>
                      <a:pt x="1272" y="46591"/>
                    </a:cubicBezTo>
                    <a:close/>
                  </a:path>
                </a:pathLst>
              </a:custGeom>
              <a:solidFill>
                <a:srgbClr val="FBC3B0"/>
              </a:solidFill>
              <a:ln w="11356"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ACA69CC5-6125-DD8A-8323-B7C41231BDB2}"/>
                  </a:ext>
                </a:extLst>
              </p:cNvPr>
              <p:cNvSpPr/>
              <p:nvPr/>
            </p:nvSpPr>
            <p:spPr>
              <a:xfrm>
                <a:off x="6417838" y="5268961"/>
                <a:ext cx="21380" cy="31160"/>
              </a:xfrm>
              <a:custGeom>
                <a:avLst/>
                <a:gdLst>
                  <a:gd name="connsiteX0" fmla="*/ 0 w 21380"/>
                  <a:gd name="connsiteY0" fmla="*/ 31160 h 31160"/>
                  <a:gd name="connsiteX1" fmla="*/ 7733 w 21380"/>
                  <a:gd name="connsiteY1" fmla="*/ 23654 h 31160"/>
                  <a:gd name="connsiteX2" fmla="*/ 21380 w 21380"/>
                  <a:gd name="connsiteY2" fmla="*/ 0 h 31160"/>
                  <a:gd name="connsiteX3" fmla="*/ 0 w 21380"/>
                  <a:gd name="connsiteY3" fmla="*/ 31160 h 31160"/>
                </a:gdLst>
                <a:ahLst/>
                <a:cxnLst>
                  <a:cxn ang="0">
                    <a:pos x="connsiteX0" y="connsiteY0"/>
                  </a:cxn>
                  <a:cxn ang="0">
                    <a:pos x="connsiteX1" y="connsiteY1"/>
                  </a:cxn>
                  <a:cxn ang="0">
                    <a:pos x="connsiteX2" y="connsiteY2"/>
                  </a:cxn>
                  <a:cxn ang="0">
                    <a:pos x="connsiteX3" y="connsiteY3"/>
                  </a:cxn>
                </a:cxnLst>
                <a:rect l="l" t="t" r="r" b="b"/>
                <a:pathLst>
                  <a:path w="21380" h="31160">
                    <a:moveTo>
                      <a:pt x="0" y="31160"/>
                    </a:moveTo>
                    <a:cubicBezTo>
                      <a:pt x="0" y="31160"/>
                      <a:pt x="2729" y="28545"/>
                      <a:pt x="7733" y="23654"/>
                    </a:cubicBezTo>
                    <a:lnTo>
                      <a:pt x="21380" y="0"/>
                    </a:lnTo>
                    <a:lnTo>
                      <a:pt x="0" y="31160"/>
                    </a:lnTo>
                    <a:close/>
                  </a:path>
                </a:pathLst>
              </a:custGeom>
              <a:noFill/>
              <a:ln w="11356"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3EB41718-35B5-60ED-C882-538C419BEFE3}"/>
                  </a:ext>
                </a:extLst>
              </p:cNvPr>
              <p:cNvSpPr/>
              <p:nvPr/>
            </p:nvSpPr>
            <p:spPr>
              <a:xfrm>
                <a:off x="6930502" y="5539850"/>
                <a:ext cx="1819" cy="1819"/>
              </a:xfrm>
              <a:custGeom>
                <a:avLst/>
                <a:gdLst>
                  <a:gd name="connsiteX0" fmla="*/ 1820 w 1819"/>
                  <a:gd name="connsiteY0" fmla="*/ 0 h 1819"/>
                  <a:gd name="connsiteX1" fmla="*/ 1820 w 1819"/>
                  <a:gd name="connsiteY1" fmla="*/ 0 h 1819"/>
                  <a:gd name="connsiteX2" fmla="*/ 0 w 1819"/>
                  <a:gd name="connsiteY2" fmla="*/ 1820 h 1819"/>
                  <a:gd name="connsiteX3" fmla="*/ 1820 w 1819"/>
                  <a:gd name="connsiteY3" fmla="*/ 0 h 1819"/>
                </a:gdLst>
                <a:ahLst/>
                <a:cxnLst>
                  <a:cxn ang="0">
                    <a:pos x="connsiteX0" y="connsiteY0"/>
                  </a:cxn>
                  <a:cxn ang="0">
                    <a:pos x="connsiteX1" y="connsiteY1"/>
                  </a:cxn>
                  <a:cxn ang="0">
                    <a:pos x="connsiteX2" y="connsiteY2"/>
                  </a:cxn>
                  <a:cxn ang="0">
                    <a:pos x="connsiteX3" y="connsiteY3"/>
                  </a:cxn>
                </a:cxnLst>
                <a:rect l="l" t="t" r="r" b="b"/>
                <a:pathLst>
                  <a:path w="1819" h="1819">
                    <a:moveTo>
                      <a:pt x="1820" y="0"/>
                    </a:moveTo>
                    <a:cubicBezTo>
                      <a:pt x="1820" y="0"/>
                      <a:pt x="1706" y="0"/>
                      <a:pt x="1820" y="0"/>
                    </a:cubicBezTo>
                    <a:cubicBezTo>
                      <a:pt x="1137" y="569"/>
                      <a:pt x="569" y="1251"/>
                      <a:pt x="0" y="1820"/>
                    </a:cubicBezTo>
                    <a:lnTo>
                      <a:pt x="1820" y="0"/>
                    </a:lnTo>
                    <a:close/>
                  </a:path>
                </a:pathLst>
              </a:custGeom>
              <a:solidFill>
                <a:srgbClr val="ED8A63"/>
              </a:solidFill>
              <a:ln w="11356"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AF09DDF1-56AB-7686-C0FA-360ADD2BF754}"/>
                  </a:ext>
                </a:extLst>
              </p:cNvPr>
              <p:cNvSpPr/>
              <p:nvPr/>
            </p:nvSpPr>
            <p:spPr>
              <a:xfrm>
                <a:off x="6579553" y="5541669"/>
                <a:ext cx="350949" cy="345832"/>
              </a:xfrm>
              <a:custGeom>
                <a:avLst/>
                <a:gdLst>
                  <a:gd name="connsiteX0" fmla="*/ 350950 w 350949"/>
                  <a:gd name="connsiteY0" fmla="*/ 0 h 345832"/>
                  <a:gd name="connsiteX1" fmla="*/ 0 w 350949"/>
                  <a:gd name="connsiteY1" fmla="*/ 345832 h 345832"/>
                  <a:gd name="connsiteX2" fmla="*/ 350950 w 350949"/>
                  <a:gd name="connsiteY2" fmla="*/ 0 h 345832"/>
                </a:gdLst>
                <a:ahLst/>
                <a:cxnLst>
                  <a:cxn ang="0">
                    <a:pos x="connsiteX0" y="connsiteY0"/>
                  </a:cxn>
                  <a:cxn ang="0">
                    <a:pos x="connsiteX1" y="connsiteY1"/>
                  </a:cxn>
                  <a:cxn ang="0">
                    <a:pos x="connsiteX2" y="connsiteY2"/>
                  </a:cxn>
                </a:cxnLst>
                <a:rect l="l" t="t" r="r" b="b"/>
                <a:pathLst>
                  <a:path w="350949" h="345832">
                    <a:moveTo>
                      <a:pt x="350950" y="0"/>
                    </a:moveTo>
                    <a:lnTo>
                      <a:pt x="0" y="345832"/>
                    </a:lnTo>
                    <a:cubicBezTo>
                      <a:pt x="114292" y="238705"/>
                      <a:pt x="233701" y="115998"/>
                      <a:pt x="350950" y="0"/>
                    </a:cubicBezTo>
                    <a:close/>
                  </a:path>
                </a:pathLst>
              </a:custGeom>
              <a:noFill/>
              <a:ln w="11356"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8B65C268-9647-9FDF-E079-C60B38AF9813}"/>
                  </a:ext>
                </a:extLst>
              </p:cNvPr>
              <p:cNvSpPr/>
              <p:nvPr/>
            </p:nvSpPr>
            <p:spPr>
              <a:xfrm>
                <a:off x="6439332" y="5268961"/>
                <a:ext cx="11372" cy="113"/>
              </a:xfrm>
              <a:custGeom>
                <a:avLst/>
                <a:gdLst>
                  <a:gd name="connsiteX0" fmla="*/ 0 w 11372"/>
                  <a:gd name="connsiteY0" fmla="*/ 114 h 113"/>
                  <a:gd name="connsiteX1" fmla="*/ 0 w 11372"/>
                  <a:gd name="connsiteY1" fmla="*/ 0 h 113"/>
                  <a:gd name="connsiteX2" fmla="*/ 0 w 11372"/>
                  <a:gd name="connsiteY2" fmla="*/ 114 h 113"/>
                </a:gdLst>
                <a:ahLst/>
                <a:cxnLst>
                  <a:cxn ang="0">
                    <a:pos x="connsiteX0" y="connsiteY0"/>
                  </a:cxn>
                  <a:cxn ang="0">
                    <a:pos x="connsiteX1" y="connsiteY1"/>
                  </a:cxn>
                  <a:cxn ang="0">
                    <a:pos x="connsiteX2" y="connsiteY2"/>
                  </a:cxn>
                </a:cxnLst>
                <a:rect l="l" t="t" r="r" b="b"/>
                <a:pathLst>
                  <a:path w="11372" h="113">
                    <a:moveTo>
                      <a:pt x="0" y="114"/>
                    </a:moveTo>
                    <a:lnTo>
                      <a:pt x="0" y="0"/>
                    </a:lnTo>
                    <a:lnTo>
                      <a:pt x="0" y="114"/>
                    </a:lnTo>
                    <a:close/>
                  </a:path>
                </a:pathLst>
              </a:custGeom>
              <a:noFill/>
              <a:ln w="11356"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9DBB3113-1C43-78FA-5224-9E939D7E1D4A}"/>
                  </a:ext>
                </a:extLst>
              </p:cNvPr>
              <p:cNvSpPr/>
              <p:nvPr/>
            </p:nvSpPr>
            <p:spPr>
              <a:xfrm>
                <a:off x="6224509" y="4959748"/>
                <a:ext cx="573164" cy="681543"/>
              </a:xfrm>
              <a:custGeom>
                <a:avLst/>
                <a:gdLst>
                  <a:gd name="connsiteX0" fmla="*/ 0 w 573164"/>
                  <a:gd name="connsiteY0" fmla="*/ 681543 h 681543"/>
                  <a:gd name="connsiteX1" fmla="*/ 573165 w 573164"/>
                  <a:gd name="connsiteY1" fmla="*/ 0 h 681543"/>
                  <a:gd name="connsiteX2" fmla="*/ 201063 w 573164"/>
                  <a:gd name="connsiteY2" fmla="*/ 332982 h 681543"/>
                  <a:gd name="connsiteX3" fmla="*/ 0 w 573164"/>
                  <a:gd name="connsiteY3" fmla="*/ 681543 h 681543"/>
                </a:gdLst>
                <a:ahLst/>
                <a:cxnLst>
                  <a:cxn ang="0">
                    <a:pos x="connsiteX0" y="connsiteY0"/>
                  </a:cxn>
                  <a:cxn ang="0">
                    <a:pos x="connsiteX1" y="connsiteY1"/>
                  </a:cxn>
                  <a:cxn ang="0">
                    <a:pos x="connsiteX2" y="connsiteY2"/>
                  </a:cxn>
                  <a:cxn ang="0">
                    <a:pos x="connsiteX3" y="connsiteY3"/>
                  </a:cxn>
                </a:cxnLst>
                <a:rect l="l" t="t" r="r" b="b"/>
                <a:pathLst>
                  <a:path w="573164" h="681543">
                    <a:moveTo>
                      <a:pt x="0" y="681543"/>
                    </a:moveTo>
                    <a:lnTo>
                      <a:pt x="573165" y="0"/>
                    </a:lnTo>
                    <a:cubicBezTo>
                      <a:pt x="428964" y="116680"/>
                      <a:pt x="241207" y="294657"/>
                      <a:pt x="201063" y="332982"/>
                    </a:cubicBezTo>
                    <a:lnTo>
                      <a:pt x="0" y="681543"/>
                    </a:lnTo>
                    <a:close/>
                  </a:path>
                </a:pathLst>
              </a:custGeom>
              <a:solidFill>
                <a:srgbClr val="EA8B62"/>
              </a:solidFill>
              <a:ln w="11356"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2611962D-D6EB-E8CB-4BD7-0592CF2FD0A6}"/>
                  </a:ext>
                </a:extLst>
              </p:cNvPr>
              <p:cNvSpPr/>
              <p:nvPr/>
            </p:nvSpPr>
            <p:spPr>
              <a:xfrm>
                <a:off x="6622540" y="4799739"/>
                <a:ext cx="789352" cy="807434"/>
              </a:xfrm>
              <a:custGeom>
                <a:avLst/>
                <a:gdLst>
                  <a:gd name="connsiteX0" fmla="*/ 0 w 789352"/>
                  <a:gd name="connsiteY0" fmla="*/ 807435 h 807434"/>
                  <a:gd name="connsiteX1" fmla="*/ 511754 w 789352"/>
                  <a:gd name="connsiteY1" fmla="*/ 295680 h 807434"/>
                  <a:gd name="connsiteX2" fmla="*/ 789353 w 789352"/>
                  <a:gd name="connsiteY2" fmla="*/ 0 h 807434"/>
                  <a:gd name="connsiteX3" fmla="*/ 789353 w 789352"/>
                  <a:gd name="connsiteY3" fmla="*/ 0 h 807434"/>
                  <a:gd name="connsiteX4" fmla="*/ 739201 w 789352"/>
                  <a:gd name="connsiteY4" fmla="*/ 34117 h 807434"/>
                  <a:gd name="connsiteX5" fmla="*/ 511754 w 789352"/>
                  <a:gd name="connsiteY5" fmla="*/ 250191 h 807434"/>
                  <a:gd name="connsiteX6" fmla="*/ 0 w 789352"/>
                  <a:gd name="connsiteY6" fmla="*/ 807435 h 807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9352" h="807434">
                    <a:moveTo>
                      <a:pt x="0" y="807435"/>
                    </a:moveTo>
                    <a:cubicBezTo>
                      <a:pt x="0" y="807435"/>
                      <a:pt x="386659" y="432148"/>
                      <a:pt x="511754" y="295680"/>
                    </a:cubicBezTo>
                    <a:cubicBezTo>
                      <a:pt x="636850" y="159213"/>
                      <a:pt x="771271" y="68234"/>
                      <a:pt x="789353" y="0"/>
                    </a:cubicBezTo>
                    <a:lnTo>
                      <a:pt x="789353" y="0"/>
                    </a:lnTo>
                    <a:cubicBezTo>
                      <a:pt x="758761" y="17741"/>
                      <a:pt x="739201" y="34117"/>
                      <a:pt x="739201" y="34117"/>
                    </a:cubicBezTo>
                    <a:cubicBezTo>
                      <a:pt x="739201" y="34117"/>
                      <a:pt x="614105" y="159213"/>
                      <a:pt x="511754" y="250191"/>
                    </a:cubicBezTo>
                    <a:cubicBezTo>
                      <a:pt x="409404" y="341170"/>
                      <a:pt x="0" y="807435"/>
                      <a:pt x="0" y="807435"/>
                    </a:cubicBezTo>
                    <a:close/>
                  </a:path>
                </a:pathLst>
              </a:custGeom>
              <a:solidFill>
                <a:srgbClr val="EA8B62"/>
              </a:solidFill>
              <a:ln w="11356"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64C8824C-9E0A-3876-926C-608B58F25289}"/>
                  </a:ext>
                </a:extLst>
              </p:cNvPr>
              <p:cNvSpPr/>
              <p:nvPr/>
            </p:nvSpPr>
            <p:spPr>
              <a:xfrm flipV="1">
                <a:off x="5314397" y="5539850"/>
                <a:ext cx="1617812" cy="1318150"/>
              </a:xfrm>
              <a:custGeom>
                <a:avLst/>
                <a:gdLst>
                  <a:gd name="connsiteX0" fmla="*/ 1617812 w 1617812"/>
                  <a:gd name="connsiteY0" fmla="*/ 1318150 h 1318150"/>
                  <a:gd name="connsiteX1" fmla="*/ 1616106 w 1617812"/>
                  <a:gd name="connsiteY1" fmla="*/ 1316444 h 1318150"/>
                  <a:gd name="connsiteX2" fmla="*/ 1265156 w 1617812"/>
                  <a:gd name="connsiteY2" fmla="*/ 970612 h 1318150"/>
                  <a:gd name="connsiteX3" fmla="*/ 1032820 w 1617812"/>
                  <a:gd name="connsiteY3" fmla="*/ 775122 h 1318150"/>
                  <a:gd name="connsiteX4" fmla="*/ 148167 w 1617812"/>
                  <a:gd name="connsiteY4" fmla="*/ 11243 h 1318150"/>
                  <a:gd name="connsiteX5" fmla="*/ 135778 w 1617812"/>
                  <a:gd name="connsiteY5" fmla="*/ 0 h 1318150"/>
                  <a:gd name="connsiteX6" fmla="*/ 0 w 1617812"/>
                  <a:gd name="connsiteY6" fmla="*/ 0 h 1318150"/>
                  <a:gd name="connsiteX7" fmla="*/ 34911 w 1617812"/>
                  <a:gd name="connsiteY7" fmla="*/ 25009 h 1318150"/>
                  <a:gd name="connsiteX8" fmla="*/ 504348 w 1617812"/>
                  <a:gd name="connsiteY8" fmla="*/ 388463 h 1318150"/>
                  <a:gd name="connsiteX9" fmla="*/ 1617812 w 1617812"/>
                  <a:gd name="connsiteY9" fmla="*/ 1318150 h 131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7812" h="1318150">
                    <a:moveTo>
                      <a:pt x="1617812" y="1318150"/>
                    </a:moveTo>
                    <a:cubicBezTo>
                      <a:pt x="1617243" y="1317581"/>
                      <a:pt x="1616675" y="1317013"/>
                      <a:pt x="1616106" y="1316444"/>
                    </a:cubicBezTo>
                    <a:lnTo>
                      <a:pt x="1265156" y="970612"/>
                    </a:lnTo>
                    <a:cubicBezTo>
                      <a:pt x="1184299" y="894872"/>
                      <a:pt x="1106058" y="827093"/>
                      <a:pt x="1032820" y="775122"/>
                    </a:cubicBezTo>
                    <a:cubicBezTo>
                      <a:pt x="773645" y="591231"/>
                      <a:pt x="330124" y="181827"/>
                      <a:pt x="148167" y="11243"/>
                    </a:cubicBezTo>
                    <a:lnTo>
                      <a:pt x="135778" y="0"/>
                    </a:lnTo>
                    <a:lnTo>
                      <a:pt x="0" y="0"/>
                    </a:lnTo>
                    <a:lnTo>
                      <a:pt x="34911" y="25009"/>
                    </a:lnTo>
                    <a:cubicBezTo>
                      <a:pt x="239345" y="172979"/>
                      <a:pt x="407911" y="301635"/>
                      <a:pt x="504348" y="388463"/>
                    </a:cubicBezTo>
                    <a:cubicBezTo>
                      <a:pt x="943433" y="783878"/>
                      <a:pt x="1615424" y="1316217"/>
                      <a:pt x="1617812" y="1318150"/>
                    </a:cubicBezTo>
                    <a:close/>
                  </a:path>
                </a:pathLst>
              </a:custGeom>
              <a:solidFill>
                <a:srgbClr val="EA8B6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Freeform: Shape 49">
                <a:extLst>
                  <a:ext uri="{FF2B5EF4-FFF2-40B4-BE49-F238E27FC236}">
                    <a16:creationId xmlns:a16="http://schemas.microsoft.com/office/drawing/2014/main" id="{28743F76-7141-5BEC-ABED-C5574F4303FD}"/>
                  </a:ext>
                </a:extLst>
              </p:cNvPr>
              <p:cNvSpPr/>
              <p:nvPr/>
            </p:nvSpPr>
            <p:spPr>
              <a:xfrm>
                <a:off x="3652846" y="6352854"/>
                <a:ext cx="2177381" cy="538164"/>
              </a:xfrm>
              <a:custGeom>
                <a:avLst/>
                <a:gdLst>
                  <a:gd name="connsiteX0" fmla="*/ 599122 w 2177381"/>
                  <a:gd name="connsiteY0" fmla="*/ 0 h 366765"/>
                  <a:gd name="connsiteX1" fmla="*/ 2177381 w 2177381"/>
                  <a:gd name="connsiteY1" fmla="*/ 221063 h 366765"/>
                  <a:gd name="connsiteX2" fmla="*/ 1998820 w 2177381"/>
                  <a:gd name="connsiteY2" fmla="*/ 366765 h 366765"/>
                  <a:gd name="connsiteX3" fmla="*/ 0 w 2177381"/>
                  <a:gd name="connsiteY3" fmla="*/ 366765 h 366765"/>
                  <a:gd name="connsiteX4" fmla="*/ 599122 w 2177381"/>
                  <a:gd name="connsiteY4" fmla="*/ 0 h 366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7381" h="366765">
                    <a:moveTo>
                      <a:pt x="599122" y="0"/>
                    </a:moveTo>
                    <a:lnTo>
                      <a:pt x="2177381" y="221063"/>
                    </a:lnTo>
                    <a:lnTo>
                      <a:pt x="1998820" y="366765"/>
                    </a:lnTo>
                    <a:lnTo>
                      <a:pt x="0" y="366765"/>
                    </a:lnTo>
                    <a:lnTo>
                      <a:pt x="599122" y="0"/>
                    </a:lnTo>
                    <a:close/>
                  </a:path>
                </a:pathLst>
              </a:custGeom>
              <a:gradFill>
                <a:gsLst>
                  <a:gs pos="19000">
                    <a:schemeClr val="accent5"/>
                  </a:gs>
                  <a:gs pos="75000">
                    <a:schemeClr val="accent5">
                      <a:lumMod val="75000"/>
                    </a:schemeClr>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sp>
        <p:nvSpPr>
          <p:cNvPr id="12" name="Rectangle 11">
            <a:extLst>
              <a:ext uri="{FF2B5EF4-FFF2-40B4-BE49-F238E27FC236}">
                <a16:creationId xmlns:a16="http://schemas.microsoft.com/office/drawing/2014/main" id="{989BB8DF-9AB7-F7C0-51CB-93273CC8A12C}"/>
              </a:ext>
            </a:extLst>
          </p:cNvPr>
          <p:cNvSpPr/>
          <p:nvPr/>
        </p:nvSpPr>
        <p:spPr>
          <a:xfrm>
            <a:off x="5081550" y="1990980"/>
            <a:ext cx="7118605" cy="3345851"/>
          </a:xfrm>
          <a:prstGeom prst="rect">
            <a:avLst/>
          </a:prstGeom>
          <a:solidFill>
            <a:schemeClr val="accent2">
              <a:lumMod val="20000"/>
              <a:lumOff val="80000"/>
            </a:schemeClr>
          </a:solidFill>
          <a:ln>
            <a:solidFill>
              <a:schemeClr val="accent2">
                <a:lumMod val="75000"/>
              </a:schemeClr>
            </a:solid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248BB76-FAA6-52D5-4587-3B5231A2613A}"/>
              </a:ext>
            </a:extLst>
          </p:cNvPr>
          <p:cNvSpPr txBox="1"/>
          <p:nvPr/>
        </p:nvSpPr>
        <p:spPr>
          <a:xfrm>
            <a:off x="5766505" y="3059332"/>
            <a:ext cx="6091197" cy="1569864"/>
          </a:xfrm>
          <a:prstGeom prst="rect">
            <a:avLst/>
          </a:prstGeom>
          <a:noFill/>
        </p:spPr>
        <p:txBody>
          <a:bodyPr wrap="square" lIns="0" tIns="0" rIns="0" bIns="0" rtlCol="0" anchor="t">
            <a:noAutofit/>
          </a:bodyPr>
          <a:lstStyle/>
          <a:p>
            <a:pPr marL="285750" indent="-285750">
              <a:lnSpc>
                <a:spcPct val="110000"/>
              </a:lnSpc>
              <a:buFont typeface="Arial" panose="020B0604020202020204" pitchFamily="34" charset="0"/>
              <a:buChar char="•"/>
              <a:defRPr/>
            </a:pPr>
            <a:r>
              <a:rPr lang="en-US" sz="2000" b="1" kern="0" dirty="0">
                <a:ea typeface="Open Sans" panose="020B0606030504020204" pitchFamily="34" charset="0"/>
                <a:cs typeface="Open Sans" panose="020B0606030504020204" pitchFamily="34" charset="0"/>
              </a:rPr>
              <a:t>Communication:</a:t>
            </a:r>
            <a:r>
              <a:rPr lang="en-US" sz="2000" kern="0" dirty="0">
                <a:ea typeface="Open Sans" panose="020B0606030504020204" pitchFamily="34" charset="0"/>
                <a:cs typeface="Open Sans" panose="020B0606030504020204" pitchFamily="34" charset="0"/>
              </a:rPr>
              <a:t> Divergent and Conceptual</a:t>
            </a:r>
          </a:p>
          <a:p>
            <a:pPr marL="285750" indent="-285750">
              <a:lnSpc>
                <a:spcPct val="110000"/>
              </a:lnSpc>
              <a:buFont typeface="Arial" panose="020B0604020202020204" pitchFamily="34" charset="0"/>
              <a:buChar char="•"/>
              <a:defRPr/>
            </a:pPr>
            <a:endParaRPr lang="en-US" sz="800" kern="0" dirty="0">
              <a:ea typeface="Open Sans" panose="020B0606030504020204" pitchFamily="34" charset="0"/>
              <a:cs typeface="Open Sans" panose="020B0606030504020204" pitchFamily="34" charset="0"/>
            </a:endParaRPr>
          </a:p>
          <a:p>
            <a:pPr marL="285750" indent="-285750">
              <a:lnSpc>
                <a:spcPct val="110000"/>
              </a:lnSpc>
              <a:buFont typeface="Arial" panose="020B0604020202020204" pitchFamily="34" charset="0"/>
              <a:buChar char="•"/>
              <a:defRPr/>
            </a:pPr>
            <a:r>
              <a:rPr lang="en-US" sz="2000" b="1" kern="0" dirty="0">
                <a:ea typeface="Open Sans" panose="020B0606030504020204" pitchFamily="34" charset="0"/>
                <a:cs typeface="Open Sans" panose="020B0606030504020204" pitchFamily="34" charset="0"/>
              </a:rPr>
              <a:t>Problem Solving: </a:t>
            </a:r>
            <a:r>
              <a:rPr lang="en-US" sz="2000" kern="0" dirty="0">
                <a:ea typeface="Open Sans" panose="020B0606030504020204" pitchFamily="34" charset="0"/>
                <a:cs typeface="Open Sans" panose="020B0606030504020204" pitchFamily="34" charset="0"/>
              </a:rPr>
              <a:t>Creative, Pattern-oriented, Holistic</a:t>
            </a:r>
          </a:p>
          <a:p>
            <a:pPr marL="285750" indent="-285750">
              <a:lnSpc>
                <a:spcPct val="110000"/>
              </a:lnSpc>
              <a:buFont typeface="Arial" panose="020B0604020202020204" pitchFamily="34" charset="0"/>
              <a:buChar char="•"/>
              <a:defRPr/>
            </a:pPr>
            <a:endParaRPr lang="en-US" sz="800" kern="0" dirty="0">
              <a:ea typeface="Open Sans" panose="020B0606030504020204" pitchFamily="34" charset="0"/>
              <a:cs typeface="Open Sans" panose="020B0606030504020204" pitchFamily="34" charset="0"/>
            </a:endParaRPr>
          </a:p>
          <a:p>
            <a:pPr marL="285750" indent="-285750">
              <a:lnSpc>
                <a:spcPct val="110000"/>
              </a:lnSpc>
              <a:buFont typeface="Arial" panose="020B0604020202020204" pitchFamily="34" charset="0"/>
              <a:buChar char="•"/>
              <a:defRPr/>
            </a:pPr>
            <a:r>
              <a:rPr lang="en-US" sz="2000" b="1" kern="0" dirty="0">
                <a:ea typeface="Open Sans" panose="020B0606030504020204" pitchFamily="34" charset="0"/>
                <a:cs typeface="Open Sans" panose="020B0606030504020204" pitchFamily="34" charset="0"/>
              </a:rPr>
              <a:t>Social Dynamics: </a:t>
            </a:r>
            <a:r>
              <a:rPr lang="en-US" sz="2000" kern="0" dirty="0">
                <a:ea typeface="Open Sans" panose="020B0606030504020204" pitchFamily="34" charset="0"/>
                <a:cs typeface="Open Sans" panose="020B0606030504020204" pitchFamily="34" charset="0"/>
              </a:rPr>
              <a:t>Empathy through direct experiences</a:t>
            </a:r>
          </a:p>
          <a:p>
            <a:pPr marL="285750" indent="-285750">
              <a:lnSpc>
                <a:spcPct val="110000"/>
              </a:lnSpc>
              <a:buFont typeface="Arial" panose="020B0604020202020204" pitchFamily="34" charset="0"/>
              <a:buChar char="•"/>
              <a:defRPr/>
            </a:pPr>
            <a:endParaRPr lang="en-US" sz="800" kern="0" dirty="0">
              <a:ea typeface="Open Sans" panose="020B0606030504020204" pitchFamily="34" charset="0"/>
              <a:cs typeface="Open Sans" panose="020B0606030504020204" pitchFamily="34" charset="0"/>
            </a:endParaRPr>
          </a:p>
          <a:p>
            <a:pPr marL="285750" indent="-285750">
              <a:lnSpc>
                <a:spcPct val="110000"/>
              </a:lnSpc>
              <a:buFont typeface="Arial" panose="020B0604020202020204" pitchFamily="34" charset="0"/>
              <a:buChar char="•"/>
              <a:defRPr/>
            </a:pPr>
            <a:r>
              <a:rPr lang="en-US" sz="2000" b="1" kern="0" dirty="0">
                <a:ea typeface="Open Sans" panose="020B0606030504020204" pitchFamily="34" charset="0"/>
                <a:cs typeface="Open Sans" panose="020B0606030504020204" pitchFamily="34" charset="0"/>
              </a:rPr>
              <a:t>Risk Taking: </a:t>
            </a:r>
            <a:r>
              <a:rPr lang="en-US" sz="2000" kern="0" dirty="0">
                <a:ea typeface="Open Sans" panose="020B0606030504020204" pitchFamily="34" charset="0"/>
                <a:cs typeface="Open Sans" panose="020B0606030504020204" pitchFamily="34" charset="0"/>
              </a:rPr>
              <a:t>S</a:t>
            </a:r>
            <a:r>
              <a:rPr lang="en-US" sz="2000" dirty="0"/>
              <a:t>ees opportunities others consider too uncertain</a:t>
            </a:r>
            <a:endParaRPr lang="en-US" sz="2000" kern="0" dirty="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8FD6E1B0-41E9-1CB9-CF27-6F350F04FAC2}"/>
              </a:ext>
            </a:extLst>
          </p:cNvPr>
          <p:cNvSpPr txBox="1"/>
          <p:nvPr/>
        </p:nvSpPr>
        <p:spPr>
          <a:xfrm>
            <a:off x="5766507" y="2564904"/>
            <a:ext cx="2286305" cy="295818"/>
          </a:xfrm>
          <a:prstGeom prst="rect">
            <a:avLst/>
          </a:prstGeom>
          <a:noFill/>
        </p:spPr>
        <p:txBody>
          <a:bodyPr wrap="square" lIns="0" tIns="0" rIns="0" bIns="0" rtlCol="0" anchor="ctr">
            <a:noAutofit/>
          </a:bodyPr>
          <a:lstStyle/>
          <a:p>
            <a:pPr>
              <a:lnSpc>
                <a:spcPct val="110000"/>
              </a:lnSpc>
            </a:pPr>
            <a:r>
              <a:rPr lang="en-US" sz="2400" b="1" dirty="0">
                <a:solidFill>
                  <a:schemeClr val="accent2">
                    <a:lumMod val="50000"/>
                  </a:schemeClr>
                </a:solidFill>
                <a:cs typeface="Segoe UI Light" panose="020B0502040204020203" pitchFamily="34" charset="0"/>
              </a:rPr>
              <a:t>Leadership style</a:t>
            </a:r>
          </a:p>
        </p:txBody>
      </p:sp>
      <p:sp>
        <p:nvSpPr>
          <p:cNvPr id="4" name="TextBox 3">
            <a:extLst>
              <a:ext uri="{FF2B5EF4-FFF2-40B4-BE49-F238E27FC236}">
                <a16:creationId xmlns:a16="http://schemas.microsoft.com/office/drawing/2014/main" id="{E2188576-A3EF-0C05-B6B0-F0D3F2207943}"/>
              </a:ext>
            </a:extLst>
          </p:cNvPr>
          <p:cNvSpPr txBox="1"/>
          <p:nvPr/>
        </p:nvSpPr>
        <p:spPr>
          <a:xfrm>
            <a:off x="-3410644" y="1556792"/>
            <a:ext cx="2286305" cy="295818"/>
          </a:xfrm>
          <a:prstGeom prst="rect">
            <a:avLst/>
          </a:prstGeom>
          <a:noFill/>
        </p:spPr>
        <p:txBody>
          <a:bodyPr wrap="square" lIns="0" tIns="0" rIns="0" bIns="0" rtlCol="0" anchor="ctr">
            <a:noAutofit/>
          </a:bodyPr>
          <a:lstStyle/>
          <a:p>
            <a:pPr algn="ctr">
              <a:lnSpc>
                <a:spcPct val="110000"/>
              </a:lnSpc>
            </a:pPr>
            <a:r>
              <a:rPr lang="en-US" sz="2400" b="1" dirty="0">
                <a:solidFill>
                  <a:schemeClr val="tx1">
                    <a:lumMod val="95000"/>
                    <a:lumOff val="5000"/>
                  </a:schemeClr>
                </a:solidFill>
                <a:cs typeface="Segoe UI Light" panose="020B0502040204020203" pitchFamily="34" charset="0"/>
              </a:rPr>
              <a:t>Typical </a:t>
            </a:r>
          </a:p>
          <a:p>
            <a:pPr algn="ctr">
              <a:lnSpc>
                <a:spcPct val="110000"/>
              </a:lnSpc>
            </a:pPr>
            <a:r>
              <a:rPr lang="en-US" sz="2400" b="1" dirty="0">
                <a:solidFill>
                  <a:schemeClr val="tx1">
                    <a:lumMod val="95000"/>
                    <a:lumOff val="5000"/>
                  </a:schemeClr>
                </a:solidFill>
                <a:cs typeface="Segoe UI Light" panose="020B0502040204020203" pitchFamily="34" charset="0"/>
              </a:rPr>
              <a:t>leadership</a:t>
            </a:r>
          </a:p>
        </p:txBody>
      </p:sp>
      <p:sp>
        <p:nvSpPr>
          <p:cNvPr id="5" name="TextBox 4">
            <a:extLst>
              <a:ext uri="{FF2B5EF4-FFF2-40B4-BE49-F238E27FC236}">
                <a16:creationId xmlns:a16="http://schemas.microsoft.com/office/drawing/2014/main" id="{95824CD8-71B5-CC0E-7DFF-82FD3B5C447F}"/>
              </a:ext>
            </a:extLst>
          </p:cNvPr>
          <p:cNvSpPr txBox="1"/>
          <p:nvPr/>
        </p:nvSpPr>
        <p:spPr>
          <a:xfrm>
            <a:off x="14558427" y="5157192"/>
            <a:ext cx="2286305" cy="295818"/>
          </a:xfrm>
          <a:prstGeom prst="rect">
            <a:avLst/>
          </a:prstGeom>
          <a:noFill/>
        </p:spPr>
        <p:txBody>
          <a:bodyPr wrap="square" lIns="0" tIns="0" rIns="0" bIns="0" rtlCol="0" anchor="ctr">
            <a:noAutofit/>
          </a:bodyPr>
          <a:lstStyle/>
          <a:p>
            <a:pPr algn="ctr">
              <a:lnSpc>
                <a:spcPct val="110000"/>
              </a:lnSpc>
            </a:pPr>
            <a:r>
              <a:rPr lang="en-US" sz="2400" b="1" dirty="0">
                <a:solidFill>
                  <a:schemeClr val="tx1">
                    <a:lumMod val="95000"/>
                    <a:lumOff val="5000"/>
                  </a:schemeClr>
                </a:solidFill>
                <a:cs typeface="Segoe UI Light" panose="020B0502040204020203" pitchFamily="34" charset="0"/>
              </a:rPr>
              <a:t>Neurodivergent leadership</a:t>
            </a:r>
          </a:p>
        </p:txBody>
      </p:sp>
    </p:spTree>
    <p:extLst>
      <p:ext uri="{BB962C8B-B14F-4D97-AF65-F5344CB8AC3E}">
        <p14:creationId xmlns:p14="http://schemas.microsoft.com/office/powerpoint/2010/main" val="8400900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2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8FB41-9DC1-604E-F56F-AD45396302CB}"/>
              </a:ext>
            </a:extLst>
          </p:cNvPr>
          <p:cNvSpPr>
            <a:spLocks noGrp="1"/>
          </p:cNvSpPr>
          <p:nvPr>
            <p:ph type="title"/>
          </p:nvPr>
        </p:nvSpPr>
        <p:spPr/>
        <p:txBody>
          <a:bodyPr/>
          <a:lstStyle/>
          <a:p>
            <a:pPr defTabSz="457200">
              <a:lnSpc>
                <a:spcPct val="107000"/>
              </a:lnSpc>
              <a:spcAft>
                <a:spcPts val="800"/>
              </a:spcAft>
              <a:tabLst>
                <a:tab pos="457200" algn="l"/>
              </a:tabLst>
            </a:pPr>
            <a:r>
              <a:rPr lang="en-US" sz="4800" b="1" dirty="0">
                <a:solidFill>
                  <a:srgbClr val="CC9900"/>
                </a:solidFill>
                <a:effectLst>
                  <a:innerShdw blurRad="63500" dist="50800" dir="13500000">
                    <a:prstClr val="black">
                      <a:alpha val="50000"/>
                    </a:prstClr>
                  </a:innerShdw>
                </a:effectLst>
                <a:latin typeface="Helvetica" panose="020B0604020202020204" pitchFamily="34" charset="0"/>
                <a:ea typeface="+mn-ea"/>
                <a:cs typeface="Helvetica" panose="020B0604020202020204" pitchFamily="34" charset="0"/>
              </a:rPr>
              <a:t>Neurodiverse Leadership</a:t>
            </a:r>
          </a:p>
        </p:txBody>
      </p:sp>
      <p:sp>
        <p:nvSpPr>
          <p:cNvPr id="61" name="Freeform: Shape 60">
            <a:extLst>
              <a:ext uri="{FF2B5EF4-FFF2-40B4-BE49-F238E27FC236}">
                <a16:creationId xmlns:a16="http://schemas.microsoft.com/office/drawing/2014/main" id="{6A9C1B1A-5BEF-7AAE-3EC5-6EC8661DA137}"/>
              </a:ext>
            </a:extLst>
          </p:cNvPr>
          <p:cNvSpPr/>
          <p:nvPr/>
        </p:nvSpPr>
        <p:spPr>
          <a:xfrm>
            <a:off x="2439115" y="4727586"/>
            <a:ext cx="5265384" cy="3350681"/>
          </a:xfrm>
          <a:custGeom>
            <a:avLst/>
            <a:gdLst>
              <a:gd name="connsiteX0" fmla="*/ 5265384 w 5265384"/>
              <a:gd name="connsiteY0" fmla="*/ 117644 h 3350681"/>
              <a:gd name="connsiteX1" fmla="*/ 4974367 w 5265384"/>
              <a:gd name="connsiteY1" fmla="*/ 72154 h 3350681"/>
              <a:gd name="connsiteX2" fmla="*/ 4696768 w 5265384"/>
              <a:gd name="connsiteY2" fmla="*/ 367835 h 3350681"/>
              <a:gd name="connsiteX3" fmla="*/ 4185014 w 5265384"/>
              <a:gd name="connsiteY3" fmla="*/ 879589 h 3350681"/>
              <a:gd name="connsiteX4" fmla="*/ 4696768 w 5265384"/>
              <a:gd name="connsiteY4" fmla="*/ 322345 h 3350681"/>
              <a:gd name="connsiteX5" fmla="*/ 4924215 w 5265384"/>
              <a:gd name="connsiteY5" fmla="*/ 106271 h 3350681"/>
              <a:gd name="connsiteX6" fmla="*/ 4435205 w 5265384"/>
              <a:gd name="connsiteY6" fmla="*/ 174505 h 3350681"/>
              <a:gd name="connsiteX7" fmla="*/ 4360148 w 5265384"/>
              <a:gd name="connsiteY7" fmla="*/ 232163 h 3350681"/>
              <a:gd name="connsiteX8" fmla="*/ 3786983 w 5265384"/>
              <a:gd name="connsiteY8" fmla="*/ 913706 h 3350681"/>
              <a:gd name="connsiteX9" fmla="*/ 3988045 w 5265384"/>
              <a:gd name="connsiteY9" fmla="*/ 565031 h 3350681"/>
              <a:gd name="connsiteX10" fmla="*/ 3980312 w 5265384"/>
              <a:gd name="connsiteY10" fmla="*/ 572537 h 3350681"/>
              <a:gd name="connsiteX11" fmla="*/ 4001806 w 5265384"/>
              <a:gd name="connsiteY11" fmla="*/ 541376 h 3350681"/>
              <a:gd name="connsiteX12" fmla="*/ 4001806 w 5265384"/>
              <a:gd name="connsiteY12" fmla="*/ 541376 h 3350681"/>
              <a:gd name="connsiteX13" fmla="*/ 4001806 w 5265384"/>
              <a:gd name="connsiteY13" fmla="*/ 541376 h 3350681"/>
              <a:gd name="connsiteX14" fmla="*/ 4332854 w 5265384"/>
              <a:gd name="connsiteY14" fmla="*/ 60782 h 3350681"/>
              <a:gd name="connsiteX15" fmla="*/ 3934823 w 5265384"/>
              <a:gd name="connsiteY15" fmla="*/ 140388 h 3350681"/>
              <a:gd name="connsiteX16" fmla="*/ 3650515 w 5265384"/>
              <a:gd name="connsiteY16" fmla="*/ 595281 h 3350681"/>
              <a:gd name="connsiteX17" fmla="*/ 3047782 w 5265384"/>
              <a:gd name="connsiteY17" fmla="*/ 856845 h 3350681"/>
              <a:gd name="connsiteX18" fmla="*/ 2786218 w 5265384"/>
              <a:gd name="connsiteY18" fmla="*/ 401952 h 3350681"/>
              <a:gd name="connsiteX19" fmla="*/ 2331326 w 5265384"/>
              <a:gd name="connsiteY19" fmla="*/ 15293 h 3350681"/>
              <a:gd name="connsiteX20" fmla="*/ 2422304 w 5265384"/>
              <a:gd name="connsiteY20" fmla="*/ 231367 h 3350681"/>
              <a:gd name="connsiteX21" fmla="*/ 2513283 w 5265384"/>
              <a:gd name="connsiteY21" fmla="*/ 1493695 h 3350681"/>
              <a:gd name="connsiteX22" fmla="*/ 0 w 5265384"/>
              <a:gd name="connsiteY22" fmla="*/ 2710533 h 3350681"/>
              <a:gd name="connsiteX23" fmla="*/ 1082531 w 5265384"/>
              <a:gd name="connsiteY23" fmla="*/ 3350682 h 3350681"/>
              <a:gd name="connsiteX24" fmla="*/ 3381218 w 5265384"/>
              <a:gd name="connsiteY24" fmla="*/ 1741953 h 3350681"/>
              <a:gd name="connsiteX25" fmla="*/ 4494682 w 5265384"/>
              <a:gd name="connsiteY25" fmla="*/ 812265 h 3350681"/>
              <a:gd name="connsiteX26" fmla="*/ 4765002 w 5265384"/>
              <a:gd name="connsiteY26" fmla="*/ 561164 h 3350681"/>
              <a:gd name="connsiteX27" fmla="*/ 5265384 w 5265384"/>
              <a:gd name="connsiteY27" fmla="*/ 117644 h 335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65384" h="3350681">
                <a:moveTo>
                  <a:pt x="5265384" y="117644"/>
                </a:moveTo>
                <a:cubicBezTo>
                  <a:pt x="5177817" y="-17687"/>
                  <a:pt x="5045785" y="30873"/>
                  <a:pt x="4974367" y="72154"/>
                </a:cubicBezTo>
                <a:cubicBezTo>
                  <a:pt x="4956285" y="140388"/>
                  <a:pt x="4821864" y="231367"/>
                  <a:pt x="4696768" y="367835"/>
                </a:cubicBezTo>
                <a:cubicBezTo>
                  <a:pt x="4571673" y="504303"/>
                  <a:pt x="4185014" y="879589"/>
                  <a:pt x="4185014" y="879589"/>
                </a:cubicBezTo>
                <a:cubicBezTo>
                  <a:pt x="4185014" y="879589"/>
                  <a:pt x="4594417" y="413324"/>
                  <a:pt x="4696768" y="322345"/>
                </a:cubicBezTo>
                <a:cubicBezTo>
                  <a:pt x="4799119" y="231367"/>
                  <a:pt x="4924215" y="106271"/>
                  <a:pt x="4924215" y="106271"/>
                </a:cubicBezTo>
                <a:cubicBezTo>
                  <a:pt x="4833236" y="-41569"/>
                  <a:pt x="4594417" y="60782"/>
                  <a:pt x="4435205" y="174505"/>
                </a:cubicBezTo>
                <a:cubicBezTo>
                  <a:pt x="4412574" y="190654"/>
                  <a:pt x="4387100" y="210328"/>
                  <a:pt x="4360148" y="232163"/>
                </a:cubicBezTo>
                <a:lnTo>
                  <a:pt x="3786983" y="913706"/>
                </a:lnTo>
                <a:lnTo>
                  <a:pt x="3988045" y="565031"/>
                </a:lnTo>
                <a:cubicBezTo>
                  <a:pt x="3983041" y="569807"/>
                  <a:pt x="3980312" y="572537"/>
                  <a:pt x="3980312" y="572537"/>
                </a:cubicBezTo>
                <a:lnTo>
                  <a:pt x="4001806" y="541376"/>
                </a:lnTo>
                <a:lnTo>
                  <a:pt x="4001806" y="541376"/>
                </a:lnTo>
                <a:lnTo>
                  <a:pt x="4001806" y="541376"/>
                </a:lnTo>
                <a:lnTo>
                  <a:pt x="4332854" y="60782"/>
                </a:lnTo>
                <a:cubicBezTo>
                  <a:pt x="4219131" y="-52941"/>
                  <a:pt x="4094035" y="3920"/>
                  <a:pt x="3934823" y="140388"/>
                </a:cubicBezTo>
                <a:cubicBezTo>
                  <a:pt x="3775610" y="276856"/>
                  <a:pt x="3650515" y="595281"/>
                  <a:pt x="3650515" y="595281"/>
                </a:cubicBezTo>
                <a:cubicBezTo>
                  <a:pt x="3479930" y="902334"/>
                  <a:pt x="3047782" y="856845"/>
                  <a:pt x="3047782" y="856845"/>
                </a:cubicBezTo>
                <a:cubicBezTo>
                  <a:pt x="3047782" y="856845"/>
                  <a:pt x="2831253" y="694448"/>
                  <a:pt x="2786218" y="401952"/>
                </a:cubicBezTo>
                <a:cubicBezTo>
                  <a:pt x="2740729" y="106271"/>
                  <a:pt x="2467793" y="-41569"/>
                  <a:pt x="2331326" y="15293"/>
                </a:cubicBezTo>
                <a:cubicBezTo>
                  <a:pt x="2194858" y="72154"/>
                  <a:pt x="2319953" y="129016"/>
                  <a:pt x="2422304" y="231367"/>
                </a:cubicBezTo>
                <a:cubicBezTo>
                  <a:pt x="2524655" y="333718"/>
                  <a:pt x="2706612" y="1175270"/>
                  <a:pt x="2513283" y="1493695"/>
                </a:cubicBezTo>
                <a:cubicBezTo>
                  <a:pt x="2319953" y="1812120"/>
                  <a:pt x="0" y="2710533"/>
                  <a:pt x="0" y="2710533"/>
                </a:cubicBezTo>
                <a:lnTo>
                  <a:pt x="1082531" y="3350682"/>
                </a:lnTo>
                <a:cubicBezTo>
                  <a:pt x="1455657" y="3105835"/>
                  <a:pt x="2995469" y="2089263"/>
                  <a:pt x="3381218" y="1741953"/>
                </a:cubicBezTo>
                <a:cubicBezTo>
                  <a:pt x="3820303" y="1346651"/>
                  <a:pt x="4492294" y="814198"/>
                  <a:pt x="4494682" y="812265"/>
                </a:cubicBezTo>
                <a:cubicBezTo>
                  <a:pt x="4587367" y="720490"/>
                  <a:pt x="4678686" y="633037"/>
                  <a:pt x="4765002" y="561164"/>
                </a:cubicBezTo>
                <a:cubicBezTo>
                  <a:pt x="5037938" y="333718"/>
                  <a:pt x="5265384" y="117644"/>
                  <a:pt x="5265384" y="117644"/>
                </a:cubicBezTo>
                <a:close/>
              </a:path>
            </a:pathLst>
          </a:custGeom>
          <a:noFill/>
          <a:ln w="11356" cap="flat">
            <a:noFill/>
            <a:prstDash val="solid"/>
            <a:miter/>
          </a:ln>
        </p:spPr>
        <p:txBody>
          <a:bodyPr rtlCol="0" anchor="ctr"/>
          <a:lstStyle/>
          <a:p>
            <a:endParaRPr lang="en-US"/>
          </a:p>
        </p:txBody>
      </p:sp>
      <p:grpSp>
        <p:nvGrpSpPr>
          <p:cNvPr id="89" name="Group 88">
            <a:extLst>
              <a:ext uri="{FF2B5EF4-FFF2-40B4-BE49-F238E27FC236}">
                <a16:creationId xmlns:a16="http://schemas.microsoft.com/office/drawing/2014/main" id="{44ECB100-F72A-A51C-5639-2282F01BC23E}"/>
              </a:ext>
            </a:extLst>
          </p:cNvPr>
          <p:cNvGrpSpPr/>
          <p:nvPr/>
        </p:nvGrpSpPr>
        <p:grpSpPr>
          <a:xfrm>
            <a:off x="2206499" y="1293224"/>
            <a:ext cx="7779005" cy="5597795"/>
            <a:chOff x="2643907" y="1627835"/>
            <a:chExt cx="7314010" cy="5263183"/>
          </a:xfrm>
        </p:grpSpPr>
        <p:grpSp>
          <p:nvGrpSpPr>
            <p:cNvPr id="87" name="Group 86">
              <a:extLst>
                <a:ext uri="{FF2B5EF4-FFF2-40B4-BE49-F238E27FC236}">
                  <a16:creationId xmlns:a16="http://schemas.microsoft.com/office/drawing/2014/main" id="{89AEF332-E316-14CA-C245-F5283D42681B}"/>
                </a:ext>
              </a:extLst>
            </p:cNvPr>
            <p:cNvGrpSpPr/>
            <p:nvPr/>
          </p:nvGrpSpPr>
          <p:grpSpPr>
            <a:xfrm>
              <a:off x="2643907" y="4611243"/>
              <a:ext cx="7100168" cy="290990"/>
              <a:chOff x="2643907" y="4611243"/>
              <a:chExt cx="7100168" cy="290990"/>
            </a:xfrm>
          </p:grpSpPr>
          <p:sp>
            <p:nvSpPr>
              <p:cNvPr id="3" name="Rectangle: Rounded Corners 2">
                <a:extLst>
                  <a:ext uri="{FF2B5EF4-FFF2-40B4-BE49-F238E27FC236}">
                    <a16:creationId xmlns:a16="http://schemas.microsoft.com/office/drawing/2014/main" id="{799D661B-4838-AADD-6D05-487CE593A61D}"/>
                  </a:ext>
                </a:extLst>
              </p:cNvPr>
              <p:cNvSpPr/>
              <p:nvPr/>
            </p:nvSpPr>
            <p:spPr>
              <a:xfrm>
                <a:off x="2643907" y="4611243"/>
                <a:ext cx="7100168" cy="116396"/>
              </a:xfrm>
              <a:prstGeom prst="roundRect">
                <a:avLst/>
              </a:prstGeom>
              <a:gradFill flip="none" rotWithShape="1">
                <a:gsLst>
                  <a:gs pos="0">
                    <a:schemeClr val="tx1">
                      <a:lumMod val="50000"/>
                      <a:lumOff val="50000"/>
                    </a:schemeClr>
                  </a:gs>
                  <a:gs pos="62000">
                    <a:schemeClr val="tx1">
                      <a:lumMod val="75000"/>
                      <a:lumOff val="25000"/>
                    </a:schemeClr>
                  </a:gs>
                  <a:gs pos="84000">
                    <a:schemeClr val="tx1">
                      <a:lumMod val="75000"/>
                      <a:lumOff val="25000"/>
                    </a:schemeClr>
                  </a:gs>
                  <a:gs pos="100000">
                    <a:schemeClr val="tx1">
                      <a:lumMod val="65000"/>
                      <a:lumOff val="3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26556CCD-EED8-6B7C-3F62-DFF06EFDB4EA}"/>
                  </a:ext>
                </a:extLst>
              </p:cNvPr>
              <p:cNvSpPr/>
              <p:nvPr/>
            </p:nvSpPr>
            <p:spPr>
              <a:xfrm>
                <a:off x="3847775" y="4727639"/>
                <a:ext cx="4692433" cy="174594"/>
              </a:xfrm>
              <a:custGeom>
                <a:avLst/>
                <a:gdLst>
                  <a:gd name="connsiteX0" fmla="*/ 0 w 5805906"/>
                  <a:gd name="connsiteY0" fmla="*/ 0 h 216024"/>
                  <a:gd name="connsiteX1" fmla="*/ 5805906 w 5805906"/>
                  <a:gd name="connsiteY1" fmla="*/ 0 h 216024"/>
                  <a:gd name="connsiteX2" fmla="*/ 5688902 w 5805906"/>
                  <a:gd name="connsiteY2" fmla="*/ 27601 h 216024"/>
                  <a:gd name="connsiteX3" fmla="*/ 2902953 w 5805906"/>
                  <a:gd name="connsiteY3" fmla="*/ 216024 h 216024"/>
                  <a:gd name="connsiteX4" fmla="*/ 117004 w 5805906"/>
                  <a:gd name="connsiteY4" fmla="*/ 27601 h 216024"/>
                  <a:gd name="connsiteX5" fmla="*/ 0 w 5805906"/>
                  <a:gd name="connsiteY5" fmla="*/ 0 h 216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05906" h="216024">
                    <a:moveTo>
                      <a:pt x="0" y="0"/>
                    </a:moveTo>
                    <a:lnTo>
                      <a:pt x="5805906" y="0"/>
                    </a:lnTo>
                    <a:lnTo>
                      <a:pt x="5688902" y="27601"/>
                    </a:lnTo>
                    <a:cubicBezTo>
                      <a:pt x="5152376" y="139834"/>
                      <a:pt x="4105963" y="216024"/>
                      <a:pt x="2902953" y="216024"/>
                    </a:cubicBezTo>
                    <a:cubicBezTo>
                      <a:pt x="1699944" y="216024"/>
                      <a:pt x="653531" y="139834"/>
                      <a:pt x="117004" y="27601"/>
                    </a:cubicBezTo>
                    <a:lnTo>
                      <a:pt x="0" y="0"/>
                    </a:lnTo>
                    <a:close/>
                  </a:path>
                </a:pathLst>
              </a:custGeom>
              <a:gradFill>
                <a:gsLst>
                  <a:gs pos="0">
                    <a:schemeClr val="tx1">
                      <a:lumMod val="65000"/>
                      <a:lumOff val="35000"/>
                    </a:schemeClr>
                  </a:gs>
                  <a:gs pos="63000">
                    <a:schemeClr val="tx1">
                      <a:lumMod val="85000"/>
                      <a:lumOff val="15000"/>
                    </a:schemeClr>
                  </a:gs>
                  <a:gs pos="100000">
                    <a:schemeClr val="tx1">
                      <a:lumMod val="75000"/>
                      <a:lumOff val="25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9" name="Group 8">
              <a:extLst>
                <a:ext uri="{FF2B5EF4-FFF2-40B4-BE49-F238E27FC236}">
                  <a16:creationId xmlns:a16="http://schemas.microsoft.com/office/drawing/2014/main" id="{210068B8-591E-9296-14EA-94BEA663FB94}"/>
                </a:ext>
              </a:extLst>
            </p:cNvPr>
            <p:cNvGrpSpPr/>
            <p:nvPr/>
          </p:nvGrpSpPr>
          <p:grpSpPr>
            <a:xfrm>
              <a:off x="7956059" y="2466321"/>
              <a:ext cx="1532373" cy="2153330"/>
              <a:chOff x="8398668" y="1052736"/>
              <a:chExt cx="1895992" cy="2664296"/>
            </a:xfrm>
          </p:grpSpPr>
          <p:sp>
            <p:nvSpPr>
              <p:cNvPr id="8" name="Rectangle: Rounded Corners 7">
                <a:extLst>
                  <a:ext uri="{FF2B5EF4-FFF2-40B4-BE49-F238E27FC236}">
                    <a16:creationId xmlns:a16="http://schemas.microsoft.com/office/drawing/2014/main" id="{BF4CE503-1939-6832-5354-B568857B0699}"/>
                  </a:ext>
                </a:extLst>
              </p:cNvPr>
              <p:cNvSpPr/>
              <p:nvPr/>
            </p:nvSpPr>
            <p:spPr>
              <a:xfrm>
                <a:off x="9058632" y="3284984"/>
                <a:ext cx="576064" cy="432048"/>
              </a:xfrm>
              <a:prstGeom prst="roundRect">
                <a:avLst>
                  <a:gd name="adj" fmla="val 25770"/>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4D5ACF7B-527E-C96E-0717-2AF16CF83D94}"/>
                  </a:ext>
                </a:extLst>
              </p:cNvPr>
              <p:cNvGrpSpPr/>
              <p:nvPr/>
            </p:nvGrpSpPr>
            <p:grpSpPr>
              <a:xfrm>
                <a:off x="8398668" y="1052736"/>
                <a:ext cx="1895992" cy="2498705"/>
                <a:chOff x="7462564" y="1268760"/>
                <a:chExt cx="1578868" cy="2080771"/>
              </a:xfrm>
            </p:grpSpPr>
            <p:sp>
              <p:nvSpPr>
                <p:cNvPr id="16" name="Freeform 14">
                  <a:extLst>
                    <a:ext uri="{FF2B5EF4-FFF2-40B4-BE49-F238E27FC236}">
                      <a16:creationId xmlns:a16="http://schemas.microsoft.com/office/drawing/2014/main" id="{B3CDC336-5DEC-4BE5-AC86-A5CAE040753A}"/>
                    </a:ext>
                  </a:extLst>
                </p:cNvPr>
                <p:cNvSpPr>
                  <a:spLocks/>
                </p:cNvSpPr>
                <p:nvPr/>
              </p:nvSpPr>
              <p:spPr bwMode="auto">
                <a:xfrm>
                  <a:off x="7462564" y="1268760"/>
                  <a:ext cx="1578868" cy="1592862"/>
                </a:xfrm>
                <a:custGeom>
                  <a:avLst/>
                  <a:gdLst>
                    <a:gd name="T0" fmla="*/ 222 w 1297"/>
                    <a:gd name="T1" fmla="*/ 1147 h 1309"/>
                    <a:gd name="T2" fmla="*/ 346 w 1297"/>
                    <a:gd name="T3" fmla="*/ 1309 h 1309"/>
                    <a:gd name="T4" fmla="*/ 930 w 1297"/>
                    <a:gd name="T5" fmla="*/ 1309 h 1309"/>
                    <a:gd name="T6" fmla="*/ 1054 w 1297"/>
                    <a:gd name="T7" fmla="*/ 1147 h 1309"/>
                    <a:gd name="T8" fmla="*/ 1263 w 1297"/>
                    <a:gd name="T9" fmla="*/ 580 h 1309"/>
                    <a:gd name="T10" fmla="*/ 708 w 1297"/>
                    <a:gd name="T11" fmla="*/ 42 h 1309"/>
                    <a:gd name="T12" fmla="*/ 0 w 1297"/>
                    <a:gd name="T13" fmla="*/ 674 h 1309"/>
                    <a:gd name="T14" fmla="*/ 222 w 1297"/>
                    <a:gd name="T15" fmla="*/ 1147 h 13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97" h="1309">
                      <a:moveTo>
                        <a:pt x="222" y="1147"/>
                      </a:moveTo>
                      <a:cubicBezTo>
                        <a:pt x="273" y="1194"/>
                        <a:pt x="316" y="1250"/>
                        <a:pt x="346" y="1309"/>
                      </a:cubicBezTo>
                      <a:cubicBezTo>
                        <a:pt x="930" y="1309"/>
                        <a:pt x="930" y="1309"/>
                        <a:pt x="930" y="1309"/>
                      </a:cubicBezTo>
                      <a:cubicBezTo>
                        <a:pt x="960" y="1250"/>
                        <a:pt x="1003" y="1190"/>
                        <a:pt x="1054" y="1147"/>
                      </a:cubicBezTo>
                      <a:cubicBezTo>
                        <a:pt x="1207" y="1015"/>
                        <a:pt x="1297" y="806"/>
                        <a:pt x="1263" y="580"/>
                      </a:cubicBezTo>
                      <a:cubicBezTo>
                        <a:pt x="1225" y="298"/>
                        <a:pt x="990" y="72"/>
                        <a:pt x="708" y="42"/>
                      </a:cubicBezTo>
                      <a:cubicBezTo>
                        <a:pt x="324" y="0"/>
                        <a:pt x="0" y="298"/>
                        <a:pt x="0" y="674"/>
                      </a:cubicBezTo>
                      <a:cubicBezTo>
                        <a:pt x="4" y="861"/>
                        <a:pt x="90" y="1032"/>
                        <a:pt x="222" y="1147"/>
                      </a:cubicBezTo>
                      <a:close/>
                    </a:path>
                  </a:pathLst>
                </a:custGeom>
                <a:gradFill flip="none" rotWithShape="1">
                  <a:gsLst>
                    <a:gs pos="0">
                      <a:schemeClr val="accent2"/>
                    </a:gs>
                    <a:gs pos="100000">
                      <a:schemeClr val="accent2">
                        <a:lumMod val="75000"/>
                      </a:schemeClr>
                    </a:gs>
                  </a:gsLst>
                  <a:lin ang="2700000" scaled="1"/>
                  <a:tileRect/>
                </a:gradFill>
                <a:ln>
                  <a:noFill/>
                </a:ln>
              </p:spPr>
              <p:txBody>
                <a:bodyPr vert="horz" wrap="square" lIns="91440" tIns="45720" rIns="91440" bIns="45720" numCol="1" anchor="t" anchorCtr="0" compatLnSpc="1">
                  <a:prstTxWarp prst="textNoShape">
                    <a:avLst/>
                  </a:prstTxWarp>
                </a:bodyPr>
                <a:lstStyle/>
                <a:p>
                  <a:endParaRPr lang="en-IN"/>
                </a:p>
              </p:txBody>
            </p:sp>
            <p:sp>
              <p:nvSpPr>
                <p:cNvPr id="62" name="Freeform 36">
                  <a:extLst>
                    <a:ext uri="{FF2B5EF4-FFF2-40B4-BE49-F238E27FC236}">
                      <a16:creationId xmlns:a16="http://schemas.microsoft.com/office/drawing/2014/main" id="{EC89D047-58DD-47D9-93F7-6302F056AF32}"/>
                    </a:ext>
                  </a:extLst>
                </p:cNvPr>
                <p:cNvSpPr>
                  <a:spLocks noEditPoints="1"/>
                </p:cNvSpPr>
                <p:nvPr/>
              </p:nvSpPr>
              <p:spPr bwMode="auto">
                <a:xfrm>
                  <a:off x="7928608" y="2112879"/>
                  <a:ext cx="646780" cy="763965"/>
                </a:xfrm>
                <a:custGeom>
                  <a:avLst/>
                  <a:gdLst>
                    <a:gd name="T0" fmla="*/ 426 w 520"/>
                    <a:gd name="T1" fmla="*/ 5 h 615"/>
                    <a:gd name="T2" fmla="*/ 332 w 520"/>
                    <a:gd name="T3" fmla="*/ 98 h 615"/>
                    <a:gd name="T4" fmla="*/ 332 w 520"/>
                    <a:gd name="T5" fmla="*/ 154 h 615"/>
                    <a:gd name="T6" fmla="*/ 260 w 520"/>
                    <a:gd name="T7" fmla="*/ 154 h 615"/>
                    <a:gd name="T8" fmla="*/ 187 w 520"/>
                    <a:gd name="T9" fmla="*/ 154 h 615"/>
                    <a:gd name="T10" fmla="*/ 187 w 520"/>
                    <a:gd name="T11" fmla="*/ 94 h 615"/>
                    <a:gd name="T12" fmla="*/ 94 w 520"/>
                    <a:gd name="T13" fmla="*/ 0 h 615"/>
                    <a:gd name="T14" fmla="*/ 0 w 520"/>
                    <a:gd name="T15" fmla="*/ 94 h 615"/>
                    <a:gd name="T16" fmla="*/ 0 w 520"/>
                    <a:gd name="T17" fmla="*/ 98 h 615"/>
                    <a:gd name="T18" fmla="*/ 94 w 520"/>
                    <a:gd name="T19" fmla="*/ 192 h 615"/>
                    <a:gd name="T20" fmla="*/ 149 w 520"/>
                    <a:gd name="T21" fmla="*/ 192 h 615"/>
                    <a:gd name="T22" fmla="*/ 149 w 520"/>
                    <a:gd name="T23" fmla="*/ 610 h 615"/>
                    <a:gd name="T24" fmla="*/ 187 w 520"/>
                    <a:gd name="T25" fmla="*/ 610 h 615"/>
                    <a:gd name="T26" fmla="*/ 187 w 520"/>
                    <a:gd name="T27" fmla="*/ 197 h 615"/>
                    <a:gd name="T28" fmla="*/ 260 w 520"/>
                    <a:gd name="T29" fmla="*/ 197 h 615"/>
                    <a:gd name="T30" fmla="*/ 332 w 520"/>
                    <a:gd name="T31" fmla="*/ 197 h 615"/>
                    <a:gd name="T32" fmla="*/ 332 w 520"/>
                    <a:gd name="T33" fmla="*/ 615 h 615"/>
                    <a:gd name="T34" fmla="*/ 371 w 520"/>
                    <a:gd name="T35" fmla="*/ 615 h 615"/>
                    <a:gd name="T36" fmla="*/ 371 w 520"/>
                    <a:gd name="T37" fmla="*/ 197 h 615"/>
                    <a:gd name="T38" fmla="*/ 426 w 520"/>
                    <a:gd name="T39" fmla="*/ 197 h 615"/>
                    <a:gd name="T40" fmla="*/ 520 w 520"/>
                    <a:gd name="T41" fmla="*/ 103 h 615"/>
                    <a:gd name="T42" fmla="*/ 520 w 520"/>
                    <a:gd name="T43" fmla="*/ 98 h 615"/>
                    <a:gd name="T44" fmla="*/ 426 w 520"/>
                    <a:gd name="T45" fmla="*/ 5 h 615"/>
                    <a:gd name="T46" fmla="*/ 149 w 520"/>
                    <a:gd name="T47" fmla="*/ 154 h 615"/>
                    <a:gd name="T48" fmla="*/ 94 w 520"/>
                    <a:gd name="T49" fmla="*/ 154 h 615"/>
                    <a:gd name="T50" fmla="*/ 38 w 520"/>
                    <a:gd name="T51" fmla="*/ 98 h 615"/>
                    <a:gd name="T52" fmla="*/ 38 w 520"/>
                    <a:gd name="T53" fmla="*/ 94 h 615"/>
                    <a:gd name="T54" fmla="*/ 94 w 520"/>
                    <a:gd name="T55" fmla="*/ 39 h 615"/>
                    <a:gd name="T56" fmla="*/ 149 w 520"/>
                    <a:gd name="T57" fmla="*/ 94 h 615"/>
                    <a:gd name="T58" fmla="*/ 149 w 520"/>
                    <a:gd name="T59" fmla="*/ 154 h 615"/>
                    <a:gd name="T60" fmla="*/ 478 w 520"/>
                    <a:gd name="T61" fmla="*/ 103 h 615"/>
                    <a:gd name="T62" fmla="*/ 422 w 520"/>
                    <a:gd name="T63" fmla="*/ 158 h 615"/>
                    <a:gd name="T64" fmla="*/ 367 w 520"/>
                    <a:gd name="T65" fmla="*/ 158 h 615"/>
                    <a:gd name="T66" fmla="*/ 367 w 520"/>
                    <a:gd name="T67" fmla="*/ 98 h 615"/>
                    <a:gd name="T68" fmla="*/ 422 w 520"/>
                    <a:gd name="T69" fmla="*/ 43 h 615"/>
                    <a:gd name="T70" fmla="*/ 478 w 520"/>
                    <a:gd name="T71" fmla="*/ 98 h 615"/>
                    <a:gd name="T72" fmla="*/ 478 w 520"/>
                    <a:gd name="T73" fmla="*/ 103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20" h="615">
                      <a:moveTo>
                        <a:pt x="426" y="5"/>
                      </a:moveTo>
                      <a:cubicBezTo>
                        <a:pt x="375" y="5"/>
                        <a:pt x="332" y="47"/>
                        <a:pt x="332" y="98"/>
                      </a:cubicBezTo>
                      <a:cubicBezTo>
                        <a:pt x="332" y="154"/>
                        <a:pt x="332" y="154"/>
                        <a:pt x="332" y="154"/>
                      </a:cubicBezTo>
                      <a:cubicBezTo>
                        <a:pt x="260" y="154"/>
                        <a:pt x="260" y="154"/>
                        <a:pt x="260" y="154"/>
                      </a:cubicBezTo>
                      <a:cubicBezTo>
                        <a:pt x="187" y="154"/>
                        <a:pt x="187" y="154"/>
                        <a:pt x="187" y="154"/>
                      </a:cubicBezTo>
                      <a:cubicBezTo>
                        <a:pt x="187" y="94"/>
                        <a:pt x="187" y="94"/>
                        <a:pt x="187" y="94"/>
                      </a:cubicBezTo>
                      <a:cubicBezTo>
                        <a:pt x="187" y="43"/>
                        <a:pt x="145" y="0"/>
                        <a:pt x="94" y="0"/>
                      </a:cubicBezTo>
                      <a:cubicBezTo>
                        <a:pt x="42" y="0"/>
                        <a:pt x="0" y="43"/>
                        <a:pt x="0" y="94"/>
                      </a:cubicBezTo>
                      <a:cubicBezTo>
                        <a:pt x="0" y="98"/>
                        <a:pt x="0" y="98"/>
                        <a:pt x="0" y="98"/>
                      </a:cubicBezTo>
                      <a:cubicBezTo>
                        <a:pt x="0" y="150"/>
                        <a:pt x="42" y="192"/>
                        <a:pt x="94" y="192"/>
                      </a:cubicBezTo>
                      <a:cubicBezTo>
                        <a:pt x="149" y="192"/>
                        <a:pt x="149" y="192"/>
                        <a:pt x="149" y="192"/>
                      </a:cubicBezTo>
                      <a:cubicBezTo>
                        <a:pt x="149" y="610"/>
                        <a:pt x="149" y="610"/>
                        <a:pt x="149" y="610"/>
                      </a:cubicBezTo>
                      <a:cubicBezTo>
                        <a:pt x="187" y="610"/>
                        <a:pt x="187" y="610"/>
                        <a:pt x="187" y="610"/>
                      </a:cubicBezTo>
                      <a:cubicBezTo>
                        <a:pt x="187" y="197"/>
                        <a:pt x="187" y="197"/>
                        <a:pt x="187" y="197"/>
                      </a:cubicBezTo>
                      <a:cubicBezTo>
                        <a:pt x="260" y="197"/>
                        <a:pt x="260" y="197"/>
                        <a:pt x="260" y="197"/>
                      </a:cubicBezTo>
                      <a:cubicBezTo>
                        <a:pt x="332" y="197"/>
                        <a:pt x="332" y="197"/>
                        <a:pt x="332" y="197"/>
                      </a:cubicBezTo>
                      <a:cubicBezTo>
                        <a:pt x="332" y="615"/>
                        <a:pt x="332" y="615"/>
                        <a:pt x="332" y="615"/>
                      </a:cubicBezTo>
                      <a:cubicBezTo>
                        <a:pt x="371" y="615"/>
                        <a:pt x="371" y="615"/>
                        <a:pt x="371" y="615"/>
                      </a:cubicBezTo>
                      <a:cubicBezTo>
                        <a:pt x="371" y="197"/>
                        <a:pt x="371" y="197"/>
                        <a:pt x="371" y="197"/>
                      </a:cubicBezTo>
                      <a:cubicBezTo>
                        <a:pt x="426" y="197"/>
                        <a:pt x="426" y="197"/>
                        <a:pt x="426" y="197"/>
                      </a:cubicBezTo>
                      <a:cubicBezTo>
                        <a:pt x="478" y="197"/>
                        <a:pt x="520" y="154"/>
                        <a:pt x="520" y="103"/>
                      </a:cubicBezTo>
                      <a:cubicBezTo>
                        <a:pt x="520" y="98"/>
                        <a:pt x="520" y="98"/>
                        <a:pt x="520" y="98"/>
                      </a:cubicBezTo>
                      <a:cubicBezTo>
                        <a:pt x="520" y="47"/>
                        <a:pt x="478" y="5"/>
                        <a:pt x="426" y="5"/>
                      </a:cubicBezTo>
                      <a:close/>
                      <a:moveTo>
                        <a:pt x="149" y="154"/>
                      </a:moveTo>
                      <a:cubicBezTo>
                        <a:pt x="94" y="154"/>
                        <a:pt x="94" y="154"/>
                        <a:pt x="94" y="154"/>
                      </a:cubicBezTo>
                      <a:cubicBezTo>
                        <a:pt x="64" y="154"/>
                        <a:pt x="38" y="128"/>
                        <a:pt x="38" y="98"/>
                      </a:cubicBezTo>
                      <a:cubicBezTo>
                        <a:pt x="38" y="94"/>
                        <a:pt x="38" y="94"/>
                        <a:pt x="38" y="94"/>
                      </a:cubicBezTo>
                      <a:cubicBezTo>
                        <a:pt x="38" y="64"/>
                        <a:pt x="64" y="39"/>
                        <a:pt x="94" y="39"/>
                      </a:cubicBezTo>
                      <a:cubicBezTo>
                        <a:pt x="123" y="39"/>
                        <a:pt x="149" y="64"/>
                        <a:pt x="149" y="94"/>
                      </a:cubicBezTo>
                      <a:lnTo>
                        <a:pt x="149" y="154"/>
                      </a:lnTo>
                      <a:close/>
                      <a:moveTo>
                        <a:pt x="478" y="103"/>
                      </a:moveTo>
                      <a:cubicBezTo>
                        <a:pt x="478" y="133"/>
                        <a:pt x="452" y="158"/>
                        <a:pt x="422" y="158"/>
                      </a:cubicBezTo>
                      <a:cubicBezTo>
                        <a:pt x="367" y="158"/>
                        <a:pt x="367" y="158"/>
                        <a:pt x="367" y="158"/>
                      </a:cubicBezTo>
                      <a:cubicBezTo>
                        <a:pt x="367" y="98"/>
                        <a:pt x="367" y="98"/>
                        <a:pt x="367" y="98"/>
                      </a:cubicBezTo>
                      <a:cubicBezTo>
                        <a:pt x="367" y="69"/>
                        <a:pt x="392" y="43"/>
                        <a:pt x="422" y="43"/>
                      </a:cubicBezTo>
                      <a:cubicBezTo>
                        <a:pt x="452" y="43"/>
                        <a:pt x="478" y="69"/>
                        <a:pt x="478" y="98"/>
                      </a:cubicBezTo>
                      <a:lnTo>
                        <a:pt x="478" y="103"/>
                      </a:lnTo>
                      <a:close/>
                    </a:path>
                  </a:pathLst>
                </a:custGeom>
                <a:solidFill>
                  <a:schemeClr val="tx1">
                    <a:lumMod val="85000"/>
                    <a:lumOff val="15000"/>
                  </a:schemeClr>
                </a:solidFill>
                <a:ln>
                  <a:noFill/>
                </a:ln>
              </p:spPr>
              <p:txBody>
                <a:bodyPr vert="horz" wrap="square" lIns="91440" tIns="45720" rIns="91440" bIns="45720" numCol="1" anchor="t" anchorCtr="0" compatLnSpc="1">
                  <a:prstTxWarp prst="textNoShape">
                    <a:avLst/>
                  </a:prstTxWarp>
                </a:bodyPr>
                <a:lstStyle/>
                <a:p>
                  <a:endParaRPr lang="en-IN"/>
                </a:p>
              </p:txBody>
            </p:sp>
            <p:grpSp>
              <p:nvGrpSpPr>
                <p:cNvPr id="63" name="Group 62">
                  <a:extLst>
                    <a:ext uri="{FF2B5EF4-FFF2-40B4-BE49-F238E27FC236}">
                      <a16:creationId xmlns:a16="http://schemas.microsoft.com/office/drawing/2014/main" id="{639FC025-0595-4531-BFC4-7A31D9299BF8}"/>
                    </a:ext>
                  </a:extLst>
                </p:cNvPr>
                <p:cNvGrpSpPr/>
                <p:nvPr/>
              </p:nvGrpSpPr>
              <p:grpSpPr>
                <a:xfrm>
                  <a:off x="7790170" y="2846991"/>
                  <a:ext cx="902665" cy="502540"/>
                  <a:chOff x="5650386" y="4584814"/>
                  <a:chExt cx="902665" cy="502540"/>
                </a:xfrm>
              </p:grpSpPr>
              <p:sp>
                <p:nvSpPr>
                  <p:cNvPr id="17" name="Freeform 15">
                    <a:extLst>
                      <a:ext uri="{FF2B5EF4-FFF2-40B4-BE49-F238E27FC236}">
                        <a16:creationId xmlns:a16="http://schemas.microsoft.com/office/drawing/2014/main" id="{4C544892-4DFC-4D6C-8F12-14072C4FA221}"/>
                      </a:ext>
                    </a:extLst>
                  </p:cNvPr>
                  <p:cNvSpPr>
                    <a:spLocks/>
                  </p:cNvSpPr>
                  <p:nvPr/>
                </p:nvSpPr>
                <p:spPr bwMode="auto">
                  <a:xfrm>
                    <a:off x="5743896" y="4729851"/>
                    <a:ext cx="715643" cy="357503"/>
                  </a:xfrm>
                  <a:custGeom>
                    <a:avLst/>
                    <a:gdLst>
                      <a:gd name="T0" fmla="*/ 588 w 588"/>
                      <a:gd name="T1" fmla="*/ 205 h 294"/>
                      <a:gd name="T2" fmla="*/ 588 w 588"/>
                      <a:gd name="T3" fmla="*/ 0 h 294"/>
                      <a:gd name="T4" fmla="*/ 0 w 588"/>
                      <a:gd name="T5" fmla="*/ 0 h 294"/>
                      <a:gd name="T6" fmla="*/ 0 w 588"/>
                      <a:gd name="T7" fmla="*/ 205 h 294"/>
                      <a:gd name="T8" fmla="*/ 89 w 588"/>
                      <a:gd name="T9" fmla="*/ 294 h 294"/>
                      <a:gd name="T10" fmla="*/ 503 w 588"/>
                      <a:gd name="T11" fmla="*/ 294 h 294"/>
                      <a:gd name="T12" fmla="*/ 588 w 588"/>
                      <a:gd name="T13" fmla="*/ 205 h 294"/>
                    </a:gdLst>
                    <a:ahLst/>
                    <a:cxnLst>
                      <a:cxn ang="0">
                        <a:pos x="T0" y="T1"/>
                      </a:cxn>
                      <a:cxn ang="0">
                        <a:pos x="T2" y="T3"/>
                      </a:cxn>
                      <a:cxn ang="0">
                        <a:pos x="T4" y="T5"/>
                      </a:cxn>
                      <a:cxn ang="0">
                        <a:pos x="T6" y="T7"/>
                      </a:cxn>
                      <a:cxn ang="0">
                        <a:pos x="T8" y="T9"/>
                      </a:cxn>
                      <a:cxn ang="0">
                        <a:pos x="T10" y="T11"/>
                      </a:cxn>
                      <a:cxn ang="0">
                        <a:pos x="T12" y="T13"/>
                      </a:cxn>
                    </a:cxnLst>
                    <a:rect l="0" t="0" r="r" b="b"/>
                    <a:pathLst>
                      <a:path w="588" h="294">
                        <a:moveTo>
                          <a:pt x="588" y="205"/>
                        </a:moveTo>
                        <a:cubicBezTo>
                          <a:pt x="588" y="0"/>
                          <a:pt x="588" y="0"/>
                          <a:pt x="588" y="0"/>
                        </a:cubicBezTo>
                        <a:cubicBezTo>
                          <a:pt x="0" y="0"/>
                          <a:pt x="0" y="0"/>
                          <a:pt x="0" y="0"/>
                        </a:cubicBezTo>
                        <a:cubicBezTo>
                          <a:pt x="0" y="205"/>
                          <a:pt x="0" y="205"/>
                          <a:pt x="0" y="205"/>
                        </a:cubicBezTo>
                        <a:cubicBezTo>
                          <a:pt x="0" y="252"/>
                          <a:pt x="38" y="294"/>
                          <a:pt x="89" y="294"/>
                        </a:cubicBezTo>
                        <a:cubicBezTo>
                          <a:pt x="503" y="294"/>
                          <a:pt x="503" y="294"/>
                          <a:pt x="503" y="294"/>
                        </a:cubicBezTo>
                        <a:cubicBezTo>
                          <a:pt x="550" y="290"/>
                          <a:pt x="588" y="252"/>
                          <a:pt x="588" y="205"/>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18" name="Freeform 16">
                    <a:extLst>
                      <a:ext uri="{FF2B5EF4-FFF2-40B4-BE49-F238E27FC236}">
                        <a16:creationId xmlns:a16="http://schemas.microsoft.com/office/drawing/2014/main" id="{26147F79-CAFD-4547-B4DB-7F8A12A72EEA}"/>
                      </a:ext>
                    </a:extLst>
                  </p:cNvPr>
                  <p:cNvSpPr>
                    <a:spLocks/>
                  </p:cNvSpPr>
                  <p:nvPr/>
                </p:nvSpPr>
                <p:spPr bwMode="auto">
                  <a:xfrm>
                    <a:off x="5650386" y="4584814"/>
                    <a:ext cx="902665" cy="145037"/>
                  </a:xfrm>
                  <a:custGeom>
                    <a:avLst/>
                    <a:gdLst>
                      <a:gd name="T0" fmla="*/ 682 w 742"/>
                      <a:gd name="T1" fmla="*/ 0 h 119"/>
                      <a:gd name="T2" fmla="*/ 60 w 742"/>
                      <a:gd name="T3" fmla="*/ 0 h 119"/>
                      <a:gd name="T4" fmla="*/ 0 w 742"/>
                      <a:gd name="T5" fmla="*/ 59 h 119"/>
                      <a:gd name="T6" fmla="*/ 0 w 742"/>
                      <a:gd name="T7" fmla="*/ 59 h 119"/>
                      <a:gd name="T8" fmla="*/ 60 w 742"/>
                      <a:gd name="T9" fmla="*/ 119 h 119"/>
                      <a:gd name="T10" fmla="*/ 682 w 742"/>
                      <a:gd name="T11" fmla="*/ 119 h 119"/>
                      <a:gd name="T12" fmla="*/ 742 w 742"/>
                      <a:gd name="T13" fmla="*/ 59 h 119"/>
                      <a:gd name="T14" fmla="*/ 742 w 742"/>
                      <a:gd name="T15" fmla="*/ 59 h 119"/>
                      <a:gd name="T16" fmla="*/ 682 w 742"/>
                      <a:gd name="T17"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2" h="119">
                        <a:moveTo>
                          <a:pt x="682" y="0"/>
                        </a:moveTo>
                        <a:cubicBezTo>
                          <a:pt x="60" y="0"/>
                          <a:pt x="60" y="0"/>
                          <a:pt x="60" y="0"/>
                        </a:cubicBezTo>
                        <a:cubicBezTo>
                          <a:pt x="25" y="0"/>
                          <a:pt x="0" y="25"/>
                          <a:pt x="0" y="59"/>
                        </a:cubicBezTo>
                        <a:cubicBezTo>
                          <a:pt x="0" y="59"/>
                          <a:pt x="0" y="59"/>
                          <a:pt x="0" y="59"/>
                        </a:cubicBezTo>
                        <a:cubicBezTo>
                          <a:pt x="0" y="93"/>
                          <a:pt x="25" y="119"/>
                          <a:pt x="60" y="119"/>
                        </a:cubicBezTo>
                        <a:cubicBezTo>
                          <a:pt x="682" y="119"/>
                          <a:pt x="682" y="119"/>
                          <a:pt x="682" y="119"/>
                        </a:cubicBezTo>
                        <a:cubicBezTo>
                          <a:pt x="717" y="119"/>
                          <a:pt x="742" y="93"/>
                          <a:pt x="742" y="59"/>
                        </a:cubicBezTo>
                        <a:cubicBezTo>
                          <a:pt x="742" y="59"/>
                          <a:pt x="742" y="59"/>
                          <a:pt x="742" y="59"/>
                        </a:cubicBezTo>
                        <a:cubicBezTo>
                          <a:pt x="742" y="25"/>
                          <a:pt x="712" y="0"/>
                          <a:pt x="682" y="0"/>
                        </a:cubicBezTo>
                        <a:close/>
                      </a:path>
                    </a:pathLst>
                  </a:custGeom>
                  <a:solidFill>
                    <a:schemeClr val="tx1">
                      <a:lumMod val="85000"/>
                      <a:lumOff val="1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19" name="Freeform 17">
                    <a:extLst>
                      <a:ext uri="{FF2B5EF4-FFF2-40B4-BE49-F238E27FC236}">
                        <a16:creationId xmlns:a16="http://schemas.microsoft.com/office/drawing/2014/main" id="{B21A9BB7-DAB5-4C67-9093-AE388DC01697}"/>
                      </a:ext>
                    </a:extLst>
                  </p:cNvPr>
                  <p:cNvSpPr>
                    <a:spLocks/>
                  </p:cNvSpPr>
                  <p:nvPr/>
                </p:nvSpPr>
                <p:spPr bwMode="auto">
                  <a:xfrm>
                    <a:off x="5650386" y="4807458"/>
                    <a:ext cx="902665" cy="146309"/>
                  </a:xfrm>
                  <a:custGeom>
                    <a:avLst/>
                    <a:gdLst>
                      <a:gd name="T0" fmla="*/ 682 w 742"/>
                      <a:gd name="T1" fmla="*/ 0 h 120"/>
                      <a:gd name="T2" fmla="*/ 60 w 742"/>
                      <a:gd name="T3" fmla="*/ 0 h 120"/>
                      <a:gd name="T4" fmla="*/ 0 w 742"/>
                      <a:gd name="T5" fmla="*/ 60 h 120"/>
                      <a:gd name="T6" fmla="*/ 0 w 742"/>
                      <a:gd name="T7" fmla="*/ 60 h 120"/>
                      <a:gd name="T8" fmla="*/ 60 w 742"/>
                      <a:gd name="T9" fmla="*/ 120 h 120"/>
                      <a:gd name="T10" fmla="*/ 682 w 742"/>
                      <a:gd name="T11" fmla="*/ 120 h 120"/>
                      <a:gd name="T12" fmla="*/ 742 w 742"/>
                      <a:gd name="T13" fmla="*/ 60 h 120"/>
                      <a:gd name="T14" fmla="*/ 742 w 742"/>
                      <a:gd name="T15" fmla="*/ 60 h 120"/>
                      <a:gd name="T16" fmla="*/ 682 w 742"/>
                      <a:gd name="T17"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2" h="120">
                        <a:moveTo>
                          <a:pt x="682" y="0"/>
                        </a:moveTo>
                        <a:cubicBezTo>
                          <a:pt x="60" y="0"/>
                          <a:pt x="60" y="0"/>
                          <a:pt x="60" y="0"/>
                        </a:cubicBezTo>
                        <a:cubicBezTo>
                          <a:pt x="25" y="0"/>
                          <a:pt x="0" y="26"/>
                          <a:pt x="0" y="60"/>
                        </a:cubicBezTo>
                        <a:cubicBezTo>
                          <a:pt x="0" y="60"/>
                          <a:pt x="0" y="60"/>
                          <a:pt x="0" y="60"/>
                        </a:cubicBezTo>
                        <a:cubicBezTo>
                          <a:pt x="0" y="94"/>
                          <a:pt x="25" y="120"/>
                          <a:pt x="60" y="120"/>
                        </a:cubicBezTo>
                        <a:cubicBezTo>
                          <a:pt x="682" y="120"/>
                          <a:pt x="682" y="120"/>
                          <a:pt x="682" y="120"/>
                        </a:cubicBezTo>
                        <a:cubicBezTo>
                          <a:pt x="717" y="120"/>
                          <a:pt x="742" y="94"/>
                          <a:pt x="742" y="60"/>
                        </a:cubicBezTo>
                        <a:cubicBezTo>
                          <a:pt x="742" y="60"/>
                          <a:pt x="742" y="60"/>
                          <a:pt x="742" y="60"/>
                        </a:cubicBezTo>
                        <a:cubicBezTo>
                          <a:pt x="742" y="30"/>
                          <a:pt x="712" y="0"/>
                          <a:pt x="682" y="0"/>
                        </a:cubicBezTo>
                        <a:close/>
                      </a:path>
                    </a:pathLst>
                  </a:custGeom>
                  <a:solidFill>
                    <a:schemeClr val="tx1">
                      <a:lumMod val="85000"/>
                      <a:lumOff val="15000"/>
                    </a:schemeClr>
                  </a:solidFill>
                  <a:ln>
                    <a:noFill/>
                  </a:ln>
                </p:spPr>
                <p:txBody>
                  <a:bodyPr vert="horz" wrap="square" lIns="91440" tIns="45720" rIns="91440" bIns="45720" numCol="1" anchor="t" anchorCtr="0" compatLnSpc="1">
                    <a:prstTxWarp prst="textNoShape">
                      <a:avLst/>
                    </a:prstTxWarp>
                  </a:bodyPr>
                  <a:lstStyle/>
                  <a:p>
                    <a:endParaRPr lang="en-IN"/>
                  </a:p>
                </p:txBody>
              </p:sp>
            </p:grpSp>
          </p:grpSp>
        </p:grpSp>
        <p:sp>
          <p:nvSpPr>
            <p:cNvPr id="10" name="Freeform: Shape 9">
              <a:extLst>
                <a:ext uri="{FF2B5EF4-FFF2-40B4-BE49-F238E27FC236}">
                  <a16:creationId xmlns:a16="http://schemas.microsoft.com/office/drawing/2014/main" id="{D8F93781-5B10-2304-4988-5628FAAC43AB}"/>
                </a:ext>
              </a:extLst>
            </p:cNvPr>
            <p:cNvSpPr/>
            <p:nvPr/>
          </p:nvSpPr>
          <p:spPr>
            <a:xfrm>
              <a:off x="8174851" y="2753549"/>
              <a:ext cx="384821" cy="482848"/>
            </a:xfrm>
            <a:custGeom>
              <a:avLst/>
              <a:gdLst>
                <a:gd name="connsiteX0" fmla="*/ 0 w 665316"/>
                <a:gd name="connsiteY0" fmla="*/ 820556 h 820556"/>
                <a:gd name="connsiteX1" fmla="*/ 619432 w 665316"/>
                <a:gd name="connsiteY1" fmla="*/ 53640 h 820556"/>
                <a:gd name="connsiteX2" fmla="*/ 619432 w 665316"/>
                <a:gd name="connsiteY2" fmla="*/ 63472 h 820556"/>
                <a:gd name="connsiteX3" fmla="*/ 619432 w 665316"/>
                <a:gd name="connsiteY3" fmla="*/ 73304 h 820556"/>
                <a:gd name="connsiteX0" fmla="*/ 0 w 665316"/>
                <a:gd name="connsiteY0" fmla="*/ 820556 h 820556"/>
                <a:gd name="connsiteX1" fmla="*/ 619432 w 665316"/>
                <a:gd name="connsiteY1" fmla="*/ 53640 h 820556"/>
                <a:gd name="connsiteX2" fmla="*/ 619432 w 665316"/>
                <a:gd name="connsiteY2" fmla="*/ 63472 h 820556"/>
                <a:gd name="connsiteX3" fmla="*/ 619432 w 665316"/>
                <a:gd name="connsiteY3" fmla="*/ 73304 h 820556"/>
                <a:gd name="connsiteX0" fmla="*/ 0 w 779892"/>
                <a:gd name="connsiteY0" fmla="*/ 820556 h 820556"/>
                <a:gd name="connsiteX1" fmla="*/ 619432 w 779892"/>
                <a:gd name="connsiteY1" fmla="*/ 53640 h 820556"/>
                <a:gd name="connsiteX2" fmla="*/ 619432 w 779892"/>
                <a:gd name="connsiteY2" fmla="*/ 63472 h 820556"/>
                <a:gd name="connsiteX3" fmla="*/ 779892 w 779892"/>
                <a:gd name="connsiteY3" fmla="*/ 88690 h 820556"/>
                <a:gd name="connsiteX0" fmla="*/ 0 w 665316"/>
                <a:gd name="connsiteY0" fmla="*/ 820556 h 820556"/>
                <a:gd name="connsiteX1" fmla="*/ 619432 w 665316"/>
                <a:gd name="connsiteY1" fmla="*/ 53640 h 820556"/>
                <a:gd name="connsiteX2" fmla="*/ 619432 w 665316"/>
                <a:gd name="connsiteY2" fmla="*/ 63472 h 820556"/>
                <a:gd name="connsiteX0" fmla="*/ 0 w 850230"/>
                <a:gd name="connsiteY0" fmla="*/ 821083 h 821083"/>
                <a:gd name="connsiteX1" fmla="*/ 619432 w 850230"/>
                <a:gd name="connsiteY1" fmla="*/ 54167 h 821083"/>
                <a:gd name="connsiteX2" fmla="*/ 850230 w 850230"/>
                <a:gd name="connsiteY2" fmla="*/ 61801 h 821083"/>
                <a:gd name="connsiteX0" fmla="*/ 0 w 619432"/>
                <a:gd name="connsiteY0" fmla="*/ 766916 h 766916"/>
                <a:gd name="connsiteX1" fmla="*/ 619432 w 619432"/>
                <a:gd name="connsiteY1" fmla="*/ 0 h 766916"/>
                <a:gd name="connsiteX0" fmla="*/ 0 w 619432"/>
                <a:gd name="connsiteY0" fmla="*/ 766916 h 766916"/>
                <a:gd name="connsiteX1" fmla="*/ 619432 w 619432"/>
                <a:gd name="connsiteY1" fmla="*/ 0 h 766916"/>
                <a:gd name="connsiteX0" fmla="*/ 0 w 648007"/>
                <a:gd name="connsiteY0" fmla="*/ 813076 h 813076"/>
                <a:gd name="connsiteX1" fmla="*/ 648007 w 648007"/>
                <a:gd name="connsiteY1" fmla="*/ 0 h 813076"/>
                <a:gd name="connsiteX0" fmla="*/ 0 w 648007"/>
                <a:gd name="connsiteY0" fmla="*/ 813076 h 813076"/>
                <a:gd name="connsiteX1" fmla="*/ 648007 w 648007"/>
                <a:gd name="connsiteY1" fmla="*/ 0 h 813076"/>
                <a:gd name="connsiteX0" fmla="*/ 0 w 648007"/>
                <a:gd name="connsiteY0" fmla="*/ 813076 h 813076"/>
                <a:gd name="connsiteX1" fmla="*/ 648007 w 648007"/>
                <a:gd name="connsiteY1" fmla="*/ 0 h 813076"/>
              </a:gdLst>
              <a:ahLst/>
              <a:cxnLst>
                <a:cxn ang="0">
                  <a:pos x="connsiteX0" y="connsiteY0"/>
                </a:cxn>
                <a:cxn ang="0">
                  <a:pos x="connsiteX1" y="connsiteY1"/>
                </a:cxn>
              </a:cxnLst>
              <a:rect l="l" t="t" r="r" b="b"/>
              <a:pathLst>
                <a:path w="648007" h="813076">
                  <a:moveTo>
                    <a:pt x="0" y="813076"/>
                  </a:moveTo>
                  <a:cubicBezTo>
                    <a:pt x="19429" y="200237"/>
                    <a:pt x="483292" y="7257"/>
                    <a:pt x="648007" y="0"/>
                  </a:cubicBezTo>
                </a:path>
              </a:pathLst>
            </a:custGeom>
            <a:noFill/>
            <a:ln w="127000" cap="rnd">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306A5F95-CF2D-682E-2584-947075B713B4}"/>
                </a:ext>
              </a:extLst>
            </p:cNvPr>
            <p:cNvGrpSpPr/>
            <p:nvPr/>
          </p:nvGrpSpPr>
          <p:grpSpPr>
            <a:xfrm>
              <a:off x="7490474" y="1627835"/>
              <a:ext cx="2467443" cy="1062871"/>
              <a:chOff x="7490474" y="1627835"/>
              <a:chExt cx="2467443" cy="1062871"/>
            </a:xfrm>
          </p:grpSpPr>
          <p:cxnSp>
            <p:nvCxnSpPr>
              <p:cNvPr id="30" name="Straight Connector 29">
                <a:extLst>
                  <a:ext uri="{FF2B5EF4-FFF2-40B4-BE49-F238E27FC236}">
                    <a16:creationId xmlns:a16="http://schemas.microsoft.com/office/drawing/2014/main" id="{1CADD288-62BD-B171-BBAF-8FDEAA6C87A3}"/>
                  </a:ext>
                </a:extLst>
              </p:cNvPr>
              <p:cNvCxnSpPr>
                <a:cxnSpLocks/>
              </p:cNvCxnSpPr>
              <p:nvPr/>
            </p:nvCxnSpPr>
            <p:spPr>
              <a:xfrm>
                <a:off x="8702954" y="1627835"/>
                <a:ext cx="0" cy="49969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A92428AE-005B-B70A-C216-D52BB6DBD41F}"/>
                  </a:ext>
                </a:extLst>
              </p:cNvPr>
              <p:cNvGrpSpPr/>
              <p:nvPr/>
            </p:nvGrpSpPr>
            <p:grpSpPr>
              <a:xfrm>
                <a:off x="7490474" y="1879042"/>
                <a:ext cx="849658" cy="811664"/>
                <a:chOff x="7490474" y="1879042"/>
                <a:chExt cx="849658" cy="811664"/>
              </a:xfrm>
            </p:grpSpPr>
            <p:cxnSp>
              <p:nvCxnSpPr>
                <p:cNvPr id="21" name="Straight Connector 20">
                  <a:extLst>
                    <a:ext uri="{FF2B5EF4-FFF2-40B4-BE49-F238E27FC236}">
                      <a16:creationId xmlns:a16="http://schemas.microsoft.com/office/drawing/2014/main" id="{1F9B867E-68A4-335F-0B13-DA0F785A6A2E}"/>
                    </a:ext>
                  </a:extLst>
                </p:cNvPr>
                <p:cNvCxnSpPr>
                  <a:cxnSpLocks/>
                </p:cNvCxnSpPr>
                <p:nvPr/>
              </p:nvCxnSpPr>
              <p:spPr>
                <a:xfrm>
                  <a:off x="7661051" y="2020116"/>
                  <a:ext cx="358616" cy="358616"/>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E2D0DED-5A3D-D7ED-7A21-C1E0B59386B8}"/>
                    </a:ext>
                  </a:extLst>
                </p:cNvPr>
                <p:cNvCxnSpPr/>
                <p:nvPr/>
              </p:nvCxnSpPr>
              <p:spPr>
                <a:xfrm flipH="1" flipV="1">
                  <a:off x="7490474" y="2516112"/>
                  <a:ext cx="232792" cy="174594"/>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2B6A84F-5D3A-ECF0-5795-87C70F946D49}"/>
                    </a:ext>
                  </a:extLst>
                </p:cNvPr>
                <p:cNvCxnSpPr>
                  <a:cxnSpLocks/>
                </p:cNvCxnSpPr>
                <p:nvPr/>
              </p:nvCxnSpPr>
              <p:spPr>
                <a:xfrm flipH="1" flipV="1">
                  <a:off x="8219552" y="1879042"/>
                  <a:ext cx="120580" cy="261257"/>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66A6E03C-F284-27F9-8AFC-3A9C9D500B42}"/>
                  </a:ext>
                </a:extLst>
              </p:cNvPr>
              <p:cNvGrpSpPr/>
              <p:nvPr/>
            </p:nvGrpSpPr>
            <p:grpSpPr>
              <a:xfrm flipH="1">
                <a:off x="9108259" y="1879042"/>
                <a:ext cx="849658" cy="811664"/>
                <a:chOff x="7490474" y="1879042"/>
                <a:chExt cx="849658" cy="811664"/>
              </a:xfrm>
            </p:grpSpPr>
            <p:cxnSp>
              <p:nvCxnSpPr>
                <p:cNvPr id="38" name="Straight Connector 37">
                  <a:extLst>
                    <a:ext uri="{FF2B5EF4-FFF2-40B4-BE49-F238E27FC236}">
                      <a16:creationId xmlns:a16="http://schemas.microsoft.com/office/drawing/2014/main" id="{68E95DB1-1A60-F52B-57DE-EBB34E94C4D1}"/>
                    </a:ext>
                  </a:extLst>
                </p:cNvPr>
                <p:cNvCxnSpPr>
                  <a:cxnSpLocks/>
                </p:cNvCxnSpPr>
                <p:nvPr/>
              </p:nvCxnSpPr>
              <p:spPr>
                <a:xfrm>
                  <a:off x="7661051" y="2020116"/>
                  <a:ext cx="358616" cy="358616"/>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71FF8E5-A9B3-F28B-CB05-901BA396E642}"/>
                    </a:ext>
                  </a:extLst>
                </p:cNvPr>
                <p:cNvCxnSpPr/>
                <p:nvPr/>
              </p:nvCxnSpPr>
              <p:spPr>
                <a:xfrm flipH="1" flipV="1">
                  <a:off x="7490474" y="2516112"/>
                  <a:ext cx="232792" cy="174594"/>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BF6C344-C910-7D5C-94AE-7D407671EE2C}"/>
                    </a:ext>
                  </a:extLst>
                </p:cNvPr>
                <p:cNvCxnSpPr>
                  <a:cxnSpLocks/>
                </p:cNvCxnSpPr>
                <p:nvPr/>
              </p:nvCxnSpPr>
              <p:spPr>
                <a:xfrm flipH="1" flipV="1">
                  <a:off x="8219552" y="1879042"/>
                  <a:ext cx="120580" cy="261257"/>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grpSp>
        </p:grpSp>
        <p:grpSp>
          <p:nvGrpSpPr>
            <p:cNvPr id="44" name="Group 43">
              <a:extLst>
                <a:ext uri="{FF2B5EF4-FFF2-40B4-BE49-F238E27FC236}">
                  <a16:creationId xmlns:a16="http://schemas.microsoft.com/office/drawing/2014/main" id="{C85B41A0-9DD1-5A43-DEC2-D01C855A0729}"/>
                </a:ext>
              </a:extLst>
            </p:cNvPr>
            <p:cNvGrpSpPr/>
            <p:nvPr/>
          </p:nvGrpSpPr>
          <p:grpSpPr>
            <a:xfrm>
              <a:off x="2896142" y="3147714"/>
              <a:ext cx="1470078" cy="1470078"/>
              <a:chOff x="909836" y="3356992"/>
              <a:chExt cx="756744" cy="756744"/>
            </a:xfrm>
          </p:grpSpPr>
          <p:sp>
            <p:nvSpPr>
              <p:cNvPr id="45" name="Oval 44">
                <a:extLst>
                  <a:ext uri="{FF2B5EF4-FFF2-40B4-BE49-F238E27FC236}">
                    <a16:creationId xmlns:a16="http://schemas.microsoft.com/office/drawing/2014/main" id="{D808AFE8-0541-162F-A296-52BC2AE1F1D8}"/>
                  </a:ext>
                </a:extLst>
              </p:cNvPr>
              <p:cNvSpPr/>
              <p:nvPr/>
            </p:nvSpPr>
            <p:spPr>
              <a:xfrm>
                <a:off x="909836" y="3356992"/>
                <a:ext cx="756744" cy="756744"/>
              </a:xfrm>
              <a:prstGeom prst="ellipse">
                <a:avLst/>
              </a:prstGeom>
              <a:gradFill flip="none" rotWithShape="1">
                <a:gsLst>
                  <a:gs pos="19000">
                    <a:schemeClr val="accent1"/>
                  </a:gs>
                  <a:gs pos="75000">
                    <a:schemeClr val="accent1">
                      <a:lumMod val="75000"/>
                    </a:scheme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AD2056D3-5AD3-55C3-1703-B0F6783FF2BB}"/>
                  </a:ext>
                </a:extLst>
              </p:cNvPr>
              <p:cNvSpPr/>
              <p:nvPr/>
            </p:nvSpPr>
            <p:spPr>
              <a:xfrm>
                <a:off x="1053852" y="3501008"/>
                <a:ext cx="179614" cy="179614"/>
              </a:xfrm>
              <a:prstGeom prst="ellipse">
                <a:avLst/>
              </a:prstGeom>
              <a:gradFill>
                <a:gsLst>
                  <a:gs pos="19000">
                    <a:schemeClr val="accent6">
                      <a:lumMod val="20000"/>
                      <a:lumOff val="80000"/>
                      <a:alpha val="50000"/>
                    </a:schemeClr>
                  </a:gs>
                  <a:gs pos="100000">
                    <a:schemeClr val="accent6">
                      <a:lumMod val="60000"/>
                      <a:lumOff val="40000"/>
                      <a:alpha val="50000"/>
                    </a:schemeClr>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 name="Group 87">
              <a:extLst>
                <a:ext uri="{FF2B5EF4-FFF2-40B4-BE49-F238E27FC236}">
                  <a16:creationId xmlns:a16="http://schemas.microsoft.com/office/drawing/2014/main" id="{EB370E90-FB41-9F0A-5A7F-47F7E051B52B}"/>
                </a:ext>
              </a:extLst>
            </p:cNvPr>
            <p:cNvGrpSpPr/>
            <p:nvPr/>
          </p:nvGrpSpPr>
          <p:grpSpPr>
            <a:xfrm>
              <a:off x="3652846" y="4727585"/>
              <a:ext cx="4050066" cy="2163433"/>
              <a:chOff x="3652846" y="4727585"/>
              <a:chExt cx="4050066" cy="2163433"/>
            </a:xfrm>
          </p:grpSpPr>
          <p:sp>
            <p:nvSpPr>
              <p:cNvPr id="74" name="Freeform: Shape 73">
                <a:extLst>
                  <a:ext uri="{FF2B5EF4-FFF2-40B4-BE49-F238E27FC236}">
                    <a16:creationId xmlns:a16="http://schemas.microsoft.com/office/drawing/2014/main" id="{DD75BE3B-3EDD-C19D-5C85-8FC6C6C77B71}"/>
                  </a:ext>
                </a:extLst>
              </p:cNvPr>
              <p:cNvSpPr/>
              <p:nvPr/>
            </p:nvSpPr>
            <p:spPr>
              <a:xfrm>
                <a:off x="3826779" y="4727585"/>
                <a:ext cx="3876133" cy="2130415"/>
              </a:xfrm>
              <a:custGeom>
                <a:avLst/>
                <a:gdLst>
                  <a:gd name="connsiteX0" fmla="*/ 2809667 w 3876133"/>
                  <a:gd name="connsiteY0" fmla="*/ 11 h 2130415"/>
                  <a:gd name="connsiteX1" fmla="*/ 2943603 w 3876133"/>
                  <a:gd name="connsiteY1" fmla="*/ 60782 h 2130415"/>
                  <a:gd name="connsiteX2" fmla="*/ 2591061 w 3876133"/>
                  <a:gd name="connsiteY2" fmla="*/ 572537 h 2130415"/>
                  <a:gd name="connsiteX3" fmla="*/ 3045954 w 3876133"/>
                  <a:gd name="connsiteY3" fmla="*/ 174505 h 2130415"/>
                  <a:gd name="connsiteX4" fmla="*/ 3534964 w 3876133"/>
                  <a:gd name="connsiteY4" fmla="*/ 106271 h 2130415"/>
                  <a:gd name="connsiteX5" fmla="*/ 3876133 w 3876133"/>
                  <a:gd name="connsiteY5" fmla="*/ 117644 h 2130415"/>
                  <a:gd name="connsiteX6" fmla="*/ 3375751 w 3876133"/>
                  <a:gd name="connsiteY6" fmla="*/ 561164 h 2130415"/>
                  <a:gd name="connsiteX7" fmla="*/ 2520439 w 3876133"/>
                  <a:gd name="connsiteY7" fmla="*/ 1355294 h 2130415"/>
                  <a:gd name="connsiteX8" fmla="*/ 1635786 w 3876133"/>
                  <a:gd name="connsiteY8" fmla="*/ 2119173 h 2130415"/>
                  <a:gd name="connsiteX9" fmla="*/ 1623398 w 3876133"/>
                  <a:gd name="connsiteY9" fmla="*/ 2130415 h 2130415"/>
                  <a:gd name="connsiteX10" fmla="*/ 0 w 3876133"/>
                  <a:gd name="connsiteY10" fmla="*/ 2130415 h 2130415"/>
                  <a:gd name="connsiteX11" fmla="*/ 21497 w 3876133"/>
                  <a:gd name="connsiteY11" fmla="*/ 2120866 h 2130415"/>
                  <a:gd name="connsiteX12" fmla="*/ 1124032 w 3876133"/>
                  <a:gd name="connsiteY12" fmla="*/ 1493695 h 2130415"/>
                  <a:gd name="connsiteX13" fmla="*/ 1033053 w 3876133"/>
                  <a:gd name="connsiteY13" fmla="*/ 231367 h 2130415"/>
                  <a:gd name="connsiteX14" fmla="*/ 942075 w 3876133"/>
                  <a:gd name="connsiteY14" fmla="*/ 15293 h 2130415"/>
                  <a:gd name="connsiteX15" fmla="*/ 1396967 w 3876133"/>
                  <a:gd name="connsiteY15" fmla="*/ 401952 h 2130415"/>
                  <a:gd name="connsiteX16" fmla="*/ 1658531 w 3876133"/>
                  <a:gd name="connsiteY16" fmla="*/ 856845 h 2130415"/>
                  <a:gd name="connsiteX17" fmla="*/ 2261264 w 3876133"/>
                  <a:gd name="connsiteY17" fmla="*/ 595281 h 2130415"/>
                  <a:gd name="connsiteX18" fmla="*/ 2545572 w 3876133"/>
                  <a:gd name="connsiteY18" fmla="*/ 140388 h 2130415"/>
                  <a:gd name="connsiteX19" fmla="*/ 2809667 w 3876133"/>
                  <a:gd name="connsiteY19" fmla="*/ 11 h 2130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76133" h="2130415">
                    <a:moveTo>
                      <a:pt x="2809667" y="11"/>
                    </a:moveTo>
                    <a:cubicBezTo>
                      <a:pt x="2856712" y="-522"/>
                      <a:pt x="2900957" y="18136"/>
                      <a:pt x="2943603" y="60782"/>
                    </a:cubicBezTo>
                    <a:lnTo>
                      <a:pt x="2591061" y="572537"/>
                    </a:lnTo>
                    <a:cubicBezTo>
                      <a:pt x="2591061" y="572537"/>
                      <a:pt x="2886741" y="288228"/>
                      <a:pt x="3045954" y="174505"/>
                    </a:cubicBezTo>
                    <a:cubicBezTo>
                      <a:pt x="3205166" y="60782"/>
                      <a:pt x="3443985" y="-41569"/>
                      <a:pt x="3534964" y="106271"/>
                    </a:cubicBezTo>
                    <a:cubicBezTo>
                      <a:pt x="3534964" y="106271"/>
                      <a:pt x="3751038" y="-75686"/>
                      <a:pt x="3876133" y="117644"/>
                    </a:cubicBezTo>
                    <a:cubicBezTo>
                      <a:pt x="3876133" y="117644"/>
                      <a:pt x="3648687" y="333718"/>
                      <a:pt x="3375751" y="561164"/>
                    </a:cubicBezTo>
                    <a:cubicBezTo>
                      <a:pt x="3102816" y="788611"/>
                      <a:pt x="2779500" y="1171403"/>
                      <a:pt x="2520439" y="1355294"/>
                    </a:cubicBezTo>
                    <a:cubicBezTo>
                      <a:pt x="2261378" y="1539184"/>
                      <a:pt x="1817743" y="1948588"/>
                      <a:pt x="1635786" y="2119173"/>
                    </a:cubicBezTo>
                    <a:lnTo>
                      <a:pt x="1623398" y="2130415"/>
                    </a:lnTo>
                    <a:lnTo>
                      <a:pt x="0" y="2130415"/>
                    </a:lnTo>
                    <a:lnTo>
                      <a:pt x="21497" y="2120866"/>
                    </a:lnTo>
                    <a:cubicBezTo>
                      <a:pt x="547820" y="1883330"/>
                      <a:pt x="1039450" y="1633006"/>
                      <a:pt x="1124032" y="1493695"/>
                    </a:cubicBezTo>
                    <a:cubicBezTo>
                      <a:pt x="1317361" y="1175270"/>
                      <a:pt x="1135404" y="333718"/>
                      <a:pt x="1033053" y="231367"/>
                    </a:cubicBezTo>
                    <a:cubicBezTo>
                      <a:pt x="930702" y="129016"/>
                      <a:pt x="805607" y="72154"/>
                      <a:pt x="942075" y="15293"/>
                    </a:cubicBezTo>
                    <a:cubicBezTo>
                      <a:pt x="1078542" y="-41569"/>
                      <a:pt x="1351478" y="106271"/>
                      <a:pt x="1396967" y="401952"/>
                    </a:cubicBezTo>
                    <a:cubicBezTo>
                      <a:pt x="1442002" y="694448"/>
                      <a:pt x="1658531" y="856845"/>
                      <a:pt x="1658531" y="856845"/>
                    </a:cubicBezTo>
                    <a:cubicBezTo>
                      <a:pt x="1658531" y="856845"/>
                      <a:pt x="2090679" y="902334"/>
                      <a:pt x="2261264" y="595281"/>
                    </a:cubicBezTo>
                    <a:cubicBezTo>
                      <a:pt x="2261264" y="595281"/>
                      <a:pt x="2386359" y="276856"/>
                      <a:pt x="2545572" y="140388"/>
                    </a:cubicBezTo>
                    <a:cubicBezTo>
                      <a:pt x="2645080" y="55095"/>
                      <a:pt x="2731261" y="899"/>
                      <a:pt x="2809667" y="11"/>
                    </a:cubicBezTo>
                    <a:close/>
                  </a:path>
                </a:pathLst>
              </a:custGeom>
              <a:solidFill>
                <a:srgbClr val="F79D7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Freeform: Shape 53">
                <a:extLst>
                  <a:ext uri="{FF2B5EF4-FFF2-40B4-BE49-F238E27FC236}">
                    <a16:creationId xmlns:a16="http://schemas.microsoft.com/office/drawing/2014/main" id="{03D22AC3-FF22-9428-4D29-0B87F6158384}"/>
                  </a:ext>
                </a:extLst>
              </p:cNvPr>
              <p:cNvSpPr/>
              <p:nvPr/>
            </p:nvSpPr>
            <p:spPr>
              <a:xfrm>
                <a:off x="6580211" y="4792312"/>
                <a:ext cx="214164" cy="241582"/>
              </a:xfrm>
              <a:custGeom>
                <a:avLst/>
                <a:gdLst>
                  <a:gd name="connsiteX0" fmla="*/ 214165 w 214164"/>
                  <a:gd name="connsiteY0" fmla="*/ 7427 h 241582"/>
                  <a:gd name="connsiteX1" fmla="*/ 87818 w 214164"/>
                  <a:gd name="connsiteY1" fmla="*/ 18799 h 241582"/>
                  <a:gd name="connsiteX2" fmla="*/ 21063 w 214164"/>
                  <a:gd name="connsiteY2" fmla="*/ 241583 h 241582"/>
                  <a:gd name="connsiteX3" fmla="*/ 214165 w 214164"/>
                  <a:gd name="connsiteY3" fmla="*/ 7427 h 241582"/>
                </a:gdLst>
                <a:ahLst/>
                <a:cxnLst>
                  <a:cxn ang="0">
                    <a:pos x="connsiteX0" y="connsiteY0"/>
                  </a:cxn>
                  <a:cxn ang="0">
                    <a:pos x="connsiteX1" y="connsiteY1"/>
                  </a:cxn>
                  <a:cxn ang="0">
                    <a:pos x="connsiteX2" y="connsiteY2"/>
                  </a:cxn>
                  <a:cxn ang="0">
                    <a:pos x="connsiteX3" y="connsiteY3"/>
                  </a:cxn>
                </a:cxnLst>
                <a:rect l="l" t="t" r="r" b="b"/>
                <a:pathLst>
                  <a:path w="214164" h="241582">
                    <a:moveTo>
                      <a:pt x="214165" y="7427"/>
                    </a:moveTo>
                    <a:cubicBezTo>
                      <a:pt x="214165" y="7427"/>
                      <a:pt x="144680" y="-15318"/>
                      <a:pt x="87818" y="18799"/>
                    </a:cubicBezTo>
                    <a:cubicBezTo>
                      <a:pt x="30957" y="52916"/>
                      <a:pt x="-34434" y="168686"/>
                      <a:pt x="21063" y="241583"/>
                    </a:cubicBezTo>
                    <a:lnTo>
                      <a:pt x="214165" y="7427"/>
                    </a:lnTo>
                    <a:close/>
                  </a:path>
                </a:pathLst>
              </a:custGeom>
              <a:solidFill>
                <a:srgbClr val="FBC3B0"/>
              </a:solidFill>
              <a:ln w="11356"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D01395FF-8848-A0EB-F5BF-46AD1D79ED9E}"/>
                  </a:ext>
                </a:extLst>
              </p:cNvPr>
              <p:cNvSpPr/>
              <p:nvPr/>
            </p:nvSpPr>
            <p:spPr>
              <a:xfrm>
                <a:off x="7122922" y="4813777"/>
                <a:ext cx="238818" cy="207722"/>
              </a:xfrm>
              <a:custGeom>
                <a:avLst/>
                <a:gdLst>
                  <a:gd name="connsiteX0" fmla="*/ 42874 w 238818"/>
                  <a:gd name="connsiteY0" fmla="*/ 207722 h 207722"/>
                  <a:gd name="connsiteX1" fmla="*/ 0 w 238818"/>
                  <a:gd name="connsiteY1" fmla="*/ 145175 h 207722"/>
                  <a:gd name="connsiteX2" fmla="*/ 225741 w 238818"/>
                  <a:gd name="connsiteY2" fmla="*/ 1656 h 207722"/>
                  <a:gd name="connsiteX3" fmla="*/ 238819 w 238818"/>
                  <a:gd name="connsiteY3" fmla="*/ 20079 h 207722"/>
                  <a:gd name="connsiteX4" fmla="*/ 42874 w 238818"/>
                  <a:gd name="connsiteY4" fmla="*/ 207722 h 207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818" h="207722">
                    <a:moveTo>
                      <a:pt x="42874" y="207722"/>
                    </a:moveTo>
                    <a:cubicBezTo>
                      <a:pt x="42874" y="207722"/>
                      <a:pt x="0" y="167919"/>
                      <a:pt x="0" y="145175"/>
                    </a:cubicBezTo>
                    <a:cubicBezTo>
                      <a:pt x="0" y="122430"/>
                      <a:pt x="121570" y="-16654"/>
                      <a:pt x="225741" y="1656"/>
                    </a:cubicBezTo>
                    <a:cubicBezTo>
                      <a:pt x="225741" y="1656"/>
                      <a:pt x="238819" y="8707"/>
                      <a:pt x="238819" y="20079"/>
                    </a:cubicBezTo>
                    <a:cubicBezTo>
                      <a:pt x="238819" y="31451"/>
                      <a:pt x="42874" y="207722"/>
                      <a:pt x="42874" y="207722"/>
                    </a:cubicBezTo>
                    <a:close/>
                  </a:path>
                </a:pathLst>
              </a:custGeom>
              <a:solidFill>
                <a:srgbClr val="FBC3B0"/>
              </a:solidFill>
              <a:ln w="11356"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F46CED01-6A3A-733B-47C1-C8BB854226D7}"/>
                  </a:ext>
                </a:extLst>
              </p:cNvPr>
              <p:cNvSpPr/>
              <p:nvPr/>
            </p:nvSpPr>
            <p:spPr>
              <a:xfrm>
                <a:off x="7486022" y="4837950"/>
                <a:ext cx="216888" cy="173655"/>
              </a:xfrm>
              <a:custGeom>
                <a:avLst/>
                <a:gdLst>
                  <a:gd name="connsiteX0" fmla="*/ 814 w 216888"/>
                  <a:gd name="connsiteY0" fmla="*/ 98257 h 173655"/>
                  <a:gd name="connsiteX1" fmla="*/ 35955 w 216888"/>
                  <a:gd name="connsiteY1" fmla="*/ 173655 h 173655"/>
                  <a:gd name="connsiteX2" fmla="*/ 216888 w 216888"/>
                  <a:gd name="connsiteY2" fmla="*/ 7278 h 173655"/>
                  <a:gd name="connsiteX3" fmla="*/ 814 w 216888"/>
                  <a:gd name="connsiteY3" fmla="*/ 98257 h 173655"/>
                </a:gdLst>
                <a:ahLst/>
                <a:cxnLst>
                  <a:cxn ang="0">
                    <a:pos x="connsiteX0" y="connsiteY0"/>
                  </a:cxn>
                  <a:cxn ang="0">
                    <a:pos x="connsiteX1" y="connsiteY1"/>
                  </a:cxn>
                  <a:cxn ang="0">
                    <a:pos x="connsiteX2" y="connsiteY2"/>
                  </a:cxn>
                  <a:cxn ang="0">
                    <a:pos x="connsiteX3" y="connsiteY3"/>
                  </a:cxn>
                </a:cxnLst>
                <a:rect l="l" t="t" r="r" b="b"/>
                <a:pathLst>
                  <a:path w="216888" h="173655">
                    <a:moveTo>
                      <a:pt x="814" y="98257"/>
                    </a:moveTo>
                    <a:cubicBezTo>
                      <a:pt x="814" y="98257"/>
                      <a:pt x="-8511" y="157962"/>
                      <a:pt x="35955" y="173655"/>
                    </a:cubicBezTo>
                    <a:lnTo>
                      <a:pt x="216888" y="7278"/>
                    </a:lnTo>
                    <a:cubicBezTo>
                      <a:pt x="216888" y="7278"/>
                      <a:pt x="125910" y="-38211"/>
                      <a:pt x="814" y="98257"/>
                    </a:cubicBezTo>
                    <a:close/>
                  </a:path>
                </a:pathLst>
              </a:custGeom>
              <a:solidFill>
                <a:srgbClr val="FBC3B0"/>
              </a:solidFill>
              <a:ln w="11356"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DF780CE1-F12B-A320-A6D1-DAF18B8FDC6F}"/>
                  </a:ext>
                </a:extLst>
              </p:cNvPr>
              <p:cNvSpPr/>
              <p:nvPr/>
            </p:nvSpPr>
            <p:spPr>
              <a:xfrm>
                <a:off x="4687974" y="4798637"/>
                <a:ext cx="228718" cy="170777"/>
              </a:xfrm>
              <a:custGeom>
                <a:avLst/>
                <a:gdLst>
                  <a:gd name="connsiteX0" fmla="*/ 1272 w 228718"/>
                  <a:gd name="connsiteY0" fmla="*/ 46591 h 170777"/>
                  <a:gd name="connsiteX1" fmla="*/ 180614 w 228718"/>
                  <a:gd name="connsiteY1" fmla="*/ 170777 h 170777"/>
                  <a:gd name="connsiteX2" fmla="*/ 228718 w 228718"/>
                  <a:gd name="connsiteY2" fmla="*/ 103453 h 170777"/>
                  <a:gd name="connsiteX3" fmla="*/ 35162 w 228718"/>
                  <a:gd name="connsiteY3" fmla="*/ 1102 h 170777"/>
                  <a:gd name="connsiteX4" fmla="*/ 1272 w 228718"/>
                  <a:gd name="connsiteY4" fmla="*/ 46591 h 170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718" h="170777">
                    <a:moveTo>
                      <a:pt x="1272" y="46591"/>
                    </a:moveTo>
                    <a:lnTo>
                      <a:pt x="180614" y="170777"/>
                    </a:lnTo>
                    <a:cubicBezTo>
                      <a:pt x="180614" y="170777"/>
                      <a:pt x="228718" y="137570"/>
                      <a:pt x="228718" y="103453"/>
                    </a:cubicBezTo>
                    <a:cubicBezTo>
                      <a:pt x="228718" y="69336"/>
                      <a:pt x="80423" y="-10270"/>
                      <a:pt x="35162" y="1102"/>
                    </a:cubicBezTo>
                    <a:cubicBezTo>
                      <a:pt x="-10100" y="12474"/>
                      <a:pt x="1272" y="46591"/>
                      <a:pt x="1272" y="46591"/>
                    </a:cubicBezTo>
                    <a:close/>
                  </a:path>
                </a:pathLst>
              </a:custGeom>
              <a:solidFill>
                <a:srgbClr val="FBC3B0"/>
              </a:solidFill>
              <a:ln w="11356"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ACA69CC5-6125-DD8A-8323-B7C41231BDB2}"/>
                  </a:ext>
                </a:extLst>
              </p:cNvPr>
              <p:cNvSpPr/>
              <p:nvPr/>
            </p:nvSpPr>
            <p:spPr>
              <a:xfrm>
                <a:off x="6417838" y="5268961"/>
                <a:ext cx="21380" cy="31160"/>
              </a:xfrm>
              <a:custGeom>
                <a:avLst/>
                <a:gdLst>
                  <a:gd name="connsiteX0" fmla="*/ 0 w 21380"/>
                  <a:gd name="connsiteY0" fmla="*/ 31160 h 31160"/>
                  <a:gd name="connsiteX1" fmla="*/ 7733 w 21380"/>
                  <a:gd name="connsiteY1" fmla="*/ 23654 h 31160"/>
                  <a:gd name="connsiteX2" fmla="*/ 21380 w 21380"/>
                  <a:gd name="connsiteY2" fmla="*/ 0 h 31160"/>
                  <a:gd name="connsiteX3" fmla="*/ 0 w 21380"/>
                  <a:gd name="connsiteY3" fmla="*/ 31160 h 31160"/>
                </a:gdLst>
                <a:ahLst/>
                <a:cxnLst>
                  <a:cxn ang="0">
                    <a:pos x="connsiteX0" y="connsiteY0"/>
                  </a:cxn>
                  <a:cxn ang="0">
                    <a:pos x="connsiteX1" y="connsiteY1"/>
                  </a:cxn>
                  <a:cxn ang="0">
                    <a:pos x="connsiteX2" y="connsiteY2"/>
                  </a:cxn>
                  <a:cxn ang="0">
                    <a:pos x="connsiteX3" y="connsiteY3"/>
                  </a:cxn>
                </a:cxnLst>
                <a:rect l="l" t="t" r="r" b="b"/>
                <a:pathLst>
                  <a:path w="21380" h="31160">
                    <a:moveTo>
                      <a:pt x="0" y="31160"/>
                    </a:moveTo>
                    <a:cubicBezTo>
                      <a:pt x="0" y="31160"/>
                      <a:pt x="2729" y="28545"/>
                      <a:pt x="7733" y="23654"/>
                    </a:cubicBezTo>
                    <a:lnTo>
                      <a:pt x="21380" y="0"/>
                    </a:lnTo>
                    <a:lnTo>
                      <a:pt x="0" y="31160"/>
                    </a:lnTo>
                    <a:close/>
                  </a:path>
                </a:pathLst>
              </a:custGeom>
              <a:noFill/>
              <a:ln w="11356"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3EB41718-35B5-60ED-C882-538C419BEFE3}"/>
                  </a:ext>
                </a:extLst>
              </p:cNvPr>
              <p:cNvSpPr/>
              <p:nvPr/>
            </p:nvSpPr>
            <p:spPr>
              <a:xfrm>
                <a:off x="6930502" y="5539850"/>
                <a:ext cx="1819" cy="1819"/>
              </a:xfrm>
              <a:custGeom>
                <a:avLst/>
                <a:gdLst>
                  <a:gd name="connsiteX0" fmla="*/ 1820 w 1819"/>
                  <a:gd name="connsiteY0" fmla="*/ 0 h 1819"/>
                  <a:gd name="connsiteX1" fmla="*/ 1820 w 1819"/>
                  <a:gd name="connsiteY1" fmla="*/ 0 h 1819"/>
                  <a:gd name="connsiteX2" fmla="*/ 0 w 1819"/>
                  <a:gd name="connsiteY2" fmla="*/ 1820 h 1819"/>
                  <a:gd name="connsiteX3" fmla="*/ 1820 w 1819"/>
                  <a:gd name="connsiteY3" fmla="*/ 0 h 1819"/>
                </a:gdLst>
                <a:ahLst/>
                <a:cxnLst>
                  <a:cxn ang="0">
                    <a:pos x="connsiteX0" y="connsiteY0"/>
                  </a:cxn>
                  <a:cxn ang="0">
                    <a:pos x="connsiteX1" y="connsiteY1"/>
                  </a:cxn>
                  <a:cxn ang="0">
                    <a:pos x="connsiteX2" y="connsiteY2"/>
                  </a:cxn>
                  <a:cxn ang="0">
                    <a:pos x="connsiteX3" y="connsiteY3"/>
                  </a:cxn>
                </a:cxnLst>
                <a:rect l="l" t="t" r="r" b="b"/>
                <a:pathLst>
                  <a:path w="1819" h="1819">
                    <a:moveTo>
                      <a:pt x="1820" y="0"/>
                    </a:moveTo>
                    <a:cubicBezTo>
                      <a:pt x="1820" y="0"/>
                      <a:pt x="1706" y="0"/>
                      <a:pt x="1820" y="0"/>
                    </a:cubicBezTo>
                    <a:cubicBezTo>
                      <a:pt x="1137" y="569"/>
                      <a:pt x="569" y="1251"/>
                      <a:pt x="0" y="1820"/>
                    </a:cubicBezTo>
                    <a:lnTo>
                      <a:pt x="1820" y="0"/>
                    </a:lnTo>
                    <a:close/>
                  </a:path>
                </a:pathLst>
              </a:custGeom>
              <a:solidFill>
                <a:srgbClr val="ED8A63"/>
              </a:solidFill>
              <a:ln w="11356"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AF09DDF1-56AB-7686-C0FA-360ADD2BF754}"/>
                  </a:ext>
                </a:extLst>
              </p:cNvPr>
              <p:cNvSpPr/>
              <p:nvPr/>
            </p:nvSpPr>
            <p:spPr>
              <a:xfrm>
                <a:off x="6579553" y="5541669"/>
                <a:ext cx="350949" cy="345832"/>
              </a:xfrm>
              <a:custGeom>
                <a:avLst/>
                <a:gdLst>
                  <a:gd name="connsiteX0" fmla="*/ 350950 w 350949"/>
                  <a:gd name="connsiteY0" fmla="*/ 0 h 345832"/>
                  <a:gd name="connsiteX1" fmla="*/ 0 w 350949"/>
                  <a:gd name="connsiteY1" fmla="*/ 345832 h 345832"/>
                  <a:gd name="connsiteX2" fmla="*/ 350950 w 350949"/>
                  <a:gd name="connsiteY2" fmla="*/ 0 h 345832"/>
                </a:gdLst>
                <a:ahLst/>
                <a:cxnLst>
                  <a:cxn ang="0">
                    <a:pos x="connsiteX0" y="connsiteY0"/>
                  </a:cxn>
                  <a:cxn ang="0">
                    <a:pos x="connsiteX1" y="connsiteY1"/>
                  </a:cxn>
                  <a:cxn ang="0">
                    <a:pos x="connsiteX2" y="connsiteY2"/>
                  </a:cxn>
                </a:cxnLst>
                <a:rect l="l" t="t" r="r" b="b"/>
                <a:pathLst>
                  <a:path w="350949" h="345832">
                    <a:moveTo>
                      <a:pt x="350950" y="0"/>
                    </a:moveTo>
                    <a:lnTo>
                      <a:pt x="0" y="345832"/>
                    </a:lnTo>
                    <a:cubicBezTo>
                      <a:pt x="114292" y="238705"/>
                      <a:pt x="233701" y="115998"/>
                      <a:pt x="350950" y="0"/>
                    </a:cubicBezTo>
                    <a:close/>
                  </a:path>
                </a:pathLst>
              </a:custGeom>
              <a:noFill/>
              <a:ln w="11356"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8B65C268-9647-9FDF-E079-C60B38AF9813}"/>
                  </a:ext>
                </a:extLst>
              </p:cNvPr>
              <p:cNvSpPr/>
              <p:nvPr/>
            </p:nvSpPr>
            <p:spPr>
              <a:xfrm>
                <a:off x="6439332" y="5268961"/>
                <a:ext cx="11372" cy="113"/>
              </a:xfrm>
              <a:custGeom>
                <a:avLst/>
                <a:gdLst>
                  <a:gd name="connsiteX0" fmla="*/ 0 w 11372"/>
                  <a:gd name="connsiteY0" fmla="*/ 114 h 113"/>
                  <a:gd name="connsiteX1" fmla="*/ 0 w 11372"/>
                  <a:gd name="connsiteY1" fmla="*/ 0 h 113"/>
                  <a:gd name="connsiteX2" fmla="*/ 0 w 11372"/>
                  <a:gd name="connsiteY2" fmla="*/ 114 h 113"/>
                </a:gdLst>
                <a:ahLst/>
                <a:cxnLst>
                  <a:cxn ang="0">
                    <a:pos x="connsiteX0" y="connsiteY0"/>
                  </a:cxn>
                  <a:cxn ang="0">
                    <a:pos x="connsiteX1" y="connsiteY1"/>
                  </a:cxn>
                  <a:cxn ang="0">
                    <a:pos x="connsiteX2" y="connsiteY2"/>
                  </a:cxn>
                </a:cxnLst>
                <a:rect l="l" t="t" r="r" b="b"/>
                <a:pathLst>
                  <a:path w="11372" h="113">
                    <a:moveTo>
                      <a:pt x="0" y="114"/>
                    </a:moveTo>
                    <a:lnTo>
                      <a:pt x="0" y="0"/>
                    </a:lnTo>
                    <a:lnTo>
                      <a:pt x="0" y="114"/>
                    </a:lnTo>
                    <a:close/>
                  </a:path>
                </a:pathLst>
              </a:custGeom>
              <a:noFill/>
              <a:ln w="11356"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9DBB3113-1C43-78FA-5224-9E939D7E1D4A}"/>
                  </a:ext>
                </a:extLst>
              </p:cNvPr>
              <p:cNvSpPr/>
              <p:nvPr/>
            </p:nvSpPr>
            <p:spPr>
              <a:xfrm>
                <a:off x="6224509" y="4959748"/>
                <a:ext cx="573164" cy="681543"/>
              </a:xfrm>
              <a:custGeom>
                <a:avLst/>
                <a:gdLst>
                  <a:gd name="connsiteX0" fmla="*/ 0 w 573164"/>
                  <a:gd name="connsiteY0" fmla="*/ 681543 h 681543"/>
                  <a:gd name="connsiteX1" fmla="*/ 573165 w 573164"/>
                  <a:gd name="connsiteY1" fmla="*/ 0 h 681543"/>
                  <a:gd name="connsiteX2" fmla="*/ 201063 w 573164"/>
                  <a:gd name="connsiteY2" fmla="*/ 332982 h 681543"/>
                  <a:gd name="connsiteX3" fmla="*/ 0 w 573164"/>
                  <a:gd name="connsiteY3" fmla="*/ 681543 h 681543"/>
                </a:gdLst>
                <a:ahLst/>
                <a:cxnLst>
                  <a:cxn ang="0">
                    <a:pos x="connsiteX0" y="connsiteY0"/>
                  </a:cxn>
                  <a:cxn ang="0">
                    <a:pos x="connsiteX1" y="connsiteY1"/>
                  </a:cxn>
                  <a:cxn ang="0">
                    <a:pos x="connsiteX2" y="connsiteY2"/>
                  </a:cxn>
                  <a:cxn ang="0">
                    <a:pos x="connsiteX3" y="connsiteY3"/>
                  </a:cxn>
                </a:cxnLst>
                <a:rect l="l" t="t" r="r" b="b"/>
                <a:pathLst>
                  <a:path w="573164" h="681543">
                    <a:moveTo>
                      <a:pt x="0" y="681543"/>
                    </a:moveTo>
                    <a:lnTo>
                      <a:pt x="573165" y="0"/>
                    </a:lnTo>
                    <a:cubicBezTo>
                      <a:pt x="428964" y="116680"/>
                      <a:pt x="241207" y="294657"/>
                      <a:pt x="201063" y="332982"/>
                    </a:cubicBezTo>
                    <a:lnTo>
                      <a:pt x="0" y="681543"/>
                    </a:lnTo>
                    <a:close/>
                  </a:path>
                </a:pathLst>
              </a:custGeom>
              <a:solidFill>
                <a:srgbClr val="EA8B62"/>
              </a:solidFill>
              <a:ln w="11356"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2611962D-D6EB-E8CB-4BD7-0592CF2FD0A6}"/>
                  </a:ext>
                </a:extLst>
              </p:cNvPr>
              <p:cNvSpPr/>
              <p:nvPr/>
            </p:nvSpPr>
            <p:spPr>
              <a:xfrm>
                <a:off x="6622540" y="4799739"/>
                <a:ext cx="789352" cy="807434"/>
              </a:xfrm>
              <a:custGeom>
                <a:avLst/>
                <a:gdLst>
                  <a:gd name="connsiteX0" fmla="*/ 0 w 789352"/>
                  <a:gd name="connsiteY0" fmla="*/ 807435 h 807434"/>
                  <a:gd name="connsiteX1" fmla="*/ 511754 w 789352"/>
                  <a:gd name="connsiteY1" fmla="*/ 295680 h 807434"/>
                  <a:gd name="connsiteX2" fmla="*/ 789353 w 789352"/>
                  <a:gd name="connsiteY2" fmla="*/ 0 h 807434"/>
                  <a:gd name="connsiteX3" fmla="*/ 789353 w 789352"/>
                  <a:gd name="connsiteY3" fmla="*/ 0 h 807434"/>
                  <a:gd name="connsiteX4" fmla="*/ 739201 w 789352"/>
                  <a:gd name="connsiteY4" fmla="*/ 34117 h 807434"/>
                  <a:gd name="connsiteX5" fmla="*/ 511754 w 789352"/>
                  <a:gd name="connsiteY5" fmla="*/ 250191 h 807434"/>
                  <a:gd name="connsiteX6" fmla="*/ 0 w 789352"/>
                  <a:gd name="connsiteY6" fmla="*/ 807435 h 807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9352" h="807434">
                    <a:moveTo>
                      <a:pt x="0" y="807435"/>
                    </a:moveTo>
                    <a:cubicBezTo>
                      <a:pt x="0" y="807435"/>
                      <a:pt x="386659" y="432148"/>
                      <a:pt x="511754" y="295680"/>
                    </a:cubicBezTo>
                    <a:cubicBezTo>
                      <a:pt x="636850" y="159213"/>
                      <a:pt x="771271" y="68234"/>
                      <a:pt x="789353" y="0"/>
                    </a:cubicBezTo>
                    <a:lnTo>
                      <a:pt x="789353" y="0"/>
                    </a:lnTo>
                    <a:cubicBezTo>
                      <a:pt x="758761" y="17741"/>
                      <a:pt x="739201" y="34117"/>
                      <a:pt x="739201" y="34117"/>
                    </a:cubicBezTo>
                    <a:cubicBezTo>
                      <a:pt x="739201" y="34117"/>
                      <a:pt x="614105" y="159213"/>
                      <a:pt x="511754" y="250191"/>
                    </a:cubicBezTo>
                    <a:cubicBezTo>
                      <a:pt x="409404" y="341170"/>
                      <a:pt x="0" y="807435"/>
                      <a:pt x="0" y="807435"/>
                    </a:cubicBezTo>
                    <a:close/>
                  </a:path>
                </a:pathLst>
              </a:custGeom>
              <a:solidFill>
                <a:srgbClr val="EA8B62"/>
              </a:solidFill>
              <a:ln w="11356"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64C8824C-9E0A-3876-926C-608B58F25289}"/>
                  </a:ext>
                </a:extLst>
              </p:cNvPr>
              <p:cNvSpPr/>
              <p:nvPr/>
            </p:nvSpPr>
            <p:spPr>
              <a:xfrm flipV="1">
                <a:off x="5314397" y="5539850"/>
                <a:ext cx="1617812" cy="1318150"/>
              </a:xfrm>
              <a:custGeom>
                <a:avLst/>
                <a:gdLst>
                  <a:gd name="connsiteX0" fmla="*/ 1617812 w 1617812"/>
                  <a:gd name="connsiteY0" fmla="*/ 1318150 h 1318150"/>
                  <a:gd name="connsiteX1" fmla="*/ 1616106 w 1617812"/>
                  <a:gd name="connsiteY1" fmla="*/ 1316444 h 1318150"/>
                  <a:gd name="connsiteX2" fmla="*/ 1265156 w 1617812"/>
                  <a:gd name="connsiteY2" fmla="*/ 970612 h 1318150"/>
                  <a:gd name="connsiteX3" fmla="*/ 1032820 w 1617812"/>
                  <a:gd name="connsiteY3" fmla="*/ 775122 h 1318150"/>
                  <a:gd name="connsiteX4" fmla="*/ 148167 w 1617812"/>
                  <a:gd name="connsiteY4" fmla="*/ 11243 h 1318150"/>
                  <a:gd name="connsiteX5" fmla="*/ 135778 w 1617812"/>
                  <a:gd name="connsiteY5" fmla="*/ 0 h 1318150"/>
                  <a:gd name="connsiteX6" fmla="*/ 0 w 1617812"/>
                  <a:gd name="connsiteY6" fmla="*/ 0 h 1318150"/>
                  <a:gd name="connsiteX7" fmla="*/ 34911 w 1617812"/>
                  <a:gd name="connsiteY7" fmla="*/ 25009 h 1318150"/>
                  <a:gd name="connsiteX8" fmla="*/ 504348 w 1617812"/>
                  <a:gd name="connsiteY8" fmla="*/ 388463 h 1318150"/>
                  <a:gd name="connsiteX9" fmla="*/ 1617812 w 1617812"/>
                  <a:gd name="connsiteY9" fmla="*/ 1318150 h 131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7812" h="1318150">
                    <a:moveTo>
                      <a:pt x="1617812" y="1318150"/>
                    </a:moveTo>
                    <a:cubicBezTo>
                      <a:pt x="1617243" y="1317581"/>
                      <a:pt x="1616675" y="1317013"/>
                      <a:pt x="1616106" y="1316444"/>
                    </a:cubicBezTo>
                    <a:lnTo>
                      <a:pt x="1265156" y="970612"/>
                    </a:lnTo>
                    <a:cubicBezTo>
                      <a:pt x="1184299" y="894872"/>
                      <a:pt x="1106058" y="827093"/>
                      <a:pt x="1032820" y="775122"/>
                    </a:cubicBezTo>
                    <a:cubicBezTo>
                      <a:pt x="773645" y="591231"/>
                      <a:pt x="330124" y="181827"/>
                      <a:pt x="148167" y="11243"/>
                    </a:cubicBezTo>
                    <a:lnTo>
                      <a:pt x="135778" y="0"/>
                    </a:lnTo>
                    <a:lnTo>
                      <a:pt x="0" y="0"/>
                    </a:lnTo>
                    <a:lnTo>
                      <a:pt x="34911" y="25009"/>
                    </a:lnTo>
                    <a:cubicBezTo>
                      <a:pt x="239345" y="172979"/>
                      <a:pt x="407911" y="301635"/>
                      <a:pt x="504348" y="388463"/>
                    </a:cubicBezTo>
                    <a:cubicBezTo>
                      <a:pt x="943433" y="783878"/>
                      <a:pt x="1615424" y="1316217"/>
                      <a:pt x="1617812" y="1318150"/>
                    </a:cubicBezTo>
                    <a:close/>
                  </a:path>
                </a:pathLst>
              </a:custGeom>
              <a:solidFill>
                <a:srgbClr val="EA8B6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Freeform: Shape 49">
                <a:extLst>
                  <a:ext uri="{FF2B5EF4-FFF2-40B4-BE49-F238E27FC236}">
                    <a16:creationId xmlns:a16="http://schemas.microsoft.com/office/drawing/2014/main" id="{28743F76-7141-5BEC-ABED-C5574F4303FD}"/>
                  </a:ext>
                </a:extLst>
              </p:cNvPr>
              <p:cNvSpPr/>
              <p:nvPr/>
            </p:nvSpPr>
            <p:spPr>
              <a:xfrm>
                <a:off x="3652846" y="6352854"/>
                <a:ext cx="2177381" cy="538164"/>
              </a:xfrm>
              <a:custGeom>
                <a:avLst/>
                <a:gdLst>
                  <a:gd name="connsiteX0" fmla="*/ 599122 w 2177381"/>
                  <a:gd name="connsiteY0" fmla="*/ 0 h 366765"/>
                  <a:gd name="connsiteX1" fmla="*/ 2177381 w 2177381"/>
                  <a:gd name="connsiteY1" fmla="*/ 221063 h 366765"/>
                  <a:gd name="connsiteX2" fmla="*/ 1998820 w 2177381"/>
                  <a:gd name="connsiteY2" fmla="*/ 366765 h 366765"/>
                  <a:gd name="connsiteX3" fmla="*/ 0 w 2177381"/>
                  <a:gd name="connsiteY3" fmla="*/ 366765 h 366765"/>
                  <a:gd name="connsiteX4" fmla="*/ 599122 w 2177381"/>
                  <a:gd name="connsiteY4" fmla="*/ 0 h 366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7381" h="366765">
                    <a:moveTo>
                      <a:pt x="599122" y="0"/>
                    </a:moveTo>
                    <a:lnTo>
                      <a:pt x="2177381" y="221063"/>
                    </a:lnTo>
                    <a:lnTo>
                      <a:pt x="1998820" y="366765"/>
                    </a:lnTo>
                    <a:lnTo>
                      <a:pt x="0" y="366765"/>
                    </a:lnTo>
                    <a:lnTo>
                      <a:pt x="599122" y="0"/>
                    </a:lnTo>
                    <a:close/>
                  </a:path>
                </a:pathLst>
              </a:custGeom>
              <a:gradFill>
                <a:gsLst>
                  <a:gs pos="19000">
                    <a:schemeClr val="accent5"/>
                  </a:gs>
                  <a:gs pos="75000">
                    <a:schemeClr val="accent5">
                      <a:lumMod val="75000"/>
                    </a:schemeClr>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sp>
        <p:nvSpPr>
          <p:cNvPr id="92" name="TextBox 91">
            <a:extLst>
              <a:ext uri="{FF2B5EF4-FFF2-40B4-BE49-F238E27FC236}">
                <a16:creationId xmlns:a16="http://schemas.microsoft.com/office/drawing/2014/main" id="{9FC6EC55-D1C0-45F1-43EC-65839699377C}"/>
              </a:ext>
            </a:extLst>
          </p:cNvPr>
          <p:cNvSpPr txBox="1"/>
          <p:nvPr/>
        </p:nvSpPr>
        <p:spPr>
          <a:xfrm>
            <a:off x="2094214" y="2214119"/>
            <a:ext cx="2286305" cy="295818"/>
          </a:xfrm>
          <a:prstGeom prst="rect">
            <a:avLst/>
          </a:prstGeom>
          <a:noFill/>
        </p:spPr>
        <p:txBody>
          <a:bodyPr wrap="square" lIns="0" tIns="0" rIns="0" bIns="0" rtlCol="0" anchor="ctr">
            <a:noAutofit/>
          </a:bodyPr>
          <a:lstStyle/>
          <a:p>
            <a:pPr algn="ctr">
              <a:lnSpc>
                <a:spcPct val="110000"/>
              </a:lnSpc>
            </a:pPr>
            <a:r>
              <a:rPr lang="en-US" sz="2400" b="1" dirty="0">
                <a:solidFill>
                  <a:schemeClr val="tx1">
                    <a:lumMod val="95000"/>
                    <a:lumOff val="5000"/>
                  </a:schemeClr>
                </a:solidFill>
                <a:cs typeface="Segoe UI Light" panose="020B0502040204020203" pitchFamily="34" charset="0"/>
              </a:rPr>
              <a:t>Typical </a:t>
            </a:r>
          </a:p>
          <a:p>
            <a:pPr algn="ctr">
              <a:lnSpc>
                <a:spcPct val="110000"/>
              </a:lnSpc>
            </a:pPr>
            <a:r>
              <a:rPr lang="en-US" sz="2400" b="1" dirty="0">
                <a:solidFill>
                  <a:schemeClr val="tx1">
                    <a:lumMod val="95000"/>
                    <a:lumOff val="5000"/>
                  </a:schemeClr>
                </a:solidFill>
                <a:cs typeface="Segoe UI Light" panose="020B0502040204020203" pitchFamily="34" charset="0"/>
              </a:rPr>
              <a:t>leadership</a:t>
            </a:r>
          </a:p>
        </p:txBody>
      </p:sp>
      <p:sp>
        <p:nvSpPr>
          <p:cNvPr id="95" name="TextBox 94">
            <a:extLst>
              <a:ext uri="{FF2B5EF4-FFF2-40B4-BE49-F238E27FC236}">
                <a16:creationId xmlns:a16="http://schemas.microsoft.com/office/drawing/2014/main" id="{F36B6605-F835-9041-90D3-15A50E3B38D4}"/>
              </a:ext>
            </a:extLst>
          </p:cNvPr>
          <p:cNvSpPr txBox="1"/>
          <p:nvPr/>
        </p:nvSpPr>
        <p:spPr>
          <a:xfrm>
            <a:off x="7307927" y="5200139"/>
            <a:ext cx="2946740" cy="185694"/>
          </a:xfrm>
          <a:prstGeom prst="rect">
            <a:avLst/>
          </a:prstGeom>
          <a:noFill/>
        </p:spPr>
        <p:txBody>
          <a:bodyPr wrap="square" lIns="0" tIns="0" rIns="0" bIns="0" rtlCol="0" anchor="ctr">
            <a:noAutofit/>
          </a:bodyPr>
          <a:lstStyle/>
          <a:p>
            <a:pPr algn="ctr">
              <a:lnSpc>
                <a:spcPct val="110000"/>
              </a:lnSpc>
            </a:pPr>
            <a:r>
              <a:rPr lang="en-US" sz="2400" b="1" dirty="0">
                <a:solidFill>
                  <a:schemeClr val="tx1">
                    <a:lumMod val="95000"/>
                    <a:lumOff val="5000"/>
                  </a:schemeClr>
                </a:solidFill>
                <a:cs typeface="Segoe UI Light" panose="020B0502040204020203" pitchFamily="34" charset="0"/>
              </a:rPr>
              <a:t>Neurodivergent leadership</a:t>
            </a:r>
          </a:p>
        </p:txBody>
      </p:sp>
      <p:sp>
        <p:nvSpPr>
          <p:cNvPr id="4" name="TextBox 3">
            <a:extLst>
              <a:ext uri="{FF2B5EF4-FFF2-40B4-BE49-F238E27FC236}">
                <a16:creationId xmlns:a16="http://schemas.microsoft.com/office/drawing/2014/main" id="{CF47746A-E2F6-3CA4-C601-9D6E5EF4CABB}"/>
              </a:ext>
            </a:extLst>
          </p:cNvPr>
          <p:cNvSpPr txBox="1"/>
          <p:nvPr/>
        </p:nvSpPr>
        <p:spPr>
          <a:xfrm>
            <a:off x="4284368" y="2524868"/>
            <a:ext cx="3162094" cy="1938992"/>
          </a:xfrm>
          <a:prstGeom prst="rect">
            <a:avLst/>
          </a:prstGeom>
          <a:solidFill>
            <a:srgbClr val="FFFFEC"/>
          </a:solidFill>
          <a:scene3d>
            <a:camera prst="orthographicFront"/>
            <a:lightRig rig="threePt" dir="t"/>
          </a:scene3d>
          <a:sp3d>
            <a:bevelT w="165100" prst="coolSlant"/>
          </a:sp3d>
        </p:spPr>
        <p:txBody>
          <a:bodyPr wrap="square" rtlCol="0">
            <a:spAutoFit/>
          </a:bodyPr>
          <a:lstStyle/>
          <a:p>
            <a:pPr algn="ctr"/>
            <a:r>
              <a:rPr lang="en-GB" sz="4000" b="1" dirty="0">
                <a:solidFill>
                  <a:srgbClr val="4E4F69"/>
                </a:solidFill>
              </a:rPr>
              <a:t>Neuro-inclusive Leadership</a:t>
            </a:r>
          </a:p>
        </p:txBody>
      </p:sp>
      <p:pic>
        <p:nvPicPr>
          <p:cNvPr id="6" name="Picture 5" descr="Person holding chess piece">
            <a:extLst>
              <a:ext uri="{FF2B5EF4-FFF2-40B4-BE49-F238E27FC236}">
                <a16:creationId xmlns:a16="http://schemas.microsoft.com/office/drawing/2014/main" id="{FBFB4031-AEBE-082A-C361-FC6172933B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042" y="2762107"/>
            <a:ext cx="1891421" cy="1676709"/>
          </a:xfrm>
          <a:prstGeom prst="rect">
            <a:avLst/>
          </a:prstGeom>
          <a:scene3d>
            <a:camera prst="orthographicFront"/>
            <a:lightRig rig="threePt" dir="t"/>
          </a:scene3d>
          <a:sp3d>
            <a:bevelT prst="relaxedInset"/>
          </a:sp3d>
        </p:spPr>
      </p:pic>
      <p:pic>
        <p:nvPicPr>
          <p:cNvPr id="12" name="Picture 11" descr="Puzzle in brain">
            <a:extLst>
              <a:ext uri="{FF2B5EF4-FFF2-40B4-BE49-F238E27FC236}">
                <a16:creationId xmlns:a16="http://schemas.microsoft.com/office/drawing/2014/main" id="{CC4F8B69-84D1-09E5-8F87-C5D266B3BB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90769" y="2804940"/>
            <a:ext cx="1891421" cy="1668331"/>
          </a:xfrm>
          <a:prstGeom prst="rect">
            <a:avLst/>
          </a:prstGeom>
          <a:scene3d>
            <a:camera prst="orthographicFront"/>
            <a:lightRig rig="threePt" dir="t"/>
          </a:scene3d>
          <a:sp3d>
            <a:bevelT prst="relaxedInset"/>
          </a:sp3d>
        </p:spPr>
      </p:pic>
    </p:spTree>
    <p:extLst>
      <p:ext uri="{BB962C8B-B14F-4D97-AF65-F5344CB8AC3E}">
        <p14:creationId xmlns:p14="http://schemas.microsoft.com/office/powerpoint/2010/main" val="13277371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1+#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D8245B0-315E-83D4-27C3-D4CAFFD1A3C6}"/>
              </a:ext>
            </a:extLst>
          </p:cNvPr>
          <p:cNvSpPr>
            <a:spLocks noGrp="1"/>
          </p:cNvSpPr>
          <p:nvPr>
            <p:ph type="title"/>
          </p:nvPr>
        </p:nvSpPr>
        <p:spPr>
          <a:xfrm>
            <a:off x="609600" y="363537"/>
            <a:ext cx="7212496" cy="1230485"/>
          </a:xfrm>
        </p:spPr>
        <p:txBody>
          <a:bodyPr/>
          <a:lstStyle/>
          <a:p>
            <a:r>
              <a:rPr lang="en-US" sz="4800" b="1" dirty="0">
                <a:solidFill>
                  <a:srgbClr val="CC9900"/>
                </a:solidFill>
                <a:effectLst>
                  <a:innerShdw blurRad="63500" dist="50800" dir="13500000">
                    <a:prstClr val="black">
                      <a:alpha val="50000"/>
                    </a:prstClr>
                  </a:innerShdw>
                </a:effectLst>
                <a:latin typeface="Helvetica" panose="020B0604020202020204" pitchFamily="34" charset="0"/>
                <a:ea typeface="+mn-ea"/>
                <a:cs typeface="Helvetica" panose="020B0604020202020204" pitchFamily="34" charset="0"/>
              </a:rPr>
              <a:t>Show of hands!</a:t>
            </a:r>
          </a:p>
        </p:txBody>
      </p:sp>
      <p:sp>
        <p:nvSpPr>
          <p:cNvPr id="12" name="Text Placeholder 3">
            <a:extLst>
              <a:ext uri="{FF2B5EF4-FFF2-40B4-BE49-F238E27FC236}">
                <a16:creationId xmlns:a16="http://schemas.microsoft.com/office/drawing/2014/main" id="{1F4D8137-7C81-9AAF-8444-A8564BCA2815}"/>
              </a:ext>
            </a:extLst>
          </p:cNvPr>
          <p:cNvSpPr>
            <a:spLocks noGrp="1"/>
          </p:cNvSpPr>
          <p:nvPr>
            <p:ph type="body" sz="half" idx="25"/>
          </p:nvPr>
        </p:nvSpPr>
        <p:spPr>
          <a:xfrm>
            <a:off x="718994" y="1689272"/>
            <a:ext cx="7060099" cy="4060616"/>
          </a:xfrm>
        </p:spPr>
        <p:txBody>
          <a:bodyPr/>
          <a:lstStyle/>
          <a:p>
            <a:endParaRPr lang="en-US" sz="4000" dirty="0">
              <a:solidFill>
                <a:srgbClr val="5B5B5B"/>
              </a:solidFill>
              <a:latin typeface="Helvetica" panose="020B0604020202020204" pitchFamily="34" charset="0"/>
              <a:cs typeface="Helvetica" panose="020B0604020202020204" pitchFamily="34" charset="0"/>
            </a:endParaRPr>
          </a:p>
          <a:p>
            <a:r>
              <a:rPr lang="en-US" sz="4000" dirty="0">
                <a:solidFill>
                  <a:srgbClr val="5B5B5B"/>
                </a:solidFill>
                <a:latin typeface="Helvetica" panose="020B0604020202020204" pitchFamily="34" charset="0"/>
                <a:cs typeface="Helvetica" panose="020B0604020202020204" pitchFamily="34" charset="0"/>
              </a:rPr>
              <a:t>How many of you have worked with someone who you thought operated in a completely different way?</a:t>
            </a:r>
          </a:p>
          <a:p>
            <a:endParaRPr lang="en-US" sz="4000" dirty="0">
              <a:solidFill>
                <a:srgbClr val="5B5B5B"/>
              </a:solidFill>
              <a:latin typeface="Helvetica" panose="020B0604020202020204" pitchFamily="34" charset="0"/>
              <a:cs typeface="Helvetica" panose="020B0604020202020204" pitchFamily="34" charset="0"/>
            </a:endParaRPr>
          </a:p>
        </p:txBody>
      </p:sp>
      <p:pic>
        <p:nvPicPr>
          <p:cNvPr id="3" name="Picture 2" descr="Hands held up high during a conference">
            <a:extLst>
              <a:ext uri="{FF2B5EF4-FFF2-40B4-BE49-F238E27FC236}">
                <a16:creationId xmlns:a16="http://schemas.microsoft.com/office/drawing/2014/main" id="{4D787370-AEA0-AC38-76F7-1857F691AE61}"/>
              </a:ext>
            </a:extLst>
          </p:cNvPr>
          <p:cNvPicPr>
            <a:picLocks noChangeAspect="1"/>
          </p:cNvPicPr>
          <p:nvPr/>
        </p:nvPicPr>
        <p:blipFill>
          <a:blip r:embed="rId3">
            <a:extLst>
              <a:ext uri="{28A0092B-C50C-407E-A947-70E740481C1C}">
                <a14:useLocalDpi xmlns:a14="http://schemas.microsoft.com/office/drawing/2010/main" val="0"/>
              </a:ext>
            </a:extLst>
          </a:blip>
          <a:srcRect l="8251" r="24999" b="1"/>
          <a:stretch/>
        </p:blipFill>
        <p:spPr>
          <a:xfrm>
            <a:off x="7822096" y="1594022"/>
            <a:ext cx="3650910" cy="3650910"/>
          </a:xfrm>
          <a:prstGeom prst="ellipse">
            <a:avLst/>
          </a:prstGeom>
          <a:noFill/>
        </p:spPr>
      </p:pic>
      <p:sp>
        <p:nvSpPr>
          <p:cNvPr id="4" name="TextBox 3">
            <a:extLst>
              <a:ext uri="{FF2B5EF4-FFF2-40B4-BE49-F238E27FC236}">
                <a16:creationId xmlns:a16="http://schemas.microsoft.com/office/drawing/2014/main" id="{228B7B67-DADA-373F-A067-B1E06D8E8501}"/>
              </a:ext>
            </a:extLst>
          </p:cNvPr>
          <p:cNvSpPr txBox="1"/>
          <p:nvPr/>
        </p:nvSpPr>
        <p:spPr>
          <a:xfrm>
            <a:off x="823769" y="1826754"/>
            <a:ext cx="6096000" cy="3785652"/>
          </a:xfrm>
          <a:prstGeom prst="rect">
            <a:avLst/>
          </a:prstGeom>
          <a:noFill/>
        </p:spPr>
        <p:txBody>
          <a:bodyPr wrap="square">
            <a:spAutoFit/>
          </a:bodyPr>
          <a:lstStyle/>
          <a:p>
            <a:pPr lvl="0">
              <a:lnSpc>
                <a:spcPct val="100000"/>
              </a:lnSpc>
              <a:spcBef>
                <a:spcPts val="0"/>
              </a:spcBef>
              <a:defRPr/>
            </a:pPr>
            <a:r>
              <a:rPr lang="en-US" sz="4000" dirty="0">
                <a:solidFill>
                  <a:srgbClr val="5B5B5B"/>
                </a:solidFill>
                <a:latin typeface="Helvetica" panose="020B0604020202020204" pitchFamily="34" charset="0"/>
                <a:cs typeface="Helvetica" panose="020B0604020202020204" pitchFamily="34" charset="0"/>
              </a:rPr>
              <a:t>A way that maybe seemed strange or even challenging at first, but then you </a:t>
            </a:r>
            <a:r>
              <a:rPr lang="en-US" sz="4000" dirty="0" err="1">
                <a:solidFill>
                  <a:srgbClr val="5B5B5B"/>
                </a:solidFill>
                <a:latin typeface="Helvetica" panose="020B0604020202020204" pitchFamily="34" charset="0"/>
                <a:cs typeface="Helvetica" panose="020B0604020202020204" pitchFamily="34" charset="0"/>
              </a:rPr>
              <a:t>realised</a:t>
            </a:r>
            <a:r>
              <a:rPr lang="en-US" sz="4000" dirty="0">
                <a:solidFill>
                  <a:srgbClr val="5B5B5B"/>
                </a:solidFill>
                <a:latin typeface="Helvetica" panose="020B0604020202020204" pitchFamily="34" charset="0"/>
                <a:cs typeface="Helvetica" panose="020B0604020202020204" pitchFamily="34" charset="0"/>
              </a:rPr>
              <a:t> they were bringing something unique to the table? </a:t>
            </a:r>
          </a:p>
        </p:txBody>
      </p:sp>
      <p:sp>
        <p:nvSpPr>
          <p:cNvPr id="6" name="TextBox 5">
            <a:extLst>
              <a:ext uri="{FF2B5EF4-FFF2-40B4-BE49-F238E27FC236}">
                <a16:creationId xmlns:a16="http://schemas.microsoft.com/office/drawing/2014/main" id="{CC4D56AD-A562-1DFF-6B3B-E4F3E3B15D2B}"/>
              </a:ext>
            </a:extLst>
          </p:cNvPr>
          <p:cNvSpPr txBox="1"/>
          <p:nvPr/>
        </p:nvSpPr>
        <p:spPr>
          <a:xfrm>
            <a:off x="718994" y="2195810"/>
            <a:ext cx="6096000" cy="25545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solidFill>
                  <a:srgbClr val="5B5B5B"/>
                </a:solidFill>
                <a:latin typeface="Helvetica" panose="020B0604020202020204" pitchFamily="34" charset="0"/>
                <a:cs typeface="Helvetica" panose="020B0604020202020204" pitchFamily="34" charset="0"/>
              </a:rPr>
              <a:t>A different perspective, a new approach that no one else had thought of?</a:t>
            </a:r>
            <a:endParaRPr lang="en-US" sz="4000" dirty="0">
              <a:latin typeface="Helvetica" panose="020B0604020202020204" pitchFamily="34" charset="0"/>
              <a:cs typeface="Helvetica"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4000" dirty="0">
              <a:solidFill>
                <a:srgbClr val="5B5B5B"/>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177896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Effect transition="in" filter="wipe(left)">
                                      <p:cBhvr>
                                        <p:cTn id="7" dur="500"/>
                                        <p:tgtEl>
                                          <p:spTgt spid="1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grpId="0" nodeType="clickEffect">
                                  <p:stCondLst>
                                    <p:cond delay="0"/>
                                  </p:stCondLst>
                                  <p:childTnLst>
                                    <p:anim calcmode="lin" valueType="num">
                                      <p:cBhvr>
                                        <p:cTn id="11" dur="500"/>
                                        <p:tgtEl>
                                          <p:spTgt spid="12">
                                            <p:txEl>
                                              <p:pRg st="1" end="1"/>
                                            </p:txEl>
                                          </p:spTgt>
                                        </p:tgtEl>
                                        <p:attrNameLst>
                                          <p:attrName>ppt_w</p:attrName>
                                        </p:attrNameLst>
                                      </p:cBhvr>
                                      <p:tavLst>
                                        <p:tav tm="0">
                                          <p:val>
                                            <p:strVal val="ppt_w"/>
                                          </p:val>
                                        </p:tav>
                                        <p:tav tm="100000">
                                          <p:val>
                                            <p:fltVal val="0"/>
                                          </p:val>
                                        </p:tav>
                                      </p:tavLst>
                                    </p:anim>
                                    <p:anim calcmode="lin" valueType="num">
                                      <p:cBhvr>
                                        <p:cTn id="12" dur="500"/>
                                        <p:tgtEl>
                                          <p:spTgt spid="12">
                                            <p:txEl>
                                              <p:pRg st="1" end="1"/>
                                            </p:txEl>
                                          </p:spTgt>
                                        </p:tgtEl>
                                        <p:attrNameLst>
                                          <p:attrName>ppt_h</p:attrName>
                                        </p:attrNameLst>
                                      </p:cBhvr>
                                      <p:tavLst>
                                        <p:tav tm="0">
                                          <p:val>
                                            <p:strVal val="ppt_h"/>
                                          </p:val>
                                        </p:tav>
                                        <p:tav tm="100000">
                                          <p:val>
                                            <p:fltVal val="0"/>
                                          </p:val>
                                        </p:tav>
                                      </p:tavLst>
                                    </p:anim>
                                    <p:animEffect transition="out" filter="fade">
                                      <p:cBhvr>
                                        <p:cTn id="13" dur="500"/>
                                        <p:tgtEl>
                                          <p:spTgt spid="12">
                                            <p:txEl>
                                              <p:pRg st="1" end="1"/>
                                            </p:txEl>
                                          </p:spTgt>
                                        </p:tgtEl>
                                      </p:cBhvr>
                                    </p:animEffect>
                                    <p:set>
                                      <p:cBhvr>
                                        <p:cTn id="14" dur="1" fill="hold">
                                          <p:stCondLst>
                                            <p:cond delay="499"/>
                                          </p:stCondLst>
                                        </p:cTn>
                                        <p:tgtEl>
                                          <p:spTgt spid="12">
                                            <p:txEl>
                                              <p:pRg st="1" end="1"/>
                                            </p:txEl>
                                          </p:spTgt>
                                        </p:tgtEl>
                                        <p:attrNameLst>
                                          <p:attrName>style.visibility</p:attrName>
                                        </p:attrNameLst>
                                      </p:cBhvr>
                                      <p:to>
                                        <p:strVal val="hidden"/>
                                      </p:to>
                                    </p:se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xit" presetSubtype="32" fill="hold" grpId="1" nodeType="clickEffect">
                                  <p:stCondLst>
                                    <p:cond delay="0"/>
                                  </p:stCondLst>
                                  <p:childTnLst>
                                    <p:anim calcmode="lin" valueType="num">
                                      <p:cBhvr>
                                        <p:cTn id="22" dur="500"/>
                                        <p:tgtEl>
                                          <p:spTgt spid="4"/>
                                        </p:tgtEl>
                                        <p:attrNameLst>
                                          <p:attrName>ppt_w</p:attrName>
                                        </p:attrNameLst>
                                      </p:cBhvr>
                                      <p:tavLst>
                                        <p:tav tm="0">
                                          <p:val>
                                            <p:strVal val="ppt_w"/>
                                          </p:val>
                                        </p:tav>
                                        <p:tav tm="100000">
                                          <p:val>
                                            <p:fltVal val="0"/>
                                          </p:val>
                                        </p:tav>
                                      </p:tavLst>
                                    </p:anim>
                                    <p:anim calcmode="lin" valueType="num">
                                      <p:cBhvr>
                                        <p:cTn id="23" dur="500"/>
                                        <p:tgtEl>
                                          <p:spTgt spid="4"/>
                                        </p:tgtEl>
                                        <p:attrNameLst>
                                          <p:attrName>ppt_h</p:attrName>
                                        </p:attrNameLst>
                                      </p:cBhvr>
                                      <p:tavLst>
                                        <p:tav tm="0">
                                          <p:val>
                                            <p:strVal val="ppt_h"/>
                                          </p:val>
                                        </p:tav>
                                        <p:tav tm="100000">
                                          <p:val>
                                            <p:fltVal val="0"/>
                                          </p:val>
                                        </p:tav>
                                      </p:tavLst>
                                    </p:anim>
                                    <p:animEffect transition="out" filter="fade">
                                      <p:cBhvr>
                                        <p:cTn id="24" dur="500"/>
                                        <p:tgtEl>
                                          <p:spTgt spid="4"/>
                                        </p:tgtEl>
                                      </p:cBhvr>
                                    </p:animEffect>
                                    <p:set>
                                      <p:cBhvr>
                                        <p:cTn id="25" dur="1" fill="hold">
                                          <p:stCondLst>
                                            <p:cond delay="499"/>
                                          </p:stCondLst>
                                        </p:cTn>
                                        <p:tgtEl>
                                          <p:spTgt spid="4"/>
                                        </p:tgtEl>
                                        <p:attrNameLst>
                                          <p:attrName>style.visibility</p:attrName>
                                        </p:attrNameLst>
                                      </p:cBhvr>
                                      <p:to>
                                        <p:strVal val="hidden"/>
                                      </p:to>
                                    </p:se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4" grpId="0"/>
      <p:bldP spid="4" grpId="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3AB7E9-CFDA-22BC-4AB8-B6085F1117D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9D0BA9B-64B1-79E4-0285-B0FE07F88E1C}"/>
              </a:ext>
            </a:extLst>
          </p:cNvPr>
          <p:cNvSpPr>
            <a:spLocks noGrp="1"/>
          </p:cNvSpPr>
          <p:nvPr>
            <p:ph type="body" sz="quarter" idx="10"/>
          </p:nvPr>
        </p:nvSpPr>
        <p:spPr>
          <a:xfrm>
            <a:off x="566368" y="801779"/>
            <a:ext cx="10956603" cy="677086"/>
          </a:xfrm>
        </p:spPr>
        <p:txBody>
          <a:bodyPr/>
          <a:lstStyle/>
          <a:p>
            <a:pPr algn="ctr" defTabSz="457200">
              <a:lnSpc>
                <a:spcPct val="107000"/>
              </a:lnSpc>
              <a:spcBef>
                <a:spcPct val="0"/>
              </a:spcBef>
              <a:spcAft>
                <a:spcPts val="800"/>
              </a:spcAft>
              <a:tabLst>
                <a:tab pos="457200" algn="l"/>
              </a:tabLst>
            </a:pPr>
            <a:r>
              <a:rPr lang="en-US" sz="3600" b="1" dirty="0">
                <a:solidFill>
                  <a:srgbClr val="CC9900"/>
                </a:solidFill>
                <a:effectLst>
                  <a:innerShdw blurRad="63500" dist="50800" dir="13500000">
                    <a:prstClr val="black">
                      <a:alpha val="50000"/>
                    </a:prstClr>
                  </a:innerShdw>
                </a:effectLst>
                <a:latin typeface="Helvetica" panose="020B0604020202020204" pitchFamily="34" charset="0"/>
                <a:ea typeface="+mn-ea"/>
                <a:cs typeface="Helvetica" panose="020B0604020202020204" pitchFamily="34" charset="0"/>
              </a:rPr>
              <a:t>Neuro-inclusive Leadership</a:t>
            </a:r>
          </a:p>
        </p:txBody>
      </p:sp>
      <p:sp>
        <p:nvSpPr>
          <p:cNvPr id="12" name="TextBox 11">
            <a:extLst>
              <a:ext uri="{FF2B5EF4-FFF2-40B4-BE49-F238E27FC236}">
                <a16:creationId xmlns:a16="http://schemas.microsoft.com/office/drawing/2014/main" id="{0E781343-DEAD-944B-47A0-67C6C6084F1E}"/>
              </a:ext>
            </a:extLst>
          </p:cNvPr>
          <p:cNvSpPr txBox="1"/>
          <p:nvPr/>
        </p:nvSpPr>
        <p:spPr>
          <a:xfrm>
            <a:off x="16207871" y="481602"/>
            <a:ext cx="4157287" cy="461665"/>
          </a:xfrm>
          <a:prstGeom prst="rect">
            <a:avLst/>
          </a:prstGeom>
          <a:noFill/>
        </p:spPr>
        <p:txBody>
          <a:bodyPr wrap="square" lIns="0" rIns="0" rtlCol="0" anchor="ctr">
            <a:spAutoFit/>
          </a:bodyPr>
          <a:lstStyle/>
          <a:p>
            <a:r>
              <a:rPr lang="en-IN" sz="2400" b="1" dirty="0">
                <a:solidFill>
                  <a:schemeClr val="accent1"/>
                </a:solidFill>
                <a:latin typeface="Segoe UI" panose="020B0502040204020203" pitchFamily="34" charset="0"/>
                <a:ea typeface="Open Sans" panose="020B0606030504020204" pitchFamily="34" charset="0"/>
                <a:cs typeface="Segoe UI" panose="020B0502040204020203" pitchFamily="34" charset="0"/>
              </a:rPr>
              <a:t>Innovation &amp; Creativity</a:t>
            </a:r>
          </a:p>
        </p:txBody>
      </p:sp>
      <p:sp>
        <p:nvSpPr>
          <p:cNvPr id="13" name="TextBox 12">
            <a:extLst>
              <a:ext uri="{FF2B5EF4-FFF2-40B4-BE49-F238E27FC236}">
                <a16:creationId xmlns:a16="http://schemas.microsoft.com/office/drawing/2014/main" id="{99AA2D16-F96D-0F23-09C7-61B52EC1C0B8}"/>
              </a:ext>
            </a:extLst>
          </p:cNvPr>
          <p:cNvSpPr txBox="1"/>
          <p:nvPr/>
        </p:nvSpPr>
        <p:spPr>
          <a:xfrm>
            <a:off x="17106599" y="5450847"/>
            <a:ext cx="5330109" cy="461665"/>
          </a:xfrm>
          <a:prstGeom prst="rect">
            <a:avLst/>
          </a:prstGeom>
          <a:noFill/>
        </p:spPr>
        <p:txBody>
          <a:bodyPr wrap="square" lIns="0" rIns="0" rtlCol="0" anchor="ctr">
            <a:spAutoFit/>
          </a:bodyPr>
          <a:lstStyle/>
          <a:p>
            <a:r>
              <a:rPr lang="en-IN" sz="2400" b="1" dirty="0">
                <a:solidFill>
                  <a:schemeClr val="accent2"/>
                </a:solidFill>
                <a:latin typeface="Segoe UI" panose="020B0502040204020203" pitchFamily="34" charset="0"/>
                <a:ea typeface="Open Sans" panose="020B0606030504020204" pitchFamily="34" charset="0"/>
                <a:cs typeface="Segoe UI" panose="020B0502040204020203" pitchFamily="34" charset="0"/>
              </a:rPr>
              <a:t>Emotional intelligence &amp; Empathy</a:t>
            </a:r>
          </a:p>
        </p:txBody>
      </p:sp>
      <p:sp>
        <p:nvSpPr>
          <p:cNvPr id="14" name="TextBox 13">
            <a:extLst>
              <a:ext uri="{FF2B5EF4-FFF2-40B4-BE49-F238E27FC236}">
                <a16:creationId xmlns:a16="http://schemas.microsoft.com/office/drawing/2014/main" id="{82AD45D5-0078-9C54-54F1-07888B46489A}"/>
              </a:ext>
            </a:extLst>
          </p:cNvPr>
          <p:cNvSpPr txBox="1"/>
          <p:nvPr/>
        </p:nvSpPr>
        <p:spPr>
          <a:xfrm>
            <a:off x="11566203" y="8308625"/>
            <a:ext cx="6366993" cy="461665"/>
          </a:xfrm>
          <a:prstGeom prst="rect">
            <a:avLst/>
          </a:prstGeom>
          <a:noFill/>
        </p:spPr>
        <p:txBody>
          <a:bodyPr wrap="square" lIns="0" rIns="0" rtlCol="0" anchor="ctr">
            <a:spAutoFit/>
          </a:bodyPr>
          <a:lstStyle/>
          <a:p>
            <a:r>
              <a:rPr lang="en-IN" sz="2400" b="1" dirty="0">
                <a:solidFill>
                  <a:schemeClr val="accent3">
                    <a:lumMod val="50000"/>
                  </a:schemeClr>
                </a:solidFill>
                <a:latin typeface="Segoe UI" panose="020B0502040204020203" pitchFamily="34" charset="0"/>
                <a:ea typeface="Open Sans" panose="020B0606030504020204" pitchFamily="34" charset="0"/>
                <a:cs typeface="Segoe UI" panose="020B0502040204020203" pitchFamily="34" charset="0"/>
              </a:rPr>
              <a:t>Systemic &amp; Detail-oriented thinking</a:t>
            </a:r>
          </a:p>
        </p:txBody>
      </p:sp>
      <p:sp>
        <p:nvSpPr>
          <p:cNvPr id="15" name="TextBox 14">
            <a:extLst>
              <a:ext uri="{FF2B5EF4-FFF2-40B4-BE49-F238E27FC236}">
                <a16:creationId xmlns:a16="http://schemas.microsoft.com/office/drawing/2014/main" id="{575F3D3B-8D89-758E-9A65-7DC448C17A77}"/>
              </a:ext>
            </a:extLst>
          </p:cNvPr>
          <p:cNvSpPr txBox="1"/>
          <p:nvPr/>
        </p:nvSpPr>
        <p:spPr>
          <a:xfrm>
            <a:off x="3067437" y="8951512"/>
            <a:ext cx="3799485" cy="461665"/>
          </a:xfrm>
          <a:prstGeom prst="rect">
            <a:avLst/>
          </a:prstGeom>
          <a:noFill/>
        </p:spPr>
        <p:txBody>
          <a:bodyPr wrap="square" lIns="0" rIns="0" rtlCol="0" anchor="ctr">
            <a:spAutoFit/>
          </a:bodyPr>
          <a:lstStyle/>
          <a:p>
            <a:r>
              <a:rPr lang="en-IN" sz="2400" b="1" dirty="0">
                <a:solidFill>
                  <a:schemeClr val="accent4">
                    <a:lumMod val="50000"/>
                  </a:schemeClr>
                </a:solidFill>
                <a:latin typeface="Segoe UI" panose="020B0502040204020203" pitchFamily="34" charset="0"/>
                <a:ea typeface="Open Sans" panose="020B0606030504020204" pitchFamily="34" charset="0"/>
                <a:cs typeface="Segoe UI" panose="020B0502040204020203" pitchFamily="34" charset="0"/>
              </a:rPr>
              <a:t>Authentic Leadership</a:t>
            </a:r>
          </a:p>
        </p:txBody>
      </p:sp>
      <p:sp>
        <p:nvSpPr>
          <p:cNvPr id="5" name="Freeform 7">
            <a:extLst>
              <a:ext uri="{FF2B5EF4-FFF2-40B4-BE49-F238E27FC236}">
                <a16:creationId xmlns:a16="http://schemas.microsoft.com/office/drawing/2014/main" id="{C477E062-36F0-E193-7BEB-82EF685250D6}"/>
              </a:ext>
            </a:extLst>
          </p:cNvPr>
          <p:cNvSpPr>
            <a:spLocks/>
          </p:cNvSpPr>
          <p:nvPr/>
        </p:nvSpPr>
        <p:spPr bwMode="auto">
          <a:xfrm>
            <a:off x="12592572" y="478793"/>
            <a:ext cx="2972818" cy="1265606"/>
          </a:xfrm>
          <a:custGeom>
            <a:avLst/>
            <a:gdLst>
              <a:gd name="T0" fmla="*/ 2386 w 2722"/>
              <a:gd name="T1" fmla="*/ 0 h 1161"/>
              <a:gd name="T2" fmla="*/ 25 w 2722"/>
              <a:gd name="T3" fmla="*/ 971 h 1161"/>
              <a:gd name="T4" fmla="*/ 0 w 2722"/>
              <a:gd name="T5" fmla="*/ 1066 h 1161"/>
              <a:gd name="T6" fmla="*/ 2722 w 2722"/>
              <a:gd name="T7" fmla="*/ 639 h 1161"/>
              <a:gd name="T8" fmla="*/ 2386 w 2722"/>
              <a:gd name="T9" fmla="*/ 0 h 1161"/>
            </a:gdLst>
            <a:ahLst/>
            <a:cxnLst>
              <a:cxn ang="0">
                <a:pos x="T0" y="T1"/>
              </a:cxn>
              <a:cxn ang="0">
                <a:pos x="T2" y="T3"/>
              </a:cxn>
              <a:cxn ang="0">
                <a:pos x="T4" y="T5"/>
              </a:cxn>
              <a:cxn ang="0">
                <a:pos x="T6" y="T7"/>
              </a:cxn>
              <a:cxn ang="0">
                <a:pos x="T8" y="T9"/>
              </a:cxn>
            </a:cxnLst>
            <a:rect l="0" t="0" r="r" b="b"/>
            <a:pathLst>
              <a:path w="2722" h="1161">
                <a:moveTo>
                  <a:pt x="2386" y="0"/>
                </a:moveTo>
                <a:cubicBezTo>
                  <a:pt x="2386" y="0"/>
                  <a:pt x="1116" y="1031"/>
                  <a:pt x="25" y="971"/>
                </a:cubicBezTo>
                <a:cubicBezTo>
                  <a:pt x="0" y="1066"/>
                  <a:pt x="0" y="1066"/>
                  <a:pt x="0" y="1066"/>
                </a:cubicBezTo>
                <a:cubicBezTo>
                  <a:pt x="0" y="1066"/>
                  <a:pt x="756" y="1161"/>
                  <a:pt x="2722" y="639"/>
                </a:cubicBezTo>
                <a:lnTo>
                  <a:pt x="2386" y="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6" name="Freeform 8">
            <a:extLst>
              <a:ext uri="{FF2B5EF4-FFF2-40B4-BE49-F238E27FC236}">
                <a16:creationId xmlns:a16="http://schemas.microsoft.com/office/drawing/2014/main" id="{977D540A-13F2-260A-02B9-B1ADB52B667A}"/>
              </a:ext>
            </a:extLst>
          </p:cNvPr>
          <p:cNvSpPr>
            <a:spLocks/>
          </p:cNvSpPr>
          <p:nvPr/>
        </p:nvSpPr>
        <p:spPr bwMode="auto">
          <a:xfrm>
            <a:off x="7950905" y="7408691"/>
            <a:ext cx="2972818" cy="1265606"/>
          </a:xfrm>
          <a:custGeom>
            <a:avLst/>
            <a:gdLst>
              <a:gd name="T0" fmla="*/ 2386 w 2722"/>
              <a:gd name="T1" fmla="*/ 1161 h 1161"/>
              <a:gd name="T2" fmla="*/ 25 w 2722"/>
              <a:gd name="T3" fmla="*/ 191 h 1161"/>
              <a:gd name="T4" fmla="*/ 0 w 2722"/>
              <a:gd name="T5" fmla="*/ 95 h 1161"/>
              <a:gd name="T6" fmla="*/ 2722 w 2722"/>
              <a:gd name="T7" fmla="*/ 523 h 1161"/>
              <a:gd name="T8" fmla="*/ 2386 w 2722"/>
              <a:gd name="T9" fmla="*/ 1161 h 1161"/>
            </a:gdLst>
            <a:ahLst/>
            <a:cxnLst>
              <a:cxn ang="0">
                <a:pos x="T0" y="T1"/>
              </a:cxn>
              <a:cxn ang="0">
                <a:pos x="T2" y="T3"/>
              </a:cxn>
              <a:cxn ang="0">
                <a:pos x="T4" y="T5"/>
              </a:cxn>
              <a:cxn ang="0">
                <a:pos x="T6" y="T7"/>
              </a:cxn>
              <a:cxn ang="0">
                <a:pos x="T8" y="T9"/>
              </a:cxn>
            </a:cxnLst>
            <a:rect l="0" t="0" r="r" b="b"/>
            <a:pathLst>
              <a:path w="2722" h="1161">
                <a:moveTo>
                  <a:pt x="2386" y="1161"/>
                </a:moveTo>
                <a:cubicBezTo>
                  <a:pt x="2386" y="1161"/>
                  <a:pt x="1116" y="131"/>
                  <a:pt x="25" y="191"/>
                </a:cubicBezTo>
                <a:cubicBezTo>
                  <a:pt x="0" y="95"/>
                  <a:pt x="0" y="95"/>
                  <a:pt x="0" y="95"/>
                </a:cubicBezTo>
                <a:cubicBezTo>
                  <a:pt x="0" y="95"/>
                  <a:pt x="756" y="0"/>
                  <a:pt x="2722" y="523"/>
                </a:cubicBezTo>
                <a:lnTo>
                  <a:pt x="2386" y="1161"/>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7" name="Freeform 9">
            <a:extLst>
              <a:ext uri="{FF2B5EF4-FFF2-40B4-BE49-F238E27FC236}">
                <a16:creationId xmlns:a16="http://schemas.microsoft.com/office/drawing/2014/main" id="{2B89EA8E-2A76-EAED-A0F7-49F54AD6C5F8}"/>
              </a:ext>
            </a:extLst>
          </p:cNvPr>
          <p:cNvSpPr>
            <a:spLocks/>
          </p:cNvSpPr>
          <p:nvPr/>
        </p:nvSpPr>
        <p:spPr bwMode="auto">
          <a:xfrm>
            <a:off x="12592572" y="5207426"/>
            <a:ext cx="3596987" cy="838803"/>
          </a:xfrm>
          <a:custGeom>
            <a:avLst/>
            <a:gdLst>
              <a:gd name="T0" fmla="*/ 3293 w 3293"/>
              <a:gd name="T1" fmla="*/ 0 h 769"/>
              <a:gd name="T2" fmla="*/ 0 w 3293"/>
              <a:gd name="T3" fmla="*/ 339 h 769"/>
              <a:gd name="T4" fmla="*/ 0 w 3293"/>
              <a:gd name="T5" fmla="*/ 424 h 769"/>
              <a:gd name="T6" fmla="*/ 3293 w 3293"/>
              <a:gd name="T7" fmla="*/ 769 h 769"/>
              <a:gd name="T8" fmla="*/ 3293 w 3293"/>
              <a:gd name="T9" fmla="*/ 0 h 769"/>
            </a:gdLst>
            <a:ahLst/>
            <a:cxnLst>
              <a:cxn ang="0">
                <a:pos x="T0" y="T1"/>
              </a:cxn>
              <a:cxn ang="0">
                <a:pos x="T2" y="T3"/>
              </a:cxn>
              <a:cxn ang="0">
                <a:pos x="T4" y="T5"/>
              </a:cxn>
              <a:cxn ang="0">
                <a:pos x="T6" y="T7"/>
              </a:cxn>
              <a:cxn ang="0">
                <a:pos x="T8" y="T9"/>
              </a:cxn>
            </a:cxnLst>
            <a:rect l="0" t="0" r="r" b="b"/>
            <a:pathLst>
              <a:path w="3293" h="769">
                <a:moveTo>
                  <a:pt x="3293" y="0"/>
                </a:moveTo>
                <a:cubicBezTo>
                  <a:pt x="3293" y="0"/>
                  <a:pt x="1091" y="438"/>
                  <a:pt x="0" y="339"/>
                </a:cubicBezTo>
                <a:cubicBezTo>
                  <a:pt x="0" y="424"/>
                  <a:pt x="0" y="424"/>
                  <a:pt x="0" y="424"/>
                </a:cubicBezTo>
                <a:cubicBezTo>
                  <a:pt x="0" y="424"/>
                  <a:pt x="1384" y="477"/>
                  <a:pt x="3293" y="769"/>
                </a:cubicBezTo>
                <a:lnTo>
                  <a:pt x="3293" y="0"/>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9" name="Freeform 11">
            <a:extLst>
              <a:ext uri="{FF2B5EF4-FFF2-40B4-BE49-F238E27FC236}">
                <a16:creationId xmlns:a16="http://schemas.microsoft.com/office/drawing/2014/main" id="{F43FE6D9-3A07-C901-ACC1-AC34B55CC7B8}"/>
              </a:ext>
            </a:extLst>
          </p:cNvPr>
          <p:cNvSpPr>
            <a:spLocks/>
          </p:cNvSpPr>
          <p:nvPr/>
        </p:nvSpPr>
        <p:spPr bwMode="auto">
          <a:xfrm>
            <a:off x="579200" y="7393009"/>
            <a:ext cx="2220362" cy="1871272"/>
          </a:xfrm>
          <a:custGeom>
            <a:avLst/>
            <a:gdLst>
              <a:gd name="T0" fmla="*/ 1281 w 2033"/>
              <a:gd name="T1" fmla="*/ 1718 h 1718"/>
              <a:gd name="T2" fmla="*/ 0 w 2033"/>
              <a:gd name="T3" fmla="*/ 190 h 1718"/>
              <a:gd name="T4" fmla="*/ 0 w 2033"/>
              <a:gd name="T5" fmla="*/ 77 h 1718"/>
              <a:gd name="T6" fmla="*/ 2033 w 2033"/>
              <a:gd name="T7" fmla="*/ 1408 h 1718"/>
              <a:gd name="T8" fmla="*/ 1281 w 2033"/>
              <a:gd name="T9" fmla="*/ 1718 h 1718"/>
            </a:gdLst>
            <a:ahLst/>
            <a:cxnLst>
              <a:cxn ang="0">
                <a:pos x="T0" y="T1"/>
              </a:cxn>
              <a:cxn ang="0">
                <a:pos x="T2" y="T3"/>
              </a:cxn>
              <a:cxn ang="0">
                <a:pos x="T4" y="T5"/>
              </a:cxn>
              <a:cxn ang="0">
                <a:pos x="T6" y="T7"/>
              </a:cxn>
              <a:cxn ang="0">
                <a:pos x="T8" y="T9"/>
              </a:cxn>
            </a:cxnLst>
            <a:rect l="0" t="0" r="r" b="b"/>
            <a:pathLst>
              <a:path w="2033" h="1718">
                <a:moveTo>
                  <a:pt x="1281" y="1718"/>
                </a:moveTo>
                <a:cubicBezTo>
                  <a:pt x="1281" y="1718"/>
                  <a:pt x="822" y="335"/>
                  <a:pt x="0" y="190"/>
                </a:cubicBezTo>
                <a:cubicBezTo>
                  <a:pt x="0" y="77"/>
                  <a:pt x="0" y="77"/>
                  <a:pt x="0" y="77"/>
                </a:cubicBezTo>
                <a:cubicBezTo>
                  <a:pt x="0" y="77"/>
                  <a:pt x="1182" y="0"/>
                  <a:pt x="2033" y="1408"/>
                </a:cubicBezTo>
                <a:lnTo>
                  <a:pt x="1281" y="1718"/>
                </a:lnTo>
                <a:close/>
              </a:path>
            </a:pathLst>
          </a:custGeom>
          <a:solidFill>
            <a:schemeClr val="accent4">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9" name="Oval 18">
            <a:extLst>
              <a:ext uri="{FF2B5EF4-FFF2-40B4-BE49-F238E27FC236}">
                <a16:creationId xmlns:a16="http://schemas.microsoft.com/office/drawing/2014/main" id="{E02D1A9B-7E62-7CB1-C27D-10DE47929788}"/>
              </a:ext>
            </a:extLst>
          </p:cNvPr>
          <p:cNvSpPr/>
          <p:nvPr/>
        </p:nvSpPr>
        <p:spPr>
          <a:xfrm>
            <a:off x="2479898" y="1112812"/>
            <a:ext cx="608558" cy="494014"/>
          </a:xfrm>
          <a:prstGeom prst="ellipse">
            <a:avLst/>
          </a:prstGeom>
          <a:gradFill flip="none" rotWithShape="1">
            <a:gsLst>
              <a:gs pos="0">
                <a:schemeClr val="bg1">
                  <a:alpha val="40000"/>
                </a:schemeClr>
              </a:gs>
              <a:gs pos="90000">
                <a:schemeClr val="bg1">
                  <a:lumMod val="8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Segoe UI" panose="020B0502040204020203" pitchFamily="34" charset="0"/>
              <a:cs typeface="Segoe UI" panose="020B0502040204020203" pitchFamily="34" charset="0"/>
            </a:endParaRPr>
          </a:p>
        </p:txBody>
      </p:sp>
      <p:grpSp>
        <p:nvGrpSpPr>
          <p:cNvPr id="20" name="Group 19">
            <a:extLst>
              <a:ext uri="{FF2B5EF4-FFF2-40B4-BE49-F238E27FC236}">
                <a16:creationId xmlns:a16="http://schemas.microsoft.com/office/drawing/2014/main" id="{A52010C7-F1C5-5FAD-AE02-56DB57BD6B74}"/>
              </a:ext>
            </a:extLst>
          </p:cNvPr>
          <p:cNvGrpSpPr/>
          <p:nvPr/>
        </p:nvGrpSpPr>
        <p:grpSpPr>
          <a:xfrm>
            <a:off x="15004243" y="216929"/>
            <a:ext cx="1005560" cy="1005560"/>
            <a:chOff x="4619789" y="2281866"/>
            <a:chExt cx="1005560" cy="1005560"/>
          </a:xfrm>
        </p:grpSpPr>
        <p:sp>
          <p:nvSpPr>
            <p:cNvPr id="21" name="Oval 20">
              <a:extLst>
                <a:ext uri="{FF2B5EF4-FFF2-40B4-BE49-F238E27FC236}">
                  <a16:creationId xmlns:a16="http://schemas.microsoft.com/office/drawing/2014/main" id="{54F70B31-4C60-39EB-DD23-67D43C64CC9E}"/>
                </a:ext>
              </a:extLst>
            </p:cNvPr>
            <p:cNvSpPr/>
            <p:nvPr/>
          </p:nvSpPr>
          <p:spPr>
            <a:xfrm>
              <a:off x="4619789" y="2281866"/>
              <a:ext cx="1005560" cy="1005560"/>
            </a:xfrm>
            <a:prstGeom prst="ellipse">
              <a:avLst/>
            </a:prstGeom>
            <a:solidFill>
              <a:schemeClr val="accent1">
                <a:lumMod val="60000"/>
                <a:lumOff val="40000"/>
              </a:schemeClr>
            </a:solidFill>
            <a:ln w="57150">
              <a:solidFill>
                <a:schemeClr val="bg1"/>
              </a:solidFill>
            </a:ln>
            <a:effectLst>
              <a:outerShdw blurRad="2794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Segoe UI" panose="020B0502040204020203" pitchFamily="34" charset="0"/>
                <a:cs typeface="Segoe UI" panose="020B0502040204020203" pitchFamily="34" charset="0"/>
              </a:endParaRPr>
            </a:p>
          </p:txBody>
        </p:sp>
        <p:sp>
          <p:nvSpPr>
            <p:cNvPr id="22" name="Oval 21">
              <a:extLst>
                <a:ext uri="{FF2B5EF4-FFF2-40B4-BE49-F238E27FC236}">
                  <a16:creationId xmlns:a16="http://schemas.microsoft.com/office/drawing/2014/main" id="{B8034822-2A8C-F4DE-F121-A924662E6934}"/>
                </a:ext>
              </a:extLst>
            </p:cNvPr>
            <p:cNvSpPr/>
            <p:nvPr/>
          </p:nvSpPr>
          <p:spPr>
            <a:xfrm>
              <a:off x="4821378" y="2378594"/>
              <a:ext cx="608558" cy="494014"/>
            </a:xfrm>
            <a:prstGeom prst="ellipse">
              <a:avLst/>
            </a:prstGeom>
            <a:gradFill flip="none" rotWithShape="1">
              <a:gsLst>
                <a:gs pos="0">
                  <a:schemeClr val="bg1">
                    <a:alpha val="40000"/>
                  </a:schemeClr>
                </a:gs>
                <a:gs pos="90000">
                  <a:schemeClr val="bg1">
                    <a:lumMod val="8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Segoe UI" panose="020B0502040204020203" pitchFamily="34" charset="0"/>
                <a:cs typeface="Segoe UI" panose="020B0502040204020203" pitchFamily="34" charset="0"/>
              </a:endParaRPr>
            </a:p>
          </p:txBody>
        </p:sp>
      </p:grpSp>
      <p:grpSp>
        <p:nvGrpSpPr>
          <p:cNvPr id="23" name="Group 22">
            <a:extLst>
              <a:ext uri="{FF2B5EF4-FFF2-40B4-BE49-F238E27FC236}">
                <a16:creationId xmlns:a16="http://schemas.microsoft.com/office/drawing/2014/main" id="{D019E21A-9ACD-620F-A5D4-78CDFB786779}"/>
              </a:ext>
            </a:extLst>
          </p:cNvPr>
          <p:cNvGrpSpPr/>
          <p:nvPr/>
        </p:nvGrpSpPr>
        <p:grpSpPr>
          <a:xfrm>
            <a:off x="15881633" y="5124048"/>
            <a:ext cx="1005560" cy="1005560"/>
            <a:chOff x="5635335" y="3345468"/>
            <a:chExt cx="1005560" cy="1005560"/>
          </a:xfrm>
        </p:grpSpPr>
        <p:sp>
          <p:nvSpPr>
            <p:cNvPr id="24" name="Oval 23">
              <a:extLst>
                <a:ext uri="{FF2B5EF4-FFF2-40B4-BE49-F238E27FC236}">
                  <a16:creationId xmlns:a16="http://schemas.microsoft.com/office/drawing/2014/main" id="{89532F25-801A-9AC5-4003-38022097BF2D}"/>
                </a:ext>
              </a:extLst>
            </p:cNvPr>
            <p:cNvSpPr/>
            <p:nvPr/>
          </p:nvSpPr>
          <p:spPr>
            <a:xfrm>
              <a:off x="5635335" y="3345468"/>
              <a:ext cx="1005560" cy="1005560"/>
            </a:xfrm>
            <a:prstGeom prst="ellipse">
              <a:avLst/>
            </a:prstGeom>
            <a:solidFill>
              <a:schemeClr val="accent2">
                <a:lumMod val="60000"/>
                <a:lumOff val="40000"/>
              </a:schemeClr>
            </a:solidFill>
            <a:ln w="57150">
              <a:solidFill>
                <a:schemeClr val="bg1"/>
              </a:solidFill>
            </a:ln>
            <a:effectLst>
              <a:outerShdw blurRad="2794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Segoe UI" panose="020B0502040204020203" pitchFamily="34" charset="0"/>
                <a:cs typeface="Segoe UI" panose="020B0502040204020203" pitchFamily="34" charset="0"/>
              </a:endParaRPr>
            </a:p>
          </p:txBody>
        </p:sp>
        <p:sp>
          <p:nvSpPr>
            <p:cNvPr id="25" name="Oval 24">
              <a:extLst>
                <a:ext uri="{FF2B5EF4-FFF2-40B4-BE49-F238E27FC236}">
                  <a16:creationId xmlns:a16="http://schemas.microsoft.com/office/drawing/2014/main" id="{03DC85F1-16A8-7BE2-EC9C-3EEFD3E6755D}"/>
                </a:ext>
              </a:extLst>
            </p:cNvPr>
            <p:cNvSpPr/>
            <p:nvPr/>
          </p:nvSpPr>
          <p:spPr>
            <a:xfrm>
              <a:off x="5822042" y="3439643"/>
              <a:ext cx="608558" cy="494014"/>
            </a:xfrm>
            <a:prstGeom prst="ellipse">
              <a:avLst/>
            </a:prstGeom>
            <a:gradFill flip="none" rotWithShape="1">
              <a:gsLst>
                <a:gs pos="0">
                  <a:schemeClr val="bg1">
                    <a:alpha val="40000"/>
                  </a:schemeClr>
                </a:gs>
                <a:gs pos="90000">
                  <a:schemeClr val="bg1">
                    <a:lumMod val="8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Segoe UI" panose="020B0502040204020203" pitchFamily="34" charset="0"/>
                <a:cs typeface="Segoe UI" panose="020B0502040204020203" pitchFamily="34" charset="0"/>
              </a:endParaRPr>
            </a:p>
          </p:txBody>
        </p:sp>
      </p:grpSp>
      <p:grpSp>
        <p:nvGrpSpPr>
          <p:cNvPr id="26" name="Group 25">
            <a:extLst>
              <a:ext uri="{FF2B5EF4-FFF2-40B4-BE49-F238E27FC236}">
                <a16:creationId xmlns:a16="http://schemas.microsoft.com/office/drawing/2014/main" id="{734C78EC-7CE8-8700-E224-12AE9336A21E}"/>
              </a:ext>
            </a:extLst>
          </p:cNvPr>
          <p:cNvGrpSpPr/>
          <p:nvPr/>
        </p:nvGrpSpPr>
        <p:grpSpPr>
          <a:xfrm>
            <a:off x="10362576" y="7945952"/>
            <a:ext cx="1005560" cy="1005560"/>
            <a:chOff x="4619789" y="4383602"/>
            <a:chExt cx="1005560" cy="1005560"/>
          </a:xfrm>
        </p:grpSpPr>
        <p:sp>
          <p:nvSpPr>
            <p:cNvPr id="27" name="Oval 26">
              <a:extLst>
                <a:ext uri="{FF2B5EF4-FFF2-40B4-BE49-F238E27FC236}">
                  <a16:creationId xmlns:a16="http://schemas.microsoft.com/office/drawing/2014/main" id="{D6876783-B6EC-4F88-4A1F-1EF9D5CD6BE0}"/>
                </a:ext>
              </a:extLst>
            </p:cNvPr>
            <p:cNvSpPr/>
            <p:nvPr/>
          </p:nvSpPr>
          <p:spPr>
            <a:xfrm>
              <a:off x="4619789" y="4383602"/>
              <a:ext cx="1005560" cy="1005560"/>
            </a:xfrm>
            <a:prstGeom prst="ellipse">
              <a:avLst/>
            </a:prstGeom>
            <a:solidFill>
              <a:schemeClr val="accent3">
                <a:lumMod val="75000"/>
              </a:schemeClr>
            </a:solidFill>
            <a:ln w="57150">
              <a:solidFill>
                <a:schemeClr val="bg1"/>
              </a:solidFill>
            </a:ln>
            <a:effectLst>
              <a:outerShdw blurRad="2794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Segoe UI" panose="020B0502040204020203" pitchFamily="34" charset="0"/>
                <a:cs typeface="Segoe UI" panose="020B0502040204020203" pitchFamily="34" charset="0"/>
              </a:endParaRPr>
            </a:p>
          </p:txBody>
        </p:sp>
        <p:sp>
          <p:nvSpPr>
            <p:cNvPr id="28" name="Oval 27">
              <a:extLst>
                <a:ext uri="{FF2B5EF4-FFF2-40B4-BE49-F238E27FC236}">
                  <a16:creationId xmlns:a16="http://schemas.microsoft.com/office/drawing/2014/main" id="{4F7C56C1-ECC7-8793-4F8E-F6ADC15D4822}"/>
                </a:ext>
              </a:extLst>
            </p:cNvPr>
            <p:cNvSpPr/>
            <p:nvPr/>
          </p:nvSpPr>
          <p:spPr>
            <a:xfrm>
              <a:off x="4821378" y="4483439"/>
              <a:ext cx="608558" cy="494014"/>
            </a:xfrm>
            <a:prstGeom prst="ellipse">
              <a:avLst/>
            </a:prstGeom>
            <a:gradFill flip="none" rotWithShape="1">
              <a:gsLst>
                <a:gs pos="0">
                  <a:schemeClr val="bg1">
                    <a:alpha val="40000"/>
                  </a:schemeClr>
                </a:gs>
                <a:gs pos="90000">
                  <a:schemeClr val="bg1">
                    <a:lumMod val="8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Segoe UI" panose="020B0502040204020203" pitchFamily="34" charset="0"/>
                <a:cs typeface="Segoe UI" panose="020B0502040204020203" pitchFamily="34" charset="0"/>
              </a:endParaRPr>
            </a:p>
          </p:txBody>
        </p:sp>
      </p:grpSp>
      <p:grpSp>
        <p:nvGrpSpPr>
          <p:cNvPr id="29" name="Group 28">
            <a:extLst>
              <a:ext uri="{FF2B5EF4-FFF2-40B4-BE49-F238E27FC236}">
                <a16:creationId xmlns:a16="http://schemas.microsoft.com/office/drawing/2014/main" id="{998004BD-2F57-4A21-E050-35F23668DDE4}"/>
              </a:ext>
            </a:extLst>
          </p:cNvPr>
          <p:cNvGrpSpPr/>
          <p:nvPr/>
        </p:nvGrpSpPr>
        <p:grpSpPr>
          <a:xfrm>
            <a:off x="1886372" y="8583130"/>
            <a:ext cx="1005560" cy="1005560"/>
            <a:chOff x="3542428" y="5231361"/>
            <a:chExt cx="1005560" cy="1005560"/>
          </a:xfrm>
        </p:grpSpPr>
        <p:sp>
          <p:nvSpPr>
            <p:cNvPr id="30" name="Oval 29">
              <a:extLst>
                <a:ext uri="{FF2B5EF4-FFF2-40B4-BE49-F238E27FC236}">
                  <a16:creationId xmlns:a16="http://schemas.microsoft.com/office/drawing/2014/main" id="{36B0DE8C-138C-8A2D-03E4-63CE63EC178D}"/>
                </a:ext>
              </a:extLst>
            </p:cNvPr>
            <p:cNvSpPr/>
            <p:nvPr/>
          </p:nvSpPr>
          <p:spPr>
            <a:xfrm>
              <a:off x="3542428" y="5231361"/>
              <a:ext cx="1005560" cy="1005560"/>
            </a:xfrm>
            <a:prstGeom prst="ellipse">
              <a:avLst/>
            </a:prstGeom>
            <a:solidFill>
              <a:schemeClr val="accent4">
                <a:lumMod val="75000"/>
              </a:schemeClr>
            </a:solidFill>
            <a:ln w="57150">
              <a:solidFill>
                <a:schemeClr val="bg1"/>
              </a:solidFill>
            </a:ln>
            <a:effectLst>
              <a:outerShdw blurRad="2794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Segoe UI" panose="020B0502040204020203" pitchFamily="34" charset="0"/>
                <a:cs typeface="Segoe UI" panose="020B0502040204020203" pitchFamily="34" charset="0"/>
              </a:endParaRPr>
            </a:p>
          </p:txBody>
        </p:sp>
        <p:sp>
          <p:nvSpPr>
            <p:cNvPr id="31" name="Oval 30">
              <a:extLst>
                <a:ext uri="{FF2B5EF4-FFF2-40B4-BE49-F238E27FC236}">
                  <a16:creationId xmlns:a16="http://schemas.microsoft.com/office/drawing/2014/main" id="{FF2A11F3-A464-4140-0A07-F69A59DAF481}"/>
                </a:ext>
              </a:extLst>
            </p:cNvPr>
            <p:cNvSpPr/>
            <p:nvPr/>
          </p:nvSpPr>
          <p:spPr>
            <a:xfrm>
              <a:off x="3751702" y="5320201"/>
              <a:ext cx="608558" cy="494014"/>
            </a:xfrm>
            <a:prstGeom prst="ellipse">
              <a:avLst/>
            </a:prstGeom>
            <a:gradFill flip="none" rotWithShape="1">
              <a:gsLst>
                <a:gs pos="0">
                  <a:schemeClr val="bg1">
                    <a:alpha val="40000"/>
                  </a:schemeClr>
                </a:gs>
                <a:gs pos="90000">
                  <a:schemeClr val="bg1">
                    <a:lumMod val="8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Segoe UI" panose="020B0502040204020203" pitchFamily="34" charset="0"/>
                <a:cs typeface="Segoe UI" panose="020B0502040204020203" pitchFamily="34" charset="0"/>
              </a:endParaRPr>
            </a:p>
          </p:txBody>
        </p:sp>
      </p:grpSp>
      <p:sp>
        <p:nvSpPr>
          <p:cNvPr id="42" name="TextBox 41">
            <a:extLst>
              <a:ext uri="{FF2B5EF4-FFF2-40B4-BE49-F238E27FC236}">
                <a16:creationId xmlns:a16="http://schemas.microsoft.com/office/drawing/2014/main" id="{234DE28B-099E-E6B3-0069-7F668DDAFFF3}"/>
              </a:ext>
            </a:extLst>
          </p:cNvPr>
          <p:cNvSpPr txBox="1"/>
          <p:nvPr/>
        </p:nvSpPr>
        <p:spPr>
          <a:xfrm>
            <a:off x="2120489" y="8855078"/>
            <a:ext cx="598241" cy="523220"/>
          </a:xfrm>
          <a:prstGeom prst="rect">
            <a:avLst/>
          </a:prstGeom>
          <a:noFill/>
        </p:spPr>
        <p:txBody>
          <a:bodyPr wrap="none" rtlCol="0">
            <a:spAutoFit/>
          </a:bodyPr>
          <a:lstStyle/>
          <a:p>
            <a:r>
              <a:rPr lang="en-IN" sz="2800" b="1" dirty="0">
                <a:solidFill>
                  <a:schemeClr val="bg1"/>
                </a:solidFill>
                <a:latin typeface="Segoe UI" panose="020B0502040204020203" pitchFamily="34" charset="0"/>
                <a:ea typeface="Open Sans" panose="020B0606030504020204" pitchFamily="34" charset="0"/>
                <a:cs typeface="Segoe UI" panose="020B0502040204020203" pitchFamily="34" charset="0"/>
              </a:rPr>
              <a:t>05</a:t>
            </a:r>
          </a:p>
        </p:txBody>
      </p:sp>
      <p:sp>
        <p:nvSpPr>
          <p:cNvPr id="43" name="TextBox 42">
            <a:extLst>
              <a:ext uri="{FF2B5EF4-FFF2-40B4-BE49-F238E27FC236}">
                <a16:creationId xmlns:a16="http://schemas.microsoft.com/office/drawing/2014/main" id="{DFDFFE64-85DD-BE89-8F19-DCBAE1DC53F2}"/>
              </a:ext>
            </a:extLst>
          </p:cNvPr>
          <p:cNvSpPr txBox="1"/>
          <p:nvPr/>
        </p:nvSpPr>
        <p:spPr>
          <a:xfrm>
            <a:off x="10596693" y="8217900"/>
            <a:ext cx="598241" cy="523220"/>
          </a:xfrm>
          <a:prstGeom prst="rect">
            <a:avLst/>
          </a:prstGeom>
          <a:noFill/>
        </p:spPr>
        <p:txBody>
          <a:bodyPr wrap="none" rtlCol="0">
            <a:spAutoFit/>
          </a:bodyPr>
          <a:lstStyle/>
          <a:p>
            <a:r>
              <a:rPr lang="en-IN" sz="2800" b="1" dirty="0">
                <a:solidFill>
                  <a:schemeClr val="bg1"/>
                </a:solidFill>
                <a:latin typeface="Segoe UI" panose="020B0502040204020203" pitchFamily="34" charset="0"/>
                <a:ea typeface="Open Sans" panose="020B0606030504020204" pitchFamily="34" charset="0"/>
                <a:cs typeface="Segoe UI" panose="020B0502040204020203" pitchFamily="34" charset="0"/>
              </a:rPr>
              <a:t>04</a:t>
            </a:r>
          </a:p>
        </p:txBody>
      </p:sp>
      <p:sp>
        <p:nvSpPr>
          <p:cNvPr id="44" name="TextBox 43">
            <a:extLst>
              <a:ext uri="{FF2B5EF4-FFF2-40B4-BE49-F238E27FC236}">
                <a16:creationId xmlns:a16="http://schemas.microsoft.com/office/drawing/2014/main" id="{FA76E5F9-EB2D-A0D8-306D-F531A101DC5E}"/>
              </a:ext>
            </a:extLst>
          </p:cNvPr>
          <p:cNvSpPr txBox="1"/>
          <p:nvPr/>
        </p:nvSpPr>
        <p:spPr>
          <a:xfrm>
            <a:off x="16115750" y="5395996"/>
            <a:ext cx="598241" cy="523220"/>
          </a:xfrm>
          <a:prstGeom prst="rect">
            <a:avLst/>
          </a:prstGeom>
          <a:noFill/>
        </p:spPr>
        <p:txBody>
          <a:bodyPr wrap="none" rtlCol="0">
            <a:spAutoFit/>
          </a:bodyPr>
          <a:lstStyle/>
          <a:p>
            <a:r>
              <a:rPr lang="en-IN" sz="2800" b="1" dirty="0">
                <a:solidFill>
                  <a:schemeClr val="bg1"/>
                </a:solidFill>
                <a:latin typeface="Segoe UI" panose="020B0502040204020203" pitchFamily="34" charset="0"/>
                <a:ea typeface="Open Sans" panose="020B0606030504020204" pitchFamily="34" charset="0"/>
                <a:cs typeface="Segoe UI" panose="020B0502040204020203" pitchFamily="34" charset="0"/>
              </a:rPr>
              <a:t>03</a:t>
            </a:r>
          </a:p>
        </p:txBody>
      </p:sp>
      <p:sp>
        <p:nvSpPr>
          <p:cNvPr id="45" name="TextBox 44">
            <a:extLst>
              <a:ext uri="{FF2B5EF4-FFF2-40B4-BE49-F238E27FC236}">
                <a16:creationId xmlns:a16="http://schemas.microsoft.com/office/drawing/2014/main" id="{91466179-6086-746C-733B-D266E4714200}"/>
              </a:ext>
            </a:extLst>
          </p:cNvPr>
          <p:cNvSpPr txBox="1"/>
          <p:nvPr/>
        </p:nvSpPr>
        <p:spPr>
          <a:xfrm>
            <a:off x="15238360" y="488877"/>
            <a:ext cx="598241" cy="523220"/>
          </a:xfrm>
          <a:prstGeom prst="rect">
            <a:avLst/>
          </a:prstGeom>
          <a:noFill/>
        </p:spPr>
        <p:txBody>
          <a:bodyPr wrap="none" rtlCol="0">
            <a:spAutoFit/>
          </a:bodyPr>
          <a:lstStyle/>
          <a:p>
            <a:r>
              <a:rPr lang="en-IN" sz="2800" b="1" dirty="0">
                <a:solidFill>
                  <a:schemeClr val="bg1"/>
                </a:solidFill>
                <a:latin typeface="Segoe UI" panose="020B0502040204020203" pitchFamily="34" charset="0"/>
                <a:ea typeface="Open Sans" panose="020B0606030504020204" pitchFamily="34" charset="0"/>
                <a:cs typeface="Segoe UI" panose="020B0502040204020203" pitchFamily="34" charset="0"/>
              </a:rPr>
              <a:t>02</a:t>
            </a:r>
          </a:p>
        </p:txBody>
      </p:sp>
      <p:sp>
        <p:nvSpPr>
          <p:cNvPr id="90" name="Rectangle 89">
            <a:extLst>
              <a:ext uri="{FF2B5EF4-FFF2-40B4-BE49-F238E27FC236}">
                <a16:creationId xmlns:a16="http://schemas.microsoft.com/office/drawing/2014/main" id="{CC57C1D5-AC1D-F1AD-EB1B-3D4A82AF2865}"/>
              </a:ext>
            </a:extLst>
          </p:cNvPr>
          <p:cNvSpPr/>
          <p:nvPr/>
        </p:nvSpPr>
        <p:spPr>
          <a:xfrm>
            <a:off x="3175" y="1930455"/>
            <a:ext cx="6041497" cy="4927545"/>
          </a:xfrm>
          <a:prstGeom prst="rect">
            <a:avLst/>
          </a:prstGeom>
          <a:solidFill>
            <a:srgbClr val="4E4F69"/>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Freeform 8">
            <a:extLst>
              <a:ext uri="{FF2B5EF4-FFF2-40B4-BE49-F238E27FC236}">
                <a16:creationId xmlns:a16="http://schemas.microsoft.com/office/drawing/2014/main" id="{FEBBFBCD-A453-33B4-F5E8-8194294E3588}"/>
              </a:ext>
            </a:extLst>
          </p:cNvPr>
          <p:cNvSpPr>
            <a:spLocks/>
          </p:cNvSpPr>
          <p:nvPr/>
        </p:nvSpPr>
        <p:spPr bwMode="auto">
          <a:xfrm>
            <a:off x="7140" y="1196347"/>
            <a:ext cx="1352295" cy="1493837"/>
          </a:xfrm>
          <a:custGeom>
            <a:avLst/>
            <a:gdLst>
              <a:gd name="T0" fmla="*/ 779 w 1179"/>
              <a:gd name="T1" fmla="*/ 0 h 941"/>
              <a:gd name="T2" fmla="*/ 883 w 1179"/>
              <a:gd name="T3" fmla="*/ 126 h 941"/>
              <a:gd name="T4" fmla="*/ 1179 w 1179"/>
              <a:gd name="T5" fmla="*/ 892 h 941"/>
              <a:gd name="T6" fmla="*/ 0 w 1179"/>
              <a:gd name="T7" fmla="*/ 941 h 941"/>
              <a:gd name="T8" fmla="*/ 127 w 1179"/>
              <a:gd name="T9" fmla="*/ 55 h 941"/>
              <a:gd name="T10" fmla="*/ 779 w 1179"/>
              <a:gd name="T11" fmla="*/ 0 h 941"/>
            </a:gdLst>
            <a:ahLst/>
            <a:cxnLst>
              <a:cxn ang="0">
                <a:pos x="T0" y="T1"/>
              </a:cxn>
              <a:cxn ang="0">
                <a:pos x="T2" y="T3"/>
              </a:cxn>
              <a:cxn ang="0">
                <a:pos x="T4" y="T5"/>
              </a:cxn>
              <a:cxn ang="0">
                <a:pos x="T6" y="T7"/>
              </a:cxn>
              <a:cxn ang="0">
                <a:pos x="T8" y="T9"/>
              </a:cxn>
              <a:cxn ang="0">
                <a:pos x="T10" y="T11"/>
              </a:cxn>
            </a:cxnLst>
            <a:rect l="0" t="0" r="r" b="b"/>
            <a:pathLst>
              <a:path w="1179" h="941">
                <a:moveTo>
                  <a:pt x="779" y="0"/>
                </a:moveTo>
                <a:lnTo>
                  <a:pt x="883" y="126"/>
                </a:lnTo>
                <a:lnTo>
                  <a:pt x="1179" y="892"/>
                </a:lnTo>
                <a:lnTo>
                  <a:pt x="0" y="941"/>
                </a:lnTo>
                <a:lnTo>
                  <a:pt x="127" y="55"/>
                </a:lnTo>
                <a:lnTo>
                  <a:pt x="779" y="0"/>
                </a:lnTo>
                <a:close/>
              </a:path>
            </a:pathLst>
          </a:custGeom>
          <a:solidFill>
            <a:schemeClr val="accent1"/>
          </a:solidFill>
          <a:ln w="0">
            <a:noFill/>
            <a:prstDash val="solid"/>
            <a:round/>
            <a:headEnd/>
            <a:tailEnd/>
          </a:ln>
          <a:effectLst/>
          <a:scene3d>
            <a:camera prst="orthographicFront"/>
            <a:lightRig rig="threePt" dir="t"/>
          </a:scene3d>
          <a:sp3d>
            <a:bevelT w="139700" h="139700" prst="divot"/>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4" name="TextBox 103">
            <a:extLst>
              <a:ext uri="{FF2B5EF4-FFF2-40B4-BE49-F238E27FC236}">
                <a16:creationId xmlns:a16="http://schemas.microsoft.com/office/drawing/2014/main" id="{9B7FEB5D-F185-B919-7395-603333EA03F4}"/>
              </a:ext>
            </a:extLst>
          </p:cNvPr>
          <p:cNvSpPr txBox="1"/>
          <p:nvPr/>
        </p:nvSpPr>
        <p:spPr>
          <a:xfrm>
            <a:off x="263300" y="2779024"/>
            <a:ext cx="5781370" cy="4924425"/>
          </a:xfrm>
          <a:prstGeom prst="rect">
            <a:avLst/>
          </a:prstGeom>
          <a:noFill/>
        </p:spPr>
        <p:txBody>
          <a:bodyPr wrap="square" lIns="0" tIns="0" rIns="0" bIns="0" rtlCol="0">
            <a:spAutoFit/>
          </a:bodyPr>
          <a:lstStyle/>
          <a:p>
            <a:pPr marL="342900" indent="-342900">
              <a:buFont typeface="Arial" panose="020B0604020202020204" pitchFamily="34" charset="0"/>
              <a:buChar char="•"/>
            </a:pPr>
            <a:r>
              <a:rPr lang="en-US" sz="2000" kern="0" dirty="0">
                <a:solidFill>
                  <a:schemeClr val="bg1"/>
                </a:solidFill>
                <a:latin typeface="Segoe UI" panose="020B0502040204020203" pitchFamily="34" charset="0"/>
                <a:cs typeface="Segoe UI" panose="020B0502040204020203" pitchFamily="34" charset="0"/>
              </a:rPr>
              <a:t>Pattern recognition</a:t>
            </a:r>
          </a:p>
          <a:p>
            <a:pPr marL="342900" indent="-342900">
              <a:buFont typeface="Arial" panose="020B0604020202020204" pitchFamily="34" charset="0"/>
              <a:buChar char="•"/>
            </a:pPr>
            <a:r>
              <a:rPr lang="en-US" sz="2000" kern="0" dirty="0">
                <a:solidFill>
                  <a:schemeClr val="bg1"/>
                </a:solidFill>
                <a:latin typeface="Segoe UI" panose="020B0502040204020203" pitchFamily="34" charset="0"/>
                <a:cs typeface="Segoe UI" panose="020B0502040204020203" pitchFamily="34" charset="0"/>
              </a:rPr>
              <a:t>Lateral thinking</a:t>
            </a:r>
          </a:p>
          <a:p>
            <a:pPr marL="342900" indent="-342900">
              <a:buFont typeface="Arial" panose="020B0604020202020204" pitchFamily="34" charset="0"/>
              <a:buChar char="•"/>
            </a:pPr>
            <a:r>
              <a:rPr lang="en-US" sz="2000" kern="0" dirty="0">
                <a:solidFill>
                  <a:schemeClr val="bg1"/>
                </a:solidFill>
                <a:latin typeface="Segoe UI" panose="020B0502040204020203" pitchFamily="34" charset="0"/>
                <a:cs typeface="Segoe UI" panose="020B0502040204020203" pitchFamily="34" charset="0"/>
              </a:rPr>
              <a:t>Unconventional thinking</a:t>
            </a:r>
          </a:p>
          <a:p>
            <a:pPr marL="342900" indent="-342900">
              <a:buFont typeface="Arial" panose="020B0604020202020204" pitchFamily="34" charset="0"/>
              <a:buChar char="•"/>
            </a:pPr>
            <a:r>
              <a:rPr lang="en-US" sz="2000" kern="0" dirty="0">
                <a:solidFill>
                  <a:schemeClr val="bg1"/>
                </a:solidFill>
                <a:latin typeface="Segoe UI" panose="020B0502040204020203" pitchFamily="34" charset="0"/>
                <a:cs typeface="Segoe UI" panose="020B0502040204020203" pitchFamily="34" charset="0"/>
              </a:rPr>
              <a:t>Strategic thinking</a:t>
            </a:r>
          </a:p>
          <a:p>
            <a:pPr marL="342900" indent="-342900">
              <a:buFont typeface="Arial" panose="020B0604020202020204" pitchFamily="34" charset="0"/>
              <a:buChar char="•"/>
            </a:pPr>
            <a:r>
              <a:rPr lang="en-US" sz="2000" kern="0" dirty="0">
                <a:solidFill>
                  <a:schemeClr val="bg1"/>
                </a:solidFill>
                <a:latin typeface="Segoe UI" panose="020B0502040204020203" pitchFamily="34" charset="0"/>
                <a:cs typeface="Segoe UI" panose="020B0502040204020203" pitchFamily="34" charset="0"/>
              </a:rPr>
              <a:t>Creative problem solving</a:t>
            </a:r>
          </a:p>
          <a:p>
            <a:pPr marL="342900" indent="-342900">
              <a:buFont typeface="Arial" panose="020B0604020202020204" pitchFamily="34" charset="0"/>
              <a:buChar char="•"/>
            </a:pPr>
            <a:r>
              <a:rPr lang="en-US" sz="2000" kern="0" dirty="0">
                <a:solidFill>
                  <a:schemeClr val="bg1"/>
                </a:solidFill>
                <a:latin typeface="Segoe UI" panose="020B0502040204020203" pitchFamily="34" charset="0"/>
                <a:cs typeface="Segoe UI" panose="020B0502040204020203" pitchFamily="34" charset="0"/>
              </a:rPr>
              <a:t>Seeing connections others miss</a:t>
            </a:r>
          </a:p>
          <a:p>
            <a:pPr marL="342900" indent="-342900">
              <a:buFont typeface="Arial" panose="020B0604020202020204" pitchFamily="34" charset="0"/>
              <a:buChar char="•"/>
            </a:pPr>
            <a:r>
              <a:rPr lang="en-US" sz="2000" kern="0" dirty="0">
                <a:solidFill>
                  <a:schemeClr val="bg1"/>
                </a:solidFill>
                <a:latin typeface="Segoe UI" panose="020B0502040204020203" pitchFamily="34" charset="0"/>
                <a:cs typeface="Segoe UI" panose="020B0502040204020203" pitchFamily="34" charset="0"/>
              </a:rPr>
              <a:t>Hyper-focus</a:t>
            </a:r>
          </a:p>
          <a:p>
            <a:pPr marL="342900" indent="-342900">
              <a:buFont typeface="Arial" panose="020B0604020202020204" pitchFamily="34" charset="0"/>
              <a:buChar char="•"/>
            </a:pPr>
            <a:r>
              <a:rPr lang="en-US" sz="2000" kern="0" dirty="0">
                <a:solidFill>
                  <a:schemeClr val="bg1"/>
                </a:solidFill>
                <a:latin typeface="Segoe UI" panose="020B0502040204020203" pitchFamily="34" charset="0"/>
                <a:cs typeface="Segoe UI" panose="020B0502040204020203" pitchFamily="34" charset="0"/>
              </a:rPr>
              <a:t>Systematic</a:t>
            </a:r>
          </a:p>
          <a:p>
            <a:pPr marL="342900" indent="-342900">
              <a:buFont typeface="Arial" panose="020B0604020202020204" pitchFamily="34" charset="0"/>
              <a:buChar char="•"/>
            </a:pPr>
            <a:r>
              <a:rPr lang="en-US" sz="2000" kern="0" dirty="0">
                <a:solidFill>
                  <a:schemeClr val="bg1"/>
                </a:solidFill>
                <a:latin typeface="Segoe UI" panose="020B0502040204020203" pitchFamily="34" charset="0"/>
                <a:cs typeface="Segoe UI" panose="020B0502040204020203" pitchFamily="34" charset="0"/>
              </a:rPr>
              <a:t>Empathy</a:t>
            </a:r>
          </a:p>
          <a:p>
            <a:pPr marL="342900" indent="-342900">
              <a:buFont typeface="Arial" panose="020B0604020202020204" pitchFamily="34" charset="0"/>
              <a:buChar char="•"/>
            </a:pPr>
            <a:r>
              <a:rPr lang="en-US" sz="2000" kern="0" dirty="0">
                <a:solidFill>
                  <a:schemeClr val="bg1"/>
                </a:solidFill>
                <a:latin typeface="Segoe UI" panose="020B0502040204020203" pitchFamily="34" charset="0"/>
                <a:cs typeface="Segoe UI" panose="020B0502040204020203" pitchFamily="34" charset="0"/>
              </a:rPr>
              <a:t>Understanding individual team member needs</a:t>
            </a:r>
          </a:p>
          <a:p>
            <a:pPr marL="342900" indent="-342900">
              <a:buFont typeface="Arial" panose="020B0604020202020204" pitchFamily="34" charset="0"/>
              <a:buChar char="•"/>
            </a:pPr>
            <a:r>
              <a:rPr lang="en-US" sz="2000" kern="0" dirty="0">
                <a:solidFill>
                  <a:schemeClr val="bg1"/>
                </a:solidFill>
                <a:latin typeface="Segoe UI" panose="020B0502040204020203" pitchFamily="34" charset="0"/>
                <a:cs typeface="Segoe UI" panose="020B0502040204020203" pitchFamily="34" charset="0"/>
              </a:rPr>
              <a:t>Aligning actions with values</a:t>
            </a:r>
          </a:p>
          <a:p>
            <a:pPr marL="342900" indent="-342900">
              <a:buFont typeface="Arial" panose="020B0604020202020204" pitchFamily="34" charset="0"/>
              <a:buChar char="•"/>
            </a:pPr>
            <a:r>
              <a:rPr lang="en-US" sz="2000" kern="0" dirty="0">
                <a:solidFill>
                  <a:schemeClr val="bg1"/>
                </a:solidFill>
                <a:latin typeface="Segoe UI" panose="020B0502040204020203" pitchFamily="34" charset="0"/>
                <a:cs typeface="Segoe UI" panose="020B0502040204020203" pitchFamily="34" charset="0"/>
              </a:rPr>
              <a:t>Not conforming to typical personas</a:t>
            </a:r>
            <a:endParaRPr lang="en-US" sz="2000" dirty="0">
              <a:latin typeface="Segoe UI" panose="020B0502040204020203" pitchFamily="34" charset="0"/>
              <a:cs typeface="Segoe UI" panose="020B0502040204020203" pitchFamily="34" charset="0"/>
            </a:endParaRPr>
          </a:p>
          <a:p>
            <a:endParaRPr lang="en-US" sz="2000" dirty="0">
              <a:latin typeface="Segoe UI" panose="020B0502040204020203" pitchFamily="34" charset="0"/>
              <a:cs typeface="Segoe UI" panose="020B0502040204020203" pitchFamily="34" charset="0"/>
            </a:endParaRPr>
          </a:p>
          <a:p>
            <a:endParaRPr lang="en-US" sz="2000" dirty="0">
              <a:latin typeface="Segoe UI" panose="020B0502040204020203" pitchFamily="34" charset="0"/>
              <a:cs typeface="Segoe UI" panose="020B0502040204020203" pitchFamily="34" charset="0"/>
            </a:endParaRPr>
          </a:p>
          <a:p>
            <a:endParaRPr lang="en-US" sz="2000" dirty="0">
              <a:latin typeface="Segoe UI" panose="020B0502040204020203" pitchFamily="34" charset="0"/>
              <a:cs typeface="Segoe UI" panose="020B0502040204020203" pitchFamily="34" charset="0"/>
            </a:endParaRPr>
          </a:p>
          <a:p>
            <a:r>
              <a:rPr lang="en-US" sz="2000" kern="0" dirty="0">
                <a:solidFill>
                  <a:schemeClr val="bg1"/>
                </a:solidFill>
                <a:latin typeface="Segoe UI" panose="020B0502040204020203" pitchFamily="34" charset="0"/>
                <a:cs typeface="Segoe UI" panose="020B0502040204020203" pitchFamily="34" charset="0"/>
              </a:rPr>
              <a:t>.</a:t>
            </a:r>
            <a:endParaRPr lang="en-US" sz="2000" dirty="0">
              <a:latin typeface="Segoe UI" panose="020B0502040204020203" pitchFamily="34" charset="0"/>
              <a:cs typeface="Segoe UI" panose="020B0502040204020203" pitchFamily="34" charset="0"/>
            </a:endParaRPr>
          </a:p>
        </p:txBody>
      </p:sp>
      <p:sp>
        <p:nvSpPr>
          <p:cNvPr id="105" name="TextBox 104">
            <a:extLst>
              <a:ext uri="{FF2B5EF4-FFF2-40B4-BE49-F238E27FC236}">
                <a16:creationId xmlns:a16="http://schemas.microsoft.com/office/drawing/2014/main" id="{A16C43A9-2783-500F-A769-CFAD3D93667A}"/>
              </a:ext>
            </a:extLst>
          </p:cNvPr>
          <p:cNvSpPr txBox="1"/>
          <p:nvPr/>
        </p:nvSpPr>
        <p:spPr>
          <a:xfrm>
            <a:off x="1497083" y="2215359"/>
            <a:ext cx="5207158" cy="307777"/>
          </a:xfrm>
          <a:prstGeom prst="rect">
            <a:avLst/>
          </a:prstGeom>
          <a:noFill/>
        </p:spPr>
        <p:txBody>
          <a:bodyPr wrap="square" lIns="0" tIns="0" rIns="0" bIns="0" rtlCol="0">
            <a:spAutoFit/>
          </a:bodyPr>
          <a:lstStyle/>
          <a:p>
            <a:r>
              <a:rPr lang="en-US" sz="2000" b="1" kern="0" dirty="0">
                <a:solidFill>
                  <a:schemeClr val="bg1"/>
                </a:solidFill>
                <a:latin typeface="Segoe UI" panose="020B0502040204020203" pitchFamily="34" charset="0"/>
                <a:cs typeface="Segoe UI" panose="020B0502040204020203" pitchFamily="34" charset="0"/>
              </a:rPr>
              <a:t>Strengths</a:t>
            </a:r>
            <a:endParaRPr lang="en-US" sz="2000" b="1" dirty="0">
              <a:latin typeface="Segoe UI" panose="020B0502040204020203" pitchFamily="34" charset="0"/>
              <a:cs typeface="Segoe UI" panose="020B0502040204020203" pitchFamily="34" charset="0"/>
            </a:endParaRPr>
          </a:p>
        </p:txBody>
      </p:sp>
      <p:pic>
        <p:nvPicPr>
          <p:cNvPr id="109" name="Graphic 108" descr="Muscular arm with solid fill">
            <a:extLst>
              <a:ext uri="{FF2B5EF4-FFF2-40B4-BE49-F238E27FC236}">
                <a16:creationId xmlns:a16="http://schemas.microsoft.com/office/drawing/2014/main" id="{62797245-1180-5379-EE00-917F68D24C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2000" y="1487451"/>
            <a:ext cx="914400" cy="914400"/>
          </a:xfrm>
          <a:prstGeom prst="rect">
            <a:avLst/>
          </a:prstGeom>
        </p:spPr>
      </p:pic>
      <p:sp>
        <p:nvSpPr>
          <p:cNvPr id="8" name="Line 5">
            <a:extLst>
              <a:ext uri="{FF2B5EF4-FFF2-40B4-BE49-F238E27FC236}">
                <a16:creationId xmlns:a16="http://schemas.microsoft.com/office/drawing/2014/main" id="{C205AE96-AA72-CA5A-1A44-A86F5F5C2522}"/>
              </a:ext>
            </a:extLst>
          </p:cNvPr>
          <p:cNvSpPr>
            <a:spLocks noChangeShapeType="1"/>
          </p:cNvSpPr>
          <p:nvPr/>
        </p:nvSpPr>
        <p:spPr bwMode="auto">
          <a:xfrm>
            <a:off x="4714880" y="4236969"/>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Segoe UI" panose="020B0502040204020203" pitchFamily="34" charset="0"/>
              <a:cs typeface="Segoe UI" panose="020B0502040204020203" pitchFamily="34" charset="0"/>
            </a:endParaRPr>
          </a:p>
        </p:txBody>
      </p:sp>
      <p:sp>
        <p:nvSpPr>
          <p:cNvPr id="32" name="Line 6">
            <a:extLst>
              <a:ext uri="{FF2B5EF4-FFF2-40B4-BE49-F238E27FC236}">
                <a16:creationId xmlns:a16="http://schemas.microsoft.com/office/drawing/2014/main" id="{04BF9486-006C-E497-C5FB-9272523A7D29}"/>
              </a:ext>
            </a:extLst>
          </p:cNvPr>
          <p:cNvSpPr>
            <a:spLocks noChangeShapeType="1"/>
          </p:cNvSpPr>
          <p:nvPr/>
        </p:nvSpPr>
        <p:spPr bwMode="auto">
          <a:xfrm>
            <a:off x="4714880" y="4236969"/>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Segoe UI" panose="020B0502040204020203" pitchFamily="34" charset="0"/>
              <a:cs typeface="Segoe UI" panose="020B0502040204020203" pitchFamily="34" charset="0"/>
            </a:endParaRPr>
          </a:p>
        </p:txBody>
      </p:sp>
      <p:sp>
        <p:nvSpPr>
          <p:cNvPr id="33" name="Rectangle 32">
            <a:extLst>
              <a:ext uri="{FF2B5EF4-FFF2-40B4-BE49-F238E27FC236}">
                <a16:creationId xmlns:a16="http://schemas.microsoft.com/office/drawing/2014/main" id="{190BA101-9EDB-7518-56F7-4D4FB8548C04}"/>
              </a:ext>
            </a:extLst>
          </p:cNvPr>
          <p:cNvSpPr/>
          <p:nvPr/>
        </p:nvSpPr>
        <p:spPr>
          <a:xfrm flipH="1">
            <a:off x="6044671" y="1930456"/>
            <a:ext cx="6147328" cy="4927544"/>
          </a:xfrm>
          <a:prstGeom prst="rect">
            <a:avLst/>
          </a:prstGeom>
          <a:solidFill>
            <a:srgbClr val="FFFFEC"/>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5" name="Freeform 12">
            <a:extLst>
              <a:ext uri="{FF2B5EF4-FFF2-40B4-BE49-F238E27FC236}">
                <a16:creationId xmlns:a16="http://schemas.microsoft.com/office/drawing/2014/main" id="{E5E23FC2-20E3-CA14-08B9-A25B2D742D3C}"/>
              </a:ext>
            </a:extLst>
          </p:cNvPr>
          <p:cNvSpPr>
            <a:spLocks/>
          </p:cNvSpPr>
          <p:nvPr/>
        </p:nvSpPr>
        <p:spPr bwMode="auto">
          <a:xfrm flipH="1">
            <a:off x="10488859" y="1360648"/>
            <a:ext cx="1659300" cy="1589087"/>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4"/>
          </a:solidFill>
          <a:ln w="0">
            <a:noFill/>
            <a:prstDash val="solid"/>
            <a:round/>
            <a:headEnd/>
            <a:tailEnd/>
          </a:ln>
          <a:effectLst/>
          <a:scene3d>
            <a:camera prst="orthographicFront"/>
            <a:lightRig rig="threePt" dir="t"/>
          </a:scene3d>
          <a:sp3d>
            <a:bevelT w="139700" h="139700" prst="divot"/>
          </a:sp3d>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399C1A41-EE06-E1B7-C5BB-3086D15565DD}"/>
              </a:ext>
            </a:extLst>
          </p:cNvPr>
          <p:cNvSpPr txBox="1"/>
          <p:nvPr/>
        </p:nvSpPr>
        <p:spPr>
          <a:xfrm>
            <a:off x="6410628" y="2944300"/>
            <a:ext cx="5207158" cy="5232202"/>
          </a:xfrm>
          <a:prstGeom prst="rect">
            <a:avLst/>
          </a:prstGeom>
          <a:noFill/>
        </p:spPr>
        <p:txBody>
          <a:bodyPr wrap="square" lIns="0" tIns="0" rIns="0" bIns="0" rtlCol="0">
            <a:spAutoFit/>
          </a:bodyPr>
          <a:lstStyle/>
          <a:p>
            <a:pPr marL="342900" indent="-342900">
              <a:buFont typeface="Arial" panose="020B0604020202020204" pitchFamily="34" charset="0"/>
              <a:buChar char="•"/>
            </a:pPr>
            <a:r>
              <a:rPr lang="en-US" sz="2000" kern="0" dirty="0">
                <a:solidFill>
                  <a:srgbClr val="203864"/>
                </a:solidFill>
                <a:latin typeface="Segoe UI" panose="020B0502040204020203" pitchFamily="34" charset="0"/>
                <a:cs typeface="Segoe UI" panose="020B0502040204020203" pitchFamily="34" charset="0"/>
              </a:rPr>
              <a:t>Fresh perspectives to challenges</a:t>
            </a:r>
          </a:p>
          <a:p>
            <a:pPr marL="342900" indent="-342900">
              <a:buFont typeface="Arial" panose="020B0604020202020204" pitchFamily="34" charset="0"/>
              <a:buChar char="•"/>
            </a:pPr>
            <a:r>
              <a:rPr lang="en-US" sz="2000" kern="0" dirty="0">
                <a:solidFill>
                  <a:srgbClr val="203864"/>
                </a:solidFill>
                <a:latin typeface="Segoe UI" panose="020B0502040204020203" pitchFamily="34" charset="0"/>
                <a:cs typeface="Segoe UI" panose="020B0502040204020203" pitchFamily="34" charset="0"/>
              </a:rPr>
              <a:t>Avoid groupthink</a:t>
            </a:r>
          </a:p>
          <a:p>
            <a:pPr marL="342900" indent="-342900">
              <a:buFont typeface="Arial" panose="020B0604020202020204" pitchFamily="34" charset="0"/>
              <a:buChar char="•"/>
            </a:pPr>
            <a:r>
              <a:rPr lang="en-US" sz="2000" kern="0" dirty="0">
                <a:solidFill>
                  <a:srgbClr val="203864"/>
                </a:solidFill>
                <a:latin typeface="Segoe UI" panose="020B0502040204020203" pitchFamily="34" charset="0"/>
                <a:cs typeface="Segoe UI" panose="020B0502040204020203" pitchFamily="34" charset="0"/>
              </a:rPr>
              <a:t>Drive breakthrough innovations</a:t>
            </a:r>
          </a:p>
          <a:p>
            <a:pPr marL="342900" indent="-342900">
              <a:buFont typeface="Arial" panose="020B0604020202020204" pitchFamily="34" charset="0"/>
              <a:buChar char="•"/>
            </a:pPr>
            <a:r>
              <a:rPr lang="en-US" sz="2000" kern="0" dirty="0">
                <a:solidFill>
                  <a:srgbClr val="203864"/>
                </a:solidFill>
                <a:latin typeface="Segoe UI" panose="020B0502040204020203" pitchFamily="34" charset="0"/>
                <a:cs typeface="Segoe UI" panose="020B0502040204020203" pitchFamily="34" charset="0"/>
              </a:rPr>
              <a:t>Inspire creative thinking in teams</a:t>
            </a:r>
          </a:p>
          <a:p>
            <a:pPr marL="342900" indent="-342900">
              <a:buFont typeface="Arial" panose="020B0604020202020204" pitchFamily="34" charset="0"/>
              <a:buChar char="•"/>
            </a:pPr>
            <a:r>
              <a:rPr lang="en-US" sz="2000" kern="0" dirty="0">
                <a:solidFill>
                  <a:srgbClr val="203864"/>
                </a:solidFill>
                <a:latin typeface="Segoe UI" panose="020B0502040204020203" pitchFamily="34" charset="0"/>
                <a:cs typeface="Segoe UI" panose="020B0502040204020203" pitchFamily="34" charset="0"/>
              </a:rPr>
              <a:t>Create inclusive, supportive environments </a:t>
            </a:r>
          </a:p>
          <a:p>
            <a:pPr marL="342900" indent="-342900">
              <a:buFont typeface="Arial" panose="020B0604020202020204" pitchFamily="34" charset="0"/>
              <a:buChar char="•"/>
            </a:pPr>
            <a:r>
              <a:rPr lang="en-US" sz="2000" kern="0" dirty="0">
                <a:solidFill>
                  <a:srgbClr val="203864"/>
                </a:solidFill>
                <a:latin typeface="Segoe UI" panose="020B0502040204020203" pitchFamily="34" charset="0"/>
                <a:cs typeface="Segoe UI" panose="020B0502040204020203" pitchFamily="34" charset="0"/>
              </a:rPr>
              <a:t>Boosts morale and collaboration</a:t>
            </a:r>
          </a:p>
          <a:p>
            <a:pPr marL="342900" indent="-342900">
              <a:buFont typeface="Arial" panose="020B0604020202020204" pitchFamily="34" charset="0"/>
              <a:buChar char="•"/>
            </a:pPr>
            <a:r>
              <a:rPr lang="en-US" sz="2000" kern="0" dirty="0">
                <a:solidFill>
                  <a:srgbClr val="203864"/>
                </a:solidFill>
                <a:latin typeface="Segoe UI" panose="020B0502040204020203" pitchFamily="34" charset="0"/>
                <a:cs typeface="Segoe UI" panose="020B0502040204020203" pitchFamily="34" charset="0"/>
              </a:rPr>
              <a:t>Create a culture of trust and openness</a:t>
            </a:r>
          </a:p>
          <a:p>
            <a:pPr marL="342900" indent="-342900">
              <a:buFont typeface="Arial" panose="020B0604020202020204" pitchFamily="34" charset="0"/>
              <a:buChar char="•"/>
            </a:pPr>
            <a:r>
              <a:rPr lang="en-US" sz="2000" kern="0" dirty="0">
                <a:solidFill>
                  <a:srgbClr val="203864"/>
                </a:solidFill>
                <a:latin typeface="Segoe UI" panose="020B0502040204020203" pitchFamily="34" charset="0"/>
                <a:cs typeface="Segoe UI" panose="020B0502040204020203" pitchFamily="34" charset="0"/>
              </a:rPr>
              <a:t>Encourage others to bring full selves to work</a:t>
            </a:r>
          </a:p>
          <a:p>
            <a:pPr marL="342900" indent="-342900">
              <a:buFont typeface="Arial" panose="020B0604020202020204" pitchFamily="34" charset="0"/>
              <a:buChar char="•"/>
            </a:pPr>
            <a:r>
              <a:rPr lang="en-US" sz="2000" kern="0" dirty="0">
                <a:solidFill>
                  <a:srgbClr val="203864"/>
                </a:solidFill>
                <a:latin typeface="Segoe UI" panose="020B0502040204020203" pitchFamily="34" charset="0"/>
                <a:cs typeface="Segoe UI" panose="020B0502040204020203" pitchFamily="34" charset="0"/>
              </a:rPr>
              <a:t>Build systems and processes that are efficient and scalable in finding root causes</a:t>
            </a:r>
          </a:p>
          <a:p>
            <a:pPr marL="342900" indent="-342900">
              <a:buFont typeface="Arial" panose="020B0604020202020204" pitchFamily="34" charset="0"/>
              <a:buChar char="•"/>
            </a:pPr>
            <a:r>
              <a:rPr lang="en-US" sz="2000" kern="0" dirty="0">
                <a:solidFill>
                  <a:srgbClr val="203864"/>
                </a:solidFill>
                <a:latin typeface="Segoe UI" panose="020B0502040204020203" pitchFamily="34" charset="0"/>
                <a:cs typeface="Segoe UI" panose="020B0502040204020203" pitchFamily="34" charset="0"/>
              </a:rPr>
              <a:t>Organisational resilience</a:t>
            </a:r>
          </a:p>
          <a:p>
            <a:pPr marL="342900" indent="-342900">
              <a:buFont typeface="Arial" panose="020B0604020202020204" pitchFamily="34" charset="0"/>
              <a:buChar char="•"/>
            </a:pPr>
            <a:endParaRPr lang="en-US" sz="2000" dirty="0">
              <a:solidFill>
                <a:srgbClr val="203864"/>
              </a:solidFill>
              <a:latin typeface="Segoe UI" panose="020B0502040204020203" pitchFamily="34" charset="0"/>
              <a:cs typeface="Segoe UI" panose="020B0502040204020203" pitchFamily="34" charset="0"/>
            </a:endParaRPr>
          </a:p>
          <a:p>
            <a:endParaRPr lang="en-US" sz="2000" dirty="0">
              <a:solidFill>
                <a:srgbClr val="203864"/>
              </a:solidFill>
              <a:latin typeface="Segoe UI" panose="020B0502040204020203" pitchFamily="34" charset="0"/>
              <a:cs typeface="Segoe UI" panose="020B0502040204020203" pitchFamily="34" charset="0"/>
            </a:endParaRPr>
          </a:p>
          <a:p>
            <a:endParaRPr lang="en-US" sz="2000" dirty="0">
              <a:solidFill>
                <a:srgbClr val="203864"/>
              </a:solidFill>
              <a:latin typeface="Segoe UI" panose="020B0502040204020203" pitchFamily="34" charset="0"/>
              <a:cs typeface="Segoe UI" panose="020B0502040204020203" pitchFamily="34" charset="0"/>
            </a:endParaRPr>
          </a:p>
          <a:p>
            <a:endParaRPr lang="en-US" sz="2000" dirty="0">
              <a:solidFill>
                <a:srgbClr val="203864"/>
              </a:solidFill>
              <a:latin typeface="Segoe UI" panose="020B0502040204020203" pitchFamily="34" charset="0"/>
              <a:cs typeface="Segoe UI" panose="020B0502040204020203" pitchFamily="34" charset="0"/>
            </a:endParaRPr>
          </a:p>
          <a:p>
            <a:r>
              <a:rPr lang="en-US" sz="2000" kern="0" dirty="0">
                <a:solidFill>
                  <a:srgbClr val="203864"/>
                </a:solidFill>
                <a:latin typeface="Segoe UI" panose="020B0502040204020203" pitchFamily="34" charset="0"/>
                <a:cs typeface="Segoe UI" panose="020B0502040204020203" pitchFamily="34" charset="0"/>
              </a:rPr>
              <a:t>.</a:t>
            </a:r>
            <a:endParaRPr lang="en-US" sz="2000" dirty="0">
              <a:solidFill>
                <a:srgbClr val="203864"/>
              </a:solidFill>
              <a:latin typeface="Segoe UI" panose="020B0502040204020203" pitchFamily="34" charset="0"/>
              <a:cs typeface="Segoe UI" panose="020B0502040204020203" pitchFamily="34" charset="0"/>
            </a:endParaRPr>
          </a:p>
        </p:txBody>
      </p:sp>
      <p:sp>
        <p:nvSpPr>
          <p:cNvPr id="46" name="TextBox 45">
            <a:extLst>
              <a:ext uri="{FF2B5EF4-FFF2-40B4-BE49-F238E27FC236}">
                <a16:creationId xmlns:a16="http://schemas.microsoft.com/office/drawing/2014/main" id="{80E6B0E0-4142-753C-EBC6-B3D48A85A348}"/>
              </a:ext>
            </a:extLst>
          </p:cNvPr>
          <p:cNvSpPr txBox="1"/>
          <p:nvPr/>
        </p:nvSpPr>
        <p:spPr>
          <a:xfrm>
            <a:off x="9437314" y="2215358"/>
            <a:ext cx="5207158" cy="307777"/>
          </a:xfrm>
          <a:prstGeom prst="rect">
            <a:avLst/>
          </a:prstGeom>
          <a:noFill/>
        </p:spPr>
        <p:txBody>
          <a:bodyPr wrap="square" lIns="0" tIns="0" rIns="0" bIns="0" rtlCol="0">
            <a:spAutoFit/>
          </a:bodyPr>
          <a:lstStyle/>
          <a:p>
            <a:r>
              <a:rPr lang="en-US" sz="2000" b="1" kern="0" dirty="0">
                <a:solidFill>
                  <a:srgbClr val="203864"/>
                </a:solidFill>
                <a:latin typeface="Segoe UI" panose="020B0502040204020203" pitchFamily="34" charset="0"/>
                <a:cs typeface="Segoe UI" panose="020B0502040204020203" pitchFamily="34" charset="0"/>
              </a:rPr>
              <a:t>Impact</a:t>
            </a:r>
            <a:endParaRPr lang="en-US" sz="2000" b="1" dirty="0">
              <a:solidFill>
                <a:srgbClr val="203864"/>
              </a:solidFill>
              <a:latin typeface="Segoe UI" panose="020B0502040204020203" pitchFamily="34" charset="0"/>
              <a:cs typeface="Segoe UI" panose="020B0502040204020203" pitchFamily="34" charset="0"/>
            </a:endParaRPr>
          </a:p>
        </p:txBody>
      </p:sp>
      <p:pic>
        <p:nvPicPr>
          <p:cNvPr id="47" name="Graphic 46" descr="Ripple with solid fill">
            <a:extLst>
              <a:ext uri="{FF2B5EF4-FFF2-40B4-BE49-F238E27FC236}">
                <a16:creationId xmlns:a16="http://schemas.microsoft.com/office/drawing/2014/main" id="{5DE98FF0-C224-0884-A574-CA6391670CC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51574" y="1627496"/>
            <a:ext cx="914400" cy="914400"/>
          </a:xfrm>
          <a:prstGeom prst="rect">
            <a:avLst/>
          </a:prstGeom>
        </p:spPr>
      </p:pic>
    </p:spTree>
    <p:extLst>
      <p:ext uri="{BB962C8B-B14F-4D97-AF65-F5344CB8AC3E}">
        <p14:creationId xmlns:p14="http://schemas.microsoft.com/office/powerpoint/2010/main" val="96902705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additive="base">
                                        <p:cTn id="7" dur="500" fill="hold"/>
                                        <p:tgtEl>
                                          <p:spTgt spid="90"/>
                                        </p:tgtEl>
                                        <p:attrNameLst>
                                          <p:attrName>ppt_x</p:attrName>
                                        </p:attrNameLst>
                                      </p:cBhvr>
                                      <p:tavLst>
                                        <p:tav tm="0">
                                          <p:val>
                                            <p:strVal val="0-#ppt_w/2"/>
                                          </p:val>
                                        </p:tav>
                                        <p:tav tm="100000">
                                          <p:val>
                                            <p:strVal val="#ppt_x"/>
                                          </p:val>
                                        </p:tav>
                                      </p:tavLst>
                                    </p:anim>
                                    <p:anim calcmode="lin" valueType="num">
                                      <p:cBhvr additive="base">
                                        <p:cTn id="8" dur="500" fill="hold"/>
                                        <p:tgtEl>
                                          <p:spTgt spid="90"/>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105"/>
                                        </p:tgtEl>
                                        <p:attrNameLst>
                                          <p:attrName>style.visibility</p:attrName>
                                        </p:attrNameLst>
                                      </p:cBhvr>
                                      <p:to>
                                        <p:strVal val="visible"/>
                                      </p:to>
                                    </p:set>
                                    <p:animEffect transition="in" filter="wipe(left)">
                                      <p:cBhvr>
                                        <p:cTn id="11" dur="500"/>
                                        <p:tgtEl>
                                          <p:spTgt spid="105"/>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04"/>
                                        </p:tgtEl>
                                        <p:attrNameLst>
                                          <p:attrName>style.visibility</p:attrName>
                                        </p:attrNameLst>
                                      </p:cBhvr>
                                      <p:to>
                                        <p:strVal val="visible"/>
                                      </p:to>
                                    </p:set>
                                    <p:animEffect transition="in" filter="wipe(left)">
                                      <p:cBhvr>
                                        <p:cTn id="14" dur="500"/>
                                        <p:tgtEl>
                                          <p:spTgt spid="104"/>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92"/>
                                        </p:tgtEl>
                                        <p:attrNameLst>
                                          <p:attrName>style.visibility</p:attrName>
                                        </p:attrNameLst>
                                      </p:cBhvr>
                                      <p:to>
                                        <p:strVal val="visible"/>
                                      </p:to>
                                    </p:set>
                                    <p:animEffect transition="in" filter="wipe(left)">
                                      <p:cBhvr>
                                        <p:cTn id="18" dur="500"/>
                                        <p:tgtEl>
                                          <p:spTgt spid="92"/>
                                        </p:tgtEl>
                                      </p:cBhvr>
                                    </p:animEffect>
                                  </p:childTnLst>
                                </p:cTn>
                              </p:par>
                            </p:childTnLst>
                          </p:cTn>
                        </p:par>
                        <p:par>
                          <p:cTn id="19" fill="hold">
                            <p:stCondLst>
                              <p:cond delay="1000"/>
                            </p:stCondLst>
                            <p:childTnLst>
                              <p:par>
                                <p:cTn id="20" presetID="53" presetClass="entr" presetSubtype="16" fill="hold" nodeType="afterEffect">
                                  <p:stCondLst>
                                    <p:cond delay="0"/>
                                  </p:stCondLst>
                                  <p:childTnLst>
                                    <p:set>
                                      <p:cBhvr>
                                        <p:cTn id="21" dur="1" fill="hold">
                                          <p:stCondLst>
                                            <p:cond delay="0"/>
                                          </p:stCondLst>
                                        </p:cTn>
                                        <p:tgtEl>
                                          <p:spTgt spid="109"/>
                                        </p:tgtEl>
                                        <p:attrNameLst>
                                          <p:attrName>style.visibility</p:attrName>
                                        </p:attrNameLst>
                                      </p:cBhvr>
                                      <p:to>
                                        <p:strVal val="visible"/>
                                      </p:to>
                                    </p:set>
                                    <p:anim calcmode="lin" valueType="num">
                                      <p:cBhvr>
                                        <p:cTn id="22" dur="500" fill="hold"/>
                                        <p:tgtEl>
                                          <p:spTgt spid="109"/>
                                        </p:tgtEl>
                                        <p:attrNameLst>
                                          <p:attrName>ppt_w</p:attrName>
                                        </p:attrNameLst>
                                      </p:cBhvr>
                                      <p:tavLst>
                                        <p:tav tm="0">
                                          <p:val>
                                            <p:fltVal val="0"/>
                                          </p:val>
                                        </p:tav>
                                        <p:tav tm="100000">
                                          <p:val>
                                            <p:strVal val="#ppt_w"/>
                                          </p:val>
                                        </p:tav>
                                      </p:tavLst>
                                    </p:anim>
                                    <p:anim calcmode="lin" valueType="num">
                                      <p:cBhvr>
                                        <p:cTn id="23" dur="500" fill="hold"/>
                                        <p:tgtEl>
                                          <p:spTgt spid="109"/>
                                        </p:tgtEl>
                                        <p:attrNameLst>
                                          <p:attrName>ppt_h</p:attrName>
                                        </p:attrNameLst>
                                      </p:cBhvr>
                                      <p:tavLst>
                                        <p:tav tm="0">
                                          <p:val>
                                            <p:fltVal val="0"/>
                                          </p:val>
                                        </p:tav>
                                        <p:tav tm="100000">
                                          <p:val>
                                            <p:strVal val="#ppt_h"/>
                                          </p:val>
                                        </p:tav>
                                      </p:tavLst>
                                    </p:anim>
                                    <p:animEffect transition="in" filter="fade">
                                      <p:cBhvr>
                                        <p:cTn id="24" dur="500"/>
                                        <p:tgtEl>
                                          <p:spTgt spid="109"/>
                                        </p:tgtEl>
                                      </p:cBhvr>
                                    </p:animEffec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104">
                                            <p:txEl>
                                              <p:pRg st="0" end="0"/>
                                            </p:txEl>
                                          </p:spTgt>
                                        </p:tgtEl>
                                        <p:attrNameLst>
                                          <p:attrName>style.visibility</p:attrName>
                                        </p:attrNameLst>
                                      </p:cBhvr>
                                      <p:to>
                                        <p:strVal val="visible"/>
                                      </p:to>
                                    </p:set>
                                    <p:animEffect transition="in" filter="wipe(left)">
                                      <p:cBhvr>
                                        <p:cTn id="28" dur="500"/>
                                        <p:tgtEl>
                                          <p:spTgt spid="104">
                                            <p:txEl>
                                              <p:pRg st="0" end="0"/>
                                            </p:txEl>
                                          </p:spTgt>
                                        </p:tgtEl>
                                      </p:cBhvr>
                                    </p:animEffect>
                                  </p:childTnLst>
                                </p:cTn>
                              </p:par>
                            </p:childTnLst>
                          </p:cTn>
                        </p:par>
                        <p:par>
                          <p:cTn id="29" fill="hold">
                            <p:stCondLst>
                              <p:cond delay="2000"/>
                            </p:stCondLst>
                            <p:childTnLst>
                              <p:par>
                                <p:cTn id="30" presetID="22" presetClass="entr" presetSubtype="8" fill="hold" nodeType="afterEffect">
                                  <p:stCondLst>
                                    <p:cond delay="0"/>
                                  </p:stCondLst>
                                  <p:childTnLst>
                                    <p:set>
                                      <p:cBhvr>
                                        <p:cTn id="31" dur="1" fill="hold">
                                          <p:stCondLst>
                                            <p:cond delay="0"/>
                                          </p:stCondLst>
                                        </p:cTn>
                                        <p:tgtEl>
                                          <p:spTgt spid="104">
                                            <p:txEl>
                                              <p:pRg st="1" end="1"/>
                                            </p:txEl>
                                          </p:spTgt>
                                        </p:tgtEl>
                                        <p:attrNameLst>
                                          <p:attrName>style.visibility</p:attrName>
                                        </p:attrNameLst>
                                      </p:cBhvr>
                                      <p:to>
                                        <p:strVal val="visible"/>
                                      </p:to>
                                    </p:set>
                                    <p:animEffect transition="in" filter="wipe(left)">
                                      <p:cBhvr>
                                        <p:cTn id="32" dur="500"/>
                                        <p:tgtEl>
                                          <p:spTgt spid="104">
                                            <p:txEl>
                                              <p:pRg st="1" end="1"/>
                                            </p:txEl>
                                          </p:spTgt>
                                        </p:tgtEl>
                                      </p:cBhvr>
                                    </p:animEffect>
                                  </p:childTnLst>
                                </p:cTn>
                              </p:par>
                            </p:childTnLst>
                          </p:cTn>
                        </p:par>
                        <p:par>
                          <p:cTn id="33" fill="hold">
                            <p:stCondLst>
                              <p:cond delay="2500"/>
                            </p:stCondLst>
                            <p:childTnLst>
                              <p:par>
                                <p:cTn id="34" presetID="22" presetClass="entr" presetSubtype="8" fill="hold" nodeType="afterEffect">
                                  <p:stCondLst>
                                    <p:cond delay="0"/>
                                  </p:stCondLst>
                                  <p:childTnLst>
                                    <p:set>
                                      <p:cBhvr>
                                        <p:cTn id="35" dur="1" fill="hold">
                                          <p:stCondLst>
                                            <p:cond delay="0"/>
                                          </p:stCondLst>
                                        </p:cTn>
                                        <p:tgtEl>
                                          <p:spTgt spid="104">
                                            <p:txEl>
                                              <p:pRg st="2" end="2"/>
                                            </p:txEl>
                                          </p:spTgt>
                                        </p:tgtEl>
                                        <p:attrNameLst>
                                          <p:attrName>style.visibility</p:attrName>
                                        </p:attrNameLst>
                                      </p:cBhvr>
                                      <p:to>
                                        <p:strVal val="visible"/>
                                      </p:to>
                                    </p:set>
                                    <p:animEffect transition="in" filter="wipe(left)">
                                      <p:cBhvr>
                                        <p:cTn id="36" dur="500"/>
                                        <p:tgtEl>
                                          <p:spTgt spid="104">
                                            <p:txEl>
                                              <p:pRg st="2" end="2"/>
                                            </p:txEl>
                                          </p:spTgt>
                                        </p:tgtEl>
                                      </p:cBhvr>
                                    </p:animEffect>
                                  </p:childTnLst>
                                </p:cTn>
                              </p:par>
                            </p:childTnLst>
                          </p:cTn>
                        </p:par>
                        <p:par>
                          <p:cTn id="37" fill="hold">
                            <p:stCondLst>
                              <p:cond delay="3000"/>
                            </p:stCondLst>
                            <p:childTnLst>
                              <p:par>
                                <p:cTn id="38" presetID="22" presetClass="entr" presetSubtype="8" fill="hold" nodeType="afterEffect">
                                  <p:stCondLst>
                                    <p:cond delay="0"/>
                                  </p:stCondLst>
                                  <p:childTnLst>
                                    <p:set>
                                      <p:cBhvr>
                                        <p:cTn id="39" dur="1" fill="hold">
                                          <p:stCondLst>
                                            <p:cond delay="0"/>
                                          </p:stCondLst>
                                        </p:cTn>
                                        <p:tgtEl>
                                          <p:spTgt spid="104">
                                            <p:txEl>
                                              <p:pRg st="3" end="3"/>
                                            </p:txEl>
                                          </p:spTgt>
                                        </p:tgtEl>
                                        <p:attrNameLst>
                                          <p:attrName>style.visibility</p:attrName>
                                        </p:attrNameLst>
                                      </p:cBhvr>
                                      <p:to>
                                        <p:strVal val="visible"/>
                                      </p:to>
                                    </p:set>
                                    <p:animEffect transition="in" filter="wipe(left)">
                                      <p:cBhvr>
                                        <p:cTn id="40" dur="500"/>
                                        <p:tgtEl>
                                          <p:spTgt spid="104">
                                            <p:txEl>
                                              <p:pRg st="3" end="3"/>
                                            </p:txEl>
                                          </p:spTgt>
                                        </p:tgtEl>
                                      </p:cBhvr>
                                    </p:animEffect>
                                  </p:childTnLst>
                                </p:cTn>
                              </p:par>
                            </p:childTnLst>
                          </p:cTn>
                        </p:par>
                        <p:par>
                          <p:cTn id="41" fill="hold">
                            <p:stCondLst>
                              <p:cond delay="3500"/>
                            </p:stCondLst>
                            <p:childTnLst>
                              <p:par>
                                <p:cTn id="42" presetID="22" presetClass="entr" presetSubtype="8" fill="hold" nodeType="afterEffect">
                                  <p:stCondLst>
                                    <p:cond delay="0"/>
                                  </p:stCondLst>
                                  <p:childTnLst>
                                    <p:set>
                                      <p:cBhvr>
                                        <p:cTn id="43" dur="1" fill="hold">
                                          <p:stCondLst>
                                            <p:cond delay="0"/>
                                          </p:stCondLst>
                                        </p:cTn>
                                        <p:tgtEl>
                                          <p:spTgt spid="104">
                                            <p:txEl>
                                              <p:pRg st="4" end="4"/>
                                            </p:txEl>
                                          </p:spTgt>
                                        </p:tgtEl>
                                        <p:attrNameLst>
                                          <p:attrName>style.visibility</p:attrName>
                                        </p:attrNameLst>
                                      </p:cBhvr>
                                      <p:to>
                                        <p:strVal val="visible"/>
                                      </p:to>
                                    </p:set>
                                    <p:animEffect transition="in" filter="wipe(left)">
                                      <p:cBhvr>
                                        <p:cTn id="44" dur="500"/>
                                        <p:tgtEl>
                                          <p:spTgt spid="104">
                                            <p:txEl>
                                              <p:pRg st="4" end="4"/>
                                            </p:txEl>
                                          </p:spTgt>
                                        </p:tgtEl>
                                      </p:cBhvr>
                                    </p:animEffect>
                                  </p:childTnLst>
                                </p:cTn>
                              </p:par>
                            </p:childTnLst>
                          </p:cTn>
                        </p:par>
                        <p:par>
                          <p:cTn id="45" fill="hold">
                            <p:stCondLst>
                              <p:cond delay="4000"/>
                            </p:stCondLst>
                            <p:childTnLst>
                              <p:par>
                                <p:cTn id="46" presetID="22" presetClass="entr" presetSubtype="8" fill="hold" nodeType="afterEffect">
                                  <p:stCondLst>
                                    <p:cond delay="0"/>
                                  </p:stCondLst>
                                  <p:childTnLst>
                                    <p:set>
                                      <p:cBhvr>
                                        <p:cTn id="47" dur="1" fill="hold">
                                          <p:stCondLst>
                                            <p:cond delay="0"/>
                                          </p:stCondLst>
                                        </p:cTn>
                                        <p:tgtEl>
                                          <p:spTgt spid="104">
                                            <p:txEl>
                                              <p:pRg st="5" end="5"/>
                                            </p:txEl>
                                          </p:spTgt>
                                        </p:tgtEl>
                                        <p:attrNameLst>
                                          <p:attrName>style.visibility</p:attrName>
                                        </p:attrNameLst>
                                      </p:cBhvr>
                                      <p:to>
                                        <p:strVal val="visible"/>
                                      </p:to>
                                    </p:set>
                                    <p:animEffect transition="in" filter="wipe(left)">
                                      <p:cBhvr>
                                        <p:cTn id="48" dur="500"/>
                                        <p:tgtEl>
                                          <p:spTgt spid="104">
                                            <p:txEl>
                                              <p:pRg st="5" end="5"/>
                                            </p:txEl>
                                          </p:spTgt>
                                        </p:tgtEl>
                                      </p:cBhvr>
                                    </p:animEffect>
                                  </p:childTnLst>
                                </p:cTn>
                              </p:par>
                            </p:childTnLst>
                          </p:cTn>
                        </p:par>
                        <p:par>
                          <p:cTn id="49" fill="hold">
                            <p:stCondLst>
                              <p:cond delay="4500"/>
                            </p:stCondLst>
                            <p:childTnLst>
                              <p:par>
                                <p:cTn id="50" presetID="22" presetClass="entr" presetSubtype="8" fill="hold" nodeType="afterEffect">
                                  <p:stCondLst>
                                    <p:cond delay="0"/>
                                  </p:stCondLst>
                                  <p:childTnLst>
                                    <p:set>
                                      <p:cBhvr>
                                        <p:cTn id="51" dur="1" fill="hold">
                                          <p:stCondLst>
                                            <p:cond delay="0"/>
                                          </p:stCondLst>
                                        </p:cTn>
                                        <p:tgtEl>
                                          <p:spTgt spid="104">
                                            <p:txEl>
                                              <p:pRg st="6" end="6"/>
                                            </p:txEl>
                                          </p:spTgt>
                                        </p:tgtEl>
                                        <p:attrNameLst>
                                          <p:attrName>style.visibility</p:attrName>
                                        </p:attrNameLst>
                                      </p:cBhvr>
                                      <p:to>
                                        <p:strVal val="visible"/>
                                      </p:to>
                                    </p:set>
                                    <p:animEffect transition="in" filter="wipe(left)">
                                      <p:cBhvr>
                                        <p:cTn id="52" dur="500"/>
                                        <p:tgtEl>
                                          <p:spTgt spid="104">
                                            <p:txEl>
                                              <p:pRg st="6" end="6"/>
                                            </p:txEl>
                                          </p:spTgt>
                                        </p:tgtEl>
                                      </p:cBhvr>
                                    </p:animEffect>
                                  </p:childTnLst>
                                </p:cTn>
                              </p:par>
                            </p:childTnLst>
                          </p:cTn>
                        </p:par>
                        <p:par>
                          <p:cTn id="53" fill="hold">
                            <p:stCondLst>
                              <p:cond delay="5000"/>
                            </p:stCondLst>
                            <p:childTnLst>
                              <p:par>
                                <p:cTn id="54" presetID="22" presetClass="entr" presetSubtype="8" fill="hold" nodeType="afterEffect">
                                  <p:stCondLst>
                                    <p:cond delay="0"/>
                                  </p:stCondLst>
                                  <p:childTnLst>
                                    <p:set>
                                      <p:cBhvr>
                                        <p:cTn id="55" dur="1" fill="hold">
                                          <p:stCondLst>
                                            <p:cond delay="0"/>
                                          </p:stCondLst>
                                        </p:cTn>
                                        <p:tgtEl>
                                          <p:spTgt spid="104">
                                            <p:txEl>
                                              <p:pRg st="7" end="7"/>
                                            </p:txEl>
                                          </p:spTgt>
                                        </p:tgtEl>
                                        <p:attrNameLst>
                                          <p:attrName>style.visibility</p:attrName>
                                        </p:attrNameLst>
                                      </p:cBhvr>
                                      <p:to>
                                        <p:strVal val="visible"/>
                                      </p:to>
                                    </p:set>
                                    <p:animEffect transition="in" filter="wipe(left)">
                                      <p:cBhvr>
                                        <p:cTn id="56" dur="500"/>
                                        <p:tgtEl>
                                          <p:spTgt spid="104">
                                            <p:txEl>
                                              <p:pRg st="7" end="7"/>
                                            </p:txEl>
                                          </p:spTgt>
                                        </p:tgtEl>
                                      </p:cBhvr>
                                    </p:animEffect>
                                  </p:childTnLst>
                                </p:cTn>
                              </p:par>
                            </p:childTnLst>
                          </p:cTn>
                        </p:par>
                        <p:par>
                          <p:cTn id="57" fill="hold">
                            <p:stCondLst>
                              <p:cond delay="5500"/>
                            </p:stCondLst>
                            <p:childTnLst>
                              <p:par>
                                <p:cTn id="58" presetID="22" presetClass="entr" presetSubtype="8" fill="hold" nodeType="afterEffect">
                                  <p:stCondLst>
                                    <p:cond delay="0"/>
                                  </p:stCondLst>
                                  <p:childTnLst>
                                    <p:set>
                                      <p:cBhvr>
                                        <p:cTn id="59" dur="1" fill="hold">
                                          <p:stCondLst>
                                            <p:cond delay="0"/>
                                          </p:stCondLst>
                                        </p:cTn>
                                        <p:tgtEl>
                                          <p:spTgt spid="104">
                                            <p:txEl>
                                              <p:pRg st="8" end="8"/>
                                            </p:txEl>
                                          </p:spTgt>
                                        </p:tgtEl>
                                        <p:attrNameLst>
                                          <p:attrName>style.visibility</p:attrName>
                                        </p:attrNameLst>
                                      </p:cBhvr>
                                      <p:to>
                                        <p:strVal val="visible"/>
                                      </p:to>
                                    </p:set>
                                    <p:animEffect transition="in" filter="wipe(left)">
                                      <p:cBhvr>
                                        <p:cTn id="60" dur="500"/>
                                        <p:tgtEl>
                                          <p:spTgt spid="104">
                                            <p:txEl>
                                              <p:pRg st="8" end="8"/>
                                            </p:txEl>
                                          </p:spTgt>
                                        </p:tgtEl>
                                      </p:cBhvr>
                                    </p:animEffect>
                                  </p:childTnLst>
                                </p:cTn>
                              </p:par>
                            </p:childTnLst>
                          </p:cTn>
                        </p:par>
                        <p:par>
                          <p:cTn id="61" fill="hold">
                            <p:stCondLst>
                              <p:cond delay="6000"/>
                            </p:stCondLst>
                            <p:childTnLst>
                              <p:par>
                                <p:cTn id="62" presetID="22" presetClass="entr" presetSubtype="8" fill="hold" nodeType="afterEffect">
                                  <p:stCondLst>
                                    <p:cond delay="0"/>
                                  </p:stCondLst>
                                  <p:childTnLst>
                                    <p:set>
                                      <p:cBhvr>
                                        <p:cTn id="63" dur="1" fill="hold">
                                          <p:stCondLst>
                                            <p:cond delay="0"/>
                                          </p:stCondLst>
                                        </p:cTn>
                                        <p:tgtEl>
                                          <p:spTgt spid="104">
                                            <p:txEl>
                                              <p:pRg st="9" end="9"/>
                                            </p:txEl>
                                          </p:spTgt>
                                        </p:tgtEl>
                                        <p:attrNameLst>
                                          <p:attrName>style.visibility</p:attrName>
                                        </p:attrNameLst>
                                      </p:cBhvr>
                                      <p:to>
                                        <p:strVal val="visible"/>
                                      </p:to>
                                    </p:set>
                                    <p:animEffect transition="in" filter="wipe(left)">
                                      <p:cBhvr>
                                        <p:cTn id="64" dur="500"/>
                                        <p:tgtEl>
                                          <p:spTgt spid="104">
                                            <p:txEl>
                                              <p:pRg st="9" end="9"/>
                                            </p:txEl>
                                          </p:spTgt>
                                        </p:tgtEl>
                                      </p:cBhvr>
                                    </p:animEffect>
                                  </p:childTnLst>
                                </p:cTn>
                              </p:par>
                            </p:childTnLst>
                          </p:cTn>
                        </p:par>
                        <p:par>
                          <p:cTn id="65" fill="hold">
                            <p:stCondLst>
                              <p:cond delay="6500"/>
                            </p:stCondLst>
                            <p:childTnLst>
                              <p:par>
                                <p:cTn id="66" presetID="22" presetClass="entr" presetSubtype="8" fill="hold" nodeType="afterEffect">
                                  <p:stCondLst>
                                    <p:cond delay="0"/>
                                  </p:stCondLst>
                                  <p:childTnLst>
                                    <p:set>
                                      <p:cBhvr>
                                        <p:cTn id="67" dur="1" fill="hold">
                                          <p:stCondLst>
                                            <p:cond delay="0"/>
                                          </p:stCondLst>
                                        </p:cTn>
                                        <p:tgtEl>
                                          <p:spTgt spid="104">
                                            <p:txEl>
                                              <p:pRg st="10" end="10"/>
                                            </p:txEl>
                                          </p:spTgt>
                                        </p:tgtEl>
                                        <p:attrNameLst>
                                          <p:attrName>style.visibility</p:attrName>
                                        </p:attrNameLst>
                                      </p:cBhvr>
                                      <p:to>
                                        <p:strVal val="visible"/>
                                      </p:to>
                                    </p:set>
                                    <p:animEffect transition="in" filter="wipe(left)">
                                      <p:cBhvr>
                                        <p:cTn id="68" dur="500"/>
                                        <p:tgtEl>
                                          <p:spTgt spid="104">
                                            <p:txEl>
                                              <p:pRg st="10" end="10"/>
                                            </p:txEl>
                                          </p:spTgt>
                                        </p:tgtEl>
                                      </p:cBhvr>
                                    </p:animEffect>
                                  </p:childTnLst>
                                </p:cTn>
                              </p:par>
                            </p:childTnLst>
                          </p:cTn>
                        </p:par>
                        <p:par>
                          <p:cTn id="69" fill="hold">
                            <p:stCondLst>
                              <p:cond delay="7000"/>
                            </p:stCondLst>
                            <p:childTnLst>
                              <p:par>
                                <p:cTn id="70" presetID="22" presetClass="entr" presetSubtype="8" fill="hold" nodeType="afterEffect">
                                  <p:stCondLst>
                                    <p:cond delay="0"/>
                                  </p:stCondLst>
                                  <p:childTnLst>
                                    <p:set>
                                      <p:cBhvr>
                                        <p:cTn id="71" dur="1" fill="hold">
                                          <p:stCondLst>
                                            <p:cond delay="0"/>
                                          </p:stCondLst>
                                        </p:cTn>
                                        <p:tgtEl>
                                          <p:spTgt spid="104">
                                            <p:txEl>
                                              <p:pRg st="11" end="11"/>
                                            </p:txEl>
                                          </p:spTgt>
                                        </p:tgtEl>
                                        <p:attrNameLst>
                                          <p:attrName>style.visibility</p:attrName>
                                        </p:attrNameLst>
                                      </p:cBhvr>
                                      <p:to>
                                        <p:strVal val="visible"/>
                                      </p:to>
                                    </p:set>
                                    <p:animEffect transition="in" filter="wipe(left)">
                                      <p:cBhvr>
                                        <p:cTn id="72" dur="500"/>
                                        <p:tgtEl>
                                          <p:spTgt spid="104">
                                            <p:txEl>
                                              <p:pRg st="11" end="11"/>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2" fill="hold" grpId="0" nodeType="clickEffect">
                                  <p:stCondLst>
                                    <p:cond delay="0"/>
                                  </p:stCondLst>
                                  <p:childTnLst>
                                    <p:set>
                                      <p:cBhvr>
                                        <p:cTn id="76" dur="1" fill="hold">
                                          <p:stCondLst>
                                            <p:cond delay="0"/>
                                          </p:stCondLst>
                                        </p:cTn>
                                        <p:tgtEl>
                                          <p:spTgt spid="33"/>
                                        </p:tgtEl>
                                        <p:attrNameLst>
                                          <p:attrName>style.visibility</p:attrName>
                                        </p:attrNameLst>
                                      </p:cBhvr>
                                      <p:to>
                                        <p:strVal val="visible"/>
                                      </p:to>
                                    </p:set>
                                    <p:anim calcmode="lin" valueType="num">
                                      <p:cBhvr additive="base">
                                        <p:cTn id="77" dur="500" fill="hold"/>
                                        <p:tgtEl>
                                          <p:spTgt spid="33"/>
                                        </p:tgtEl>
                                        <p:attrNameLst>
                                          <p:attrName>ppt_x</p:attrName>
                                        </p:attrNameLst>
                                      </p:cBhvr>
                                      <p:tavLst>
                                        <p:tav tm="0">
                                          <p:val>
                                            <p:strVal val="1+#ppt_w/2"/>
                                          </p:val>
                                        </p:tav>
                                        <p:tav tm="100000">
                                          <p:val>
                                            <p:strVal val="#ppt_x"/>
                                          </p:val>
                                        </p:tav>
                                      </p:tavLst>
                                    </p:anim>
                                    <p:anim calcmode="lin" valueType="num">
                                      <p:cBhvr additive="base">
                                        <p:cTn id="78" dur="500" fill="hold"/>
                                        <p:tgtEl>
                                          <p:spTgt spid="33"/>
                                        </p:tgtEl>
                                        <p:attrNameLst>
                                          <p:attrName>ppt_y</p:attrName>
                                        </p:attrNameLst>
                                      </p:cBhvr>
                                      <p:tavLst>
                                        <p:tav tm="0">
                                          <p:val>
                                            <p:strVal val="#ppt_y"/>
                                          </p:val>
                                        </p:tav>
                                        <p:tav tm="100000">
                                          <p:val>
                                            <p:strVal val="#ppt_y"/>
                                          </p:val>
                                        </p:tav>
                                      </p:tavLst>
                                    </p:anim>
                                  </p:childTnLst>
                                </p:cTn>
                              </p:par>
                              <p:par>
                                <p:cTn id="79" presetID="22" presetClass="entr" presetSubtype="8" fill="hold" grpId="0" nodeType="withEffect">
                                  <p:stCondLst>
                                    <p:cond delay="0"/>
                                  </p:stCondLst>
                                  <p:childTnLst>
                                    <p:set>
                                      <p:cBhvr>
                                        <p:cTn id="80" dur="1" fill="hold">
                                          <p:stCondLst>
                                            <p:cond delay="0"/>
                                          </p:stCondLst>
                                        </p:cTn>
                                        <p:tgtEl>
                                          <p:spTgt spid="46"/>
                                        </p:tgtEl>
                                        <p:attrNameLst>
                                          <p:attrName>style.visibility</p:attrName>
                                        </p:attrNameLst>
                                      </p:cBhvr>
                                      <p:to>
                                        <p:strVal val="visible"/>
                                      </p:to>
                                    </p:set>
                                    <p:animEffect transition="in" filter="wipe(left)">
                                      <p:cBhvr>
                                        <p:cTn id="81" dur="500"/>
                                        <p:tgtEl>
                                          <p:spTgt spid="46"/>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36"/>
                                        </p:tgtEl>
                                        <p:attrNameLst>
                                          <p:attrName>style.visibility</p:attrName>
                                        </p:attrNameLst>
                                      </p:cBhvr>
                                      <p:to>
                                        <p:strVal val="visible"/>
                                      </p:to>
                                    </p:set>
                                    <p:animEffect transition="in" filter="wipe(left)">
                                      <p:cBhvr>
                                        <p:cTn id="84" dur="500"/>
                                        <p:tgtEl>
                                          <p:spTgt spid="36"/>
                                        </p:tgtEl>
                                      </p:cBhvr>
                                    </p:animEffect>
                                  </p:childTnLst>
                                </p:cTn>
                              </p:par>
                            </p:childTnLst>
                          </p:cTn>
                        </p:par>
                        <p:par>
                          <p:cTn id="85" fill="hold">
                            <p:stCondLst>
                              <p:cond delay="500"/>
                            </p:stCondLst>
                            <p:childTnLst>
                              <p:par>
                                <p:cTn id="86" presetID="22" presetClass="entr" presetSubtype="2" fill="hold" grpId="0" nodeType="after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ipe(right)">
                                      <p:cBhvr>
                                        <p:cTn id="88" dur="500"/>
                                        <p:tgtEl>
                                          <p:spTgt spid="35"/>
                                        </p:tgtEl>
                                      </p:cBhvr>
                                    </p:animEffect>
                                  </p:childTnLst>
                                </p:cTn>
                              </p:par>
                            </p:childTnLst>
                          </p:cTn>
                        </p:par>
                        <p:par>
                          <p:cTn id="89" fill="hold">
                            <p:stCondLst>
                              <p:cond delay="1000"/>
                            </p:stCondLst>
                            <p:childTnLst>
                              <p:par>
                                <p:cTn id="90" presetID="53" presetClass="entr" presetSubtype="16" fill="hold" nodeType="afterEffect">
                                  <p:stCondLst>
                                    <p:cond delay="0"/>
                                  </p:stCondLst>
                                  <p:childTnLst>
                                    <p:set>
                                      <p:cBhvr>
                                        <p:cTn id="91" dur="1" fill="hold">
                                          <p:stCondLst>
                                            <p:cond delay="0"/>
                                          </p:stCondLst>
                                        </p:cTn>
                                        <p:tgtEl>
                                          <p:spTgt spid="47"/>
                                        </p:tgtEl>
                                        <p:attrNameLst>
                                          <p:attrName>style.visibility</p:attrName>
                                        </p:attrNameLst>
                                      </p:cBhvr>
                                      <p:to>
                                        <p:strVal val="visible"/>
                                      </p:to>
                                    </p:set>
                                    <p:anim calcmode="lin" valueType="num">
                                      <p:cBhvr>
                                        <p:cTn id="92" dur="500" fill="hold"/>
                                        <p:tgtEl>
                                          <p:spTgt spid="47"/>
                                        </p:tgtEl>
                                        <p:attrNameLst>
                                          <p:attrName>ppt_w</p:attrName>
                                        </p:attrNameLst>
                                      </p:cBhvr>
                                      <p:tavLst>
                                        <p:tav tm="0">
                                          <p:val>
                                            <p:fltVal val="0"/>
                                          </p:val>
                                        </p:tav>
                                        <p:tav tm="100000">
                                          <p:val>
                                            <p:strVal val="#ppt_w"/>
                                          </p:val>
                                        </p:tav>
                                      </p:tavLst>
                                    </p:anim>
                                    <p:anim calcmode="lin" valueType="num">
                                      <p:cBhvr>
                                        <p:cTn id="93" dur="500" fill="hold"/>
                                        <p:tgtEl>
                                          <p:spTgt spid="47"/>
                                        </p:tgtEl>
                                        <p:attrNameLst>
                                          <p:attrName>ppt_h</p:attrName>
                                        </p:attrNameLst>
                                      </p:cBhvr>
                                      <p:tavLst>
                                        <p:tav tm="0">
                                          <p:val>
                                            <p:fltVal val="0"/>
                                          </p:val>
                                        </p:tav>
                                        <p:tav tm="100000">
                                          <p:val>
                                            <p:strVal val="#ppt_h"/>
                                          </p:val>
                                        </p:tav>
                                      </p:tavLst>
                                    </p:anim>
                                    <p:animEffect transition="in" filter="fade">
                                      <p:cBhvr>
                                        <p:cTn id="94" dur="500"/>
                                        <p:tgtEl>
                                          <p:spTgt spid="47"/>
                                        </p:tgtEl>
                                      </p:cBhvr>
                                    </p:animEffect>
                                  </p:childTnLst>
                                </p:cTn>
                              </p:par>
                            </p:childTnLst>
                          </p:cTn>
                        </p:par>
                        <p:par>
                          <p:cTn id="95" fill="hold">
                            <p:stCondLst>
                              <p:cond delay="1500"/>
                            </p:stCondLst>
                            <p:childTnLst>
                              <p:par>
                                <p:cTn id="96" presetID="22" presetClass="entr" presetSubtype="8" fill="hold" nodeType="afterEffect">
                                  <p:stCondLst>
                                    <p:cond delay="0"/>
                                  </p:stCondLst>
                                  <p:childTnLst>
                                    <p:set>
                                      <p:cBhvr>
                                        <p:cTn id="97" dur="1" fill="hold">
                                          <p:stCondLst>
                                            <p:cond delay="0"/>
                                          </p:stCondLst>
                                        </p:cTn>
                                        <p:tgtEl>
                                          <p:spTgt spid="36">
                                            <p:txEl>
                                              <p:pRg st="0" end="0"/>
                                            </p:txEl>
                                          </p:spTgt>
                                        </p:tgtEl>
                                        <p:attrNameLst>
                                          <p:attrName>style.visibility</p:attrName>
                                        </p:attrNameLst>
                                      </p:cBhvr>
                                      <p:to>
                                        <p:strVal val="visible"/>
                                      </p:to>
                                    </p:set>
                                    <p:animEffect transition="in" filter="wipe(left)">
                                      <p:cBhvr>
                                        <p:cTn id="98" dur="500"/>
                                        <p:tgtEl>
                                          <p:spTgt spid="36">
                                            <p:txEl>
                                              <p:pRg st="0" end="0"/>
                                            </p:txEl>
                                          </p:spTgt>
                                        </p:tgtEl>
                                      </p:cBhvr>
                                    </p:animEffect>
                                  </p:childTnLst>
                                </p:cTn>
                              </p:par>
                            </p:childTnLst>
                          </p:cTn>
                        </p:par>
                        <p:par>
                          <p:cTn id="99" fill="hold">
                            <p:stCondLst>
                              <p:cond delay="2000"/>
                            </p:stCondLst>
                            <p:childTnLst>
                              <p:par>
                                <p:cTn id="100" presetID="22" presetClass="entr" presetSubtype="8" fill="hold" nodeType="afterEffect">
                                  <p:stCondLst>
                                    <p:cond delay="0"/>
                                  </p:stCondLst>
                                  <p:childTnLst>
                                    <p:set>
                                      <p:cBhvr>
                                        <p:cTn id="101" dur="1" fill="hold">
                                          <p:stCondLst>
                                            <p:cond delay="0"/>
                                          </p:stCondLst>
                                        </p:cTn>
                                        <p:tgtEl>
                                          <p:spTgt spid="36">
                                            <p:txEl>
                                              <p:pRg st="1" end="1"/>
                                            </p:txEl>
                                          </p:spTgt>
                                        </p:tgtEl>
                                        <p:attrNameLst>
                                          <p:attrName>style.visibility</p:attrName>
                                        </p:attrNameLst>
                                      </p:cBhvr>
                                      <p:to>
                                        <p:strVal val="visible"/>
                                      </p:to>
                                    </p:set>
                                    <p:animEffect transition="in" filter="wipe(left)">
                                      <p:cBhvr>
                                        <p:cTn id="102" dur="500"/>
                                        <p:tgtEl>
                                          <p:spTgt spid="36">
                                            <p:txEl>
                                              <p:pRg st="1" end="1"/>
                                            </p:txEl>
                                          </p:spTgt>
                                        </p:tgtEl>
                                      </p:cBhvr>
                                    </p:animEffect>
                                  </p:childTnLst>
                                </p:cTn>
                              </p:par>
                            </p:childTnLst>
                          </p:cTn>
                        </p:par>
                        <p:par>
                          <p:cTn id="103" fill="hold">
                            <p:stCondLst>
                              <p:cond delay="2500"/>
                            </p:stCondLst>
                            <p:childTnLst>
                              <p:par>
                                <p:cTn id="104" presetID="22" presetClass="entr" presetSubtype="8" fill="hold" nodeType="afterEffect">
                                  <p:stCondLst>
                                    <p:cond delay="0"/>
                                  </p:stCondLst>
                                  <p:childTnLst>
                                    <p:set>
                                      <p:cBhvr>
                                        <p:cTn id="105" dur="1" fill="hold">
                                          <p:stCondLst>
                                            <p:cond delay="0"/>
                                          </p:stCondLst>
                                        </p:cTn>
                                        <p:tgtEl>
                                          <p:spTgt spid="36">
                                            <p:txEl>
                                              <p:pRg st="2" end="2"/>
                                            </p:txEl>
                                          </p:spTgt>
                                        </p:tgtEl>
                                        <p:attrNameLst>
                                          <p:attrName>style.visibility</p:attrName>
                                        </p:attrNameLst>
                                      </p:cBhvr>
                                      <p:to>
                                        <p:strVal val="visible"/>
                                      </p:to>
                                    </p:set>
                                    <p:animEffect transition="in" filter="wipe(left)">
                                      <p:cBhvr>
                                        <p:cTn id="106" dur="500"/>
                                        <p:tgtEl>
                                          <p:spTgt spid="36">
                                            <p:txEl>
                                              <p:pRg st="2" end="2"/>
                                            </p:txEl>
                                          </p:spTgt>
                                        </p:tgtEl>
                                      </p:cBhvr>
                                    </p:animEffect>
                                  </p:childTnLst>
                                </p:cTn>
                              </p:par>
                            </p:childTnLst>
                          </p:cTn>
                        </p:par>
                        <p:par>
                          <p:cTn id="107" fill="hold">
                            <p:stCondLst>
                              <p:cond delay="3000"/>
                            </p:stCondLst>
                            <p:childTnLst>
                              <p:par>
                                <p:cTn id="108" presetID="22" presetClass="entr" presetSubtype="8" fill="hold" nodeType="afterEffect">
                                  <p:stCondLst>
                                    <p:cond delay="0"/>
                                  </p:stCondLst>
                                  <p:childTnLst>
                                    <p:set>
                                      <p:cBhvr>
                                        <p:cTn id="109" dur="1" fill="hold">
                                          <p:stCondLst>
                                            <p:cond delay="0"/>
                                          </p:stCondLst>
                                        </p:cTn>
                                        <p:tgtEl>
                                          <p:spTgt spid="36">
                                            <p:txEl>
                                              <p:pRg st="3" end="3"/>
                                            </p:txEl>
                                          </p:spTgt>
                                        </p:tgtEl>
                                        <p:attrNameLst>
                                          <p:attrName>style.visibility</p:attrName>
                                        </p:attrNameLst>
                                      </p:cBhvr>
                                      <p:to>
                                        <p:strVal val="visible"/>
                                      </p:to>
                                    </p:set>
                                    <p:animEffect transition="in" filter="wipe(left)">
                                      <p:cBhvr>
                                        <p:cTn id="110" dur="500"/>
                                        <p:tgtEl>
                                          <p:spTgt spid="36">
                                            <p:txEl>
                                              <p:pRg st="3" end="3"/>
                                            </p:txEl>
                                          </p:spTgt>
                                        </p:tgtEl>
                                      </p:cBhvr>
                                    </p:animEffect>
                                  </p:childTnLst>
                                </p:cTn>
                              </p:par>
                            </p:childTnLst>
                          </p:cTn>
                        </p:par>
                        <p:par>
                          <p:cTn id="111" fill="hold">
                            <p:stCondLst>
                              <p:cond delay="3500"/>
                            </p:stCondLst>
                            <p:childTnLst>
                              <p:par>
                                <p:cTn id="112" presetID="22" presetClass="entr" presetSubtype="8" fill="hold" nodeType="afterEffect">
                                  <p:stCondLst>
                                    <p:cond delay="0"/>
                                  </p:stCondLst>
                                  <p:childTnLst>
                                    <p:set>
                                      <p:cBhvr>
                                        <p:cTn id="113" dur="1" fill="hold">
                                          <p:stCondLst>
                                            <p:cond delay="0"/>
                                          </p:stCondLst>
                                        </p:cTn>
                                        <p:tgtEl>
                                          <p:spTgt spid="36">
                                            <p:txEl>
                                              <p:pRg st="4" end="4"/>
                                            </p:txEl>
                                          </p:spTgt>
                                        </p:tgtEl>
                                        <p:attrNameLst>
                                          <p:attrName>style.visibility</p:attrName>
                                        </p:attrNameLst>
                                      </p:cBhvr>
                                      <p:to>
                                        <p:strVal val="visible"/>
                                      </p:to>
                                    </p:set>
                                    <p:animEffect transition="in" filter="wipe(left)">
                                      <p:cBhvr>
                                        <p:cTn id="114" dur="500"/>
                                        <p:tgtEl>
                                          <p:spTgt spid="36">
                                            <p:txEl>
                                              <p:pRg st="4" end="4"/>
                                            </p:txEl>
                                          </p:spTgt>
                                        </p:tgtEl>
                                      </p:cBhvr>
                                    </p:animEffect>
                                  </p:childTnLst>
                                </p:cTn>
                              </p:par>
                            </p:childTnLst>
                          </p:cTn>
                        </p:par>
                        <p:par>
                          <p:cTn id="115" fill="hold">
                            <p:stCondLst>
                              <p:cond delay="4000"/>
                            </p:stCondLst>
                            <p:childTnLst>
                              <p:par>
                                <p:cTn id="116" presetID="22" presetClass="entr" presetSubtype="8" fill="hold" nodeType="afterEffect">
                                  <p:stCondLst>
                                    <p:cond delay="0"/>
                                  </p:stCondLst>
                                  <p:childTnLst>
                                    <p:set>
                                      <p:cBhvr>
                                        <p:cTn id="117" dur="1" fill="hold">
                                          <p:stCondLst>
                                            <p:cond delay="0"/>
                                          </p:stCondLst>
                                        </p:cTn>
                                        <p:tgtEl>
                                          <p:spTgt spid="36">
                                            <p:txEl>
                                              <p:pRg st="5" end="5"/>
                                            </p:txEl>
                                          </p:spTgt>
                                        </p:tgtEl>
                                        <p:attrNameLst>
                                          <p:attrName>style.visibility</p:attrName>
                                        </p:attrNameLst>
                                      </p:cBhvr>
                                      <p:to>
                                        <p:strVal val="visible"/>
                                      </p:to>
                                    </p:set>
                                    <p:animEffect transition="in" filter="wipe(left)">
                                      <p:cBhvr>
                                        <p:cTn id="118" dur="500"/>
                                        <p:tgtEl>
                                          <p:spTgt spid="36">
                                            <p:txEl>
                                              <p:pRg st="5" end="5"/>
                                            </p:txEl>
                                          </p:spTgt>
                                        </p:tgtEl>
                                      </p:cBhvr>
                                    </p:animEffect>
                                  </p:childTnLst>
                                </p:cTn>
                              </p:par>
                            </p:childTnLst>
                          </p:cTn>
                        </p:par>
                        <p:par>
                          <p:cTn id="119" fill="hold">
                            <p:stCondLst>
                              <p:cond delay="4500"/>
                            </p:stCondLst>
                            <p:childTnLst>
                              <p:par>
                                <p:cTn id="120" presetID="22" presetClass="entr" presetSubtype="8" fill="hold" nodeType="afterEffect">
                                  <p:stCondLst>
                                    <p:cond delay="0"/>
                                  </p:stCondLst>
                                  <p:childTnLst>
                                    <p:set>
                                      <p:cBhvr>
                                        <p:cTn id="121" dur="1" fill="hold">
                                          <p:stCondLst>
                                            <p:cond delay="0"/>
                                          </p:stCondLst>
                                        </p:cTn>
                                        <p:tgtEl>
                                          <p:spTgt spid="36">
                                            <p:txEl>
                                              <p:pRg st="6" end="6"/>
                                            </p:txEl>
                                          </p:spTgt>
                                        </p:tgtEl>
                                        <p:attrNameLst>
                                          <p:attrName>style.visibility</p:attrName>
                                        </p:attrNameLst>
                                      </p:cBhvr>
                                      <p:to>
                                        <p:strVal val="visible"/>
                                      </p:to>
                                    </p:set>
                                    <p:animEffect transition="in" filter="wipe(left)">
                                      <p:cBhvr>
                                        <p:cTn id="122" dur="500"/>
                                        <p:tgtEl>
                                          <p:spTgt spid="36">
                                            <p:txEl>
                                              <p:pRg st="6" end="6"/>
                                            </p:txEl>
                                          </p:spTgt>
                                        </p:tgtEl>
                                      </p:cBhvr>
                                    </p:animEffect>
                                  </p:childTnLst>
                                </p:cTn>
                              </p:par>
                            </p:childTnLst>
                          </p:cTn>
                        </p:par>
                        <p:par>
                          <p:cTn id="123" fill="hold">
                            <p:stCondLst>
                              <p:cond delay="5000"/>
                            </p:stCondLst>
                            <p:childTnLst>
                              <p:par>
                                <p:cTn id="124" presetID="22" presetClass="entr" presetSubtype="8" fill="hold" nodeType="afterEffect">
                                  <p:stCondLst>
                                    <p:cond delay="0"/>
                                  </p:stCondLst>
                                  <p:childTnLst>
                                    <p:set>
                                      <p:cBhvr>
                                        <p:cTn id="125" dur="1" fill="hold">
                                          <p:stCondLst>
                                            <p:cond delay="0"/>
                                          </p:stCondLst>
                                        </p:cTn>
                                        <p:tgtEl>
                                          <p:spTgt spid="36">
                                            <p:txEl>
                                              <p:pRg st="7" end="7"/>
                                            </p:txEl>
                                          </p:spTgt>
                                        </p:tgtEl>
                                        <p:attrNameLst>
                                          <p:attrName>style.visibility</p:attrName>
                                        </p:attrNameLst>
                                      </p:cBhvr>
                                      <p:to>
                                        <p:strVal val="visible"/>
                                      </p:to>
                                    </p:set>
                                    <p:animEffect transition="in" filter="wipe(left)">
                                      <p:cBhvr>
                                        <p:cTn id="126" dur="500"/>
                                        <p:tgtEl>
                                          <p:spTgt spid="36">
                                            <p:txEl>
                                              <p:pRg st="7" end="7"/>
                                            </p:txEl>
                                          </p:spTgt>
                                        </p:tgtEl>
                                      </p:cBhvr>
                                    </p:animEffect>
                                  </p:childTnLst>
                                </p:cTn>
                              </p:par>
                            </p:childTnLst>
                          </p:cTn>
                        </p:par>
                        <p:par>
                          <p:cTn id="127" fill="hold">
                            <p:stCondLst>
                              <p:cond delay="5500"/>
                            </p:stCondLst>
                            <p:childTnLst>
                              <p:par>
                                <p:cTn id="128" presetID="22" presetClass="entr" presetSubtype="8" fill="hold" nodeType="afterEffect">
                                  <p:stCondLst>
                                    <p:cond delay="0"/>
                                  </p:stCondLst>
                                  <p:childTnLst>
                                    <p:set>
                                      <p:cBhvr>
                                        <p:cTn id="129" dur="1" fill="hold">
                                          <p:stCondLst>
                                            <p:cond delay="0"/>
                                          </p:stCondLst>
                                        </p:cTn>
                                        <p:tgtEl>
                                          <p:spTgt spid="36">
                                            <p:txEl>
                                              <p:pRg st="8" end="8"/>
                                            </p:txEl>
                                          </p:spTgt>
                                        </p:tgtEl>
                                        <p:attrNameLst>
                                          <p:attrName>style.visibility</p:attrName>
                                        </p:attrNameLst>
                                      </p:cBhvr>
                                      <p:to>
                                        <p:strVal val="visible"/>
                                      </p:to>
                                    </p:set>
                                    <p:animEffect transition="in" filter="wipe(left)">
                                      <p:cBhvr>
                                        <p:cTn id="130" dur="500"/>
                                        <p:tgtEl>
                                          <p:spTgt spid="36">
                                            <p:txEl>
                                              <p:pRg st="8" end="8"/>
                                            </p:txEl>
                                          </p:spTgt>
                                        </p:tgtEl>
                                      </p:cBhvr>
                                    </p:animEffect>
                                  </p:childTnLst>
                                </p:cTn>
                              </p:par>
                            </p:childTnLst>
                          </p:cTn>
                        </p:par>
                        <p:par>
                          <p:cTn id="131" fill="hold">
                            <p:stCondLst>
                              <p:cond delay="6000"/>
                            </p:stCondLst>
                            <p:childTnLst>
                              <p:par>
                                <p:cTn id="132" presetID="22" presetClass="entr" presetSubtype="8" fill="hold" nodeType="afterEffect">
                                  <p:stCondLst>
                                    <p:cond delay="0"/>
                                  </p:stCondLst>
                                  <p:childTnLst>
                                    <p:set>
                                      <p:cBhvr>
                                        <p:cTn id="133" dur="1" fill="hold">
                                          <p:stCondLst>
                                            <p:cond delay="0"/>
                                          </p:stCondLst>
                                        </p:cTn>
                                        <p:tgtEl>
                                          <p:spTgt spid="36">
                                            <p:txEl>
                                              <p:pRg st="9" end="9"/>
                                            </p:txEl>
                                          </p:spTgt>
                                        </p:tgtEl>
                                        <p:attrNameLst>
                                          <p:attrName>style.visibility</p:attrName>
                                        </p:attrNameLst>
                                      </p:cBhvr>
                                      <p:to>
                                        <p:strVal val="visible"/>
                                      </p:to>
                                    </p:set>
                                    <p:animEffect transition="in" filter="wipe(left)">
                                      <p:cBhvr>
                                        <p:cTn id="134" dur="500"/>
                                        <p:tgtEl>
                                          <p:spTgt spid="3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92" grpId="0" animBg="1"/>
      <p:bldP spid="104" grpId="0"/>
      <p:bldP spid="105" grpId="0"/>
      <p:bldP spid="33" grpId="0" animBg="1"/>
      <p:bldP spid="35" grpId="0" animBg="1"/>
      <p:bldP spid="36" grpId="0"/>
      <p:bldP spid="4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B4534-84AF-549D-A52D-4D4F80327EA1}"/>
              </a:ext>
            </a:extLst>
          </p:cNvPr>
          <p:cNvSpPr>
            <a:spLocks noGrp="1"/>
          </p:cNvSpPr>
          <p:nvPr>
            <p:ph type="title"/>
          </p:nvPr>
        </p:nvSpPr>
        <p:spPr>
          <a:xfrm>
            <a:off x="838200" y="98040"/>
            <a:ext cx="10515600" cy="768350"/>
          </a:xfrm>
        </p:spPr>
        <p:txBody>
          <a:bodyPr/>
          <a:lstStyle/>
          <a:p>
            <a:pPr defTabSz="457200">
              <a:lnSpc>
                <a:spcPct val="107000"/>
              </a:lnSpc>
              <a:spcAft>
                <a:spcPts val="800"/>
              </a:spcAft>
              <a:tabLst>
                <a:tab pos="457200" algn="l"/>
              </a:tabLst>
            </a:pPr>
            <a:r>
              <a:rPr lang="en-GB" sz="3600" b="1" dirty="0">
                <a:solidFill>
                  <a:srgbClr val="CC9900"/>
                </a:solidFill>
                <a:effectLst>
                  <a:innerShdw blurRad="63500" dist="50800" dir="13500000">
                    <a:prstClr val="black">
                      <a:alpha val="50000"/>
                    </a:prstClr>
                  </a:innerShdw>
                </a:effectLst>
                <a:latin typeface="Helvetica" panose="020B0604020202020204" pitchFamily="34" charset="0"/>
                <a:ea typeface="+mn-ea"/>
                <a:cs typeface="Helvetica" panose="020B0604020202020204" pitchFamily="34" charset="0"/>
              </a:rPr>
              <a:t>Neurodiversity Leadership Model</a:t>
            </a:r>
          </a:p>
        </p:txBody>
      </p:sp>
      <p:cxnSp>
        <p:nvCxnSpPr>
          <p:cNvPr id="16" name="Straight Arrow Connector 15">
            <a:extLst>
              <a:ext uri="{FF2B5EF4-FFF2-40B4-BE49-F238E27FC236}">
                <a16:creationId xmlns:a16="http://schemas.microsoft.com/office/drawing/2014/main" id="{00D6BCBF-889A-C293-F78E-8134475582F9}"/>
              </a:ext>
            </a:extLst>
          </p:cNvPr>
          <p:cNvCxnSpPr>
            <a:cxnSpLocks/>
          </p:cNvCxnSpPr>
          <p:nvPr/>
        </p:nvCxnSpPr>
        <p:spPr>
          <a:xfrm>
            <a:off x="3300747" y="2855024"/>
            <a:ext cx="779640" cy="756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C4B4763C-E31A-CCCC-C2DA-F5F7DC76602C}"/>
              </a:ext>
            </a:extLst>
          </p:cNvPr>
          <p:cNvCxnSpPr>
            <a:cxnSpLocks/>
          </p:cNvCxnSpPr>
          <p:nvPr/>
        </p:nvCxnSpPr>
        <p:spPr>
          <a:xfrm>
            <a:off x="6359593" y="2822011"/>
            <a:ext cx="2448289"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D503EE6-6C81-6232-D195-48B3DF097665}"/>
              </a:ext>
            </a:extLst>
          </p:cNvPr>
          <p:cNvCxnSpPr>
            <a:cxnSpLocks/>
          </p:cNvCxnSpPr>
          <p:nvPr/>
        </p:nvCxnSpPr>
        <p:spPr>
          <a:xfrm flipV="1">
            <a:off x="3668620" y="2822011"/>
            <a:ext cx="21947" cy="188764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8090B844-7B51-2450-0B76-06ABE865FC97}"/>
              </a:ext>
            </a:extLst>
          </p:cNvPr>
          <p:cNvSpPr/>
          <p:nvPr/>
        </p:nvSpPr>
        <p:spPr>
          <a:xfrm>
            <a:off x="948219" y="1214437"/>
            <a:ext cx="2339400" cy="3296299"/>
          </a:xfrm>
          <a:prstGeom prst="rect">
            <a:avLst/>
          </a:prstGeom>
          <a:solidFill>
            <a:srgbClr val="FFFFEC"/>
          </a:solidFill>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ln w="0"/>
                <a:solidFill>
                  <a:schemeClr val="tx1"/>
                </a:solidFill>
                <a:effectLst>
                  <a:outerShdw blurRad="38100" dist="19050" dir="2700000" algn="tl" rotWithShape="0">
                    <a:schemeClr val="dk1">
                      <a:alpha val="40000"/>
                    </a:schemeClr>
                  </a:outerShdw>
                </a:effectLst>
                <a:latin typeface="Helvetica" panose="020B0604020202020204" pitchFamily="34" charset="0"/>
                <a:cs typeface="Helvetica" panose="020B0604020202020204" pitchFamily="34" charset="0"/>
              </a:rPr>
              <a:t>Neurodivergent Strengths</a:t>
            </a:r>
          </a:p>
        </p:txBody>
      </p:sp>
      <p:sp>
        <p:nvSpPr>
          <p:cNvPr id="5" name="Rectangle 4">
            <a:extLst>
              <a:ext uri="{FF2B5EF4-FFF2-40B4-BE49-F238E27FC236}">
                <a16:creationId xmlns:a16="http://schemas.microsoft.com/office/drawing/2014/main" id="{1601E9C0-150C-1064-4C7F-B27FB4DD5B43}"/>
              </a:ext>
            </a:extLst>
          </p:cNvPr>
          <p:cNvSpPr/>
          <p:nvPr/>
        </p:nvSpPr>
        <p:spPr>
          <a:xfrm>
            <a:off x="4058440" y="1249971"/>
            <a:ext cx="2343547" cy="3296299"/>
          </a:xfrm>
          <a:prstGeom prst="rect">
            <a:avLst/>
          </a:prstGeom>
          <a:solidFill>
            <a:schemeClr val="accent4">
              <a:lumMod val="20000"/>
              <a:lumOff val="80000"/>
            </a:schemeClr>
          </a:solidFill>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ln w="0"/>
                <a:solidFill>
                  <a:schemeClr val="tx1"/>
                </a:solidFill>
                <a:effectLst>
                  <a:outerShdw blurRad="38100" dist="19050" dir="2700000" algn="tl" rotWithShape="0">
                    <a:schemeClr val="dk1">
                      <a:alpha val="40000"/>
                    </a:schemeClr>
                  </a:outerShdw>
                </a:effectLst>
              </a:rPr>
              <a:t>Neurodiverse </a:t>
            </a:r>
          </a:p>
          <a:p>
            <a:pPr algn="ctr"/>
            <a:r>
              <a:rPr lang="en-GB" sz="2400" dirty="0">
                <a:ln w="0"/>
                <a:solidFill>
                  <a:schemeClr val="tx1"/>
                </a:solidFill>
                <a:effectLst>
                  <a:outerShdw blurRad="38100" dist="19050" dir="2700000" algn="tl" rotWithShape="0">
                    <a:schemeClr val="dk1">
                      <a:alpha val="40000"/>
                    </a:schemeClr>
                  </a:outerShdw>
                </a:effectLst>
              </a:rPr>
              <a:t>Leadership</a:t>
            </a:r>
          </a:p>
        </p:txBody>
      </p:sp>
      <p:sp>
        <p:nvSpPr>
          <p:cNvPr id="7" name="Rectangle 6">
            <a:extLst>
              <a:ext uri="{FF2B5EF4-FFF2-40B4-BE49-F238E27FC236}">
                <a16:creationId xmlns:a16="http://schemas.microsoft.com/office/drawing/2014/main" id="{D9DD1FD3-F0AF-2D0B-20C2-97BA97E5BE1C}"/>
              </a:ext>
            </a:extLst>
          </p:cNvPr>
          <p:cNvSpPr/>
          <p:nvPr/>
        </p:nvSpPr>
        <p:spPr>
          <a:xfrm>
            <a:off x="8807882" y="1065305"/>
            <a:ext cx="3208957" cy="5619135"/>
          </a:xfrm>
          <a:prstGeom prst="rect">
            <a:avLst/>
          </a:prstGeom>
          <a:solidFill>
            <a:srgbClr val="3D3F5E"/>
          </a:solidFill>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dirty="0">
                <a:ln w="0"/>
                <a:solidFill>
                  <a:schemeClr val="bg1"/>
                </a:solidFill>
                <a:effectLst>
                  <a:outerShdw blurRad="38100" dist="19050" dir="2700000" algn="tl" rotWithShape="0">
                    <a:schemeClr val="dk1">
                      <a:alpha val="40000"/>
                    </a:schemeClr>
                  </a:outerShdw>
                </a:effectLst>
              </a:rPr>
              <a:t>Impact on:</a:t>
            </a:r>
          </a:p>
          <a:p>
            <a:pPr algn="ctr"/>
            <a:r>
              <a:rPr lang="en-GB" sz="4000" dirty="0">
                <a:ln w="0"/>
                <a:solidFill>
                  <a:schemeClr val="bg1"/>
                </a:solidFill>
                <a:effectLst>
                  <a:outerShdw blurRad="38100" dist="19050" dir="2700000" algn="tl" rotWithShape="0">
                    <a:schemeClr val="dk1">
                      <a:alpha val="40000"/>
                    </a:schemeClr>
                  </a:outerShdw>
                </a:effectLst>
              </a:rPr>
              <a:t>Leaders</a:t>
            </a:r>
          </a:p>
          <a:p>
            <a:pPr algn="ctr"/>
            <a:r>
              <a:rPr lang="en-GB" sz="4000" dirty="0">
                <a:ln w="0"/>
                <a:solidFill>
                  <a:schemeClr val="bg1"/>
                </a:solidFill>
                <a:effectLst>
                  <a:outerShdw blurRad="38100" dist="19050" dir="2700000" algn="tl" rotWithShape="0">
                    <a:schemeClr val="dk1">
                      <a:alpha val="40000"/>
                    </a:schemeClr>
                  </a:outerShdw>
                </a:effectLst>
              </a:rPr>
              <a:t>Teams</a:t>
            </a:r>
          </a:p>
          <a:p>
            <a:pPr algn="ctr"/>
            <a:r>
              <a:rPr lang="en-GB" sz="4000" dirty="0">
                <a:ln w="0"/>
                <a:solidFill>
                  <a:schemeClr val="bg1"/>
                </a:solidFill>
                <a:effectLst>
                  <a:outerShdw blurRad="38100" dist="19050" dir="2700000" algn="tl" rotWithShape="0">
                    <a:schemeClr val="dk1">
                      <a:alpha val="40000"/>
                    </a:schemeClr>
                  </a:outerShdw>
                </a:effectLst>
              </a:rPr>
              <a:t>Patients</a:t>
            </a:r>
          </a:p>
          <a:p>
            <a:pPr algn="ctr"/>
            <a:r>
              <a:rPr lang="en-GB" sz="4000" dirty="0">
                <a:ln w="0"/>
                <a:solidFill>
                  <a:schemeClr val="bg1"/>
                </a:solidFill>
                <a:effectLst>
                  <a:outerShdw blurRad="38100" dist="19050" dir="2700000" algn="tl" rotWithShape="0">
                    <a:schemeClr val="dk1">
                      <a:alpha val="40000"/>
                    </a:schemeClr>
                  </a:outerShdw>
                </a:effectLst>
              </a:rPr>
              <a:t>Organisation</a:t>
            </a:r>
          </a:p>
          <a:p>
            <a:pPr algn="ctr"/>
            <a:r>
              <a:rPr lang="en-GB" sz="4000" dirty="0">
                <a:ln w="0"/>
                <a:solidFill>
                  <a:schemeClr val="bg1"/>
                </a:solidFill>
                <a:effectLst>
                  <a:outerShdw blurRad="38100" dist="19050" dir="2700000" algn="tl" rotWithShape="0">
                    <a:schemeClr val="dk1">
                      <a:alpha val="40000"/>
                    </a:schemeClr>
                  </a:outerShdw>
                </a:effectLst>
              </a:rPr>
              <a:t>System</a:t>
            </a:r>
          </a:p>
        </p:txBody>
      </p:sp>
      <p:sp>
        <p:nvSpPr>
          <p:cNvPr id="9" name="Rectangle 8">
            <a:extLst>
              <a:ext uri="{FF2B5EF4-FFF2-40B4-BE49-F238E27FC236}">
                <a16:creationId xmlns:a16="http://schemas.microsoft.com/office/drawing/2014/main" id="{9D7F5482-C57F-0CD6-DC4E-84C791ABDE53}"/>
              </a:ext>
            </a:extLst>
          </p:cNvPr>
          <p:cNvSpPr/>
          <p:nvPr/>
        </p:nvSpPr>
        <p:spPr>
          <a:xfrm>
            <a:off x="2086088" y="4709651"/>
            <a:ext cx="3208957" cy="1955621"/>
          </a:xfrm>
          <a:prstGeom prst="rect">
            <a:avLst/>
          </a:prstGeom>
          <a:solidFill>
            <a:srgbClr val="ED8367"/>
          </a:solidFill>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800" dirty="0">
                <a:ln w="0"/>
                <a:solidFill>
                  <a:schemeClr val="tx1"/>
                </a:solidFill>
                <a:effectLst>
                  <a:outerShdw blurRad="38100" dist="19050" dir="2700000" algn="tl" rotWithShape="0">
                    <a:schemeClr val="dk1">
                      <a:alpha val="40000"/>
                    </a:schemeClr>
                  </a:outerShdw>
                </a:effectLst>
                <a:latin typeface="Helvetica" panose="020B0604020202020204" pitchFamily="34" charset="0"/>
                <a:cs typeface="Helvetica" panose="020B0604020202020204" pitchFamily="34" charset="0"/>
              </a:rPr>
              <a:t>Enabling conditions</a:t>
            </a:r>
          </a:p>
        </p:txBody>
      </p:sp>
    </p:spTree>
    <p:extLst>
      <p:ext uri="{BB962C8B-B14F-4D97-AF65-F5344CB8AC3E}">
        <p14:creationId xmlns:p14="http://schemas.microsoft.com/office/powerpoint/2010/main" val="181811852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childTnLst>
                          </p:cTn>
                        </p:par>
                        <p:par>
                          <p:cTn id="15" fill="hold">
                            <p:stCondLst>
                              <p:cond delay="500"/>
                            </p:stCondLst>
                            <p:childTnLst>
                              <p:par>
                                <p:cTn id="16" presetID="55"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ppt_w</p:attrName>
                                        </p:attrNameLst>
                                      </p:cBhvr>
                                      <p:tavLst>
                                        <p:tav tm="0">
                                          <p:val>
                                            <p:strVal val="#ppt_w*0.70"/>
                                          </p:val>
                                        </p:tav>
                                        <p:tav tm="100000">
                                          <p:val>
                                            <p:strVal val="#ppt_w"/>
                                          </p:val>
                                        </p:tav>
                                      </p:tavLst>
                                    </p:anim>
                                    <p:anim calcmode="lin" valueType="num">
                                      <p:cBhvr>
                                        <p:cTn id="19" dur="1000" fill="hold"/>
                                        <p:tgtEl>
                                          <p:spTgt spid="5"/>
                                        </p:tgtEl>
                                        <p:attrNameLst>
                                          <p:attrName>ppt_h</p:attrName>
                                        </p:attrNameLst>
                                      </p:cBhvr>
                                      <p:tavLst>
                                        <p:tav tm="0">
                                          <p:val>
                                            <p:strVal val="#ppt_h"/>
                                          </p:val>
                                        </p:tav>
                                        <p:tav tm="100000">
                                          <p:val>
                                            <p:strVal val="#ppt_h"/>
                                          </p:val>
                                        </p:tav>
                                      </p:tavLst>
                                    </p:anim>
                                    <p:animEffect transition="in" filter="fade">
                                      <p:cBhvr>
                                        <p:cTn id="20" dur="1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childTnLst>
                          </p:cTn>
                        </p:par>
                        <p:par>
                          <p:cTn id="26" fill="hold">
                            <p:stCondLst>
                              <p:cond delay="500"/>
                            </p:stCondLst>
                            <p:childTnLst>
                              <p:par>
                                <p:cTn id="27" presetID="55"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1000" fill="hold"/>
                                        <p:tgtEl>
                                          <p:spTgt spid="7"/>
                                        </p:tgtEl>
                                        <p:attrNameLst>
                                          <p:attrName>ppt_w</p:attrName>
                                        </p:attrNameLst>
                                      </p:cBhvr>
                                      <p:tavLst>
                                        <p:tav tm="0">
                                          <p:val>
                                            <p:strVal val="#ppt_w*0.70"/>
                                          </p:val>
                                        </p:tav>
                                        <p:tav tm="100000">
                                          <p:val>
                                            <p:strVal val="#ppt_w"/>
                                          </p:val>
                                        </p:tav>
                                      </p:tavLst>
                                    </p:anim>
                                    <p:anim calcmode="lin" valueType="num">
                                      <p:cBhvr>
                                        <p:cTn id="30" dur="1000" fill="hold"/>
                                        <p:tgtEl>
                                          <p:spTgt spid="7"/>
                                        </p:tgtEl>
                                        <p:attrNameLst>
                                          <p:attrName>ppt_h</p:attrName>
                                        </p:attrNameLst>
                                      </p:cBhvr>
                                      <p:tavLst>
                                        <p:tav tm="0">
                                          <p:val>
                                            <p:strVal val="#ppt_h"/>
                                          </p:val>
                                        </p:tav>
                                        <p:tav tm="100000">
                                          <p:val>
                                            <p:strVal val="#ppt_h"/>
                                          </p:val>
                                        </p:tav>
                                      </p:tavLst>
                                    </p:anim>
                                    <p:animEffect transition="in" filter="fade">
                                      <p:cBhvr>
                                        <p:cTn id="31" dur="10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1000" fill="hold"/>
                                        <p:tgtEl>
                                          <p:spTgt spid="9"/>
                                        </p:tgtEl>
                                        <p:attrNameLst>
                                          <p:attrName>ppt_w</p:attrName>
                                        </p:attrNameLst>
                                      </p:cBhvr>
                                      <p:tavLst>
                                        <p:tav tm="0">
                                          <p:val>
                                            <p:strVal val="#ppt_w*0.70"/>
                                          </p:val>
                                        </p:tav>
                                        <p:tav tm="100000">
                                          <p:val>
                                            <p:strVal val="#ppt_w"/>
                                          </p:val>
                                        </p:tav>
                                      </p:tavLst>
                                    </p:anim>
                                    <p:anim calcmode="lin" valueType="num">
                                      <p:cBhvr>
                                        <p:cTn id="37" dur="1000" fill="hold"/>
                                        <p:tgtEl>
                                          <p:spTgt spid="9"/>
                                        </p:tgtEl>
                                        <p:attrNameLst>
                                          <p:attrName>ppt_h</p:attrName>
                                        </p:attrNameLst>
                                      </p:cBhvr>
                                      <p:tavLst>
                                        <p:tav tm="0">
                                          <p:val>
                                            <p:strVal val="#ppt_h"/>
                                          </p:val>
                                        </p:tav>
                                        <p:tav tm="100000">
                                          <p:val>
                                            <p:strVal val="#ppt_h"/>
                                          </p:val>
                                        </p:tav>
                                      </p:tavLst>
                                    </p:anim>
                                    <p:animEffect transition="in" filter="fade">
                                      <p:cBhvr>
                                        <p:cTn id="38" dur="1000"/>
                                        <p:tgtEl>
                                          <p:spTgt spid="9"/>
                                        </p:tgtEl>
                                      </p:cBhvr>
                                    </p:animEffect>
                                  </p:childTnLst>
                                </p:cTn>
                              </p:par>
                            </p:childTnLst>
                          </p:cTn>
                        </p:par>
                        <p:par>
                          <p:cTn id="39" fill="hold">
                            <p:stCondLst>
                              <p:cond delay="1000"/>
                            </p:stCondLst>
                            <p:childTnLst>
                              <p:par>
                                <p:cTn id="40" presetID="22" presetClass="entr" presetSubtype="4" fill="hold"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down)">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2045">
            <a:extLst>
              <a:ext uri="{FF2B5EF4-FFF2-40B4-BE49-F238E27FC236}">
                <a16:creationId xmlns:a16="http://schemas.microsoft.com/office/drawing/2014/main" id="{1AC9F7C4-D8D3-5E91-F5C4-118492CF0DE9}"/>
              </a:ext>
            </a:extLst>
          </p:cNvPr>
          <p:cNvGrpSpPr/>
          <p:nvPr/>
        </p:nvGrpSpPr>
        <p:grpSpPr>
          <a:xfrm>
            <a:off x="8954266" y="3941680"/>
            <a:ext cx="2946325" cy="2691508"/>
            <a:chOff x="1580220" y="3278027"/>
            <a:chExt cx="2326048" cy="2011680"/>
          </a:xfrm>
        </p:grpSpPr>
        <p:pic>
          <p:nvPicPr>
            <p:cNvPr id="747" name="Gráfico 2046">
              <a:extLst>
                <a:ext uri="{FF2B5EF4-FFF2-40B4-BE49-F238E27FC236}">
                  <a16:creationId xmlns:a16="http://schemas.microsoft.com/office/drawing/2014/main" id="{81E8E917-E83B-0574-70BE-8CA37CBA60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80220" y="3278027"/>
              <a:ext cx="2326048" cy="2011680"/>
            </a:xfrm>
            <a:prstGeom prst="rect">
              <a:avLst/>
            </a:prstGeom>
          </p:spPr>
        </p:pic>
        <p:pic>
          <p:nvPicPr>
            <p:cNvPr id="748" name="Gráfico 2047">
              <a:extLst>
                <a:ext uri="{FF2B5EF4-FFF2-40B4-BE49-F238E27FC236}">
                  <a16:creationId xmlns:a16="http://schemas.microsoft.com/office/drawing/2014/main" id="{648B8C91-84AC-E70A-51E6-56337E2B7997}"/>
                </a:ext>
              </a:extLst>
            </p:cNvPr>
            <p:cNvPicPr>
              <a:picLocks noChangeAspect="1"/>
            </p:cNvPicPr>
            <p:nvPr/>
          </p:nvPicPr>
          <p:blipFill>
            <a:blip r:embed="rId3">
              <a:extLst>
                <a:ext uri="{96DAC541-7B7A-43D3-8B79-37D633B846F1}">
                  <asvg:svgBlip xmlns:asvg="http://schemas.microsoft.com/office/drawing/2016/SVG/main" r:embed="rId5"/>
                </a:ext>
              </a:extLst>
            </a:blip>
            <a:stretch>
              <a:fillRect/>
            </a:stretch>
          </p:blipFill>
          <p:spPr>
            <a:xfrm>
              <a:off x="1634054" y="3321643"/>
              <a:ext cx="2220319" cy="1920240"/>
            </a:xfrm>
            <a:prstGeom prst="rect">
              <a:avLst/>
            </a:prstGeom>
          </p:spPr>
        </p:pic>
      </p:grpSp>
      <p:grpSp>
        <p:nvGrpSpPr>
          <p:cNvPr id="10" name="Grupo 2048">
            <a:extLst>
              <a:ext uri="{FF2B5EF4-FFF2-40B4-BE49-F238E27FC236}">
                <a16:creationId xmlns:a16="http://schemas.microsoft.com/office/drawing/2014/main" id="{7514455B-B023-4492-A9ED-C5EB23A5D45E}"/>
              </a:ext>
            </a:extLst>
          </p:cNvPr>
          <p:cNvGrpSpPr/>
          <p:nvPr/>
        </p:nvGrpSpPr>
        <p:grpSpPr>
          <a:xfrm>
            <a:off x="9099623" y="4047524"/>
            <a:ext cx="2697453" cy="2500161"/>
            <a:chOff x="1690509" y="3352193"/>
            <a:chExt cx="2129570" cy="1868664"/>
          </a:xfrm>
          <a:solidFill>
            <a:schemeClr val="accent2"/>
          </a:solidFill>
        </p:grpSpPr>
        <p:grpSp>
          <p:nvGrpSpPr>
            <p:cNvPr id="585" name="Grupo 2049">
              <a:extLst>
                <a:ext uri="{FF2B5EF4-FFF2-40B4-BE49-F238E27FC236}">
                  <a16:creationId xmlns:a16="http://schemas.microsoft.com/office/drawing/2014/main" id="{B9CFB9BF-F0D7-3009-4FD4-6371792C6BBF}"/>
                </a:ext>
              </a:extLst>
            </p:cNvPr>
            <p:cNvGrpSpPr/>
            <p:nvPr/>
          </p:nvGrpSpPr>
          <p:grpSpPr>
            <a:xfrm>
              <a:off x="1690509" y="3364799"/>
              <a:ext cx="2109854" cy="1828980"/>
              <a:chOff x="6964785" y="2744074"/>
              <a:chExt cx="4004309" cy="3468052"/>
            </a:xfrm>
            <a:grpFill/>
          </p:grpSpPr>
          <p:grpSp>
            <p:nvGrpSpPr>
              <p:cNvPr id="588" name="Gráfico 436">
                <a:extLst>
                  <a:ext uri="{FF2B5EF4-FFF2-40B4-BE49-F238E27FC236}">
                    <a16:creationId xmlns:a16="http://schemas.microsoft.com/office/drawing/2014/main" id="{A8222981-6142-AE2B-AC70-A1755AC13AE5}"/>
                  </a:ext>
                </a:extLst>
              </p:cNvPr>
              <p:cNvGrpSpPr/>
              <p:nvPr/>
            </p:nvGrpSpPr>
            <p:grpSpPr>
              <a:xfrm>
                <a:off x="7965862" y="6096874"/>
                <a:ext cx="2001202" cy="115252"/>
                <a:chOff x="7965862" y="6096874"/>
                <a:chExt cx="2001202" cy="115252"/>
              </a:xfrm>
              <a:grpFill/>
            </p:grpSpPr>
            <p:sp>
              <p:nvSpPr>
                <p:cNvPr id="722" name="Forma libre: forma 2186">
                  <a:extLst>
                    <a:ext uri="{FF2B5EF4-FFF2-40B4-BE49-F238E27FC236}">
                      <a16:creationId xmlns:a16="http://schemas.microsoft.com/office/drawing/2014/main" id="{F739F3E7-7DF1-A5AD-C7F5-53F8D3BA14D1}"/>
                    </a:ext>
                  </a:extLst>
                </p:cNvPr>
                <p:cNvSpPr/>
                <p:nvPr/>
              </p:nvSpPr>
              <p:spPr>
                <a:xfrm>
                  <a:off x="7965862" y="6096874"/>
                  <a:ext cx="2001202" cy="114300"/>
                </a:xfrm>
                <a:custGeom>
                  <a:avLst/>
                  <a:gdLst>
                    <a:gd name="connsiteX0" fmla="*/ 1935480 w 2001202"/>
                    <a:gd name="connsiteY0" fmla="*/ 0 h 114300"/>
                    <a:gd name="connsiteX1" fmla="*/ 2001203 w 2001202"/>
                    <a:gd name="connsiteY1" fmla="*/ 114300 h 114300"/>
                    <a:gd name="connsiteX2" fmla="*/ 0 w 2001202"/>
                    <a:gd name="connsiteY2" fmla="*/ 114300 h 114300"/>
                    <a:gd name="connsiteX3" fmla="*/ 65723 w 2001202"/>
                    <a:gd name="connsiteY3" fmla="*/ 0 h 114300"/>
                    <a:gd name="connsiteX4" fmla="*/ 1935480 w 2001202"/>
                    <a:gd name="connsiteY4" fmla="*/ 0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202" h="114300">
                      <a:moveTo>
                        <a:pt x="1935480" y="0"/>
                      </a:moveTo>
                      <a:cubicBezTo>
                        <a:pt x="1971675" y="62865"/>
                        <a:pt x="2001203" y="114300"/>
                        <a:pt x="2001203" y="114300"/>
                      </a:cubicBezTo>
                      <a:lnTo>
                        <a:pt x="0" y="114300"/>
                      </a:lnTo>
                      <a:cubicBezTo>
                        <a:pt x="0" y="114300"/>
                        <a:pt x="29527" y="62865"/>
                        <a:pt x="65723" y="0"/>
                      </a:cubicBezTo>
                      <a:cubicBezTo>
                        <a:pt x="65723" y="0"/>
                        <a:pt x="1935480" y="0"/>
                        <a:pt x="1935480" y="0"/>
                      </a:cubicBezTo>
                      <a:close/>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23" name="Gráfico 436">
                  <a:extLst>
                    <a:ext uri="{FF2B5EF4-FFF2-40B4-BE49-F238E27FC236}">
                      <a16:creationId xmlns:a16="http://schemas.microsoft.com/office/drawing/2014/main" id="{A837539F-F55C-94BF-F58D-57EA6E4C70D2}"/>
                    </a:ext>
                  </a:extLst>
                </p:cNvPr>
                <p:cNvGrpSpPr/>
                <p:nvPr/>
              </p:nvGrpSpPr>
              <p:grpSpPr>
                <a:xfrm>
                  <a:off x="7965862" y="6096874"/>
                  <a:ext cx="2001202" cy="115252"/>
                  <a:chOff x="7965862" y="6096874"/>
                  <a:chExt cx="2001202" cy="115252"/>
                </a:xfrm>
                <a:grpFill/>
              </p:grpSpPr>
              <p:sp>
                <p:nvSpPr>
                  <p:cNvPr id="724" name="Forma libre: forma 2188">
                    <a:extLst>
                      <a:ext uri="{FF2B5EF4-FFF2-40B4-BE49-F238E27FC236}">
                        <a16:creationId xmlns:a16="http://schemas.microsoft.com/office/drawing/2014/main" id="{C84CA3A6-5918-233C-36C1-5289537C96D4}"/>
                      </a:ext>
                    </a:extLst>
                  </p:cNvPr>
                  <p:cNvSpPr/>
                  <p:nvPr/>
                </p:nvSpPr>
                <p:spPr>
                  <a:xfrm>
                    <a:off x="8031585" y="6096874"/>
                    <a:ext cx="1870709" cy="952"/>
                  </a:xfrm>
                  <a:custGeom>
                    <a:avLst/>
                    <a:gdLst>
                      <a:gd name="connsiteX0" fmla="*/ 0 w 1870709"/>
                      <a:gd name="connsiteY0" fmla="*/ 0 h 952"/>
                      <a:gd name="connsiteX1" fmla="*/ 1869757 w 1870709"/>
                      <a:gd name="connsiteY1" fmla="*/ 0 h 952"/>
                      <a:gd name="connsiteX2" fmla="*/ 1870710 w 1870709"/>
                      <a:gd name="connsiteY2" fmla="*/ 953 h 952"/>
                      <a:gd name="connsiteX3" fmla="*/ 0 w 1870709"/>
                      <a:gd name="connsiteY3" fmla="*/ 0 h 952"/>
                      <a:gd name="connsiteX4" fmla="*/ 0 w 1870709"/>
                      <a:gd name="connsiteY4" fmla="*/ 0 h 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709" h="952">
                        <a:moveTo>
                          <a:pt x="0" y="0"/>
                        </a:moveTo>
                        <a:lnTo>
                          <a:pt x="1869757" y="0"/>
                        </a:lnTo>
                        <a:cubicBezTo>
                          <a:pt x="1869757" y="0"/>
                          <a:pt x="1869757" y="953"/>
                          <a:pt x="1870710" y="953"/>
                        </a:cubicBezTo>
                        <a:lnTo>
                          <a:pt x="0" y="0"/>
                        </a:lnTo>
                        <a:cubicBezTo>
                          <a:pt x="0" y="953"/>
                          <a:pt x="0" y="0"/>
                          <a:pt x="0"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5" name="Forma libre: forma 2189">
                    <a:extLst>
                      <a:ext uri="{FF2B5EF4-FFF2-40B4-BE49-F238E27FC236}">
                        <a16:creationId xmlns:a16="http://schemas.microsoft.com/office/drawing/2014/main" id="{C6C9082E-1DAE-6ECA-871C-48A719D2B86F}"/>
                      </a:ext>
                    </a:extLst>
                  </p:cNvPr>
                  <p:cNvSpPr/>
                  <p:nvPr/>
                </p:nvSpPr>
                <p:spPr>
                  <a:xfrm>
                    <a:off x="8027774" y="6097826"/>
                    <a:ext cx="1875472" cy="3809"/>
                  </a:xfrm>
                  <a:custGeom>
                    <a:avLst/>
                    <a:gdLst>
                      <a:gd name="connsiteX0" fmla="*/ 2858 w 1875472"/>
                      <a:gd name="connsiteY0" fmla="*/ 0 h 3809"/>
                      <a:gd name="connsiteX1" fmla="*/ 1873567 w 1875472"/>
                      <a:gd name="connsiteY1" fmla="*/ 0 h 3809"/>
                      <a:gd name="connsiteX2" fmla="*/ 1875473 w 1875472"/>
                      <a:gd name="connsiteY2" fmla="*/ 3810 h 3809"/>
                      <a:gd name="connsiteX3" fmla="*/ 0 w 1875472"/>
                      <a:gd name="connsiteY3" fmla="*/ 3810 h 3809"/>
                      <a:gd name="connsiteX4" fmla="*/ 2858 w 1875472"/>
                      <a:gd name="connsiteY4" fmla="*/ 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472" h="3809">
                        <a:moveTo>
                          <a:pt x="2858" y="0"/>
                        </a:moveTo>
                        <a:lnTo>
                          <a:pt x="1873567" y="0"/>
                        </a:lnTo>
                        <a:cubicBezTo>
                          <a:pt x="1874520" y="953"/>
                          <a:pt x="1875473" y="2857"/>
                          <a:pt x="1875473" y="3810"/>
                        </a:cubicBezTo>
                        <a:lnTo>
                          <a:pt x="0" y="3810"/>
                        </a:lnTo>
                        <a:cubicBezTo>
                          <a:pt x="1905" y="2857"/>
                          <a:pt x="2858" y="953"/>
                          <a:pt x="2858"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6" name="Forma libre: forma 2190">
                    <a:extLst>
                      <a:ext uri="{FF2B5EF4-FFF2-40B4-BE49-F238E27FC236}">
                        <a16:creationId xmlns:a16="http://schemas.microsoft.com/office/drawing/2014/main" id="{2C7CDAEA-FDE4-2DB5-7F9E-1E4904B89133}"/>
                      </a:ext>
                    </a:extLst>
                  </p:cNvPr>
                  <p:cNvSpPr/>
                  <p:nvPr/>
                </p:nvSpPr>
                <p:spPr>
                  <a:xfrm>
                    <a:off x="8026822" y="6101636"/>
                    <a:ext cx="1879282" cy="3809"/>
                  </a:xfrm>
                  <a:custGeom>
                    <a:avLst/>
                    <a:gdLst>
                      <a:gd name="connsiteX0" fmla="*/ 1905 w 1879282"/>
                      <a:gd name="connsiteY0" fmla="*/ 0 h 3809"/>
                      <a:gd name="connsiteX1" fmla="*/ 1877378 w 1879282"/>
                      <a:gd name="connsiteY1" fmla="*/ 0 h 3809"/>
                      <a:gd name="connsiteX2" fmla="*/ 1879282 w 1879282"/>
                      <a:gd name="connsiteY2" fmla="*/ 3810 h 3809"/>
                      <a:gd name="connsiteX3" fmla="*/ 0 w 1879282"/>
                      <a:gd name="connsiteY3" fmla="*/ 3810 h 3809"/>
                      <a:gd name="connsiteX4" fmla="*/ 1905 w 1879282"/>
                      <a:gd name="connsiteY4" fmla="*/ 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282" h="3809">
                        <a:moveTo>
                          <a:pt x="1905" y="0"/>
                        </a:moveTo>
                        <a:lnTo>
                          <a:pt x="1877378" y="0"/>
                        </a:lnTo>
                        <a:cubicBezTo>
                          <a:pt x="1878330" y="953"/>
                          <a:pt x="1879282" y="2857"/>
                          <a:pt x="1879282" y="3810"/>
                        </a:cubicBezTo>
                        <a:lnTo>
                          <a:pt x="0" y="3810"/>
                        </a:lnTo>
                        <a:cubicBezTo>
                          <a:pt x="0" y="2857"/>
                          <a:pt x="952" y="1905"/>
                          <a:pt x="1905"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7" name="Forma libre: forma 2191">
                    <a:extLst>
                      <a:ext uri="{FF2B5EF4-FFF2-40B4-BE49-F238E27FC236}">
                        <a16:creationId xmlns:a16="http://schemas.microsoft.com/office/drawing/2014/main" id="{7DA0D72D-699C-3A06-E93A-F3F05667234D}"/>
                      </a:ext>
                    </a:extLst>
                  </p:cNvPr>
                  <p:cNvSpPr/>
                  <p:nvPr/>
                </p:nvSpPr>
                <p:spPr>
                  <a:xfrm>
                    <a:off x="8024917" y="6106399"/>
                    <a:ext cx="1884045" cy="2857"/>
                  </a:xfrm>
                  <a:custGeom>
                    <a:avLst/>
                    <a:gdLst>
                      <a:gd name="connsiteX0" fmla="*/ 1905 w 1884045"/>
                      <a:gd name="connsiteY0" fmla="*/ 0 h 2857"/>
                      <a:gd name="connsiteX1" fmla="*/ 1882140 w 1884045"/>
                      <a:gd name="connsiteY1" fmla="*/ 0 h 2857"/>
                      <a:gd name="connsiteX2" fmla="*/ 1884045 w 1884045"/>
                      <a:gd name="connsiteY2" fmla="*/ 2857 h 2857"/>
                      <a:gd name="connsiteX3" fmla="*/ 0 w 1884045"/>
                      <a:gd name="connsiteY3" fmla="*/ 2857 h 2857"/>
                      <a:gd name="connsiteX4" fmla="*/ 1905 w 1884045"/>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4045" h="2857">
                        <a:moveTo>
                          <a:pt x="1905" y="0"/>
                        </a:moveTo>
                        <a:lnTo>
                          <a:pt x="1882140" y="0"/>
                        </a:lnTo>
                        <a:cubicBezTo>
                          <a:pt x="1883093" y="953"/>
                          <a:pt x="1883093" y="1905"/>
                          <a:pt x="1884045" y="2857"/>
                        </a:cubicBezTo>
                        <a:lnTo>
                          <a:pt x="0" y="2857"/>
                        </a:lnTo>
                        <a:cubicBezTo>
                          <a:pt x="0" y="1905"/>
                          <a:pt x="952" y="953"/>
                          <a:pt x="1905"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8" name="Forma libre: forma 2192">
                    <a:extLst>
                      <a:ext uri="{FF2B5EF4-FFF2-40B4-BE49-F238E27FC236}">
                        <a16:creationId xmlns:a16="http://schemas.microsoft.com/office/drawing/2014/main" id="{B3FD48C3-70DB-85FD-D2F9-75C0B391F3F5}"/>
                      </a:ext>
                    </a:extLst>
                  </p:cNvPr>
                  <p:cNvSpPr/>
                  <p:nvPr/>
                </p:nvSpPr>
                <p:spPr>
                  <a:xfrm>
                    <a:off x="8023012" y="6109256"/>
                    <a:ext cx="1887854" cy="2857"/>
                  </a:xfrm>
                  <a:custGeom>
                    <a:avLst/>
                    <a:gdLst>
                      <a:gd name="connsiteX0" fmla="*/ 1905 w 1887854"/>
                      <a:gd name="connsiteY0" fmla="*/ 0 h 2857"/>
                      <a:gd name="connsiteX1" fmla="*/ 1885950 w 1887854"/>
                      <a:gd name="connsiteY1" fmla="*/ 0 h 2857"/>
                      <a:gd name="connsiteX2" fmla="*/ 1887855 w 1887854"/>
                      <a:gd name="connsiteY2" fmla="*/ 2858 h 2857"/>
                      <a:gd name="connsiteX3" fmla="*/ 0 w 1887854"/>
                      <a:gd name="connsiteY3" fmla="*/ 2858 h 2857"/>
                      <a:gd name="connsiteX4" fmla="*/ 1905 w 1887854"/>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7854" h="2857">
                        <a:moveTo>
                          <a:pt x="1905" y="0"/>
                        </a:moveTo>
                        <a:lnTo>
                          <a:pt x="1885950" y="0"/>
                        </a:lnTo>
                        <a:cubicBezTo>
                          <a:pt x="1886903" y="953"/>
                          <a:pt x="1886903" y="1905"/>
                          <a:pt x="1887855" y="2858"/>
                        </a:cubicBezTo>
                        <a:lnTo>
                          <a:pt x="0" y="2858"/>
                        </a:lnTo>
                        <a:cubicBezTo>
                          <a:pt x="0" y="1905"/>
                          <a:pt x="952" y="953"/>
                          <a:pt x="1905"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9" name="Forma libre: forma 2193">
                    <a:extLst>
                      <a:ext uri="{FF2B5EF4-FFF2-40B4-BE49-F238E27FC236}">
                        <a16:creationId xmlns:a16="http://schemas.microsoft.com/office/drawing/2014/main" id="{2AB32465-2727-320F-6EDD-911172935CCF}"/>
                      </a:ext>
                    </a:extLst>
                  </p:cNvPr>
                  <p:cNvSpPr/>
                  <p:nvPr/>
                </p:nvSpPr>
                <p:spPr>
                  <a:xfrm>
                    <a:off x="8021107" y="6112114"/>
                    <a:ext cx="1891664" cy="2857"/>
                  </a:xfrm>
                  <a:custGeom>
                    <a:avLst/>
                    <a:gdLst>
                      <a:gd name="connsiteX0" fmla="*/ 1905 w 1891664"/>
                      <a:gd name="connsiteY0" fmla="*/ 0 h 2857"/>
                      <a:gd name="connsiteX1" fmla="*/ 1889760 w 1891664"/>
                      <a:gd name="connsiteY1" fmla="*/ 0 h 2857"/>
                      <a:gd name="connsiteX2" fmla="*/ 1891665 w 1891664"/>
                      <a:gd name="connsiteY2" fmla="*/ 2857 h 2857"/>
                      <a:gd name="connsiteX3" fmla="*/ 0 w 1891664"/>
                      <a:gd name="connsiteY3" fmla="*/ 2857 h 2857"/>
                      <a:gd name="connsiteX4" fmla="*/ 1905 w 1891664"/>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1664" h="2857">
                        <a:moveTo>
                          <a:pt x="1905" y="0"/>
                        </a:moveTo>
                        <a:lnTo>
                          <a:pt x="1889760" y="0"/>
                        </a:lnTo>
                        <a:cubicBezTo>
                          <a:pt x="1890712" y="953"/>
                          <a:pt x="1890712" y="1905"/>
                          <a:pt x="1891665" y="2857"/>
                        </a:cubicBezTo>
                        <a:lnTo>
                          <a:pt x="0" y="2857"/>
                        </a:lnTo>
                        <a:cubicBezTo>
                          <a:pt x="0" y="2857"/>
                          <a:pt x="952" y="953"/>
                          <a:pt x="1905"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0" name="Forma libre: forma 2194">
                    <a:extLst>
                      <a:ext uri="{FF2B5EF4-FFF2-40B4-BE49-F238E27FC236}">
                        <a16:creationId xmlns:a16="http://schemas.microsoft.com/office/drawing/2014/main" id="{DE0534FB-83EB-E323-FEC9-A89BED4A6659}"/>
                      </a:ext>
                    </a:extLst>
                  </p:cNvPr>
                  <p:cNvSpPr/>
                  <p:nvPr/>
                </p:nvSpPr>
                <p:spPr>
                  <a:xfrm>
                    <a:off x="8019202" y="6115924"/>
                    <a:ext cx="1895475" cy="2857"/>
                  </a:xfrm>
                  <a:custGeom>
                    <a:avLst/>
                    <a:gdLst>
                      <a:gd name="connsiteX0" fmla="*/ 1905 w 1895475"/>
                      <a:gd name="connsiteY0" fmla="*/ 0 h 2857"/>
                      <a:gd name="connsiteX1" fmla="*/ 1893570 w 1895475"/>
                      <a:gd name="connsiteY1" fmla="*/ 0 h 2857"/>
                      <a:gd name="connsiteX2" fmla="*/ 1895475 w 1895475"/>
                      <a:gd name="connsiteY2" fmla="*/ 2857 h 2857"/>
                      <a:gd name="connsiteX3" fmla="*/ 0 w 1895475"/>
                      <a:gd name="connsiteY3" fmla="*/ 2857 h 2857"/>
                      <a:gd name="connsiteX4" fmla="*/ 1905 w 1895475"/>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475" h="2857">
                        <a:moveTo>
                          <a:pt x="1905" y="0"/>
                        </a:moveTo>
                        <a:lnTo>
                          <a:pt x="1893570" y="0"/>
                        </a:lnTo>
                        <a:cubicBezTo>
                          <a:pt x="1894523" y="953"/>
                          <a:pt x="1894523" y="1905"/>
                          <a:pt x="1895475" y="2857"/>
                        </a:cubicBezTo>
                        <a:lnTo>
                          <a:pt x="0" y="2857"/>
                        </a:lnTo>
                        <a:cubicBezTo>
                          <a:pt x="953" y="1905"/>
                          <a:pt x="953" y="953"/>
                          <a:pt x="1905"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1" name="Forma libre: forma 2195">
                    <a:extLst>
                      <a:ext uri="{FF2B5EF4-FFF2-40B4-BE49-F238E27FC236}">
                        <a16:creationId xmlns:a16="http://schemas.microsoft.com/office/drawing/2014/main" id="{A3187D06-FFD6-1397-6F81-03C6BF78B914}"/>
                      </a:ext>
                    </a:extLst>
                  </p:cNvPr>
                  <p:cNvSpPr/>
                  <p:nvPr/>
                </p:nvSpPr>
                <p:spPr>
                  <a:xfrm>
                    <a:off x="8017297" y="6118781"/>
                    <a:ext cx="1898332" cy="2857"/>
                  </a:xfrm>
                  <a:custGeom>
                    <a:avLst/>
                    <a:gdLst>
                      <a:gd name="connsiteX0" fmla="*/ 1905 w 1898332"/>
                      <a:gd name="connsiteY0" fmla="*/ 0 h 2857"/>
                      <a:gd name="connsiteX1" fmla="*/ 1896428 w 1898332"/>
                      <a:gd name="connsiteY1" fmla="*/ 0 h 2857"/>
                      <a:gd name="connsiteX2" fmla="*/ 1898332 w 1898332"/>
                      <a:gd name="connsiteY2" fmla="*/ 2858 h 2857"/>
                      <a:gd name="connsiteX3" fmla="*/ 0 w 1898332"/>
                      <a:gd name="connsiteY3" fmla="*/ 2858 h 2857"/>
                      <a:gd name="connsiteX4" fmla="*/ 1905 w 1898332"/>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2" h="2857">
                        <a:moveTo>
                          <a:pt x="1905" y="0"/>
                        </a:moveTo>
                        <a:lnTo>
                          <a:pt x="1896428" y="0"/>
                        </a:lnTo>
                        <a:cubicBezTo>
                          <a:pt x="1897380" y="953"/>
                          <a:pt x="1897380" y="1905"/>
                          <a:pt x="1898332" y="2858"/>
                        </a:cubicBezTo>
                        <a:lnTo>
                          <a:pt x="0" y="2858"/>
                        </a:lnTo>
                        <a:cubicBezTo>
                          <a:pt x="952" y="1905"/>
                          <a:pt x="952" y="953"/>
                          <a:pt x="1905"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2" name="Forma libre: forma 2196">
                    <a:extLst>
                      <a:ext uri="{FF2B5EF4-FFF2-40B4-BE49-F238E27FC236}">
                        <a16:creationId xmlns:a16="http://schemas.microsoft.com/office/drawing/2014/main" id="{0CE027CA-07B3-0F82-3273-812E235AFCFB}"/>
                      </a:ext>
                    </a:extLst>
                  </p:cNvPr>
                  <p:cNvSpPr/>
                  <p:nvPr/>
                </p:nvSpPr>
                <p:spPr>
                  <a:xfrm>
                    <a:off x="8015392" y="6121639"/>
                    <a:ext cx="1902142" cy="2857"/>
                  </a:xfrm>
                  <a:custGeom>
                    <a:avLst/>
                    <a:gdLst>
                      <a:gd name="connsiteX0" fmla="*/ 1905 w 1902142"/>
                      <a:gd name="connsiteY0" fmla="*/ 0 h 2857"/>
                      <a:gd name="connsiteX1" fmla="*/ 1900237 w 1902142"/>
                      <a:gd name="connsiteY1" fmla="*/ 0 h 2857"/>
                      <a:gd name="connsiteX2" fmla="*/ 1902143 w 1902142"/>
                      <a:gd name="connsiteY2" fmla="*/ 2857 h 2857"/>
                      <a:gd name="connsiteX3" fmla="*/ 0 w 1902142"/>
                      <a:gd name="connsiteY3" fmla="*/ 2857 h 2857"/>
                      <a:gd name="connsiteX4" fmla="*/ 1905 w 1902142"/>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2142" h="2857">
                        <a:moveTo>
                          <a:pt x="1905" y="0"/>
                        </a:moveTo>
                        <a:lnTo>
                          <a:pt x="1900237" y="0"/>
                        </a:lnTo>
                        <a:cubicBezTo>
                          <a:pt x="1901190" y="953"/>
                          <a:pt x="1901190" y="1905"/>
                          <a:pt x="1902143" y="2857"/>
                        </a:cubicBezTo>
                        <a:lnTo>
                          <a:pt x="0" y="2857"/>
                        </a:lnTo>
                        <a:cubicBezTo>
                          <a:pt x="952" y="1905"/>
                          <a:pt x="1905" y="953"/>
                          <a:pt x="1905"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3" name="Forma libre: forma 2197">
                    <a:extLst>
                      <a:ext uri="{FF2B5EF4-FFF2-40B4-BE49-F238E27FC236}">
                        <a16:creationId xmlns:a16="http://schemas.microsoft.com/office/drawing/2014/main" id="{4D71C4E6-4DDE-DBA7-92AE-EC13140007D2}"/>
                      </a:ext>
                    </a:extLst>
                  </p:cNvPr>
                  <p:cNvSpPr/>
                  <p:nvPr/>
                </p:nvSpPr>
                <p:spPr>
                  <a:xfrm>
                    <a:off x="8014439" y="6124496"/>
                    <a:ext cx="1905000" cy="2857"/>
                  </a:xfrm>
                  <a:custGeom>
                    <a:avLst/>
                    <a:gdLst>
                      <a:gd name="connsiteX0" fmla="*/ 953 w 1905000"/>
                      <a:gd name="connsiteY0" fmla="*/ 0 h 2857"/>
                      <a:gd name="connsiteX1" fmla="*/ 1903095 w 1905000"/>
                      <a:gd name="connsiteY1" fmla="*/ 0 h 2857"/>
                      <a:gd name="connsiteX2" fmla="*/ 1905000 w 1905000"/>
                      <a:gd name="connsiteY2" fmla="*/ 2858 h 2857"/>
                      <a:gd name="connsiteX3" fmla="*/ 0 w 1905000"/>
                      <a:gd name="connsiteY3" fmla="*/ 2858 h 2857"/>
                      <a:gd name="connsiteX4" fmla="*/ 953 w 1905000"/>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0" h="2857">
                        <a:moveTo>
                          <a:pt x="953" y="0"/>
                        </a:moveTo>
                        <a:lnTo>
                          <a:pt x="1903095" y="0"/>
                        </a:lnTo>
                        <a:cubicBezTo>
                          <a:pt x="1904048" y="953"/>
                          <a:pt x="1904048" y="1905"/>
                          <a:pt x="1905000" y="2858"/>
                        </a:cubicBezTo>
                        <a:lnTo>
                          <a:pt x="0" y="2858"/>
                        </a:lnTo>
                        <a:cubicBezTo>
                          <a:pt x="0" y="1905"/>
                          <a:pt x="953" y="953"/>
                          <a:pt x="953"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4" name="Forma libre: forma 2198">
                    <a:extLst>
                      <a:ext uri="{FF2B5EF4-FFF2-40B4-BE49-F238E27FC236}">
                        <a16:creationId xmlns:a16="http://schemas.microsoft.com/office/drawing/2014/main" id="{DEE65808-0175-6523-FE84-04B21A0B933B}"/>
                      </a:ext>
                    </a:extLst>
                  </p:cNvPr>
                  <p:cNvSpPr/>
                  <p:nvPr/>
                </p:nvSpPr>
                <p:spPr>
                  <a:xfrm>
                    <a:off x="8012535" y="6127354"/>
                    <a:ext cx="1908809" cy="2857"/>
                  </a:xfrm>
                  <a:custGeom>
                    <a:avLst/>
                    <a:gdLst>
                      <a:gd name="connsiteX0" fmla="*/ 1905 w 1908809"/>
                      <a:gd name="connsiteY0" fmla="*/ 0 h 2857"/>
                      <a:gd name="connsiteX1" fmla="*/ 1906905 w 1908809"/>
                      <a:gd name="connsiteY1" fmla="*/ 0 h 2857"/>
                      <a:gd name="connsiteX2" fmla="*/ 1908810 w 1908809"/>
                      <a:gd name="connsiteY2" fmla="*/ 2857 h 2857"/>
                      <a:gd name="connsiteX3" fmla="*/ 0 w 1908809"/>
                      <a:gd name="connsiteY3" fmla="*/ 2857 h 2857"/>
                      <a:gd name="connsiteX4" fmla="*/ 1905 w 1908809"/>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809" h="2857">
                        <a:moveTo>
                          <a:pt x="1905" y="0"/>
                        </a:moveTo>
                        <a:lnTo>
                          <a:pt x="1906905" y="0"/>
                        </a:lnTo>
                        <a:cubicBezTo>
                          <a:pt x="1907857" y="952"/>
                          <a:pt x="1907857" y="1905"/>
                          <a:pt x="1908810" y="2857"/>
                        </a:cubicBezTo>
                        <a:lnTo>
                          <a:pt x="0" y="2857"/>
                        </a:lnTo>
                        <a:cubicBezTo>
                          <a:pt x="952" y="1905"/>
                          <a:pt x="952" y="952"/>
                          <a:pt x="1905"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5" name="Forma libre: forma 2199">
                    <a:extLst>
                      <a:ext uri="{FF2B5EF4-FFF2-40B4-BE49-F238E27FC236}">
                        <a16:creationId xmlns:a16="http://schemas.microsoft.com/office/drawing/2014/main" id="{31F83118-30F6-E8FA-1924-C25B0F202AD5}"/>
                      </a:ext>
                    </a:extLst>
                  </p:cNvPr>
                  <p:cNvSpPr/>
                  <p:nvPr/>
                </p:nvSpPr>
                <p:spPr>
                  <a:xfrm>
                    <a:off x="8010630" y="6130211"/>
                    <a:ext cx="1911667" cy="2857"/>
                  </a:xfrm>
                  <a:custGeom>
                    <a:avLst/>
                    <a:gdLst>
                      <a:gd name="connsiteX0" fmla="*/ 1905 w 1911667"/>
                      <a:gd name="connsiteY0" fmla="*/ 0 h 2857"/>
                      <a:gd name="connsiteX1" fmla="*/ 1909762 w 1911667"/>
                      <a:gd name="connsiteY1" fmla="*/ 0 h 2857"/>
                      <a:gd name="connsiteX2" fmla="*/ 1911668 w 1911667"/>
                      <a:gd name="connsiteY2" fmla="*/ 2857 h 2857"/>
                      <a:gd name="connsiteX3" fmla="*/ 0 w 1911667"/>
                      <a:gd name="connsiteY3" fmla="*/ 2857 h 2857"/>
                      <a:gd name="connsiteX4" fmla="*/ 1905 w 1911667"/>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667" h="2857">
                        <a:moveTo>
                          <a:pt x="1905" y="0"/>
                        </a:moveTo>
                        <a:lnTo>
                          <a:pt x="1909762" y="0"/>
                        </a:lnTo>
                        <a:cubicBezTo>
                          <a:pt x="1910715" y="953"/>
                          <a:pt x="1910715" y="1905"/>
                          <a:pt x="1911668" y="2857"/>
                        </a:cubicBezTo>
                        <a:lnTo>
                          <a:pt x="0" y="2857"/>
                        </a:lnTo>
                        <a:cubicBezTo>
                          <a:pt x="952" y="1905"/>
                          <a:pt x="952" y="953"/>
                          <a:pt x="1905"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6" name="Forma libre: forma 2200">
                    <a:extLst>
                      <a:ext uri="{FF2B5EF4-FFF2-40B4-BE49-F238E27FC236}">
                        <a16:creationId xmlns:a16="http://schemas.microsoft.com/office/drawing/2014/main" id="{084CFB81-BB0C-281E-C6E7-3DF82EC05EF0}"/>
                      </a:ext>
                    </a:extLst>
                  </p:cNvPr>
                  <p:cNvSpPr/>
                  <p:nvPr/>
                </p:nvSpPr>
                <p:spPr>
                  <a:xfrm>
                    <a:off x="8008724" y="6133068"/>
                    <a:ext cx="1915477" cy="2857"/>
                  </a:xfrm>
                  <a:custGeom>
                    <a:avLst/>
                    <a:gdLst>
                      <a:gd name="connsiteX0" fmla="*/ 1905 w 1915477"/>
                      <a:gd name="connsiteY0" fmla="*/ 0 h 2857"/>
                      <a:gd name="connsiteX1" fmla="*/ 1913573 w 1915477"/>
                      <a:gd name="connsiteY1" fmla="*/ 0 h 2857"/>
                      <a:gd name="connsiteX2" fmla="*/ 1915478 w 1915477"/>
                      <a:gd name="connsiteY2" fmla="*/ 2858 h 2857"/>
                      <a:gd name="connsiteX3" fmla="*/ 0 w 1915477"/>
                      <a:gd name="connsiteY3" fmla="*/ 2858 h 2857"/>
                      <a:gd name="connsiteX4" fmla="*/ 1905 w 1915477"/>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5477" h="2857">
                        <a:moveTo>
                          <a:pt x="1905" y="0"/>
                        </a:moveTo>
                        <a:lnTo>
                          <a:pt x="1913573" y="0"/>
                        </a:lnTo>
                        <a:cubicBezTo>
                          <a:pt x="1914525" y="953"/>
                          <a:pt x="1914525" y="1905"/>
                          <a:pt x="1915478" y="2858"/>
                        </a:cubicBezTo>
                        <a:lnTo>
                          <a:pt x="0" y="2858"/>
                        </a:lnTo>
                        <a:cubicBezTo>
                          <a:pt x="952" y="1905"/>
                          <a:pt x="1905" y="953"/>
                          <a:pt x="1905"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7" name="Forma libre: forma 2201">
                    <a:extLst>
                      <a:ext uri="{FF2B5EF4-FFF2-40B4-BE49-F238E27FC236}">
                        <a16:creationId xmlns:a16="http://schemas.microsoft.com/office/drawing/2014/main" id="{F6AE606E-3F06-9770-17A1-C86553A03DC5}"/>
                      </a:ext>
                    </a:extLst>
                  </p:cNvPr>
                  <p:cNvSpPr/>
                  <p:nvPr/>
                </p:nvSpPr>
                <p:spPr>
                  <a:xfrm>
                    <a:off x="8006820" y="6135926"/>
                    <a:ext cx="1919287" cy="2857"/>
                  </a:xfrm>
                  <a:custGeom>
                    <a:avLst/>
                    <a:gdLst>
                      <a:gd name="connsiteX0" fmla="*/ 1905 w 1919287"/>
                      <a:gd name="connsiteY0" fmla="*/ 0 h 2857"/>
                      <a:gd name="connsiteX1" fmla="*/ 1917383 w 1919287"/>
                      <a:gd name="connsiteY1" fmla="*/ 0 h 2857"/>
                      <a:gd name="connsiteX2" fmla="*/ 1919287 w 1919287"/>
                      <a:gd name="connsiteY2" fmla="*/ 2857 h 2857"/>
                      <a:gd name="connsiteX3" fmla="*/ 0 w 1919287"/>
                      <a:gd name="connsiteY3" fmla="*/ 2857 h 2857"/>
                      <a:gd name="connsiteX4" fmla="*/ 1905 w 1919287"/>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9287" h="2857">
                        <a:moveTo>
                          <a:pt x="1905" y="0"/>
                        </a:moveTo>
                        <a:lnTo>
                          <a:pt x="1917383" y="0"/>
                        </a:lnTo>
                        <a:cubicBezTo>
                          <a:pt x="1918335" y="953"/>
                          <a:pt x="1918335" y="1905"/>
                          <a:pt x="1919287" y="2857"/>
                        </a:cubicBezTo>
                        <a:lnTo>
                          <a:pt x="0" y="2857"/>
                        </a:lnTo>
                        <a:cubicBezTo>
                          <a:pt x="952" y="1905"/>
                          <a:pt x="1905" y="953"/>
                          <a:pt x="1905"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8" name="Forma libre: forma 2202">
                    <a:extLst>
                      <a:ext uri="{FF2B5EF4-FFF2-40B4-BE49-F238E27FC236}">
                        <a16:creationId xmlns:a16="http://schemas.microsoft.com/office/drawing/2014/main" id="{157F7CFF-0168-1F92-D2A9-66A3576F60DA}"/>
                      </a:ext>
                    </a:extLst>
                  </p:cNvPr>
                  <p:cNvSpPr/>
                  <p:nvPr/>
                </p:nvSpPr>
                <p:spPr>
                  <a:xfrm>
                    <a:off x="8004914" y="6139736"/>
                    <a:ext cx="1922145" cy="2857"/>
                  </a:xfrm>
                  <a:custGeom>
                    <a:avLst/>
                    <a:gdLst>
                      <a:gd name="connsiteX0" fmla="*/ 1905 w 1922145"/>
                      <a:gd name="connsiteY0" fmla="*/ 0 h 2857"/>
                      <a:gd name="connsiteX1" fmla="*/ 1920240 w 1922145"/>
                      <a:gd name="connsiteY1" fmla="*/ 0 h 2857"/>
                      <a:gd name="connsiteX2" fmla="*/ 1922145 w 1922145"/>
                      <a:gd name="connsiteY2" fmla="*/ 2857 h 2857"/>
                      <a:gd name="connsiteX3" fmla="*/ 0 w 1922145"/>
                      <a:gd name="connsiteY3" fmla="*/ 2857 h 2857"/>
                      <a:gd name="connsiteX4" fmla="*/ 1905 w 1922145"/>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2145" h="2857">
                        <a:moveTo>
                          <a:pt x="1905" y="0"/>
                        </a:moveTo>
                        <a:lnTo>
                          <a:pt x="1920240" y="0"/>
                        </a:lnTo>
                        <a:cubicBezTo>
                          <a:pt x="1921193" y="953"/>
                          <a:pt x="1921193" y="1905"/>
                          <a:pt x="1922145" y="2857"/>
                        </a:cubicBezTo>
                        <a:lnTo>
                          <a:pt x="0" y="2857"/>
                        </a:lnTo>
                        <a:cubicBezTo>
                          <a:pt x="953" y="1905"/>
                          <a:pt x="1905" y="953"/>
                          <a:pt x="1905"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9" name="Forma libre: forma 2203">
                    <a:extLst>
                      <a:ext uri="{FF2B5EF4-FFF2-40B4-BE49-F238E27FC236}">
                        <a16:creationId xmlns:a16="http://schemas.microsoft.com/office/drawing/2014/main" id="{A11338F6-5686-54D6-58FD-DA0F9AA8151C}"/>
                      </a:ext>
                    </a:extLst>
                  </p:cNvPr>
                  <p:cNvSpPr/>
                  <p:nvPr/>
                </p:nvSpPr>
                <p:spPr>
                  <a:xfrm>
                    <a:off x="8003010" y="6142593"/>
                    <a:ext cx="1925955" cy="3810"/>
                  </a:xfrm>
                  <a:custGeom>
                    <a:avLst/>
                    <a:gdLst>
                      <a:gd name="connsiteX0" fmla="*/ 1905 w 1925955"/>
                      <a:gd name="connsiteY0" fmla="*/ 0 h 3810"/>
                      <a:gd name="connsiteX1" fmla="*/ 1924050 w 1925955"/>
                      <a:gd name="connsiteY1" fmla="*/ 0 h 3810"/>
                      <a:gd name="connsiteX2" fmla="*/ 1925955 w 1925955"/>
                      <a:gd name="connsiteY2" fmla="*/ 3810 h 3810"/>
                      <a:gd name="connsiteX3" fmla="*/ 0 w 1925955"/>
                      <a:gd name="connsiteY3" fmla="*/ 3810 h 3810"/>
                      <a:gd name="connsiteX4" fmla="*/ 1905 w 1925955"/>
                      <a:gd name="connsiteY4" fmla="*/ 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955" h="3810">
                        <a:moveTo>
                          <a:pt x="1905" y="0"/>
                        </a:moveTo>
                        <a:lnTo>
                          <a:pt x="1924050" y="0"/>
                        </a:lnTo>
                        <a:cubicBezTo>
                          <a:pt x="1925003" y="953"/>
                          <a:pt x="1925003" y="2858"/>
                          <a:pt x="1925955" y="3810"/>
                        </a:cubicBezTo>
                        <a:lnTo>
                          <a:pt x="0" y="3810"/>
                        </a:lnTo>
                        <a:cubicBezTo>
                          <a:pt x="952" y="2858"/>
                          <a:pt x="1905" y="953"/>
                          <a:pt x="1905"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0" name="Forma libre: forma 2204">
                    <a:extLst>
                      <a:ext uri="{FF2B5EF4-FFF2-40B4-BE49-F238E27FC236}">
                        <a16:creationId xmlns:a16="http://schemas.microsoft.com/office/drawing/2014/main" id="{56A50B12-638F-090D-0E8E-9BCE35916DEC}"/>
                      </a:ext>
                    </a:extLst>
                  </p:cNvPr>
                  <p:cNvSpPr/>
                  <p:nvPr/>
                </p:nvSpPr>
                <p:spPr>
                  <a:xfrm>
                    <a:off x="8001105" y="6146404"/>
                    <a:ext cx="1930717" cy="3809"/>
                  </a:xfrm>
                  <a:custGeom>
                    <a:avLst/>
                    <a:gdLst>
                      <a:gd name="connsiteX0" fmla="*/ 1905 w 1930717"/>
                      <a:gd name="connsiteY0" fmla="*/ 0 h 3809"/>
                      <a:gd name="connsiteX1" fmla="*/ 1928812 w 1930717"/>
                      <a:gd name="connsiteY1" fmla="*/ 0 h 3809"/>
                      <a:gd name="connsiteX2" fmla="*/ 1930718 w 1930717"/>
                      <a:gd name="connsiteY2" fmla="*/ 3810 h 3809"/>
                      <a:gd name="connsiteX3" fmla="*/ 0 w 1930717"/>
                      <a:gd name="connsiteY3" fmla="*/ 3810 h 3809"/>
                      <a:gd name="connsiteX4" fmla="*/ 1905 w 1930717"/>
                      <a:gd name="connsiteY4" fmla="*/ 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0717" h="3809">
                        <a:moveTo>
                          <a:pt x="1905" y="0"/>
                        </a:moveTo>
                        <a:lnTo>
                          <a:pt x="1928812" y="0"/>
                        </a:lnTo>
                        <a:cubicBezTo>
                          <a:pt x="1929765" y="952"/>
                          <a:pt x="1930718" y="2857"/>
                          <a:pt x="1930718" y="3810"/>
                        </a:cubicBezTo>
                        <a:lnTo>
                          <a:pt x="0" y="3810"/>
                        </a:lnTo>
                        <a:cubicBezTo>
                          <a:pt x="952" y="2857"/>
                          <a:pt x="952" y="952"/>
                          <a:pt x="1905"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1" name="Forma libre: forma 2205">
                    <a:extLst>
                      <a:ext uri="{FF2B5EF4-FFF2-40B4-BE49-F238E27FC236}">
                        <a16:creationId xmlns:a16="http://schemas.microsoft.com/office/drawing/2014/main" id="{B01707B1-5034-407D-5D55-A154143D41CC}"/>
                      </a:ext>
                    </a:extLst>
                  </p:cNvPr>
                  <p:cNvSpPr/>
                  <p:nvPr/>
                </p:nvSpPr>
                <p:spPr>
                  <a:xfrm>
                    <a:off x="7998247" y="6150214"/>
                    <a:ext cx="1936432" cy="4762"/>
                  </a:xfrm>
                  <a:custGeom>
                    <a:avLst/>
                    <a:gdLst>
                      <a:gd name="connsiteX0" fmla="*/ 2858 w 1936432"/>
                      <a:gd name="connsiteY0" fmla="*/ 0 h 4762"/>
                      <a:gd name="connsiteX1" fmla="*/ 1933575 w 1936432"/>
                      <a:gd name="connsiteY1" fmla="*/ 0 h 4762"/>
                      <a:gd name="connsiteX2" fmla="*/ 1936432 w 1936432"/>
                      <a:gd name="connsiteY2" fmla="*/ 4763 h 4762"/>
                      <a:gd name="connsiteX3" fmla="*/ 0 w 1936432"/>
                      <a:gd name="connsiteY3" fmla="*/ 4763 h 4762"/>
                      <a:gd name="connsiteX4" fmla="*/ 2858 w 1936432"/>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6432" h="4762">
                        <a:moveTo>
                          <a:pt x="2858" y="0"/>
                        </a:moveTo>
                        <a:lnTo>
                          <a:pt x="1933575" y="0"/>
                        </a:lnTo>
                        <a:cubicBezTo>
                          <a:pt x="1934528" y="1905"/>
                          <a:pt x="1935480" y="2857"/>
                          <a:pt x="1936432" y="4763"/>
                        </a:cubicBezTo>
                        <a:lnTo>
                          <a:pt x="0" y="4763"/>
                        </a:lnTo>
                        <a:cubicBezTo>
                          <a:pt x="952" y="2857"/>
                          <a:pt x="1905" y="953"/>
                          <a:pt x="2858"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2" name="Forma libre: forma 2206">
                    <a:extLst>
                      <a:ext uri="{FF2B5EF4-FFF2-40B4-BE49-F238E27FC236}">
                        <a16:creationId xmlns:a16="http://schemas.microsoft.com/office/drawing/2014/main" id="{88A4CC88-86A2-5819-43F9-234EFD02CD65}"/>
                      </a:ext>
                    </a:extLst>
                  </p:cNvPr>
                  <p:cNvSpPr/>
                  <p:nvPr/>
                </p:nvSpPr>
                <p:spPr>
                  <a:xfrm>
                    <a:off x="7995389" y="6154024"/>
                    <a:ext cx="1942147" cy="4762"/>
                  </a:xfrm>
                  <a:custGeom>
                    <a:avLst/>
                    <a:gdLst>
                      <a:gd name="connsiteX0" fmla="*/ 2858 w 1942147"/>
                      <a:gd name="connsiteY0" fmla="*/ 0 h 4762"/>
                      <a:gd name="connsiteX1" fmla="*/ 1939290 w 1942147"/>
                      <a:gd name="connsiteY1" fmla="*/ 0 h 4762"/>
                      <a:gd name="connsiteX2" fmla="*/ 1942148 w 1942147"/>
                      <a:gd name="connsiteY2" fmla="*/ 4763 h 4762"/>
                      <a:gd name="connsiteX3" fmla="*/ 0 w 1942147"/>
                      <a:gd name="connsiteY3" fmla="*/ 4763 h 4762"/>
                      <a:gd name="connsiteX4" fmla="*/ 2858 w 1942147"/>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2147" h="4762">
                        <a:moveTo>
                          <a:pt x="2858" y="0"/>
                        </a:moveTo>
                        <a:lnTo>
                          <a:pt x="1939290" y="0"/>
                        </a:lnTo>
                        <a:cubicBezTo>
                          <a:pt x="1940243" y="1905"/>
                          <a:pt x="1941195" y="2857"/>
                          <a:pt x="1942148" y="4763"/>
                        </a:cubicBezTo>
                        <a:lnTo>
                          <a:pt x="0" y="4763"/>
                        </a:lnTo>
                        <a:cubicBezTo>
                          <a:pt x="953" y="3810"/>
                          <a:pt x="1905" y="1905"/>
                          <a:pt x="2858"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3" name="Forma libre: forma 2207">
                    <a:extLst>
                      <a:ext uri="{FF2B5EF4-FFF2-40B4-BE49-F238E27FC236}">
                        <a16:creationId xmlns:a16="http://schemas.microsoft.com/office/drawing/2014/main" id="{65D0A1E7-B7E3-B2A9-FD44-2F4BEBDDDFEB}"/>
                      </a:ext>
                    </a:extLst>
                  </p:cNvPr>
                  <p:cNvSpPr/>
                  <p:nvPr/>
                </p:nvSpPr>
                <p:spPr>
                  <a:xfrm>
                    <a:off x="7992532" y="6158786"/>
                    <a:ext cx="1946909" cy="4762"/>
                  </a:xfrm>
                  <a:custGeom>
                    <a:avLst/>
                    <a:gdLst>
                      <a:gd name="connsiteX0" fmla="*/ 2857 w 1946909"/>
                      <a:gd name="connsiteY0" fmla="*/ 0 h 4762"/>
                      <a:gd name="connsiteX1" fmla="*/ 1944053 w 1946909"/>
                      <a:gd name="connsiteY1" fmla="*/ 0 h 4762"/>
                      <a:gd name="connsiteX2" fmla="*/ 1946910 w 1946909"/>
                      <a:gd name="connsiteY2" fmla="*/ 4763 h 4762"/>
                      <a:gd name="connsiteX3" fmla="*/ 0 w 1946909"/>
                      <a:gd name="connsiteY3" fmla="*/ 4763 h 4762"/>
                      <a:gd name="connsiteX4" fmla="*/ 2857 w 1946909"/>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6909" h="4762">
                        <a:moveTo>
                          <a:pt x="2857" y="0"/>
                        </a:moveTo>
                        <a:lnTo>
                          <a:pt x="1944053" y="0"/>
                        </a:lnTo>
                        <a:cubicBezTo>
                          <a:pt x="1945005" y="1905"/>
                          <a:pt x="1945958" y="3810"/>
                          <a:pt x="1946910" y="4763"/>
                        </a:cubicBezTo>
                        <a:lnTo>
                          <a:pt x="0" y="4763"/>
                        </a:lnTo>
                        <a:cubicBezTo>
                          <a:pt x="952" y="3810"/>
                          <a:pt x="1905" y="1905"/>
                          <a:pt x="2857"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4" name="Forma libre: forma 2208">
                    <a:extLst>
                      <a:ext uri="{FF2B5EF4-FFF2-40B4-BE49-F238E27FC236}">
                        <a16:creationId xmlns:a16="http://schemas.microsoft.com/office/drawing/2014/main" id="{7019C995-F12E-A7BA-CA6C-1D6136D29121}"/>
                      </a:ext>
                    </a:extLst>
                  </p:cNvPr>
                  <p:cNvSpPr/>
                  <p:nvPr/>
                </p:nvSpPr>
                <p:spPr>
                  <a:xfrm>
                    <a:off x="7988722" y="6164501"/>
                    <a:ext cx="1955482" cy="6667"/>
                  </a:xfrm>
                  <a:custGeom>
                    <a:avLst/>
                    <a:gdLst>
                      <a:gd name="connsiteX0" fmla="*/ 3810 w 1955482"/>
                      <a:gd name="connsiteY0" fmla="*/ 0 h 6667"/>
                      <a:gd name="connsiteX1" fmla="*/ 1951673 w 1955482"/>
                      <a:gd name="connsiteY1" fmla="*/ 0 h 6667"/>
                      <a:gd name="connsiteX2" fmla="*/ 1955482 w 1955482"/>
                      <a:gd name="connsiteY2" fmla="*/ 6667 h 6667"/>
                      <a:gd name="connsiteX3" fmla="*/ 0 w 1955482"/>
                      <a:gd name="connsiteY3" fmla="*/ 6667 h 6667"/>
                      <a:gd name="connsiteX4" fmla="*/ 3810 w 1955482"/>
                      <a:gd name="connsiteY4" fmla="*/ 0 h 6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5482" h="6667">
                        <a:moveTo>
                          <a:pt x="3810" y="0"/>
                        </a:moveTo>
                        <a:lnTo>
                          <a:pt x="1951673" y="0"/>
                        </a:lnTo>
                        <a:cubicBezTo>
                          <a:pt x="1952625" y="1905"/>
                          <a:pt x="1954530" y="4763"/>
                          <a:pt x="1955482" y="6667"/>
                        </a:cubicBezTo>
                        <a:lnTo>
                          <a:pt x="0" y="6667"/>
                        </a:lnTo>
                        <a:cubicBezTo>
                          <a:pt x="1905" y="3810"/>
                          <a:pt x="2858" y="1905"/>
                          <a:pt x="3810"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5" name="Forma libre: forma 2209">
                    <a:extLst>
                      <a:ext uri="{FF2B5EF4-FFF2-40B4-BE49-F238E27FC236}">
                        <a16:creationId xmlns:a16="http://schemas.microsoft.com/office/drawing/2014/main" id="{B71DD2BA-594F-E47C-9247-0D2D9D2788A9}"/>
                      </a:ext>
                    </a:extLst>
                  </p:cNvPr>
                  <p:cNvSpPr/>
                  <p:nvPr/>
                </p:nvSpPr>
                <p:spPr>
                  <a:xfrm>
                    <a:off x="7983960" y="6171168"/>
                    <a:ext cx="1965007" cy="8572"/>
                  </a:xfrm>
                  <a:custGeom>
                    <a:avLst/>
                    <a:gdLst>
                      <a:gd name="connsiteX0" fmla="*/ 4763 w 1965007"/>
                      <a:gd name="connsiteY0" fmla="*/ 0 h 8572"/>
                      <a:gd name="connsiteX1" fmla="*/ 1960245 w 1965007"/>
                      <a:gd name="connsiteY1" fmla="*/ 0 h 8572"/>
                      <a:gd name="connsiteX2" fmla="*/ 1965007 w 1965007"/>
                      <a:gd name="connsiteY2" fmla="*/ 8573 h 8572"/>
                      <a:gd name="connsiteX3" fmla="*/ 0 w 1965007"/>
                      <a:gd name="connsiteY3" fmla="*/ 8573 h 8572"/>
                      <a:gd name="connsiteX4" fmla="*/ 4763 w 1965007"/>
                      <a:gd name="connsiteY4" fmla="*/ 0 h 8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5007" h="8572">
                        <a:moveTo>
                          <a:pt x="4763" y="0"/>
                        </a:moveTo>
                        <a:lnTo>
                          <a:pt x="1960245" y="0"/>
                        </a:lnTo>
                        <a:cubicBezTo>
                          <a:pt x="1962150" y="2858"/>
                          <a:pt x="1964055" y="5715"/>
                          <a:pt x="1965007" y="8573"/>
                        </a:cubicBezTo>
                        <a:lnTo>
                          <a:pt x="0" y="8573"/>
                        </a:lnTo>
                        <a:cubicBezTo>
                          <a:pt x="1905" y="5715"/>
                          <a:pt x="2858" y="2858"/>
                          <a:pt x="4763"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6" name="Forma libre: forma 2210">
                    <a:extLst>
                      <a:ext uri="{FF2B5EF4-FFF2-40B4-BE49-F238E27FC236}">
                        <a16:creationId xmlns:a16="http://schemas.microsoft.com/office/drawing/2014/main" id="{4975BEC1-8E77-3646-1FF3-CEA76D1901F5}"/>
                      </a:ext>
                    </a:extLst>
                  </p:cNvPr>
                  <p:cNvSpPr/>
                  <p:nvPr/>
                </p:nvSpPr>
                <p:spPr>
                  <a:xfrm>
                    <a:off x="7965862" y="6179741"/>
                    <a:ext cx="2001202" cy="32384"/>
                  </a:xfrm>
                  <a:custGeom>
                    <a:avLst/>
                    <a:gdLst>
                      <a:gd name="connsiteX0" fmla="*/ 18098 w 2001202"/>
                      <a:gd name="connsiteY0" fmla="*/ 0 h 32384"/>
                      <a:gd name="connsiteX1" fmla="*/ 1983105 w 2001202"/>
                      <a:gd name="connsiteY1" fmla="*/ 0 h 32384"/>
                      <a:gd name="connsiteX2" fmla="*/ 2001203 w 2001202"/>
                      <a:gd name="connsiteY2" fmla="*/ 32385 h 32384"/>
                      <a:gd name="connsiteX3" fmla="*/ 0 w 2001202"/>
                      <a:gd name="connsiteY3" fmla="*/ 32385 h 32384"/>
                      <a:gd name="connsiteX4" fmla="*/ 18098 w 2001202"/>
                      <a:gd name="connsiteY4" fmla="*/ 0 h 32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202" h="32384">
                        <a:moveTo>
                          <a:pt x="18098" y="0"/>
                        </a:moveTo>
                        <a:lnTo>
                          <a:pt x="1983105" y="0"/>
                        </a:lnTo>
                        <a:cubicBezTo>
                          <a:pt x="1994535" y="20002"/>
                          <a:pt x="2001203" y="32385"/>
                          <a:pt x="2001203" y="32385"/>
                        </a:cubicBezTo>
                        <a:lnTo>
                          <a:pt x="0" y="32385"/>
                        </a:lnTo>
                        <a:cubicBezTo>
                          <a:pt x="0" y="31432"/>
                          <a:pt x="6668" y="19050"/>
                          <a:pt x="18098"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589" name="Gráfico 436">
                <a:extLst>
                  <a:ext uri="{FF2B5EF4-FFF2-40B4-BE49-F238E27FC236}">
                    <a16:creationId xmlns:a16="http://schemas.microsoft.com/office/drawing/2014/main" id="{A046D49C-6A5A-6014-89EA-34C924CE647D}"/>
                  </a:ext>
                </a:extLst>
              </p:cNvPr>
              <p:cNvGrpSpPr/>
              <p:nvPr/>
            </p:nvGrpSpPr>
            <p:grpSpPr>
              <a:xfrm>
                <a:off x="9901342" y="4477624"/>
                <a:ext cx="1067752" cy="1733550"/>
                <a:chOff x="9901342" y="4477624"/>
                <a:chExt cx="1067752" cy="1733550"/>
              </a:xfrm>
              <a:grpFill/>
            </p:grpSpPr>
            <p:sp>
              <p:nvSpPr>
                <p:cNvPr id="697" name="Forma libre: forma 2161">
                  <a:extLst>
                    <a:ext uri="{FF2B5EF4-FFF2-40B4-BE49-F238E27FC236}">
                      <a16:creationId xmlns:a16="http://schemas.microsoft.com/office/drawing/2014/main" id="{AC556627-9E43-81D7-C93D-7416B0BB6CC9}"/>
                    </a:ext>
                  </a:extLst>
                </p:cNvPr>
                <p:cNvSpPr/>
                <p:nvPr/>
              </p:nvSpPr>
              <p:spPr>
                <a:xfrm>
                  <a:off x="9901342" y="4477624"/>
                  <a:ext cx="1067752" cy="1733550"/>
                </a:xfrm>
                <a:custGeom>
                  <a:avLst/>
                  <a:gdLst>
                    <a:gd name="connsiteX0" fmla="*/ 935355 w 1067752"/>
                    <a:gd name="connsiteY0" fmla="*/ 0 h 1733550"/>
                    <a:gd name="connsiteX1" fmla="*/ 1067753 w 1067752"/>
                    <a:gd name="connsiteY1" fmla="*/ 0 h 1733550"/>
                    <a:gd name="connsiteX2" fmla="*/ 65723 w 1067752"/>
                    <a:gd name="connsiteY2" fmla="*/ 1733550 h 1733550"/>
                    <a:gd name="connsiteX3" fmla="*/ 0 w 1067752"/>
                    <a:gd name="connsiteY3" fmla="*/ 1619250 h 1733550"/>
                    <a:gd name="connsiteX4" fmla="*/ 935355 w 1067752"/>
                    <a:gd name="connsiteY4" fmla="*/ 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752" h="1733550">
                      <a:moveTo>
                        <a:pt x="935355" y="0"/>
                      </a:moveTo>
                      <a:cubicBezTo>
                        <a:pt x="1008698" y="0"/>
                        <a:pt x="1067753" y="0"/>
                        <a:pt x="1067753" y="0"/>
                      </a:cubicBezTo>
                      <a:lnTo>
                        <a:pt x="65723" y="1733550"/>
                      </a:lnTo>
                      <a:cubicBezTo>
                        <a:pt x="65723" y="1733550"/>
                        <a:pt x="36195" y="1682115"/>
                        <a:pt x="0" y="1619250"/>
                      </a:cubicBezTo>
                      <a:cubicBezTo>
                        <a:pt x="0" y="1619250"/>
                        <a:pt x="935355" y="0"/>
                        <a:pt x="935355" y="0"/>
                      </a:cubicBezTo>
                      <a:close/>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98" name="Gráfico 436">
                  <a:extLst>
                    <a:ext uri="{FF2B5EF4-FFF2-40B4-BE49-F238E27FC236}">
                      <a16:creationId xmlns:a16="http://schemas.microsoft.com/office/drawing/2014/main" id="{6D4BEF87-9572-DC42-6D07-034F2A59AE83}"/>
                    </a:ext>
                  </a:extLst>
                </p:cNvPr>
                <p:cNvGrpSpPr/>
                <p:nvPr/>
              </p:nvGrpSpPr>
              <p:grpSpPr>
                <a:xfrm>
                  <a:off x="9901342" y="4477624"/>
                  <a:ext cx="1067752" cy="1733550"/>
                  <a:chOff x="9901342" y="4477624"/>
                  <a:chExt cx="1067752" cy="1733550"/>
                </a:xfrm>
                <a:grpFill/>
              </p:grpSpPr>
              <p:sp>
                <p:nvSpPr>
                  <p:cNvPr id="699" name="Forma libre: forma 2163">
                    <a:extLst>
                      <a:ext uri="{FF2B5EF4-FFF2-40B4-BE49-F238E27FC236}">
                        <a16:creationId xmlns:a16="http://schemas.microsoft.com/office/drawing/2014/main" id="{47276DE1-56A2-37BF-4359-8D86DD7185B3}"/>
                      </a:ext>
                    </a:extLst>
                  </p:cNvPr>
                  <p:cNvSpPr/>
                  <p:nvPr/>
                </p:nvSpPr>
                <p:spPr>
                  <a:xfrm>
                    <a:off x="9901342" y="4477624"/>
                    <a:ext cx="944880" cy="1628775"/>
                  </a:xfrm>
                  <a:custGeom>
                    <a:avLst/>
                    <a:gdLst>
                      <a:gd name="connsiteX0" fmla="*/ 0 w 944880"/>
                      <a:gd name="connsiteY0" fmla="*/ 1619250 h 1628775"/>
                      <a:gd name="connsiteX1" fmla="*/ 934403 w 944880"/>
                      <a:gd name="connsiteY1" fmla="*/ 0 h 1628775"/>
                      <a:gd name="connsiteX2" fmla="*/ 944880 w 944880"/>
                      <a:gd name="connsiteY2" fmla="*/ 0 h 1628775"/>
                      <a:gd name="connsiteX3" fmla="*/ 4763 w 944880"/>
                      <a:gd name="connsiteY3" fmla="*/ 1628775 h 1628775"/>
                      <a:gd name="connsiteX4" fmla="*/ 0 w 944880"/>
                      <a:gd name="connsiteY4" fmla="*/ 1619250 h 1628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880" h="1628775">
                        <a:moveTo>
                          <a:pt x="0" y="1619250"/>
                        </a:moveTo>
                        <a:lnTo>
                          <a:pt x="934403" y="0"/>
                        </a:lnTo>
                        <a:cubicBezTo>
                          <a:pt x="938213" y="0"/>
                          <a:pt x="942023" y="0"/>
                          <a:pt x="944880" y="0"/>
                        </a:cubicBezTo>
                        <a:lnTo>
                          <a:pt x="4763" y="1628775"/>
                        </a:lnTo>
                        <a:cubicBezTo>
                          <a:pt x="3810" y="1625918"/>
                          <a:pt x="1905" y="1622107"/>
                          <a:pt x="0" y="161925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0" name="Forma libre: forma 2164">
                    <a:extLst>
                      <a:ext uri="{FF2B5EF4-FFF2-40B4-BE49-F238E27FC236}">
                        <a16:creationId xmlns:a16="http://schemas.microsoft.com/office/drawing/2014/main" id="{5D067E50-476B-A5F8-1C25-EC43912D46A4}"/>
                      </a:ext>
                    </a:extLst>
                  </p:cNvPr>
                  <p:cNvSpPr/>
                  <p:nvPr/>
                </p:nvSpPr>
                <p:spPr>
                  <a:xfrm>
                    <a:off x="9907057" y="4477624"/>
                    <a:ext cx="949642" cy="1637347"/>
                  </a:xfrm>
                  <a:custGeom>
                    <a:avLst/>
                    <a:gdLst>
                      <a:gd name="connsiteX0" fmla="*/ 0 w 949642"/>
                      <a:gd name="connsiteY0" fmla="*/ 1628775 h 1637347"/>
                      <a:gd name="connsiteX1" fmla="*/ 940118 w 949642"/>
                      <a:gd name="connsiteY1" fmla="*/ 0 h 1637347"/>
                      <a:gd name="connsiteX2" fmla="*/ 949643 w 949642"/>
                      <a:gd name="connsiteY2" fmla="*/ 0 h 1637347"/>
                      <a:gd name="connsiteX3" fmla="*/ 4763 w 949642"/>
                      <a:gd name="connsiteY3" fmla="*/ 1637348 h 1637347"/>
                      <a:gd name="connsiteX4" fmla="*/ 0 w 949642"/>
                      <a:gd name="connsiteY4" fmla="*/ 1628775 h 1637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642" h="1637347">
                        <a:moveTo>
                          <a:pt x="0" y="1628775"/>
                        </a:moveTo>
                        <a:lnTo>
                          <a:pt x="940118" y="0"/>
                        </a:lnTo>
                        <a:cubicBezTo>
                          <a:pt x="942975" y="0"/>
                          <a:pt x="946785" y="0"/>
                          <a:pt x="949643" y="0"/>
                        </a:cubicBezTo>
                        <a:lnTo>
                          <a:pt x="4763" y="1637348"/>
                        </a:lnTo>
                        <a:cubicBezTo>
                          <a:pt x="2858" y="1634490"/>
                          <a:pt x="953" y="1631632"/>
                          <a:pt x="0" y="1628775"/>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1" name="Forma libre: forma 2165">
                    <a:extLst>
                      <a:ext uri="{FF2B5EF4-FFF2-40B4-BE49-F238E27FC236}">
                        <a16:creationId xmlns:a16="http://schemas.microsoft.com/office/drawing/2014/main" id="{B6853C0C-C2DD-A360-324E-26A49D9952CE}"/>
                      </a:ext>
                    </a:extLst>
                  </p:cNvPr>
                  <p:cNvSpPr/>
                  <p:nvPr/>
                </p:nvSpPr>
                <p:spPr>
                  <a:xfrm>
                    <a:off x="9911819" y="4477624"/>
                    <a:ext cx="951547" cy="1642109"/>
                  </a:xfrm>
                  <a:custGeom>
                    <a:avLst/>
                    <a:gdLst>
                      <a:gd name="connsiteX0" fmla="*/ 0 w 951547"/>
                      <a:gd name="connsiteY0" fmla="*/ 1637348 h 1642109"/>
                      <a:gd name="connsiteX1" fmla="*/ 944880 w 951547"/>
                      <a:gd name="connsiteY1" fmla="*/ 0 h 1642109"/>
                      <a:gd name="connsiteX2" fmla="*/ 951547 w 951547"/>
                      <a:gd name="connsiteY2" fmla="*/ 0 h 1642109"/>
                      <a:gd name="connsiteX3" fmla="*/ 3810 w 951547"/>
                      <a:gd name="connsiteY3" fmla="*/ 1642110 h 1642109"/>
                      <a:gd name="connsiteX4" fmla="*/ 0 w 951547"/>
                      <a:gd name="connsiteY4" fmla="*/ 1637348 h 1642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547" h="1642109">
                        <a:moveTo>
                          <a:pt x="0" y="1637348"/>
                        </a:moveTo>
                        <a:lnTo>
                          <a:pt x="944880" y="0"/>
                        </a:lnTo>
                        <a:cubicBezTo>
                          <a:pt x="946785" y="0"/>
                          <a:pt x="948690" y="0"/>
                          <a:pt x="951547" y="0"/>
                        </a:cubicBezTo>
                        <a:lnTo>
                          <a:pt x="3810" y="1642110"/>
                        </a:lnTo>
                        <a:cubicBezTo>
                          <a:pt x="1905" y="1640205"/>
                          <a:pt x="953" y="1638300"/>
                          <a:pt x="0" y="1637348"/>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2" name="Forma libre: forma 2166">
                    <a:extLst>
                      <a:ext uri="{FF2B5EF4-FFF2-40B4-BE49-F238E27FC236}">
                        <a16:creationId xmlns:a16="http://schemas.microsoft.com/office/drawing/2014/main" id="{20249A29-1821-2CFE-AB49-1AF05520E038}"/>
                      </a:ext>
                    </a:extLst>
                  </p:cNvPr>
                  <p:cNvSpPr/>
                  <p:nvPr/>
                </p:nvSpPr>
                <p:spPr>
                  <a:xfrm>
                    <a:off x="9914677" y="4477624"/>
                    <a:ext cx="953452" cy="1646872"/>
                  </a:xfrm>
                  <a:custGeom>
                    <a:avLst/>
                    <a:gdLst>
                      <a:gd name="connsiteX0" fmla="*/ 0 w 953452"/>
                      <a:gd name="connsiteY0" fmla="*/ 1642110 h 1646872"/>
                      <a:gd name="connsiteX1" fmla="*/ 947738 w 953452"/>
                      <a:gd name="connsiteY1" fmla="*/ 0 h 1646872"/>
                      <a:gd name="connsiteX2" fmla="*/ 953452 w 953452"/>
                      <a:gd name="connsiteY2" fmla="*/ 0 h 1646872"/>
                      <a:gd name="connsiteX3" fmla="*/ 2857 w 953452"/>
                      <a:gd name="connsiteY3" fmla="*/ 1646873 h 1646872"/>
                      <a:gd name="connsiteX4" fmla="*/ 0 w 953452"/>
                      <a:gd name="connsiteY4" fmla="*/ 1642110 h 1646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452" h="1646872">
                        <a:moveTo>
                          <a:pt x="0" y="1642110"/>
                        </a:moveTo>
                        <a:lnTo>
                          <a:pt x="947738" y="0"/>
                        </a:lnTo>
                        <a:cubicBezTo>
                          <a:pt x="949642" y="0"/>
                          <a:pt x="951547" y="0"/>
                          <a:pt x="953452" y="0"/>
                        </a:cubicBezTo>
                        <a:lnTo>
                          <a:pt x="2857" y="1646873"/>
                        </a:lnTo>
                        <a:cubicBezTo>
                          <a:pt x="1905" y="1645920"/>
                          <a:pt x="952" y="1644015"/>
                          <a:pt x="0" y="16421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3" name="Forma libre: forma 2167">
                    <a:extLst>
                      <a:ext uri="{FF2B5EF4-FFF2-40B4-BE49-F238E27FC236}">
                        <a16:creationId xmlns:a16="http://schemas.microsoft.com/office/drawing/2014/main" id="{611D6758-6C80-D709-AEC5-56FB0E66EB19}"/>
                      </a:ext>
                    </a:extLst>
                  </p:cNvPr>
                  <p:cNvSpPr/>
                  <p:nvPr/>
                </p:nvSpPr>
                <p:spPr>
                  <a:xfrm>
                    <a:off x="9917535" y="4477624"/>
                    <a:ext cx="955357" cy="1651634"/>
                  </a:xfrm>
                  <a:custGeom>
                    <a:avLst/>
                    <a:gdLst>
                      <a:gd name="connsiteX0" fmla="*/ 0 w 955357"/>
                      <a:gd name="connsiteY0" fmla="*/ 1646873 h 1651634"/>
                      <a:gd name="connsiteX1" fmla="*/ 950595 w 955357"/>
                      <a:gd name="connsiteY1" fmla="*/ 0 h 1651634"/>
                      <a:gd name="connsiteX2" fmla="*/ 955357 w 955357"/>
                      <a:gd name="connsiteY2" fmla="*/ 0 h 1651634"/>
                      <a:gd name="connsiteX3" fmla="*/ 1905 w 955357"/>
                      <a:gd name="connsiteY3" fmla="*/ 1651635 h 1651634"/>
                      <a:gd name="connsiteX4" fmla="*/ 0 w 955357"/>
                      <a:gd name="connsiteY4" fmla="*/ 1646873 h 1651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5357" h="1651634">
                        <a:moveTo>
                          <a:pt x="0" y="1646873"/>
                        </a:moveTo>
                        <a:lnTo>
                          <a:pt x="950595" y="0"/>
                        </a:lnTo>
                        <a:cubicBezTo>
                          <a:pt x="952500" y="0"/>
                          <a:pt x="953453" y="0"/>
                          <a:pt x="955357" y="0"/>
                        </a:cubicBezTo>
                        <a:lnTo>
                          <a:pt x="1905" y="1651635"/>
                        </a:lnTo>
                        <a:cubicBezTo>
                          <a:pt x="1905" y="1649730"/>
                          <a:pt x="953" y="1648778"/>
                          <a:pt x="0" y="1646873"/>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4" name="Forma libre: forma 2168">
                    <a:extLst>
                      <a:ext uri="{FF2B5EF4-FFF2-40B4-BE49-F238E27FC236}">
                        <a16:creationId xmlns:a16="http://schemas.microsoft.com/office/drawing/2014/main" id="{0C3B561F-492F-96AA-B9D0-6B9E2AFFCF33}"/>
                      </a:ext>
                    </a:extLst>
                  </p:cNvPr>
                  <p:cNvSpPr/>
                  <p:nvPr/>
                </p:nvSpPr>
                <p:spPr>
                  <a:xfrm>
                    <a:off x="9919440" y="4477624"/>
                    <a:ext cx="958214" cy="1655444"/>
                  </a:xfrm>
                  <a:custGeom>
                    <a:avLst/>
                    <a:gdLst>
                      <a:gd name="connsiteX0" fmla="*/ 0 w 958214"/>
                      <a:gd name="connsiteY0" fmla="*/ 1651635 h 1655444"/>
                      <a:gd name="connsiteX1" fmla="*/ 953452 w 958214"/>
                      <a:gd name="connsiteY1" fmla="*/ 0 h 1655444"/>
                      <a:gd name="connsiteX2" fmla="*/ 958215 w 958214"/>
                      <a:gd name="connsiteY2" fmla="*/ 0 h 1655444"/>
                      <a:gd name="connsiteX3" fmla="*/ 2857 w 958214"/>
                      <a:gd name="connsiteY3" fmla="*/ 1655445 h 1655444"/>
                      <a:gd name="connsiteX4" fmla="*/ 0 w 958214"/>
                      <a:gd name="connsiteY4" fmla="*/ 1651635 h 1655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214" h="1655444">
                        <a:moveTo>
                          <a:pt x="0" y="1651635"/>
                        </a:moveTo>
                        <a:lnTo>
                          <a:pt x="953452" y="0"/>
                        </a:lnTo>
                        <a:cubicBezTo>
                          <a:pt x="955357" y="0"/>
                          <a:pt x="956310" y="0"/>
                          <a:pt x="958215" y="0"/>
                        </a:cubicBezTo>
                        <a:lnTo>
                          <a:pt x="2857" y="1655445"/>
                        </a:lnTo>
                        <a:cubicBezTo>
                          <a:pt x="1905" y="1653540"/>
                          <a:pt x="952" y="1652588"/>
                          <a:pt x="0" y="1651635"/>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5" name="Forma libre: forma 2169">
                    <a:extLst>
                      <a:ext uri="{FF2B5EF4-FFF2-40B4-BE49-F238E27FC236}">
                        <a16:creationId xmlns:a16="http://schemas.microsoft.com/office/drawing/2014/main" id="{7DC84842-9812-2EF9-1558-3A2C3F326ECF}"/>
                      </a:ext>
                    </a:extLst>
                  </p:cNvPr>
                  <p:cNvSpPr/>
                  <p:nvPr/>
                </p:nvSpPr>
                <p:spPr>
                  <a:xfrm>
                    <a:off x="9922297" y="4477624"/>
                    <a:ext cx="960119" cy="1659255"/>
                  </a:xfrm>
                  <a:custGeom>
                    <a:avLst/>
                    <a:gdLst>
                      <a:gd name="connsiteX0" fmla="*/ 0 w 960119"/>
                      <a:gd name="connsiteY0" fmla="*/ 1655445 h 1659255"/>
                      <a:gd name="connsiteX1" fmla="*/ 955357 w 960119"/>
                      <a:gd name="connsiteY1" fmla="*/ 0 h 1659255"/>
                      <a:gd name="connsiteX2" fmla="*/ 960120 w 960119"/>
                      <a:gd name="connsiteY2" fmla="*/ 0 h 1659255"/>
                      <a:gd name="connsiteX3" fmla="*/ 1905 w 960119"/>
                      <a:gd name="connsiteY3" fmla="*/ 1659255 h 1659255"/>
                      <a:gd name="connsiteX4" fmla="*/ 0 w 960119"/>
                      <a:gd name="connsiteY4" fmla="*/ 1655445 h 1659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119" h="1659255">
                        <a:moveTo>
                          <a:pt x="0" y="1655445"/>
                        </a:moveTo>
                        <a:lnTo>
                          <a:pt x="955357" y="0"/>
                        </a:lnTo>
                        <a:cubicBezTo>
                          <a:pt x="957263" y="0"/>
                          <a:pt x="958215" y="0"/>
                          <a:pt x="960120" y="0"/>
                        </a:cubicBezTo>
                        <a:lnTo>
                          <a:pt x="1905" y="1659255"/>
                        </a:lnTo>
                        <a:cubicBezTo>
                          <a:pt x="953" y="1657350"/>
                          <a:pt x="953" y="1656398"/>
                          <a:pt x="0" y="1655445"/>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6" name="Forma libre: forma 2170">
                    <a:extLst>
                      <a:ext uri="{FF2B5EF4-FFF2-40B4-BE49-F238E27FC236}">
                        <a16:creationId xmlns:a16="http://schemas.microsoft.com/office/drawing/2014/main" id="{6744AEE2-6794-0FAD-EC37-9CB5777C7BDD}"/>
                      </a:ext>
                    </a:extLst>
                  </p:cNvPr>
                  <p:cNvSpPr/>
                  <p:nvPr/>
                </p:nvSpPr>
                <p:spPr>
                  <a:xfrm>
                    <a:off x="9924202" y="4477624"/>
                    <a:ext cx="962025" cy="1663065"/>
                  </a:xfrm>
                  <a:custGeom>
                    <a:avLst/>
                    <a:gdLst>
                      <a:gd name="connsiteX0" fmla="*/ 0 w 962025"/>
                      <a:gd name="connsiteY0" fmla="*/ 1659255 h 1663065"/>
                      <a:gd name="connsiteX1" fmla="*/ 958215 w 962025"/>
                      <a:gd name="connsiteY1" fmla="*/ 0 h 1663065"/>
                      <a:gd name="connsiteX2" fmla="*/ 962025 w 962025"/>
                      <a:gd name="connsiteY2" fmla="*/ 0 h 1663065"/>
                      <a:gd name="connsiteX3" fmla="*/ 1905 w 962025"/>
                      <a:gd name="connsiteY3" fmla="*/ 1663065 h 1663065"/>
                      <a:gd name="connsiteX4" fmla="*/ 0 w 962025"/>
                      <a:gd name="connsiteY4" fmla="*/ 1659255 h 1663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1663065">
                        <a:moveTo>
                          <a:pt x="0" y="1659255"/>
                        </a:moveTo>
                        <a:lnTo>
                          <a:pt x="958215" y="0"/>
                        </a:lnTo>
                        <a:cubicBezTo>
                          <a:pt x="960120" y="0"/>
                          <a:pt x="961072" y="0"/>
                          <a:pt x="962025" y="0"/>
                        </a:cubicBezTo>
                        <a:lnTo>
                          <a:pt x="1905" y="1663065"/>
                        </a:lnTo>
                        <a:cubicBezTo>
                          <a:pt x="1905" y="1661160"/>
                          <a:pt x="952" y="1660207"/>
                          <a:pt x="0" y="1659255"/>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7" name="Forma libre: forma 2171">
                    <a:extLst>
                      <a:ext uri="{FF2B5EF4-FFF2-40B4-BE49-F238E27FC236}">
                        <a16:creationId xmlns:a16="http://schemas.microsoft.com/office/drawing/2014/main" id="{35BBA87B-1A72-854B-C8F4-D27A8D0C43ED}"/>
                      </a:ext>
                    </a:extLst>
                  </p:cNvPr>
                  <p:cNvSpPr/>
                  <p:nvPr/>
                </p:nvSpPr>
                <p:spPr>
                  <a:xfrm>
                    <a:off x="9926107" y="4477624"/>
                    <a:ext cx="964882" cy="1666875"/>
                  </a:xfrm>
                  <a:custGeom>
                    <a:avLst/>
                    <a:gdLst>
                      <a:gd name="connsiteX0" fmla="*/ 0 w 964882"/>
                      <a:gd name="connsiteY0" fmla="*/ 1663065 h 1666875"/>
                      <a:gd name="connsiteX1" fmla="*/ 960120 w 964882"/>
                      <a:gd name="connsiteY1" fmla="*/ 0 h 1666875"/>
                      <a:gd name="connsiteX2" fmla="*/ 964883 w 964882"/>
                      <a:gd name="connsiteY2" fmla="*/ 0 h 1666875"/>
                      <a:gd name="connsiteX3" fmla="*/ 2858 w 964882"/>
                      <a:gd name="connsiteY3" fmla="*/ 1666875 h 1666875"/>
                      <a:gd name="connsiteX4" fmla="*/ 0 w 964882"/>
                      <a:gd name="connsiteY4" fmla="*/ 1663065 h 166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882" h="1666875">
                        <a:moveTo>
                          <a:pt x="0" y="1663065"/>
                        </a:moveTo>
                        <a:lnTo>
                          <a:pt x="960120" y="0"/>
                        </a:lnTo>
                        <a:cubicBezTo>
                          <a:pt x="962025" y="0"/>
                          <a:pt x="962978" y="0"/>
                          <a:pt x="964883" y="0"/>
                        </a:cubicBezTo>
                        <a:lnTo>
                          <a:pt x="2858" y="1666875"/>
                        </a:lnTo>
                        <a:cubicBezTo>
                          <a:pt x="1905" y="1664970"/>
                          <a:pt x="953" y="1664018"/>
                          <a:pt x="0" y="1663065"/>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8" name="Forma libre: forma 2172">
                    <a:extLst>
                      <a:ext uri="{FF2B5EF4-FFF2-40B4-BE49-F238E27FC236}">
                        <a16:creationId xmlns:a16="http://schemas.microsoft.com/office/drawing/2014/main" id="{849E64A4-2025-79DD-B05F-2DB97BA4E25D}"/>
                      </a:ext>
                    </a:extLst>
                  </p:cNvPr>
                  <p:cNvSpPr/>
                  <p:nvPr/>
                </p:nvSpPr>
                <p:spPr>
                  <a:xfrm>
                    <a:off x="9928965" y="4477624"/>
                    <a:ext cx="965834" cy="1669732"/>
                  </a:xfrm>
                  <a:custGeom>
                    <a:avLst/>
                    <a:gdLst>
                      <a:gd name="connsiteX0" fmla="*/ 0 w 965834"/>
                      <a:gd name="connsiteY0" fmla="*/ 1666875 h 1669732"/>
                      <a:gd name="connsiteX1" fmla="*/ 962025 w 965834"/>
                      <a:gd name="connsiteY1" fmla="*/ 0 h 1669732"/>
                      <a:gd name="connsiteX2" fmla="*/ 965835 w 965834"/>
                      <a:gd name="connsiteY2" fmla="*/ 0 h 1669732"/>
                      <a:gd name="connsiteX3" fmla="*/ 1905 w 965834"/>
                      <a:gd name="connsiteY3" fmla="*/ 1669732 h 1669732"/>
                      <a:gd name="connsiteX4" fmla="*/ 0 w 965834"/>
                      <a:gd name="connsiteY4" fmla="*/ 1666875 h 1669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5834" h="1669732">
                        <a:moveTo>
                          <a:pt x="0" y="1666875"/>
                        </a:moveTo>
                        <a:lnTo>
                          <a:pt x="962025" y="0"/>
                        </a:lnTo>
                        <a:cubicBezTo>
                          <a:pt x="963930" y="0"/>
                          <a:pt x="964882" y="0"/>
                          <a:pt x="965835" y="0"/>
                        </a:cubicBezTo>
                        <a:lnTo>
                          <a:pt x="1905" y="1669732"/>
                        </a:lnTo>
                        <a:cubicBezTo>
                          <a:pt x="952" y="1668780"/>
                          <a:pt x="0" y="1667828"/>
                          <a:pt x="0" y="1666875"/>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9" name="Forma libre: forma 2173">
                    <a:extLst>
                      <a:ext uri="{FF2B5EF4-FFF2-40B4-BE49-F238E27FC236}">
                        <a16:creationId xmlns:a16="http://schemas.microsoft.com/office/drawing/2014/main" id="{519A1CAF-06DB-2ADC-8E99-4886B1DC9B8F}"/>
                      </a:ext>
                    </a:extLst>
                  </p:cNvPr>
                  <p:cNvSpPr/>
                  <p:nvPr/>
                </p:nvSpPr>
                <p:spPr>
                  <a:xfrm>
                    <a:off x="9930869" y="4477624"/>
                    <a:ext cx="968692" cy="1673542"/>
                  </a:xfrm>
                  <a:custGeom>
                    <a:avLst/>
                    <a:gdLst>
                      <a:gd name="connsiteX0" fmla="*/ 0 w 968692"/>
                      <a:gd name="connsiteY0" fmla="*/ 1669732 h 1673542"/>
                      <a:gd name="connsiteX1" fmla="*/ 963930 w 968692"/>
                      <a:gd name="connsiteY1" fmla="*/ 0 h 1673542"/>
                      <a:gd name="connsiteX2" fmla="*/ 968693 w 968692"/>
                      <a:gd name="connsiteY2" fmla="*/ 0 h 1673542"/>
                      <a:gd name="connsiteX3" fmla="*/ 1905 w 968692"/>
                      <a:gd name="connsiteY3" fmla="*/ 1673543 h 1673542"/>
                      <a:gd name="connsiteX4" fmla="*/ 0 w 968692"/>
                      <a:gd name="connsiteY4" fmla="*/ 1669732 h 1673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692" h="1673542">
                        <a:moveTo>
                          <a:pt x="0" y="1669732"/>
                        </a:moveTo>
                        <a:lnTo>
                          <a:pt x="963930" y="0"/>
                        </a:lnTo>
                        <a:cubicBezTo>
                          <a:pt x="965835" y="0"/>
                          <a:pt x="966788" y="0"/>
                          <a:pt x="968693" y="0"/>
                        </a:cubicBezTo>
                        <a:lnTo>
                          <a:pt x="1905" y="1673543"/>
                        </a:lnTo>
                        <a:cubicBezTo>
                          <a:pt x="953" y="1672590"/>
                          <a:pt x="953" y="1671638"/>
                          <a:pt x="0" y="1669732"/>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0" name="Forma libre: forma 2174">
                    <a:extLst>
                      <a:ext uri="{FF2B5EF4-FFF2-40B4-BE49-F238E27FC236}">
                        <a16:creationId xmlns:a16="http://schemas.microsoft.com/office/drawing/2014/main" id="{0E72EAAF-11A7-F270-E9AB-FA0F634F47EB}"/>
                      </a:ext>
                    </a:extLst>
                  </p:cNvPr>
                  <p:cNvSpPr/>
                  <p:nvPr/>
                </p:nvSpPr>
                <p:spPr>
                  <a:xfrm>
                    <a:off x="9932775" y="4477624"/>
                    <a:ext cx="971550" cy="1677352"/>
                  </a:xfrm>
                  <a:custGeom>
                    <a:avLst/>
                    <a:gdLst>
                      <a:gd name="connsiteX0" fmla="*/ 0 w 971550"/>
                      <a:gd name="connsiteY0" fmla="*/ 1673543 h 1677352"/>
                      <a:gd name="connsiteX1" fmla="*/ 966788 w 971550"/>
                      <a:gd name="connsiteY1" fmla="*/ 0 h 1677352"/>
                      <a:gd name="connsiteX2" fmla="*/ 971550 w 971550"/>
                      <a:gd name="connsiteY2" fmla="*/ 0 h 1677352"/>
                      <a:gd name="connsiteX3" fmla="*/ 1905 w 971550"/>
                      <a:gd name="connsiteY3" fmla="*/ 1677353 h 1677352"/>
                      <a:gd name="connsiteX4" fmla="*/ 0 w 971550"/>
                      <a:gd name="connsiteY4" fmla="*/ 1673543 h 16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50" h="1677352">
                        <a:moveTo>
                          <a:pt x="0" y="1673543"/>
                        </a:moveTo>
                        <a:lnTo>
                          <a:pt x="966788" y="0"/>
                        </a:lnTo>
                        <a:cubicBezTo>
                          <a:pt x="968692" y="0"/>
                          <a:pt x="969645" y="0"/>
                          <a:pt x="971550" y="0"/>
                        </a:cubicBezTo>
                        <a:lnTo>
                          <a:pt x="1905" y="1677353"/>
                        </a:lnTo>
                        <a:cubicBezTo>
                          <a:pt x="1905" y="1676400"/>
                          <a:pt x="953" y="1675448"/>
                          <a:pt x="0" y="1673543"/>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1" name="Forma libre: forma 2175">
                    <a:extLst>
                      <a:ext uri="{FF2B5EF4-FFF2-40B4-BE49-F238E27FC236}">
                        <a16:creationId xmlns:a16="http://schemas.microsoft.com/office/drawing/2014/main" id="{AA5A8E93-2BB6-5602-94E5-B3B54EC34FA7}"/>
                      </a:ext>
                    </a:extLst>
                  </p:cNvPr>
                  <p:cNvSpPr/>
                  <p:nvPr/>
                </p:nvSpPr>
                <p:spPr>
                  <a:xfrm>
                    <a:off x="9934679" y="4477624"/>
                    <a:ext cx="973455" cy="1682115"/>
                  </a:xfrm>
                  <a:custGeom>
                    <a:avLst/>
                    <a:gdLst>
                      <a:gd name="connsiteX0" fmla="*/ 0 w 973455"/>
                      <a:gd name="connsiteY0" fmla="*/ 1677353 h 1682115"/>
                      <a:gd name="connsiteX1" fmla="*/ 968693 w 973455"/>
                      <a:gd name="connsiteY1" fmla="*/ 0 h 1682115"/>
                      <a:gd name="connsiteX2" fmla="*/ 973455 w 973455"/>
                      <a:gd name="connsiteY2" fmla="*/ 0 h 1682115"/>
                      <a:gd name="connsiteX3" fmla="*/ 2858 w 973455"/>
                      <a:gd name="connsiteY3" fmla="*/ 1682115 h 1682115"/>
                      <a:gd name="connsiteX4" fmla="*/ 0 w 973455"/>
                      <a:gd name="connsiteY4" fmla="*/ 1677353 h 1682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455" h="1682115">
                        <a:moveTo>
                          <a:pt x="0" y="1677353"/>
                        </a:moveTo>
                        <a:lnTo>
                          <a:pt x="968693" y="0"/>
                        </a:lnTo>
                        <a:cubicBezTo>
                          <a:pt x="970598" y="0"/>
                          <a:pt x="971550" y="0"/>
                          <a:pt x="973455" y="0"/>
                        </a:cubicBezTo>
                        <a:lnTo>
                          <a:pt x="2858" y="1682115"/>
                        </a:lnTo>
                        <a:cubicBezTo>
                          <a:pt x="1905" y="1680210"/>
                          <a:pt x="953" y="1679257"/>
                          <a:pt x="0" y="1677353"/>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2" name="Forma libre: forma 2176">
                    <a:extLst>
                      <a:ext uri="{FF2B5EF4-FFF2-40B4-BE49-F238E27FC236}">
                        <a16:creationId xmlns:a16="http://schemas.microsoft.com/office/drawing/2014/main" id="{6C456C4E-2D43-FE89-0482-A567B5F1AA22}"/>
                      </a:ext>
                    </a:extLst>
                  </p:cNvPr>
                  <p:cNvSpPr/>
                  <p:nvPr/>
                </p:nvSpPr>
                <p:spPr>
                  <a:xfrm>
                    <a:off x="9937537" y="4477624"/>
                    <a:ext cx="975359" cy="1685925"/>
                  </a:xfrm>
                  <a:custGeom>
                    <a:avLst/>
                    <a:gdLst>
                      <a:gd name="connsiteX0" fmla="*/ 0 w 975359"/>
                      <a:gd name="connsiteY0" fmla="*/ 1682115 h 1685925"/>
                      <a:gd name="connsiteX1" fmla="*/ 970597 w 975359"/>
                      <a:gd name="connsiteY1" fmla="*/ 0 h 1685925"/>
                      <a:gd name="connsiteX2" fmla="*/ 975360 w 975359"/>
                      <a:gd name="connsiteY2" fmla="*/ 0 h 1685925"/>
                      <a:gd name="connsiteX3" fmla="*/ 1905 w 975359"/>
                      <a:gd name="connsiteY3" fmla="*/ 1685925 h 1685925"/>
                      <a:gd name="connsiteX4" fmla="*/ 0 w 975359"/>
                      <a:gd name="connsiteY4" fmla="*/ 1682115 h 168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359" h="1685925">
                        <a:moveTo>
                          <a:pt x="0" y="1682115"/>
                        </a:moveTo>
                        <a:lnTo>
                          <a:pt x="970597" y="0"/>
                        </a:lnTo>
                        <a:cubicBezTo>
                          <a:pt x="972503" y="0"/>
                          <a:pt x="973455" y="0"/>
                          <a:pt x="975360" y="0"/>
                        </a:cubicBezTo>
                        <a:lnTo>
                          <a:pt x="1905" y="1685925"/>
                        </a:lnTo>
                        <a:cubicBezTo>
                          <a:pt x="1905" y="1684020"/>
                          <a:pt x="953" y="1683068"/>
                          <a:pt x="0" y="1682115"/>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3" name="Forma libre: forma 2177">
                    <a:extLst>
                      <a:ext uri="{FF2B5EF4-FFF2-40B4-BE49-F238E27FC236}">
                        <a16:creationId xmlns:a16="http://schemas.microsoft.com/office/drawing/2014/main" id="{466DEE07-545D-8408-9379-999611F04F9F}"/>
                      </a:ext>
                    </a:extLst>
                  </p:cNvPr>
                  <p:cNvSpPr/>
                  <p:nvPr/>
                </p:nvSpPr>
                <p:spPr>
                  <a:xfrm>
                    <a:off x="9939442" y="4477624"/>
                    <a:ext cx="978217" cy="1689734"/>
                  </a:xfrm>
                  <a:custGeom>
                    <a:avLst/>
                    <a:gdLst>
                      <a:gd name="connsiteX0" fmla="*/ 0 w 978217"/>
                      <a:gd name="connsiteY0" fmla="*/ 1685925 h 1689734"/>
                      <a:gd name="connsiteX1" fmla="*/ 973455 w 978217"/>
                      <a:gd name="connsiteY1" fmla="*/ 0 h 1689734"/>
                      <a:gd name="connsiteX2" fmla="*/ 978218 w 978217"/>
                      <a:gd name="connsiteY2" fmla="*/ 0 h 1689734"/>
                      <a:gd name="connsiteX3" fmla="*/ 2858 w 978217"/>
                      <a:gd name="connsiteY3" fmla="*/ 1689735 h 1689734"/>
                      <a:gd name="connsiteX4" fmla="*/ 0 w 978217"/>
                      <a:gd name="connsiteY4" fmla="*/ 1685925 h 168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217" h="1689734">
                        <a:moveTo>
                          <a:pt x="0" y="1685925"/>
                        </a:moveTo>
                        <a:lnTo>
                          <a:pt x="973455" y="0"/>
                        </a:lnTo>
                        <a:cubicBezTo>
                          <a:pt x="975360" y="0"/>
                          <a:pt x="977265" y="0"/>
                          <a:pt x="978218" y="0"/>
                        </a:cubicBezTo>
                        <a:lnTo>
                          <a:pt x="2858" y="1689735"/>
                        </a:lnTo>
                        <a:cubicBezTo>
                          <a:pt x="1905" y="1688782"/>
                          <a:pt x="953" y="1686878"/>
                          <a:pt x="0" y="1685925"/>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4" name="Forma libre: forma 2178">
                    <a:extLst>
                      <a:ext uri="{FF2B5EF4-FFF2-40B4-BE49-F238E27FC236}">
                        <a16:creationId xmlns:a16="http://schemas.microsoft.com/office/drawing/2014/main" id="{5CCF409E-F9B9-D3C7-FBF5-94F1FBED0CB9}"/>
                      </a:ext>
                    </a:extLst>
                  </p:cNvPr>
                  <p:cNvSpPr/>
                  <p:nvPr/>
                </p:nvSpPr>
                <p:spPr>
                  <a:xfrm>
                    <a:off x="9942300" y="4477624"/>
                    <a:ext cx="980122" cy="1694497"/>
                  </a:xfrm>
                  <a:custGeom>
                    <a:avLst/>
                    <a:gdLst>
                      <a:gd name="connsiteX0" fmla="*/ 0 w 980122"/>
                      <a:gd name="connsiteY0" fmla="*/ 1689735 h 1694497"/>
                      <a:gd name="connsiteX1" fmla="*/ 975360 w 980122"/>
                      <a:gd name="connsiteY1" fmla="*/ 0 h 1694497"/>
                      <a:gd name="connsiteX2" fmla="*/ 980122 w 980122"/>
                      <a:gd name="connsiteY2" fmla="*/ 0 h 1694497"/>
                      <a:gd name="connsiteX3" fmla="*/ 2857 w 980122"/>
                      <a:gd name="connsiteY3" fmla="*/ 1694498 h 1694497"/>
                      <a:gd name="connsiteX4" fmla="*/ 0 w 980122"/>
                      <a:gd name="connsiteY4" fmla="*/ 1689735 h 1694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122" h="1694497">
                        <a:moveTo>
                          <a:pt x="0" y="1689735"/>
                        </a:moveTo>
                        <a:lnTo>
                          <a:pt x="975360" y="0"/>
                        </a:lnTo>
                        <a:cubicBezTo>
                          <a:pt x="977265" y="0"/>
                          <a:pt x="979170" y="0"/>
                          <a:pt x="980122" y="0"/>
                        </a:cubicBezTo>
                        <a:lnTo>
                          <a:pt x="2857" y="1694498"/>
                        </a:lnTo>
                        <a:cubicBezTo>
                          <a:pt x="1905" y="1693545"/>
                          <a:pt x="953" y="1691640"/>
                          <a:pt x="0" y="1689735"/>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5" name="Forma libre: forma 2179">
                    <a:extLst>
                      <a:ext uri="{FF2B5EF4-FFF2-40B4-BE49-F238E27FC236}">
                        <a16:creationId xmlns:a16="http://schemas.microsoft.com/office/drawing/2014/main" id="{FE698205-761B-7286-B20E-05D740299F16}"/>
                      </a:ext>
                    </a:extLst>
                  </p:cNvPr>
                  <p:cNvSpPr/>
                  <p:nvPr/>
                </p:nvSpPr>
                <p:spPr>
                  <a:xfrm>
                    <a:off x="9945157" y="4477624"/>
                    <a:ext cx="983932" cy="1699259"/>
                  </a:xfrm>
                  <a:custGeom>
                    <a:avLst/>
                    <a:gdLst>
                      <a:gd name="connsiteX0" fmla="*/ 0 w 983932"/>
                      <a:gd name="connsiteY0" fmla="*/ 1694498 h 1699259"/>
                      <a:gd name="connsiteX1" fmla="*/ 978218 w 983932"/>
                      <a:gd name="connsiteY1" fmla="*/ 0 h 1699259"/>
                      <a:gd name="connsiteX2" fmla="*/ 983933 w 983932"/>
                      <a:gd name="connsiteY2" fmla="*/ 0 h 1699259"/>
                      <a:gd name="connsiteX3" fmla="*/ 2858 w 983932"/>
                      <a:gd name="connsiteY3" fmla="*/ 1699260 h 1699259"/>
                      <a:gd name="connsiteX4" fmla="*/ 0 w 983932"/>
                      <a:gd name="connsiteY4" fmla="*/ 1694498 h 1699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932" h="1699259">
                        <a:moveTo>
                          <a:pt x="0" y="1694498"/>
                        </a:moveTo>
                        <a:lnTo>
                          <a:pt x="978218" y="0"/>
                        </a:lnTo>
                        <a:cubicBezTo>
                          <a:pt x="980122" y="0"/>
                          <a:pt x="982028" y="0"/>
                          <a:pt x="983933" y="0"/>
                        </a:cubicBezTo>
                        <a:lnTo>
                          <a:pt x="2858" y="1699260"/>
                        </a:lnTo>
                        <a:cubicBezTo>
                          <a:pt x="1905" y="1697355"/>
                          <a:pt x="953" y="1696403"/>
                          <a:pt x="0" y="1694498"/>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6" name="Forma libre: forma 2180">
                    <a:extLst>
                      <a:ext uri="{FF2B5EF4-FFF2-40B4-BE49-F238E27FC236}">
                        <a16:creationId xmlns:a16="http://schemas.microsoft.com/office/drawing/2014/main" id="{0665F1C3-7D2E-CDD9-D75E-E292E8E53981}"/>
                      </a:ext>
                    </a:extLst>
                  </p:cNvPr>
                  <p:cNvSpPr/>
                  <p:nvPr/>
                </p:nvSpPr>
                <p:spPr>
                  <a:xfrm>
                    <a:off x="9948015" y="4477624"/>
                    <a:ext cx="986789" cy="1704022"/>
                  </a:xfrm>
                  <a:custGeom>
                    <a:avLst/>
                    <a:gdLst>
                      <a:gd name="connsiteX0" fmla="*/ 0 w 986789"/>
                      <a:gd name="connsiteY0" fmla="*/ 1699260 h 1704022"/>
                      <a:gd name="connsiteX1" fmla="*/ 981075 w 986789"/>
                      <a:gd name="connsiteY1" fmla="*/ 0 h 1704022"/>
                      <a:gd name="connsiteX2" fmla="*/ 986790 w 986789"/>
                      <a:gd name="connsiteY2" fmla="*/ 0 h 1704022"/>
                      <a:gd name="connsiteX3" fmla="*/ 2857 w 986789"/>
                      <a:gd name="connsiteY3" fmla="*/ 1704023 h 1704022"/>
                      <a:gd name="connsiteX4" fmla="*/ 0 w 986789"/>
                      <a:gd name="connsiteY4" fmla="*/ 1699260 h 1704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6789" h="1704022">
                        <a:moveTo>
                          <a:pt x="0" y="1699260"/>
                        </a:moveTo>
                        <a:lnTo>
                          <a:pt x="981075" y="0"/>
                        </a:lnTo>
                        <a:cubicBezTo>
                          <a:pt x="982980" y="0"/>
                          <a:pt x="984885" y="0"/>
                          <a:pt x="986790" y="0"/>
                        </a:cubicBezTo>
                        <a:lnTo>
                          <a:pt x="2857" y="1704023"/>
                        </a:lnTo>
                        <a:cubicBezTo>
                          <a:pt x="1905" y="1703070"/>
                          <a:pt x="952" y="1701165"/>
                          <a:pt x="0" y="169926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7" name="Forma libre: forma 2181">
                    <a:extLst>
                      <a:ext uri="{FF2B5EF4-FFF2-40B4-BE49-F238E27FC236}">
                        <a16:creationId xmlns:a16="http://schemas.microsoft.com/office/drawing/2014/main" id="{C888799D-C985-529B-E727-98FF633AE9F4}"/>
                      </a:ext>
                    </a:extLst>
                  </p:cNvPr>
                  <p:cNvSpPr/>
                  <p:nvPr/>
                </p:nvSpPr>
                <p:spPr>
                  <a:xfrm>
                    <a:off x="9950872" y="4477624"/>
                    <a:ext cx="990600" cy="1709737"/>
                  </a:xfrm>
                  <a:custGeom>
                    <a:avLst/>
                    <a:gdLst>
                      <a:gd name="connsiteX0" fmla="*/ 0 w 990600"/>
                      <a:gd name="connsiteY0" fmla="*/ 1704023 h 1709737"/>
                      <a:gd name="connsiteX1" fmla="*/ 983932 w 990600"/>
                      <a:gd name="connsiteY1" fmla="*/ 0 h 1709737"/>
                      <a:gd name="connsiteX2" fmla="*/ 990600 w 990600"/>
                      <a:gd name="connsiteY2" fmla="*/ 0 h 1709737"/>
                      <a:gd name="connsiteX3" fmla="*/ 2857 w 990600"/>
                      <a:gd name="connsiteY3" fmla="*/ 1709738 h 1709737"/>
                      <a:gd name="connsiteX4" fmla="*/ 0 w 990600"/>
                      <a:gd name="connsiteY4" fmla="*/ 1704023 h 1709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0" h="1709737">
                        <a:moveTo>
                          <a:pt x="0" y="1704023"/>
                        </a:moveTo>
                        <a:lnTo>
                          <a:pt x="983932" y="0"/>
                        </a:lnTo>
                        <a:cubicBezTo>
                          <a:pt x="985838" y="0"/>
                          <a:pt x="987743" y="0"/>
                          <a:pt x="990600" y="0"/>
                        </a:cubicBezTo>
                        <a:lnTo>
                          <a:pt x="2857" y="1709738"/>
                        </a:lnTo>
                        <a:cubicBezTo>
                          <a:pt x="1905" y="1707832"/>
                          <a:pt x="953" y="1705928"/>
                          <a:pt x="0" y="1704023"/>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8" name="Forma libre: forma 2182">
                    <a:extLst>
                      <a:ext uri="{FF2B5EF4-FFF2-40B4-BE49-F238E27FC236}">
                        <a16:creationId xmlns:a16="http://schemas.microsoft.com/office/drawing/2014/main" id="{9E01BEA4-B310-6829-67FA-7FA2D84934B2}"/>
                      </a:ext>
                    </a:extLst>
                  </p:cNvPr>
                  <p:cNvSpPr/>
                  <p:nvPr/>
                </p:nvSpPr>
                <p:spPr>
                  <a:xfrm>
                    <a:off x="9953729" y="4477624"/>
                    <a:ext cx="993457" cy="1715452"/>
                  </a:xfrm>
                  <a:custGeom>
                    <a:avLst/>
                    <a:gdLst>
                      <a:gd name="connsiteX0" fmla="*/ 0 w 993457"/>
                      <a:gd name="connsiteY0" fmla="*/ 1709738 h 1715452"/>
                      <a:gd name="connsiteX1" fmla="*/ 986790 w 993457"/>
                      <a:gd name="connsiteY1" fmla="*/ 0 h 1715452"/>
                      <a:gd name="connsiteX2" fmla="*/ 993458 w 993457"/>
                      <a:gd name="connsiteY2" fmla="*/ 0 h 1715452"/>
                      <a:gd name="connsiteX3" fmla="*/ 2858 w 993457"/>
                      <a:gd name="connsiteY3" fmla="*/ 1715453 h 1715452"/>
                      <a:gd name="connsiteX4" fmla="*/ 0 w 993457"/>
                      <a:gd name="connsiteY4" fmla="*/ 1709738 h 1715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457" h="1715452">
                        <a:moveTo>
                          <a:pt x="0" y="1709738"/>
                        </a:moveTo>
                        <a:lnTo>
                          <a:pt x="986790" y="0"/>
                        </a:lnTo>
                        <a:cubicBezTo>
                          <a:pt x="988695" y="0"/>
                          <a:pt x="991553" y="0"/>
                          <a:pt x="993458" y="0"/>
                        </a:cubicBezTo>
                        <a:lnTo>
                          <a:pt x="2858" y="1715453"/>
                        </a:lnTo>
                        <a:cubicBezTo>
                          <a:pt x="1905" y="1713548"/>
                          <a:pt x="953" y="1711643"/>
                          <a:pt x="0" y="1709738"/>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9" name="Forma libre: forma 2183">
                    <a:extLst>
                      <a:ext uri="{FF2B5EF4-FFF2-40B4-BE49-F238E27FC236}">
                        <a16:creationId xmlns:a16="http://schemas.microsoft.com/office/drawing/2014/main" id="{ACB9AF72-23B3-8C73-868F-D9B3FABC4656}"/>
                      </a:ext>
                    </a:extLst>
                  </p:cNvPr>
                  <p:cNvSpPr/>
                  <p:nvPr/>
                </p:nvSpPr>
                <p:spPr>
                  <a:xfrm>
                    <a:off x="9956587" y="4477624"/>
                    <a:ext cx="997267" cy="1722119"/>
                  </a:xfrm>
                  <a:custGeom>
                    <a:avLst/>
                    <a:gdLst>
                      <a:gd name="connsiteX0" fmla="*/ 0 w 997267"/>
                      <a:gd name="connsiteY0" fmla="*/ 1715453 h 1722119"/>
                      <a:gd name="connsiteX1" fmla="*/ 990600 w 997267"/>
                      <a:gd name="connsiteY1" fmla="*/ 0 h 1722119"/>
                      <a:gd name="connsiteX2" fmla="*/ 997267 w 997267"/>
                      <a:gd name="connsiteY2" fmla="*/ 0 h 1722119"/>
                      <a:gd name="connsiteX3" fmla="*/ 3810 w 997267"/>
                      <a:gd name="connsiteY3" fmla="*/ 1722120 h 1722119"/>
                      <a:gd name="connsiteX4" fmla="*/ 0 w 997267"/>
                      <a:gd name="connsiteY4" fmla="*/ 1715453 h 1722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267" h="1722119">
                        <a:moveTo>
                          <a:pt x="0" y="1715453"/>
                        </a:moveTo>
                        <a:lnTo>
                          <a:pt x="990600" y="0"/>
                        </a:lnTo>
                        <a:cubicBezTo>
                          <a:pt x="993457" y="0"/>
                          <a:pt x="995363" y="0"/>
                          <a:pt x="997267" y="0"/>
                        </a:cubicBezTo>
                        <a:lnTo>
                          <a:pt x="3810" y="1722120"/>
                        </a:lnTo>
                        <a:cubicBezTo>
                          <a:pt x="2857" y="1720215"/>
                          <a:pt x="1905" y="1718310"/>
                          <a:pt x="0" y="1715453"/>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0" name="Forma libre: forma 2184">
                    <a:extLst>
                      <a:ext uri="{FF2B5EF4-FFF2-40B4-BE49-F238E27FC236}">
                        <a16:creationId xmlns:a16="http://schemas.microsoft.com/office/drawing/2014/main" id="{8E46236D-0DB4-C7B1-1371-FBB86ED87059}"/>
                      </a:ext>
                    </a:extLst>
                  </p:cNvPr>
                  <p:cNvSpPr/>
                  <p:nvPr/>
                </p:nvSpPr>
                <p:spPr>
                  <a:xfrm>
                    <a:off x="9960397" y="4477624"/>
                    <a:ext cx="1002030" cy="1727834"/>
                  </a:xfrm>
                  <a:custGeom>
                    <a:avLst/>
                    <a:gdLst>
                      <a:gd name="connsiteX0" fmla="*/ 0 w 1002030"/>
                      <a:gd name="connsiteY0" fmla="*/ 1722120 h 1727834"/>
                      <a:gd name="connsiteX1" fmla="*/ 994410 w 1002030"/>
                      <a:gd name="connsiteY1" fmla="*/ 0 h 1727834"/>
                      <a:gd name="connsiteX2" fmla="*/ 1002030 w 1002030"/>
                      <a:gd name="connsiteY2" fmla="*/ 0 h 1727834"/>
                      <a:gd name="connsiteX3" fmla="*/ 3810 w 1002030"/>
                      <a:gd name="connsiteY3" fmla="*/ 1727835 h 1727834"/>
                      <a:gd name="connsiteX4" fmla="*/ 0 w 1002030"/>
                      <a:gd name="connsiteY4" fmla="*/ 1722120 h 1727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030" h="1727834">
                        <a:moveTo>
                          <a:pt x="0" y="1722120"/>
                        </a:moveTo>
                        <a:lnTo>
                          <a:pt x="994410" y="0"/>
                        </a:lnTo>
                        <a:cubicBezTo>
                          <a:pt x="997268" y="0"/>
                          <a:pt x="1000125" y="0"/>
                          <a:pt x="1002030" y="0"/>
                        </a:cubicBezTo>
                        <a:lnTo>
                          <a:pt x="3810" y="1727835"/>
                        </a:lnTo>
                        <a:cubicBezTo>
                          <a:pt x="2857" y="1726882"/>
                          <a:pt x="1905" y="1724025"/>
                          <a:pt x="0" y="172212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1" name="Forma libre: forma 2185">
                    <a:extLst>
                      <a:ext uri="{FF2B5EF4-FFF2-40B4-BE49-F238E27FC236}">
                        <a16:creationId xmlns:a16="http://schemas.microsoft.com/office/drawing/2014/main" id="{16361773-2CA6-6DFD-A31C-EF820446CA85}"/>
                      </a:ext>
                    </a:extLst>
                  </p:cNvPr>
                  <p:cNvSpPr/>
                  <p:nvPr/>
                </p:nvSpPr>
                <p:spPr>
                  <a:xfrm>
                    <a:off x="9964207" y="4477624"/>
                    <a:ext cx="1004887" cy="1733550"/>
                  </a:xfrm>
                  <a:custGeom>
                    <a:avLst/>
                    <a:gdLst>
                      <a:gd name="connsiteX0" fmla="*/ 0 w 1004887"/>
                      <a:gd name="connsiteY0" fmla="*/ 1727835 h 1733550"/>
                      <a:gd name="connsiteX1" fmla="*/ 998220 w 1004887"/>
                      <a:gd name="connsiteY1" fmla="*/ 0 h 1733550"/>
                      <a:gd name="connsiteX2" fmla="*/ 1004888 w 1004887"/>
                      <a:gd name="connsiteY2" fmla="*/ 0 h 1733550"/>
                      <a:gd name="connsiteX3" fmla="*/ 2858 w 1004887"/>
                      <a:gd name="connsiteY3" fmla="*/ 1733550 h 1733550"/>
                      <a:gd name="connsiteX4" fmla="*/ 0 w 1004887"/>
                      <a:gd name="connsiteY4" fmla="*/ 1727835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887" h="1733550">
                        <a:moveTo>
                          <a:pt x="0" y="1727835"/>
                        </a:moveTo>
                        <a:lnTo>
                          <a:pt x="998220" y="0"/>
                        </a:lnTo>
                        <a:cubicBezTo>
                          <a:pt x="1002030" y="0"/>
                          <a:pt x="1004888" y="0"/>
                          <a:pt x="1004888" y="0"/>
                        </a:cubicBezTo>
                        <a:lnTo>
                          <a:pt x="2858" y="1733550"/>
                        </a:lnTo>
                        <a:cubicBezTo>
                          <a:pt x="2858" y="1733550"/>
                          <a:pt x="1905" y="1731645"/>
                          <a:pt x="0" y="1727835"/>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590" name="Gráfico 436">
                <a:extLst>
                  <a:ext uri="{FF2B5EF4-FFF2-40B4-BE49-F238E27FC236}">
                    <a16:creationId xmlns:a16="http://schemas.microsoft.com/office/drawing/2014/main" id="{B234603A-C654-1433-C778-249115D6BA85}"/>
                  </a:ext>
                </a:extLst>
              </p:cNvPr>
              <p:cNvGrpSpPr/>
              <p:nvPr/>
            </p:nvGrpSpPr>
            <p:grpSpPr>
              <a:xfrm>
                <a:off x="6964785" y="4477624"/>
                <a:ext cx="1066800" cy="1733550"/>
                <a:chOff x="6964785" y="4477624"/>
                <a:chExt cx="1066800" cy="1733550"/>
              </a:xfrm>
              <a:grpFill/>
            </p:grpSpPr>
            <p:sp>
              <p:nvSpPr>
                <p:cNvPr id="672" name="Forma libre: forma 2136">
                  <a:extLst>
                    <a:ext uri="{FF2B5EF4-FFF2-40B4-BE49-F238E27FC236}">
                      <a16:creationId xmlns:a16="http://schemas.microsoft.com/office/drawing/2014/main" id="{660E2E40-D1F3-3069-49D2-95E8D1667B7D}"/>
                    </a:ext>
                  </a:extLst>
                </p:cNvPr>
                <p:cNvSpPr/>
                <p:nvPr/>
              </p:nvSpPr>
              <p:spPr>
                <a:xfrm>
                  <a:off x="6964785" y="4477624"/>
                  <a:ext cx="1066800" cy="1733550"/>
                </a:xfrm>
                <a:custGeom>
                  <a:avLst/>
                  <a:gdLst>
                    <a:gd name="connsiteX0" fmla="*/ 1066800 w 1066800"/>
                    <a:gd name="connsiteY0" fmla="*/ 1619250 h 1733550"/>
                    <a:gd name="connsiteX1" fmla="*/ 1001078 w 1066800"/>
                    <a:gd name="connsiteY1" fmla="*/ 1733550 h 1733550"/>
                    <a:gd name="connsiteX2" fmla="*/ 0 w 1066800"/>
                    <a:gd name="connsiteY2" fmla="*/ 0 h 1733550"/>
                    <a:gd name="connsiteX3" fmla="*/ 132398 w 1066800"/>
                    <a:gd name="connsiteY3" fmla="*/ 0 h 1733550"/>
                    <a:gd name="connsiteX4" fmla="*/ 1066800 w 1066800"/>
                    <a:gd name="connsiteY4" fmla="*/ 161925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00" h="1733550">
                      <a:moveTo>
                        <a:pt x="1066800" y="1619250"/>
                      </a:moveTo>
                      <a:cubicBezTo>
                        <a:pt x="1030605" y="1682115"/>
                        <a:pt x="1001078" y="1733550"/>
                        <a:pt x="1001078" y="1733550"/>
                      </a:cubicBezTo>
                      <a:lnTo>
                        <a:pt x="0" y="0"/>
                      </a:lnTo>
                      <a:cubicBezTo>
                        <a:pt x="0" y="0"/>
                        <a:pt x="59055" y="0"/>
                        <a:pt x="132398" y="0"/>
                      </a:cubicBezTo>
                      <a:cubicBezTo>
                        <a:pt x="132398" y="0"/>
                        <a:pt x="1066800" y="1619250"/>
                        <a:pt x="1066800" y="1619250"/>
                      </a:cubicBezTo>
                      <a:close/>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73" name="Gráfico 436">
                  <a:extLst>
                    <a:ext uri="{FF2B5EF4-FFF2-40B4-BE49-F238E27FC236}">
                      <a16:creationId xmlns:a16="http://schemas.microsoft.com/office/drawing/2014/main" id="{6A35C718-4402-94FC-F0E0-6B07C7091056}"/>
                    </a:ext>
                  </a:extLst>
                </p:cNvPr>
                <p:cNvGrpSpPr/>
                <p:nvPr/>
              </p:nvGrpSpPr>
              <p:grpSpPr>
                <a:xfrm>
                  <a:off x="6964785" y="4477624"/>
                  <a:ext cx="1066800" cy="1733550"/>
                  <a:chOff x="6964785" y="4477624"/>
                  <a:chExt cx="1066800" cy="1733550"/>
                </a:xfrm>
                <a:grpFill/>
              </p:grpSpPr>
              <p:sp>
                <p:nvSpPr>
                  <p:cNvPr id="674" name="Forma libre: forma 2138">
                    <a:extLst>
                      <a:ext uri="{FF2B5EF4-FFF2-40B4-BE49-F238E27FC236}">
                        <a16:creationId xmlns:a16="http://schemas.microsoft.com/office/drawing/2014/main" id="{DE2AE703-C64D-8499-5637-8FE821F1B8B4}"/>
                      </a:ext>
                    </a:extLst>
                  </p:cNvPr>
                  <p:cNvSpPr/>
                  <p:nvPr/>
                </p:nvSpPr>
                <p:spPr>
                  <a:xfrm>
                    <a:off x="7096468" y="4477624"/>
                    <a:ext cx="935116" cy="1620202"/>
                  </a:xfrm>
                  <a:custGeom>
                    <a:avLst/>
                    <a:gdLst>
                      <a:gd name="connsiteX0" fmla="*/ 714 w 935116"/>
                      <a:gd name="connsiteY0" fmla="*/ 0 h 1620202"/>
                      <a:gd name="connsiteX1" fmla="*/ 935117 w 935116"/>
                      <a:gd name="connsiteY1" fmla="*/ 1619250 h 1620202"/>
                      <a:gd name="connsiteX2" fmla="*/ 935117 w 935116"/>
                      <a:gd name="connsiteY2" fmla="*/ 1620203 h 1620202"/>
                      <a:gd name="connsiteX3" fmla="*/ 714 w 935116"/>
                      <a:gd name="connsiteY3" fmla="*/ 0 h 1620202"/>
                      <a:gd name="connsiteX4" fmla="*/ 714 w 935116"/>
                      <a:gd name="connsiteY4" fmla="*/ 0 h 1620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116" h="1620202">
                        <a:moveTo>
                          <a:pt x="714" y="0"/>
                        </a:moveTo>
                        <a:lnTo>
                          <a:pt x="935117" y="1619250"/>
                        </a:lnTo>
                        <a:cubicBezTo>
                          <a:pt x="935117" y="1619250"/>
                          <a:pt x="935117" y="1620203"/>
                          <a:pt x="935117" y="1620203"/>
                        </a:cubicBezTo>
                        <a:lnTo>
                          <a:pt x="714" y="0"/>
                        </a:lnTo>
                        <a:cubicBezTo>
                          <a:pt x="-238" y="0"/>
                          <a:pt x="-238" y="0"/>
                          <a:pt x="714"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5" name="Forma libre: forma 2139">
                    <a:extLst>
                      <a:ext uri="{FF2B5EF4-FFF2-40B4-BE49-F238E27FC236}">
                        <a16:creationId xmlns:a16="http://schemas.microsoft.com/office/drawing/2014/main" id="{1DF5A3FA-AB96-10E8-6756-87894FE295D2}"/>
                      </a:ext>
                    </a:extLst>
                  </p:cNvPr>
                  <p:cNvSpPr/>
                  <p:nvPr/>
                </p:nvSpPr>
                <p:spPr>
                  <a:xfrm>
                    <a:off x="7091467" y="4477624"/>
                    <a:ext cx="940117" cy="1624012"/>
                  </a:xfrm>
                  <a:custGeom>
                    <a:avLst/>
                    <a:gdLst>
                      <a:gd name="connsiteX0" fmla="*/ 4763 w 940117"/>
                      <a:gd name="connsiteY0" fmla="*/ 0 h 1624012"/>
                      <a:gd name="connsiteX1" fmla="*/ 940118 w 940117"/>
                      <a:gd name="connsiteY1" fmla="*/ 1620203 h 1624012"/>
                      <a:gd name="connsiteX2" fmla="*/ 938213 w 940117"/>
                      <a:gd name="connsiteY2" fmla="*/ 1624013 h 1624012"/>
                      <a:gd name="connsiteX3" fmla="*/ 0 w 940117"/>
                      <a:gd name="connsiteY3" fmla="*/ 0 h 1624012"/>
                      <a:gd name="connsiteX4" fmla="*/ 4763 w 940117"/>
                      <a:gd name="connsiteY4" fmla="*/ 0 h 162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0117" h="1624012">
                        <a:moveTo>
                          <a:pt x="4763" y="0"/>
                        </a:moveTo>
                        <a:lnTo>
                          <a:pt x="940118" y="1620203"/>
                        </a:lnTo>
                        <a:cubicBezTo>
                          <a:pt x="939165" y="1621155"/>
                          <a:pt x="939165" y="1623060"/>
                          <a:pt x="938213" y="1624013"/>
                        </a:cubicBezTo>
                        <a:lnTo>
                          <a:pt x="0" y="0"/>
                        </a:lnTo>
                        <a:cubicBezTo>
                          <a:pt x="1905" y="0"/>
                          <a:pt x="2858" y="0"/>
                          <a:pt x="4763"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6" name="Forma libre: forma 2140">
                    <a:extLst>
                      <a:ext uri="{FF2B5EF4-FFF2-40B4-BE49-F238E27FC236}">
                        <a16:creationId xmlns:a16="http://schemas.microsoft.com/office/drawing/2014/main" id="{C4A7A2A3-081C-7F12-AED0-0ACD6EDE1F46}"/>
                      </a:ext>
                    </a:extLst>
                  </p:cNvPr>
                  <p:cNvSpPr/>
                  <p:nvPr/>
                </p:nvSpPr>
                <p:spPr>
                  <a:xfrm>
                    <a:off x="7087657" y="4477624"/>
                    <a:ext cx="941069" cy="1627822"/>
                  </a:xfrm>
                  <a:custGeom>
                    <a:avLst/>
                    <a:gdLst>
                      <a:gd name="connsiteX0" fmla="*/ 3810 w 941069"/>
                      <a:gd name="connsiteY0" fmla="*/ 0 h 1627822"/>
                      <a:gd name="connsiteX1" fmla="*/ 941070 w 941069"/>
                      <a:gd name="connsiteY1" fmla="*/ 1624013 h 1627822"/>
                      <a:gd name="connsiteX2" fmla="*/ 939165 w 941069"/>
                      <a:gd name="connsiteY2" fmla="*/ 1627823 h 1627822"/>
                      <a:gd name="connsiteX3" fmla="*/ 0 w 941069"/>
                      <a:gd name="connsiteY3" fmla="*/ 0 h 1627822"/>
                      <a:gd name="connsiteX4" fmla="*/ 3810 w 941069"/>
                      <a:gd name="connsiteY4" fmla="*/ 0 h 1627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069" h="1627822">
                        <a:moveTo>
                          <a:pt x="3810" y="0"/>
                        </a:moveTo>
                        <a:lnTo>
                          <a:pt x="941070" y="1624013"/>
                        </a:lnTo>
                        <a:cubicBezTo>
                          <a:pt x="940118" y="1624965"/>
                          <a:pt x="940118" y="1626870"/>
                          <a:pt x="939165" y="1627823"/>
                        </a:cubicBezTo>
                        <a:lnTo>
                          <a:pt x="0" y="0"/>
                        </a:lnTo>
                        <a:cubicBezTo>
                          <a:pt x="953" y="0"/>
                          <a:pt x="2858" y="0"/>
                          <a:pt x="3810"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7" name="Forma libre: forma 2141">
                    <a:extLst>
                      <a:ext uri="{FF2B5EF4-FFF2-40B4-BE49-F238E27FC236}">
                        <a16:creationId xmlns:a16="http://schemas.microsoft.com/office/drawing/2014/main" id="{17A475E5-4C49-EE8F-FFD5-4CD920037761}"/>
                      </a:ext>
                    </a:extLst>
                  </p:cNvPr>
                  <p:cNvSpPr/>
                  <p:nvPr/>
                </p:nvSpPr>
                <p:spPr>
                  <a:xfrm>
                    <a:off x="7083847" y="4477624"/>
                    <a:ext cx="942975" cy="1630680"/>
                  </a:xfrm>
                  <a:custGeom>
                    <a:avLst/>
                    <a:gdLst>
                      <a:gd name="connsiteX0" fmla="*/ 3810 w 942975"/>
                      <a:gd name="connsiteY0" fmla="*/ 0 h 1630680"/>
                      <a:gd name="connsiteX1" fmla="*/ 942975 w 942975"/>
                      <a:gd name="connsiteY1" fmla="*/ 1627823 h 1630680"/>
                      <a:gd name="connsiteX2" fmla="*/ 941070 w 942975"/>
                      <a:gd name="connsiteY2" fmla="*/ 1630680 h 1630680"/>
                      <a:gd name="connsiteX3" fmla="*/ 0 w 942975"/>
                      <a:gd name="connsiteY3" fmla="*/ 0 h 1630680"/>
                      <a:gd name="connsiteX4" fmla="*/ 3810 w 942975"/>
                      <a:gd name="connsiteY4" fmla="*/ 0 h 1630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975" h="1630680">
                        <a:moveTo>
                          <a:pt x="3810" y="0"/>
                        </a:moveTo>
                        <a:lnTo>
                          <a:pt x="942975" y="1627823"/>
                        </a:lnTo>
                        <a:cubicBezTo>
                          <a:pt x="942023" y="1628775"/>
                          <a:pt x="942023" y="1629728"/>
                          <a:pt x="941070" y="1630680"/>
                        </a:cubicBezTo>
                        <a:lnTo>
                          <a:pt x="0" y="0"/>
                        </a:lnTo>
                        <a:cubicBezTo>
                          <a:pt x="953" y="0"/>
                          <a:pt x="1905" y="0"/>
                          <a:pt x="3810"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8" name="Forma libre: forma 2142">
                    <a:extLst>
                      <a:ext uri="{FF2B5EF4-FFF2-40B4-BE49-F238E27FC236}">
                        <a16:creationId xmlns:a16="http://schemas.microsoft.com/office/drawing/2014/main" id="{34B2C917-81C7-B2EE-9C1E-D5506D8290A7}"/>
                      </a:ext>
                    </a:extLst>
                  </p:cNvPr>
                  <p:cNvSpPr/>
                  <p:nvPr/>
                </p:nvSpPr>
                <p:spPr>
                  <a:xfrm>
                    <a:off x="7080037" y="4477624"/>
                    <a:ext cx="944880" cy="1633537"/>
                  </a:xfrm>
                  <a:custGeom>
                    <a:avLst/>
                    <a:gdLst>
                      <a:gd name="connsiteX0" fmla="*/ 3810 w 944880"/>
                      <a:gd name="connsiteY0" fmla="*/ 0 h 1633537"/>
                      <a:gd name="connsiteX1" fmla="*/ 944880 w 944880"/>
                      <a:gd name="connsiteY1" fmla="*/ 1630680 h 1633537"/>
                      <a:gd name="connsiteX2" fmla="*/ 942975 w 944880"/>
                      <a:gd name="connsiteY2" fmla="*/ 1633538 h 1633537"/>
                      <a:gd name="connsiteX3" fmla="*/ 0 w 944880"/>
                      <a:gd name="connsiteY3" fmla="*/ 0 h 1633537"/>
                      <a:gd name="connsiteX4" fmla="*/ 3810 w 944880"/>
                      <a:gd name="connsiteY4" fmla="*/ 0 h 1633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880" h="1633537">
                        <a:moveTo>
                          <a:pt x="3810" y="0"/>
                        </a:moveTo>
                        <a:lnTo>
                          <a:pt x="944880" y="1630680"/>
                        </a:lnTo>
                        <a:cubicBezTo>
                          <a:pt x="943927" y="1631632"/>
                          <a:pt x="943927" y="1632585"/>
                          <a:pt x="942975" y="1633538"/>
                        </a:cubicBezTo>
                        <a:lnTo>
                          <a:pt x="0" y="0"/>
                        </a:lnTo>
                        <a:cubicBezTo>
                          <a:pt x="952" y="0"/>
                          <a:pt x="2857" y="0"/>
                          <a:pt x="3810"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9" name="Forma libre: forma 2143">
                    <a:extLst>
                      <a:ext uri="{FF2B5EF4-FFF2-40B4-BE49-F238E27FC236}">
                        <a16:creationId xmlns:a16="http://schemas.microsoft.com/office/drawing/2014/main" id="{6A2F5E2E-7361-6DD0-2F7F-D10D410EE296}"/>
                      </a:ext>
                    </a:extLst>
                  </p:cNvPr>
                  <p:cNvSpPr/>
                  <p:nvPr/>
                </p:nvSpPr>
                <p:spPr>
                  <a:xfrm>
                    <a:off x="7077180" y="4477624"/>
                    <a:ext cx="945832" cy="1636394"/>
                  </a:xfrm>
                  <a:custGeom>
                    <a:avLst/>
                    <a:gdLst>
                      <a:gd name="connsiteX0" fmla="*/ 2858 w 945832"/>
                      <a:gd name="connsiteY0" fmla="*/ 0 h 1636394"/>
                      <a:gd name="connsiteX1" fmla="*/ 945833 w 945832"/>
                      <a:gd name="connsiteY1" fmla="*/ 1633538 h 1636394"/>
                      <a:gd name="connsiteX2" fmla="*/ 943928 w 945832"/>
                      <a:gd name="connsiteY2" fmla="*/ 1636395 h 1636394"/>
                      <a:gd name="connsiteX3" fmla="*/ 0 w 945832"/>
                      <a:gd name="connsiteY3" fmla="*/ 0 h 1636394"/>
                      <a:gd name="connsiteX4" fmla="*/ 2858 w 945832"/>
                      <a:gd name="connsiteY4" fmla="*/ 0 h 1636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832" h="1636394">
                        <a:moveTo>
                          <a:pt x="2858" y="0"/>
                        </a:moveTo>
                        <a:lnTo>
                          <a:pt x="945833" y="1633538"/>
                        </a:lnTo>
                        <a:cubicBezTo>
                          <a:pt x="944880" y="1634490"/>
                          <a:pt x="944880" y="1635443"/>
                          <a:pt x="943928" y="1636395"/>
                        </a:cubicBezTo>
                        <a:lnTo>
                          <a:pt x="0" y="0"/>
                        </a:lnTo>
                        <a:cubicBezTo>
                          <a:pt x="952" y="0"/>
                          <a:pt x="1905" y="0"/>
                          <a:pt x="2858"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0" name="Forma libre: forma 2144">
                    <a:extLst>
                      <a:ext uri="{FF2B5EF4-FFF2-40B4-BE49-F238E27FC236}">
                        <a16:creationId xmlns:a16="http://schemas.microsoft.com/office/drawing/2014/main" id="{69351999-3798-0EBC-8B44-C86349A75A16}"/>
                      </a:ext>
                    </a:extLst>
                  </p:cNvPr>
                  <p:cNvSpPr/>
                  <p:nvPr/>
                </p:nvSpPr>
                <p:spPr>
                  <a:xfrm>
                    <a:off x="7073369" y="4477624"/>
                    <a:ext cx="948690" cy="1639252"/>
                  </a:xfrm>
                  <a:custGeom>
                    <a:avLst/>
                    <a:gdLst>
                      <a:gd name="connsiteX0" fmla="*/ 3810 w 948690"/>
                      <a:gd name="connsiteY0" fmla="*/ 0 h 1639252"/>
                      <a:gd name="connsiteX1" fmla="*/ 948690 w 948690"/>
                      <a:gd name="connsiteY1" fmla="*/ 1636395 h 1639252"/>
                      <a:gd name="connsiteX2" fmla="*/ 946785 w 948690"/>
                      <a:gd name="connsiteY2" fmla="*/ 1639253 h 1639252"/>
                      <a:gd name="connsiteX3" fmla="*/ 0 w 948690"/>
                      <a:gd name="connsiteY3" fmla="*/ 0 h 1639252"/>
                      <a:gd name="connsiteX4" fmla="*/ 3810 w 948690"/>
                      <a:gd name="connsiteY4" fmla="*/ 0 h 1639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8690" h="1639252">
                        <a:moveTo>
                          <a:pt x="3810" y="0"/>
                        </a:moveTo>
                        <a:lnTo>
                          <a:pt x="948690" y="1636395"/>
                        </a:lnTo>
                        <a:cubicBezTo>
                          <a:pt x="947738" y="1637348"/>
                          <a:pt x="947738" y="1638300"/>
                          <a:pt x="946785" y="1639253"/>
                        </a:cubicBezTo>
                        <a:lnTo>
                          <a:pt x="0" y="0"/>
                        </a:lnTo>
                        <a:cubicBezTo>
                          <a:pt x="953" y="0"/>
                          <a:pt x="1905" y="0"/>
                          <a:pt x="3810"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1" name="Forma libre: forma 2145">
                    <a:extLst>
                      <a:ext uri="{FF2B5EF4-FFF2-40B4-BE49-F238E27FC236}">
                        <a16:creationId xmlns:a16="http://schemas.microsoft.com/office/drawing/2014/main" id="{73CED1DE-F4F4-DD26-A9B1-742AC37EA530}"/>
                      </a:ext>
                    </a:extLst>
                  </p:cNvPr>
                  <p:cNvSpPr/>
                  <p:nvPr/>
                </p:nvSpPr>
                <p:spPr>
                  <a:xfrm>
                    <a:off x="7070512" y="4477624"/>
                    <a:ext cx="949642" cy="1642109"/>
                  </a:xfrm>
                  <a:custGeom>
                    <a:avLst/>
                    <a:gdLst>
                      <a:gd name="connsiteX0" fmla="*/ 2857 w 949642"/>
                      <a:gd name="connsiteY0" fmla="*/ 0 h 1642109"/>
                      <a:gd name="connsiteX1" fmla="*/ 949643 w 949642"/>
                      <a:gd name="connsiteY1" fmla="*/ 1639253 h 1642109"/>
                      <a:gd name="connsiteX2" fmla="*/ 947738 w 949642"/>
                      <a:gd name="connsiteY2" fmla="*/ 1642110 h 1642109"/>
                      <a:gd name="connsiteX3" fmla="*/ 0 w 949642"/>
                      <a:gd name="connsiteY3" fmla="*/ 0 h 1642109"/>
                      <a:gd name="connsiteX4" fmla="*/ 2857 w 949642"/>
                      <a:gd name="connsiteY4" fmla="*/ 0 h 1642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642" h="1642109">
                        <a:moveTo>
                          <a:pt x="2857" y="0"/>
                        </a:moveTo>
                        <a:lnTo>
                          <a:pt x="949643" y="1639253"/>
                        </a:lnTo>
                        <a:cubicBezTo>
                          <a:pt x="948690" y="1640205"/>
                          <a:pt x="948690" y="1641157"/>
                          <a:pt x="947738" y="1642110"/>
                        </a:cubicBezTo>
                        <a:lnTo>
                          <a:pt x="0" y="0"/>
                        </a:lnTo>
                        <a:cubicBezTo>
                          <a:pt x="952" y="0"/>
                          <a:pt x="1905" y="0"/>
                          <a:pt x="2857"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2" name="Forma libre: forma 2146">
                    <a:extLst>
                      <a:ext uri="{FF2B5EF4-FFF2-40B4-BE49-F238E27FC236}">
                        <a16:creationId xmlns:a16="http://schemas.microsoft.com/office/drawing/2014/main" id="{9ECE46F6-4574-CE12-A201-CEEBF2F9C95E}"/>
                      </a:ext>
                    </a:extLst>
                  </p:cNvPr>
                  <p:cNvSpPr/>
                  <p:nvPr/>
                </p:nvSpPr>
                <p:spPr>
                  <a:xfrm>
                    <a:off x="7066702" y="4477624"/>
                    <a:ext cx="951547" cy="1644967"/>
                  </a:xfrm>
                  <a:custGeom>
                    <a:avLst/>
                    <a:gdLst>
                      <a:gd name="connsiteX0" fmla="*/ 3810 w 951547"/>
                      <a:gd name="connsiteY0" fmla="*/ 0 h 1644967"/>
                      <a:gd name="connsiteX1" fmla="*/ 951548 w 951547"/>
                      <a:gd name="connsiteY1" fmla="*/ 1642110 h 1644967"/>
                      <a:gd name="connsiteX2" fmla="*/ 949643 w 951547"/>
                      <a:gd name="connsiteY2" fmla="*/ 1644968 h 1644967"/>
                      <a:gd name="connsiteX3" fmla="*/ 0 w 951547"/>
                      <a:gd name="connsiteY3" fmla="*/ 0 h 1644967"/>
                      <a:gd name="connsiteX4" fmla="*/ 3810 w 951547"/>
                      <a:gd name="connsiteY4" fmla="*/ 0 h 1644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547" h="1644967">
                        <a:moveTo>
                          <a:pt x="3810" y="0"/>
                        </a:moveTo>
                        <a:lnTo>
                          <a:pt x="951548" y="1642110"/>
                        </a:lnTo>
                        <a:cubicBezTo>
                          <a:pt x="950595" y="1643063"/>
                          <a:pt x="950595" y="1644015"/>
                          <a:pt x="949643" y="1644968"/>
                        </a:cubicBezTo>
                        <a:lnTo>
                          <a:pt x="0" y="0"/>
                        </a:lnTo>
                        <a:cubicBezTo>
                          <a:pt x="1905" y="0"/>
                          <a:pt x="2858" y="0"/>
                          <a:pt x="3810"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3" name="Forma libre: forma 2147">
                    <a:extLst>
                      <a:ext uri="{FF2B5EF4-FFF2-40B4-BE49-F238E27FC236}">
                        <a16:creationId xmlns:a16="http://schemas.microsoft.com/office/drawing/2014/main" id="{016E0492-F8BF-EF95-E7CB-959E99BB1B4B}"/>
                      </a:ext>
                    </a:extLst>
                  </p:cNvPr>
                  <p:cNvSpPr/>
                  <p:nvPr/>
                </p:nvSpPr>
                <p:spPr>
                  <a:xfrm>
                    <a:off x="7063844" y="4477624"/>
                    <a:ext cx="952500" cy="1647825"/>
                  </a:xfrm>
                  <a:custGeom>
                    <a:avLst/>
                    <a:gdLst>
                      <a:gd name="connsiteX0" fmla="*/ 2858 w 952500"/>
                      <a:gd name="connsiteY0" fmla="*/ 0 h 1647825"/>
                      <a:gd name="connsiteX1" fmla="*/ 952500 w 952500"/>
                      <a:gd name="connsiteY1" fmla="*/ 1644968 h 1647825"/>
                      <a:gd name="connsiteX2" fmla="*/ 950595 w 952500"/>
                      <a:gd name="connsiteY2" fmla="*/ 1647825 h 1647825"/>
                      <a:gd name="connsiteX3" fmla="*/ 0 w 952500"/>
                      <a:gd name="connsiteY3" fmla="*/ 0 h 1647825"/>
                      <a:gd name="connsiteX4" fmla="*/ 2858 w 952500"/>
                      <a:gd name="connsiteY4" fmla="*/ 0 h 1647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0" h="1647825">
                        <a:moveTo>
                          <a:pt x="2858" y="0"/>
                        </a:moveTo>
                        <a:lnTo>
                          <a:pt x="952500" y="1644968"/>
                        </a:lnTo>
                        <a:cubicBezTo>
                          <a:pt x="951548" y="1645920"/>
                          <a:pt x="951548" y="1646873"/>
                          <a:pt x="950595" y="1647825"/>
                        </a:cubicBezTo>
                        <a:lnTo>
                          <a:pt x="0" y="0"/>
                        </a:lnTo>
                        <a:cubicBezTo>
                          <a:pt x="953" y="0"/>
                          <a:pt x="1905" y="0"/>
                          <a:pt x="2858"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4" name="Forma libre: forma 2148">
                    <a:extLst>
                      <a:ext uri="{FF2B5EF4-FFF2-40B4-BE49-F238E27FC236}">
                        <a16:creationId xmlns:a16="http://schemas.microsoft.com/office/drawing/2014/main" id="{FBE8E44C-0737-5C95-4705-4CCF9832CA04}"/>
                      </a:ext>
                    </a:extLst>
                  </p:cNvPr>
                  <p:cNvSpPr/>
                  <p:nvPr/>
                </p:nvSpPr>
                <p:spPr>
                  <a:xfrm>
                    <a:off x="7060987" y="4477624"/>
                    <a:ext cx="954405" cy="1650682"/>
                  </a:xfrm>
                  <a:custGeom>
                    <a:avLst/>
                    <a:gdLst>
                      <a:gd name="connsiteX0" fmla="*/ 2857 w 954405"/>
                      <a:gd name="connsiteY0" fmla="*/ 0 h 1650682"/>
                      <a:gd name="connsiteX1" fmla="*/ 954405 w 954405"/>
                      <a:gd name="connsiteY1" fmla="*/ 1647825 h 1650682"/>
                      <a:gd name="connsiteX2" fmla="*/ 952500 w 954405"/>
                      <a:gd name="connsiteY2" fmla="*/ 1650682 h 1650682"/>
                      <a:gd name="connsiteX3" fmla="*/ 0 w 954405"/>
                      <a:gd name="connsiteY3" fmla="*/ 0 h 1650682"/>
                      <a:gd name="connsiteX4" fmla="*/ 2857 w 954405"/>
                      <a:gd name="connsiteY4" fmla="*/ 0 h 1650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5" h="1650682">
                        <a:moveTo>
                          <a:pt x="2857" y="0"/>
                        </a:moveTo>
                        <a:lnTo>
                          <a:pt x="954405" y="1647825"/>
                        </a:lnTo>
                        <a:cubicBezTo>
                          <a:pt x="953452" y="1648778"/>
                          <a:pt x="953452" y="1649730"/>
                          <a:pt x="952500" y="1650682"/>
                        </a:cubicBezTo>
                        <a:lnTo>
                          <a:pt x="0" y="0"/>
                        </a:lnTo>
                        <a:cubicBezTo>
                          <a:pt x="952" y="0"/>
                          <a:pt x="1905" y="0"/>
                          <a:pt x="2857"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5" name="Forma libre: forma 2149">
                    <a:extLst>
                      <a:ext uri="{FF2B5EF4-FFF2-40B4-BE49-F238E27FC236}">
                        <a16:creationId xmlns:a16="http://schemas.microsoft.com/office/drawing/2014/main" id="{F7B9F5C6-0BD1-D9F8-9319-10CC2CBDC52B}"/>
                      </a:ext>
                    </a:extLst>
                  </p:cNvPr>
                  <p:cNvSpPr/>
                  <p:nvPr/>
                </p:nvSpPr>
                <p:spPr>
                  <a:xfrm>
                    <a:off x="7057177" y="4477624"/>
                    <a:ext cx="956309" cy="1653540"/>
                  </a:xfrm>
                  <a:custGeom>
                    <a:avLst/>
                    <a:gdLst>
                      <a:gd name="connsiteX0" fmla="*/ 3810 w 956309"/>
                      <a:gd name="connsiteY0" fmla="*/ 0 h 1653540"/>
                      <a:gd name="connsiteX1" fmla="*/ 956310 w 956309"/>
                      <a:gd name="connsiteY1" fmla="*/ 1650682 h 1653540"/>
                      <a:gd name="connsiteX2" fmla="*/ 954405 w 956309"/>
                      <a:gd name="connsiteY2" fmla="*/ 1653540 h 1653540"/>
                      <a:gd name="connsiteX3" fmla="*/ 0 w 956309"/>
                      <a:gd name="connsiteY3" fmla="*/ 0 h 1653540"/>
                      <a:gd name="connsiteX4" fmla="*/ 3810 w 956309"/>
                      <a:gd name="connsiteY4" fmla="*/ 0 h 1653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309" h="1653540">
                        <a:moveTo>
                          <a:pt x="3810" y="0"/>
                        </a:moveTo>
                        <a:lnTo>
                          <a:pt x="956310" y="1650682"/>
                        </a:lnTo>
                        <a:cubicBezTo>
                          <a:pt x="955358" y="1651635"/>
                          <a:pt x="955358" y="1652588"/>
                          <a:pt x="954405" y="1653540"/>
                        </a:cubicBezTo>
                        <a:lnTo>
                          <a:pt x="0" y="0"/>
                        </a:lnTo>
                        <a:cubicBezTo>
                          <a:pt x="953" y="0"/>
                          <a:pt x="1905" y="0"/>
                          <a:pt x="3810"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6" name="Forma libre: forma 2150">
                    <a:extLst>
                      <a:ext uri="{FF2B5EF4-FFF2-40B4-BE49-F238E27FC236}">
                        <a16:creationId xmlns:a16="http://schemas.microsoft.com/office/drawing/2014/main" id="{035A23AD-E148-4FDC-57D8-EFB38E04F3F1}"/>
                      </a:ext>
                    </a:extLst>
                  </p:cNvPr>
                  <p:cNvSpPr/>
                  <p:nvPr/>
                </p:nvSpPr>
                <p:spPr>
                  <a:xfrm>
                    <a:off x="7054319" y="4477624"/>
                    <a:ext cx="957262" cy="1656397"/>
                  </a:xfrm>
                  <a:custGeom>
                    <a:avLst/>
                    <a:gdLst>
                      <a:gd name="connsiteX0" fmla="*/ 2858 w 957262"/>
                      <a:gd name="connsiteY0" fmla="*/ 0 h 1656397"/>
                      <a:gd name="connsiteX1" fmla="*/ 957263 w 957262"/>
                      <a:gd name="connsiteY1" fmla="*/ 1653540 h 1656397"/>
                      <a:gd name="connsiteX2" fmla="*/ 955358 w 957262"/>
                      <a:gd name="connsiteY2" fmla="*/ 1656398 h 1656397"/>
                      <a:gd name="connsiteX3" fmla="*/ 0 w 957262"/>
                      <a:gd name="connsiteY3" fmla="*/ 0 h 1656397"/>
                      <a:gd name="connsiteX4" fmla="*/ 2858 w 957262"/>
                      <a:gd name="connsiteY4" fmla="*/ 0 h 1656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262" h="1656397">
                        <a:moveTo>
                          <a:pt x="2858" y="0"/>
                        </a:moveTo>
                        <a:lnTo>
                          <a:pt x="957263" y="1653540"/>
                        </a:lnTo>
                        <a:cubicBezTo>
                          <a:pt x="956310" y="1654493"/>
                          <a:pt x="956310" y="1655445"/>
                          <a:pt x="955358" y="1656398"/>
                        </a:cubicBezTo>
                        <a:lnTo>
                          <a:pt x="0" y="0"/>
                        </a:lnTo>
                        <a:cubicBezTo>
                          <a:pt x="953" y="0"/>
                          <a:pt x="1905" y="0"/>
                          <a:pt x="2858"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7" name="Forma libre: forma 2151">
                    <a:extLst>
                      <a:ext uri="{FF2B5EF4-FFF2-40B4-BE49-F238E27FC236}">
                        <a16:creationId xmlns:a16="http://schemas.microsoft.com/office/drawing/2014/main" id="{F2AD4691-210F-BFA4-EBB3-69C53DE436C9}"/>
                      </a:ext>
                    </a:extLst>
                  </p:cNvPr>
                  <p:cNvSpPr/>
                  <p:nvPr/>
                </p:nvSpPr>
                <p:spPr>
                  <a:xfrm>
                    <a:off x="7050510" y="4477624"/>
                    <a:ext cx="960120" cy="1659255"/>
                  </a:xfrm>
                  <a:custGeom>
                    <a:avLst/>
                    <a:gdLst>
                      <a:gd name="connsiteX0" fmla="*/ 3810 w 960120"/>
                      <a:gd name="connsiteY0" fmla="*/ 0 h 1659255"/>
                      <a:gd name="connsiteX1" fmla="*/ 960120 w 960120"/>
                      <a:gd name="connsiteY1" fmla="*/ 1656398 h 1659255"/>
                      <a:gd name="connsiteX2" fmla="*/ 958215 w 960120"/>
                      <a:gd name="connsiteY2" fmla="*/ 1659255 h 1659255"/>
                      <a:gd name="connsiteX3" fmla="*/ 0 w 960120"/>
                      <a:gd name="connsiteY3" fmla="*/ 0 h 1659255"/>
                      <a:gd name="connsiteX4" fmla="*/ 3810 w 960120"/>
                      <a:gd name="connsiteY4" fmla="*/ 0 h 1659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120" h="1659255">
                        <a:moveTo>
                          <a:pt x="3810" y="0"/>
                        </a:moveTo>
                        <a:lnTo>
                          <a:pt x="960120" y="1656398"/>
                        </a:lnTo>
                        <a:cubicBezTo>
                          <a:pt x="959168" y="1657350"/>
                          <a:pt x="959168" y="1658303"/>
                          <a:pt x="958215" y="1659255"/>
                        </a:cubicBezTo>
                        <a:lnTo>
                          <a:pt x="0" y="0"/>
                        </a:lnTo>
                        <a:cubicBezTo>
                          <a:pt x="953" y="0"/>
                          <a:pt x="1905" y="0"/>
                          <a:pt x="3810"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8" name="Forma libre: forma 2152">
                    <a:extLst>
                      <a:ext uri="{FF2B5EF4-FFF2-40B4-BE49-F238E27FC236}">
                        <a16:creationId xmlns:a16="http://schemas.microsoft.com/office/drawing/2014/main" id="{83DD9026-A765-D429-2227-D883D5A6EDF4}"/>
                      </a:ext>
                    </a:extLst>
                  </p:cNvPr>
                  <p:cNvSpPr/>
                  <p:nvPr/>
                </p:nvSpPr>
                <p:spPr>
                  <a:xfrm>
                    <a:off x="7046700" y="4477624"/>
                    <a:ext cx="962024" cy="1662112"/>
                  </a:xfrm>
                  <a:custGeom>
                    <a:avLst/>
                    <a:gdLst>
                      <a:gd name="connsiteX0" fmla="*/ 3810 w 962024"/>
                      <a:gd name="connsiteY0" fmla="*/ 0 h 1662112"/>
                      <a:gd name="connsiteX1" fmla="*/ 962025 w 962024"/>
                      <a:gd name="connsiteY1" fmla="*/ 1659255 h 1662112"/>
                      <a:gd name="connsiteX2" fmla="*/ 960120 w 962024"/>
                      <a:gd name="connsiteY2" fmla="*/ 1662113 h 1662112"/>
                      <a:gd name="connsiteX3" fmla="*/ 0 w 962024"/>
                      <a:gd name="connsiteY3" fmla="*/ 0 h 1662112"/>
                      <a:gd name="connsiteX4" fmla="*/ 3810 w 962024"/>
                      <a:gd name="connsiteY4" fmla="*/ 0 h 1662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4" h="1662112">
                        <a:moveTo>
                          <a:pt x="3810" y="0"/>
                        </a:moveTo>
                        <a:lnTo>
                          <a:pt x="962025" y="1659255"/>
                        </a:lnTo>
                        <a:cubicBezTo>
                          <a:pt x="961073" y="1660207"/>
                          <a:pt x="961073" y="1661160"/>
                          <a:pt x="960120" y="1662113"/>
                        </a:cubicBezTo>
                        <a:lnTo>
                          <a:pt x="0" y="0"/>
                        </a:lnTo>
                        <a:cubicBezTo>
                          <a:pt x="952" y="0"/>
                          <a:pt x="1905" y="0"/>
                          <a:pt x="3810"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9" name="Forma libre: forma 2153">
                    <a:extLst>
                      <a:ext uri="{FF2B5EF4-FFF2-40B4-BE49-F238E27FC236}">
                        <a16:creationId xmlns:a16="http://schemas.microsoft.com/office/drawing/2014/main" id="{A5614496-3137-5C01-FF74-A8B886035D15}"/>
                      </a:ext>
                    </a:extLst>
                  </p:cNvPr>
                  <p:cNvSpPr/>
                  <p:nvPr/>
                </p:nvSpPr>
                <p:spPr>
                  <a:xfrm>
                    <a:off x="7042889" y="4477624"/>
                    <a:ext cx="963930" cy="1666875"/>
                  </a:xfrm>
                  <a:custGeom>
                    <a:avLst/>
                    <a:gdLst>
                      <a:gd name="connsiteX0" fmla="*/ 3810 w 963930"/>
                      <a:gd name="connsiteY0" fmla="*/ 0 h 1666875"/>
                      <a:gd name="connsiteX1" fmla="*/ 963930 w 963930"/>
                      <a:gd name="connsiteY1" fmla="*/ 1663065 h 1666875"/>
                      <a:gd name="connsiteX2" fmla="*/ 962025 w 963930"/>
                      <a:gd name="connsiteY2" fmla="*/ 1666875 h 1666875"/>
                      <a:gd name="connsiteX3" fmla="*/ 0 w 963930"/>
                      <a:gd name="connsiteY3" fmla="*/ 0 h 1666875"/>
                      <a:gd name="connsiteX4" fmla="*/ 3810 w 963930"/>
                      <a:gd name="connsiteY4" fmla="*/ 0 h 166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930" h="1666875">
                        <a:moveTo>
                          <a:pt x="3810" y="0"/>
                        </a:moveTo>
                        <a:lnTo>
                          <a:pt x="963930" y="1663065"/>
                        </a:lnTo>
                        <a:cubicBezTo>
                          <a:pt x="962978" y="1664018"/>
                          <a:pt x="962978" y="1664970"/>
                          <a:pt x="962025" y="1666875"/>
                        </a:cubicBezTo>
                        <a:lnTo>
                          <a:pt x="0" y="0"/>
                        </a:lnTo>
                        <a:cubicBezTo>
                          <a:pt x="953" y="0"/>
                          <a:pt x="2858" y="0"/>
                          <a:pt x="3810"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0" name="Forma libre: forma 2154">
                    <a:extLst>
                      <a:ext uri="{FF2B5EF4-FFF2-40B4-BE49-F238E27FC236}">
                        <a16:creationId xmlns:a16="http://schemas.microsoft.com/office/drawing/2014/main" id="{C73899E9-5E39-4F89-AFEE-B9C7BD32A856}"/>
                      </a:ext>
                    </a:extLst>
                  </p:cNvPr>
                  <p:cNvSpPr/>
                  <p:nvPr/>
                </p:nvSpPr>
                <p:spPr>
                  <a:xfrm>
                    <a:off x="7038127" y="4477624"/>
                    <a:ext cx="966787" cy="1669732"/>
                  </a:xfrm>
                  <a:custGeom>
                    <a:avLst/>
                    <a:gdLst>
                      <a:gd name="connsiteX0" fmla="*/ 4763 w 966787"/>
                      <a:gd name="connsiteY0" fmla="*/ 0 h 1669732"/>
                      <a:gd name="connsiteX1" fmla="*/ 966788 w 966787"/>
                      <a:gd name="connsiteY1" fmla="*/ 1665923 h 1669732"/>
                      <a:gd name="connsiteX2" fmla="*/ 964883 w 966787"/>
                      <a:gd name="connsiteY2" fmla="*/ 1669732 h 1669732"/>
                      <a:gd name="connsiteX3" fmla="*/ 0 w 966787"/>
                      <a:gd name="connsiteY3" fmla="*/ 0 h 1669732"/>
                      <a:gd name="connsiteX4" fmla="*/ 4763 w 966787"/>
                      <a:gd name="connsiteY4" fmla="*/ 0 h 1669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787" h="1669732">
                        <a:moveTo>
                          <a:pt x="4763" y="0"/>
                        </a:moveTo>
                        <a:lnTo>
                          <a:pt x="966788" y="1665923"/>
                        </a:lnTo>
                        <a:cubicBezTo>
                          <a:pt x="965835" y="1666875"/>
                          <a:pt x="965835" y="1668780"/>
                          <a:pt x="964883" y="1669732"/>
                        </a:cubicBezTo>
                        <a:lnTo>
                          <a:pt x="0" y="0"/>
                        </a:lnTo>
                        <a:cubicBezTo>
                          <a:pt x="1905" y="0"/>
                          <a:pt x="2858" y="0"/>
                          <a:pt x="4763"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1" name="Forma libre: forma 2155">
                    <a:extLst>
                      <a:ext uri="{FF2B5EF4-FFF2-40B4-BE49-F238E27FC236}">
                        <a16:creationId xmlns:a16="http://schemas.microsoft.com/office/drawing/2014/main" id="{5EB0A337-3DFD-7272-B657-194C9F96B94B}"/>
                      </a:ext>
                    </a:extLst>
                  </p:cNvPr>
                  <p:cNvSpPr/>
                  <p:nvPr/>
                </p:nvSpPr>
                <p:spPr>
                  <a:xfrm>
                    <a:off x="7033364" y="4477624"/>
                    <a:ext cx="968692" cy="1673542"/>
                  </a:xfrm>
                  <a:custGeom>
                    <a:avLst/>
                    <a:gdLst>
                      <a:gd name="connsiteX0" fmla="*/ 4763 w 968692"/>
                      <a:gd name="connsiteY0" fmla="*/ 0 h 1673542"/>
                      <a:gd name="connsiteX1" fmla="*/ 968693 w 968692"/>
                      <a:gd name="connsiteY1" fmla="*/ 1669732 h 1673542"/>
                      <a:gd name="connsiteX2" fmla="*/ 966788 w 968692"/>
                      <a:gd name="connsiteY2" fmla="*/ 1673543 h 1673542"/>
                      <a:gd name="connsiteX3" fmla="*/ 0 w 968692"/>
                      <a:gd name="connsiteY3" fmla="*/ 0 h 1673542"/>
                      <a:gd name="connsiteX4" fmla="*/ 4763 w 968692"/>
                      <a:gd name="connsiteY4" fmla="*/ 0 h 1673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692" h="1673542">
                        <a:moveTo>
                          <a:pt x="4763" y="0"/>
                        </a:moveTo>
                        <a:lnTo>
                          <a:pt x="968693" y="1669732"/>
                        </a:lnTo>
                        <a:cubicBezTo>
                          <a:pt x="967740" y="1670685"/>
                          <a:pt x="966788" y="1672590"/>
                          <a:pt x="966788" y="1673543"/>
                        </a:cubicBezTo>
                        <a:lnTo>
                          <a:pt x="0" y="0"/>
                        </a:lnTo>
                        <a:cubicBezTo>
                          <a:pt x="1905" y="0"/>
                          <a:pt x="3810" y="0"/>
                          <a:pt x="4763"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2" name="Forma libre: forma 2156">
                    <a:extLst>
                      <a:ext uri="{FF2B5EF4-FFF2-40B4-BE49-F238E27FC236}">
                        <a16:creationId xmlns:a16="http://schemas.microsoft.com/office/drawing/2014/main" id="{6F8D58AD-CE68-1973-082E-605A19FFF091}"/>
                      </a:ext>
                    </a:extLst>
                  </p:cNvPr>
                  <p:cNvSpPr/>
                  <p:nvPr/>
                </p:nvSpPr>
                <p:spPr>
                  <a:xfrm>
                    <a:off x="7028602" y="4477624"/>
                    <a:ext cx="971549" cy="1678305"/>
                  </a:xfrm>
                  <a:custGeom>
                    <a:avLst/>
                    <a:gdLst>
                      <a:gd name="connsiteX0" fmla="*/ 4763 w 971549"/>
                      <a:gd name="connsiteY0" fmla="*/ 0 h 1678305"/>
                      <a:gd name="connsiteX1" fmla="*/ 971550 w 971549"/>
                      <a:gd name="connsiteY1" fmla="*/ 1673543 h 1678305"/>
                      <a:gd name="connsiteX2" fmla="*/ 968693 w 971549"/>
                      <a:gd name="connsiteY2" fmla="*/ 1678305 h 1678305"/>
                      <a:gd name="connsiteX3" fmla="*/ 0 w 971549"/>
                      <a:gd name="connsiteY3" fmla="*/ 0 h 1678305"/>
                      <a:gd name="connsiteX4" fmla="*/ 4763 w 971549"/>
                      <a:gd name="connsiteY4" fmla="*/ 0 h 1678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49" h="1678305">
                        <a:moveTo>
                          <a:pt x="4763" y="0"/>
                        </a:moveTo>
                        <a:lnTo>
                          <a:pt x="971550" y="1673543"/>
                        </a:lnTo>
                        <a:cubicBezTo>
                          <a:pt x="970598" y="1675448"/>
                          <a:pt x="969645" y="1676400"/>
                          <a:pt x="968693" y="1678305"/>
                        </a:cubicBezTo>
                        <a:lnTo>
                          <a:pt x="0" y="0"/>
                        </a:lnTo>
                        <a:cubicBezTo>
                          <a:pt x="1905" y="0"/>
                          <a:pt x="2858" y="0"/>
                          <a:pt x="4763"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3" name="Forma libre: forma 2157">
                    <a:extLst>
                      <a:ext uri="{FF2B5EF4-FFF2-40B4-BE49-F238E27FC236}">
                        <a16:creationId xmlns:a16="http://schemas.microsoft.com/office/drawing/2014/main" id="{2B057467-9BDD-97C4-FDE5-21BDDF9138E1}"/>
                      </a:ext>
                    </a:extLst>
                  </p:cNvPr>
                  <p:cNvSpPr/>
                  <p:nvPr/>
                </p:nvSpPr>
                <p:spPr>
                  <a:xfrm>
                    <a:off x="7021935" y="4477624"/>
                    <a:ext cx="975360" cy="1684019"/>
                  </a:xfrm>
                  <a:custGeom>
                    <a:avLst/>
                    <a:gdLst>
                      <a:gd name="connsiteX0" fmla="*/ 6667 w 975360"/>
                      <a:gd name="connsiteY0" fmla="*/ 0 h 1684019"/>
                      <a:gd name="connsiteX1" fmla="*/ 975360 w 975360"/>
                      <a:gd name="connsiteY1" fmla="*/ 1678305 h 1684019"/>
                      <a:gd name="connsiteX2" fmla="*/ 972503 w 975360"/>
                      <a:gd name="connsiteY2" fmla="*/ 1684020 h 1684019"/>
                      <a:gd name="connsiteX3" fmla="*/ 0 w 975360"/>
                      <a:gd name="connsiteY3" fmla="*/ 0 h 1684019"/>
                      <a:gd name="connsiteX4" fmla="*/ 6667 w 975360"/>
                      <a:gd name="connsiteY4" fmla="*/ 0 h 1684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360" h="1684019">
                        <a:moveTo>
                          <a:pt x="6667" y="0"/>
                        </a:moveTo>
                        <a:lnTo>
                          <a:pt x="975360" y="1678305"/>
                        </a:lnTo>
                        <a:cubicBezTo>
                          <a:pt x="974408" y="1680210"/>
                          <a:pt x="973455" y="1682115"/>
                          <a:pt x="972503" y="1684020"/>
                        </a:cubicBezTo>
                        <a:lnTo>
                          <a:pt x="0" y="0"/>
                        </a:lnTo>
                        <a:cubicBezTo>
                          <a:pt x="2858" y="0"/>
                          <a:pt x="4763" y="0"/>
                          <a:pt x="6667"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4" name="Forma libre: forma 2158">
                    <a:extLst>
                      <a:ext uri="{FF2B5EF4-FFF2-40B4-BE49-F238E27FC236}">
                        <a16:creationId xmlns:a16="http://schemas.microsoft.com/office/drawing/2014/main" id="{21D9761D-05F8-1007-B4B9-66C72E405EA2}"/>
                      </a:ext>
                    </a:extLst>
                  </p:cNvPr>
                  <p:cNvSpPr/>
                  <p:nvPr/>
                </p:nvSpPr>
                <p:spPr>
                  <a:xfrm>
                    <a:off x="7015267" y="4477624"/>
                    <a:ext cx="979169" cy="1690687"/>
                  </a:xfrm>
                  <a:custGeom>
                    <a:avLst/>
                    <a:gdLst>
                      <a:gd name="connsiteX0" fmla="*/ 6667 w 979169"/>
                      <a:gd name="connsiteY0" fmla="*/ 0 h 1690687"/>
                      <a:gd name="connsiteX1" fmla="*/ 979170 w 979169"/>
                      <a:gd name="connsiteY1" fmla="*/ 1684020 h 1690687"/>
                      <a:gd name="connsiteX2" fmla="*/ 975360 w 979169"/>
                      <a:gd name="connsiteY2" fmla="*/ 1690688 h 1690687"/>
                      <a:gd name="connsiteX3" fmla="*/ 0 w 979169"/>
                      <a:gd name="connsiteY3" fmla="*/ 0 h 1690687"/>
                      <a:gd name="connsiteX4" fmla="*/ 6667 w 979169"/>
                      <a:gd name="connsiteY4" fmla="*/ 0 h 1690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169" h="1690687">
                        <a:moveTo>
                          <a:pt x="6667" y="0"/>
                        </a:moveTo>
                        <a:lnTo>
                          <a:pt x="979170" y="1684020"/>
                        </a:lnTo>
                        <a:cubicBezTo>
                          <a:pt x="978218" y="1685925"/>
                          <a:pt x="976313" y="1687830"/>
                          <a:pt x="975360" y="1690688"/>
                        </a:cubicBezTo>
                        <a:lnTo>
                          <a:pt x="0" y="0"/>
                        </a:lnTo>
                        <a:cubicBezTo>
                          <a:pt x="1905" y="0"/>
                          <a:pt x="4763" y="0"/>
                          <a:pt x="6667"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5" name="Forma libre: forma 2159">
                    <a:extLst>
                      <a:ext uri="{FF2B5EF4-FFF2-40B4-BE49-F238E27FC236}">
                        <a16:creationId xmlns:a16="http://schemas.microsoft.com/office/drawing/2014/main" id="{0FAA5066-4B48-7223-25ED-6FF3010929AD}"/>
                      </a:ext>
                    </a:extLst>
                  </p:cNvPr>
                  <p:cNvSpPr/>
                  <p:nvPr/>
                </p:nvSpPr>
                <p:spPr>
                  <a:xfrm>
                    <a:off x="7005742" y="4477624"/>
                    <a:ext cx="984884" cy="1698307"/>
                  </a:xfrm>
                  <a:custGeom>
                    <a:avLst/>
                    <a:gdLst>
                      <a:gd name="connsiteX0" fmla="*/ 9525 w 984884"/>
                      <a:gd name="connsiteY0" fmla="*/ 0 h 1698307"/>
                      <a:gd name="connsiteX1" fmla="*/ 984885 w 984884"/>
                      <a:gd name="connsiteY1" fmla="*/ 1689735 h 1698307"/>
                      <a:gd name="connsiteX2" fmla="*/ 980123 w 984884"/>
                      <a:gd name="connsiteY2" fmla="*/ 1698307 h 1698307"/>
                      <a:gd name="connsiteX3" fmla="*/ 0 w 984884"/>
                      <a:gd name="connsiteY3" fmla="*/ 0 h 1698307"/>
                      <a:gd name="connsiteX4" fmla="*/ 9525 w 984884"/>
                      <a:gd name="connsiteY4" fmla="*/ 0 h 1698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884" h="1698307">
                        <a:moveTo>
                          <a:pt x="9525" y="0"/>
                        </a:moveTo>
                        <a:lnTo>
                          <a:pt x="984885" y="1689735"/>
                        </a:lnTo>
                        <a:cubicBezTo>
                          <a:pt x="982980" y="1692593"/>
                          <a:pt x="982028" y="1695450"/>
                          <a:pt x="980123" y="1698307"/>
                        </a:cubicBezTo>
                        <a:lnTo>
                          <a:pt x="0" y="0"/>
                        </a:lnTo>
                        <a:cubicBezTo>
                          <a:pt x="2857" y="0"/>
                          <a:pt x="5715" y="0"/>
                          <a:pt x="9525"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6" name="Forma libre: forma 2160">
                    <a:extLst>
                      <a:ext uri="{FF2B5EF4-FFF2-40B4-BE49-F238E27FC236}">
                        <a16:creationId xmlns:a16="http://schemas.microsoft.com/office/drawing/2014/main" id="{06161BC7-98E0-F594-821F-AD027B7188EE}"/>
                      </a:ext>
                    </a:extLst>
                  </p:cNvPr>
                  <p:cNvSpPr/>
                  <p:nvPr/>
                </p:nvSpPr>
                <p:spPr>
                  <a:xfrm>
                    <a:off x="6964785" y="4477624"/>
                    <a:ext cx="1021079" cy="1733550"/>
                  </a:xfrm>
                  <a:custGeom>
                    <a:avLst/>
                    <a:gdLst>
                      <a:gd name="connsiteX0" fmla="*/ 40958 w 1021079"/>
                      <a:gd name="connsiteY0" fmla="*/ 0 h 1733550"/>
                      <a:gd name="connsiteX1" fmla="*/ 1021080 w 1021079"/>
                      <a:gd name="connsiteY1" fmla="*/ 1698307 h 1733550"/>
                      <a:gd name="connsiteX2" fmla="*/ 1001078 w 1021079"/>
                      <a:gd name="connsiteY2" fmla="*/ 1733550 h 1733550"/>
                      <a:gd name="connsiteX3" fmla="*/ 0 w 1021079"/>
                      <a:gd name="connsiteY3" fmla="*/ 0 h 1733550"/>
                      <a:gd name="connsiteX4" fmla="*/ 40958 w 1021079"/>
                      <a:gd name="connsiteY4" fmla="*/ 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079" h="1733550">
                        <a:moveTo>
                          <a:pt x="40958" y="0"/>
                        </a:moveTo>
                        <a:lnTo>
                          <a:pt x="1021080" y="1698307"/>
                        </a:lnTo>
                        <a:cubicBezTo>
                          <a:pt x="1008698" y="1720215"/>
                          <a:pt x="1001078" y="1733550"/>
                          <a:pt x="1001078" y="1733550"/>
                        </a:cubicBezTo>
                        <a:lnTo>
                          <a:pt x="0" y="0"/>
                        </a:lnTo>
                        <a:cubicBezTo>
                          <a:pt x="0" y="0"/>
                          <a:pt x="15240" y="0"/>
                          <a:pt x="40958"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591" name="Gráfico 436">
                <a:extLst>
                  <a:ext uri="{FF2B5EF4-FFF2-40B4-BE49-F238E27FC236}">
                    <a16:creationId xmlns:a16="http://schemas.microsoft.com/office/drawing/2014/main" id="{4EB02F0D-B479-3B29-E311-8135E9D0DC45}"/>
                  </a:ext>
                </a:extLst>
              </p:cNvPr>
              <p:cNvGrpSpPr/>
              <p:nvPr/>
            </p:nvGrpSpPr>
            <p:grpSpPr>
              <a:xfrm>
                <a:off x="9901342" y="2744074"/>
                <a:ext cx="1066800" cy="1733550"/>
                <a:chOff x="9901342" y="2744074"/>
                <a:chExt cx="1066800" cy="1733550"/>
              </a:xfrm>
              <a:grpFill/>
            </p:grpSpPr>
            <p:sp>
              <p:nvSpPr>
                <p:cNvPr id="645" name="Forma libre: forma 2109">
                  <a:extLst>
                    <a:ext uri="{FF2B5EF4-FFF2-40B4-BE49-F238E27FC236}">
                      <a16:creationId xmlns:a16="http://schemas.microsoft.com/office/drawing/2014/main" id="{B0E0B9E0-3FC8-C3D1-F2E2-0A71AD2B6A32}"/>
                    </a:ext>
                  </a:extLst>
                </p:cNvPr>
                <p:cNvSpPr/>
                <p:nvPr/>
              </p:nvSpPr>
              <p:spPr>
                <a:xfrm>
                  <a:off x="9901342" y="2744074"/>
                  <a:ext cx="1066800" cy="1733550"/>
                </a:xfrm>
                <a:custGeom>
                  <a:avLst/>
                  <a:gdLst>
                    <a:gd name="connsiteX0" fmla="*/ 0 w 1066800"/>
                    <a:gd name="connsiteY0" fmla="*/ 114300 h 1733550"/>
                    <a:gd name="connsiteX1" fmla="*/ 65723 w 1066800"/>
                    <a:gd name="connsiteY1" fmla="*/ 0 h 1733550"/>
                    <a:gd name="connsiteX2" fmla="*/ 1066800 w 1066800"/>
                    <a:gd name="connsiteY2" fmla="*/ 1733550 h 1733550"/>
                    <a:gd name="connsiteX3" fmla="*/ 934403 w 1066800"/>
                    <a:gd name="connsiteY3" fmla="*/ 1733550 h 1733550"/>
                    <a:gd name="connsiteX4" fmla="*/ 0 w 1066800"/>
                    <a:gd name="connsiteY4" fmla="*/ 11430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00" h="1733550">
                      <a:moveTo>
                        <a:pt x="0" y="114300"/>
                      </a:moveTo>
                      <a:cubicBezTo>
                        <a:pt x="36195" y="51435"/>
                        <a:pt x="65723" y="0"/>
                        <a:pt x="65723" y="0"/>
                      </a:cubicBezTo>
                      <a:lnTo>
                        <a:pt x="1066800" y="1733550"/>
                      </a:lnTo>
                      <a:cubicBezTo>
                        <a:pt x="1066800" y="1733550"/>
                        <a:pt x="1007745" y="1733550"/>
                        <a:pt x="934403" y="1733550"/>
                      </a:cubicBezTo>
                      <a:cubicBezTo>
                        <a:pt x="935355" y="1733550"/>
                        <a:pt x="0" y="114300"/>
                        <a:pt x="0" y="114300"/>
                      </a:cubicBezTo>
                      <a:close/>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46" name="Gráfico 436">
                  <a:extLst>
                    <a:ext uri="{FF2B5EF4-FFF2-40B4-BE49-F238E27FC236}">
                      <a16:creationId xmlns:a16="http://schemas.microsoft.com/office/drawing/2014/main" id="{4D938A3F-7D26-9CDA-FFFD-13C3856F77EA}"/>
                    </a:ext>
                  </a:extLst>
                </p:cNvPr>
                <p:cNvGrpSpPr/>
                <p:nvPr/>
              </p:nvGrpSpPr>
              <p:grpSpPr>
                <a:xfrm>
                  <a:off x="9901342" y="2744074"/>
                  <a:ext cx="1066800" cy="1733550"/>
                  <a:chOff x="9901342" y="2744074"/>
                  <a:chExt cx="1066800" cy="1733550"/>
                </a:xfrm>
                <a:grpFill/>
              </p:grpSpPr>
              <p:sp>
                <p:nvSpPr>
                  <p:cNvPr id="647" name="Forma libre: forma 2111">
                    <a:extLst>
                      <a:ext uri="{FF2B5EF4-FFF2-40B4-BE49-F238E27FC236}">
                        <a16:creationId xmlns:a16="http://schemas.microsoft.com/office/drawing/2014/main" id="{A66CE7AA-9010-7BF7-6E6C-157783DEFE9F}"/>
                      </a:ext>
                    </a:extLst>
                  </p:cNvPr>
                  <p:cNvSpPr/>
                  <p:nvPr/>
                </p:nvSpPr>
                <p:spPr>
                  <a:xfrm>
                    <a:off x="9901342" y="2853611"/>
                    <a:ext cx="940117" cy="1624012"/>
                  </a:xfrm>
                  <a:custGeom>
                    <a:avLst/>
                    <a:gdLst>
                      <a:gd name="connsiteX0" fmla="*/ 935355 w 940117"/>
                      <a:gd name="connsiteY0" fmla="*/ 1624013 h 1624012"/>
                      <a:gd name="connsiteX1" fmla="*/ 0 w 940117"/>
                      <a:gd name="connsiteY1" fmla="*/ 4763 h 1624012"/>
                      <a:gd name="connsiteX2" fmla="*/ 2858 w 940117"/>
                      <a:gd name="connsiteY2" fmla="*/ 0 h 1624012"/>
                      <a:gd name="connsiteX3" fmla="*/ 940118 w 940117"/>
                      <a:gd name="connsiteY3" fmla="*/ 1624013 h 1624012"/>
                      <a:gd name="connsiteX4" fmla="*/ 935355 w 940117"/>
                      <a:gd name="connsiteY4" fmla="*/ 1624013 h 162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0117" h="1624012">
                        <a:moveTo>
                          <a:pt x="935355" y="1624013"/>
                        </a:moveTo>
                        <a:lnTo>
                          <a:pt x="0" y="4763"/>
                        </a:lnTo>
                        <a:cubicBezTo>
                          <a:pt x="953" y="2858"/>
                          <a:pt x="1905" y="1905"/>
                          <a:pt x="2858" y="0"/>
                        </a:cubicBezTo>
                        <a:lnTo>
                          <a:pt x="940118" y="1624013"/>
                        </a:lnTo>
                        <a:cubicBezTo>
                          <a:pt x="938213" y="1624013"/>
                          <a:pt x="936308" y="1624013"/>
                          <a:pt x="935355" y="1624013"/>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8" name="Forma libre: forma 2112">
                    <a:extLst>
                      <a:ext uri="{FF2B5EF4-FFF2-40B4-BE49-F238E27FC236}">
                        <a16:creationId xmlns:a16="http://schemas.microsoft.com/office/drawing/2014/main" id="{4A81715D-B310-40E0-BC44-F35F25627C4E}"/>
                      </a:ext>
                    </a:extLst>
                  </p:cNvPr>
                  <p:cNvSpPr/>
                  <p:nvPr/>
                </p:nvSpPr>
                <p:spPr>
                  <a:xfrm>
                    <a:off x="9904200" y="2846944"/>
                    <a:ext cx="943927" cy="1630679"/>
                  </a:xfrm>
                  <a:custGeom>
                    <a:avLst/>
                    <a:gdLst>
                      <a:gd name="connsiteX0" fmla="*/ 937260 w 943927"/>
                      <a:gd name="connsiteY0" fmla="*/ 1630680 h 1630679"/>
                      <a:gd name="connsiteX1" fmla="*/ 0 w 943927"/>
                      <a:gd name="connsiteY1" fmla="*/ 6667 h 1630679"/>
                      <a:gd name="connsiteX2" fmla="*/ 3810 w 943927"/>
                      <a:gd name="connsiteY2" fmla="*/ 0 h 1630679"/>
                      <a:gd name="connsiteX3" fmla="*/ 943928 w 943927"/>
                      <a:gd name="connsiteY3" fmla="*/ 1630680 h 1630679"/>
                      <a:gd name="connsiteX4" fmla="*/ 937260 w 943927"/>
                      <a:gd name="connsiteY4" fmla="*/ 1630680 h 1630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3927" h="1630679">
                        <a:moveTo>
                          <a:pt x="937260" y="1630680"/>
                        </a:moveTo>
                        <a:lnTo>
                          <a:pt x="0" y="6667"/>
                        </a:lnTo>
                        <a:cubicBezTo>
                          <a:pt x="953" y="4763"/>
                          <a:pt x="2857" y="2858"/>
                          <a:pt x="3810" y="0"/>
                        </a:cubicBezTo>
                        <a:lnTo>
                          <a:pt x="943928" y="1630680"/>
                        </a:lnTo>
                        <a:cubicBezTo>
                          <a:pt x="942022" y="1630680"/>
                          <a:pt x="939165" y="1630680"/>
                          <a:pt x="937260" y="163068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9" name="Forma libre: forma 2113">
                    <a:extLst>
                      <a:ext uri="{FF2B5EF4-FFF2-40B4-BE49-F238E27FC236}">
                        <a16:creationId xmlns:a16="http://schemas.microsoft.com/office/drawing/2014/main" id="{58157908-93E3-A09F-2B5E-0A5E17FB421E}"/>
                      </a:ext>
                    </a:extLst>
                  </p:cNvPr>
                  <p:cNvSpPr/>
                  <p:nvPr/>
                </p:nvSpPr>
                <p:spPr>
                  <a:xfrm>
                    <a:off x="9908010" y="2828846"/>
                    <a:ext cx="962025" cy="1648777"/>
                  </a:xfrm>
                  <a:custGeom>
                    <a:avLst/>
                    <a:gdLst>
                      <a:gd name="connsiteX0" fmla="*/ 940118 w 962025"/>
                      <a:gd name="connsiteY0" fmla="*/ 1648778 h 1648777"/>
                      <a:gd name="connsiteX1" fmla="*/ 0 w 962025"/>
                      <a:gd name="connsiteY1" fmla="*/ 19050 h 1648777"/>
                      <a:gd name="connsiteX2" fmla="*/ 10478 w 962025"/>
                      <a:gd name="connsiteY2" fmla="*/ 0 h 1648777"/>
                      <a:gd name="connsiteX3" fmla="*/ 962025 w 962025"/>
                      <a:gd name="connsiteY3" fmla="*/ 1648778 h 1648777"/>
                      <a:gd name="connsiteX4" fmla="*/ 940118 w 962025"/>
                      <a:gd name="connsiteY4" fmla="*/ 1648778 h 164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1648777">
                        <a:moveTo>
                          <a:pt x="940118" y="1648778"/>
                        </a:moveTo>
                        <a:lnTo>
                          <a:pt x="0" y="19050"/>
                        </a:lnTo>
                        <a:cubicBezTo>
                          <a:pt x="3810" y="12383"/>
                          <a:pt x="7620" y="6668"/>
                          <a:pt x="10478" y="0"/>
                        </a:cubicBezTo>
                        <a:lnTo>
                          <a:pt x="962025" y="1648778"/>
                        </a:lnTo>
                        <a:cubicBezTo>
                          <a:pt x="955357" y="1648778"/>
                          <a:pt x="947738" y="1648778"/>
                          <a:pt x="940118" y="1648778"/>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0" name="Forma libre: forma 2114">
                    <a:extLst>
                      <a:ext uri="{FF2B5EF4-FFF2-40B4-BE49-F238E27FC236}">
                        <a16:creationId xmlns:a16="http://schemas.microsoft.com/office/drawing/2014/main" id="{82608372-100B-036A-B556-1D5D690435BB}"/>
                      </a:ext>
                    </a:extLst>
                  </p:cNvPr>
                  <p:cNvSpPr/>
                  <p:nvPr/>
                </p:nvSpPr>
                <p:spPr>
                  <a:xfrm>
                    <a:off x="9918487" y="2821226"/>
                    <a:ext cx="961072" cy="1656397"/>
                  </a:xfrm>
                  <a:custGeom>
                    <a:avLst/>
                    <a:gdLst>
                      <a:gd name="connsiteX0" fmla="*/ 951547 w 961072"/>
                      <a:gd name="connsiteY0" fmla="*/ 1656398 h 1656397"/>
                      <a:gd name="connsiteX1" fmla="*/ 0 w 961072"/>
                      <a:gd name="connsiteY1" fmla="*/ 7620 h 1656397"/>
                      <a:gd name="connsiteX2" fmla="*/ 4763 w 961072"/>
                      <a:gd name="connsiteY2" fmla="*/ 0 h 1656397"/>
                      <a:gd name="connsiteX3" fmla="*/ 961072 w 961072"/>
                      <a:gd name="connsiteY3" fmla="*/ 1656398 h 1656397"/>
                      <a:gd name="connsiteX4" fmla="*/ 951547 w 961072"/>
                      <a:gd name="connsiteY4" fmla="*/ 1656398 h 1656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1072" h="1656397">
                        <a:moveTo>
                          <a:pt x="951547" y="1656398"/>
                        </a:moveTo>
                        <a:lnTo>
                          <a:pt x="0" y="7620"/>
                        </a:lnTo>
                        <a:cubicBezTo>
                          <a:pt x="1905" y="4763"/>
                          <a:pt x="2857" y="2857"/>
                          <a:pt x="4763" y="0"/>
                        </a:cubicBezTo>
                        <a:lnTo>
                          <a:pt x="961072" y="1656398"/>
                        </a:lnTo>
                        <a:cubicBezTo>
                          <a:pt x="958215" y="1656398"/>
                          <a:pt x="955357" y="1656398"/>
                          <a:pt x="951547" y="1656398"/>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1" name="Forma libre: forma 2115">
                    <a:extLst>
                      <a:ext uri="{FF2B5EF4-FFF2-40B4-BE49-F238E27FC236}">
                        <a16:creationId xmlns:a16="http://schemas.microsoft.com/office/drawing/2014/main" id="{4145BEE9-993E-5CB2-7BC0-5007A5E329F1}"/>
                      </a:ext>
                    </a:extLst>
                  </p:cNvPr>
                  <p:cNvSpPr/>
                  <p:nvPr/>
                </p:nvSpPr>
                <p:spPr>
                  <a:xfrm>
                    <a:off x="9923250" y="2815511"/>
                    <a:ext cx="962025" cy="1662112"/>
                  </a:xfrm>
                  <a:custGeom>
                    <a:avLst/>
                    <a:gdLst>
                      <a:gd name="connsiteX0" fmla="*/ 956310 w 962025"/>
                      <a:gd name="connsiteY0" fmla="*/ 1662113 h 1662112"/>
                      <a:gd name="connsiteX1" fmla="*/ 0 w 962025"/>
                      <a:gd name="connsiteY1" fmla="*/ 5715 h 1662112"/>
                      <a:gd name="connsiteX2" fmla="*/ 2857 w 962025"/>
                      <a:gd name="connsiteY2" fmla="*/ 0 h 1662112"/>
                      <a:gd name="connsiteX3" fmla="*/ 962025 w 962025"/>
                      <a:gd name="connsiteY3" fmla="*/ 1662113 h 1662112"/>
                      <a:gd name="connsiteX4" fmla="*/ 956310 w 962025"/>
                      <a:gd name="connsiteY4" fmla="*/ 1662113 h 1662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1662112">
                        <a:moveTo>
                          <a:pt x="956310" y="1662113"/>
                        </a:moveTo>
                        <a:lnTo>
                          <a:pt x="0" y="5715"/>
                        </a:lnTo>
                        <a:cubicBezTo>
                          <a:pt x="953" y="3810"/>
                          <a:pt x="1905" y="1905"/>
                          <a:pt x="2857" y="0"/>
                        </a:cubicBezTo>
                        <a:lnTo>
                          <a:pt x="962025" y="1662113"/>
                        </a:lnTo>
                        <a:cubicBezTo>
                          <a:pt x="960120" y="1662113"/>
                          <a:pt x="958215" y="1662113"/>
                          <a:pt x="956310" y="1662113"/>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2" name="Forma libre: forma 2116">
                    <a:extLst>
                      <a:ext uri="{FF2B5EF4-FFF2-40B4-BE49-F238E27FC236}">
                        <a16:creationId xmlns:a16="http://schemas.microsoft.com/office/drawing/2014/main" id="{CE3B4582-E997-5404-AFEE-2E7CA74B6BB2}"/>
                      </a:ext>
                    </a:extLst>
                  </p:cNvPr>
                  <p:cNvSpPr/>
                  <p:nvPr/>
                </p:nvSpPr>
                <p:spPr>
                  <a:xfrm>
                    <a:off x="9926107" y="2810749"/>
                    <a:ext cx="964882" cy="1666875"/>
                  </a:xfrm>
                  <a:custGeom>
                    <a:avLst/>
                    <a:gdLst>
                      <a:gd name="connsiteX0" fmla="*/ 959168 w 964882"/>
                      <a:gd name="connsiteY0" fmla="*/ 1666875 h 1666875"/>
                      <a:gd name="connsiteX1" fmla="*/ 0 w 964882"/>
                      <a:gd name="connsiteY1" fmla="*/ 4763 h 1666875"/>
                      <a:gd name="connsiteX2" fmla="*/ 2858 w 964882"/>
                      <a:gd name="connsiteY2" fmla="*/ 0 h 1666875"/>
                      <a:gd name="connsiteX3" fmla="*/ 964883 w 964882"/>
                      <a:gd name="connsiteY3" fmla="*/ 1666875 h 1666875"/>
                      <a:gd name="connsiteX4" fmla="*/ 959168 w 964882"/>
                      <a:gd name="connsiteY4" fmla="*/ 1666875 h 166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882" h="1666875">
                        <a:moveTo>
                          <a:pt x="959168" y="1666875"/>
                        </a:moveTo>
                        <a:lnTo>
                          <a:pt x="0" y="4763"/>
                        </a:lnTo>
                        <a:cubicBezTo>
                          <a:pt x="953" y="2858"/>
                          <a:pt x="1905" y="1905"/>
                          <a:pt x="2858" y="0"/>
                        </a:cubicBezTo>
                        <a:lnTo>
                          <a:pt x="964883" y="1666875"/>
                        </a:lnTo>
                        <a:cubicBezTo>
                          <a:pt x="962978" y="1666875"/>
                          <a:pt x="961072" y="1666875"/>
                          <a:pt x="959168" y="1666875"/>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3" name="Forma libre: forma 2117">
                    <a:extLst>
                      <a:ext uri="{FF2B5EF4-FFF2-40B4-BE49-F238E27FC236}">
                        <a16:creationId xmlns:a16="http://schemas.microsoft.com/office/drawing/2014/main" id="{8A2E0071-389C-1F82-8C68-AA75F1354712}"/>
                      </a:ext>
                    </a:extLst>
                  </p:cNvPr>
                  <p:cNvSpPr/>
                  <p:nvPr/>
                </p:nvSpPr>
                <p:spPr>
                  <a:xfrm>
                    <a:off x="9928965" y="2805986"/>
                    <a:ext cx="967739" cy="1671637"/>
                  </a:xfrm>
                  <a:custGeom>
                    <a:avLst/>
                    <a:gdLst>
                      <a:gd name="connsiteX0" fmla="*/ 962025 w 967739"/>
                      <a:gd name="connsiteY0" fmla="*/ 1671638 h 1671637"/>
                      <a:gd name="connsiteX1" fmla="*/ 0 w 967739"/>
                      <a:gd name="connsiteY1" fmla="*/ 4763 h 1671637"/>
                      <a:gd name="connsiteX2" fmla="*/ 2857 w 967739"/>
                      <a:gd name="connsiteY2" fmla="*/ 0 h 1671637"/>
                      <a:gd name="connsiteX3" fmla="*/ 967740 w 967739"/>
                      <a:gd name="connsiteY3" fmla="*/ 1671638 h 1671637"/>
                      <a:gd name="connsiteX4" fmla="*/ 962025 w 967739"/>
                      <a:gd name="connsiteY4" fmla="*/ 1671638 h 1671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9" h="1671637">
                        <a:moveTo>
                          <a:pt x="962025" y="1671638"/>
                        </a:moveTo>
                        <a:lnTo>
                          <a:pt x="0" y="4763"/>
                        </a:lnTo>
                        <a:cubicBezTo>
                          <a:pt x="952" y="2858"/>
                          <a:pt x="1905" y="1905"/>
                          <a:pt x="2857" y="0"/>
                        </a:cubicBezTo>
                        <a:lnTo>
                          <a:pt x="967740" y="1671638"/>
                        </a:lnTo>
                        <a:cubicBezTo>
                          <a:pt x="965835" y="1671638"/>
                          <a:pt x="963930" y="1671638"/>
                          <a:pt x="962025" y="1671638"/>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4" name="Forma libre: forma 2118">
                    <a:extLst>
                      <a:ext uri="{FF2B5EF4-FFF2-40B4-BE49-F238E27FC236}">
                        <a16:creationId xmlns:a16="http://schemas.microsoft.com/office/drawing/2014/main" id="{CA86532B-482B-C205-B316-7076091023AB}"/>
                      </a:ext>
                    </a:extLst>
                  </p:cNvPr>
                  <p:cNvSpPr/>
                  <p:nvPr/>
                </p:nvSpPr>
                <p:spPr>
                  <a:xfrm>
                    <a:off x="9931822" y="2802176"/>
                    <a:ext cx="969644" cy="1675447"/>
                  </a:xfrm>
                  <a:custGeom>
                    <a:avLst/>
                    <a:gdLst>
                      <a:gd name="connsiteX0" fmla="*/ 964882 w 969644"/>
                      <a:gd name="connsiteY0" fmla="*/ 1675448 h 1675447"/>
                      <a:gd name="connsiteX1" fmla="*/ 0 w 969644"/>
                      <a:gd name="connsiteY1" fmla="*/ 3810 h 1675447"/>
                      <a:gd name="connsiteX2" fmla="*/ 2857 w 969644"/>
                      <a:gd name="connsiteY2" fmla="*/ 0 h 1675447"/>
                      <a:gd name="connsiteX3" fmla="*/ 969645 w 969644"/>
                      <a:gd name="connsiteY3" fmla="*/ 1675448 h 1675447"/>
                      <a:gd name="connsiteX4" fmla="*/ 964882 w 969644"/>
                      <a:gd name="connsiteY4" fmla="*/ 1675448 h 1675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4" h="1675447">
                        <a:moveTo>
                          <a:pt x="964882" y="1675448"/>
                        </a:moveTo>
                        <a:lnTo>
                          <a:pt x="0" y="3810"/>
                        </a:lnTo>
                        <a:cubicBezTo>
                          <a:pt x="953" y="2858"/>
                          <a:pt x="1905" y="952"/>
                          <a:pt x="2857" y="0"/>
                        </a:cubicBezTo>
                        <a:lnTo>
                          <a:pt x="969645" y="1675448"/>
                        </a:lnTo>
                        <a:cubicBezTo>
                          <a:pt x="967740" y="1675448"/>
                          <a:pt x="965835" y="1675448"/>
                          <a:pt x="964882" y="1675448"/>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 name="Forma libre: forma 2119">
                    <a:extLst>
                      <a:ext uri="{FF2B5EF4-FFF2-40B4-BE49-F238E27FC236}">
                        <a16:creationId xmlns:a16="http://schemas.microsoft.com/office/drawing/2014/main" id="{EAA0437F-39A4-8558-62D4-2E2EA47653C7}"/>
                      </a:ext>
                    </a:extLst>
                  </p:cNvPr>
                  <p:cNvSpPr/>
                  <p:nvPr/>
                </p:nvSpPr>
                <p:spPr>
                  <a:xfrm>
                    <a:off x="9933727" y="2798366"/>
                    <a:ext cx="972502" cy="1679257"/>
                  </a:xfrm>
                  <a:custGeom>
                    <a:avLst/>
                    <a:gdLst>
                      <a:gd name="connsiteX0" fmla="*/ 967740 w 972502"/>
                      <a:gd name="connsiteY0" fmla="*/ 1679258 h 1679257"/>
                      <a:gd name="connsiteX1" fmla="*/ 0 w 972502"/>
                      <a:gd name="connsiteY1" fmla="*/ 3810 h 1679257"/>
                      <a:gd name="connsiteX2" fmla="*/ 1905 w 972502"/>
                      <a:gd name="connsiteY2" fmla="*/ 0 h 1679257"/>
                      <a:gd name="connsiteX3" fmla="*/ 972502 w 972502"/>
                      <a:gd name="connsiteY3" fmla="*/ 1679258 h 1679257"/>
                      <a:gd name="connsiteX4" fmla="*/ 967740 w 972502"/>
                      <a:gd name="connsiteY4" fmla="*/ 1679258 h 1679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502" h="1679257">
                        <a:moveTo>
                          <a:pt x="967740" y="1679258"/>
                        </a:moveTo>
                        <a:lnTo>
                          <a:pt x="0" y="3810"/>
                        </a:lnTo>
                        <a:cubicBezTo>
                          <a:pt x="952" y="2858"/>
                          <a:pt x="1905" y="953"/>
                          <a:pt x="1905" y="0"/>
                        </a:cubicBezTo>
                        <a:lnTo>
                          <a:pt x="972502" y="1679258"/>
                        </a:lnTo>
                        <a:cubicBezTo>
                          <a:pt x="970597" y="1679258"/>
                          <a:pt x="969645" y="1679258"/>
                          <a:pt x="967740" y="1679258"/>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6" name="Forma libre: forma 2120">
                    <a:extLst>
                      <a:ext uri="{FF2B5EF4-FFF2-40B4-BE49-F238E27FC236}">
                        <a16:creationId xmlns:a16="http://schemas.microsoft.com/office/drawing/2014/main" id="{1A561464-AB03-428D-8B2A-E60A341A3612}"/>
                      </a:ext>
                    </a:extLst>
                  </p:cNvPr>
                  <p:cNvSpPr/>
                  <p:nvPr/>
                </p:nvSpPr>
                <p:spPr>
                  <a:xfrm>
                    <a:off x="9936585" y="2794556"/>
                    <a:ext cx="974407" cy="1683067"/>
                  </a:xfrm>
                  <a:custGeom>
                    <a:avLst/>
                    <a:gdLst>
                      <a:gd name="connsiteX0" fmla="*/ 969645 w 974407"/>
                      <a:gd name="connsiteY0" fmla="*/ 1683068 h 1683067"/>
                      <a:gd name="connsiteX1" fmla="*/ 0 w 974407"/>
                      <a:gd name="connsiteY1" fmla="*/ 3810 h 1683067"/>
                      <a:gd name="connsiteX2" fmla="*/ 1905 w 974407"/>
                      <a:gd name="connsiteY2" fmla="*/ 0 h 1683067"/>
                      <a:gd name="connsiteX3" fmla="*/ 974407 w 974407"/>
                      <a:gd name="connsiteY3" fmla="*/ 1683068 h 1683067"/>
                      <a:gd name="connsiteX4" fmla="*/ 969645 w 974407"/>
                      <a:gd name="connsiteY4" fmla="*/ 1683068 h 1683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407" h="1683067">
                        <a:moveTo>
                          <a:pt x="969645" y="1683068"/>
                        </a:moveTo>
                        <a:lnTo>
                          <a:pt x="0" y="3810"/>
                        </a:lnTo>
                        <a:cubicBezTo>
                          <a:pt x="953" y="2857"/>
                          <a:pt x="1905" y="952"/>
                          <a:pt x="1905" y="0"/>
                        </a:cubicBezTo>
                        <a:lnTo>
                          <a:pt x="974407" y="1683068"/>
                        </a:lnTo>
                        <a:cubicBezTo>
                          <a:pt x="972503" y="1683068"/>
                          <a:pt x="970597" y="1683068"/>
                          <a:pt x="969645" y="1683068"/>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7" name="Forma libre: forma 2121">
                    <a:extLst>
                      <a:ext uri="{FF2B5EF4-FFF2-40B4-BE49-F238E27FC236}">
                        <a16:creationId xmlns:a16="http://schemas.microsoft.com/office/drawing/2014/main" id="{DDB915A4-C1C0-7BEE-A083-460274E876B4}"/>
                      </a:ext>
                    </a:extLst>
                  </p:cNvPr>
                  <p:cNvSpPr/>
                  <p:nvPr/>
                </p:nvSpPr>
                <p:spPr>
                  <a:xfrm>
                    <a:off x="9938490" y="2789794"/>
                    <a:ext cx="977264" cy="1687829"/>
                  </a:xfrm>
                  <a:custGeom>
                    <a:avLst/>
                    <a:gdLst>
                      <a:gd name="connsiteX0" fmla="*/ 972502 w 977264"/>
                      <a:gd name="connsiteY0" fmla="*/ 1687830 h 1687829"/>
                      <a:gd name="connsiteX1" fmla="*/ 0 w 977264"/>
                      <a:gd name="connsiteY1" fmla="*/ 3810 h 1687829"/>
                      <a:gd name="connsiteX2" fmla="*/ 1905 w 977264"/>
                      <a:gd name="connsiteY2" fmla="*/ 0 h 1687829"/>
                      <a:gd name="connsiteX3" fmla="*/ 977265 w 977264"/>
                      <a:gd name="connsiteY3" fmla="*/ 1687830 h 1687829"/>
                      <a:gd name="connsiteX4" fmla="*/ 972502 w 977264"/>
                      <a:gd name="connsiteY4" fmla="*/ 1687830 h 1687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7264" h="1687829">
                        <a:moveTo>
                          <a:pt x="972502" y="1687830"/>
                        </a:moveTo>
                        <a:lnTo>
                          <a:pt x="0" y="3810"/>
                        </a:lnTo>
                        <a:cubicBezTo>
                          <a:pt x="952" y="2857"/>
                          <a:pt x="1905" y="952"/>
                          <a:pt x="1905" y="0"/>
                        </a:cubicBezTo>
                        <a:lnTo>
                          <a:pt x="977265" y="1687830"/>
                        </a:lnTo>
                        <a:cubicBezTo>
                          <a:pt x="975360" y="1687830"/>
                          <a:pt x="973455" y="1687830"/>
                          <a:pt x="972502" y="168783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8" name="Forma libre: forma 2122">
                    <a:extLst>
                      <a:ext uri="{FF2B5EF4-FFF2-40B4-BE49-F238E27FC236}">
                        <a16:creationId xmlns:a16="http://schemas.microsoft.com/office/drawing/2014/main" id="{1EFFEB33-1D0D-0F48-B5ED-9F7C64C5FC3B}"/>
                      </a:ext>
                    </a:extLst>
                  </p:cNvPr>
                  <p:cNvSpPr/>
                  <p:nvPr/>
                </p:nvSpPr>
                <p:spPr>
                  <a:xfrm>
                    <a:off x="9941347" y="2785984"/>
                    <a:ext cx="978217" cy="1691639"/>
                  </a:xfrm>
                  <a:custGeom>
                    <a:avLst/>
                    <a:gdLst>
                      <a:gd name="connsiteX0" fmla="*/ 974407 w 978217"/>
                      <a:gd name="connsiteY0" fmla="*/ 1691640 h 1691639"/>
                      <a:gd name="connsiteX1" fmla="*/ 0 w 978217"/>
                      <a:gd name="connsiteY1" fmla="*/ 3810 h 1691639"/>
                      <a:gd name="connsiteX2" fmla="*/ 1905 w 978217"/>
                      <a:gd name="connsiteY2" fmla="*/ 0 h 1691639"/>
                      <a:gd name="connsiteX3" fmla="*/ 978218 w 978217"/>
                      <a:gd name="connsiteY3" fmla="*/ 1691640 h 1691639"/>
                      <a:gd name="connsiteX4" fmla="*/ 974407 w 978217"/>
                      <a:gd name="connsiteY4" fmla="*/ 1691640 h 169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217" h="1691639">
                        <a:moveTo>
                          <a:pt x="974407" y="1691640"/>
                        </a:moveTo>
                        <a:lnTo>
                          <a:pt x="0" y="3810"/>
                        </a:lnTo>
                        <a:cubicBezTo>
                          <a:pt x="953" y="2857"/>
                          <a:pt x="1905" y="952"/>
                          <a:pt x="1905" y="0"/>
                        </a:cubicBezTo>
                        <a:lnTo>
                          <a:pt x="978218" y="1691640"/>
                        </a:lnTo>
                        <a:cubicBezTo>
                          <a:pt x="977265" y="1691640"/>
                          <a:pt x="975360" y="1691640"/>
                          <a:pt x="974407" y="169164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9" name="Forma libre: forma 2123">
                    <a:extLst>
                      <a:ext uri="{FF2B5EF4-FFF2-40B4-BE49-F238E27FC236}">
                        <a16:creationId xmlns:a16="http://schemas.microsoft.com/office/drawing/2014/main" id="{F6DCE921-742D-E89E-838B-C43F51ED1268}"/>
                      </a:ext>
                    </a:extLst>
                  </p:cNvPr>
                  <p:cNvSpPr/>
                  <p:nvPr/>
                </p:nvSpPr>
                <p:spPr>
                  <a:xfrm>
                    <a:off x="9943252" y="2782174"/>
                    <a:ext cx="981075" cy="1695450"/>
                  </a:xfrm>
                  <a:custGeom>
                    <a:avLst/>
                    <a:gdLst>
                      <a:gd name="connsiteX0" fmla="*/ 976313 w 981075"/>
                      <a:gd name="connsiteY0" fmla="*/ 1695450 h 1695450"/>
                      <a:gd name="connsiteX1" fmla="*/ 0 w 981075"/>
                      <a:gd name="connsiteY1" fmla="*/ 3810 h 1695450"/>
                      <a:gd name="connsiteX2" fmla="*/ 1905 w 981075"/>
                      <a:gd name="connsiteY2" fmla="*/ 0 h 1695450"/>
                      <a:gd name="connsiteX3" fmla="*/ 981075 w 981075"/>
                      <a:gd name="connsiteY3" fmla="*/ 1695450 h 1695450"/>
                      <a:gd name="connsiteX4" fmla="*/ 976313 w 981075"/>
                      <a:gd name="connsiteY4" fmla="*/ 1695450 h 1695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1695450">
                        <a:moveTo>
                          <a:pt x="976313" y="1695450"/>
                        </a:moveTo>
                        <a:lnTo>
                          <a:pt x="0" y="3810"/>
                        </a:lnTo>
                        <a:cubicBezTo>
                          <a:pt x="952" y="2858"/>
                          <a:pt x="1905" y="952"/>
                          <a:pt x="1905" y="0"/>
                        </a:cubicBezTo>
                        <a:lnTo>
                          <a:pt x="981075" y="1695450"/>
                        </a:lnTo>
                        <a:cubicBezTo>
                          <a:pt x="980122" y="1695450"/>
                          <a:pt x="978217" y="1695450"/>
                          <a:pt x="976313" y="169545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0" name="Forma libre: forma 2124">
                    <a:extLst>
                      <a:ext uri="{FF2B5EF4-FFF2-40B4-BE49-F238E27FC236}">
                        <a16:creationId xmlns:a16="http://schemas.microsoft.com/office/drawing/2014/main" id="{3170B207-3589-AC1F-EE94-ECCC2B841B1B}"/>
                      </a:ext>
                    </a:extLst>
                  </p:cNvPr>
                  <p:cNvSpPr/>
                  <p:nvPr/>
                </p:nvSpPr>
                <p:spPr>
                  <a:xfrm>
                    <a:off x="9945157" y="2778363"/>
                    <a:ext cx="982980" cy="1699260"/>
                  </a:xfrm>
                  <a:custGeom>
                    <a:avLst/>
                    <a:gdLst>
                      <a:gd name="connsiteX0" fmla="*/ 979170 w 982980"/>
                      <a:gd name="connsiteY0" fmla="*/ 1699260 h 1699260"/>
                      <a:gd name="connsiteX1" fmla="*/ 0 w 982980"/>
                      <a:gd name="connsiteY1" fmla="*/ 3810 h 1699260"/>
                      <a:gd name="connsiteX2" fmla="*/ 1905 w 982980"/>
                      <a:gd name="connsiteY2" fmla="*/ 0 h 1699260"/>
                      <a:gd name="connsiteX3" fmla="*/ 982980 w 982980"/>
                      <a:gd name="connsiteY3" fmla="*/ 1699260 h 1699260"/>
                      <a:gd name="connsiteX4" fmla="*/ 979170 w 982980"/>
                      <a:gd name="connsiteY4" fmla="*/ 1699260 h 1699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980" h="1699260">
                        <a:moveTo>
                          <a:pt x="979170" y="1699260"/>
                        </a:moveTo>
                        <a:lnTo>
                          <a:pt x="0" y="3810"/>
                        </a:lnTo>
                        <a:cubicBezTo>
                          <a:pt x="953" y="2858"/>
                          <a:pt x="1905" y="953"/>
                          <a:pt x="1905" y="0"/>
                        </a:cubicBezTo>
                        <a:lnTo>
                          <a:pt x="982980" y="1699260"/>
                        </a:lnTo>
                        <a:cubicBezTo>
                          <a:pt x="982028" y="1699260"/>
                          <a:pt x="981075" y="1699260"/>
                          <a:pt x="979170" y="169926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1" name="Forma libre: forma 2125">
                    <a:extLst>
                      <a:ext uri="{FF2B5EF4-FFF2-40B4-BE49-F238E27FC236}">
                        <a16:creationId xmlns:a16="http://schemas.microsoft.com/office/drawing/2014/main" id="{4DA041EB-37CB-5880-8C4C-8DCF469CC1B7}"/>
                      </a:ext>
                    </a:extLst>
                  </p:cNvPr>
                  <p:cNvSpPr/>
                  <p:nvPr/>
                </p:nvSpPr>
                <p:spPr>
                  <a:xfrm>
                    <a:off x="9948015" y="2774554"/>
                    <a:ext cx="985837" cy="1703069"/>
                  </a:xfrm>
                  <a:custGeom>
                    <a:avLst/>
                    <a:gdLst>
                      <a:gd name="connsiteX0" fmla="*/ 981075 w 985837"/>
                      <a:gd name="connsiteY0" fmla="*/ 1703070 h 1703069"/>
                      <a:gd name="connsiteX1" fmla="*/ 0 w 985837"/>
                      <a:gd name="connsiteY1" fmla="*/ 3810 h 1703069"/>
                      <a:gd name="connsiteX2" fmla="*/ 1905 w 985837"/>
                      <a:gd name="connsiteY2" fmla="*/ 0 h 1703069"/>
                      <a:gd name="connsiteX3" fmla="*/ 985838 w 985837"/>
                      <a:gd name="connsiteY3" fmla="*/ 1703070 h 1703069"/>
                      <a:gd name="connsiteX4" fmla="*/ 981075 w 985837"/>
                      <a:gd name="connsiteY4" fmla="*/ 1703070 h 1703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837" h="1703069">
                        <a:moveTo>
                          <a:pt x="981075" y="1703070"/>
                        </a:moveTo>
                        <a:lnTo>
                          <a:pt x="0" y="3810"/>
                        </a:lnTo>
                        <a:cubicBezTo>
                          <a:pt x="952" y="2857"/>
                          <a:pt x="1905" y="952"/>
                          <a:pt x="1905" y="0"/>
                        </a:cubicBezTo>
                        <a:lnTo>
                          <a:pt x="985838" y="1703070"/>
                        </a:lnTo>
                        <a:cubicBezTo>
                          <a:pt x="983932" y="1703070"/>
                          <a:pt x="982980" y="1703070"/>
                          <a:pt x="981075" y="170307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2" name="Forma libre: forma 2126">
                    <a:extLst>
                      <a:ext uri="{FF2B5EF4-FFF2-40B4-BE49-F238E27FC236}">
                        <a16:creationId xmlns:a16="http://schemas.microsoft.com/office/drawing/2014/main" id="{E3C8EC58-A919-1498-9E55-4FAB3F37CF74}"/>
                      </a:ext>
                    </a:extLst>
                  </p:cNvPr>
                  <p:cNvSpPr/>
                  <p:nvPr/>
                </p:nvSpPr>
                <p:spPr>
                  <a:xfrm>
                    <a:off x="9949919" y="2769791"/>
                    <a:ext cx="988695" cy="1707832"/>
                  </a:xfrm>
                  <a:custGeom>
                    <a:avLst/>
                    <a:gdLst>
                      <a:gd name="connsiteX0" fmla="*/ 983933 w 988695"/>
                      <a:gd name="connsiteY0" fmla="*/ 1707833 h 1707832"/>
                      <a:gd name="connsiteX1" fmla="*/ 0 w 988695"/>
                      <a:gd name="connsiteY1" fmla="*/ 3810 h 1707832"/>
                      <a:gd name="connsiteX2" fmla="*/ 1905 w 988695"/>
                      <a:gd name="connsiteY2" fmla="*/ 0 h 1707832"/>
                      <a:gd name="connsiteX3" fmla="*/ 988695 w 988695"/>
                      <a:gd name="connsiteY3" fmla="*/ 1707833 h 1707832"/>
                      <a:gd name="connsiteX4" fmla="*/ 983933 w 988695"/>
                      <a:gd name="connsiteY4" fmla="*/ 1707833 h 170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695" h="1707832">
                        <a:moveTo>
                          <a:pt x="983933" y="1707833"/>
                        </a:moveTo>
                        <a:lnTo>
                          <a:pt x="0" y="3810"/>
                        </a:lnTo>
                        <a:cubicBezTo>
                          <a:pt x="953" y="2857"/>
                          <a:pt x="1905" y="952"/>
                          <a:pt x="1905" y="0"/>
                        </a:cubicBezTo>
                        <a:lnTo>
                          <a:pt x="988695" y="1707833"/>
                        </a:lnTo>
                        <a:cubicBezTo>
                          <a:pt x="986790" y="1707833"/>
                          <a:pt x="984885" y="1707833"/>
                          <a:pt x="983933" y="1707833"/>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3" name="Forma libre: forma 2127">
                    <a:extLst>
                      <a:ext uri="{FF2B5EF4-FFF2-40B4-BE49-F238E27FC236}">
                        <a16:creationId xmlns:a16="http://schemas.microsoft.com/office/drawing/2014/main" id="{2951744E-2770-5CC5-F3CD-6E011E2B8F2B}"/>
                      </a:ext>
                    </a:extLst>
                  </p:cNvPr>
                  <p:cNvSpPr/>
                  <p:nvPr/>
                </p:nvSpPr>
                <p:spPr>
                  <a:xfrm>
                    <a:off x="9952777" y="2765981"/>
                    <a:ext cx="989647" cy="1711642"/>
                  </a:xfrm>
                  <a:custGeom>
                    <a:avLst/>
                    <a:gdLst>
                      <a:gd name="connsiteX0" fmla="*/ 985838 w 989647"/>
                      <a:gd name="connsiteY0" fmla="*/ 1711643 h 1711642"/>
                      <a:gd name="connsiteX1" fmla="*/ 0 w 989647"/>
                      <a:gd name="connsiteY1" fmla="*/ 3810 h 1711642"/>
                      <a:gd name="connsiteX2" fmla="*/ 1905 w 989647"/>
                      <a:gd name="connsiteY2" fmla="*/ 0 h 1711642"/>
                      <a:gd name="connsiteX3" fmla="*/ 989647 w 989647"/>
                      <a:gd name="connsiteY3" fmla="*/ 1711643 h 1711642"/>
                      <a:gd name="connsiteX4" fmla="*/ 985838 w 989647"/>
                      <a:gd name="connsiteY4" fmla="*/ 1711643 h 1711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9647" h="1711642">
                        <a:moveTo>
                          <a:pt x="985838" y="1711643"/>
                        </a:moveTo>
                        <a:lnTo>
                          <a:pt x="0" y="3810"/>
                        </a:lnTo>
                        <a:cubicBezTo>
                          <a:pt x="952" y="2857"/>
                          <a:pt x="1905" y="953"/>
                          <a:pt x="1905" y="0"/>
                        </a:cubicBezTo>
                        <a:lnTo>
                          <a:pt x="989647" y="1711643"/>
                        </a:lnTo>
                        <a:cubicBezTo>
                          <a:pt x="988695" y="1711643"/>
                          <a:pt x="986790" y="1711643"/>
                          <a:pt x="985838" y="1711643"/>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4" name="Forma libre: forma 2128">
                    <a:extLst>
                      <a:ext uri="{FF2B5EF4-FFF2-40B4-BE49-F238E27FC236}">
                        <a16:creationId xmlns:a16="http://schemas.microsoft.com/office/drawing/2014/main" id="{C18CFD40-E9A2-4127-E158-A85798AC4ABF}"/>
                      </a:ext>
                    </a:extLst>
                  </p:cNvPr>
                  <p:cNvSpPr/>
                  <p:nvPr/>
                </p:nvSpPr>
                <p:spPr>
                  <a:xfrm>
                    <a:off x="9954682" y="2762171"/>
                    <a:ext cx="992505" cy="1715452"/>
                  </a:xfrm>
                  <a:custGeom>
                    <a:avLst/>
                    <a:gdLst>
                      <a:gd name="connsiteX0" fmla="*/ 987743 w 992505"/>
                      <a:gd name="connsiteY0" fmla="*/ 1715453 h 1715452"/>
                      <a:gd name="connsiteX1" fmla="*/ 0 w 992505"/>
                      <a:gd name="connsiteY1" fmla="*/ 3810 h 1715452"/>
                      <a:gd name="connsiteX2" fmla="*/ 1905 w 992505"/>
                      <a:gd name="connsiteY2" fmla="*/ 0 h 1715452"/>
                      <a:gd name="connsiteX3" fmla="*/ 992505 w 992505"/>
                      <a:gd name="connsiteY3" fmla="*/ 1715453 h 1715452"/>
                      <a:gd name="connsiteX4" fmla="*/ 987743 w 992505"/>
                      <a:gd name="connsiteY4" fmla="*/ 1715453 h 1715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2505" h="1715452">
                        <a:moveTo>
                          <a:pt x="987743" y="1715453"/>
                        </a:moveTo>
                        <a:lnTo>
                          <a:pt x="0" y="3810"/>
                        </a:lnTo>
                        <a:cubicBezTo>
                          <a:pt x="953" y="2858"/>
                          <a:pt x="1905" y="953"/>
                          <a:pt x="1905" y="0"/>
                        </a:cubicBezTo>
                        <a:lnTo>
                          <a:pt x="992505" y="1715453"/>
                        </a:lnTo>
                        <a:cubicBezTo>
                          <a:pt x="991553" y="1715453"/>
                          <a:pt x="989647" y="1715453"/>
                          <a:pt x="987743" y="1715453"/>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5" name="Forma libre: forma 2129">
                    <a:extLst>
                      <a:ext uri="{FF2B5EF4-FFF2-40B4-BE49-F238E27FC236}">
                        <a16:creationId xmlns:a16="http://schemas.microsoft.com/office/drawing/2014/main" id="{3C2FB940-A308-31C0-A669-285D295256E6}"/>
                      </a:ext>
                    </a:extLst>
                  </p:cNvPr>
                  <p:cNvSpPr/>
                  <p:nvPr/>
                </p:nvSpPr>
                <p:spPr>
                  <a:xfrm>
                    <a:off x="9956587" y="2758361"/>
                    <a:ext cx="995362" cy="1719262"/>
                  </a:xfrm>
                  <a:custGeom>
                    <a:avLst/>
                    <a:gdLst>
                      <a:gd name="connsiteX0" fmla="*/ 990600 w 995362"/>
                      <a:gd name="connsiteY0" fmla="*/ 1719263 h 1719262"/>
                      <a:gd name="connsiteX1" fmla="*/ 0 w 995362"/>
                      <a:gd name="connsiteY1" fmla="*/ 3810 h 1719262"/>
                      <a:gd name="connsiteX2" fmla="*/ 1905 w 995362"/>
                      <a:gd name="connsiteY2" fmla="*/ 0 h 1719262"/>
                      <a:gd name="connsiteX3" fmla="*/ 995363 w 995362"/>
                      <a:gd name="connsiteY3" fmla="*/ 1719263 h 1719262"/>
                      <a:gd name="connsiteX4" fmla="*/ 990600 w 995362"/>
                      <a:gd name="connsiteY4" fmla="*/ 1719263 h 171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362" h="1719262">
                        <a:moveTo>
                          <a:pt x="990600" y="1719263"/>
                        </a:moveTo>
                        <a:lnTo>
                          <a:pt x="0" y="3810"/>
                        </a:lnTo>
                        <a:cubicBezTo>
                          <a:pt x="953" y="2857"/>
                          <a:pt x="1905" y="953"/>
                          <a:pt x="1905" y="0"/>
                        </a:cubicBezTo>
                        <a:lnTo>
                          <a:pt x="995363" y="1719263"/>
                        </a:lnTo>
                        <a:cubicBezTo>
                          <a:pt x="993457" y="1719263"/>
                          <a:pt x="992505" y="1719263"/>
                          <a:pt x="990600" y="1719263"/>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6" name="Forma libre: forma 2130">
                    <a:extLst>
                      <a:ext uri="{FF2B5EF4-FFF2-40B4-BE49-F238E27FC236}">
                        <a16:creationId xmlns:a16="http://schemas.microsoft.com/office/drawing/2014/main" id="{4FE1B0B7-7077-E2FE-F95E-F5CB78877068}"/>
                      </a:ext>
                    </a:extLst>
                  </p:cNvPr>
                  <p:cNvSpPr/>
                  <p:nvPr/>
                </p:nvSpPr>
                <p:spPr>
                  <a:xfrm>
                    <a:off x="9959444" y="2754551"/>
                    <a:ext cx="996315" cy="1723072"/>
                  </a:xfrm>
                  <a:custGeom>
                    <a:avLst/>
                    <a:gdLst>
                      <a:gd name="connsiteX0" fmla="*/ 992505 w 996315"/>
                      <a:gd name="connsiteY0" fmla="*/ 1723073 h 1723072"/>
                      <a:gd name="connsiteX1" fmla="*/ 0 w 996315"/>
                      <a:gd name="connsiteY1" fmla="*/ 3810 h 1723072"/>
                      <a:gd name="connsiteX2" fmla="*/ 1905 w 996315"/>
                      <a:gd name="connsiteY2" fmla="*/ 0 h 1723072"/>
                      <a:gd name="connsiteX3" fmla="*/ 996315 w 996315"/>
                      <a:gd name="connsiteY3" fmla="*/ 1723073 h 1723072"/>
                      <a:gd name="connsiteX4" fmla="*/ 992505 w 996315"/>
                      <a:gd name="connsiteY4" fmla="*/ 1723073 h 1723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315" h="1723072">
                        <a:moveTo>
                          <a:pt x="992505" y="1723073"/>
                        </a:moveTo>
                        <a:lnTo>
                          <a:pt x="0" y="3810"/>
                        </a:lnTo>
                        <a:cubicBezTo>
                          <a:pt x="953" y="2857"/>
                          <a:pt x="1905" y="953"/>
                          <a:pt x="1905" y="0"/>
                        </a:cubicBezTo>
                        <a:lnTo>
                          <a:pt x="996315" y="1723073"/>
                        </a:lnTo>
                        <a:cubicBezTo>
                          <a:pt x="995363" y="1723073"/>
                          <a:pt x="993458" y="1723073"/>
                          <a:pt x="992505" y="1723073"/>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7" name="Forma libre: forma 2131">
                    <a:extLst>
                      <a:ext uri="{FF2B5EF4-FFF2-40B4-BE49-F238E27FC236}">
                        <a16:creationId xmlns:a16="http://schemas.microsoft.com/office/drawing/2014/main" id="{490BC617-6C96-3DEB-A3AF-80E00E400735}"/>
                      </a:ext>
                    </a:extLst>
                  </p:cNvPr>
                  <p:cNvSpPr/>
                  <p:nvPr/>
                </p:nvSpPr>
                <p:spPr>
                  <a:xfrm>
                    <a:off x="9961350" y="2750741"/>
                    <a:ext cx="998219" cy="1726882"/>
                  </a:xfrm>
                  <a:custGeom>
                    <a:avLst/>
                    <a:gdLst>
                      <a:gd name="connsiteX0" fmla="*/ 994410 w 998219"/>
                      <a:gd name="connsiteY0" fmla="*/ 1726883 h 1726882"/>
                      <a:gd name="connsiteX1" fmla="*/ 0 w 998219"/>
                      <a:gd name="connsiteY1" fmla="*/ 3810 h 1726882"/>
                      <a:gd name="connsiteX2" fmla="*/ 1905 w 998219"/>
                      <a:gd name="connsiteY2" fmla="*/ 0 h 1726882"/>
                      <a:gd name="connsiteX3" fmla="*/ 998220 w 998219"/>
                      <a:gd name="connsiteY3" fmla="*/ 1726883 h 1726882"/>
                      <a:gd name="connsiteX4" fmla="*/ 994410 w 998219"/>
                      <a:gd name="connsiteY4" fmla="*/ 1726883 h 1726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8219" h="1726882">
                        <a:moveTo>
                          <a:pt x="994410" y="1726883"/>
                        </a:moveTo>
                        <a:lnTo>
                          <a:pt x="0" y="3810"/>
                        </a:lnTo>
                        <a:cubicBezTo>
                          <a:pt x="953" y="2858"/>
                          <a:pt x="953" y="1905"/>
                          <a:pt x="1905" y="0"/>
                        </a:cubicBezTo>
                        <a:lnTo>
                          <a:pt x="998220" y="1726883"/>
                        </a:lnTo>
                        <a:cubicBezTo>
                          <a:pt x="997267" y="1726883"/>
                          <a:pt x="996315" y="1726883"/>
                          <a:pt x="994410" y="1726883"/>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8" name="Forma libre: forma 2132">
                    <a:extLst>
                      <a:ext uri="{FF2B5EF4-FFF2-40B4-BE49-F238E27FC236}">
                        <a16:creationId xmlns:a16="http://schemas.microsoft.com/office/drawing/2014/main" id="{8B18B20D-1B8F-861D-5868-351738C8919E}"/>
                      </a:ext>
                    </a:extLst>
                  </p:cNvPr>
                  <p:cNvSpPr/>
                  <p:nvPr/>
                </p:nvSpPr>
                <p:spPr>
                  <a:xfrm>
                    <a:off x="9963254" y="2748836"/>
                    <a:ext cx="1000125" cy="1728787"/>
                  </a:xfrm>
                  <a:custGeom>
                    <a:avLst/>
                    <a:gdLst>
                      <a:gd name="connsiteX0" fmla="*/ 996315 w 1000125"/>
                      <a:gd name="connsiteY0" fmla="*/ 1728788 h 1728787"/>
                      <a:gd name="connsiteX1" fmla="*/ 0 w 1000125"/>
                      <a:gd name="connsiteY1" fmla="*/ 2858 h 1728787"/>
                      <a:gd name="connsiteX2" fmla="*/ 1905 w 1000125"/>
                      <a:gd name="connsiteY2" fmla="*/ 0 h 1728787"/>
                      <a:gd name="connsiteX3" fmla="*/ 1000125 w 1000125"/>
                      <a:gd name="connsiteY3" fmla="*/ 1728788 h 1728787"/>
                      <a:gd name="connsiteX4" fmla="*/ 996315 w 1000125"/>
                      <a:gd name="connsiteY4" fmla="*/ 1728788 h 1728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25" h="1728787">
                        <a:moveTo>
                          <a:pt x="996315" y="1728788"/>
                        </a:moveTo>
                        <a:lnTo>
                          <a:pt x="0" y="2858"/>
                        </a:lnTo>
                        <a:cubicBezTo>
                          <a:pt x="953" y="1905"/>
                          <a:pt x="953" y="953"/>
                          <a:pt x="1905" y="0"/>
                        </a:cubicBezTo>
                        <a:lnTo>
                          <a:pt x="1000125" y="1728788"/>
                        </a:lnTo>
                        <a:cubicBezTo>
                          <a:pt x="999173" y="1728788"/>
                          <a:pt x="997268" y="1728788"/>
                          <a:pt x="996315" y="1728788"/>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9" name="Forma libre: forma 2133">
                    <a:extLst>
                      <a:ext uri="{FF2B5EF4-FFF2-40B4-BE49-F238E27FC236}">
                        <a16:creationId xmlns:a16="http://schemas.microsoft.com/office/drawing/2014/main" id="{220E9304-3453-211C-9985-305DBD6A1DFD}"/>
                      </a:ext>
                    </a:extLst>
                  </p:cNvPr>
                  <p:cNvSpPr/>
                  <p:nvPr/>
                </p:nvSpPr>
                <p:spPr>
                  <a:xfrm>
                    <a:off x="9965160" y="2745979"/>
                    <a:ext cx="1001077" cy="1731644"/>
                  </a:xfrm>
                  <a:custGeom>
                    <a:avLst/>
                    <a:gdLst>
                      <a:gd name="connsiteX0" fmla="*/ 998220 w 1001077"/>
                      <a:gd name="connsiteY0" fmla="*/ 1731645 h 1731644"/>
                      <a:gd name="connsiteX1" fmla="*/ 0 w 1001077"/>
                      <a:gd name="connsiteY1" fmla="*/ 2858 h 1731644"/>
                      <a:gd name="connsiteX2" fmla="*/ 953 w 1001077"/>
                      <a:gd name="connsiteY2" fmla="*/ 0 h 1731644"/>
                      <a:gd name="connsiteX3" fmla="*/ 1001078 w 1001077"/>
                      <a:gd name="connsiteY3" fmla="*/ 1731645 h 1731644"/>
                      <a:gd name="connsiteX4" fmla="*/ 998220 w 1001077"/>
                      <a:gd name="connsiteY4" fmla="*/ 1731645 h 1731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077" h="1731644">
                        <a:moveTo>
                          <a:pt x="998220" y="1731645"/>
                        </a:moveTo>
                        <a:lnTo>
                          <a:pt x="0" y="2858"/>
                        </a:lnTo>
                        <a:cubicBezTo>
                          <a:pt x="953" y="1905"/>
                          <a:pt x="953" y="953"/>
                          <a:pt x="953" y="0"/>
                        </a:cubicBezTo>
                        <a:lnTo>
                          <a:pt x="1001078" y="1731645"/>
                        </a:lnTo>
                        <a:cubicBezTo>
                          <a:pt x="1000125" y="1731645"/>
                          <a:pt x="999172" y="1731645"/>
                          <a:pt x="998220" y="1731645"/>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0" name="Forma libre: forma 2134">
                    <a:extLst>
                      <a:ext uri="{FF2B5EF4-FFF2-40B4-BE49-F238E27FC236}">
                        <a16:creationId xmlns:a16="http://schemas.microsoft.com/office/drawing/2014/main" id="{F5E5F6F9-3EA4-4343-CC9E-ECD48032DE8E}"/>
                      </a:ext>
                    </a:extLst>
                  </p:cNvPr>
                  <p:cNvSpPr/>
                  <p:nvPr/>
                </p:nvSpPr>
                <p:spPr>
                  <a:xfrm>
                    <a:off x="9966112" y="2744074"/>
                    <a:ext cx="1002029" cy="1733550"/>
                  </a:xfrm>
                  <a:custGeom>
                    <a:avLst/>
                    <a:gdLst>
                      <a:gd name="connsiteX0" fmla="*/ 1000125 w 1002029"/>
                      <a:gd name="connsiteY0" fmla="*/ 1733550 h 1733550"/>
                      <a:gd name="connsiteX1" fmla="*/ 0 w 1002029"/>
                      <a:gd name="connsiteY1" fmla="*/ 1905 h 1733550"/>
                      <a:gd name="connsiteX2" fmla="*/ 953 w 1002029"/>
                      <a:gd name="connsiteY2" fmla="*/ 0 h 1733550"/>
                      <a:gd name="connsiteX3" fmla="*/ 1002030 w 1002029"/>
                      <a:gd name="connsiteY3" fmla="*/ 1733550 h 1733550"/>
                      <a:gd name="connsiteX4" fmla="*/ 1000125 w 1002029"/>
                      <a:gd name="connsiteY4" fmla="*/ 173355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029" h="1733550">
                        <a:moveTo>
                          <a:pt x="1000125" y="1733550"/>
                        </a:moveTo>
                        <a:lnTo>
                          <a:pt x="0" y="1905"/>
                        </a:lnTo>
                        <a:cubicBezTo>
                          <a:pt x="0" y="953"/>
                          <a:pt x="953" y="953"/>
                          <a:pt x="953" y="0"/>
                        </a:cubicBezTo>
                        <a:lnTo>
                          <a:pt x="1002030" y="1733550"/>
                        </a:lnTo>
                        <a:cubicBezTo>
                          <a:pt x="1001078" y="1733550"/>
                          <a:pt x="1001078" y="1733550"/>
                          <a:pt x="1000125" y="173355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1" name="Forma libre: forma 2135">
                    <a:extLst>
                      <a:ext uri="{FF2B5EF4-FFF2-40B4-BE49-F238E27FC236}">
                        <a16:creationId xmlns:a16="http://schemas.microsoft.com/office/drawing/2014/main" id="{F7DA1C07-C6B8-FEFD-5B37-319A29A5C0EE}"/>
                      </a:ext>
                    </a:extLst>
                  </p:cNvPr>
                  <p:cNvSpPr/>
                  <p:nvPr/>
                </p:nvSpPr>
                <p:spPr>
                  <a:xfrm>
                    <a:off x="9967065" y="2744074"/>
                    <a:ext cx="1001077" cy="1733550"/>
                  </a:xfrm>
                  <a:custGeom>
                    <a:avLst/>
                    <a:gdLst>
                      <a:gd name="connsiteX0" fmla="*/ 1001077 w 1001077"/>
                      <a:gd name="connsiteY0" fmla="*/ 1733550 h 1733550"/>
                      <a:gd name="connsiteX1" fmla="*/ 0 w 1001077"/>
                      <a:gd name="connsiteY1" fmla="*/ 0 h 1733550"/>
                      <a:gd name="connsiteX2" fmla="*/ 0 w 1001077"/>
                      <a:gd name="connsiteY2" fmla="*/ 0 h 1733550"/>
                      <a:gd name="connsiteX3" fmla="*/ 1001077 w 1001077"/>
                      <a:gd name="connsiteY3" fmla="*/ 1733550 h 1733550"/>
                      <a:gd name="connsiteX4" fmla="*/ 1001077 w 1001077"/>
                      <a:gd name="connsiteY4" fmla="*/ 173355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077" h="1733550">
                        <a:moveTo>
                          <a:pt x="1001077" y="1733550"/>
                        </a:moveTo>
                        <a:lnTo>
                          <a:pt x="0" y="0"/>
                        </a:lnTo>
                        <a:cubicBezTo>
                          <a:pt x="0" y="0"/>
                          <a:pt x="0" y="0"/>
                          <a:pt x="0" y="0"/>
                        </a:cubicBezTo>
                        <a:lnTo>
                          <a:pt x="1001077" y="1733550"/>
                        </a:lnTo>
                        <a:cubicBezTo>
                          <a:pt x="1001077" y="1733550"/>
                          <a:pt x="1001077" y="1733550"/>
                          <a:pt x="1001077" y="173355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592" name="Gráfico 436">
                <a:extLst>
                  <a:ext uri="{FF2B5EF4-FFF2-40B4-BE49-F238E27FC236}">
                    <a16:creationId xmlns:a16="http://schemas.microsoft.com/office/drawing/2014/main" id="{914F7061-6647-E036-1C9E-A13279C94C62}"/>
                  </a:ext>
                </a:extLst>
              </p:cNvPr>
              <p:cNvGrpSpPr/>
              <p:nvPr/>
            </p:nvGrpSpPr>
            <p:grpSpPr>
              <a:xfrm>
                <a:off x="6964785" y="2744074"/>
                <a:ext cx="1066800" cy="1733550"/>
                <a:chOff x="6964785" y="2744074"/>
                <a:chExt cx="1066800" cy="1733550"/>
              </a:xfrm>
              <a:grpFill/>
            </p:grpSpPr>
            <p:sp>
              <p:nvSpPr>
                <p:cNvPr id="620" name="Forma libre: forma 2084">
                  <a:extLst>
                    <a:ext uri="{FF2B5EF4-FFF2-40B4-BE49-F238E27FC236}">
                      <a16:creationId xmlns:a16="http://schemas.microsoft.com/office/drawing/2014/main" id="{975EC670-DE7C-918F-1348-BA7E9B0F9133}"/>
                    </a:ext>
                  </a:extLst>
                </p:cNvPr>
                <p:cNvSpPr/>
                <p:nvPr/>
              </p:nvSpPr>
              <p:spPr>
                <a:xfrm>
                  <a:off x="6964785" y="2744074"/>
                  <a:ext cx="1066800" cy="1733550"/>
                </a:xfrm>
                <a:custGeom>
                  <a:avLst/>
                  <a:gdLst>
                    <a:gd name="connsiteX0" fmla="*/ 132398 w 1066800"/>
                    <a:gd name="connsiteY0" fmla="*/ 1733550 h 1733550"/>
                    <a:gd name="connsiteX1" fmla="*/ 0 w 1066800"/>
                    <a:gd name="connsiteY1" fmla="*/ 1733550 h 1733550"/>
                    <a:gd name="connsiteX2" fmla="*/ 1001078 w 1066800"/>
                    <a:gd name="connsiteY2" fmla="*/ 0 h 1733550"/>
                    <a:gd name="connsiteX3" fmla="*/ 1066800 w 1066800"/>
                    <a:gd name="connsiteY3" fmla="*/ 114300 h 1733550"/>
                    <a:gd name="connsiteX4" fmla="*/ 132398 w 1066800"/>
                    <a:gd name="connsiteY4" fmla="*/ 173355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00" h="1733550">
                      <a:moveTo>
                        <a:pt x="132398" y="1733550"/>
                      </a:moveTo>
                      <a:cubicBezTo>
                        <a:pt x="59055" y="1733550"/>
                        <a:pt x="0" y="1733550"/>
                        <a:pt x="0" y="1733550"/>
                      </a:cubicBezTo>
                      <a:lnTo>
                        <a:pt x="1001078" y="0"/>
                      </a:lnTo>
                      <a:cubicBezTo>
                        <a:pt x="1001078" y="0"/>
                        <a:pt x="1030605" y="51435"/>
                        <a:pt x="1066800" y="114300"/>
                      </a:cubicBezTo>
                      <a:cubicBezTo>
                        <a:pt x="1066800" y="114300"/>
                        <a:pt x="132398" y="1733550"/>
                        <a:pt x="132398" y="1733550"/>
                      </a:cubicBezTo>
                      <a:close/>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21" name="Gráfico 436">
                  <a:extLst>
                    <a:ext uri="{FF2B5EF4-FFF2-40B4-BE49-F238E27FC236}">
                      <a16:creationId xmlns:a16="http://schemas.microsoft.com/office/drawing/2014/main" id="{82EFE4B3-3060-3BA7-031F-E49215981E72}"/>
                    </a:ext>
                  </a:extLst>
                </p:cNvPr>
                <p:cNvGrpSpPr/>
                <p:nvPr/>
              </p:nvGrpSpPr>
              <p:grpSpPr>
                <a:xfrm>
                  <a:off x="6964785" y="2744074"/>
                  <a:ext cx="1066800" cy="1733550"/>
                  <a:chOff x="6964785" y="2744074"/>
                  <a:chExt cx="1066800" cy="1733550"/>
                </a:xfrm>
                <a:grpFill/>
              </p:grpSpPr>
              <p:sp>
                <p:nvSpPr>
                  <p:cNvPr id="622" name="Forma libre: forma 2086">
                    <a:extLst>
                      <a:ext uri="{FF2B5EF4-FFF2-40B4-BE49-F238E27FC236}">
                        <a16:creationId xmlns:a16="http://schemas.microsoft.com/office/drawing/2014/main" id="{E5DE69DC-5180-EE92-FDAC-A13E5359CBF8}"/>
                      </a:ext>
                    </a:extLst>
                  </p:cNvPr>
                  <p:cNvSpPr/>
                  <p:nvPr/>
                </p:nvSpPr>
                <p:spPr>
                  <a:xfrm>
                    <a:off x="7094325" y="2855516"/>
                    <a:ext cx="937259" cy="1622107"/>
                  </a:xfrm>
                  <a:custGeom>
                    <a:avLst/>
                    <a:gdLst>
                      <a:gd name="connsiteX0" fmla="*/ 937260 w 937259"/>
                      <a:gd name="connsiteY0" fmla="*/ 2858 h 1622107"/>
                      <a:gd name="connsiteX1" fmla="*/ 2857 w 937259"/>
                      <a:gd name="connsiteY1" fmla="*/ 1622108 h 1622107"/>
                      <a:gd name="connsiteX2" fmla="*/ 0 w 937259"/>
                      <a:gd name="connsiteY2" fmla="*/ 1622108 h 1622107"/>
                      <a:gd name="connsiteX3" fmla="*/ 936308 w 937259"/>
                      <a:gd name="connsiteY3" fmla="*/ 0 h 1622107"/>
                      <a:gd name="connsiteX4" fmla="*/ 937260 w 937259"/>
                      <a:gd name="connsiteY4" fmla="*/ 2858 h 1622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7259" h="1622107">
                        <a:moveTo>
                          <a:pt x="937260" y="2858"/>
                        </a:moveTo>
                        <a:lnTo>
                          <a:pt x="2857" y="1622108"/>
                        </a:lnTo>
                        <a:cubicBezTo>
                          <a:pt x="1905" y="1622108"/>
                          <a:pt x="952" y="1622108"/>
                          <a:pt x="0" y="1622108"/>
                        </a:cubicBezTo>
                        <a:lnTo>
                          <a:pt x="936308" y="0"/>
                        </a:lnTo>
                        <a:cubicBezTo>
                          <a:pt x="936308" y="953"/>
                          <a:pt x="936308" y="1905"/>
                          <a:pt x="937260" y="2858"/>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3" name="Forma libre: forma 2087">
                    <a:extLst>
                      <a:ext uri="{FF2B5EF4-FFF2-40B4-BE49-F238E27FC236}">
                        <a16:creationId xmlns:a16="http://schemas.microsoft.com/office/drawing/2014/main" id="{BE32411C-EA52-99B5-E094-7A8A3C2291BD}"/>
                      </a:ext>
                    </a:extLst>
                  </p:cNvPr>
                  <p:cNvSpPr/>
                  <p:nvPr/>
                </p:nvSpPr>
                <p:spPr>
                  <a:xfrm>
                    <a:off x="7082894" y="2845991"/>
                    <a:ext cx="946785" cy="1631632"/>
                  </a:xfrm>
                  <a:custGeom>
                    <a:avLst/>
                    <a:gdLst>
                      <a:gd name="connsiteX0" fmla="*/ 946785 w 946785"/>
                      <a:gd name="connsiteY0" fmla="*/ 9525 h 1631632"/>
                      <a:gd name="connsiteX1" fmla="*/ 10478 w 946785"/>
                      <a:gd name="connsiteY1" fmla="*/ 1631633 h 1631632"/>
                      <a:gd name="connsiteX2" fmla="*/ 0 w 946785"/>
                      <a:gd name="connsiteY2" fmla="*/ 1631633 h 1631632"/>
                      <a:gd name="connsiteX3" fmla="*/ 942023 w 946785"/>
                      <a:gd name="connsiteY3" fmla="*/ 0 h 1631632"/>
                      <a:gd name="connsiteX4" fmla="*/ 946785 w 946785"/>
                      <a:gd name="connsiteY4" fmla="*/ 9525 h 1631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785" h="1631632">
                        <a:moveTo>
                          <a:pt x="946785" y="9525"/>
                        </a:moveTo>
                        <a:lnTo>
                          <a:pt x="10478" y="1631633"/>
                        </a:lnTo>
                        <a:cubicBezTo>
                          <a:pt x="6668" y="1631633"/>
                          <a:pt x="2858" y="1631633"/>
                          <a:pt x="0" y="1631633"/>
                        </a:cubicBezTo>
                        <a:lnTo>
                          <a:pt x="942023" y="0"/>
                        </a:lnTo>
                        <a:cubicBezTo>
                          <a:pt x="943928" y="3810"/>
                          <a:pt x="944880" y="6667"/>
                          <a:pt x="946785" y="9525"/>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4" name="Forma libre: forma 2088">
                    <a:extLst>
                      <a:ext uri="{FF2B5EF4-FFF2-40B4-BE49-F238E27FC236}">
                        <a16:creationId xmlns:a16="http://schemas.microsoft.com/office/drawing/2014/main" id="{6DA44F23-863E-27D8-B519-20F7EE0B1909}"/>
                      </a:ext>
                    </a:extLst>
                  </p:cNvPr>
                  <p:cNvSpPr/>
                  <p:nvPr/>
                </p:nvSpPr>
                <p:spPr>
                  <a:xfrm>
                    <a:off x="7076227" y="2840276"/>
                    <a:ext cx="948690" cy="1637347"/>
                  </a:xfrm>
                  <a:custGeom>
                    <a:avLst/>
                    <a:gdLst>
                      <a:gd name="connsiteX0" fmla="*/ 948690 w 948690"/>
                      <a:gd name="connsiteY0" fmla="*/ 5715 h 1637347"/>
                      <a:gd name="connsiteX1" fmla="*/ 6667 w 948690"/>
                      <a:gd name="connsiteY1" fmla="*/ 1637348 h 1637347"/>
                      <a:gd name="connsiteX2" fmla="*/ 0 w 948690"/>
                      <a:gd name="connsiteY2" fmla="*/ 1637348 h 1637347"/>
                      <a:gd name="connsiteX3" fmla="*/ 944880 w 948690"/>
                      <a:gd name="connsiteY3" fmla="*/ 0 h 1637347"/>
                      <a:gd name="connsiteX4" fmla="*/ 948690 w 948690"/>
                      <a:gd name="connsiteY4" fmla="*/ 5715 h 1637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8690" h="1637347">
                        <a:moveTo>
                          <a:pt x="948690" y="5715"/>
                        </a:moveTo>
                        <a:lnTo>
                          <a:pt x="6667" y="1637348"/>
                        </a:lnTo>
                        <a:cubicBezTo>
                          <a:pt x="4763" y="1637348"/>
                          <a:pt x="1905" y="1637348"/>
                          <a:pt x="0" y="1637348"/>
                        </a:cubicBezTo>
                        <a:lnTo>
                          <a:pt x="944880" y="0"/>
                        </a:lnTo>
                        <a:cubicBezTo>
                          <a:pt x="945833" y="1905"/>
                          <a:pt x="947738" y="3810"/>
                          <a:pt x="948690" y="5715"/>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5" name="Forma libre: forma 2089">
                    <a:extLst>
                      <a:ext uri="{FF2B5EF4-FFF2-40B4-BE49-F238E27FC236}">
                        <a16:creationId xmlns:a16="http://schemas.microsoft.com/office/drawing/2014/main" id="{F3AB5EC8-5D09-1E89-5926-E31257857816}"/>
                      </a:ext>
                    </a:extLst>
                  </p:cNvPr>
                  <p:cNvSpPr/>
                  <p:nvPr/>
                </p:nvSpPr>
                <p:spPr>
                  <a:xfrm>
                    <a:off x="7071464" y="2836466"/>
                    <a:ext cx="949642" cy="1641157"/>
                  </a:xfrm>
                  <a:custGeom>
                    <a:avLst/>
                    <a:gdLst>
                      <a:gd name="connsiteX0" fmla="*/ 949643 w 949642"/>
                      <a:gd name="connsiteY0" fmla="*/ 3810 h 1641157"/>
                      <a:gd name="connsiteX1" fmla="*/ 4763 w 949642"/>
                      <a:gd name="connsiteY1" fmla="*/ 1641158 h 1641157"/>
                      <a:gd name="connsiteX2" fmla="*/ 0 w 949642"/>
                      <a:gd name="connsiteY2" fmla="*/ 1641158 h 1641157"/>
                      <a:gd name="connsiteX3" fmla="*/ 947738 w 949642"/>
                      <a:gd name="connsiteY3" fmla="*/ 0 h 1641157"/>
                      <a:gd name="connsiteX4" fmla="*/ 949643 w 949642"/>
                      <a:gd name="connsiteY4" fmla="*/ 3810 h 1641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642" h="1641157">
                        <a:moveTo>
                          <a:pt x="949643" y="3810"/>
                        </a:moveTo>
                        <a:lnTo>
                          <a:pt x="4763" y="1641158"/>
                        </a:lnTo>
                        <a:cubicBezTo>
                          <a:pt x="2858" y="1641158"/>
                          <a:pt x="953" y="1641158"/>
                          <a:pt x="0" y="1641158"/>
                        </a:cubicBezTo>
                        <a:lnTo>
                          <a:pt x="947738" y="0"/>
                        </a:lnTo>
                        <a:cubicBezTo>
                          <a:pt x="948690" y="953"/>
                          <a:pt x="948690" y="2858"/>
                          <a:pt x="949643"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6" name="Forma libre: forma 2090">
                    <a:extLst>
                      <a:ext uri="{FF2B5EF4-FFF2-40B4-BE49-F238E27FC236}">
                        <a16:creationId xmlns:a16="http://schemas.microsoft.com/office/drawing/2014/main" id="{0F9E503D-9C2A-6A41-0109-A0C9F940FCF7}"/>
                      </a:ext>
                    </a:extLst>
                  </p:cNvPr>
                  <p:cNvSpPr/>
                  <p:nvPr/>
                </p:nvSpPr>
                <p:spPr>
                  <a:xfrm>
                    <a:off x="7066702" y="2832656"/>
                    <a:ext cx="952499" cy="1644967"/>
                  </a:xfrm>
                  <a:custGeom>
                    <a:avLst/>
                    <a:gdLst>
                      <a:gd name="connsiteX0" fmla="*/ 952500 w 952499"/>
                      <a:gd name="connsiteY0" fmla="*/ 3810 h 1644967"/>
                      <a:gd name="connsiteX1" fmla="*/ 4763 w 952499"/>
                      <a:gd name="connsiteY1" fmla="*/ 1644968 h 1644967"/>
                      <a:gd name="connsiteX2" fmla="*/ 0 w 952499"/>
                      <a:gd name="connsiteY2" fmla="*/ 1644968 h 1644967"/>
                      <a:gd name="connsiteX3" fmla="*/ 949643 w 952499"/>
                      <a:gd name="connsiteY3" fmla="*/ 0 h 1644967"/>
                      <a:gd name="connsiteX4" fmla="*/ 952500 w 952499"/>
                      <a:gd name="connsiteY4" fmla="*/ 3810 h 1644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499" h="1644967">
                        <a:moveTo>
                          <a:pt x="952500" y="3810"/>
                        </a:moveTo>
                        <a:lnTo>
                          <a:pt x="4763" y="1644968"/>
                        </a:lnTo>
                        <a:cubicBezTo>
                          <a:pt x="2858" y="1644968"/>
                          <a:pt x="1905" y="1644968"/>
                          <a:pt x="0" y="1644968"/>
                        </a:cubicBezTo>
                        <a:lnTo>
                          <a:pt x="949643" y="0"/>
                        </a:lnTo>
                        <a:cubicBezTo>
                          <a:pt x="950595" y="952"/>
                          <a:pt x="951548" y="1905"/>
                          <a:pt x="952500"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7" name="Forma libre: forma 2091">
                    <a:extLst>
                      <a:ext uri="{FF2B5EF4-FFF2-40B4-BE49-F238E27FC236}">
                        <a16:creationId xmlns:a16="http://schemas.microsoft.com/office/drawing/2014/main" id="{C686546D-75C1-1C9D-8D54-11FF4F046A7C}"/>
                      </a:ext>
                    </a:extLst>
                  </p:cNvPr>
                  <p:cNvSpPr/>
                  <p:nvPr/>
                </p:nvSpPr>
                <p:spPr>
                  <a:xfrm>
                    <a:off x="7061939" y="2828846"/>
                    <a:ext cx="954405" cy="1648777"/>
                  </a:xfrm>
                  <a:custGeom>
                    <a:avLst/>
                    <a:gdLst>
                      <a:gd name="connsiteX0" fmla="*/ 954405 w 954405"/>
                      <a:gd name="connsiteY0" fmla="*/ 3810 h 1648777"/>
                      <a:gd name="connsiteX1" fmla="*/ 4763 w 954405"/>
                      <a:gd name="connsiteY1" fmla="*/ 1648778 h 1648777"/>
                      <a:gd name="connsiteX2" fmla="*/ 0 w 954405"/>
                      <a:gd name="connsiteY2" fmla="*/ 1648778 h 1648777"/>
                      <a:gd name="connsiteX3" fmla="*/ 952500 w 954405"/>
                      <a:gd name="connsiteY3" fmla="*/ 0 h 1648777"/>
                      <a:gd name="connsiteX4" fmla="*/ 954405 w 954405"/>
                      <a:gd name="connsiteY4" fmla="*/ 3810 h 164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5" h="1648777">
                        <a:moveTo>
                          <a:pt x="954405" y="3810"/>
                        </a:moveTo>
                        <a:lnTo>
                          <a:pt x="4763" y="1648778"/>
                        </a:lnTo>
                        <a:cubicBezTo>
                          <a:pt x="2858" y="1648778"/>
                          <a:pt x="1905" y="1648778"/>
                          <a:pt x="0" y="1648778"/>
                        </a:cubicBezTo>
                        <a:lnTo>
                          <a:pt x="952500" y="0"/>
                        </a:lnTo>
                        <a:cubicBezTo>
                          <a:pt x="953453" y="953"/>
                          <a:pt x="953453" y="1905"/>
                          <a:pt x="954405"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8" name="Forma libre: forma 2092">
                    <a:extLst>
                      <a:ext uri="{FF2B5EF4-FFF2-40B4-BE49-F238E27FC236}">
                        <a16:creationId xmlns:a16="http://schemas.microsoft.com/office/drawing/2014/main" id="{2547590E-1EB7-EE5E-061A-56DDB7EF0F33}"/>
                      </a:ext>
                    </a:extLst>
                  </p:cNvPr>
                  <p:cNvSpPr/>
                  <p:nvPr/>
                </p:nvSpPr>
                <p:spPr>
                  <a:xfrm>
                    <a:off x="7058130" y="2825036"/>
                    <a:ext cx="956309" cy="1652587"/>
                  </a:xfrm>
                  <a:custGeom>
                    <a:avLst/>
                    <a:gdLst>
                      <a:gd name="connsiteX0" fmla="*/ 956310 w 956309"/>
                      <a:gd name="connsiteY0" fmla="*/ 3810 h 1652587"/>
                      <a:gd name="connsiteX1" fmla="*/ 3810 w 956309"/>
                      <a:gd name="connsiteY1" fmla="*/ 1652588 h 1652587"/>
                      <a:gd name="connsiteX2" fmla="*/ 0 w 956309"/>
                      <a:gd name="connsiteY2" fmla="*/ 1652588 h 1652587"/>
                      <a:gd name="connsiteX3" fmla="*/ 954405 w 956309"/>
                      <a:gd name="connsiteY3" fmla="*/ 0 h 1652587"/>
                      <a:gd name="connsiteX4" fmla="*/ 956310 w 956309"/>
                      <a:gd name="connsiteY4" fmla="*/ 3810 h 165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309" h="1652587">
                        <a:moveTo>
                          <a:pt x="956310" y="3810"/>
                        </a:moveTo>
                        <a:lnTo>
                          <a:pt x="3810" y="1652588"/>
                        </a:lnTo>
                        <a:cubicBezTo>
                          <a:pt x="2858" y="1652588"/>
                          <a:pt x="952" y="1652588"/>
                          <a:pt x="0" y="1652588"/>
                        </a:cubicBezTo>
                        <a:lnTo>
                          <a:pt x="954405" y="0"/>
                        </a:lnTo>
                        <a:cubicBezTo>
                          <a:pt x="954405" y="953"/>
                          <a:pt x="955358" y="1905"/>
                          <a:pt x="956310"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9" name="Forma libre: forma 2093">
                    <a:extLst>
                      <a:ext uri="{FF2B5EF4-FFF2-40B4-BE49-F238E27FC236}">
                        <a16:creationId xmlns:a16="http://schemas.microsoft.com/office/drawing/2014/main" id="{F37F2AAF-A46C-4E22-83B0-EFEF656CDA48}"/>
                      </a:ext>
                    </a:extLst>
                  </p:cNvPr>
                  <p:cNvSpPr/>
                  <p:nvPr/>
                </p:nvSpPr>
                <p:spPr>
                  <a:xfrm>
                    <a:off x="7054319" y="2821226"/>
                    <a:ext cx="958215" cy="1656397"/>
                  </a:xfrm>
                  <a:custGeom>
                    <a:avLst/>
                    <a:gdLst>
                      <a:gd name="connsiteX0" fmla="*/ 958215 w 958215"/>
                      <a:gd name="connsiteY0" fmla="*/ 3810 h 1656397"/>
                      <a:gd name="connsiteX1" fmla="*/ 3810 w 958215"/>
                      <a:gd name="connsiteY1" fmla="*/ 1656398 h 1656397"/>
                      <a:gd name="connsiteX2" fmla="*/ 0 w 958215"/>
                      <a:gd name="connsiteY2" fmla="*/ 1656398 h 1656397"/>
                      <a:gd name="connsiteX3" fmla="*/ 956310 w 958215"/>
                      <a:gd name="connsiteY3" fmla="*/ 0 h 1656397"/>
                      <a:gd name="connsiteX4" fmla="*/ 958215 w 958215"/>
                      <a:gd name="connsiteY4" fmla="*/ 3810 h 1656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215" h="1656397">
                        <a:moveTo>
                          <a:pt x="958215" y="3810"/>
                        </a:moveTo>
                        <a:lnTo>
                          <a:pt x="3810" y="1656398"/>
                        </a:lnTo>
                        <a:cubicBezTo>
                          <a:pt x="2858" y="1656398"/>
                          <a:pt x="953" y="1656398"/>
                          <a:pt x="0" y="1656398"/>
                        </a:cubicBezTo>
                        <a:lnTo>
                          <a:pt x="956310" y="0"/>
                        </a:lnTo>
                        <a:cubicBezTo>
                          <a:pt x="956310" y="952"/>
                          <a:pt x="957263" y="2857"/>
                          <a:pt x="958215"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0" name="Forma libre: forma 2094">
                    <a:extLst>
                      <a:ext uri="{FF2B5EF4-FFF2-40B4-BE49-F238E27FC236}">
                        <a16:creationId xmlns:a16="http://schemas.microsoft.com/office/drawing/2014/main" id="{509DAA84-F971-71BD-4F4E-B96F990316DA}"/>
                      </a:ext>
                    </a:extLst>
                  </p:cNvPr>
                  <p:cNvSpPr/>
                  <p:nvPr/>
                </p:nvSpPr>
                <p:spPr>
                  <a:xfrm>
                    <a:off x="7050510" y="2817416"/>
                    <a:ext cx="960120" cy="1660207"/>
                  </a:xfrm>
                  <a:custGeom>
                    <a:avLst/>
                    <a:gdLst>
                      <a:gd name="connsiteX0" fmla="*/ 960120 w 960120"/>
                      <a:gd name="connsiteY0" fmla="*/ 3810 h 1660207"/>
                      <a:gd name="connsiteX1" fmla="*/ 3810 w 960120"/>
                      <a:gd name="connsiteY1" fmla="*/ 1660208 h 1660207"/>
                      <a:gd name="connsiteX2" fmla="*/ 0 w 960120"/>
                      <a:gd name="connsiteY2" fmla="*/ 1660208 h 1660207"/>
                      <a:gd name="connsiteX3" fmla="*/ 957263 w 960120"/>
                      <a:gd name="connsiteY3" fmla="*/ 0 h 1660207"/>
                      <a:gd name="connsiteX4" fmla="*/ 960120 w 960120"/>
                      <a:gd name="connsiteY4" fmla="*/ 3810 h 1660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120" h="1660207">
                        <a:moveTo>
                          <a:pt x="960120" y="3810"/>
                        </a:moveTo>
                        <a:lnTo>
                          <a:pt x="3810" y="1660208"/>
                        </a:lnTo>
                        <a:cubicBezTo>
                          <a:pt x="2858" y="1660208"/>
                          <a:pt x="953" y="1660208"/>
                          <a:pt x="0" y="1660208"/>
                        </a:cubicBezTo>
                        <a:lnTo>
                          <a:pt x="957263" y="0"/>
                        </a:lnTo>
                        <a:cubicBezTo>
                          <a:pt x="958215" y="1905"/>
                          <a:pt x="959168" y="2858"/>
                          <a:pt x="960120"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1" name="Forma libre: forma 2095">
                    <a:extLst>
                      <a:ext uri="{FF2B5EF4-FFF2-40B4-BE49-F238E27FC236}">
                        <a16:creationId xmlns:a16="http://schemas.microsoft.com/office/drawing/2014/main" id="{AB533895-5AE1-E285-2266-679B411CB69D}"/>
                      </a:ext>
                    </a:extLst>
                  </p:cNvPr>
                  <p:cNvSpPr/>
                  <p:nvPr/>
                </p:nvSpPr>
                <p:spPr>
                  <a:xfrm>
                    <a:off x="7045747" y="2814559"/>
                    <a:ext cx="962025" cy="1663064"/>
                  </a:xfrm>
                  <a:custGeom>
                    <a:avLst/>
                    <a:gdLst>
                      <a:gd name="connsiteX0" fmla="*/ 962025 w 962025"/>
                      <a:gd name="connsiteY0" fmla="*/ 2857 h 1663064"/>
                      <a:gd name="connsiteX1" fmla="*/ 3810 w 962025"/>
                      <a:gd name="connsiteY1" fmla="*/ 1663065 h 1663064"/>
                      <a:gd name="connsiteX2" fmla="*/ 0 w 962025"/>
                      <a:gd name="connsiteY2" fmla="*/ 1663065 h 1663064"/>
                      <a:gd name="connsiteX3" fmla="*/ 960120 w 962025"/>
                      <a:gd name="connsiteY3" fmla="*/ 0 h 1663064"/>
                      <a:gd name="connsiteX4" fmla="*/ 962025 w 962025"/>
                      <a:gd name="connsiteY4" fmla="*/ 2857 h 1663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1663064">
                        <a:moveTo>
                          <a:pt x="962025" y="2857"/>
                        </a:moveTo>
                        <a:lnTo>
                          <a:pt x="3810" y="1663065"/>
                        </a:lnTo>
                        <a:cubicBezTo>
                          <a:pt x="2858" y="1663065"/>
                          <a:pt x="953" y="1663065"/>
                          <a:pt x="0" y="1663065"/>
                        </a:cubicBezTo>
                        <a:lnTo>
                          <a:pt x="960120" y="0"/>
                        </a:lnTo>
                        <a:cubicBezTo>
                          <a:pt x="961073" y="952"/>
                          <a:pt x="962025" y="1905"/>
                          <a:pt x="962025" y="2857"/>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2" name="Forma libre: forma 2096">
                    <a:extLst>
                      <a:ext uri="{FF2B5EF4-FFF2-40B4-BE49-F238E27FC236}">
                        <a16:creationId xmlns:a16="http://schemas.microsoft.com/office/drawing/2014/main" id="{E22850FB-971F-87EB-61B6-DF320DCF7355}"/>
                      </a:ext>
                    </a:extLst>
                  </p:cNvPr>
                  <p:cNvSpPr/>
                  <p:nvPr/>
                </p:nvSpPr>
                <p:spPr>
                  <a:xfrm>
                    <a:off x="7041937" y="2810749"/>
                    <a:ext cx="963930" cy="1666875"/>
                  </a:xfrm>
                  <a:custGeom>
                    <a:avLst/>
                    <a:gdLst>
                      <a:gd name="connsiteX0" fmla="*/ 963930 w 963930"/>
                      <a:gd name="connsiteY0" fmla="*/ 3810 h 1666875"/>
                      <a:gd name="connsiteX1" fmla="*/ 3810 w 963930"/>
                      <a:gd name="connsiteY1" fmla="*/ 1666875 h 1666875"/>
                      <a:gd name="connsiteX2" fmla="*/ 0 w 963930"/>
                      <a:gd name="connsiteY2" fmla="*/ 1666875 h 1666875"/>
                      <a:gd name="connsiteX3" fmla="*/ 962025 w 963930"/>
                      <a:gd name="connsiteY3" fmla="*/ 0 h 1666875"/>
                      <a:gd name="connsiteX4" fmla="*/ 963930 w 963930"/>
                      <a:gd name="connsiteY4" fmla="*/ 3810 h 166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930" h="1666875">
                        <a:moveTo>
                          <a:pt x="963930" y="3810"/>
                        </a:moveTo>
                        <a:lnTo>
                          <a:pt x="3810" y="1666875"/>
                        </a:lnTo>
                        <a:cubicBezTo>
                          <a:pt x="2857" y="1666875"/>
                          <a:pt x="952" y="1666875"/>
                          <a:pt x="0" y="1666875"/>
                        </a:cubicBezTo>
                        <a:lnTo>
                          <a:pt x="962025" y="0"/>
                        </a:lnTo>
                        <a:cubicBezTo>
                          <a:pt x="962977" y="952"/>
                          <a:pt x="963930" y="1905"/>
                          <a:pt x="963930"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3" name="Forma libre: forma 2097">
                    <a:extLst>
                      <a:ext uri="{FF2B5EF4-FFF2-40B4-BE49-F238E27FC236}">
                        <a16:creationId xmlns:a16="http://schemas.microsoft.com/office/drawing/2014/main" id="{8D7D50DC-A99A-18A0-51AE-8074E6D45083}"/>
                      </a:ext>
                    </a:extLst>
                  </p:cNvPr>
                  <p:cNvSpPr/>
                  <p:nvPr/>
                </p:nvSpPr>
                <p:spPr>
                  <a:xfrm>
                    <a:off x="7038127" y="2806938"/>
                    <a:ext cx="965834" cy="1670685"/>
                  </a:xfrm>
                  <a:custGeom>
                    <a:avLst/>
                    <a:gdLst>
                      <a:gd name="connsiteX0" fmla="*/ 965835 w 965834"/>
                      <a:gd name="connsiteY0" fmla="*/ 3810 h 1670685"/>
                      <a:gd name="connsiteX1" fmla="*/ 3810 w 965834"/>
                      <a:gd name="connsiteY1" fmla="*/ 1670685 h 1670685"/>
                      <a:gd name="connsiteX2" fmla="*/ 0 w 965834"/>
                      <a:gd name="connsiteY2" fmla="*/ 1670685 h 1670685"/>
                      <a:gd name="connsiteX3" fmla="*/ 963930 w 965834"/>
                      <a:gd name="connsiteY3" fmla="*/ 0 h 1670685"/>
                      <a:gd name="connsiteX4" fmla="*/ 965835 w 965834"/>
                      <a:gd name="connsiteY4" fmla="*/ 3810 h 1670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5834" h="1670685">
                        <a:moveTo>
                          <a:pt x="965835" y="3810"/>
                        </a:moveTo>
                        <a:lnTo>
                          <a:pt x="3810" y="1670685"/>
                        </a:lnTo>
                        <a:cubicBezTo>
                          <a:pt x="2858" y="1670685"/>
                          <a:pt x="953" y="1670685"/>
                          <a:pt x="0" y="1670685"/>
                        </a:cubicBezTo>
                        <a:lnTo>
                          <a:pt x="963930" y="0"/>
                        </a:lnTo>
                        <a:cubicBezTo>
                          <a:pt x="964883" y="952"/>
                          <a:pt x="964883" y="2858"/>
                          <a:pt x="965835"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4" name="Forma libre: forma 2098">
                    <a:extLst>
                      <a:ext uri="{FF2B5EF4-FFF2-40B4-BE49-F238E27FC236}">
                        <a16:creationId xmlns:a16="http://schemas.microsoft.com/office/drawing/2014/main" id="{75A8778B-7EB4-6234-E39E-CCDB0845BB9B}"/>
                      </a:ext>
                    </a:extLst>
                  </p:cNvPr>
                  <p:cNvSpPr/>
                  <p:nvPr/>
                </p:nvSpPr>
                <p:spPr>
                  <a:xfrm>
                    <a:off x="7032412" y="2803128"/>
                    <a:ext cx="969645" cy="1674495"/>
                  </a:xfrm>
                  <a:custGeom>
                    <a:avLst/>
                    <a:gdLst>
                      <a:gd name="connsiteX0" fmla="*/ 969645 w 969645"/>
                      <a:gd name="connsiteY0" fmla="*/ 3810 h 1674495"/>
                      <a:gd name="connsiteX1" fmla="*/ 4763 w 969645"/>
                      <a:gd name="connsiteY1" fmla="*/ 1674495 h 1674495"/>
                      <a:gd name="connsiteX2" fmla="*/ 0 w 969645"/>
                      <a:gd name="connsiteY2" fmla="*/ 1674495 h 1674495"/>
                      <a:gd name="connsiteX3" fmla="*/ 967740 w 969645"/>
                      <a:gd name="connsiteY3" fmla="*/ 0 h 1674495"/>
                      <a:gd name="connsiteX4" fmla="*/ 969645 w 969645"/>
                      <a:gd name="connsiteY4" fmla="*/ 3810 h 1674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5" h="1674495">
                        <a:moveTo>
                          <a:pt x="969645" y="3810"/>
                        </a:moveTo>
                        <a:lnTo>
                          <a:pt x="4763" y="1674495"/>
                        </a:lnTo>
                        <a:cubicBezTo>
                          <a:pt x="2858" y="1674495"/>
                          <a:pt x="1905" y="1674495"/>
                          <a:pt x="0" y="1674495"/>
                        </a:cubicBezTo>
                        <a:lnTo>
                          <a:pt x="967740" y="0"/>
                        </a:lnTo>
                        <a:cubicBezTo>
                          <a:pt x="967740" y="1905"/>
                          <a:pt x="968693" y="2858"/>
                          <a:pt x="969645"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5" name="Forma libre: forma 2099">
                    <a:extLst>
                      <a:ext uri="{FF2B5EF4-FFF2-40B4-BE49-F238E27FC236}">
                        <a16:creationId xmlns:a16="http://schemas.microsoft.com/office/drawing/2014/main" id="{FA7905AF-BE2F-06B9-CEA8-7FC2FA2BC435}"/>
                      </a:ext>
                    </a:extLst>
                  </p:cNvPr>
                  <p:cNvSpPr/>
                  <p:nvPr/>
                </p:nvSpPr>
                <p:spPr>
                  <a:xfrm>
                    <a:off x="7028602" y="2799319"/>
                    <a:ext cx="971549" cy="1678304"/>
                  </a:xfrm>
                  <a:custGeom>
                    <a:avLst/>
                    <a:gdLst>
                      <a:gd name="connsiteX0" fmla="*/ 971550 w 971549"/>
                      <a:gd name="connsiteY0" fmla="*/ 3810 h 1678304"/>
                      <a:gd name="connsiteX1" fmla="*/ 4763 w 971549"/>
                      <a:gd name="connsiteY1" fmla="*/ 1678305 h 1678304"/>
                      <a:gd name="connsiteX2" fmla="*/ 0 w 971549"/>
                      <a:gd name="connsiteY2" fmla="*/ 1678305 h 1678304"/>
                      <a:gd name="connsiteX3" fmla="*/ 968693 w 971549"/>
                      <a:gd name="connsiteY3" fmla="*/ 0 h 1678304"/>
                      <a:gd name="connsiteX4" fmla="*/ 971550 w 971549"/>
                      <a:gd name="connsiteY4" fmla="*/ 3810 h 1678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49" h="1678304">
                        <a:moveTo>
                          <a:pt x="971550" y="3810"/>
                        </a:moveTo>
                        <a:lnTo>
                          <a:pt x="4763" y="1678305"/>
                        </a:lnTo>
                        <a:cubicBezTo>
                          <a:pt x="2858" y="1678305"/>
                          <a:pt x="1905" y="1678305"/>
                          <a:pt x="0" y="1678305"/>
                        </a:cubicBezTo>
                        <a:lnTo>
                          <a:pt x="968693" y="0"/>
                        </a:lnTo>
                        <a:cubicBezTo>
                          <a:pt x="969645" y="952"/>
                          <a:pt x="970598" y="2857"/>
                          <a:pt x="971550"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6" name="Forma libre: forma 2100">
                    <a:extLst>
                      <a:ext uri="{FF2B5EF4-FFF2-40B4-BE49-F238E27FC236}">
                        <a16:creationId xmlns:a16="http://schemas.microsoft.com/office/drawing/2014/main" id="{0F41E283-2216-92DB-F7E4-5C1BD87AFB56}"/>
                      </a:ext>
                    </a:extLst>
                  </p:cNvPr>
                  <p:cNvSpPr/>
                  <p:nvPr/>
                </p:nvSpPr>
                <p:spPr>
                  <a:xfrm>
                    <a:off x="7023839" y="2795509"/>
                    <a:ext cx="973455" cy="1682114"/>
                  </a:xfrm>
                  <a:custGeom>
                    <a:avLst/>
                    <a:gdLst>
                      <a:gd name="connsiteX0" fmla="*/ 973455 w 973455"/>
                      <a:gd name="connsiteY0" fmla="*/ 3810 h 1682114"/>
                      <a:gd name="connsiteX1" fmla="*/ 4763 w 973455"/>
                      <a:gd name="connsiteY1" fmla="*/ 1682115 h 1682114"/>
                      <a:gd name="connsiteX2" fmla="*/ 0 w 973455"/>
                      <a:gd name="connsiteY2" fmla="*/ 1682115 h 1682114"/>
                      <a:gd name="connsiteX3" fmla="*/ 971550 w 973455"/>
                      <a:gd name="connsiteY3" fmla="*/ 0 h 1682114"/>
                      <a:gd name="connsiteX4" fmla="*/ 973455 w 973455"/>
                      <a:gd name="connsiteY4" fmla="*/ 3810 h 1682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455" h="1682114">
                        <a:moveTo>
                          <a:pt x="973455" y="3810"/>
                        </a:moveTo>
                        <a:lnTo>
                          <a:pt x="4763" y="1682115"/>
                        </a:lnTo>
                        <a:cubicBezTo>
                          <a:pt x="2858" y="1682115"/>
                          <a:pt x="1905" y="1682115"/>
                          <a:pt x="0" y="1682115"/>
                        </a:cubicBezTo>
                        <a:lnTo>
                          <a:pt x="971550" y="0"/>
                        </a:lnTo>
                        <a:cubicBezTo>
                          <a:pt x="972503" y="952"/>
                          <a:pt x="972503" y="2857"/>
                          <a:pt x="973455"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7" name="Forma libre: forma 2101">
                    <a:extLst>
                      <a:ext uri="{FF2B5EF4-FFF2-40B4-BE49-F238E27FC236}">
                        <a16:creationId xmlns:a16="http://schemas.microsoft.com/office/drawing/2014/main" id="{EEB3471E-7703-8902-7966-E18D7AEDA1FE}"/>
                      </a:ext>
                    </a:extLst>
                  </p:cNvPr>
                  <p:cNvSpPr/>
                  <p:nvPr/>
                </p:nvSpPr>
                <p:spPr>
                  <a:xfrm>
                    <a:off x="7019077" y="2790746"/>
                    <a:ext cx="976312" cy="1686877"/>
                  </a:xfrm>
                  <a:custGeom>
                    <a:avLst/>
                    <a:gdLst>
                      <a:gd name="connsiteX0" fmla="*/ 976313 w 976312"/>
                      <a:gd name="connsiteY0" fmla="*/ 4763 h 1686877"/>
                      <a:gd name="connsiteX1" fmla="*/ 4763 w 976312"/>
                      <a:gd name="connsiteY1" fmla="*/ 1686878 h 1686877"/>
                      <a:gd name="connsiteX2" fmla="*/ 0 w 976312"/>
                      <a:gd name="connsiteY2" fmla="*/ 1686878 h 1686877"/>
                      <a:gd name="connsiteX3" fmla="*/ 973455 w 976312"/>
                      <a:gd name="connsiteY3" fmla="*/ 0 h 1686877"/>
                      <a:gd name="connsiteX4" fmla="*/ 976313 w 976312"/>
                      <a:gd name="connsiteY4" fmla="*/ 4763 h 1686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312" h="1686877">
                        <a:moveTo>
                          <a:pt x="976313" y="4763"/>
                        </a:moveTo>
                        <a:lnTo>
                          <a:pt x="4763" y="1686878"/>
                        </a:lnTo>
                        <a:cubicBezTo>
                          <a:pt x="2858" y="1686878"/>
                          <a:pt x="1905" y="1686878"/>
                          <a:pt x="0" y="1686878"/>
                        </a:cubicBezTo>
                        <a:lnTo>
                          <a:pt x="973455" y="0"/>
                        </a:lnTo>
                        <a:cubicBezTo>
                          <a:pt x="974408" y="1905"/>
                          <a:pt x="975360" y="2857"/>
                          <a:pt x="976313" y="4763"/>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8" name="Forma libre: forma 2102">
                    <a:extLst>
                      <a:ext uri="{FF2B5EF4-FFF2-40B4-BE49-F238E27FC236}">
                        <a16:creationId xmlns:a16="http://schemas.microsoft.com/office/drawing/2014/main" id="{36062828-2E22-6D0D-84F9-835F4F9AA5B0}"/>
                      </a:ext>
                    </a:extLst>
                  </p:cNvPr>
                  <p:cNvSpPr/>
                  <p:nvPr/>
                </p:nvSpPr>
                <p:spPr>
                  <a:xfrm>
                    <a:off x="7013362" y="2785984"/>
                    <a:ext cx="979170" cy="1691639"/>
                  </a:xfrm>
                  <a:custGeom>
                    <a:avLst/>
                    <a:gdLst>
                      <a:gd name="connsiteX0" fmla="*/ 979170 w 979170"/>
                      <a:gd name="connsiteY0" fmla="*/ 4763 h 1691639"/>
                      <a:gd name="connsiteX1" fmla="*/ 5715 w 979170"/>
                      <a:gd name="connsiteY1" fmla="*/ 1691640 h 1691639"/>
                      <a:gd name="connsiteX2" fmla="*/ 0 w 979170"/>
                      <a:gd name="connsiteY2" fmla="*/ 1691640 h 1691639"/>
                      <a:gd name="connsiteX3" fmla="*/ 976313 w 979170"/>
                      <a:gd name="connsiteY3" fmla="*/ 0 h 1691639"/>
                      <a:gd name="connsiteX4" fmla="*/ 979170 w 979170"/>
                      <a:gd name="connsiteY4" fmla="*/ 4763 h 169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170" h="1691639">
                        <a:moveTo>
                          <a:pt x="979170" y="4763"/>
                        </a:moveTo>
                        <a:lnTo>
                          <a:pt x="5715" y="1691640"/>
                        </a:lnTo>
                        <a:cubicBezTo>
                          <a:pt x="3810" y="1691640"/>
                          <a:pt x="1905" y="1691640"/>
                          <a:pt x="0" y="1691640"/>
                        </a:cubicBezTo>
                        <a:lnTo>
                          <a:pt x="976313" y="0"/>
                        </a:lnTo>
                        <a:cubicBezTo>
                          <a:pt x="977265" y="1905"/>
                          <a:pt x="978218" y="3810"/>
                          <a:pt x="979170" y="4763"/>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9" name="Forma libre: forma 2103">
                    <a:extLst>
                      <a:ext uri="{FF2B5EF4-FFF2-40B4-BE49-F238E27FC236}">
                        <a16:creationId xmlns:a16="http://schemas.microsoft.com/office/drawing/2014/main" id="{81DE26DE-D63A-6818-DB9F-CA0D7EB4F452}"/>
                      </a:ext>
                    </a:extLst>
                  </p:cNvPr>
                  <p:cNvSpPr/>
                  <p:nvPr/>
                </p:nvSpPr>
                <p:spPr>
                  <a:xfrm>
                    <a:off x="7007647" y="2781221"/>
                    <a:ext cx="982027" cy="1696402"/>
                  </a:xfrm>
                  <a:custGeom>
                    <a:avLst/>
                    <a:gdLst>
                      <a:gd name="connsiteX0" fmla="*/ 982028 w 982027"/>
                      <a:gd name="connsiteY0" fmla="*/ 4763 h 1696402"/>
                      <a:gd name="connsiteX1" fmla="*/ 5715 w 982027"/>
                      <a:gd name="connsiteY1" fmla="*/ 1696403 h 1696402"/>
                      <a:gd name="connsiteX2" fmla="*/ 0 w 982027"/>
                      <a:gd name="connsiteY2" fmla="*/ 1696403 h 1696402"/>
                      <a:gd name="connsiteX3" fmla="*/ 979170 w 982027"/>
                      <a:gd name="connsiteY3" fmla="*/ 0 h 1696402"/>
                      <a:gd name="connsiteX4" fmla="*/ 982028 w 982027"/>
                      <a:gd name="connsiteY4" fmla="*/ 4763 h 169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027" h="1696402">
                        <a:moveTo>
                          <a:pt x="982028" y="4763"/>
                        </a:moveTo>
                        <a:lnTo>
                          <a:pt x="5715" y="1696403"/>
                        </a:lnTo>
                        <a:cubicBezTo>
                          <a:pt x="3810" y="1696403"/>
                          <a:pt x="1905" y="1696403"/>
                          <a:pt x="0" y="1696403"/>
                        </a:cubicBezTo>
                        <a:lnTo>
                          <a:pt x="979170" y="0"/>
                        </a:lnTo>
                        <a:cubicBezTo>
                          <a:pt x="980123" y="1905"/>
                          <a:pt x="981075" y="3810"/>
                          <a:pt x="982028" y="4763"/>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0" name="Forma libre: forma 2104">
                    <a:extLst>
                      <a:ext uri="{FF2B5EF4-FFF2-40B4-BE49-F238E27FC236}">
                        <a16:creationId xmlns:a16="http://schemas.microsoft.com/office/drawing/2014/main" id="{513A67E5-7EEF-0C98-28D9-97A19AE45F54}"/>
                      </a:ext>
                    </a:extLst>
                  </p:cNvPr>
                  <p:cNvSpPr/>
                  <p:nvPr/>
                </p:nvSpPr>
                <p:spPr>
                  <a:xfrm>
                    <a:off x="7000979" y="2775506"/>
                    <a:ext cx="985837" cy="1702117"/>
                  </a:xfrm>
                  <a:custGeom>
                    <a:avLst/>
                    <a:gdLst>
                      <a:gd name="connsiteX0" fmla="*/ 985838 w 985837"/>
                      <a:gd name="connsiteY0" fmla="*/ 5715 h 1702117"/>
                      <a:gd name="connsiteX1" fmla="*/ 6668 w 985837"/>
                      <a:gd name="connsiteY1" fmla="*/ 1702118 h 1702117"/>
                      <a:gd name="connsiteX2" fmla="*/ 0 w 985837"/>
                      <a:gd name="connsiteY2" fmla="*/ 1702118 h 1702117"/>
                      <a:gd name="connsiteX3" fmla="*/ 982980 w 985837"/>
                      <a:gd name="connsiteY3" fmla="*/ 0 h 1702117"/>
                      <a:gd name="connsiteX4" fmla="*/ 985838 w 985837"/>
                      <a:gd name="connsiteY4" fmla="*/ 5715 h 1702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837" h="1702117">
                        <a:moveTo>
                          <a:pt x="985838" y="5715"/>
                        </a:moveTo>
                        <a:lnTo>
                          <a:pt x="6668" y="1702118"/>
                        </a:lnTo>
                        <a:cubicBezTo>
                          <a:pt x="4763" y="1702118"/>
                          <a:pt x="2857" y="1702118"/>
                          <a:pt x="0" y="1702118"/>
                        </a:cubicBezTo>
                        <a:lnTo>
                          <a:pt x="982980" y="0"/>
                        </a:lnTo>
                        <a:cubicBezTo>
                          <a:pt x="983933" y="1905"/>
                          <a:pt x="984885" y="3810"/>
                          <a:pt x="985838" y="5715"/>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1" name="Forma libre: forma 2105">
                    <a:extLst>
                      <a:ext uri="{FF2B5EF4-FFF2-40B4-BE49-F238E27FC236}">
                        <a16:creationId xmlns:a16="http://schemas.microsoft.com/office/drawing/2014/main" id="{E4DB0EA0-0671-71C0-EB4C-AADB15D98C18}"/>
                      </a:ext>
                    </a:extLst>
                  </p:cNvPr>
                  <p:cNvSpPr/>
                  <p:nvPr/>
                </p:nvSpPr>
                <p:spPr>
                  <a:xfrm>
                    <a:off x="6995265" y="2769791"/>
                    <a:ext cx="988694" cy="1707832"/>
                  </a:xfrm>
                  <a:custGeom>
                    <a:avLst/>
                    <a:gdLst>
                      <a:gd name="connsiteX0" fmla="*/ 988695 w 988694"/>
                      <a:gd name="connsiteY0" fmla="*/ 5715 h 1707832"/>
                      <a:gd name="connsiteX1" fmla="*/ 6668 w 988694"/>
                      <a:gd name="connsiteY1" fmla="*/ 1707833 h 1707832"/>
                      <a:gd name="connsiteX2" fmla="*/ 0 w 988694"/>
                      <a:gd name="connsiteY2" fmla="*/ 1707833 h 1707832"/>
                      <a:gd name="connsiteX3" fmla="*/ 984885 w 988694"/>
                      <a:gd name="connsiteY3" fmla="*/ 0 h 1707832"/>
                      <a:gd name="connsiteX4" fmla="*/ 988695 w 988694"/>
                      <a:gd name="connsiteY4" fmla="*/ 5715 h 170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694" h="1707832">
                        <a:moveTo>
                          <a:pt x="988695" y="5715"/>
                        </a:moveTo>
                        <a:lnTo>
                          <a:pt x="6668" y="1707833"/>
                        </a:lnTo>
                        <a:cubicBezTo>
                          <a:pt x="3810" y="1707833"/>
                          <a:pt x="1905" y="1707833"/>
                          <a:pt x="0" y="1707833"/>
                        </a:cubicBezTo>
                        <a:lnTo>
                          <a:pt x="984885" y="0"/>
                        </a:lnTo>
                        <a:cubicBezTo>
                          <a:pt x="986790" y="1905"/>
                          <a:pt x="987743" y="3810"/>
                          <a:pt x="988695" y="5715"/>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2" name="Forma libre: forma 2106">
                    <a:extLst>
                      <a:ext uri="{FF2B5EF4-FFF2-40B4-BE49-F238E27FC236}">
                        <a16:creationId xmlns:a16="http://schemas.microsoft.com/office/drawing/2014/main" id="{FF640EDB-3DCF-3D13-A12E-12BD081417C8}"/>
                      </a:ext>
                    </a:extLst>
                  </p:cNvPr>
                  <p:cNvSpPr/>
                  <p:nvPr/>
                </p:nvSpPr>
                <p:spPr>
                  <a:xfrm>
                    <a:off x="6986692" y="2763124"/>
                    <a:ext cx="993457" cy="1714500"/>
                  </a:xfrm>
                  <a:custGeom>
                    <a:avLst/>
                    <a:gdLst>
                      <a:gd name="connsiteX0" fmla="*/ 993458 w 993457"/>
                      <a:gd name="connsiteY0" fmla="*/ 6668 h 1714500"/>
                      <a:gd name="connsiteX1" fmla="*/ 7620 w 993457"/>
                      <a:gd name="connsiteY1" fmla="*/ 1714500 h 1714500"/>
                      <a:gd name="connsiteX2" fmla="*/ 0 w 993457"/>
                      <a:gd name="connsiteY2" fmla="*/ 1714500 h 1714500"/>
                      <a:gd name="connsiteX3" fmla="*/ 989648 w 993457"/>
                      <a:gd name="connsiteY3" fmla="*/ 0 h 1714500"/>
                      <a:gd name="connsiteX4" fmla="*/ 993458 w 993457"/>
                      <a:gd name="connsiteY4" fmla="*/ 6668 h 171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457" h="1714500">
                        <a:moveTo>
                          <a:pt x="993458" y="6668"/>
                        </a:moveTo>
                        <a:lnTo>
                          <a:pt x="7620" y="1714500"/>
                        </a:lnTo>
                        <a:cubicBezTo>
                          <a:pt x="4763" y="1714500"/>
                          <a:pt x="1905" y="1714500"/>
                          <a:pt x="0" y="1714500"/>
                        </a:cubicBezTo>
                        <a:lnTo>
                          <a:pt x="989648" y="0"/>
                        </a:lnTo>
                        <a:cubicBezTo>
                          <a:pt x="991553" y="1905"/>
                          <a:pt x="992505" y="4763"/>
                          <a:pt x="993458" y="6668"/>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3" name="Forma libre: forma 2107">
                    <a:extLst>
                      <a:ext uri="{FF2B5EF4-FFF2-40B4-BE49-F238E27FC236}">
                        <a16:creationId xmlns:a16="http://schemas.microsoft.com/office/drawing/2014/main" id="{6DAD1C3F-B919-511E-DEDE-720D6BE4F6F8}"/>
                      </a:ext>
                    </a:extLst>
                  </p:cNvPr>
                  <p:cNvSpPr/>
                  <p:nvPr/>
                </p:nvSpPr>
                <p:spPr>
                  <a:xfrm>
                    <a:off x="6977167" y="2755504"/>
                    <a:ext cx="999172" cy="1722119"/>
                  </a:xfrm>
                  <a:custGeom>
                    <a:avLst/>
                    <a:gdLst>
                      <a:gd name="connsiteX0" fmla="*/ 999173 w 999172"/>
                      <a:gd name="connsiteY0" fmla="*/ 7620 h 1722119"/>
                      <a:gd name="connsiteX1" fmla="*/ 9525 w 999172"/>
                      <a:gd name="connsiteY1" fmla="*/ 1722120 h 1722119"/>
                      <a:gd name="connsiteX2" fmla="*/ 0 w 999172"/>
                      <a:gd name="connsiteY2" fmla="*/ 1722120 h 1722119"/>
                      <a:gd name="connsiteX3" fmla="*/ 995363 w 999172"/>
                      <a:gd name="connsiteY3" fmla="*/ 0 h 1722119"/>
                      <a:gd name="connsiteX4" fmla="*/ 999173 w 999172"/>
                      <a:gd name="connsiteY4" fmla="*/ 7620 h 1722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172" h="1722119">
                        <a:moveTo>
                          <a:pt x="999173" y="7620"/>
                        </a:moveTo>
                        <a:lnTo>
                          <a:pt x="9525" y="1722120"/>
                        </a:lnTo>
                        <a:cubicBezTo>
                          <a:pt x="5715" y="1722120"/>
                          <a:pt x="2858" y="1722120"/>
                          <a:pt x="0" y="1722120"/>
                        </a:cubicBezTo>
                        <a:lnTo>
                          <a:pt x="995363" y="0"/>
                        </a:lnTo>
                        <a:cubicBezTo>
                          <a:pt x="996315" y="1905"/>
                          <a:pt x="998220" y="4763"/>
                          <a:pt x="999173" y="762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4" name="Forma libre: forma 2108">
                    <a:extLst>
                      <a:ext uri="{FF2B5EF4-FFF2-40B4-BE49-F238E27FC236}">
                        <a16:creationId xmlns:a16="http://schemas.microsoft.com/office/drawing/2014/main" id="{CD6B3B03-CB82-3785-60AC-AFDD2EADA029}"/>
                      </a:ext>
                    </a:extLst>
                  </p:cNvPr>
                  <p:cNvSpPr/>
                  <p:nvPr/>
                </p:nvSpPr>
                <p:spPr>
                  <a:xfrm>
                    <a:off x="6964785" y="2744074"/>
                    <a:ext cx="1007745" cy="1733550"/>
                  </a:xfrm>
                  <a:custGeom>
                    <a:avLst/>
                    <a:gdLst>
                      <a:gd name="connsiteX0" fmla="*/ 1007745 w 1007745"/>
                      <a:gd name="connsiteY0" fmla="*/ 11430 h 1733550"/>
                      <a:gd name="connsiteX1" fmla="*/ 13335 w 1007745"/>
                      <a:gd name="connsiteY1" fmla="*/ 1733550 h 1733550"/>
                      <a:gd name="connsiteX2" fmla="*/ 0 w 1007745"/>
                      <a:gd name="connsiteY2" fmla="*/ 1733550 h 1733550"/>
                      <a:gd name="connsiteX3" fmla="*/ 1001078 w 1007745"/>
                      <a:gd name="connsiteY3" fmla="*/ 0 h 1733550"/>
                      <a:gd name="connsiteX4" fmla="*/ 1007745 w 1007745"/>
                      <a:gd name="connsiteY4" fmla="*/ 1143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745" h="1733550">
                        <a:moveTo>
                          <a:pt x="1007745" y="11430"/>
                        </a:moveTo>
                        <a:lnTo>
                          <a:pt x="13335" y="1733550"/>
                        </a:lnTo>
                        <a:cubicBezTo>
                          <a:pt x="4763" y="1733550"/>
                          <a:pt x="0" y="1733550"/>
                          <a:pt x="0" y="1733550"/>
                        </a:cubicBezTo>
                        <a:lnTo>
                          <a:pt x="1001078" y="0"/>
                        </a:lnTo>
                        <a:cubicBezTo>
                          <a:pt x="1001078" y="0"/>
                          <a:pt x="1002983" y="3810"/>
                          <a:pt x="1007745" y="1143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593" name="Gráfico 436">
                <a:extLst>
                  <a:ext uri="{FF2B5EF4-FFF2-40B4-BE49-F238E27FC236}">
                    <a16:creationId xmlns:a16="http://schemas.microsoft.com/office/drawing/2014/main" id="{B448236C-3CF7-D6CB-4819-3004EE4CBA0E}"/>
                  </a:ext>
                </a:extLst>
              </p:cNvPr>
              <p:cNvGrpSpPr/>
              <p:nvPr/>
            </p:nvGrpSpPr>
            <p:grpSpPr>
              <a:xfrm>
                <a:off x="7964910" y="2744074"/>
                <a:ext cx="2003107" cy="114300"/>
                <a:chOff x="7964910" y="2744074"/>
                <a:chExt cx="2003107" cy="114300"/>
              </a:xfrm>
              <a:grpFill/>
            </p:grpSpPr>
            <p:sp>
              <p:nvSpPr>
                <p:cNvPr id="594" name="Forma libre: forma 2058">
                  <a:extLst>
                    <a:ext uri="{FF2B5EF4-FFF2-40B4-BE49-F238E27FC236}">
                      <a16:creationId xmlns:a16="http://schemas.microsoft.com/office/drawing/2014/main" id="{C3727DDE-F684-5D4F-2266-8950B3CE6AB9}"/>
                    </a:ext>
                  </a:extLst>
                </p:cNvPr>
                <p:cNvSpPr/>
                <p:nvPr/>
              </p:nvSpPr>
              <p:spPr>
                <a:xfrm>
                  <a:off x="7965862" y="2744074"/>
                  <a:ext cx="2002154" cy="114300"/>
                </a:xfrm>
                <a:custGeom>
                  <a:avLst/>
                  <a:gdLst>
                    <a:gd name="connsiteX0" fmla="*/ 65723 w 2002154"/>
                    <a:gd name="connsiteY0" fmla="*/ 114300 h 114300"/>
                    <a:gd name="connsiteX1" fmla="*/ 0 w 2002154"/>
                    <a:gd name="connsiteY1" fmla="*/ 0 h 114300"/>
                    <a:gd name="connsiteX2" fmla="*/ 2002155 w 2002154"/>
                    <a:gd name="connsiteY2" fmla="*/ 0 h 114300"/>
                    <a:gd name="connsiteX3" fmla="*/ 1936433 w 2002154"/>
                    <a:gd name="connsiteY3" fmla="*/ 114300 h 114300"/>
                    <a:gd name="connsiteX4" fmla="*/ 65723 w 2002154"/>
                    <a:gd name="connsiteY4" fmla="*/ 114300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2154" h="114300">
                      <a:moveTo>
                        <a:pt x="65723" y="114300"/>
                      </a:moveTo>
                      <a:cubicBezTo>
                        <a:pt x="29527" y="51435"/>
                        <a:pt x="0" y="0"/>
                        <a:pt x="0" y="0"/>
                      </a:cubicBezTo>
                      <a:lnTo>
                        <a:pt x="2002155" y="0"/>
                      </a:lnTo>
                      <a:cubicBezTo>
                        <a:pt x="2002155" y="0"/>
                        <a:pt x="1972628" y="51435"/>
                        <a:pt x="1936433" y="114300"/>
                      </a:cubicBezTo>
                      <a:cubicBezTo>
                        <a:pt x="1935480" y="114300"/>
                        <a:pt x="65723" y="114300"/>
                        <a:pt x="65723" y="114300"/>
                      </a:cubicBezTo>
                      <a:close/>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95" name="Gráfico 436">
                  <a:extLst>
                    <a:ext uri="{FF2B5EF4-FFF2-40B4-BE49-F238E27FC236}">
                      <a16:creationId xmlns:a16="http://schemas.microsoft.com/office/drawing/2014/main" id="{41E6F560-07F4-A3CF-3E55-8384CEDD608F}"/>
                    </a:ext>
                  </a:extLst>
                </p:cNvPr>
                <p:cNvGrpSpPr/>
                <p:nvPr/>
              </p:nvGrpSpPr>
              <p:grpSpPr>
                <a:xfrm>
                  <a:off x="7964910" y="2744074"/>
                  <a:ext cx="2002155" cy="114300"/>
                  <a:chOff x="7964910" y="2744074"/>
                  <a:chExt cx="2002155" cy="114300"/>
                </a:xfrm>
                <a:grpFill/>
              </p:grpSpPr>
              <p:sp>
                <p:nvSpPr>
                  <p:cNvPr id="596" name="Forma libre: forma 2060">
                    <a:extLst>
                      <a:ext uri="{FF2B5EF4-FFF2-40B4-BE49-F238E27FC236}">
                        <a16:creationId xmlns:a16="http://schemas.microsoft.com/office/drawing/2014/main" id="{FD58D480-5E06-ECB6-B8D1-7EAC6262B09B}"/>
                      </a:ext>
                    </a:extLst>
                  </p:cNvPr>
                  <p:cNvSpPr/>
                  <p:nvPr/>
                </p:nvSpPr>
                <p:spPr>
                  <a:xfrm>
                    <a:off x="8028727" y="2852658"/>
                    <a:ext cx="1875472" cy="5715"/>
                  </a:xfrm>
                  <a:custGeom>
                    <a:avLst/>
                    <a:gdLst>
                      <a:gd name="connsiteX0" fmla="*/ 1872615 w 1875472"/>
                      <a:gd name="connsiteY0" fmla="*/ 5715 h 5715"/>
                      <a:gd name="connsiteX1" fmla="*/ 2858 w 1875472"/>
                      <a:gd name="connsiteY1" fmla="*/ 5715 h 5715"/>
                      <a:gd name="connsiteX2" fmla="*/ 0 w 1875472"/>
                      <a:gd name="connsiteY2" fmla="*/ 0 h 5715"/>
                      <a:gd name="connsiteX3" fmla="*/ 1875473 w 1875472"/>
                      <a:gd name="connsiteY3" fmla="*/ 0 h 5715"/>
                      <a:gd name="connsiteX4" fmla="*/ 1872615 w 1875472"/>
                      <a:gd name="connsiteY4" fmla="*/ 5715 h 5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472" h="5715">
                        <a:moveTo>
                          <a:pt x="1872615" y="5715"/>
                        </a:moveTo>
                        <a:lnTo>
                          <a:pt x="2858" y="5715"/>
                        </a:lnTo>
                        <a:cubicBezTo>
                          <a:pt x="1905" y="3810"/>
                          <a:pt x="953" y="1905"/>
                          <a:pt x="0" y="0"/>
                        </a:cubicBezTo>
                        <a:lnTo>
                          <a:pt x="1875473" y="0"/>
                        </a:lnTo>
                        <a:cubicBezTo>
                          <a:pt x="1874520" y="1905"/>
                          <a:pt x="1873568" y="3810"/>
                          <a:pt x="1872615" y="5715"/>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7" name="Forma libre: forma 2061">
                    <a:extLst>
                      <a:ext uri="{FF2B5EF4-FFF2-40B4-BE49-F238E27FC236}">
                        <a16:creationId xmlns:a16="http://schemas.microsoft.com/office/drawing/2014/main" id="{263DE247-9461-7BD8-CAF3-3E60285E894D}"/>
                      </a:ext>
                    </a:extLst>
                  </p:cNvPr>
                  <p:cNvSpPr/>
                  <p:nvPr/>
                </p:nvSpPr>
                <p:spPr>
                  <a:xfrm>
                    <a:off x="8014439" y="2826941"/>
                    <a:ext cx="1905000" cy="25717"/>
                  </a:xfrm>
                  <a:custGeom>
                    <a:avLst/>
                    <a:gdLst>
                      <a:gd name="connsiteX0" fmla="*/ 1889760 w 1905000"/>
                      <a:gd name="connsiteY0" fmla="*/ 25717 h 25717"/>
                      <a:gd name="connsiteX1" fmla="*/ 14288 w 1905000"/>
                      <a:gd name="connsiteY1" fmla="*/ 25717 h 25717"/>
                      <a:gd name="connsiteX2" fmla="*/ 0 w 1905000"/>
                      <a:gd name="connsiteY2" fmla="*/ 0 h 25717"/>
                      <a:gd name="connsiteX3" fmla="*/ 1905000 w 1905000"/>
                      <a:gd name="connsiteY3" fmla="*/ 0 h 25717"/>
                      <a:gd name="connsiteX4" fmla="*/ 1889760 w 1905000"/>
                      <a:gd name="connsiteY4" fmla="*/ 25717 h 2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0" h="25717">
                        <a:moveTo>
                          <a:pt x="1889760" y="25717"/>
                        </a:moveTo>
                        <a:lnTo>
                          <a:pt x="14288" y="25717"/>
                        </a:lnTo>
                        <a:cubicBezTo>
                          <a:pt x="9525" y="17145"/>
                          <a:pt x="4763" y="8573"/>
                          <a:pt x="0" y="0"/>
                        </a:cubicBezTo>
                        <a:lnTo>
                          <a:pt x="1905000" y="0"/>
                        </a:lnTo>
                        <a:cubicBezTo>
                          <a:pt x="1900238" y="8573"/>
                          <a:pt x="1895475" y="17145"/>
                          <a:pt x="1889760" y="25717"/>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8" name="Forma libre: forma 2062">
                    <a:extLst>
                      <a:ext uri="{FF2B5EF4-FFF2-40B4-BE49-F238E27FC236}">
                        <a16:creationId xmlns:a16="http://schemas.microsoft.com/office/drawing/2014/main" id="{57EA8D25-4D11-C07E-625F-DD88E562B873}"/>
                      </a:ext>
                    </a:extLst>
                  </p:cNvPr>
                  <p:cNvSpPr/>
                  <p:nvPr/>
                </p:nvSpPr>
                <p:spPr>
                  <a:xfrm>
                    <a:off x="8010630" y="2821226"/>
                    <a:ext cx="1912620" cy="6667"/>
                  </a:xfrm>
                  <a:custGeom>
                    <a:avLst/>
                    <a:gdLst>
                      <a:gd name="connsiteX0" fmla="*/ 1908810 w 1912620"/>
                      <a:gd name="connsiteY0" fmla="*/ 6667 h 6667"/>
                      <a:gd name="connsiteX1" fmla="*/ 3810 w 1912620"/>
                      <a:gd name="connsiteY1" fmla="*/ 6667 h 6667"/>
                      <a:gd name="connsiteX2" fmla="*/ 0 w 1912620"/>
                      <a:gd name="connsiteY2" fmla="*/ 0 h 6667"/>
                      <a:gd name="connsiteX3" fmla="*/ 1912620 w 1912620"/>
                      <a:gd name="connsiteY3" fmla="*/ 0 h 6667"/>
                      <a:gd name="connsiteX4" fmla="*/ 1908810 w 1912620"/>
                      <a:gd name="connsiteY4" fmla="*/ 6667 h 6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2620" h="6667">
                        <a:moveTo>
                          <a:pt x="1908810" y="6667"/>
                        </a:moveTo>
                        <a:lnTo>
                          <a:pt x="3810" y="6667"/>
                        </a:lnTo>
                        <a:cubicBezTo>
                          <a:pt x="2857" y="4763"/>
                          <a:pt x="952" y="1905"/>
                          <a:pt x="0" y="0"/>
                        </a:cubicBezTo>
                        <a:lnTo>
                          <a:pt x="1912620" y="0"/>
                        </a:lnTo>
                        <a:cubicBezTo>
                          <a:pt x="1910715" y="1905"/>
                          <a:pt x="1909762" y="4763"/>
                          <a:pt x="1908810" y="6667"/>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9" name="Forma libre: forma 2063">
                    <a:extLst>
                      <a:ext uri="{FF2B5EF4-FFF2-40B4-BE49-F238E27FC236}">
                        <a16:creationId xmlns:a16="http://schemas.microsoft.com/office/drawing/2014/main" id="{8F72CB0E-818C-F541-C05A-7523EF340B8D}"/>
                      </a:ext>
                    </a:extLst>
                  </p:cNvPr>
                  <p:cNvSpPr/>
                  <p:nvPr/>
                </p:nvSpPr>
                <p:spPr>
                  <a:xfrm>
                    <a:off x="8006820" y="2816463"/>
                    <a:ext cx="1918334" cy="4762"/>
                  </a:xfrm>
                  <a:custGeom>
                    <a:avLst/>
                    <a:gdLst>
                      <a:gd name="connsiteX0" fmla="*/ 1916430 w 1918334"/>
                      <a:gd name="connsiteY0" fmla="*/ 4763 h 4762"/>
                      <a:gd name="connsiteX1" fmla="*/ 2857 w 1918334"/>
                      <a:gd name="connsiteY1" fmla="*/ 4763 h 4762"/>
                      <a:gd name="connsiteX2" fmla="*/ 0 w 1918334"/>
                      <a:gd name="connsiteY2" fmla="*/ 0 h 4762"/>
                      <a:gd name="connsiteX3" fmla="*/ 1918335 w 1918334"/>
                      <a:gd name="connsiteY3" fmla="*/ 0 h 4762"/>
                      <a:gd name="connsiteX4" fmla="*/ 1916430 w 1918334"/>
                      <a:gd name="connsiteY4" fmla="*/ 4763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334" h="4762">
                        <a:moveTo>
                          <a:pt x="1916430" y="4763"/>
                        </a:moveTo>
                        <a:lnTo>
                          <a:pt x="2857" y="4763"/>
                        </a:lnTo>
                        <a:cubicBezTo>
                          <a:pt x="1905" y="2858"/>
                          <a:pt x="952" y="952"/>
                          <a:pt x="0" y="0"/>
                        </a:cubicBezTo>
                        <a:lnTo>
                          <a:pt x="1918335" y="0"/>
                        </a:lnTo>
                        <a:cubicBezTo>
                          <a:pt x="1918335" y="952"/>
                          <a:pt x="1917383" y="2858"/>
                          <a:pt x="1916430" y="4763"/>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0" name="Forma libre: forma 2064">
                    <a:extLst>
                      <a:ext uri="{FF2B5EF4-FFF2-40B4-BE49-F238E27FC236}">
                        <a16:creationId xmlns:a16="http://schemas.microsoft.com/office/drawing/2014/main" id="{D4350A39-B34E-ACF5-8BD2-E009F6BF29FE}"/>
                      </a:ext>
                    </a:extLst>
                  </p:cNvPr>
                  <p:cNvSpPr/>
                  <p:nvPr/>
                </p:nvSpPr>
                <p:spPr>
                  <a:xfrm>
                    <a:off x="8003962" y="2811701"/>
                    <a:ext cx="1924050" cy="4762"/>
                  </a:xfrm>
                  <a:custGeom>
                    <a:avLst/>
                    <a:gdLst>
                      <a:gd name="connsiteX0" fmla="*/ 1922145 w 1924050"/>
                      <a:gd name="connsiteY0" fmla="*/ 4763 h 4762"/>
                      <a:gd name="connsiteX1" fmla="*/ 2858 w 1924050"/>
                      <a:gd name="connsiteY1" fmla="*/ 4763 h 4762"/>
                      <a:gd name="connsiteX2" fmla="*/ 0 w 1924050"/>
                      <a:gd name="connsiteY2" fmla="*/ 0 h 4762"/>
                      <a:gd name="connsiteX3" fmla="*/ 1924050 w 1924050"/>
                      <a:gd name="connsiteY3" fmla="*/ 0 h 4762"/>
                      <a:gd name="connsiteX4" fmla="*/ 1922145 w 1924050"/>
                      <a:gd name="connsiteY4" fmla="*/ 4763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4050" h="4762">
                        <a:moveTo>
                          <a:pt x="1922145" y="4763"/>
                        </a:moveTo>
                        <a:lnTo>
                          <a:pt x="2858" y="4763"/>
                        </a:lnTo>
                        <a:cubicBezTo>
                          <a:pt x="1905" y="2858"/>
                          <a:pt x="952" y="1905"/>
                          <a:pt x="0" y="0"/>
                        </a:cubicBezTo>
                        <a:lnTo>
                          <a:pt x="1924050" y="0"/>
                        </a:lnTo>
                        <a:cubicBezTo>
                          <a:pt x="1924050" y="952"/>
                          <a:pt x="1923098" y="2858"/>
                          <a:pt x="1922145" y="4763"/>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1" name="Forma libre: forma 2065">
                    <a:extLst>
                      <a:ext uri="{FF2B5EF4-FFF2-40B4-BE49-F238E27FC236}">
                        <a16:creationId xmlns:a16="http://schemas.microsoft.com/office/drawing/2014/main" id="{8F27A8C1-D5E2-1BA2-7BE9-1F4C6329D327}"/>
                      </a:ext>
                    </a:extLst>
                  </p:cNvPr>
                  <p:cNvSpPr/>
                  <p:nvPr/>
                </p:nvSpPr>
                <p:spPr>
                  <a:xfrm>
                    <a:off x="8001105" y="2806938"/>
                    <a:ext cx="1928812" cy="4762"/>
                  </a:xfrm>
                  <a:custGeom>
                    <a:avLst/>
                    <a:gdLst>
                      <a:gd name="connsiteX0" fmla="*/ 1926908 w 1928812"/>
                      <a:gd name="connsiteY0" fmla="*/ 4763 h 4762"/>
                      <a:gd name="connsiteX1" fmla="*/ 2857 w 1928812"/>
                      <a:gd name="connsiteY1" fmla="*/ 4763 h 4762"/>
                      <a:gd name="connsiteX2" fmla="*/ 0 w 1928812"/>
                      <a:gd name="connsiteY2" fmla="*/ 0 h 4762"/>
                      <a:gd name="connsiteX3" fmla="*/ 1928812 w 1928812"/>
                      <a:gd name="connsiteY3" fmla="*/ 0 h 4762"/>
                      <a:gd name="connsiteX4" fmla="*/ 1926908 w 1928812"/>
                      <a:gd name="connsiteY4" fmla="*/ 4763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8812" h="4762">
                        <a:moveTo>
                          <a:pt x="1926908" y="4763"/>
                        </a:moveTo>
                        <a:lnTo>
                          <a:pt x="2857" y="4763"/>
                        </a:lnTo>
                        <a:cubicBezTo>
                          <a:pt x="1905" y="2858"/>
                          <a:pt x="952" y="1905"/>
                          <a:pt x="0" y="0"/>
                        </a:cubicBezTo>
                        <a:lnTo>
                          <a:pt x="1928812" y="0"/>
                        </a:lnTo>
                        <a:cubicBezTo>
                          <a:pt x="1928812" y="1905"/>
                          <a:pt x="1927860" y="2858"/>
                          <a:pt x="1926908" y="4763"/>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2" name="Forma libre: forma 2066">
                    <a:extLst>
                      <a:ext uri="{FF2B5EF4-FFF2-40B4-BE49-F238E27FC236}">
                        <a16:creationId xmlns:a16="http://schemas.microsoft.com/office/drawing/2014/main" id="{C41AC232-DBF4-5033-5CEA-4CF1FFCA9792}"/>
                      </a:ext>
                    </a:extLst>
                  </p:cNvPr>
                  <p:cNvSpPr/>
                  <p:nvPr/>
                </p:nvSpPr>
                <p:spPr>
                  <a:xfrm>
                    <a:off x="7999199" y="2803128"/>
                    <a:ext cx="1933575" cy="3810"/>
                  </a:xfrm>
                  <a:custGeom>
                    <a:avLst/>
                    <a:gdLst>
                      <a:gd name="connsiteX0" fmla="*/ 1931670 w 1933575"/>
                      <a:gd name="connsiteY0" fmla="*/ 3810 h 3810"/>
                      <a:gd name="connsiteX1" fmla="*/ 2858 w 1933575"/>
                      <a:gd name="connsiteY1" fmla="*/ 3810 h 3810"/>
                      <a:gd name="connsiteX2" fmla="*/ 0 w 1933575"/>
                      <a:gd name="connsiteY2" fmla="*/ 0 h 3810"/>
                      <a:gd name="connsiteX3" fmla="*/ 1933575 w 1933575"/>
                      <a:gd name="connsiteY3" fmla="*/ 0 h 3810"/>
                      <a:gd name="connsiteX4" fmla="*/ 1931670 w 1933575"/>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575" h="3810">
                        <a:moveTo>
                          <a:pt x="1931670" y="3810"/>
                        </a:moveTo>
                        <a:lnTo>
                          <a:pt x="2858" y="3810"/>
                        </a:lnTo>
                        <a:cubicBezTo>
                          <a:pt x="1905" y="2858"/>
                          <a:pt x="952" y="953"/>
                          <a:pt x="0" y="0"/>
                        </a:cubicBezTo>
                        <a:lnTo>
                          <a:pt x="1933575" y="0"/>
                        </a:lnTo>
                        <a:cubicBezTo>
                          <a:pt x="1933575" y="953"/>
                          <a:pt x="1932623" y="2858"/>
                          <a:pt x="1931670"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3" name="Forma libre: forma 2067">
                    <a:extLst>
                      <a:ext uri="{FF2B5EF4-FFF2-40B4-BE49-F238E27FC236}">
                        <a16:creationId xmlns:a16="http://schemas.microsoft.com/office/drawing/2014/main" id="{4C575FD5-55A7-AEC6-8909-9DC407121DAE}"/>
                      </a:ext>
                    </a:extLst>
                  </p:cNvPr>
                  <p:cNvSpPr/>
                  <p:nvPr/>
                </p:nvSpPr>
                <p:spPr>
                  <a:xfrm>
                    <a:off x="7998247" y="2799319"/>
                    <a:ext cx="1938337" cy="3809"/>
                  </a:xfrm>
                  <a:custGeom>
                    <a:avLst/>
                    <a:gdLst>
                      <a:gd name="connsiteX0" fmla="*/ 1935480 w 1938337"/>
                      <a:gd name="connsiteY0" fmla="*/ 3810 h 3809"/>
                      <a:gd name="connsiteX1" fmla="*/ 1905 w 1938337"/>
                      <a:gd name="connsiteY1" fmla="*/ 3810 h 3809"/>
                      <a:gd name="connsiteX2" fmla="*/ 0 w 1938337"/>
                      <a:gd name="connsiteY2" fmla="*/ 0 h 3809"/>
                      <a:gd name="connsiteX3" fmla="*/ 1938338 w 1938337"/>
                      <a:gd name="connsiteY3" fmla="*/ 0 h 3809"/>
                      <a:gd name="connsiteX4" fmla="*/ 1935480 w 1938337"/>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8337" h="3809">
                        <a:moveTo>
                          <a:pt x="1935480" y="3810"/>
                        </a:moveTo>
                        <a:lnTo>
                          <a:pt x="1905" y="3810"/>
                        </a:lnTo>
                        <a:cubicBezTo>
                          <a:pt x="952" y="2857"/>
                          <a:pt x="0" y="952"/>
                          <a:pt x="0" y="0"/>
                        </a:cubicBezTo>
                        <a:lnTo>
                          <a:pt x="1938338" y="0"/>
                        </a:lnTo>
                        <a:cubicBezTo>
                          <a:pt x="1936432" y="952"/>
                          <a:pt x="1935480" y="1905"/>
                          <a:pt x="1935480"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4" name="Forma libre: forma 2068">
                    <a:extLst>
                      <a:ext uri="{FF2B5EF4-FFF2-40B4-BE49-F238E27FC236}">
                        <a16:creationId xmlns:a16="http://schemas.microsoft.com/office/drawing/2014/main" id="{B122F2D4-9DD2-97D8-05FB-546DB3336781}"/>
                      </a:ext>
                    </a:extLst>
                  </p:cNvPr>
                  <p:cNvSpPr/>
                  <p:nvPr/>
                </p:nvSpPr>
                <p:spPr>
                  <a:xfrm>
                    <a:off x="7995389" y="2795509"/>
                    <a:ext cx="1943100" cy="3810"/>
                  </a:xfrm>
                  <a:custGeom>
                    <a:avLst/>
                    <a:gdLst>
                      <a:gd name="connsiteX0" fmla="*/ 1940243 w 1943100"/>
                      <a:gd name="connsiteY0" fmla="*/ 3810 h 3810"/>
                      <a:gd name="connsiteX1" fmla="*/ 1905 w 1943100"/>
                      <a:gd name="connsiteY1" fmla="*/ 3810 h 3810"/>
                      <a:gd name="connsiteX2" fmla="*/ 0 w 1943100"/>
                      <a:gd name="connsiteY2" fmla="*/ 0 h 3810"/>
                      <a:gd name="connsiteX3" fmla="*/ 1943100 w 1943100"/>
                      <a:gd name="connsiteY3" fmla="*/ 0 h 3810"/>
                      <a:gd name="connsiteX4" fmla="*/ 1940243 w 1943100"/>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100" h="3810">
                        <a:moveTo>
                          <a:pt x="1940243" y="3810"/>
                        </a:moveTo>
                        <a:lnTo>
                          <a:pt x="1905" y="3810"/>
                        </a:lnTo>
                        <a:cubicBezTo>
                          <a:pt x="953" y="2857"/>
                          <a:pt x="0" y="952"/>
                          <a:pt x="0" y="0"/>
                        </a:cubicBezTo>
                        <a:lnTo>
                          <a:pt x="1943100" y="0"/>
                        </a:lnTo>
                        <a:cubicBezTo>
                          <a:pt x="1942148" y="952"/>
                          <a:pt x="1941195" y="1905"/>
                          <a:pt x="1940243"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5" name="Forma libre: forma 2069">
                    <a:extLst>
                      <a:ext uri="{FF2B5EF4-FFF2-40B4-BE49-F238E27FC236}">
                        <a16:creationId xmlns:a16="http://schemas.microsoft.com/office/drawing/2014/main" id="{A2D48CAA-013F-5F60-E343-BC47ECEB109C}"/>
                      </a:ext>
                    </a:extLst>
                  </p:cNvPr>
                  <p:cNvSpPr/>
                  <p:nvPr/>
                </p:nvSpPr>
                <p:spPr>
                  <a:xfrm>
                    <a:off x="7993485" y="2790746"/>
                    <a:ext cx="1947862" cy="3810"/>
                  </a:xfrm>
                  <a:custGeom>
                    <a:avLst/>
                    <a:gdLst>
                      <a:gd name="connsiteX0" fmla="*/ 1945005 w 1947862"/>
                      <a:gd name="connsiteY0" fmla="*/ 3810 h 3810"/>
                      <a:gd name="connsiteX1" fmla="*/ 1905 w 1947862"/>
                      <a:gd name="connsiteY1" fmla="*/ 3810 h 3810"/>
                      <a:gd name="connsiteX2" fmla="*/ 0 w 1947862"/>
                      <a:gd name="connsiteY2" fmla="*/ 0 h 3810"/>
                      <a:gd name="connsiteX3" fmla="*/ 1947863 w 1947862"/>
                      <a:gd name="connsiteY3" fmla="*/ 0 h 3810"/>
                      <a:gd name="connsiteX4" fmla="*/ 1945005 w 1947862"/>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7862" h="3810">
                        <a:moveTo>
                          <a:pt x="1945005" y="3810"/>
                        </a:moveTo>
                        <a:lnTo>
                          <a:pt x="1905" y="3810"/>
                        </a:lnTo>
                        <a:cubicBezTo>
                          <a:pt x="952" y="2857"/>
                          <a:pt x="0" y="952"/>
                          <a:pt x="0" y="0"/>
                        </a:cubicBezTo>
                        <a:lnTo>
                          <a:pt x="1947863" y="0"/>
                        </a:lnTo>
                        <a:cubicBezTo>
                          <a:pt x="1945957" y="1905"/>
                          <a:pt x="1945005" y="2857"/>
                          <a:pt x="1945005"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6" name="Forma libre: forma 2070">
                    <a:extLst>
                      <a:ext uri="{FF2B5EF4-FFF2-40B4-BE49-F238E27FC236}">
                        <a16:creationId xmlns:a16="http://schemas.microsoft.com/office/drawing/2014/main" id="{4EF3B5AE-8C83-B749-FAC8-D5087432288C}"/>
                      </a:ext>
                    </a:extLst>
                  </p:cNvPr>
                  <p:cNvSpPr/>
                  <p:nvPr/>
                </p:nvSpPr>
                <p:spPr>
                  <a:xfrm>
                    <a:off x="7990627" y="2786936"/>
                    <a:ext cx="1952625" cy="3810"/>
                  </a:xfrm>
                  <a:custGeom>
                    <a:avLst/>
                    <a:gdLst>
                      <a:gd name="connsiteX0" fmla="*/ 1949768 w 1952625"/>
                      <a:gd name="connsiteY0" fmla="*/ 3810 h 3810"/>
                      <a:gd name="connsiteX1" fmla="*/ 1905 w 1952625"/>
                      <a:gd name="connsiteY1" fmla="*/ 3810 h 3810"/>
                      <a:gd name="connsiteX2" fmla="*/ 0 w 1952625"/>
                      <a:gd name="connsiteY2" fmla="*/ 0 h 3810"/>
                      <a:gd name="connsiteX3" fmla="*/ 1952625 w 1952625"/>
                      <a:gd name="connsiteY3" fmla="*/ 0 h 3810"/>
                      <a:gd name="connsiteX4" fmla="*/ 1949768 w 1952625"/>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625" h="3810">
                        <a:moveTo>
                          <a:pt x="1949768" y="3810"/>
                        </a:moveTo>
                        <a:lnTo>
                          <a:pt x="1905" y="3810"/>
                        </a:lnTo>
                        <a:cubicBezTo>
                          <a:pt x="953" y="2858"/>
                          <a:pt x="0" y="952"/>
                          <a:pt x="0" y="0"/>
                        </a:cubicBezTo>
                        <a:lnTo>
                          <a:pt x="1952625" y="0"/>
                        </a:lnTo>
                        <a:cubicBezTo>
                          <a:pt x="1951673" y="952"/>
                          <a:pt x="1950720" y="2858"/>
                          <a:pt x="1949768"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7" name="Forma libre: forma 2071">
                    <a:extLst>
                      <a:ext uri="{FF2B5EF4-FFF2-40B4-BE49-F238E27FC236}">
                        <a16:creationId xmlns:a16="http://schemas.microsoft.com/office/drawing/2014/main" id="{35896D28-5A26-B2F3-A582-484E75DD7919}"/>
                      </a:ext>
                    </a:extLst>
                  </p:cNvPr>
                  <p:cNvSpPr/>
                  <p:nvPr/>
                </p:nvSpPr>
                <p:spPr>
                  <a:xfrm>
                    <a:off x="7987770" y="2783126"/>
                    <a:ext cx="1956434" cy="3810"/>
                  </a:xfrm>
                  <a:custGeom>
                    <a:avLst/>
                    <a:gdLst>
                      <a:gd name="connsiteX0" fmla="*/ 1954530 w 1956434"/>
                      <a:gd name="connsiteY0" fmla="*/ 3810 h 3810"/>
                      <a:gd name="connsiteX1" fmla="*/ 1905 w 1956434"/>
                      <a:gd name="connsiteY1" fmla="*/ 3810 h 3810"/>
                      <a:gd name="connsiteX2" fmla="*/ 0 w 1956434"/>
                      <a:gd name="connsiteY2" fmla="*/ 0 h 3810"/>
                      <a:gd name="connsiteX3" fmla="*/ 1956435 w 1956434"/>
                      <a:gd name="connsiteY3" fmla="*/ 0 h 3810"/>
                      <a:gd name="connsiteX4" fmla="*/ 1954530 w 1956434"/>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434" h="3810">
                        <a:moveTo>
                          <a:pt x="1954530" y="3810"/>
                        </a:moveTo>
                        <a:lnTo>
                          <a:pt x="1905" y="3810"/>
                        </a:lnTo>
                        <a:cubicBezTo>
                          <a:pt x="952" y="2858"/>
                          <a:pt x="0" y="952"/>
                          <a:pt x="0" y="0"/>
                        </a:cubicBezTo>
                        <a:lnTo>
                          <a:pt x="1956435" y="0"/>
                        </a:lnTo>
                        <a:cubicBezTo>
                          <a:pt x="1956435" y="952"/>
                          <a:pt x="1955483" y="2858"/>
                          <a:pt x="1954530"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8" name="Forma libre: forma 2072">
                    <a:extLst>
                      <a:ext uri="{FF2B5EF4-FFF2-40B4-BE49-F238E27FC236}">
                        <a16:creationId xmlns:a16="http://schemas.microsoft.com/office/drawing/2014/main" id="{0803430B-9C13-8A48-B575-ED96ED13B448}"/>
                      </a:ext>
                    </a:extLst>
                  </p:cNvPr>
                  <p:cNvSpPr/>
                  <p:nvPr/>
                </p:nvSpPr>
                <p:spPr>
                  <a:xfrm>
                    <a:off x="7985864" y="2779316"/>
                    <a:ext cx="1961197" cy="3809"/>
                  </a:xfrm>
                  <a:custGeom>
                    <a:avLst/>
                    <a:gdLst>
                      <a:gd name="connsiteX0" fmla="*/ 1959293 w 1961197"/>
                      <a:gd name="connsiteY0" fmla="*/ 3810 h 3809"/>
                      <a:gd name="connsiteX1" fmla="*/ 1905 w 1961197"/>
                      <a:gd name="connsiteY1" fmla="*/ 3810 h 3809"/>
                      <a:gd name="connsiteX2" fmla="*/ 0 w 1961197"/>
                      <a:gd name="connsiteY2" fmla="*/ 0 h 3809"/>
                      <a:gd name="connsiteX3" fmla="*/ 1961198 w 1961197"/>
                      <a:gd name="connsiteY3" fmla="*/ 0 h 3809"/>
                      <a:gd name="connsiteX4" fmla="*/ 1959293 w 1961197"/>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1197" h="3809">
                        <a:moveTo>
                          <a:pt x="1959293" y="3810"/>
                        </a:moveTo>
                        <a:lnTo>
                          <a:pt x="1905" y="3810"/>
                        </a:lnTo>
                        <a:cubicBezTo>
                          <a:pt x="953" y="2857"/>
                          <a:pt x="0" y="952"/>
                          <a:pt x="0" y="0"/>
                        </a:cubicBezTo>
                        <a:lnTo>
                          <a:pt x="1961198" y="0"/>
                        </a:lnTo>
                        <a:cubicBezTo>
                          <a:pt x="1960245" y="952"/>
                          <a:pt x="1960245" y="1905"/>
                          <a:pt x="1959293"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9" name="Forma libre: forma 2073">
                    <a:extLst>
                      <a:ext uri="{FF2B5EF4-FFF2-40B4-BE49-F238E27FC236}">
                        <a16:creationId xmlns:a16="http://schemas.microsoft.com/office/drawing/2014/main" id="{691DE66E-AFBA-37BD-9DEA-2FBCEB240DBC}"/>
                      </a:ext>
                    </a:extLst>
                  </p:cNvPr>
                  <p:cNvSpPr/>
                  <p:nvPr/>
                </p:nvSpPr>
                <p:spPr>
                  <a:xfrm>
                    <a:off x="7983960" y="2775506"/>
                    <a:ext cx="1965959" cy="3810"/>
                  </a:xfrm>
                  <a:custGeom>
                    <a:avLst/>
                    <a:gdLst>
                      <a:gd name="connsiteX0" fmla="*/ 1963103 w 1965959"/>
                      <a:gd name="connsiteY0" fmla="*/ 3810 h 3810"/>
                      <a:gd name="connsiteX1" fmla="*/ 1905 w 1965959"/>
                      <a:gd name="connsiteY1" fmla="*/ 3810 h 3810"/>
                      <a:gd name="connsiteX2" fmla="*/ 0 w 1965959"/>
                      <a:gd name="connsiteY2" fmla="*/ 0 h 3810"/>
                      <a:gd name="connsiteX3" fmla="*/ 1965960 w 1965959"/>
                      <a:gd name="connsiteY3" fmla="*/ 0 h 3810"/>
                      <a:gd name="connsiteX4" fmla="*/ 1963103 w 1965959"/>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5959" h="3810">
                        <a:moveTo>
                          <a:pt x="1963103" y="3810"/>
                        </a:moveTo>
                        <a:lnTo>
                          <a:pt x="1905" y="3810"/>
                        </a:lnTo>
                        <a:cubicBezTo>
                          <a:pt x="952" y="2857"/>
                          <a:pt x="0" y="953"/>
                          <a:pt x="0" y="0"/>
                        </a:cubicBezTo>
                        <a:lnTo>
                          <a:pt x="1965960" y="0"/>
                        </a:lnTo>
                        <a:cubicBezTo>
                          <a:pt x="1965007" y="953"/>
                          <a:pt x="1964055" y="1905"/>
                          <a:pt x="1963103"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0" name="Forma libre: forma 2074">
                    <a:extLst>
                      <a:ext uri="{FF2B5EF4-FFF2-40B4-BE49-F238E27FC236}">
                        <a16:creationId xmlns:a16="http://schemas.microsoft.com/office/drawing/2014/main" id="{31CB3EED-4890-89C6-4880-DC3F37AD76B0}"/>
                      </a:ext>
                    </a:extLst>
                  </p:cNvPr>
                  <p:cNvSpPr/>
                  <p:nvPr/>
                </p:nvSpPr>
                <p:spPr>
                  <a:xfrm>
                    <a:off x="7981102" y="2770743"/>
                    <a:ext cx="1970722" cy="3810"/>
                  </a:xfrm>
                  <a:custGeom>
                    <a:avLst/>
                    <a:gdLst>
                      <a:gd name="connsiteX0" fmla="*/ 1968818 w 1970722"/>
                      <a:gd name="connsiteY0" fmla="*/ 3810 h 3810"/>
                      <a:gd name="connsiteX1" fmla="*/ 1905 w 1970722"/>
                      <a:gd name="connsiteY1" fmla="*/ 3810 h 3810"/>
                      <a:gd name="connsiteX2" fmla="*/ 0 w 1970722"/>
                      <a:gd name="connsiteY2" fmla="*/ 0 h 3810"/>
                      <a:gd name="connsiteX3" fmla="*/ 1970723 w 1970722"/>
                      <a:gd name="connsiteY3" fmla="*/ 0 h 3810"/>
                      <a:gd name="connsiteX4" fmla="*/ 1968818 w 1970722"/>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0722" h="3810">
                        <a:moveTo>
                          <a:pt x="1968818" y="3810"/>
                        </a:moveTo>
                        <a:lnTo>
                          <a:pt x="1905" y="3810"/>
                        </a:lnTo>
                        <a:cubicBezTo>
                          <a:pt x="953" y="2857"/>
                          <a:pt x="0" y="953"/>
                          <a:pt x="0" y="0"/>
                        </a:cubicBezTo>
                        <a:lnTo>
                          <a:pt x="1970723" y="0"/>
                        </a:lnTo>
                        <a:cubicBezTo>
                          <a:pt x="1969770" y="953"/>
                          <a:pt x="1969770" y="2857"/>
                          <a:pt x="1968818"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1" name="Forma libre: forma 2075">
                    <a:extLst>
                      <a:ext uri="{FF2B5EF4-FFF2-40B4-BE49-F238E27FC236}">
                        <a16:creationId xmlns:a16="http://schemas.microsoft.com/office/drawing/2014/main" id="{C33050FE-7FFE-6FEC-A43A-ED38D29E9017}"/>
                      </a:ext>
                    </a:extLst>
                  </p:cNvPr>
                  <p:cNvSpPr/>
                  <p:nvPr/>
                </p:nvSpPr>
                <p:spPr>
                  <a:xfrm>
                    <a:off x="7979197" y="2766934"/>
                    <a:ext cx="1975484" cy="3809"/>
                  </a:xfrm>
                  <a:custGeom>
                    <a:avLst/>
                    <a:gdLst>
                      <a:gd name="connsiteX0" fmla="*/ 1972628 w 1975484"/>
                      <a:gd name="connsiteY0" fmla="*/ 3810 h 3809"/>
                      <a:gd name="connsiteX1" fmla="*/ 1905 w 1975484"/>
                      <a:gd name="connsiteY1" fmla="*/ 3810 h 3809"/>
                      <a:gd name="connsiteX2" fmla="*/ 0 w 1975484"/>
                      <a:gd name="connsiteY2" fmla="*/ 0 h 3809"/>
                      <a:gd name="connsiteX3" fmla="*/ 1975485 w 1975484"/>
                      <a:gd name="connsiteY3" fmla="*/ 0 h 3809"/>
                      <a:gd name="connsiteX4" fmla="*/ 1972628 w 1975484"/>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5484" h="3809">
                        <a:moveTo>
                          <a:pt x="1972628" y="3810"/>
                        </a:moveTo>
                        <a:lnTo>
                          <a:pt x="1905" y="3810"/>
                        </a:lnTo>
                        <a:cubicBezTo>
                          <a:pt x="952" y="2857"/>
                          <a:pt x="0" y="952"/>
                          <a:pt x="0" y="0"/>
                        </a:cubicBezTo>
                        <a:lnTo>
                          <a:pt x="1975485" y="0"/>
                        </a:lnTo>
                        <a:cubicBezTo>
                          <a:pt x="1974532" y="952"/>
                          <a:pt x="1973580" y="2857"/>
                          <a:pt x="1972628"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2" name="Forma libre: forma 2076">
                    <a:extLst>
                      <a:ext uri="{FF2B5EF4-FFF2-40B4-BE49-F238E27FC236}">
                        <a16:creationId xmlns:a16="http://schemas.microsoft.com/office/drawing/2014/main" id="{2DE5BBFB-622C-9BE9-026A-93CD82B4779E}"/>
                      </a:ext>
                    </a:extLst>
                  </p:cNvPr>
                  <p:cNvSpPr/>
                  <p:nvPr/>
                </p:nvSpPr>
                <p:spPr>
                  <a:xfrm>
                    <a:off x="7976339" y="2763124"/>
                    <a:ext cx="1980247" cy="3810"/>
                  </a:xfrm>
                  <a:custGeom>
                    <a:avLst/>
                    <a:gdLst>
                      <a:gd name="connsiteX0" fmla="*/ 1978343 w 1980247"/>
                      <a:gd name="connsiteY0" fmla="*/ 3810 h 3810"/>
                      <a:gd name="connsiteX1" fmla="*/ 1905 w 1980247"/>
                      <a:gd name="connsiteY1" fmla="*/ 3810 h 3810"/>
                      <a:gd name="connsiteX2" fmla="*/ 0 w 1980247"/>
                      <a:gd name="connsiteY2" fmla="*/ 0 h 3810"/>
                      <a:gd name="connsiteX3" fmla="*/ 1980248 w 1980247"/>
                      <a:gd name="connsiteY3" fmla="*/ 0 h 3810"/>
                      <a:gd name="connsiteX4" fmla="*/ 1978343 w 1980247"/>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0247" h="3810">
                        <a:moveTo>
                          <a:pt x="1978343" y="3810"/>
                        </a:moveTo>
                        <a:lnTo>
                          <a:pt x="1905" y="3810"/>
                        </a:lnTo>
                        <a:cubicBezTo>
                          <a:pt x="953" y="2857"/>
                          <a:pt x="0" y="952"/>
                          <a:pt x="0" y="0"/>
                        </a:cubicBezTo>
                        <a:lnTo>
                          <a:pt x="1980248" y="0"/>
                        </a:lnTo>
                        <a:cubicBezTo>
                          <a:pt x="1979295" y="952"/>
                          <a:pt x="1978343" y="1905"/>
                          <a:pt x="1978343"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3" name="Forma libre: forma 2077">
                    <a:extLst>
                      <a:ext uri="{FF2B5EF4-FFF2-40B4-BE49-F238E27FC236}">
                        <a16:creationId xmlns:a16="http://schemas.microsoft.com/office/drawing/2014/main" id="{DC486A65-692C-990D-3C0B-C26B74AADA5B}"/>
                      </a:ext>
                    </a:extLst>
                  </p:cNvPr>
                  <p:cNvSpPr/>
                  <p:nvPr/>
                </p:nvSpPr>
                <p:spPr>
                  <a:xfrm>
                    <a:off x="7974435" y="2758361"/>
                    <a:ext cx="1985009" cy="3809"/>
                  </a:xfrm>
                  <a:custGeom>
                    <a:avLst/>
                    <a:gdLst>
                      <a:gd name="connsiteX0" fmla="*/ 1982153 w 1985009"/>
                      <a:gd name="connsiteY0" fmla="*/ 3810 h 3809"/>
                      <a:gd name="connsiteX1" fmla="*/ 1905 w 1985009"/>
                      <a:gd name="connsiteY1" fmla="*/ 3810 h 3809"/>
                      <a:gd name="connsiteX2" fmla="*/ 0 w 1985009"/>
                      <a:gd name="connsiteY2" fmla="*/ 0 h 3809"/>
                      <a:gd name="connsiteX3" fmla="*/ 1985010 w 1985009"/>
                      <a:gd name="connsiteY3" fmla="*/ 0 h 3809"/>
                      <a:gd name="connsiteX4" fmla="*/ 1982153 w 1985009"/>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5009" h="3809">
                        <a:moveTo>
                          <a:pt x="1982153" y="3810"/>
                        </a:moveTo>
                        <a:lnTo>
                          <a:pt x="1905" y="3810"/>
                        </a:lnTo>
                        <a:cubicBezTo>
                          <a:pt x="952" y="2857"/>
                          <a:pt x="0" y="953"/>
                          <a:pt x="0" y="0"/>
                        </a:cubicBezTo>
                        <a:lnTo>
                          <a:pt x="1985010" y="0"/>
                        </a:lnTo>
                        <a:cubicBezTo>
                          <a:pt x="1984057" y="1905"/>
                          <a:pt x="1983105" y="2857"/>
                          <a:pt x="1982153"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4" name="Forma libre: forma 2078">
                    <a:extLst>
                      <a:ext uri="{FF2B5EF4-FFF2-40B4-BE49-F238E27FC236}">
                        <a16:creationId xmlns:a16="http://schemas.microsoft.com/office/drawing/2014/main" id="{6D6AE9CB-701E-0021-5CA9-1886965A680A}"/>
                      </a:ext>
                    </a:extLst>
                  </p:cNvPr>
                  <p:cNvSpPr/>
                  <p:nvPr/>
                </p:nvSpPr>
                <p:spPr>
                  <a:xfrm>
                    <a:off x="7972530" y="2754551"/>
                    <a:ext cx="1989772" cy="3809"/>
                  </a:xfrm>
                  <a:custGeom>
                    <a:avLst/>
                    <a:gdLst>
                      <a:gd name="connsiteX0" fmla="*/ 1986915 w 1989772"/>
                      <a:gd name="connsiteY0" fmla="*/ 3810 h 3809"/>
                      <a:gd name="connsiteX1" fmla="*/ 1905 w 1989772"/>
                      <a:gd name="connsiteY1" fmla="*/ 3810 h 3809"/>
                      <a:gd name="connsiteX2" fmla="*/ 0 w 1989772"/>
                      <a:gd name="connsiteY2" fmla="*/ 0 h 3809"/>
                      <a:gd name="connsiteX3" fmla="*/ 1989773 w 1989772"/>
                      <a:gd name="connsiteY3" fmla="*/ 0 h 3809"/>
                      <a:gd name="connsiteX4" fmla="*/ 1986915 w 1989772"/>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9772" h="3809">
                        <a:moveTo>
                          <a:pt x="1986915" y="3810"/>
                        </a:moveTo>
                        <a:lnTo>
                          <a:pt x="1905" y="3810"/>
                        </a:lnTo>
                        <a:cubicBezTo>
                          <a:pt x="952" y="2857"/>
                          <a:pt x="0" y="953"/>
                          <a:pt x="0" y="0"/>
                        </a:cubicBezTo>
                        <a:lnTo>
                          <a:pt x="1989773" y="0"/>
                        </a:lnTo>
                        <a:cubicBezTo>
                          <a:pt x="1987868" y="953"/>
                          <a:pt x="1986915" y="2857"/>
                          <a:pt x="1986915"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5" name="Forma libre: forma 2079">
                    <a:extLst>
                      <a:ext uri="{FF2B5EF4-FFF2-40B4-BE49-F238E27FC236}">
                        <a16:creationId xmlns:a16="http://schemas.microsoft.com/office/drawing/2014/main" id="{DEB06AFA-E5B0-5C40-FCA4-AC4F5C573F33}"/>
                      </a:ext>
                    </a:extLst>
                  </p:cNvPr>
                  <p:cNvSpPr/>
                  <p:nvPr/>
                </p:nvSpPr>
                <p:spPr>
                  <a:xfrm>
                    <a:off x="7969672" y="2750741"/>
                    <a:ext cx="1993582" cy="3810"/>
                  </a:xfrm>
                  <a:custGeom>
                    <a:avLst/>
                    <a:gdLst>
                      <a:gd name="connsiteX0" fmla="*/ 1991678 w 1993582"/>
                      <a:gd name="connsiteY0" fmla="*/ 3810 h 3810"/>
                      <a:gd name="connsiteX1" fmla="*/ 1905 w 1993582"/>
                      <a:gd name="connsiteY1" fmla="*/ 3810 h 3810"/>
                      <a:gd name="connsiteX2" fmla="*/ 0 w 1993582"/>
                      <a:gd name="connsiteY2" fmla="*/ 0 h 3810"/>
                      <a:gd name="connsiteX3" fmla="*/ 1993582 w 1993582"/>
                      <a:gd name="connsiteY3" fmla="*/ 0 h 3810"/>
                      <a:gd name="connsiteX4" fmla="*/ 1991678 w 1993582"/>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3582" h="3810">
                        <a:moveTo>
                          <a:pt x="1991678" y="3810"/>
                        </a:moveTo>
                        <a:lnTo>
                          <a:pt x="1905" y="3810"/>
                        </a:lnTo>
                        <a:cubicBezTo>
                          <a:pt x="952" y="2858"/>
                          <a:pt x="0" y="953"/>
                          <a:pt x="0" y="0"/>
                        </a:cubicBezTo>
                        <a:lnTo>
                          <a:pt x="1993582" y="0"/>
                        </a:lnTo>
                        <a:cubicBezTo>
                          <a:pt x="1992630" y="1905"/>
                          <a:pt x="1992630" y="2858"/>
                          <a:pt x="1991678"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6" name="Forma libre: forma 2080">
                    <a:extLst>
                      <a:ext uri="{FF2B5EF4-FFF2-40B4-BE49-F238E27FC236}">
                        <a16:creationId xmlns:a16="http://schemas.microsoft.com/office/drawing/2014/main" id="{0BD6A933-069B-A5F9-632A-D08DF132B1EB}"/>
                      </a:ext>
                    </a:extLst>
                  </p:cNvPr>
                  <p:cNvSpPr/>
                  <p:nvPr/>
                </p:nvSpPr>
                <p:spPr>
                  <a:xfrm>
                    <a:off x="7967767" y="2747884"/>
                    <a:ext cx="1997392" cy="2857"/>
                  </a:xfrm>
                  <a:custGeom>
                    <a:avLst/>
                    <a:gdLst>
                      <a:gd name="connsiteX0" fmla="*/ 1995487 w 1997392"/>
                      <a:gd name="connsiteY0" fmla="*/ 2857 h 2857"/>
                      <a:gd name="connsiteX1" fmla="*/ 1905 w 1997392"/>
                      <a:gd name="connsiteY1" fmla="*/ 2857 h 2857"/>
                      <a:gd name="connsiteX2" fmla="*/ 0 w 1997392"/>
                      <a:gd name="connsiteY2" fmla="*/ 0 h 2857"/>
                      <a:gd name="connsiteX3" fmla="*/ 1997393 w 1997392"/>
                      <a:gd name="connsiteY3" fmla="*/ 0 h 2857"/>
                      <a:gd name="connsiteX4" fmla="*/ 1995487 w 1997392"/>
                      <a:gd name="connsiteY4" fmla="*/ 2857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7392" h="2857">
                        <a:moveTo>
                          <a:pt x="1995487" y="2857"/>
                        </a:moveTo>
                        <a:lnTo>
                          <a:pt x="1905" y="2857"/>
                        </a:lnTo>
                        <a:cubicBezTo>
                          <a:pt x="952" y="1905"/>
                          <a:pt x="952" y="952"/>
                          <a:pt x="0" y="0"/>
                        </a:cubicBezTo>
                        <a:lnTo>
                          <a:pt x="1997393" y="0"/>
                        </a:lnTo>
                        <a:cubicBezTo>
                          <a:pt x="1996440" y="952"/>
                          <a:pt x="1996440" y="1905"/>
                          <a:pt x="1995487" y="2857"/>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7" name="Forma libre: forma 2081">
                    <a:extLst>
                      <a:ext uri="{FF2B5EF4-FFF2-40B4-BE49-F238E27FC236}">
                        <a16:creationId xmlns:a16="http://schemas.microsoft.com/office/drawing/2014/main" id="{9E6439C9-B507-2E8B-54EF-C49B7328DCDE}"/>
                      </a:ext>
                    </a:extLst>
                  </p:cNvPr>
                  <p:cNvSpPr/>
                  <p:nvPr/>
                </p:nvSpPr>
                <p:spPr>
                  <a:xfrm>
                    <a:off x="7965862" y="2745026"/>
                    <a:ext cx="2000250" cy="2857"/>
                  </a:xfrm>
                  <a:custGeom>
                    <a:avLst/>
                    <a:gdLst>
                      <a:gd name="connsiteX0" fmla="*/ 1999298 w 2000250"/>
                      <a:gd name="connsiteY0" fmla="*/ 2858 h 2857"/>
                      <a:gd name="connsiteX1" fmla="*/ 1905 w 2000250"/>
                      <a:gd name="connsiteY1" fmla="*/ 2858 h 2857"/>
                      <a:gd name="connsiteX2" fmla="*/ 0 w 2000250"/>
                      <a:gd name="connsiteY2" fmla="*/ 0 h 2857"/>
                      <a:gd name="connsiteX3" fmla="*/ 2000250 w 2000250"/>
                      <a:gd name="connsiteY3" fmla="*/ 0 h 2857"/>
                      <a:gd name="connsiteX4" fmla="*/ 1999298 w 2000250"/>
                      <a:gd name="connsiteY4" fmla="*/ 2858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250" h="2857">
                        <a:moveTo>
                          <a:pt x="1999298" y="2858"/>
                        </a:moveTo>
                        <a:lnTo>
                          <a:pt x="1905" y="2858"/>
                        </a:lnTo>
                        <a:cubicBezTo>
                          <a:pt x="952" y="1905"/>
                          <a:pt x="952" y="953"/>
                          <a:pt x="0" y="0"/>
                        </a:cubicBezTo>
                        <a:lnTo>
                          <a:pt x="2000250" y="0"/>
                        </a:lnTo>
                        <a:cubicBezTo>
                          <a:pt x="2000250" y="953"/>
                          <a:pt x="2000250" y="1905"/>
                          <a:pt x="1999298" y="2858"/>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8" name="Forma libre: forma 2082">
                    <a:extLst>
                      <a:ext uri="{FF2B5EF4-FFF2-40B4-BE49-F238E27FC236}">
                        <a16:creationId xmlns:a16="http://schemas.microsoft.com/office/drawing/2014/main" id="{0309B007-362E-5FB4-E687-113BA1E9AC66}"/>
                      </a:ext>
                    </a:extLst>
                  </p:cNvPr>
                  <p:cNvSpPr/>
                  <p:nvPr/>
                </p:nvSpPr>
                <p:spPr>
                  <a:xfrm>
                    <a:off x="7964910" y="2744074"/>
                    <a:ext cx="2002155" cy="952"/>
                  </a:xfrm>
                  <a:custGeom>
                    <a:avLst/>
                    <a:gdLst>
                      <a:gd name="connsiteX0" fmla="*/ 2001203 w 2002155"/>
                      <a:gd name="connsiteY0" fmla="*/ 953 h 952"/>
                      <a:gd name="connsiteX1" fmla="*/ 952 w 2002155"/>
                      <a:gd name="connsiteY1" fmla="*/ 953 h 952"/>
                      <a:gd name="connsiteX2" fmla="*/ 0 w 2002155"/>
                      <a:gd name="connsiteY2" fmla="*/ 0 h 952"/>
                      <a:gd name="connsiteX3" fmla="*/ 2002155 w 2002155"/>
                      <a:gd name="connsiteY3" fmla="*/ 0 h 952"/>
                      <a:gd name="connsiteX4" fmla="*/ 2001203 w 2002155"/>
                      <a:gd name="connsiteY4" fmla="*/ 953 h 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2155" h="952">
                        <a:moveTo>
                          <a:pt x="2001203" y="953"/>
                        </a:moveTo>
                        <a:lnTo>
                          <a:pt x="952" y="953"/>
                        </a:lnTo>
                        <a:cubicBezTo>
                          <a:pt x="952" y="0"/>
                          <a:pt x="0" y="0"/>
                          <a:pt x="0" y="0"/>
                        </a:cubicBezTo>
                        <a:lnTo>
                          <a:pt x="2002155" y="0"/>
                        </a:lnTo>
                        <a:cubicBezTo>
                          <a:pt x="2002155" y="0"/>
                          <a:pt x="2002155" y="953"/>
                          <a:pt x="2001203" y="953"/>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9" name="Forma libre: forma 2083">
                    <a:extLst>
                      <a:ext uri="{FF2B5EF4-FFF2-40B4-BE49-F238E27FC236}">
                        <a16:creationId xmlns:a16="http://schemas.microsoft.com/office/drawing/2014/main" id="{E5BF7DBE-B81C-0023-13AA-915726D60916}"/>
                      </a:ext>
                    </a:extLst>
                  </p:cNvPr>
                  <p:cNvSpPr/>
                  <p:nvPr/>
                </p:nvSpPr>
                <p:spPr>
                  <a:xfrm>
                    <a:off x="7965862" y="2744074"/>
                    <a:ext cx="2001202" cy="9525"/>
                  </a:xfrm>
                  <a:custGeom>
                    <a:avLst/>
                    <a:gdLst>
                      <a:gd name="connsiteX0" fmla="*/ 2001203 w 2001202"/>
                      <a:gd name="connsiteY0" fmla="*/ 0 h 9525"/>
                      <a:gd name="connsiteX1" fmla="*/ 0 w 2001202"/>
                      <a:gd name="connsiteY1" fmla="*/ 0 h 9525"/>
                      <a:gd name="connsiteX2" fmla="*/ 0 w 2001202"/>
                      <a:gd name="connsiteY2" fmla="*/ 0 h 9525"/>
                      <a:gd name="connsiteX3" fmla="*/ 2001203 w 2001202"/>
                      <a:gd name="connsiteY3" fmla="*/ 0 h 9525"/>
                      <a:gd name="connsiteX4" fmla="*/ 2001203 w 2001202"/>
                      <a:gd name="connsiteY4" fmla="*/ 0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202" h="9525">
                        <a:moveTo>
                          <a:pt x="2001203" y="0"/>
                        </a:moveTo>
                        <a:lnTo>
                          <a:pt x="0" y="0"/>
                        </a:lnTo>
                        <a:lnTo>
                          <a:pt x="0" y="0"/>
                        </a:lnTo>
                        <a:lnTo>
                          <a:pt x="2001203" y="0"/>
                        </a:lnTo>
                        <a:lnTo>
                          <a:pt x="2001203" y="0"/>
                        </a:ln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pic>
          <p:nvPicPr>
            <p:cNvPr id="586" name="Gráfico 2050">
              <a:extLst>
                <a:ext uri="{FF2B5EF4-FFF2-40B4-BE49-F238E27FC236}">
                  <a16:creationId xmlns:a16="http://schemas.microsoft.com/office/drawing/2014/main" id="{B818EC2F-BDA2-4414-3F62-60153FB5BCD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92158" y="3352193"/>
              <a:ext cx="2127921" cy="1868664"/>
            </a:xfrm>
            <a:prstGeom prst="rect">
              <a:avLst/>
            </a:prstGeom>
            <a:scene3d>
              <a:camera prst="orthographicFront"/>
              <a:lightRig rig="threePt" dir="t"/>
            </a:scene3d>
            <a:sp3d>
              <a:bevelT prst="angle"/>
            </a:sp3d>
          </p:spPr>
        </p:pic>
        <p:sp>
          <p:nvSpPr>
            <p:cNvPr id="587" name="Forma libre: forma 2051">
              <a:extLst>
                <a:ext uri="{FF2B5EF4-FFF2-40B4-BE49-F238E27FC236}">
                  <a16:creationId xmlns:a16="http://schemas.microsoft.com/office/drawing/2014/main" id="{FC7B1D76-67AD-9992-CE01-C684AF6919CF}"/>
                </a:ext>
              </a:extLst>
            </p:cNvPr>
            <p:cNvSpPr/>
            <p:nvPr/>
          </p:nvSpPr>
          <p:spPr>
            <a:xfrm>
              <a:off x="1753547" y="3417974"/>
              <a:ext cx="1975354" cy="1711938"/>
            </a:xfrm>
            <a:custGeom>
              <a:avLst/>
              <a:gdLst>
                <a:gd name="connsiteX0" fmla="*/ 2804160 w 3738562"/>
                <a:gd name="connsiteY0" fmla="*/ 0 h 3238500"/>
                <a:gd name="connsiteX1" fmla="*/ 3738563 w 3738562"/>
                <a:gd name="connsiteY1" fmla="*/ 1619250 h 3238500"/>
                <a:gd name="connsiteX2" fmla="*/ 2804160 w 3738562"/>
                <a:gd name="connsiteY2" fmla="*/ 3238500 h 3238500"/>
                <a:gd name="connsiteX3" fmla="*/ 934403 w 3738562"/>
                <a:gd name="connsiteY3" fmla="*/ 3238500 h 3238500"/>
                <a:gd name="connsiteX4" fmla="*/ 0 w 3738562"/>
                <a:gd name="connsiteY4" fmla="*/ 1619250 h 3238500"/>
                <a:gd name="connsiteX5" fmla="*/ 934403 w 3738562"/>
                <a:gd name="connsiteY5" fmla="*/ 0 h 3238500"/>
                <a:gd name="connsiteX6" fmla="*/ 2804160 w 3738562"/>
                <a:gd name="connsiteY6" fmla="*/ 0 h 3238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8562" h="3238500">
                  <a:moveTo>
                    <a:pt x="2804160" y="0"/>
                  </a:moveTo>
                  <a:cubicBezTo>
                    <a:pt x="3105150" y="521017"/>
                    <a:pt x="3438525" y="1098233"/>
                    <a:pt x="3738563" y="1619250"/>
                  </a:cubicBezTo>
                  <a:cubicBezTo>
                    <a:pt x="3437573" y="2140268"/>
                    <a:pt x="3104198" y="2717483"/>
                    <a:pt x="2804160" y="3238500"/>
                  </a:cubicBezTo>
                  <a:cubicBezTo>
                    <a:pt x="2203133" y="3238500"/>
                    <a:pt x="1535430" y="3238500"/>
                    <a:pt x="934403" y="3238500"/>
                  </a:cubicBezTo>
                  <a:cubicBezTo>
                    <a:pt x="633413" y="2717483"/>
                    <a:pt x="300038" y="2140268"/>
                    <a:pt x="0" y="1619250"/>
                  </a:cubicBezTo>
                  <a:cubicBezTo>
                    <a:pt x="300038" y="1098233"/>
                    <a:pt x="633413" y="521017"/>
                    <a:pt x="934403" y="0"/>
                  </a:cubicBezTo>
                  <a:cubicBezTo>
                    <a:pt x="1535430" y="0"/>
                    <a:pt x="2203133" y="0"/>
                    <a:pt x="2804160" y="0"/>
                  </a:cubicBezTo>
                  <a:close/>
                </a:path>
              </a:pathLst>
            </a:custGeom>
            <a:grpFill/>
            <a:ln w="9525" cap="flat">
              <a:solidFill>
                <a:srgbClr val="2B72AA"/>
              </a:solidFill>
              <a:prstDash val="solid"/>
              <a:miter/>
            </a:ln>
            <a:effectLst/>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2" name="CuadroTexto 2212">
            <a:extLst>
              <a:ext uri="{FF2B5EF4-FFF2-40B4-BE49-F238E27FC236}">
                <a16:creationId xmlns:a16="http://schemas.microsoft.com/office/drawing/2014/main" id="{68A96D34-566A-4F6D-FEAA-6D0855D0BE54}"/>
              </a:ext>
            </a:extLst>
          </p:cNvPr>
          <p:cNvSpPr txBox="1"/>
          <p:nvPr/>
        </p:nvSpPr>
        <p:spPr>
          <a:xfrm>
            <a:off x="9469025" y="5183060"/>
            <a:ext cx="1886286" cy="147732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Calibri" panose="020F0502020204030204"/>
              </a:rPr>
              <a:t>CULTURE</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noProof="0" dirty="0">
                <a:solidFill>
                  <a:prstClr val="black"/>
                </a:solidFill>
                <a:latin typeface="Calibri" panose="020F0502020204030204"/>
              </a:rPr>
              <a:t>OF</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dirty="0">
                <a:ln>
                  <a:noFill/>
                </a:ln>
                <a:solidFill>
                  <a:prstClr val="black"/>
                </a:solidFill>
                <a:effectLst/>
                <a:uLnTx/>
                <a:uFillTx/>
                <a:latin typeface="Calibri" panose="020F0502020204030204"/>
              </a:rPr>
              <a:t>PSYCHOLOGICAL</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noProof="0" dirty="0">
                <a:solidFill>
                  <a:prstClr val="black"/>
                </a:solidFill>
                <a:latin typeface="Calibri" panose="020F0502020204030204"/>
              </a:rPr>
              <a:t>SAFETY</a:t>
            </a:r>
            <a:endParaRPr kumimoji="0" lang="en-US" b="1" i="0" u="none" strike="noStrike" kern="1200" cap="none" spc="0" normalizeH="0" baseline="0" noProof="0" dirty="0">
              <a:ln>
                <a:noFill/>
              </a:ln>
              <a:solidFill>
                <a:prstClr val="black"/>
              </a:solidFill>
              <a:effectLst/>
              <a:uLnTx/>
              <a:uFillTx/>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b="1" i="0" u="none" strike="noStrike" kern="1200" cap="none" spc="0" normalizeH="0" baseline="0" noProof="0" dirty="0">
              <a:ln>
                <a:noFill/>
              </a:ln>
              <a:solidFill>
                <a:prstClr val="black"/>
              </a:solidFill>
              <a:effectLst/>
              <a:uLnTx/>
              <a:uFillTx/>
              <a:latin typeface="Calibri" panose="020F0502020204030204"/>
            </a:endParaRPr>
          </a:p>
        </p:txBody>
      </p:sp>
      <p:grpSp>
        <p:nvGrpSpPr>
          <p:cNvPr id="13" name="Grupo 1877">
            <a:extLst>
              <a:ext uri="{FF2B5EF4-FFF2-40B4-BE49-F238E27FC236}">
                <a16:creationId xmlns:a16="http://schemas.microsoft.com/office/drawing/2014/main" id="{A050F6E4-3171-47E8-90D2-4B1CB6C2BAC5}"/>
              </a:ext>
            </a:extLst>
          </p:cNvPr>
          <p:cNvGrpSpPr/>
          <p:nvPr/>
        </p:nvGrpSpPr>
        <p:grpSpPr>
          <a:xfrm>
            <a:off x="6812685" y="2678026"/>
            <a:ext cx="2946325" cy="2691508"/>
            <a:chOff x="1580220" y="3278027"/>
            <a:chExt cx="2326048" cy="2011680"/>
          </a:xfrm>
        </p:grpSpPr>
        <p:pic>
          <p:nvPicPr>
            <p:cNvPr id="583" name="Gráfico 1878">
              <a:extLst>
                <a:ext uri="{FF2B5EF4-FFF2-40B4-BE49-F238E27FC236}">
                  <a16:creationId xmlns:a16="http://schemas.microsoft.com/office/drawing/2014/main" id="{F111EC7C-E618-C09C-6EC3-9D298C2AF5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80220" y="3278027"/>
              <a:ext cx="2326048" cy="2011680"/>
            </a:xfrm>
            <a:prstGeom prst="rect">
              <a:avLst/>
            </a:prstGeom>
          </p:spPr>
        </p:pic>
        <p:pic>
          <p:nvPicPr>
            <p:cNvPr id="584" name="Gráfico 1879">
              <a:extLst>
                <a:ext uri="{FF2B5EF4-FFF2-40B4-BE49-F238E27FC236}">
                  <a16:creationId xmlns:a16="http://schemas.microsoft.com/office/drawing/2014/main" id="{A24FED2F-196B-82B2-BDE3-454794F6767A}"/>
                </a:ext>
              </a:extLst>
            </p:cNvPr>
            <p:cNvPicPr>
              <a:picLocks noChangeAspect="1"/>
            </p:cNvPicPr>
            <p:nvPr/>
          </p:nvPicPr>
          <p:blipFill>
            <a:blip r:embed="rId3">
              <a:extLst>
                <a:ext uri="{96DAC541-7B7A-43D3-8B79-37D633B846F1}">
                  <asvg:svgBlip xmlns:asvg="http://schemas.microsoft.com/office/drawing/2016/SVG/main" r:embed="rId5"/>
                </a:ext>
              </a:extLst>
            </a:blip>
            <a:stretch>
              <a:fillRect/>
            </a:stretch>
          </p:blipFill>
          <p:spPr>
            <a:xfrm>
              <a:off x="1634054" y="3321643"/>
              <a:ext cx="2220319" cy="1920240"/>
            </a:xfrm>
            <a:prstGeom prst="rect">
              <a:avLst/>
            </a:prstGeom>
          </p:spPr>
        </p:pic>
      </p:grpSp>
      <p:grpSp>
        <p:nvGrpSpPr>
          <p:cNvPr id="14" name="Grupo 1880">
            <a:extLst>
              <a:ext uri="{FF2B5EF4-FFF2-40B4-BE49-F238E27FC236}">
                <a16:creationId xmlns:a16="http://schemas.microsoft.com/office/drawing/2014/main" id="{B77B0D30-1D05-DD0C-C07F-7EE2FECD0704}"/>
              </a:ext>
            </a:extLst>
          </p:cNvPr>
          <p:cNvGrpSpPr/>
          <p:nvPr/>
        </p:nvGrpSpPr>
        <p:grpSpPr>
          <a:xfrm>
            <a:off x="6958042" y="2783870"/>
            <a:ext cx="2697453" cy="2500161"/>
            <a:chOff x="1690509" y="3352193"/>
            <a:chExt cx="2129570" cy="1868664"/>
          </a:xfrm>
          <a:solidFill>
            <a:schemeClr val="accent4"/>
          </a:solidFill>
        </p:grpSpPr>
        <p:grpSp>
          <p:nvGrpSpPr>
            <p:cNvPr id="421" name="Grupo 1881">
              <a:extLst>
                <a:ext uri="{FF2B5EF4-FFF2-40B4-BE49-F238E27FC236}">
                  <a16:creationId xmlns:a16="http://schemas.microsoft.com/office/drawing/2014/main" id="{8DB36EEE-2A0D-77A3-27E7-42907B40EC5B}"/>
                </a:ext>
              </a:extLst>
            </p:cNvPr>
            <p:cNvGrpSpPr/>
            <p:nvPr/>
          </p:nvGrpSpPr>
          <p:grpSpPr>
            <a:xfrm>
              <a:off x="1690509" y="3364799"/>
              <a:ext cx="2109854" cy="1828980"/>
              <a:chOff x="6964785" y="2744074"/>
              <a:chExt cx="4004309" cy="3468052"/>
            </a:xfrm>
            <a:grpFill/>
          </p:grpSpPr>
          <p:grpSp>
            <p:nvGrpSpPr>
              <p:cNvPr id="424" name="Gráfico 436">
                <a:extLst>
                  <a:ext uri="{FF2B5EF4-FFF2-40B4-BE49-F238E27FC236}">
                    <a16:creationId xmlns:a16="http://schemas.microsoft.com/office/drawing/2014/main" id="{29876F75-ECB6-CD58-1C06-BED6FA58BAE1}"/>
                  </a:ext>
                </a:extLst>
              </p:cNvPr>
              <p:cNvGrpSpPr/>
              <p:nvPr/>
            </p:nvGrpSpPr>
            <p:grpSpPr>
              <a:xfrm>
                <a:off x="7965862" y="6096874"/>
                <a:ext cx="2001202" cy="115252"/>
                <a:chOff x="7965862" y="6096874"/>
                <a:chExt cx="2001202" cy="115252"/>
              </a:xfrm>
              <a:grpFill/>
            </p:grpSpPr>
            <p:sp>
              <p:nvSpPr>
                <p:cNvPr id="558" name="Forma libre: forma 2018">
                  <a:extLst>
                    <a:ext uri="{FF2B5EF4-FFF2-40B4-BE49-F238E27FC236}">
                      <a16:creationId xmlns:a16="http://schemas.microsoft.com/office/drawing/2014/main" id="{36261B6A-FE0A-B845-8908-8D44D838ABE1}"/>
                    </a:ext>
                  </a:extLst>
                </p:cNvPr>
                <p:cNvSpPr/>
                <p:nvPr/>
              </p:nvSpPr>
              <p:spPr>
                <a:xfrm>
                  <a:off x="7965862" y="6096874"/>
                  <a:ext cx="2001202" cy="114300"/>
                </a:xfrm>
                <a:custGeom>
                  <a:avLst/>
                  <a:gdLst>
                    <a:gd name="connsiteX0" fmla="*/ 1935480 w 2001202"/>
                    <a:gd name="connsiteY0" fmla="*/ 0 h 114300"/>
                    <a:gd name="connsiteX1" fmla="*/ 2001203 w 2001202"/>
                    <a:gd name="connsiteY1" fmla="*/ 114300 h 114300"/>
                    <a:gd name="connsiteX2" fmla="*/ 0 w 2001202"/>
                    <a:gd name="connsiteY2" fmla="*/ 114300 h 114300"/>
                    <a:gd name="connsiteX3" fmla="*/ 65723 w 2001202"/>
                    <a:gd name="connsiteY3" fmla="*/ 0 h 114300"/>
                    <a:gd name="connsiteX4" fmla="*/ 1935480 w 2001202"/>
                    <a:gd name="connsiteY4" fmla="*/ 0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202" h="114300">
                      <a:moveTo>
                        <a:pt x="1935480" y="0"/>
                      </a:moveTo>
                      <a:cubicBezTo>
                        <a:pt x="1971675" y="62865"/>
                        <a:pt x="2001203" y="114300"/>
                        <a:pt x="2001203" y="114300"/>
                      </a:cubicBezTo>
                      <a:lnTo>
                        <a:pt x="0" y="114300"/>
                      </a:lnTo>
                      <a:cubicBezTo>
                        <a:pt x="0" y="114300"/>
                        <a:pt x="29527" y="62865"/>
                        <a:pt x="65723" y="0"/>
                      </a:cubicBezTo>
                      <a:cubicBezTo>
                        <a:pt x="65723" y="0"/>
                        <a:pt x="1935480" y="0"/>
                        <a:pt x="1935480" y="0"/>
                      </a:cubicBezTo>
                      <a:close/>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59" name="Gráfico 436">
                  <a:extLst>
                    <a:ext uri="{FF2B5EF4-FFF2-40B4-BE49-F238E27FC236}">
                      <a16:creationId xmlns:a16="http://schemas.microsoft.com/office/drawing/2014/main" id="{24D195DB-6012-43F3-E32A-EAFB4D1C0DCC}"/>
                    </a:ext>
                  </a:extLst>
                </p:cNvPr>
                <p:cNvGrpSpPr/>
                <p:nvPr/>
              </p:nvGrpSpPr>
              <p:grpSpPr>
                <a:xfrm>
                  <a:off x="7965862" y="6096874"/>
                  <a:ext cx="2001202" cy="115252"/>
                  <a:chOff x="7965862" y="6096874"/>
                  <a:chExt cx="2001202" cy="115252"/>
                </a:xfrm>
                <a:grpFill/>
              </p:grpSpPr>
              <p:sp>
                <p:nvSpPr>
                  <p:cNvPr id="560" name="Forma libre: forma 2020">
                    <a:extLst>
                      <a:ext uri="{FF2B5EF4-FFF2-40B4-BE49-F238E27FC236}">
                        <a16:creationId xmlns:a16="http://schemas.microsoft.com/office/drawing/2014/main" id="{E78003F7-B660-DD51-9925-D87376ACFB2E}"/>
                      </a:ext>
                    </a:extLst>
                  </p:cNvPr>
                  <p:cNvSpPr/>
                  <p:nvPr/>
                </p:nvSpPr>
                <p:spPr>
                  <a:xfrm>
                    <a:off x="8031585" y="6096874"/>
                    <a:ext cx="1870709" cy="952"/>
                  </a:xfrm>
                  <a:custGeom>
                    <a:avLst/>
                    <a:gdLst>
                      <a:gd name="connsiteX0" fmla="*/ 0 w 1870709"/>
                      <a:gd name="connsiteY0" fmla="*/ 0 h 952"/>
                      <a:gd name="connsiteX1" fmla="*/ 1869757 w 1870709"/>
                      <a:gd name="connsiteY1" fmla="*/ 0 h 952"/>
                      <a:gd name="connsiteX2" fmla="*/ 1870710 w 1870709"/>
                      <a:gd name="connsiteY2" fmla="*/ 953 h 952"/>
                      <a:gd name="connsiteX3" fmla="*/ 0 w 1870709"/>
                      <a:gd name="connsiteY3" fmla="*/ 0 h 952"/>
                      <a:gd name="connsiteX4" fmla="*/ 0 w 1870709"/>
                      <a:gd name="connsiteY4" fmla="*/ 0 h 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709" h="952">
                        <a:moveTo>
                          <a:pt x="0" y="0"/>
                        </a:moveTo>
                        <a:lnTo>
                          <a:pt x="1869757" y="0"/>
                        </a:lnTo>
                        <a:cubicBezTo>
                          <a:pt x="1869757" y="0"/>
                          <a:pt x="1869757" y="953"/>
                          <a:pt x="1870710" y="953"/>
                        </a:cubicBezTo>
                        <a:lnTo>
                          <a:pt x="0" y="0"/>
                        </a:lnTo>
                        <a:cubicBezTo>
                          <a:pt x="0" y="953"/>
                          <a:pt x="0" y="0"/>
                          <a:pt x="0"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1" name="Forma libre: forma 2021">
                    <a:extLst>
                      <a:ext uri="{FF2B5EF4-FFF2-40B4-BE49-F238E27FC236}">
                        <a16:creationId xmlns:a16="http://schemas.microsoft.com/office/drawing/2014/main" id="{A5CECD4C-C966-57D4-BA1D-152D64DF2DB0}"/>
                      </a:ext>
                    </a:extLst>
                  </p:cNvPr>
                  <p:cNvSpPr/>
                  <p:nvPr/>
                </p:nvSpPr>
                <p:spPr>
                  <a:xfrm>
                    <a:off x="8027774" y="6097826"/>
                    <a:ext cx="1875472" cy="3809"/>
                  </a:xfrm>
                  <a:custGeom>
                    <a:avLst/>
                    <a:gdLst>
                      <a:gd name="connsiteX0" fmla="*/ 2858 w 1875472"/>
                      <a:gd name="connsiteY0" fmla="*/ 0 h 3809"/>
                      <a:gd name="connsiteX1" fmla="*/ 1873567 w 1875472"/>
                      <a:gd name="connsiteY1" fmla="*/ 0 h 3809"/>
                      <a:gd name="connsiteX2" fmla="*/ 1875473 w 1875472"/>
                      <a:gd name="connsiteY2" fmla="*/ 3810 h 3809"/>
                      <a:gd name="connsiteX3" fmla="*/ 0 w 1875472"/>
                      <a:gd name="connsiteY3" fmla="*/ 3810 h 3809"/>
                      <a:gd name="connsiteX4" fmla="*/ 2858 w 1875472"/>
                      <a:gd name="connsiteY4" fmla="*/ 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472" h="3809">
                        <a:moveTo>
                          <a:pt x="2858" y="0"/>
                        </a:moveTo>
                        <a:lnTo>
                          <a:pt x="1873567" y="0"/>
                        </a:lnTo>
                        <a:cubicBezTo>
                          <a:pt x="1874520" y="953"/>
                          <a:pt x="1875473" y="2857"/>
                          <a:pt x="1875473" y="3810"/>
                        </a:cubicBezTo>
                        <a:lnTo>
                          <a:pt x="0" y="3810"/>
                        </a:lnTo>
                        <a:cubicBezTo>
                          <a:pt x="1905" y="2857"/>
                          <a:pt x="2858" y="953"/>
                          <a:pt x="2858"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2" name="Forma libre: forma 2022">
                    <a:extLst>
                      <a:ext uri="{FF2B5EF4-FFF2-40B4-BE49-F238E27FC236}">
                        <a16:creationId xmlns:a16="http://schemas.microsoft.com/office/drawing/2014/main" id="{5BA71D95-B801-2E68-3E74-E3A038F82FC0}"/>
                      </a:ext>
                    </a:extLst>
                  </p:cNvPr>
                  <p:cNvSpPr/>
                  <p:nvPr/>
                </p:nvSpPr>
                <p:spPr>
                  <a:xfrm>
                    <a:off x="8026822" y="6101636"/>
                    <a:ext cx="1879282" cy="3809"/>
                  </a:xfrm>
                  <a:custGeom>
                    <a:avLst/>
                    <a:gdLst>
                      <a:gd name="connsiteX0" fmla="*/ 1905 w 1879282"/>
                      <a:gd name="connsiteY0" fmla="*/ 0 h 3809"/>
                      <a:gd name="connsiteX1" fmla="*/ 1877378 w 1879282"/>
                      <a:gd name="connsiteY1" fmla="*/ 0 h 3809"/>
                      <a:gd name="connsiteX2" fmla="*/ 1879282 w 1879282"/>
                      <a:gd name="connsiteY2" fmla="*/ 3810 h 3809"/>
                      <a:gd name="connsiteX3" fmla="*/ 0 w 1879282"/>
                      <a:gd name="connsiteY3" fmla="*/ 3810 h 3809"/>
                      <a:gd name="connsiteX4" fmla="*/ 1905 w 1879282"/>
                      <a:gd name="connsiteY4" fmla="*/ 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282" h="3809">
                        <a:moveTo>
                          <a:pt x="1905" y="0"/>
                        </a:moveTo>
                        <a:lnTo>
                          <a:pt x="1877378" y="0"/>
                        </a:lnTo>
                        <a:cubicBezTo>
                          <a:pt x="1878330" y="953"/>
                          <a:pt x="1879282" y="2857"/>
                          <a:pt x="1879282" y="3810"/>
                        </a:cubicBezTo>
                        <a:lnTo>
                          <a:pt x="0" y="3810"/>
                        </a:lnTo>
                        <a:cubicBezTo>
                          <a:pt x="0" y="2857"/>
                          <a:pt x="952" y="1905"/>
                          <a:pt x="1905"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3" name="Forma libre: forma 2023">
                    <a:extLst>
                      <a:ext uri="{FF2B5EF4-FFF2-40B4-BE49-F238E27FC236}">
                        <a16:creationId xmlns:a16="http://schemas.microsoft.com/office/drawing/2014/main" id="{B7FB1388-AE26-FA87-9732-CE43ED024633}"/>
                      </a:ext>
                    </a:extLst>
                  </p:cNvPr>
                  <p:cNvSpPr/>
                  <p:nvPr/>
                </p:nvSpPr>
                <p:spPr>
                  <a:xfrm>
                    <a:off x="8024917" y="6106399"/>
                    <a:ext cx="1884045" cy="2857"/>
                  </a:xfrm>
                  <a:custGeom>
                    <a:avLst/>
                    <a:gdLst>
                      <a:gd name="connsiteX0" fmla="*/ 1905 w 1884045"/>
                      <a:gd name="connsiteY0" fmla="*/ 0 h 2857"/>
                      <a:gd name="connsiteX1" fmla="*/ 1882140 w 1884045"/>
                      <a:gd name="connsiteY1" fmla="*/ 0 h 2857"/>
                      <a:gd name="connsiteX2" fmla="*/ 1884045 w 1884045"/>
                      <a:gd name="connsiteY2" fmla="*/ 2857 h 2857"/>
                      <a:gd name="connsiteX3" fmla="*/ 0 w 1884045"/>
                      <a:gd name="connsiteY3" fmla="*/ 2857 h 2857"/>
                      <a:gd name="connsiteX4" fmla="*/ 1905 w 1884045"/>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4045" h="2857">
                        <a:moveTo>
                          <a:pt x="1905" y="0"/>
                        </a:moveTo>
                        <a:lnTo>
                          <a:pt x="1882140" y="0"/>
                        </a:lnTo>
                        <a:cubicBezTo>
                          <a:pt x="1883093" y="953"/>
                          <a:pt x="1883093" y="1905"/>
                          <a:pt x="1884045" y="2857"/>
                        </a:cubicBezTo>
                        <a:lnTo>
                          <a:pt x="0" y="2857"/>
                        </a:lnTo>
                        <a:cubicBezTo>
                          <a:pt x="0" y="1905"/>
                          <a:pt x="952" y="953"/>
                          <a:pt x="1905"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4" name="Forma libre: forma 2024">
                    <a:extLst>
                      <a:ext uri="{FF2B5EF4-FFF2-40B4-BE49-F238E27FC236}">
                        <a16:creationId xmlns:a16="http://schemas.microsoft.com/office/drawing/2014/main" id="{7C95F985-A443-0142-2A17-34BBFB4036C9}"/>
                      </a:ext>
                    </a:extLst>
                  </p:cNvPr>
                  <p:cNvSpPr/>
                  <p:nvPr/>
                </p:nvSpPr>
                <p:spPr>
                  <a:xfrm>
                    <a:off x="8023012" y="6109256"/>
                    <a:ext cx="1887854" cy="2857"/>
                  </a:xfrm>
                  <a:custGeom>
                    <a:avLst/>
                    <a:gdLst>
                      <a:gd name="connsiteX0" fmla="*/ 1905 w 1887854"/>
                      <a:gd name="connsiteY0" fmla="*/ 0 h 2857"/>
                      <a:gd name="connsiteX1" fmla="*/ 1885950 w 1887854"/>
                      <a:gd name="connsiteY1" fmla="*/ 0 h 2857"/>
                      <a:gd name="connsiteX2" fmla="*/ 1887855 w 1887854"/>
                      <a:gd name="connsiteY2" fmla="*/ 2858 h 2857"/>
                      <a:gd name="connsiteX3" fmla="*/ 0 w 1887854"/>
                      <a:gd name="connsiteY3" fmla="*/ 2858 h 2857"/>
                      <a:gd name="connsiteX4" fmla="*/ 1905 w 1887854"/>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7854" h="2857">
                        <a:moveTo>
                          <a:pt x="1905" y="0"/>
                        </a:moveTo>
                        <a:lnTo>
                          <a:pt x="1885950" y="0"/>
                        </a:lnTo>
                        <a:cubicBezTo>
                          <a:pt x="1886903" y="953"/>
                          <a:pt x="1886903" y="1905"/>
                          <a:pt x="1887855" y="2858"/>
                        </a:cubicBezTo>
                        <a:lnTo>
                          <a:pt x="0" y="2858"/>
                        </a:lnTo>
                        <a:cubicBezTo>
                          <a:pt x="0" y="1905"/>
                          <a:pt x="952" y="953"/>
                          <a:pt x="1905"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5" name="Forma libre: forma 2025">
                    <a:extLst>
                      <a:ext uri="{FF2B5EF4-FFF2-40B4-BE49-F238E27FC236}">
                        <a16:creationId xmlns:a16="http://schemas.microsoft.com/office/drawing/2014/main" id="{730B819B-84A9-B956-1939-39D0E16BE2D6}"/>
                      </a:ext>
                    </a:extLst>
                  </p:cNvPr>
                  <p:cNvSpPr/>
                  <p:nvPr/>
                </p:nvSpPr>
                <p:spPr>
                  <a:xfrm>
                    <a:off x="8021107" y="6112114"/>
                    <a:ext cx="1891664" cy="2857"/>
                  </a:xfrm>
                  <a:custGeom>
                    <a:avLst/>
                    <a:gdLst>
                      <a:gd name="connsiteX0" fmla="*/ 1905 w 1891664"/>
                      <a:gd name="connsiteY0" fmla="*/ 0 h 2857"/>
                      <a:gd name="connsiteX1" fmla="*/ 1889760 w 1891664"/>
                      <a:gd name="connsiteY1" fmla="*/ 0 h 2857"/>
                      <a:gd name="connsiteX2" fmla="*/ 1891665 w 1891664"/>
                      <a:gd name="connsiteY2" fmla="*/ 2857 h 2857"/>
                      <a:gd name="connsiteX3" fmla="*/ 0 w 1891664"/>
                      <a:gd name="connsiteY3" fmla="*/ 2857 h 2857"/>
                      <a:gd name="connsiteX4" fmla="*/ 1905 w 1891664"/>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1664" h="2857">
                        <a:moveTo>
                          <a:pt x="1905" y="0"/>
                        </a:moveTo>
                        <a:lnTo>
                          <a:pt x="1889760" y="0"/>
                        </a:lnTo>
                        <a:cubicBezTo>
                          <a:pt x="1890712" y="953"/>
                          <a:pt x="1890712" y="1905"/>
                          <a:pt x="1891665" y="2857"/>
                        </a:cubicBezTo>
                        <a:lnTo>
                          <a:pt x="0" y="2857"/>
                        </a:lnTo>
                        <a:cubicBezTo>
                          <a:pt x="0" y="2857"/>
                          <a:pt x="952" y="953"/>
                          <a:pt x="1905"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6" name="Forma libre: forma 2026">
                    <a:extLst>
                      <a:ext uri="{FF2B5EF4-FFF2-40B4-BE49-F238E27FC236}">
                        <a16:creationId xmlns:a16="http://schemas.microsoft.com/office/drawing/2014/main" id="{F9C86A36-B44D-1E54-31A2-B21A8DD759E2}"/>
                      </a:ext>
                    </a:extLst>
                  </p:cNvPr>
                  <p:cNvSpPr/>
                  <p:nvPr/>
                </p:nvSpPr>
                <p:spPr>
                  <a:xfrm>
                    <a:off x="8019202" y="6115924"/>
                    <a:ext cx="1895475" cy="2857"/>
                  </a:xfrm>
                  <a:custGeom>
                    <a:avLst/>
                    <a:gdLst>
                      <a:gd name="connsiteX0" fmla="*/ 1905 w 1895475"/>
                      <a:gd name="connsiteY0" fmla="*/ 0 h 2857"/>
                      <a:gd name="connsiteX1" fmla="*/ 1893570 w 1895475"/>
                      <a:gd name="connsiteY1" fmla="*/ 0 h 2857"/>
                      <a:gd name="connsiteX2" fmla="*/ 1895475 w 1895475"/>
                      <a:gd name="connsiteY2" fmla="*/ 2857 h 2857"/>
                      <a:gd name="connsiteX3" fmla="*/ 0 w 1895475"/>
                      <a:gd name="connsiteY3" fmla="*/ 2857 h 2857"/>
                      <a:gd name="connsiteX4" fmla="*/ 1905 w 1895475"/>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475" h="2857">
                        <a:moveTo>
                          <a:pt x="1905" y="0"/>
                        </a:moveTo>
                        <a:lnTo>
                          <a:pt x="1893570" y="0"/>
                        </a:lnTo>
                        <a:cubicBezTo>
                          <a:pt x="1894523" y="953"/>
                          <a:pt x="1894523" y="1905"/>
                          <a:pt x="1895475" y="2857"/>
                        </a:cubicBezTo>
                        <a:lnTo>
                          <a:pt x="0" y="2857"/>
                        </a:lnTo>
                        <a:cubicBezTo>
                          <a:pt x="953" y="1905"/>
                          <a:pt x="953" y="953"/>
                          <a:pt x="1905"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7" name="Forma libre: forma 2027">
                    <a:extLst>
                      <a:ext uri="{FF2B5EF4-FFF2-40B4-BE49-F238E27FC236}">
                        <a16:creationId xmlns:a16="http://schemas.microsoft.com/office/drawing/2014/main" id="{B2EC35C8-0003-2416-4572-FFFF42902316}"/>
                      </a:ext>
                    </a:extLst>
                  </p:cNvPr>
                  <p:cNvSpPr/>
                  <p:nvPr/>
                </p:nvSpPr>
                <p:spPr>
                  <a:xfrm>
                    <a:off x="8017297" y="6118781"/>
                    <a:ext cx="1898332" cy="2857"/>
                  </a:xfrm>
                  <a:custGeom>
                    <a:avLst/>
                    <a:gdLst>
                      <a:gd name="connsiteX0" fmla="*/ 1905 w 1898332"/>
                      <a:gd name="connsiteY0" fmla="*/ 0 h 2857"/>
                      <a:gd name="connsiteX1" fmla="*/ 1896428 w 1898332"/>
                      <a:gd name="connsiteY1" fmla="*/ 0 h 2857"/>
                      <a:gd name="connsiteX2" fmla="*/ 1898332 w 1898332"/>
                      <a:gd name="connsiteY2" fmla="*/ 2858 h 2857"/>
                      <a:gd name="connsiteX3" fmla="*/ 0 w 1898332"/>
                      <a:gd name="connsiteY3" fmla="*/ 2858 h 2857"/>
                      <a:gd name="connsiteX4" fmla="*/ 1905 w 1898332"/>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2" h="2857">
                        <a:moveTo>
                          <a:pt x="1905" y="0"/>
                        </a:moveTo>
                        <a:lnTo>
                          <a:pt x="1896428" y="0"/>
                        </a:lnTo>
                        <a:cubicBezTo>
                          <a:pt x="1897380" y="953"/>
                          <a:pt x="1897380" y="1905"/>
                          <a:pt x="1898332" y="2858"/>
                        </a:cubicBezTo>
                        <a:lnTo>
                          <a:pt x="0" y="2858"/>
                        </a:lnTo>
                        <a:cubicBezTo>
                          <a:pt x="952" y="1905"/>
                          <a:pt x="952" y="953"/>
                          <a:pt x="1905"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8" name="Forma libre: forma 2028">
                    <a:extLst>
                      <a:ext uri="{FF2B5EF4-FFF2-40B4-BE49-F238E27FC236}">
                        <a16:creationId xmlns:a16="http://schemas.microsoft.com/office/drawing/2014/main" id="{B8004C69-8D0E-6BBE-48C7-1588FC9DDFC8}"/>
                      </a:ext>
                    </a:extLst>
                  </p:cNvPr>
                  <p:cNvSpPr/>
                  <p:nvPr/>
                </p:nvSpPr>
                <p:spPr>
                  <a:xfrm>
                    <a:off x="8015392" y="6121639"/>
                    <a:ext cx="1902142" cy="2857"/>
                  </a:xfrm>
                  <a:custGeom>
                    <a:avLst/>
                    <a:gdLst>
                      <a:gd name="connsiteX0" fmla="*/ 1905 w 1902142"/>
                      <a:gd name="connsiteY0" fmla="*/ 0 h 2857"/>
                      <a:gd name="connsiteX1" fmla="*/ 1900237 w 1902142"/>
                      <a:gd name="connsiteY1" fmla="*/ 0 h 2857"/>
                      <a:gd name="connsiteX2" fmla="*/ 1902143 w 1902142"/>
                      <a:gd name="connsiteY2" fmla="*/ 2857 h 2857"/>
                      <a:gd name="connsiteX3" fmla="*/ 0 w 1902142"/>
                      <a:gd name="connsiteY3" fmla="*/ 2857 h 2857"/>
                      <a:gd name="connsiteX4" fmla="*/ 1905 w 1902142"/>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2142" h="2857">
                        <a:moveTo>
                          <a:pt x="1905" y="0"/>
                        </a:moveTo>
                        <a:lnTo>
                          <a:pt x="1900237" y="0"/>
                        </a:lnTo>
                        <a:cubicBezTo>
                          <a:pt x="1901190" y="953"/>
                          <a:pt x="1901190" y="1905"/>
                          <a:pt x="1902143" y="2857"/>
                        </a:cubicBezTo>
                        <a:lnTo>
                          <a:pt x="0" y="2857"/>
                        </a:lnTo>
                        <a:cubicBezTo>
                          <a:pt x="952" y="1905"/>
                          <a:pt x="1905" y="953"/>
                          <a:pt x="1905"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9" name="Forma libre: forma 2029">
                    <a:extLst>
                      <a:ext uri="{FF2B5EF4-FFF2-40B4-BE49-F238E27FC236}">
                        <a16:creationId xmlns:a16="http://schemas.microsoft.com/office/drawing/2014/main" id="{98DF6DB5-4093-6B33-B853-8A72BE9515EE}"/>
                      </a:ext>
                    </a:extLst>
                  </p:cNvPr>
                  <p:cNvSpPr/>
                  <p:nvPr/>
                </p:nvSpPr>
                <p:spPr>
                  <a:xfrm>
                    <a:off x="8014439" y="6124496"/>
                    <a:ext cx="1905000" cy="2857"/>
                  </a:xfrm>
                  <a:custGeom>
                    <a:avLst/>
                    <a:gdLst>
                      <a:gd name="connsiteX0" fmla="*/ 953 w 1905000"/>
                      <a:gd name="connsiteY0" fmla="*/ 0 h 2857"/>
                      <a:gd name="connsiteX1" fmla="*/ 1903095 w 1905000"/>
                      <a:gd name="connsiteY1" fmla="*/ 0 h 2857"/>
                      <a:gd name="connsiteX2" fmla="*/ 1905000 w 1905000"/>
                      <a:gd name="connsiteY2" fmla="*/ 2858 h 2857"/>
                      <a:gd name="connsiteX3" fmla="*/ 0 w 1905000"/>
                      <a:gd name="connsiteY3" fmla="*/ 2858 h 2857"/>
                      <a:gd name="connsiteX4" fmla="*/ 953 w 1905000"/>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0" h="2857">
                        <a:moveTo>
                          <a:pt x="953" y="0"/>
                        </a:moveTo>
                        <a:lnTo>
                          <a:pt x="1903095" y="0"/>
                        </a:lnTo>
                        <a:cubicBezTo>
                          <a:pt x="1904048" y="953"/>
                          <a:pt x="1904048" y="1905"/>
                          <a:pt x="1905000" y="2858"/>
                        </a:cubicBezTo>
                        <a:lnTo>
                          <a:pt x="0" y="2858"/>
                        </a:lnTo>
                        <a:cubicBezTo>
                          <a:pt x="0" y="1905"/>
                          <a:pt x="953" y="953"/>
                          <a:pt x="953"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0" name="Forma libre: forma 2030">
                    <a:extLst>
                      <a:ext uri="{FF2B5EF4-FFF2-40B4-BE49-F238E27FC236}">
                        <a16:creationId xmlns:a16="http://schemas.microsoft.com/office/drawing/2014/main" id="{35342A73-2163-ECBD-8DA0-96E2BF87A6BA}"/>
                      </a:ext>
                    </a:extLst>
                  </p:cNvPr>
                  <p:cNvSpPr/>
                  <p:nvPr/>
                </p:nvSpPr>
                <p:spPr>
                  <a:xfrm>
                    <a:off x="8012535" y="6127354"/>
                    <a:ext cx="1908809" cy="2857"/>
                  </a:xfrm>
                  <a:custGeom>
                    <a:avLst/>
                    <a:gdLst>
                      <a:gd name="connsiteX0" fmla="*/ 1905 w 1908809"/>
                      <a:gd name="connsiteY0" fmla="*/ 0 h 2857"/>
                      <a:gd name="connsiteX1" fmla="*/ 1906905 w 1908809"/>
                      <a:gd name="connsiteY1" fmla="*/ 0 h 2857"/>
                      <a:gd name="connsiteX2" fmla="*/ 1908810 w 1908809"/>
                      <a:gd name="connsiteY2" fmla="*/ 2857 h 2857"/>
                      <a:gd name="connsiteX3" fmla="*/ 0 w 1908809"/>
                      <a:gd name="connsiteY3" fmla="*/ 2857 h 2857"/>
                      <a:gd name="connsiteX4" fmla="*/ 1905 w 1908809"/>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809" h="2857">
                        <a:moveTo>
                          <a:pt x="1905" y="0"/>
                        </a:moveTo>
                        <a:lnTo>
                          <a:pt x="1906905" y="0"/>
                        </a:lnTo>
                        <a:cubicBezTo>
                          <a:pt x="1907857" y="952"/>
                          <a:pt x="1907857" y="1905"/>
                          <a:pt x="1908810" y="2857"/>
                        </a:cubicBezTo>
                        <a:lnTo>
                          <a:pt x="0" y="2857"/>
                        </a:lnTo>
                        <a:cubicBezTo>
                          <a:pt x="952" y="1905"/>
                          <a:pt x="952" y="952"/>
                          <a:pt x="1905"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1" name="Forma libre: forma 2031">
                    <a:extLst>
                      <a:ext uri="{FF2B5EF4-FFF2-40B4-BE49-F238E27FC236}">
                        <a16:creationId xmlns:a16="http://schemas.microsoft.com/office/drawing/2014/main" id="{2889D37D-C75F-DC27-BF2C-866894D6FAF1}"/>
                      </a:ext>
                    </a:extLst>
                  </p:cNvPr>
                  <p:cNvSpPr/>
                  <p:nvPr/>
                </p:nvSpPr>
                <p:spPr>
                  <a:xfrm>
                    <a:off x="8010630" y="6130211"/>
                    <a:ext cx="1911667" cy="2857"/>
                  </a:xfrm>
                  <a:custGeom>
                    <a:avLst/>
                    <a:gdLst>
                      <a:gd name="connsiteX0" fmla="*/ 1905 w 1911667"/>
                      <a:gd name="connsiteY0" fmla="*/ 0 h 2857"/>
                      <a:gd name="connsiteX1" fmla="*/ 1909762 w 1911667"/>
                      <a:gd name="connsiteY1" fmla="*/ 0 h 2857"/>
                      <a:gd name="connsiteX2" fmla="*/ 1911668 w 1911667"/>
                      <a:gd name="connsiteY2" fmla="*/ 2857 h 2857"/>
                      <a:gd name="connsiteX3" fmla="*/ 0 w 1911667"/>
                      <a:gd name="connsiteY3" fmla="*/ 2857 h 2857"/>
                      <a:gd name="connsiteX4" fmla="*/ 1905 w 1911667"/>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667" h="2857">
                        <a:moveTo>
                          <a:pt x="1905" y="0"/>
                        </a:moveTo>
                        <a:lnTo>
                          <a:pt x="1909762" y="0"/>
                        </a:lnTo>
                        <a:cubicBezTo>
                          <a:pt x="1910715" y="953"/>
                          <a:pt x="1910715" y="1905"/>
                          <a:pt x="1911668" y="2857"/>
                        </a:cubicBezTo>
                        <a:lnTo>
                          <a:pt x="0" y="2857"/>
                        </a:lnTo>
                        <a:cubicBezTo>
                          <a:pt x="952" y="1905"/>
                          <a:pt x="952" y="953"/>
                          <a:pt x="1905"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2" name="Forma libre: forma 2032">
                    <a:extLst>
                      <a:ext uri="{FF2B5EF4-FFF2-40B4-BE49-F238E27FC236}">
                        <a16:creationId xmlns:a16="http://schemas.microsoft.com/office/drawing/2014/main" id="{699A720B-BA97-D2B4-CBFA-692797F5AB95}"/>
                      </a:ext>
                    </a:extLst>
                  </p:cNvPr>
                  <p:cNvSpPr/>
                  <p:nvPr/>
                </p:nvSpPr>
                <p:spPr>
                  <a:xfrm>
                    <a:off x="8008724" y="6133068"/>
                    <a:ext cx="1915477" cy="2857"/>
                  </a:xfrm>
                  <a:custGeom>
                    <a:avLst/>
                    <a:gdLst>
                      <a:gd name="connsiteX0" fmla="*/ 1905 w 1915477"/>
                      <a:gd name="connsiteY0" fmla="*/ 0 h 2857"/>
                      <a:gd name="connsiteX1" fmla="*/ 1913573 w 1915477"/>
                      <a:gd name="connsiteY1" fmla="*/ 0 h 2857"/>
                      <a:gd name="connsiteX2" fmla="*/ 1915478 w 1915477"/>
                      <a:gd name="connsiteY2" fmla="*/ 2858 h 2857"/>
                      <a:gd name="connsiteX3" fmla="*/ 0 w 1915477"/>
                      <a:gd name="connsiteY3" fmla="*/ 2858 h 2857"/>
                      <a:gd name="connsiteX4" fmla="*/ 1905 w 1915477"/>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5477" h="2857">
                        <a:moveTo>
                          <a:pt x="1905" y="0"/>
                        </a:moveTo>
                        <a:lnTo>
                          <a:pt x="1913573" y="0"/>
                        </a:lnTo>
                        <a:cubicBezTo>
                          <a:pt x="1914525" y="953"/>
                          <a:pt x="1914525" y="1905"/>
                          <a:pt x="1915478" y="2858"/>
                        </a:cubicBezTo>
                        <a:lnTo>
                          <a:pt x="0" y="2858"/>
                        </a:lnTo>
                        <a:cubicBezTo>
                          <a:pt x="952" y="1905"/>
                          <a:pt x="1905" y="953"/>
                          <a:pt x="1905"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 name="Forma libre: forma 2033">
                    <a:extLst>
                      <a:ext uri="{FF2B5EF4-FFF2-40B4-BE49-F238E27FC236}">
                        <a16:creationId xmlns:a16="http://schemas.microsoft.com/office/drawing/2014/main" id="{B67EFBDC-2A6E-6EE3-8603-CBD63BB6DF96}"/>
                      </a:ext>
                    </a:extLst>
                  </p:cNvPr>
                  <p:cNvSpPr/>
                  <p:nvPr/>
                </p:nvSpPr>
                <p:spPr>
                  <a:xfrm>
                    <a:off x="8006820" y="6135926"/>
                    <a:ext cx="1919287" cy="2857"/>
                  </a:xfrm>
                  <a:custGeom>
                    <a:avLst/>
                    <a:gdLst>
                      <a:gd name="connsiteX0" fmla="*/ 1905 w 1919287"/>
                      <a:gd name="connsiteY0" fmla="*/ 0 h 2857"/>
                      <a:gd name="connsiteX1" fmla="*/ 1917383 w 1919287"/>
                      <a:gd name="connsiteY1" fmla="*/ 0 h 2857"/>
                      <a:gd name="connsiteX2" fmla="*/ 1919287 w 1919287"/>
                      <a:gd name="connsiteY2" fmla="*/ 2857 h 2857"/>
                      <a:gd name="connsiteX3" fmla="*/ 0 w 1919287"/>
                      <a:gd name="connsiteY3" fmla="*/ 2857 h 2857"/>
                      <a:gd name="connsiteX4" fmla="*/ 1905 w 1919287"/>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9287" h="2857">
                        <a:moveTo>
                          <a:pt x="1905" y="0"/>
                        </a:moveTo>
                        <a:lnTo>
                          <a:pt x="1917383" y="0"/>
                        </a:lnTo>
                        <a:cubicBezTo>
                          <a:pt x="1918335" y="953"/>
                          <a:pt x="1918335" y="1905"/>
                          <a:pt x="1919287" y="2857"/>
                        </a:cubicBezTo>
                        <a:lnTo>
                          <a:pt x="0" y="2857"/>
                        </a:lnTo>
                        <a:cubicBezTo>
                          <a:pt x="952" y="1905"/>
                          <a:pt x="1905" y="953"/>
                          <a:pt x="1905"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 name="Forma libre: forma 2034">
                    <a:extLst>
                      <a:ext uri="{FF2B5EF4-FFF2-40B4-BE49-F238E27FC236}">
                        <a16:creationId xmlns:a16="http://schemas.microsoft.com/office/drawing/2014/main" id="{7B23A8FF-11F3-C275-0F69-7A94211FE4E2}"/>
                      </a:ext>
                    </a:extLst>
                  </p:cNvPr>
                  <p:cNvSpPr/>
                  <p:nvPr/>
                </p:nvSpPr>
                <p:spPr>
                  <a:xfrm>
                    <a:off x="8004914" y="6139736"/>
                    <a:ext cx="1922145" cy="2857"/>
                  </a:xfrm>
                  <a:custGeom>
                    <a:avLst/>
                    <a:gdLst>
                      <a:gd name="connsiteX0" fmla="*/ 1905 w 1922145"/>
                      <a:gd name="connsiteY0" fmla="*/ 0 h 2857"/>
                      <a:gd name="connsiteX1" fmla="*/ 1920240 w 1922145"/>
                      <a:gd name="connsiteY1" fmla="*/ 0 h 2857"/>
                      <a:gd name="connsiteX2" fmla="*/ 1922145 w 1922145"/>
                      <a:gd name="connsiteY2" fmla="*/ 2857 h 2857"/>
                      <a:gd name="connsiteX3" fmla="*/ 0 w 1922145"/>
                      <a:gd name="connsiteY3" fmla="*/ 2857 h 2857"/>
                      <a:gd name="connsiteX4" fmla="*/ 1905 w 1922145"/>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2145" h="2857">
                        <a:moveTo>
                          <a:pt x="1905" y="0"/>
                        </a:moveTo>
                        <a:lnTo>
                          <a:pt x="1920240" y="0"/>
                        </a:lnTo>
                        <a:cubicBezTo>
                          <a:pt x="1921193" y="953"/>
                          <a:pt x="1921193" y="1905"/>
                          <a:pt x="1922145" y="2857"/>
                        </a:cubicBezTo>
                        <a:lnTo>
                          <a:pt x="0" y="2857"/>
                        </a:lnTo>
                        <a:cubicBezTo>
                          <a:pt x="953" y="1905"/>
                          <a:pt x="1905" y="953"/>
                          <a:pt x="1905"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 name="Forma libre: forma 2035">
                    <a:extLst>
                      <a:ext uri="{FF2B5EF4-FFF2-40B4-BE49-F238E27FC236}">
                        <a16:creationId xmlns:a16="http://schemas.microsoft.com/office/drawing/2014/main" id="{36A26E39-D875-FD79-C615-77AD87BE7FFC}"/>
                      </a:ext>
                    </a:extLst>
                  </p:cNvPr>
                  <p:cNvSpPr/>
                  <p:nvPr/>
                </p:nvSpPr>
                <p:spPr>
                  <a:xfrm>
                    <a:off x="8003010" y="6142593"/>
                    <a:ext cx="1925955" cy="3810"/>
                  </a:xfrm>
                  <a:custGeom>
                    <a:avLst/>
                    <a:gdLst>
                      <a:gd name="connsiteX0" fmla="*/ 1905 w 1925955"/>
                      <a:gd name="connsiteY0" fmla="*/ 0 h 3810"/>
                      <a:gd name="connsiteX1" fmla="*/ 1924050 w 1925955"/>
                      <a:gd name="connsiteY1" fmla="*/ 0 h 3810"/>
                      <a:gd name="connsiteX2" fmla="*/ 1925955 w 1925955"/>
                      <a:gd name="connsiteY2" fmla="*/ 3810 h 3810"/>
                      <a:gd name="connsiteX3" fmla="*/ 0 w 1925955"/>
                      <a:gd name="connsiteY3" fmla="*/ 3810 h 3810"/>
                      <a:gd name="connsiteX4" fmla="*/ 1905 w 1925955"/>
                      <a:gd name="connsiteY4" fmla="*/ 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955" h="3810">
                        <a:moveTo>
                          <a:pt x="1905" y="0"/>
                        </a:moveTo>
                        <a:lnTo>
                          <a:pt x="1924050" y="0"/>
                        </a:lnTo>
                        <a:cubicBezTo>
                          <a:pt x="1925003" y="953"/>
                          <a:pt x="1925003" y="2858"/>
                          <a:pt x="1925955" y="3810"/>
                        </a:cubicBezTo>
                        <a:lnTo>
                          <a:pt x="0" y="3810"/>
                        </a:lnTo>
                        <a:cubicBezTo>
                          <a:pt x="952" y="2858"/>
                          <a:pt x="1905" y="953"/>
                          <a:pt x="1905"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6" name="Forma libre: forma 2036">
                    <a:extLst>
                      <a:ext uri="{FF2B5EF4-FFF2-40B4-BE49-F238E27FC236}">
                        <a16:creationId xmlns:a16="http://schemas.microsoft.com/office/drawing/2014/main" id="{7E2C4703-FA12-521D-39C2-6D6675B4D7CB}"/>
                      </a:ext>
                    </a:extLst>
                  </p:cNvPr>
                  <p:cNvSpPr/>
                  <p:nvPr/>
                </p:nvSpPr>
                <p:spPr>
                  <a:xfrm>
                    <a:off x="8001105" y="6146404"/>
                    <a:ext cx="1930717" cy="3809"/>
                  </a:xfrm>
                  <a:custGeom>
                    <a:avLst/>
                    <a:gdLst>
                      <a:gd name="connsiteX0" fmla="*/ 1905 w 1930717"/>
                      <a:gd name="connsiteY0" fmla="*/ 0 h 3809"/>
                      <a:gd name="connsiteX1" fmla="*/ 1928812 w 1930717"/>
                      <a:gd name="connsiteY1" fmla="*/ 0 h 3809"/>
                      <a:gd name="connsiteX2" fmla="*/ 1930718 w 1930717"/>
                      <a:gd name="connsiteY2" fmla="*/ 3810 h 3809"/>
                      <a:gd name="connsiteX3" fmla="*/ 0 w 1930717"/>
                      <a:gd name="connsiteY3" fmla="*/ 3810 h 3809"/>
                      <a:gd name="connsiteX4" fmla="*/ 1905 w 1930717"/>
                      <a:gd name="connsiteY4" fmla="*/ 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0717" h="3809">
                        <a:moveTo>
                          <a:pt x="1905" y="0"/>
                        </a:moveTo>
                        <a:lnTo>
                          <a:pt x="1928812" y="0"/>
                        </a:lnTo>
                        <a:cubicBezTo>
                          <a:pt x="1929765" y="952"/>
                          <a:pt x="1930718" y="2857"/>
                          <a:pt x="1930718" y="3810"/>
                        </a:cubicBezTo>
                        <a:lnTo>
                          <a:pt x="0" y="3810"/>
                        </a:lnTo>
                        <a:cubicBezTo>
                          <a:pt x="952" y="2857"/>
                          <a:pt x="952" y="952"/>
                          <a:pt x="1905"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7" name="Forma libre: forma 2037">
                    <a:extLst>
                      <a:ext uri="{FF2B5EF4-FFF2-40B4-BE49-F238E27FC236}">
                        <a16:creationId xmlns:a16="http://schemas.microsoft.com/office/drawing/2014/main" id="{EE873A68-F68E-66D0-76F9-00DADA69E443}"/>
                      </a:ext>
                    </a:extLst>
                  </p:cNvPr>
                  <p:cNvSpPr/>
                  <p:nvPr/>
                </p:nvSpPr>
                <p:spPr>
                  <a:xfrm>
                    <a:off x="7998247" y="6150214"/>
                    <a:ext cx="1936432" cy="4762"/>
                  </a:xfrm>
                  <a:custGeom>
                    <a:avLst/>
                    <a:gdLst>
                      <a:gd name="connsiteX0" fmla="*/ 2858 w 1936432"/>
                      <a:gd name="connsiteY0" fmla="*/ 0 h 4762"/>
                      <a:gd name="connsiteX1" fmla="*/ 1933575 w 1936432"/>
                      <a:gd name="connsiteY1" fmla="*/ 0 h 4762"/>
                      <a:gd name="connsiteX2" fmla="*/ 1936432 w 1936432"/>
                      <a:gd name="connsiteY2" fmla="*/ 4763 h 4762"/>
                      <a:gd name="connsiteX3" fmla="*/ 0 w 1936432"/>
                      <a:gd name="connsiteY3" fmla="*/ 4763 h 4762"/>
                      <a:gd name="connsiteX4" fmla="*/ 2858 w 1936432"/>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6432" h="4762">
                        <a:moveTo>
                          <a:pt x="2858" y="0"/>
                        </a:moveTo>
                        <a:lnTo>
                          <a:pt x="1933575" y="0"/>
                        </a:lnTo>
                        <a:cubicBezTo>
                          <a:pt x="1934528" y="1905"/>
                          <a:pt x="1935480" y="2857"/>
                          <a:pt x="1936432" y="4763"/>
                        </a:cubicBezTo>
                        <a:lnTo>
                          <a:pt x="0" y="4763"/>
                        </a:lnTo>
                        <a:cubicBezTo>
                          <a:pt x="952" y="2857"/>
                          <a:pt x="1905" y="953"/>
                          <a:pt x="2858"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8" name="Forma libre: forma 2038">
                    <a:extLst>
                      <a:ext uri="{FF2B5EF4-FFF2-40B4-BE49-F238E27FC236}">
                        <a16:creationId xmlns:a16="http://schemas.microsoft.com/office/drawing/2014/main" id="{90642364-2417-61DC-66A1-9042122394DA}"/>
                      </a:ext>
                    </a:extLst>
                  </p:cNvPr>
                  <p:cNvSpPr/>
                  <p:nvPr/>
                </p:nvSpPr>
                <p:spPr>
                  <a:xfrm>
                    <a:off x="7995389" y="6154024"/>
                    <a:ext cx="1942147" cy="4762"/>
                  </a:xfrm>
                  <a:custGeom>
                    <a:avLst/>
                    <a:gdLst>
                      <a:gd name="connsiteX0" fmla="*/ 2858 w 1942147"/>
                      <a:gd name="connsiteY0" fmla="*/ 0 h 4762"/>
                      <a:gd name="connsiteX1" fmla="*/ 1939290 w 1942147"/>
                      <a:gd name="connsiteY1" fmla="*/ 0 h 4762"/>
                      <a:gd name="connsiteX2" fmla="*/ 1942148 w 1942147"/>
                      <a:gd name="connsiteY2" fmla="*/ 4763 h 4762"/>
                      <a:gd name="connsiteX3" fmla="*/ 0 w 1942147"/>
                      <a:gd name="connsiteY3" fmla="*/ 4763 h 4762"/>
                      <a:gd name="connsiteX4" fmla="*/ 2858 w 1942147"/>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2147" h="4762">
                        <a:moveTo>
                          <a:pt x="2858" y="0"/>
                        </a:moveTo>
                        <a:lnTo>
                          <a:pt x="1939290" y="0"/>
                        </a:lnTo>
                        <a:cubicBezTo>
                          <a:pt x="1940243" y="1905"/>
                          <a:pt x="1941195" y="2857"/>
                          <a:pt x="1942148" y="4763"/>
                        </a:cubicBezTo>
                        <a:lnTo>
                          <a:pt x="0" y="4763"/>
                        </a:lnTo>
                        <a:cubicBezTo>
                          <a:pt x="953" y="3810"/>
                          <a:pt x="1905" y="1905"/>
                          <a:pt x="2858"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9" name="Forma libre: forma 2039">
                    <a:extLst>
                      <a:ext uri="{FF2B5EF4-FFF2-40B4-BE49-F238E27FC236}">
                        <a16:creationId xmlns:a16="http://schemas.microsoft.com/office/drawing/2014/main" id="{60143C89-DD7C-3320-CF41-D6F02AC132C0}"/>
                      </a:ext>
                    </a:extLst>
                  </p:cNvPr>
                  <p:cNvSpPr/>
                  <p:nvPr/>
                </p:nvSpPr>
                <p:spPr>
                  <a:xfrm>
                    <a:off x="7992532" y="6158786"/>
                    <a:ext cx="1946909" cy="4762"/>
                  </a:xfrm>
                  <a:custGeom>
                    <a:avLst/>
                    <a:gdLst>
                      <a:gd name="connsiteX0" fmla="*/ 2857 w 1946909"/>
                      <a:gd name="connsiteY0" fmla="*/ 0 h 4762"/>
                      <a:gd name="connsiteX1" fmla="*/ 1944053 w 1946909"/>
                      <a:gd name="connsiteY1" fmla="*/ 0 h 4762"/>
                      <a:gd name="connsiteX2" fmla="*/ 1946910 w 1946909"/>
                      <a:gd name="connsiteY2" fmla="*/ 4763 h 4762"/>
                      <a:gd name="connsiteX3" fmla="*/ 0 w 1946909"/>
                      <a:gd name="connsiteY3" fmla="*/ 4763 h 4762"/>
                      <a:gd name="connsiteX4" fmla="*/ 2857 w 1946909"/>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6909" h="4762">
                        <a:moveTo>
                          <a:pt x="2857" y="0"/>
                        </a:moveTo>
                        <a:lnTo>
                          <a:pt x="1944053" y="0"/>
                        </a:lnTo>
                        <a:cubicBezTo>
                          <a:pt x="1945005" y="1905"/>
                          <a:pt x="1945958" y="3810"/>
                          <a:pt x="1946910" y="4763"/>
                        </a:cubicBezTo>
                        <a:lnTo>
                          <a:pt x="0" y="4763"/>
                        </a:lnTo>
                        <a:cubicBezTo>
                          <a:pt x="952" y="3810"/>
                          <a:pt x="1905" y="1905"/>
                          <a:pt x="2857"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0" name="Forma libre: forma 2040">
                    <a:extLst>
                      <a:ext uri="{FF2B5EF4-FFF2-40B4-BE49-F238E27FC236}">
                        <a16:creationId xmlns:a16="http://schemas.microsoft.com/office/drawing/2014/main" id="{EF3B4907-819F-E9AB-0EE0-76C9E96B264A}"/>
                      </a:ext>
                    </a:extLst>
                  </p:cNvPr>
                  <p:cNvSpPr/>
                  <p:nvPr/>
                </p:nvSpPr>
                <p:spPr>
                  <a:xfrm>
                    <a:off x="7988722" y="6164501"/>
                    <a:ext cx="1955482" cy="6667"/>
                  </a:xfrm>
                  <a:custGeom>
                    <a:avLst/>
                    <a:gdLst>
                      <a:gd name="connsiteX0" fmla="*/ 3810 w 1955482"/>
                      <a:gd name="connsiteY0" fmla="*/ 0 h 6667"/>
                      <a:gd name="connsiteX1" fmla="*/ 1951673 w 1955482"/>
                      <a:gd name="connsiteY1" fmla="*/ 0 h 6667"/>
                      <a:gd name="connsiteX2" fmla="*/ 1955482 w 1955482"/>
                      <a:gd name="connsiteY2" fmla="*/ 6667 h 6667"/>
                      <a:gd name="connsiteX3" fmla="*/ 0 w 1955482"/>
                      <a:gd name="connsiteY3" fmla="*/ 6667 h 6667"/>
                      <a:gd name="connsiteX4" fmla="*/ 3810 w 1955482"/>
                      <a:gd name="connsiteY4" fmla="*/ 0 h 6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5482" h="6667">
                        <a:moveTo>
                          <a:pt x="3810" y="0"/>
                        </a:moveTo>
                        <a:lnTo>
                          <a:pt x="1951673" y="0"/>
                        </a:lnTo>
                        <a:cubicBezTo>
                          <a:pt x="1952625" y="1905"/>
                          <a:pt x="1954530" y="4763"/>
                          <a:pt x="1955482" y="6667"/>
                        </a:cubicBezTo>
                        <a:lnTo>
                          <a:pt x="0" y="6667"/>
                        </a:lnTo>
                        <a:cubicBezTo>
                          <a:pt x="1905" y="3810"/>
                          <a:pt x="2858" y="1905"/>
                          <a:pt x="3810"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1" name="Forma libre: forma 2041">
                    <a:extLst>
                      <a:ext uri="{FF2B5EF4-FFF2-40B4-BE49-F238E27FC236}">
                        <a16:creationId xmlns:a16="http://schemas.microsoft.com/office/drawing/2014/main" id="{219CD49E-E82C-FEAE-7479-80BC2D84640F}"/>
                      </a:ext>
                    </a:extLst>
                  </p:cNvPr>
                  <p:cNvSpPr/>
                  <p:nvPr/>
                </p:nvSpPr>
                <p:spPr>
                  <a:xfrm>
                    <a:off x="7983960" y="6171168"/>
                    <a:ext cx="1965007" cy="8572"/>
                  </a:xfrm>
                  <a:custGeom>
                    <a:avLst/>
                    <a:gdLst>
                      <a:gd name="connsiteX0" fmla="*/ 4763 w 1965007"/>
                      <a:gd name="connsiteY0" fmla="*/ 0 h 8572"/>
                      <a:gd name="connsiteX1" fmla="*/ 1960245 w 1965007"/>
                      <a:gd name="connsiteY1" fmla="*/ 0 h 8572"/>
                      <a:gd name="connsiteX2" fmla="*/ 1965007 w 1965007"/>
                      <a:gd name="connsiteY2" fmla="*/ 8573 h 8572"/>
                      <a:gd name="connsiteX3" fmla="*/ 0 w 1965007"/>
                      <a:gd name="connsiteY3" fmla="*/ 8573 h 8572"/>
                      <a:gd name="connsiteX4" fmla="*/ 4763 w 1965007"/>
                      <a:gd name="connsiteY4" fmla="*/ 0 h 8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5007" h="8572">
                        <a:moveTo>
                          <a:pt x="4763" y="0"/>
                        </a:moveTo>
                        <a:lnTo>
                          <a:pt x="1960245" y="0"/>
                        </a:lnTo>
                        <a:cubicBezTo>
                          <a:pt x="1962150" y="2858"/>
                          <a:pt x="1964055" y="5715"/>
                          <a:pt x="1965007" y="8573"/>
                        </a:cubicBezTo>
                        <a:lnTo>
                          <a:pt x="0" y="8573"/>
                        </a:lnTo>
                        <a:cubicBezTo>
                          <a:pt x="1905" y="5715"/>
                          <a:pt x="2858" y="2858"/>
                          <a:pt x="4763"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2" name="Forma libre: forma 2042">
                    <a:extLst>
                      <a:ext uri="{FF2B5EF4-FFF2-40B4-BE49-F238E27FC236}">
                        <a16:creationId xmlns:a16="http://schemas.microsoft.com/office/drawing/2014/main" id="{2655D2CD-1A0E-7870-66A8-47AB6F6C7A5E}"/>
                      </a:ext>
                    </a:extLst>
                  </p:cNvPr>
                  <p:cNvSpPr/>
                  <p:nvPr/>
                </p:nvSpPr>
                <p:spPr>
                  <a:xfrm>
                    <a:off x="7965862" y="6179741"/>
                    <a:ext cx="2001202" cy="32384"/>
                  </a:xfrm>
                  <a:custGeom>
                    <a:avLst/>
                    <a:gdLst>
                      <a:gd name="connsiteX0" fmla="*/ 18098 w 2001202"/>
                      <a:gd name="connsiteY0" fmla="*/ 0 h 32384"/>
                      <a:gd name="connsiteX1" fmla="*/ 1983105 w 2001202"/>
                      <a:gd name="connsiteY1" fmla="*/ 0 h 32384"/>
                      <a:gd name="connsiteX2" fmla="*/ 2001203 w 2001202"/>
                      <a:gd name="connsiteY2" fmla="*/ 32385 h 32384"/>
                      <a:gd name="connsiteX3" fmla="*/ 0 w 2001202"/>
                      <a:gd name="connsiteY3" fmla="*/ 32385 h 32384"/>
                      <a:gd name="connsiteX4" fmla="*/ 18098 w 2001202"/>
                      <a:gd name="connsiteY4" fmla="*/ 0 h 32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202" h="32384">
                        <a:moveTo>
                          <a:pt x="18098" y="0"/>
                        </a:moveTo>
                        <a:lnTo>
                          <a:pt x="1983105" y="0"/>
                        </a:lnTo>
                        <a:cubicBezTo>
                          <a:pt x="1994535" y="20002"/>
                          <a:pt x="2001203" y="32385"/>
                          <a:pt x="2001203" y="32385"/>
                        </a:cubicBezTo>
                        <a:lnTo>
                          <a:pt x="0" y="32385"/>
                        </a:lnTo>
                        <a:cubicBezTo>
                          <a:pt x="0" y="31432"/>
                          <a:pt x="6668" y="19050"/>
                          <a:pt x="18098"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425" name="Gráfico 436">
                <a:extLst>
                  <a:ext uri="{FF2B5EF4-FFF2-40B4-BE49-F238E27FC236}">
                    <a16:creationId xmlns:a16="http://schemas.microsoft.com/office/drawing/2014/main" id="{19148F68-9349-51A0-8B03-371229843459}"/>
                  </a:ext>
                </a:extLst>
              </p:cNvPr>
              <p:cNvGrpSpPr/>
              <p:nvPr/>
            </p:nvGrpSpPr>
            <p:grpSpPr>
              <a:xfrm>
                <a:off x="9901342" y="4477624"/>
                <a:ext cx="1067752" cy="1733550"/>
                <a:chOff x="9901342" y="4477624"/>
                <a:chExt cx="1067752" cy="1733550"/>
              </a:xfrm>
              <a:grpFill/>
            </p:grpSpPr>
            <p:sp>
              <p:nvSpPr>
                <p:cNvPr id="533" name="Forma libre: forma 1993">
                  <a:extLst>
                    <a:ext uri="{FF2B5EF4-FFF2-40B4-BE49-F238E27FC236}">
                      <a16:creationId xmlns:a16="http://schemas.microsoft.com/office/drawing/2014/main" id="{C777F987-EBB8-88CB-0DBF-9CE306CFA5DD}"/>
                    </a:ext>
                  </a:extLst>
                </p:cNvPr>
                <p:cNvSpPr/>
                <p:nvPr/>
              </p:nvSpPr>
              <p:spPr>
                <a:xfrm>
                  <a:off x="9901342" y="4477624"/>
                  <a:ext cx="1067752" cy="1733550"/>
                </a:xfrm>
                <a:custGeom>
                  <a:avLst/>
                  <a:gdLst>
                    <a:gd name="connsiteX0" fmla="*/ 935355 w 1067752"/>
                    <a:gd name="connsiteY0" fmla="*/ 0 h 1733550"/>
                    <a:gd name="connsiteX1" fmla="*/ 1067753 w 1067752"/>
                    <a:gd name="connsiteY1" fmla="*/ 0 h 1733550"/>
                    <a:gd name="connsiteX2" fmla="*/ 65723 w 1067752"/>
                    <a:gd name="connsiteY2" fmla="*/ 1733550 h 1733550"/>
                    <a:gd name="connsiteX3" fmla="*/ 0 w 1067752"/>
                    <a:gd name="connsiteY3" fmla="*/ 1619250 h 1733550"/>
                    <a:gd name="connsiteX4" fmla="*/ 935355 w 1067752"/>
                    <a:gd name="connsiteY4" fmla="*/ 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752" h="1733550">
                      <a:moveTo>
                        <a:pt x="935355" y="0"/>
                      </a:moveTo>
                      <a:cubicBezTo>
                        <a:pt x="1008698" y="0"/>
                        <a:pt x="1067753" y="0"/>
                        <a:pt x="1067753" y="0"/>
                      </a:cubicBezTo>
                      <a:lnTo>
                        <a:pt x="65723" y="1733550"/>
                      </a:lnTo>
                      <a:cubicBezTo>
                        <a:pt x="65723" y="1733550"/>
                        <a:pt x="36195" y="1682115"/>
                        <a:pt x="0" y="1619250"/>
                      </a:cubicBezTo>
                      <a:cubicBezTo>
                        <a:pt x="0" y="1619250"/>
                        <a:pt x="935355" y="0"/>
                        <a:pt x="935355" y="0"/>
                      </a:cubicBezTo>
                      <a:close/>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34" name="Gráfico 436">
                  <a:extLst>
                    <a:ext uri="{FF2B5EF4-FFF2-40B4-BE49-F238E27FC236}">
                      <a16:creationId xmlns:a16="http://schemas.microsoft.com/office/drawing/2014/main" id="{31E24DDB-6BC3-177C-3924-F4987A6B8DC8}"/>
                    </a:ext>
                  </a:extLst>
                </p:cNvPr>
                <p:cNvGrpSpPr/>
                <p:nvPr/>
              </p:nvGrpSpPr>
              <p:grpSpPr>
                <a:xfrm>
                  <a:off x="9901342" y="4477624"/>
                  <a:ext cx="1067752" cy="1733550"/>
                  <a:chOff x="9901342" y="4477624"/>
                  <a:chExt cx="1067752" cy="1733550"/>
                </a:xfrm>
                <a:grpFill/>
              </p:grpSpPr>
              <p:sp>
                <p:nvSpPr>
                  <p:cNvPr id="535" name="Forma libre: forma 1995">
                    <a:extLst>
                      <a:ext uri="{FF2B5EF4-FFF2-40B4-BE49-F238E27FC236}">
                        <a16:creationId xmlns:a16="http://schemas.microsoft.com/office/drawing/2014/main" id="{D3D2A974-30CF-2423-6BB9-EFBD8AB0F9EE}"/>
                      </a:ext>
                    </a:extLst>
                  </p:cNvPr>
                  <p:cNvSpPr/>
                  <p:nvPr/>
                </p:nvSpPr>
                <p:spPr>
                  <a:xfrm>
                    <a:off x="9901342" y="4477624"/>
                    <a:ext cx="944880" cy="1628775"/>
                  </a:xfrm>
                  <a:custGeom>
                    <a:avLst/>
                    <a:gdLst>
                      <a:gd name="connsiteX0" fmla="*/ 0 w 944880"/>
                      <a:gd name="connsiteY0" fmla="*/ 1619250 h 1628775"/>
                      <a:gd name="connsiteX1" fmla="*/ 934403 w 944880"/>
                      <a:gd name="connsiteY1" fmla="*/ 0 h 1628775"/>
                      <a:gd name="connsiteX2" fmla="*/ 944880 w 944880"/>
                      <a:gd name="connsiteY2" fmla="*/ 0 h 1628775"/>
                      <a:gd name="connsiteX3" fmla="*/ 4763 w 944880"/>
                      <a:gd name="connsiteY3" fmla="*/ 1628775 h 1628775"/>
                      <a:gd name="connsiteX4" fmla="*/ 0 w 944880"/>
                      <a:gd name="connsiteY4" fmla="*/ 1619250 h 1628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880" h="1628775">
                        <a:moveTo>
                          <a:pt x="0" y="1619250"/>
                        </a:moveTo>
                        <a:lnTo>
                          <a:pt x="934403" y="0"/>
                        </a:lnTo>
                        <a:cubicBezTo>
                          <a:pt x="938213" y="0"/>
                          <a:pt x="942023" y="0"/>
                          <a:pt x="944880" y="0"/>
                        </a:cubicBezTo>
                        <a:lnTo>
                          <a:pt x="4763" y="1628775"/>
                        </a:lnTo>
                        <a:cubicBezTo>
                          <a:pt x="3810" y="1625918"/>
                          <a:pt x="1905" y="1622107"/>
                          <a:pt x="0" y="161925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6" name="Forma libre: forma 1996">
                    <a:extLst>
                      <a:ext uri="{FF2B5EF4-FFF2-40B4-BE49-F238E27FC236}">
                        <a16:creationId xmlns:a16="http://schemas.microsoft.com/office/drawing/2014/main" id="{1D17C188-527B-D6AD-17CF-58D3F34B426B}"/>
                      </a:ext>
                    </a:extLst>
                  </p:cNvPr>
                  <p:cNvSpPr/>
                  <p:nvPr/>
                </p:nvSpPr>
                <p:spPr>
                  <a:xfrm>
                    <a:off x="9907057" y="4477624"/>
                    <a:ext cx="949642" cy="1637347"/>
                  </a:xfrm>
                  <a:custGeom>
                    <a:avLst/>
                    <a:gdLst>
                      <a:gd name="connsiteX0" fmla="*/ 0 w 949642"/>
                      <a:gd name="connsiteY0" fmla="*/ 1628775 h 1637347"/>
                      <a:gd name="connsiteX1" fmla="*/ 940118 w 949642"/>
                      <a:gd name="connsiteY1" fmla="*/ 0 h 1637347"/>
                      <a:gd name="connsiteX2" fmla="*/ 949643 w 949642"/>
                      <a:gd name="connsiteY2" fmla="*/ 0 h 1637347"/>
                      <a:gd name="connsiteX3" fmla="*/ 4763 w 949642"/>
                      <a:gd name="connsiteY3" fmla="*/ 1637348 h 1637347"/>
                      <a:gd name="connsiteX4" fmla="*/ 0 w 949642"/>
                      <a:gd name="connsiteY4" fmla="*/ 1628775 h 1637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642" h="1637347">
                        <a:moveTo>
                          <a:pt x="0" y="1628775"/>
                        </a:moveTo>
                        <a:lnTo>
                          <a:pt x="940118" y="0"/>
                        </a:lnTo>
                        <a:cubicBezTo>
                          <a:pt x="942975" y="0"/>
                          <a:pt x="946785" y="0"/>
                          <a:pt x="949643" y="0"/>
                        </a:cubicBezTo>
                        <a:lnTo>
                          <a:pt x="4763" y="1637348"/>
                        </a:lnTo>
                        <a:cubicBezTo>
                          <a:pt x="2858" y="1634490"/>
                          <a:pt x="953" y="1631632"/>
                          <a:pt x="0" y="1628775"/>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7" name="Forma libre: forma 1997">
                    <a:extLst>
                      <a:ext uri="{FF2B5EF4-FFF2-40B4-BE49-F238E27FC236}">
                        <a16:creationId xmlns:a16="http://schemas.microsoft.com/office/drawing/2014/main" id="{3B58A1CC-FE02-88CA-549F-8C9BA06D5C2F}"/>
                      </a:ext>
                    </a:extLst>
                  </p:cNvPr>
                  <p:cNvSpPr/>
                  <p:nvPr/>
                </p:nvSpPr>
                <p:spPr>
                  <a:xfrm>
                    <a:off x="9911819" y="4477624"/>
                    <a:ext cx="951547" cy="1642109"/>
                  </a:xfrm>
                  <a:custGeom>
                    <a:avLst/>
                    <a:gdLst>
                      <a:gd name="connsiteX0" fmla="*/ 0 w 951547"/>
                      <a:gd name="connsiteY0" fmla="*/ 1637348 h 1642109"/>
                      <a:gd name="connsiteX1" fmla="*/ 944880 w 951547"/>
                      <a:gd name="connsiteY1" fmla="*/ 0 h 1642109"/>
                      <a:gd name="connsiteX2" fmla="*/ 951547 w 951547"/>
                      <a:gd name="connsiteY2" fmla="*/ 0 h 1642109"/>
                      <a:gd name="connsiteX3" fmla="*/ 3810 w 951547"/>
                      <a:gd name="connsiteY3" fmla="*/ 1642110 h 1642109"/>
                      <a:gd name="connsiteX4" fmla="*/ 0 w 951547"/>
                      <a:gd name="connsiteY4" fmla="*/ 1637348 h 1642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547" h="1642109">
                        <a:moveTo>
                          <a:pt x="0" y="1637348"/>
                        </a:moveTo>
                        <a:lnTo>
                          <a:pt x="944880" y="0"/>
                        </a:lnTo>
                        <a:cubicBezTo>
                          <a:pt x="946785" y="0"/>
                          <a:pt x="948690" y="0"/>
                          <a:pt x="951547" y="0"/>
                        </a:cubicBezTo>
                        <a:lnTo>
                          <a:pt x="3810" y="1642110"/>
                        </a:lnTo>
                        <a:cubicBezTo>
                          <a:pt x="1905" y="1640205"/>
                          <a:pt x="953" y="1638300"/>
                          <a:pt x="0" y="1637348"/>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8" name="Forma libre: forma 1998">
                    <a:extLst>
                      <a:ext uri="{FF2B5EF4-FFF2-40B4-BE49-F238E27FC236}">
                        <a16:creationId xmlns:a16="http://schemas.microsoft.com/office/drawing/2014/main" id="{2BDAE1B5-C123-DC4B-D07C-05E82A8A6C04}"/>
                      </a:ext>
                    </a:extLst>
                  </p:cNvPr>
                  <p:cNvSpPr/>
                  <p:nvPr/>
                </p:nvSpPr>
                <p:spPr>
                  <a:xfrm>
                    <a:off x="9914677" y="4477624"/>
                    <a:ext cx="953452" cy="1646872"/>
                  </a:xfrm>
                  <a:custGeom>
                    <a:avLst/>
                    <a:gdLst>
                      <a:gd name="connsiteX0" fmla="*/ 0 w 953452"/>
                      <a:gd name="connsiteY0" fmla="*/ 1642110 h 1646872"/>
                      <a:gd name="connsiteX1" fmla="*/ 947738 w 953452"/>
                      <a:gd name="connsiteY1" fmla="*/ 0 h 1646872"/>
                      <a:gd name="connsiteX2" fmla="*/ 953452 w 953452"/>
                      <a:gd name="connsiteY2" fmla="*/ 0 h 1646872"/>
                      <a:gd name="connsiteX3" fmla="*/ 2857 w 953452"/>
                      <a:gd name="connsiteY3" fmla="*/ 1646873 h 1646872"/>
                      <a:gd name="connsiteX4" fmla="*/ 0 w 953452"/>
                      <a:gd name="connsiteY4" fmla="*/ 1642110 h 1646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452" h="1646872">
                        <a:moveTo>
                          <a:pt x="0" y="1642110"/>
                        </a:moveTo>
                        <a:lnTo>
                          <a:pt x="947738" y="0"/>
                        </a:lnTo>
                        <a:cubicBezTo>
                          <a:pt x="949642" y="0"/>
                          <a:pt x="951547" y="0"/>
                          <a:pt x="953452" y="0"/>
                        </a:cubicBezTo>
                        <a:lnTo>
                          <a:pt x="2857" y="1646873"/>
                        </a:lnTo>
                        <a:cubicBezTo>
                          <a:pt x="1905" y="1645920"/>
                          <a:pt x="952" y="1644015"/>
                          <a:pt x="0" y="16421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9" name="Forma libre: forma 1999">
                    <a:extLst>
                      <a:ext uri="{FF2B5EF4-FFF2-40B4-BE49-F238E27FC236}">
                        <a16:creationId xmlns:a16="http://schemas.microsoft.com/office/drawing/2014/main" id="{15920EC6-F41A-96F7-AF83-0B6C900C5319}"/>
                      </a:ext>
                    </a:extLst>
                  </p:cNvPr>
                  <p:cNvSpPr/>
                  <p:nvPr/>
                </p:nvSpPr>
                <p:spPr>
                  <a:xfrm>
                    <a:off x="9917535" y="4477624"/>
                    <a:ext cx="955357" cy="1651634"/>
                  </a:xfrm>
                  <a:custGeom>
                    <a:avLst/>
                    <a:gdLst>
                      <a:gd name="connsiteX0" fmla="*/ 0 w 955357"/>
                      <a:gd name="connsiteY0" fmla="*/ 1646873 h 1651634"/>
                      <a:gd name="connsiteX1" fmla="*/ 950595 w 955357"/>
                      <a:gd name="connsiteY1" fmla="*/ 0 h 1651634"/>
                      <a:gd name="connsiteX2" fmla="*/ 955357 w 955357"/>
                      <a:gd name="connsiteY2" fmla="*/ 0 h 1651634"/>
                      <a:gd name="connsiteX3" fmla="*/ 1905 w 955357"/>
                      <a:gd name="connsiteY3" fmla="*/ 1651635 h 1651634"/>
                      <a:gd name="connsiteX4" fmla="*/ 0 w 955357"/>
                      <a:gd name="connsiteY4" fmla="*/ 1646873 h 1651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5357" h="1651634">
                        <a:moveTo>
                          <a:pt x="0" y="1646873"/>
                        </a:moveTo>
                        <a:lnTo>
                          <a:pt x="950595" y="0"/>
                        </a:lnTo>
                        <a:cubicBezTo>
                          <a:pt x="952500" y="0"/>
                          <a:pt x="953453" y="0"/>
                          <a:pt x="955357" y="0"/>
                        </a:cubicBezTo>
                        <a:lnTo>
                          <a:pt x="1905" y="1651635"/>
                        </a:lnTo>
                        <a:cubicBezTo>
                          <a:pt x="1905" y="1649730"/>
                          <a:pt x="953" y="1648778"/>
                          <a:pt x="0" y="1646873"/>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0" name="Forma libre: forma 2000">
                    <a:extLst>
                      <a:ext uri="{FF2B5EF4-FFF2-40B4-BE49-F238E27FC236}">
                        <a16:creationId xmlns:a16="http://schemas.microsoft.com/office/drawing/2014/main" id="{1C4C8B2F-DBC8-4884-091F-7FCF701EAFB7}"/>
                      </a:ext>
                    </a:extLst>
                  </p:cNvPr>
                  <p:cNvSpPr/>
                  <p:nvPr/>
                </p:nvSpPr>
                <p:spPr>
                  <a:xfrm>
                    <a:off x="9919440" y="4477624"/>
                    <a:ext cx="958214" cy="1655444"/>
                  </a:xfrm>
                  <a:custGeom>
                    <a:avLst/>
                    <a:gdLst>
                      <a:gd name="connsiteX0" fmla="*/ 0 w 958214"/>
                      <a:gd name="connsiteY0" fmla="*/ 1651635 h 1655444"/>
                      <a:gd name="connsiteX1" fmla="*/ 953452 w 958214"/>
                      <a:gd name="connsiteY1" fmla="*/ 0 h 1655444"/>
                      <a:gd name="connsiteX2" fmla="*/ 958215 w 958214"/>
                      <a:gd name="connsiteY2" fmla="*/ 0 h 1655444"/>
                      <a:gd name="connsiteX3" fmla="*/ 2857 w 958214"/>
                      <a:gd name="connsiteY3" fmla="*/ 1655445 h 1655444"/>
                      <a:gd name="connsiteX4" fmla="*/ 0 w 958214"/>
                      <a:gd name="connsiteY4" fmla="*/ 1651635 h 1655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214" h="1655444">
                        <a:moveTo>
                          <a:pt x="0" y="1651635"/>
                        </a:moveTo>
                        <a:lnTo>
                          <a:pt x="953452" y="0"/>
                        </a:lnTo>
                        <a:cubicBezTo>
                          <a:pt x="955357" y="0"/>
                          <a:pt x="956310" y="0"/>
                          <a:pt x="958215" y="0"/>
                        </a:cubicBezTo>
                        <a:lnTo>
                          <a:pt x="2857" y="1655445"/>
                        </a:lnTo>
                        <a:cubicBezTo>
                          <a:pt x="1905" y="1653540"/>
                          <a:pt x="952" y="1652588"/>
                          <a:pt x="0" y="1651635"/>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1" name="Forma libre: forma 2001">
                    <a:extLst>
                      <a:ext uri="{FF2B5EF4-FFF2-40B4-BE49-F238E27FC236}">
                        <a16:creationId xmlns:a16="http://schemas.microsoft.com/office/drawing/2014/main" id="{D2EEB9AB-CCA5-E644-231E-5BC86FE46652}"/>
                      </a:ext>
                    </a:extLst>
                  </p:cNvPr>
                  <p:cNvSpPr/>
                  <p:nvPr/>
                </p:nvSpPr>
                <p:spPr>
                  <a:xfrm>
                    <a:off x="9922297" y="4477624"/>
                    <a:ext cx="960119" cy="1659255"/>
                  </a:xfrm>
                  <a:custGeom>
                    <a:avLst/>
                    <a:gdLst>
                      <a:gd name="connsiteX0" fmla="*/ 0 w 960119"/>
                      <a:gd name="connsiteY0" fmla="*/ 1655445 h 1659255"/>
                      <a:gd name="connsiteX1" fmla="*/ 955357 w 960119"/>
                      <a:gd name="connsiteY1" fmla="*/ 0 h 1659255"/>
                      <a:gd name="connsiteX2" fmla="*/ 960120 w 960119"/>
                      <a:gd name="connsiteY2" fmla="*/ 0 h 1659255"/>
                      <a:gd name="connsiteX3" fmla="*/ 1905 w 960119"/>
                      <a:gd name="connsiteY3" fmla="*/ 1659255 h 1659255"/>
                      <a:gd name="connsiteX4" fmla="*/ 0 w 960119"/>
                      <a:gd name="connsiteY4" fmla="*/ 1655445 h 1659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119" h="1659255">
                        <a:moveTo>
                          <a:pt x="0" y="1655445"/>
                        </a:moveTo>
                        <a:lnTo>
                          <a:pt x="955357" y="0"/>
                        </a:lnTo>
                        <a:cubicBezTo>
                          <a:pt x="957263" y="0"/>
                          <a:pt x="958215" y="0"/>
                          <a:pt x="960120" y="0"/>
                        </a:cubicBezTo>
                        <a:lnTo>
                          <a:pt x="1905" y="1659255"/>
                        </a:lnTo>
                        <a:cubicBezTo>
                          <a:pt x="953" y="1657350"/>
                          <a:pt x="953" y="1656398"/>
                          <a:pt x="0" y="1655445"/>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2" name="Forma libre: forma 2002">
                    <a:extLst>
                      <a:ext uri="{FF2B5EF4-FFF2-40B4-BE49-F238E27FC236}">
                        <a16:creationId xmlns:a16="http://schemas.microsoft.com/office/drawing/2014/main" id="{E2A1DBA7-8198-5B01-D141-E41AF7FF5BB4}"/>
                      </a:ext>
                    </a:extLst>
                  </p:cNvPr>
                  <p:cNvSpPr/>
                  <p:nvPr/>
                </p:nvSpPr>
                <p:spPr>
                  <a:xfrm>
                    <a:off x="9924202" y="4477624"/>
                    <a:ext cx="962025" cy="1663065"/>
                  </a:xfrm>
                  <a:custGeom>
                    <a:avLst/>
                    <a:gdLst>
                      <a:gd name="connsiteX0" fmla="*/ 0 w 962025"/>
                      <a:gd name="connsiteY0" fmla="*/ 1659255 h 1663065"/>
                      <a:gd name="connsiteX1" fmla="*/ 958215 w 962025"/>
                      <a:gd name="connsiteY1" fmla="*/ 0 h 1663065"/>
                      <a:gd name="connsiteX2" fmla="*/ 962025 w 962025"/>
                      <a:gd name="connsiteY2" fmla="*/ 0 h 1663065"/>
                      <a:gd name="connsiteX3" fmla="*/ 1905 w 962025"/>
                      <a:gd name="connsiteY3" fmla="*/ 1663065 h 1663065"/>
                      <a:gd name="connsiteX4" fmla="*/ 0 w 962025"/>
                      <a:gd name="connsiteY4" fmla="*/ 1659255 h 1663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1663065">
                        <a:moveTo>
                          <a:pt x="0" y="1659255"/>
                        </a:moveTo>
                        <a:lnTo>
                          <a:pt x="958215" y="0"/>
                        </a:lnTo>
                        <a:cubicBezTo>
                          <a:pt x="960120" y="0"/>
                          <a:pt x="961072" y="0"/>
                          <a:pt x="962025" y="0"/>
                        </a:cubicBezTo>
                        <a:lnTo>
                          <a:pt x="1905" y="1663065"/>
                        </a:lnTo>
                        <a:cubicBezTo>
                          <a:pt x="1905" y="1661160"/>
                          <a:pt x="952" y="1660207"/>
                          <a:pt x="0" y="1659255"/>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3" name="Forma libre: forma 2003">
                    <a:extLst>
                      <a:ext uri="{FF2B5EF4-FFF2-40B4-BE49-F238E27FC236}">
                        <a16:creationId xmlns:a16="http://schemas.microsoft.com/office/drawing/2014/main" id="{1FC1E4AB-17E4-6128-1162-6927B42597DC}"/>
                      </a:ext>
                    </a:extLst>
                  </p:cNvPr>
                  <p:cNvSpPr/>
                  <p:nvPr/>
                </p:nvSpPr>
                <p:spPr>
                  <a:xfrm>
                    <a:off x="9926107" y="4477624"/>
                    <a:ext cx="964882" cy="1666875"/>
                  </a:xfrm>
                  <a:custGeom>
                    <a:avLst/>
                    <a:gdLst>
                      <a:gd name="connsiteX0" fmla="*/ 0 w 964882"/>
                      <a:gd name="connsiteY0" fmla="*/ 1663065 h 1666875"/>
                      <a:gd name="connsiteX1" fmla="*/ 960120 w 964882"/>
                      <a:gd name="connsiteY1" fmla="*/ 0 h 1666875"/>
                      <a:gd name="connsiteX2" fmla="*/ 964883 w 964882"/>
                      <a:gd name="connsiteY2" fmla="*/ 0 h 1666875"/>
                      <a:gd name="connsiteX3" fmla="*/ 2858 w 964882"/>
                      <a:gd name="connsiteY3" fmla="*/ 1666875 h 1666875"/>
                      <a:gd name="connsiteX4" fmla="*/ 0 w 964882"/>
                      <a:gd name="connsiteY4" fmla="*/ 1663065 h 166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882" h="1666875">
                        <a:moveTo>
                          <a:pt x="0" y="1663065"/>
                        </a:moveTo>
                        <a:lnTo>
                          <a:pt x="960120" y="0"/>
                        </a:lnTo>
                        <a:cubicBezTo>
                          <a:pt x="962025" y="0"/>
                          <a:pt x="962978" y="0"/>
                          <a:pt x="964883" y="0"/>
                        </a:cubicBezTo>
                        <a:lnTo>
                          <a:pt x="2858" y="1666875"/>
                        </a:lnTo>
                        <a:cubicBezTo>
                          <a:pt x="1905" y="1664970"/>
                          <a:pt x="953" y="1664018"/>
                          <a:pt x="0" y="1663065"/>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4" name="Forma libre: forma 2004">
                    <a:extLst>
                      <a:ext uri="{FF2B5EF4-FFF2-40B4-BE49-F238E27FC236}">
                        <a16:creationId xmlns:a16="http://schemas.microsoft.com/office/drawing/2014/main" id="{9581A371-DF2E-A65E-AAD5-86E558111EE0}"/>
                      </a:ext>
                    </a:extLst>
                  </p:cNvPr>
                  <p:cNvSpPr/>
                  <p:nvPr/>
                </p:nvSpPr>
                <p:spPr>
                  <a:xfrm>
                    <a:off x="9928965" y="4477624"/>
                    <a:ext cx="965834" cy="1669732"/>
                  </a:xfrm>
                  <a:custGeom>
                    <a:avLst/>
                    <a:gdLst>
                      <a:gd name="connsiteX0" fmla="*/ 0 w 965834"/>
                      <a:gd name="connsiteY0" fmla="*/ 1666875 h 1669732"/>
                      <a:gd name="connsiteX1" fmla="*/ 962025 w 965834"/>
                      <a:gd name="connsiteY1" fmla="*/ 0 h 1669732"/>
                      <a:gd name="connsiteX2" fmla="*/ 965835 w 965834"/>
                      <a:gd name="connsiteY2" fmla="*/ 0 h 1669732"/>
                      <a:gd name="connsiteX3" fmla="*/ 1905 w 965834"/>
                      <a:gd name="connsiteY3" fmla="*/ 1669732 h 1669732"/>
                      <a:gd name="connsiteX4" fmla="*/ 0 w 965834"/>
                      <a:gd name="connsiteY4" fmla="*/ 1666875 h 1669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5834" h="1669732">
                        <a:moveTo>
                          <a:pt x="0" y="1666875"/>
                        </a:moveTo>
                        <a:lnTo>
                          <a:pt x="962025" y="0"/>
                        </a:lnTo>
                        <a:cubicBezTo>
                          <a:pt x="963930" y="0"/>
                          <a:pt x="964882" y="0"/>
                          <a:pt x="965835" y="0"/>
                        </a:cubicBezTo>
                        <a:lnTo>
                          <a:pt x="1905" y="1669732"/>
                        </a:lnTo>
                        <a:cubicBezTo>
                          <a:pt x="952" y="1668780"/>
                          <a:pt x="0" y="1667828"/>
                          <a:pt x="0" y="1666875"/>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5" name="Forma libre: forma 2005">
                    <a:extLst>
                      <a:ext uri="{FF2B5EF4-FFF2-40B4-BE49-F238E27FC236}">
                        <a16:creationId xmlns:a16="http://schemas.microsoft.com/office/drawing/2014/main" id="{1D7A7C2F-5647-767C-6A4C-FC589DF539EB}"/>
                      </a:ext>
                    </a:extLst>
                  </p:cNvPr>
                  <p:cNvSpPr/>
                  <p:nvPr/>
                </p:nvSpPr>
                <p:spPr>
                  <a:xfrm>
                    <a:off x="9930869" y="4477624"/>
                    <a:ext cx="968692" cy="1673542"/>
                  </a:xfrm>
                  <a:custGeom>
                    <a:avLst/>
                    <a:gdLst>
                      <a:gd name="connsiteX0" fmla="*/ 0 w 968692"/>
                      <a:gd name="connsiteY0" fmla="*/ 1669732 h 1673542"/>
                      <a:gd name="connsiteX1" fmla="*/ 963930 w 968692"/>
                      <a:gd name="connsiteY1" fmla="*/ 0 h 1673542"/>
                      <a:gd name="connsiteX2" fmla="*/ 968693 w 968692"/>
                      <a:gd name="connsiteY2" fmla="*/ 0 h 1673542"/>
                      <a:gd name="connsiteX3" fmla="*/ 1905 w 968692"/>
                      <a:gd name="connsiteY3" fmla="*/ 1673543 h 1673542"/>
                      <a:gd name="connsiteX4" fmla="*/ 0 w 968692"/>
                      <a:gd name="connsiteY4" fmla="*/ 1669732 h 1673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692" h="1673542">
                        <a:moveTo>
                          <a:pt x="0" y="1669732"/>
                        </a:moveTo>
                        <a:lnTo>
                          <a:pt x="963930" y="0"/>
                        </a:lnTo>
                        <a:cubicBezTo>
                          <a:pt x="965835" y="0"/>
                          <a:pt x="966788" y="0"/>
                          <a:pt x="968693" y="0"/>
                        </a:cubicBezTo>
                        <a:lnTo>
                          <a:pt x="1905" y="1673543"/>
                        </a:lnTo>
                        <a:cubicBezTo>
                          <a:pt x="953" y="1672590"/>
                          <a:pt x="953" y="1671638"/>
                          <a:pt x="0" y="1669732"/>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6" name="Forma libre: forma 2006">
                    <a:extLst>
                      <a:ext uri="{FF2B5EF4-FFF2-40B4-BE49-F238E27FC236}">
                        <a16:creationId xmlns:a16="http://schemas.microsoft.com/office/drawing/2014/main" id="{F8977083-1B17-F7D8-BB86-36995CD948EB}"/>
                      </a:ext>
                    </a:extLst>
                  </p:cNvPr>
                  <p:cNvSpPr/>
                  <p:nvPr/>
                </p:nvSpPr>
                <p:spPr>
                  <a:xfrm>
                    <a:off x="9932775" y="4477624"/>
                    <a:ext cx="971550" cy="1677352"/>
                  </a:xfrm>
                  <a:custGeom>
                    <a:avLst/>
                    <a:gdLst>
                      <a:gd name="connsiteX0" fmla="*/ 0 w 971550"/>
                      <a:gd name="connsiteY0" fmla="*/ 1673543 h 1677352"/>
                      <a:gd name="connsiteX1" fmla="*/ 966788 w 971550"/>
                      <a:gd name="connsiteY1" fmla="*/ 0 h 1677352"/>
                      <a:gd name="connsiteX2" fmla="*/ 971550 w 971550"/>
                      <a:gd name="connsiteY2" fmla="*/ 0 h 1677352"/>
                      <a:gd name="connsiteX3" fmla="*/ 1905 w 971550"/>
                      <a:gd name="connsiteY3" fmla="*/ 1677353 h 1677352"/>
                      <a:gd name="connsiteX4" fmla="*/ 0 w 971550"/>
                      <a:gd name="connsiteY4" fmla="*/ 1673543 h 16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50" h="1677352">
                        <a:moveTo>
                          <a:pt x="0" y="1673543"/>
                        </a:moveTo>
                        <a:lnTo>
                          <a:pt x="966788" y="0"/>
                        </a:lnTo>
                        <a:cubicBezTo>
                          <a:pt x="968692" y="0"/>
                          <a:pt x="969645" y="0"/>
                          <a:pt x="971550" y="0"/>
                        </a:cubicBezTo>
                        <a:lnTo>
                          <a:pt x="1905" y="1677353"/>
                        </a:lnTo>
                        <a:cubicBezTo>
                          <a:pt x="1905" y="1676400"/>
                          <a:pt x="953" y="1675448"/>
                          <a:pt x="0" y="1673543"/>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7" name="Forma libre: forma 2007">
                    <a:extLst>
                      <a:ext uri="{FF2B5EF4-FFF2-40B4-BE49-F238E27FC236}">
                        <a16:creationId xmlns:a16="http://schemas.microsoft.com/office/drawing/2014/main" id="{4E14F877-7670-0943-43D6-97FEFC29F553}"/>
                      </a:ext>
                    </a:extLst>
                  </p:cNvPr>
                  <p:cNvSpPr/>
                  <p:nvPr/>
                </p:nvSpPr>
                <p:spPr>
                  <a:xfrm>
                    <a:off x="9934679" y="4477624"/>
                    <a:ext cx="973455" cy="1682115"/>
                  </a:xfrm>
                  <a:custGeom>
                    <a:avLst/>
                    <a:gdLst>
                      <a:gd name="connsiteX0" fmla="*/ 0 w 973455"/>
                      <a:gd name="connsiteY0" fmla="*/ 1677353 h 1682115"/>
                      <a:gd name="connsiteX1" fmla="*/ 968693 w 973455"/>
                      <a:gd name="connsiteY1" fmla="*/ 0 h 1682115"/>
                      <a:gd name="connsiteX2" fmla="*/ 973455 w 973455"/>
                      <a:gd name="connsiteY2" fmla="*/ 0 h 1682115"/>
                      <a:gd name="connsiteX3" fmla="*/ 2858 w 973455"/>
                      <a:gd name="connsiteY3" fmla="*/ 1682115 h 1682115"/>
                      <a:gd name="connsiteX4" fmla="*/ 0 w 973455"/>
                      <a:gd name="connsiteY4" fmla="*/ 1677353 h 1682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455" h="1682115">
                        <a:moveTo>
                          <a:pt x="0" y="1677353"/>
                        </a:moveTo>
                        <a:lnTo>
                          <a:pt x="968693" y="0"/>
                        </a:lnTo>
                        <a:cubicBezTo>
                          <a:pt x="970598" y="0"/>
                          <a:pt x="971550" y="0"/>
                          <a:pt x="973455" y="0"/>
                        </a:cubicBezTo>
                        <a:lnTo>
                          <a:pt x="2858" y="1682115"/>
                        </a:lnTo>
                        <a:cubicBezTo>
                          <a:pt x="1905" y="1680210"/>
                          <a:pt x="953" y="1679257"/>
                          <a:pt x="0" y="1677353"/>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8" name="Forma libre: forma 2008">
                    <a:extLst>
                      <a:ext uri="{FF2B5EF4-FFF2-40B4-BE49-F238E27FC236}">
                        <a16:creationId xmlns:a16="http://schemas.microsoft.com/office/drawing/2014/main" id="{FFB662E3-0F90-20F7-B9E4-3285ACB814CF}"/>
                      </a:ext>
                    </a:extLst>
                  </p:cNvPr>
                  <p:cNvSpPr/>
                  <p:nvPr/>
                </p:nvSpPr>
                <p:spPr>
                  <a:xfrm>
                    <a:off x="9937537" y="4477624"/>
                    <a:ext cx="975359" cy="1685925"/>
                  </a:xfrm>
                  <a:custGeom>
                    <a:avLst/>
                    <a:gdLst>
                      <a:gd name="connsiteX0" fmla="*/ 0 w 975359"/>
                      <a:gd name="connsiteY0" fmla="*/ 1682115 h 1685925"/>
                      <a:gd name="connsiteX1" fmla="*/ 970597 w 975359"/>
                      <a:gd name="connsiteY1" fmla="*/ 0 h 1685925"/>
                      <a:gd name="connsiteX2" fmla="*/ 975360 w 975359"/>
                      <a:gd name="connsiteY2" fmla="*/ 0 h 1685925"/>
                      <a:gd name="connsiteX3" fmla="*/ 1905 w 975359"/>
                      <a:gd name="connsiteY3" fmla="*/ 1685925 h 1685925"/>
                      <a:gd name="connsiteX4" fmla="*/ 0 w 975359"/>
                      <a:gd name="connsiteY4" fmla="*/ 1682115 h 168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359" h="1685925">
                        <a:moveTo>
                          <a:pt x="0" y="1682115"/>
                        </a:moveTo>
                        <a:lnTo>
                          <a:pt x="970597" y="0"/>
                        </a:lnTo>
                        <a:cubicBezTo>
                          <a:pt x="972503" y="0"/>
                          <a:pt x="973455" y="0"/>
                          <a:pt x="975360" y="0"/>
                        </a:cubicBezTo>
                        <a:lnTo>
                          <a:pt x="1905" y="1685925"/>
                        </a:lnTo>
                        <a:cubicBezTo>
                          <a:pt x="1905" y="1684020"/>
                          <a:pt x="953" y="1683068"/>
                          <a:pt x="0" y="1682115"/>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9" name="Forma libre: forma 2009">
                    <a:extLst>
                      <a:ext uri="{FF2B5EF4-FFF2-40B4-BE49-F238E27FC236}">
                        <a16:creationId xmlns:a16="http://schemas.microsoft.com/office/drawing/2014/main" id="{BE087EEE-4544-5E8C-52A6-0DC5C511B370}"/>
                      </a:ext>
                    </a:extLst>
                  </p:cNvPr>
                  <p:cNvSpPr/>
                  <p:nvPr/>
                </p:nvSpPr>
                <p:spPr>
                  <a:xfrm>
                    <a:off x="9939442" y="4477624"/>
                    <a:ext cx="978217" cy="1689734"/>
                  </a:xfrm>
                  <a:custGeom>
                    <a:avLst/>
                    <a:gdLst>
                      <a:gd name="connsiteX0" fmla="*/ 0 w 978217"/>
                      <a:gd name="connsiteY0" fmla="*/ 1685925 h 1689734"/>
                      <a:gd name="connsiteX1" fmla="*/ 973455 w 978217"/>
                      <a:gd name="connsiteY1" fmla="*/ 0 h 1689734"/>
                      <a:gd name="connsiteX2" fmla="*/ 978218 w 978217"/>
                      <a:gd name="connsiteY2" fmla="*/ 0 h 1689734"/>
                      <a:gd name="connsiteX3" fmla="*/ 2858 w 978217"/>
                      <a:gd name="connsiteY3" fmla="*/ 1689735 h 1689734"/>
                      <a:gd name="connsiteX4" fmla="*/ 0 w 978217"/>
                      <a:gd name="connsiteY4" fmla="*/ 1685925 h 168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217" h="1689734">
                        <a:moveTo>
                          <a:pt x="0" y="1685925"/>
                        </a:moveTo>
                        <a:lnTo>
                          <a:pt x="973455" y="0"/>
                        </a:lnTo>
                        <a:cubicBezTo>
                          <a:pt x="975360" y="0"/>
                          <a:pt x="977265" y="0"/>
                          <a:pt x="978218" y="0"/>
                        </a:cubicBezTo>
                        <a:lnTo>
                          <a:pt x="2858" y="1689735"/>
                        </a:lnTo>
                        <a:cubicBezTo>
                          <a:pt x="1905" y="1688782"/>
                          <a:pt x="953" y="1686878"/>
                          <a:pt x="0" y="1685925"/>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0" name="Forma libre: forma 2010">
                    <a:extLst>
                      <a:ext uri="{FF2B5EF4-FFF2-40B4-BE49-F238E27FC236}">
                        <a16:creationId xmlns:a16="http://schemas.microsoft.com/office/drawing/2014/main" id="{D826F5E9-41F7-4DC5-8FBF-6DF3DB4409D3}"/>
                      </a:ext>
                    </a:extLst>
                  </p:cNvPr>
                  <p:cNvSpPr/>
                  <p:nvPr/>
                </p:nvSpPr>
                <p:spPr>
                  <a:xfrm>
                    <a:off x="9942300" y="4477624"/>
                    <a:ext cx="980122" cy="1694497"/>
                  </a:xfrm>
                  <a:custGeom>
                    <a:avLst/>
                    <a:gdLst>
                      <a:gd name="connsiteX0" fmla="*/ 0 w 980122"/>
                      <a:gd name="connsiteY0" fmla="*/ 1689735 h 1694497"/>
                      <a:gd name="connsiteX1" fmla="*/ 975360 w 980122"/>
                      <a:gd name="connsiteY1" fmla="*/ 0 h 1694497"/>
                      <a:gd name="connsiteX2" fmla="*/ 980122 w 980122"/>
                      <a:gd name="connsiteY2" fmla="*/ 0 h 1694497"/>
                      <a:gd name="connsiteX3" fmla="*/ 2857 w 980122"/>
                      <a:gd name="connsiteY3" fmla="*/ 1694498 h 1694497"/>
                      <a:gd name="connsiteX4" fmla="*/ 0 w 980122"/>
                      <a:gd name="connsiteY4" fmla="*/ 1689735 h 1694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122" h="1694497">
                        <a:moveTo>
                          <a:pt x="0" y="1689735"/>
                        </a:moveTo>
                        <a:lnTo>
                          <a:pt x="975360" y="0"/>
                        </a:lnTo>
                        <a:cubicBezTo>
                          <a:pt x="977265" y="0"/>
                          <a:pt x="979170" y="0"/>
                          <a:pt x="980122" y="0"/>
                        </a:cubicBezTo>
                        <a:lnTo>
                          <a:pt x="2857" y="1694498"/>
                        </a:lnTo>
                        <a:cubicBezTo>
                          <a:pt x="1905" y="1693545"/>
                          <a:pt x="953" y="1691640"/>
                          <a:pt x="0" y="1689735"/>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1" name="Forma libre: forma 2011">
                    <a:extLst>
                      <a:ext uri="{FF2B5EF4-FFF2-40B4-BE49-F238E27FC236}">
                        <a16:creationId xmlns:a16="http://schemas.microsoft.com/office/drawing/2014/main" id="{A0E69063-F3D4-F779-C677-EE66CC2B6759}"/>
                      </a:ext>
                    </a:extLst>
                  </p:cNvPr>
                  <p:cNvSpPr/>
                  <p:nvPr/>
                </p:nvSpPr>
                <p:spPr>
                  <a:xfrm>
                    <a:off x="9945157" y="4477624"/>
                    <a:ext cx="983932" cy="1699259"/>
                  </a:xfrm>
                  <a:custGeom>
                    <a:avLst/>
                    <a:gdLst>
                      <a:gd name="connsiteX0" fmla="*/ 0 w 983932"/>
                      <a:gd name="connsiteY0" fmla="*/ 1694498 h 1699259"/>
                      <a:gd name="connsiteX1" fmla="*/ 978218 w 983932"/>
                      <a:gd name="connsiteY1" fmla="*/ 0 h 1699259"/>
                      <a:gd name="connsiteX2" fmla="*/ 983933 w 983932"/>
                      <a:gd name="connsiteY2" fmla="*/ 0 h 1699259"/>
                      <a:gd name="connsiteX3" fmla="*/ 2858 w 983932"/>
                      <a:gd name="connsiteY3" fmla="*/ 1699260 h 1699259"/>
                      <a:gd name="connsiteX4" fmla="*/ 0 w 983932"/>
                      <a:gd name="connsiteY4" fmla="*/ 1694498 h 1699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932" h="1699259">
                        <a:moveTo>
                          <a:pt x="0" y="1694498"/>
                        </a:moveTo>
                        <a:lnTo>
                          <a:pt x="978218" y="0"/>
                        </a:lnTo>
                        <a:cubicBezTo>
                          <a:pt x="980122" y="0"/>
                          <a:pt x="982028" y="0"/>
                          <a:pt x="983933" y="0"/>
                        </a:cubicBezTo>
                        <a:lnTo>
                          <a:pt x="2858" y="1699260"/>
                        </a:lnTo>
                        <a:cubicBezTo>
                          <a:pt x="1905" y="1697355"/>
                          <a:pt x="953" y="1696403"/>
                          <a:pt x="0" y="1694498"/>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2" name="Forma libre: forma 2012">
                    <a:extLst>
                      <a:ext uri="{FF2B5EF4-FFF2-40B4-BE49-F238E27FC236}">
                        <a16:creationId xmlns:a16="http://schemas.microsoft.com/office/drawing/2014/main" id="{FB0F2F7B-4628-531B-805F-684138E56568}"/>
                      </a:ext>
                    </a:extLst>
                  </p:cNvPr>
                  <p:cNvSpPr/>
                  <p:nvPr/>
                </p:nvSpPr>
                <p:spPr>
                  <a:xfrm>
                    <a:off x="9948015" y="4477624"/>
                    <a:ext cx="986789" cy="1704022"/>
                  </a:xfrm>
                  <a:custGeom>
                    <a:avLst/>
                    <a:gdLst>
                      <a:gd name="connsiteX0" fmla="*/ 0 w 986789"/>
                      <a:gd name="connsiteY0" fmla="*/ 1699260 h 1704022"/>
                      <a:gd name="connsiteX1" fmla="*/ 981075 w 986789"/>
                      <a:gd name="connsiteY1" fmla="*/ 0 h 1704022"/>
                      <a:gd name="connsiteX2" fmla="*/ 986790 w 986789"/>
                      <a:gd name="connsiteY2" fmla="*/ 0 h 1704022"/>
                      <a:gd name="connsiteX3" fmla="*/ 2857 w 986789"/>
                      <a:gd name="connsiteY3" fmla="*/ 1704023 h 1704022"/>
                      <a:gd name="connsiteX4" fmla="*/ 0 w 986789"/>
                      <a:gd name="connsiteY4" fmla="*/ 1699260 h 1704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6789" h="1704022">
                        <a:moveTo>
                          <a:pt x="0" y="1699260"/>
                        </a:moveTo>
                        <a:lnTo>
                          <a:pt x="981075" y="0"/>
                        </a:lnTo>
                        <a:cubicBezTo>
                          <a:pt x="982980" y="0"/>
                          <a:pt x="984885" y="0"/>
                          <a:pt x="986790" y="0"/>
                        </a:cubicBezTo>
                        <a:lnTo>
                          <a:pt x="2857" y="1704023"/>
                        </a:lnTo>
                        <a:cubicBezTo>
                          <a:pt x="1905" y="1703070"/>
                          <a:pt x="952" y="1701165"/>
                          <a:pt x="0" y="169926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3" name="Forma libre: forma 2013">
                    <a:extLst>
                      <a:ext uri="{FF2B5EF4-FFF2-40B4-BE49-F238E27FC236}">
                        <a16:creationId xmlns:a16="http://schemas.microsoft.com/office/drawing/2014/main" id="{AB01D697-174A-5BA3-D7E4-8590B3612EB7}"/>
                      </a:ext>
                    </a:extLst>
                  </p:cNvPr>
                  <p:cNvSpPr/>
                  <p:nvPr/>
                </p:nvSpPr>
                <p:spPr>
                  <a:xfrm>
                    <a:off x="9950872" y="4477624"/>
                    <a:ext cx="990600" cy="1709737"/>
                  </a:xfrm>
                  <a:custGeom>
                    <a:avLst/>
                    <a:gdLst>
                      <a:gd name="connsiteX0" fmla="*/ 0 w 990600"/>
                      <a:gd name="connsiteY0" fmla="*/ 1704023 h 1709737"/>
                      <a:gd name="connsiteX1" fmla="*/ 983932 w 990600"/>
                      <a:gd name="connsiteY1" fmla="*/ 0 h 1709737"/>
                      <a:gd name="connsiteX2" fmla="*/ 990600 w 990600"/>
                      <a:gd name="connsiteY2" fmla="*/ 0 h 1709737"/>
                      <a:gd name="connsiteX3" fmla="*/ 2857 w 990600"/>
                      <a:gd name="connsiteY3" fmla="*/ 1709738 h 1709737"/>
                      <a:gd name="connsiteX4" fmla="*/ 0 w 990600"/>
                      <a:gd name="connsiteY4" fmla="*/ 1704023 h 1709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0" h="1709737">
                        <a:moveTo>
                          <a:pt x="0" y="1704023"/>
                        </a:moveTo>
                        <a:lnTo>
                          <a:pt x="983932" y="0"/>
                        </a:lnTo>
                        <a:cubicBezTo>
                          <a:pt x="985838" y="0"/>
                          <a:pt x="987743" y="0"/>
                          <a:pt x="990600" y="0"/>
                        </a:cubicBezTo>
                        <a:lnTo>
                          <a:pt x="2857" y="1709738"/>
                        </a:lnTo>
                        <a:cubicBezTo>
                          <a:pt x="1905" y="1707832"/>
                          <a:pt x="953" y="1705928"/>
                          <a:pt x="0" y="1704023"/>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4" name="Forma libre: forma 2014">
                    <a:extLst>
                      <a:ext uri="{FF2B5EF4-FFF2-40B4-BE49-F238E27FC236}">
                        <a16:creationId xmlns:a16="http://schemas.microsoft.com/office/drawing/2014/main" id="{92052671-8E99-BF5D-C73D-B0AF9A689432}"/>
                      </a:ext>
                    </a:extLst>
                  </p:cNvPr>
                  <p:cNvSpPr/>
                  <p:nvPr/>
                </p:nvSpPr>
                <p:spPr>
                  <a:xfrm>
                    <a:off x="9953729" y="4477624"/>
                    <a:ext cx="993457" cy="1715452"/>
                  </a:xfrm>
                  <a:custGeom>
                    <a:avLst/>
                    <a:gdLst>
                      <a:gd name="connsiteX0" fmla="*/ 0 w 993457"/>
                      <a:gd name="connsiteY0" fmla="*/ 1709738 h 1715452"/>
                      <a:gd name="connsiteX1" fmla="*/ 986790 w 993457"/>
                      <a:gd name="connsiteY1" fmla="*/ 0 h 1715452"/>
                      <a:gd name="connsiteX2" fmla="*/ 993458 w 993457"/>
                      <a:gd name="connsiteY2" fmla="*/ 0 h 1715452"/>
                      <a:gd name="connsiteX3" fmla="*/ 2858 w 993457"/>
                      <a:gd name="connsiteY3" fmla="*/ 1715453 h 1715452"/>
                      <a:gd name="connsiteX4" fmla="*/ 0 w 993457"/>
                      <a:gd name="connsiteY4" fmla="*/ 1709738 h 1715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457" h="1715452">
                        <a:moveTo>
                          <a:pt x="0" y="1709738"/>
                        </a:moveTo>
                        <a:lnTo>
                          <a:pt x="986790" y="0"/>
                        </a:lnTo>
                        <a:cubicBezTo>
                          <a:pt x="988695" y="0"/>
                          <a:pt x="991553" y="0"/>
                          <a:pt x="993458" y="0"/>
                        </a:cubicBezTo>
                        <a:lnTo>
                          <a:pt x="2858" y="1715453"/>
                        </a:lnTo>
                        <a:cubicBezTo>
                          <a:pt x="1905" y="1713548"/>
                          <a:pt x="953" y="1711643"/>
                          <a:pt x="0" y="1709738"/>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5" name="Forma libre: forma 2015">
                    <a:extLst>
                      <a:ext uri="{FF2B5EF4-FFF2-40B4-BE49-F238E27FC236}">
                        <a16:creationId xmlns:a16="http://schemas.microsoft.com/office/drawing/2014/main" id="{3429FCAA-8172-D2D8-2CDA-CE0AD4BBA0CC}"/>
                      </a:ext>
                    </a:extLst>
                  </p:cNvPr>
                  <p:cNvSpPr/>
                  <p:nvPr/>
                </p:nvSpPr>
                <p:spPr>
                  <a:xfrm>
                    <a:off x="9956587" y="4477624"/>
                    <a:ext cx="997267" cy="1722119"/>
                  </a:xfrm>
                  <a:custGeom>
                    <a:avLst/>
                    <a:gdLst>
                      <a:gd name="connsiteX0" fmla="*/ 0 w 997267"/>
                      <a:gd name="connsiteY0" fmla="*/ 1715453 h 1722119"/>
                      <a:gd name="connsiteX1" fmla="*/ 990600 w 997267"/>
                      <a:gd name="connsiteY1" fmla="*/ 0 h 1722119"/>
                      <a:gd name="connsiteX2" fmla="*/ 997267 w 997267"/>
                      <a:gd name="connsiteY2" fmla="*/ 0 h 1722119"/>
                      <a:gd name="connsiteX3" fmla="*/ 3810 w 997267"/>
                      <a:gd name="connsiteY3" fmla="*/ 1722120 h 1722119"/>
                      <a:gd name="connsiteX4" fmla="*/ 0 w 997267"/>
                      <a:gd name="connsiteY4" fmla="*/ 1715453 h 1722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267" h="1722119">
                        <a:moveTo>
                          <a:pt x="0" y="1715453"/>
                        </a:moveTo>
                        <a:lnTo>
                          <a:pt x="990600" y="0"/>
                        </a:lnTo>
                        <a:cubicBezTo>
                          <a:pt x="993457" y="0"/>
                          <a:pt x="995363" y="0"/>
                          <a:pt x="997267" y="0"/>
                        </a:cubicBezTo>
                        <a:lnTo>
                          <a:pt x="3810" y="1722120"/>
                        </a:lnTo>
                        <a:cubicBezTo>
                          <a:pt x="2857" y="1720215"/>
                          <a:pt x="1905" y="1718310"/>
                          <a:pt x="0" y="1715453"/>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6" name="Forma libre: forma 2016">
                    <a:extLst>
                      <a:ext uri="{FF2B5EF4-FFF2-40B4-BE49-F238E27FC236}">
                        <a16:creationId xmlns:a16="http://schemas.microsoft.com/office/drawing/2014/main" id="{9E3D6470-8BC9-9AE7-4A56-1C6DB5C728EA}"/>
                      </a:ext>
                    </a:extLst>
                  </p:cNvPr>
                  <p:cNvSpPr/>
                  <p:nvPr/>
                </p:nvSpPr>
                <p:spPr>
                  <a:xfrm>
                    <a:off x="9960397" y="4477624"/>
                    <a:ext cx="1002030" cy="1727834"/>
                  </a:xfrm>
                  <a:custGeom>
                    <a:avLst/>
                    <a:gdLst>
                      <a:gd name="connsiteX0" fmla="*/ 0 w 1002030"/>
                      <a:gd name="connsiteY0" fmla="*/ 1722120 h 1727834"/>
                      <a:gd name="connsiteX1" fmla="*/ 994410 w 1002030"/>
                      <a:gd name="connsiteY1" fmla="*/ 0 h 1727834"/>
                      <a:gd name="connsiteX2" fmla="*/ 1002030 w 1002030"/>
                      <a:gd name="connsiteY2" fmla="*/ 0 h 1727834"/>
                      <a:gd name="connsiteX3" fmla="*/ 3810 w 1002030"/>
                      <a:gd name="connsiteY3" fmla="*/ 1727835 h 1727834"/>
                      <a:gd name="connsiteX4" fmla="*/ 0 w 1002030"/>
                      <a:gd name="connsiteY4" fmla="*/ 1722120 h 1727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030" h="1727834">
                        <a:moveTo>
                          <a:pt x="0" y="1722120"/>
                        </a:moveTo>
                        <a:lnTo>
                          <a:pt x="994410" y="0"/>
                        </a:lnTo>
                        <a:cubicBezTo>
                          <a:pt x="997268" y="0"/>
                          <a:pt x="1000125" y="0"/>
                          <a:pt x="1002030" y="0"/>
                        </a:cubicBezTo>
                        <a:lnTo>
                          <a:pt x="3810" y="1727835"/>
                        </a:lnTo>
                        <a:cubicBezTo>
                          <a:pt x="2857" y="1726882"/>
                          <a:pt x="1905" y="1724025"/>
                          <a:pt x="0" y="172212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7" name="Forma libre: forma 2017">
                    <a:extLst>
                      <a:ext uri="{FF2B5EF4-FFF2-40B4-BE49-F238E27FC236}">
                        <a16:creationId xmlns:a16="http://schemas.microsoft.com/office/drawing/2014/main" id="{D2410B95-4499-EEA8-5F70-E2B59DD661AF}"/>
                      </a:ext>
                    </a:extLst>
                  </p:cNvPr>
                  <p:cNvSpPr/>
                  <p:nvPr/>
                </p:nvSpPr>
                <p:spPr>
                  <a:xfrm>
                    <a:off x="9964207" y="4477624"/>
                    <a:ext cx="1004887" cy="1733550"/>
                  </a:xfrm>
                  <a:custGeom>
                    <a:avLst/>
                    <a:gdLst>
                      <a:gd name="connsiteX0" fmla="*/ 0 w 1004887"/>
                      <a:gd name="connsiteY0" fmla="*/ 1727835 h 1733550"/>
                      <a:gd name="connsiteX1" fmla="*/ 998220 w 1004887"/>
                      <a:gd name="connsiteY1" fmla="*/ 0 h 1733550"/>
                      <a:gd name="connsiteX2" fmla="*/ 1004888 w 1004887"/>
                      <a:gd name="connsiteY2" fmla="*/ 0 h 1733550"/>
                      <a:gd name="connsiteX3" fmla="*/ 2858 w 1004887"/>
                      <a:gd name="connsiteY3" fmla="*/ 1733550 h 1733550"/>
                      <a:gd name="connsiteX4" fmla="*/ 0 w 1004887"/>
                      <a:gd name="connsiteY4" fmla="*/ 1727835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887" h="1733550">
                        <a:moveTo>
                          <a:pt x="0" y="1727835"/>
                        </a:moveTo>
                        <a:lnTo>
                          <a:pt x="998220" y="0"/>
                        </a:lnTo>
                        <a:cubicBezTo>
                          <a:pt x="1002030" y="0"/>
                          <a:pt x="1004888" y="0"/>
                          <a:pt x="1004888" y="0"/>
                        </a:cubicBezTo>
                        <a:lnTo>
                          <a:pt x="2858" y="1733550"/>
                        </a:lnTo>
                        <a:cubicBezTo>
                          <a:pt x="2858" y="1733550"/>
                          <a:pt x="1905" y="1731645"/>
                          <a:pt x="0" y="1727835"/>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426" name="Gráfico 436">
                <a:extLst>
                  <a:ext uri="{FF2B5EF4-FFF2-40B4-BE49-F238E27FC236}">
                    <a16:creationId xmlns:a16="http://schemas.microsoft.com/office/drawing/2014/main" id="{DF4234F2-E765-5969-3A45-BFD734FF69E1}"/>
                  </a:ext>
                </a:extLst>
              </p:cNvPr>
              <p:cNvGrpSpPr/>
              <p:nvPr/>
            </p:nvGrpSpPr>
            <p:grpSpPr>
              <a:xfrm>
                <a:off x="6964785" y="4477624"/>
                <a:ext cx="1066800" cy="1733550"/>
                <a:chOff x="6964785" y="4477624"/>
                <a:chExt cx="1066800" cy="1733550"/>
              </a:xfrm>
              <a:grpFill/>
            </p:grpSpPr>
            <p:sp>
              <p:nvSpPr>
                <p:cNvPr id="508" name="Forma libre: forma 1968">
                  <a:extLst>
                    <a:ext uri="{FF2B5EF4-FFF2-40B4-BE49-F238E27FC236}">
                      <a16:creationId xmlns:a16="http://schemas.microsoft.com/office/drawing/2014/main" id="{5D9E6F27-1411-3519-C9F9-C01CF261C51F}"/>
                    </a:ext>
                  </a:extLst>
                </p:cNvPr>
                <p:cNvSpPr/>
                <p:nvPr/>
              </p:nvSpPr>
              <p:spPr>
                <a:xfrm>
                  <a:off x="6964785" y="4477624"/>
                  <a:ext cx="1066800" cy="1733550"/>
                </a:xfrm>
                <a:custGeom>
                  <a:avLst/>
                  <a:gdLst>
                    <a:gd name="connsiteX0" fmla="*/ 1066800 w 1066800"/>
                    <a:gd name="connsiteY0" fmla="*/ 1619250 h 1733550"/>
                    <a:gd name="connsiteX1" fmla="*/ 1001078 w 1066800"/>
                    <a:gd name="connsiteY1" fmla="*/ 1733550 h 1733550"/>
                    <a:gd name="connsiteX2" fmla="*/ 0 w 1066800"/>
                    <a:gd name="connsiteY2" fmla="*/ 0 h 1733550"/>
                    <a:gd name="connsiteX3" fmla="*/ 132398 w 1066800"/>
                    <a:gd name="connsiteY3" fmla="*/ 0 h 1733550"/>
                    <a:gd name="connsiteX4" fmla="*/ 1066800 w 1066800"/>
                    <a:gd name="connsiteY4" fmla="*/ 161925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00" h="1733550">
                      <a:moveTo>
                        <a:pt x="1066800" y="1619250"/>
                      </a:moveTo>
                      <a:cubicBezTo>
                        <a:pt x="1030605" y="1682115"/>
                        <a:pt x="1001078" y="1733550"/>
                        <a:pt x="1001078" y="1733550"/>
                      </a:cubicBezTo>
                      <a:lnTo>
                        <a:pt x="0" y="0"/>
                      </a:lnTo>
                      <a:cubicBezTo>
                        <a:pt x="0" y="0"/>
                        <a:pt x="59055" y="0"/>
                        <a:pt x="132398" y="0"/>
                      </a:cubicBezTo>
                      <a:cubicBezTo>
                        <a:pt x="132398" y="0"/>
                        <a:pt x="1066800" y="1619250"/>
                        <a:pt x="1066800" y="1619250"/>
                      </a:cubicBezTo>
                      <a:close/>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09" name="Gráfico 436">
                  <a:extLst>
                    <a:ext uri="{FF2B5EF4-FFF2-40B4-BE49-F238E27FC236}">
                      <a16:creationId xmlns:a16="http://schemas.microsoft.com/office/drawing/2014/main" id="{B3F9F78E-D1E5-021C-5003-31B27297D157}"/>
                    </a:ext>
                  </a:extLst>
                </p:cNvPr>
                <p:cNvGrpSpPr/>
                <p:nvPr/>
              </p:nvGrpSpPr>
              <p:grpSpPr>
                <a:xfrm>
                  <a:off x="6964785" y="4477624"/>
                  <a:ext cx="1066800" cy="1733550"/>
                  <a:chOff x="6964785" y="4477624"/>
                  <a:chExt cx="1066800" cy="1733550"/>
                </a:xfrm>
                <a:grpFill/>
              </p:grpSpPr>
              <p:sp>
                <p:nvSpPr>
                  <p:cNvPr id="510" name="Forma libre: forma 1970">
                    <a:extLst>
                      <a:ext uri="{FF2B5EF4-FFF2-40B4-BE49-F238E27FC236}">
                        <a16:creationId xmlns:a16="http://schemas.microsoft.com/office/drawing/2014/main" id="{4A44353E-0F0F-C482-F793-C4CD8A1143FA}"/>
                      </a:ext>
                    </a:extLst>
                  </p:cNvPr>
                  <p:cNvSpPr/>
                  <p:nvPr/>
                </p:nvSpPr>
                <p:spPr>
                  <a:xfrm>
                    <a:off x="7096468" y="4477624"/>
                    <a:ext cx="935116" cy="1620202"/>
                  </a:xfrm>
                  <a:custGeom>
                    <a:avLst/>
                    <a:gdLst>
                      <a:gd name="connsiteX0" fmla="*/ 714 w 935116"/>
                      <a:gd name="connsiteY0" fmla="*/ 0 h 1620202"/>
                      <a:gd name="connsiteX1" fmla="*/ 935117 w 935116"/>
                      <a:gd name="connsiteY1" fmla="*/ 1619250 h 1620202"/>
                      <a:gd name="connsiteX2" fmla="*/ 935117 w 935116"/>
                      <a:gd name="connsiteY2" fmla="*/ 1620203 h 1620202"/>
                      <a:gd name="connsiteX3" fmla="*/ 714 w 935116"/>
                      <a:gd name="connsiteY3" fmla="*/ 0 h 1620202"/>
                      <a:gd name="connsiteX4" fmla="*/ 714 w 935116"/>
                      <a:gd name="connsiteY4" fmla="*/ 0 h 1620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116" h="1620202">
                        <a:moveTo>
                          <a:pt x="714" y="0"/>
                        </a:moveTo>
                        <a:lnTo>
                          <a:pt x="935117" y="1619250"/>
                        </a:lnTo>
                        <a:cubicBezTo>
                          <a:pt x="935117" y="1619250"/>
                          <a:pt x="935117" y="1620203"/>
                          <a:pt x="935117" y="1620203"/>
                        </a:cubicBezTo>
                        <a:lnTo>
                          <a:pt x="714" y="0"/>
                        </a:lnTo>
                        <a:cubicBezTo>
                          <a:pt x="-238" y="0"/>
                          <a:pt x="-238" y="0"/>
                          <a:pt x="714"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1" name="Forma libre: forma 1971">
                    <a:extLst>
                      <a:ext uri="{FF2B5EF4-FFF2-40B4-BE49-F238E27FC236}">
                        <a16:creationId xmlns:a16="http://schemas.microsoft.com/office/drawing/2014/main" id="{FDD84426-A2FB-F4A3-575F-46C14A431D6F}"/>
                      </a:ext>
                    </a:extLst>
                  </p:cNvPr>
                  <p:cNvSpPr/>
                  <p:nvPr/>
                </p:nvSpPr>
                <p:spPr>
                  <a:xfrm>
                    <a:off x="7091467" y="4477624"/>
                    <a:ext cx="940117" cy="1624012"/>
                  </a:xfrm>
                  <a:custGeom>
                    <a:avLst/>
                    <a:gdLst>
                      <a:gd name="connsiteX0" fmla="*/ 4763 w 940117"/>
                      <a:gd name="connsiteY0" fmla="*/ 0 h 1624012"/>
                      <a:gd name="connsiteX1" fmla="*/ 940118 w 940117"/>
                      <a:gd name="connsiteY1" fmla="*/ 1620203 h 1624012"/>
                      <a:gd name="connsiteX2" fmla="*/ 938213 w 940117"/>
                      <a:gd name="connsiteY2" fmla="*/ 1624013 h 1624012"/>
                      <a:gd name="connsiteX3" fmla="*/ 0 w 940117"/>
                      <a:gd name="connsiteY3" fmla="*/ 0 h 1624012"/>
                      <a:gd name="connsiteX4" fmla="*/ 4763 w 940117"/>
                      <a:gd name="connsiteY4" fmla="*/ 0 h 162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0117" h="1624012">
                        <a:moveTo>
                          <a:pt x="4763" y="0"/>
                        </a:moveTo>
                        <a:lnTo>
                          <a:pt x="940118" y="1620203"/>
                        </a:lnTo>
                        <a:cubicBezTo>
                          <a:pt x="939165" y="1621155"/>
                          <a:pt x="939165" y="1623060"/>
                          <a:pt x="938213" y="1624013"/>
                        </a:cubicBezTo>
                        <a:lnTo>
                          <a:pt x="0" y="0"/>
                        </a:lnTo>
                        <a:cubicBezTo>
                          <a:pt x="1905" y="0"/>
                          <a:pt x="2858" y="0"/>
                          <a:pt x="4763"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 name="Forma libre: forma 1972">
                    <a:extLst>
                      <a:ext uri="{FF2B5EF4-FFF2-40B4-BE49-F238E27FC236}">
                        <a16:creationId xmlns:a16="http://schemas.microsoft.com/office/drawing/2014/main" id="{531C14D0-BB8F-70A7-CA19-DBEE20C76CD8}"/>
                      </a:ext>
                    </a:extLst>
                  </p:cNvPr>
                  <p:cNvSpPr/>
                  <p:nvPr/>
                </p:nvSpPr>
                <p:spPr>
                  <a:xfrm>
                    <a:off x="7087657" y="4477624"/>
                    <a:ext cx="941069" cy="1627822"/>
                  </a:xfrm>
                  <a:custGeom>
                    <a:avLst/>
                    <a:gdLst>
                      <a:gd name="connsiteX0" fmla="*/ 3810 w 941069"/>
                      <a:gd name="connsiteY0" fmla="*/ 0 h 1627822"/>
                      <a:gd name="connsiteX1" fmla="*/ 941070 w 941069"/>
                      <a:gd name="connsiteY1" fmla="*/ 1624013 h 1627822"/>
                      <a:gd name="connsiteX2" fmla="*/ 939165 w 941069"/>
                      <a:gd name="connsiteY2" fmla="*/ 1627823 h 1627822"/>
                      <a:gd name="connsiteX3" fmla="*/ 0 w 941069"/>
                      <a:gd name="connsiteY3" fmla="*/ 0 h 1627822"/>
                      <a:gd name="connsiteX4" fmla="*/ 3810 w 941069"/>
                      <a:gd name="connsiteY4" fmla="*/ 0 h 1627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069" h="1627822">
                        <a:moveTo>
                          <a:pt x="3810" y="0"/>
                        </a:moveTo>
                        <a:lnTo>
                          <a:pt x="941070" y="1624013"/>
                        </a:lnTo>
                        <a:cubicBezTo>
                          <a:pt x="940118" y="1624965"/>
                          <a:pt x="940118" y="1626870"/>
                          <a:pt x="939165" y="1627823"/>
                        </a:cubicBezTo>
                        <a:lnTo>
                          <a:pt x="0" y="0"/>
                        </a:lnTo>
                        <a:cubicBezTo>
                          <a:pt x="953" y="0"/>
                          <a:pt x="2858" y="0"/>
                          <a:pt x="3810"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3" name="Forma libre: forma 1973">
                    <a:extLst>
                      <a:ext uri="{FF2B5EF4-FFF2-40B4-BE49-F238E27FC236}">
                        <a16:creationId xmlns:a16="http://schemas.microsoft.com/office/drawing/2014/main" id="{6A366601-E02F-08D3-2F39-D8A6644E7EB0}"/>
                      </a:ext>
                    </a:extLst>
                  </p:cNvPr>
                  <p:cNvSpPr/>
                  <p:nvPr/>
                </p:nvSpPr>
                <p:spPr>
                  <a:xfrm>
                    <a:off x="7083847" y="4477624"/>
                    <a:ext cx="942975" cy="1630680"/>
                  </a:xfrm>
                  <a:custGeom>
                    <a:avLst/>
                    <a:gdLst>
                      <a:gd name="connsiteX0" fmla="*/ 3810 w 942975"/>
                      <a:gd name="connsiteY0" fmla="*/ 0 h 1630680"/>
                      <a:gd name="connsiteX1" fmla="*/ 942975 w 942975"/>
                      <a:gd name="connsiteY1" fmla="*/ 1627823 h 1630680"/>
                      <a:gd name="connsiteX2" fmla="*/ 941070 w 942975"/>
                      <a:gd name="connsiteY2" fmla="*/ 1630680 h 1630680"/>
                      <a:gd name="connsiteX3" fmla="*/ 0 w 942975"/>
                      <a:gd name="connsiteY3" fmla="*/ 0 h 1630680"/>
                      <a:gd name="connsiteX4" fmla="*/ 3810 w 942975"/>
                      <a:gd name="connsiteY4" fmla="*/ 0 h 1630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975" h="1630680">
                        <a:moveTo>
                          <a:pt x="3810" y="0"/>
                        </a:moveTo>
                        <a:lnTo>
                          <a:pt x="942975" y="1627823"/>
                        </a:lnTo>
                        <a:cubicBezTo>
                          <a:pt x="942023" y="1628775"/>
                          <a:pt x="942023" y="1629728"/>
                          <a:pt x="941070" y="1630680"/>
                        </a:cubicBezTo>
                        <a:lnTo>
                          <a:pt x="0" y="0"/>
                        </a:lnTo>
                        <a:cubicBezTo>
                          <a:pt x="953" y="0"/>
                          <a:pt x="1905" y="0"/>
                          <a:pt x="3810"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4" name="Forma libre: forma 1974">
                    <a:extLst>
                      <a:ext uri="{FF2B5EF4-FFF2-40B4-BE49-F238E27FC236}">
                        <a16:creationId xmlns:a16="http://schemas.microsoft.com/office/drawing/2014/main" id="{91F69476-E1B2-58B9-84BB-BD1E56F457C0}"/>
                      </a:ext>
                    </a:extLst>
                  </p:cNvPr>
                  <p:cNvSpPr/>
                  <p:nvPr/>
                </p:nvSpPr>
                <p:spPr>
                  <a:xfrm>
                    <a:off x="7080037" y="4477624"/>
                    <a:ext cx="944880" cy="1633537"/>
                  </a:xfrm>
                  <a:custGeom>
                    <a:avLst/>
                    <a:gdLst>
                      <a:gd name="connsiteX0" fmla="*/ 3810 w 944880"/>
                      <a:gd name="connsiteY0" fmla="*/ 0 h 1633537"/>
                      <a:gd name="connsiteX1" fmla="*/ 944880 w 944880"/>
                      <a:gd name="connsiteY1" fmla="*/ 1630680 h 1633537"/>
                      <a:gd name="connsiteX2" fmla="*/ 942975 w 944880"/>
                      <a:gd name="connsiteY2" fmla="*/ 1633538 h 1633537"/>
                      <a:gd name="connsiteX3" fmla="*/ 0 w 944880"/>
                      <a:gd name="connsiteY3" fmla="*/ 0 h 1633537"/>
                      <a:gd name="connsiteX4" fmla="*/ 3810 w 944880"/>
                      <a:gd name="connsiteY4" fmla="*/ 0 h 1633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880" h="1633537">
                        <a:moveTo>
                          <a:pt x="3810" y="0"/>
                        </a:moveTo>
                        <a:lnTo>
                          <a:pt x="944880" y="1630680"/>
                        </a:lnTo>
                        <a:cubicBezTo>
                          <a:pt x="943927" y="1631632"/>
                          <a:pt x="943927" y="1632585"/>
                          <a:pt x="942975" y="1633538"/>
                        </a:cubicBezTo>
                        <a:lnTo>
                          <a:pt x="0" y="0"/>
                        </a:lnTo>
                        <a:cubicBezTo>
                          <a:pt x="952" y="0"/>
                          <a:pt x="2857" y="0"/>
                          <a:pt x="3810"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5" name="Forma libre: forma 1975">
                    <a:extLst>
                      <a:ext uri="{FF2B5EF4-FFF2-40B4-BE49-F238E27FC236}">
                        <a16:creationId xmlns:a16="http://schemas.microsoft.com/office/drawing/2014/main" id="{418B4F41-ED68-9218-A1DF-C66CFA660F22}"/>
                      </a:ext>
                    </a:extLst>
                  </p:cNvPr>
                  <p:cNvSpPr/>
                  <p:nvPr/>
                </p:nvSpPr>
                <p:spPr>
                  <a:xfrm>
                    <a:off x="7077180" y="4477624"/>
                    <a:ext cx="945832" cy="1636394"/>
                  </a:xfrm>
                  <a:custGeom>
                    <a:avLst/>
                    <a:gdLst>
                      <a:gd name="connsiteX0" fmla="*/ 2858 w 945832"/>
                      <a:gd name="connsiteY0" fmla="*/ 0 h 1636394"/>
                      <a:gd name="connsiteX1" fmla="*/ 945833 w 945832"/>
                      <a:gd name="connsiteY1" fmla="*/ 1633538 h 1636394"/>
                      <a:gd name="connsiteX2" fmla="*/ 943928 w 945832"/>
                      <a:gd name="connsiteY2" fmla="*/ 1636395 h 1636394"/>
                      <a:gd name="connsiteX3" fmla="*/ 0 w 945832"/>
                      <a:gd name="connsiteY3" fmla="*/ 0 h 1636394"/>
                      <a:gd name="connsiteX4" fmla="*/ 2858 w 945832"/>
                      <a:gd name="connsiteY4" fmla="*/ 0 h 1636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832" h="1636394">
                        <a:moveTo>
                          <a:pt x="2858" y="0"/>
                        </a:moveTo>
                        <a:lnTo>
                          <a:pt x="945833" y="1633538"/>
                        </a:lnTo>
                        <a:cubicBezTo>
                          <a:pt x="944880" y="1634490"/>
                          <a:pt x="944880" y="1635443"/>
                          <a:pt x="943928" y="1636395"/>
                        </a:cubicBezTo>
                        <a:lnTo>
                          <a:pt x="0" y="0"/>
                        </a:lnTo>
                        <a:cubicBezTo>
                          <a:pt x="952" y="0"/>
                          <a:pt x="1905" y="0"/>
                          <a:pt x="2858"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6" name="Forma libre: forma 1976">
                    <a:extLst>
                      <a:ext uri="{FF2B5EF4-FFF2-40B4-BE49-F238E27FC236}">
                        <a16:creationId xmlns:a16="http://schemas.microsoft.com/office/drawing/2014/main" id="{A1AB9608-318D-6F02-0589-9DB97F801C1B}"/>
                      </a:ext>
                    </a:extLst>
                  </p:cNvPr>
                  <p:cNvSpPr/>
                  <p:nvPr/>
                </p:nvSpPr>
                <p:spPr>
                  <a:xfrm>
                    <a:off x="7073369" y="4477624"/>
                    <a:ext cx="948690" cy="1639252"/>
                  </a:xfrm>
                  <a:custGeom>
                    <a:avLst/>
                    <a:gdLst>
                      <a:gd name="connsiteX0" fmla="*/ 3810 w 948690"/>
                      <a:gd name="connsiteY0" fmla="*/ 0 h 1639252"/>
                      <a:gd name="connsiteX1" fmla="*/ 948690 w 948690"/>
                      <a:gd name="connsiteY1" fmla="*/ 1636395 h 1639252"/>
                      <a:gd name="connsiteX2" fmla="*/ 946785 w 948690"/>
                      <a:gd name="connsiteY2" fmla="*/ 1639253 h 1639252"/>
                      <a:gd name="connsiteX3" fmla="*/ 0 w 948690"/>
                      <a:gd name="connsiteY3" fmla="*/ 0 h 1639252"/>
                      <a:gd name="connsiteX4" fmla="*/ 3810 w 948690"/>
                      <a:gd name="connsiteY4" fmla="*/ 0 h 1639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8690" h="1639252">
                        <a:moveTo>
                          <a:pt x="3810" y="0"/>
                        </a:moveTo>
                        <a:lnTo>
                          <a:pt x="948690" y="1636395"/>
                        </a:lnTo>
                        <a:cubicBezTo>
                          <a:pt x="947738" y="1637348"/>
                          <a:pt x="947738" y="1638300"/>
                          <a:pt x="946785" y="1639253"/>
                        </a:cubicBezTo>
                        <a:lnTo>
                          <a:pt x="0" y="0"/>
                        </a:lnTo>
                        <a:cubicBezTo>
                          <a:pt x="953" y="0"/>
                          <a:pt x="1905" y="0"/>
                          <a:pt x="3810"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7" name="Forma libre: forma 1977">
                    <a:extLst>
                      <a:ext uri="{FF2B5EF4-FFF2-40B4-BE49-F238E27FC236}">
                        <a16:creationId xmlns:a16="http://schemas.microsoft.com/office/drawing/2014/main" id="{9435CCD5-9793-A75D-D55E-C08B76D52D69}"/>
                      </a:ext>
                    </a:extLst>
                  </p:cNvPr>
                  <p:cNvSpPr/>
                  <p:nvPr/>
                </p:nvSpPr>
                <p:spPr>
                  <a:xfrm>
                    <a:off x="7070512" y="4477624"/>
                    <a:ext cx="949642" cy="1642109"/>
                  </a:xfrm>
                  <a:custGeom>
                    <a:avLst/>
                    <a:gdLst>
                      <a:gd name="connsiteX0" fmla="*/ 2857 w 949642"/>
                      <a:gd name="connsiteY0" fmla="*/ 0 h 1642109"/>
                      <a:gd name="connsiteX1" fmla="*/ 949643 w 949642"/>
                      <a:gd name="connsiteY1" fmla="*/ 1639253 h 1642109"/>
                      <a:gd name="connsiteX2" fmla="*/ 947738 w 949642"/>
                      <a:gd name="connsiteY2" fmla="*/ 1642110 h 1642109"/>
                      <a:gd name="connsiteX3" fmla="*/ 0 w 949642"/>
                      <a:gd name="connsiteY3" fmla="*/ 0 h 1642109"/>
                      <a:gd name="connsiteX4" fmla="*/ 2857 w 949642"/>
                      <a:gd name="connsiteY4" fmla="*/ 0 h 1642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642" h="1642109">
                        <a:moveTo>
                          <a:pt x="2857" y="0"/>
                        </a:moveTo>
                        <a:lnTo>
                          <a:pt x="949643" y="1639253"/>
                        </a:lnTo>
                        <a:cubicBezTo>
                          <a:pt x="948690" y="1640205"/>
                          <a:pt x="948690" y="1641157"/>
                          <a:pt x="947738" y="1642110"/>
                        </a:cubicBezTo>
                        <a:lnTo>
                          <a:pt x="0" y="0"/>
                        </a:lnTo>
                        <a:cubicBezTo>
                          <a:pt x="952" y="0"/>
                          <a:pt x="1905" y="0"/>
                          <a:pt x="2857"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8" name="Forma libre: forma 1978">
                    <a:extLst>
                      <a:ext uri="{FF2B5EF4-FFF2-40B4-BE49-F238E27FC236}">
                        <a16:creationId xmlns:a16="http://schemas.microsoft.com/office/drawing/2014/main" id="{624267D6-A094-7C80-C129-F5FF2A6C6ADC}"/>
                      </a:ext>
                    </a:extLst>
                  </p:cNvPr>
                  <p:cNvSpPr/>
                  <p:nvPr/>
                </p:nvSpPr>
                <p:spPr>
                  <a:xfrm>
                    <a:off x="7066702" y="4477624"/>
                    <a:ext cx="951547" cy="1644967"/>
                  </a:xfrm>
                  <a:custGeom>
                    <a:avLst/>
                    <a:gdLst>
                      <a:gd name="connsiteX0" fmla="*/ 3810 w 951547"/>
                      <a:gd name="connsiteY0" fmla="*/ 0 h 1644967"/>
                      <a:gd name="connsiteX1" fmla="*/ 951548 w 951547"/>
                      <a:gd name="connsiteY1" fmla="*/ 1642110 h 1644967"/>
                      <a:gd name="connsiteX2" fmla="*/ 949643 w 951547"/>
                      <a:gd name="connsiteY2" fmla="*/ 1644968 h 1644967"/>
                      <a:gd name="connsiteX3" fmla="*/ 0 w 951547"/>
                      <a:gd name="connsiteY3" fmla="*/ 0 h 1644967"/>
                      <a:gd name="connsiteX4" fmla="*/ 3810 w 951547"/>
                      <a:gd name="connsiteY4" fmla="*/ 0 h 1644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547" h="1644967">
                        <a:moveTo>
                          <a:pt x="3810" y="0"/>
                        </a:moveTo>
                        <a:lnTo>
                          <a:pt x="951548" y="1642110"/>
                        </a:lnTo>
                        <a:cubicBezTo>
                          <a:pt x="950595" y="1643063"/>
                          <a:pt x="950595" y="1644015"/>
                          <a:pt x="949643" y="1644968"/>
                        </a:cubicBezTo>
                        <a:lnTo>
                          <a:pt x="0" y="0"/>
                        </a:lnTo>
                        <a:cubicBezTo>
                          <a:pt x="1905" y="0"/>
                          <a:pt x="2858" y="0"/>
                          <a:pt x="3810"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9" name="Forma libre: forma 1979">
                    <a:extLst>
                      <a:ext uri="{FF2B5EF4-FFF2-40B4-BE49-F238E27FC236}">
                        <a16:creationId xmlns:a16="http://schemas.microsoft.com/office/drawing/2014/main" id="{E023933A-CF41-57FC-B3CE-D4D690BABE98}"/>
                      </a:ext>
                    </a:extLst>
                  </p:cNvPr>
                  <p:cNvSpPr/>
                  <p:nvPr/>
                </p:nvSpPr>
                <p:spPr>
                  <a:xfrm>
                    <a:off x="7063844" y="4477624"/>
                    <a:ext cx="952500" cy="1647825"/>
                  </a:xfrm>
                  <a:custGeom>
                    <a:avLst/>
                    <a:gdLst>
                      <a:gd name="connsiteX0" fmla="*/ 2858 w 952500"/>
                      <a:gd name="connsiteY0" fmla="*/ 0 h 1647825"/>
                      <a:gd name="connsiteX1" fmla="*/ 952500 w 952500"/>
                      <a:gd name="connsiteY1" fmla="*/ 1644968 h 1647825"/>
                      <a:gd name="connsiteX2" fmla="*/ 950595 w 952500"/>
                      <a:gd name="connsiteY2" fmla="*/ 1647825 h 1647825"/>
                      <a:gd name="connsiteX3" fmla="*/ 0 w 952500"/>
                      <a:gd name="connsiteY3" fmla="*/ 0 h 1647825"/>
                      <a:gd name="connsiteX4" fmla="*/ 2858 w 952500"/>
                      <a:gd name="connsiteY4" fmla="*/ 0 h 1647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0" h="1647825">
                        <a:moveTo>
                          <a:pt x="2858" y="0"/>
                        </a:moveTo>
                        <a:lnTo>
                          <a:pt x="952500" y="1644968"/>
                        </a:lnTo>
                        <a:cubicBezTo>
                          <a:pt x="951548" y="1645920"/>
                          <a:pt x="951548" y="1646873"/>
                          <a:pt x="950595" y="1647825"/>
                        </a:cubicBezTo>
                        <a:lnTo>
                          <a:pt x="0" y="0"/>
                        </a:lnTo>
                        <a:cubicBezTo>
                          <a:pt x="953" y="0"/>
                          <a:pt x="1905" y="0"/>
                          <a:pt x="2858"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0" name="Forma libre: forma 1980">
                    <a:extLst>
                      <a:ext uri="{FF2B5EF4-FFF2-40B4-BE49-F238E27FC236}">
                        <a16:creationId xmlns:a16="http://schemas.microsoft.com/office/drawing/2014/main" id="{0859A06B-ED2F-81B1-2E64-8C8A78064DCE}"/>
                      </a:ext>
                    </a:extLst>
                  </p:cNvPr>
                  <p:cNvSpPr/>
                  <p:nvPr/>
                </p:nvSpPr>
                <p:spPr>
                  <a:xfrm>
                    <a:off x="7060987" y="4477624"/>
                    <a:ext cx="954405" cy="1650682"/>
                  </a:xfrm>
                  <a:custGeom>
                    <a:avLst/>
                    <a:gdLst>
                      <a:gd name="connsiteX0" fmla="*/ 2857 w 954405"/>
                      <a:gd name="connsiteY0" fmla="*/ 0 h 1650682"/>
                      <a:gd name="connsiteX1" fmla="*/ 954405 w 954405"/>
                      <a:gd name="connsiteY1" fmla="*/ 1647825 h 1650682"/>
                      <a:gd name="connsiteX2" fmla="*/ 952500 w 954405"/>
                      <a:gd name="connsiteY2" fmla="*/ 1650682 h 1650682"/>
                      <a:gd name="connsiteX3" fmla="*/ 0 w 954405"/>
                      <a:gd name="connsiteY3" fmla="*/ 0 h 1650682"/>
                      <a:gd name="connsiteX4" fmla="*/ 2857 w 954405"/>
                      <a:gd name="connsiteY4" fmla="*/ 0 h 1650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5" h="1650682">
                        <a:moveTo>
                          <a:pt x="2857" y="0"/>
                        </a:moveTo>
                        <a:lnTo>
                          <a:pt x="954405" y="1647825"/>
                        </a:lnTo>
                        <a:cubicBezTo>
                          <a:pt x="953452" y="1648778"/>
                          <a:pt x="953452" y="1649730"/>
                          <a:pt x="952500" y="1650682"/>
                        </a:cubicBezTo>
                        <a:lnTo>
                          <a:pt x="0" y="0"/>
                        </a:lnTo>
                        <a:cubicBezTo>
                          <a:pt x="952" y="0"/>
                          <a:pt x="1905" y="0"/>
                          <a:pt x="2857"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1" name="Forma libre: forma 1981">
                    <a:extLst>
                      <a:ext uri="{FF2B5EF4-FFF2-40B4-BE49-F238E27FC236}">
                        <a16:creationId xmlns:a16="http://schemas.microsoft.com/office/drawing/2014/main" id="{D1088F9E-B2BB-8DA1-C27C-91A41ADA68FD}"/>
                      </a:ext>
                    </a:extLst>
                  </p:cNvPr>
                  <p:cNvSpPr/>
                  <p:nvPr/>
                </p:nvSpPr>
                <p:spPr>
                  <a:xfrm>
                    <a:off x="7057177" y="4477624"/>
                    <a:ext cx="956309" cy="1653540"/>
                  </a:xfrm>
                  <a:custGeom>
                    <a:avLst/>
                    <a:gdLst>
                      <a:gd name="connsiteX0" fmla="*/ 3810 w 956309"/>
                      <a:gd name="connsiteY0" fmla="*/ 0 h 1653540"/>
                      <a:gd name="connsiteX1" fmla="*/ 956310 w 956309"/>
                      <a:gd name="connsiteY1" fmla="*/ 1650682 h 1653540"/>
                      <a:gd name="connsiteX2" fmla="*/ 954405 w 956309"/>
                      <a:gd name="connsiteY2" fmla="*/ 1653540 h 1653540"/>
                      <a:gd name="connsiteX3" fmla="*/ 0 w 956309"/>
                      <a:gd name="connsiteY3" fmla="*/ 0 h 1653540"/>
                      <a:gd name="connsiteX4" fmla="*/ 3810 w 956309"/>
                      <a:gd name="connsiteY4" fmla="*/ 0 h 1653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309" h="1653540">
                        <a:moveTo>
                          <a:pt x="3810" y="0"/>
                        </a:moveTo>
                        <a:lnTo>
                          <a:pt x="956310" y="1650682"/>
                        </a:lnTo>
                        <a:cubicBezTo>
                          <a:pt x="955358" y="1651635"/>
                          <a:pt x="955358" y="1652588"/>
                          <a:pt x="954405" y="1653540"/>
                        </a:cubicBezTo>
                        <a:lnTo>
                          <a:pt x="0" y="0"/>
                        </a:lnTo>
                        <a:cubicBezTo>
                          <a:pt x="953" y="0"/>
                          <a:pt x="1905" y="0"/>
                          <a:pt x="3810"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2" name="Forma libre: forma 1982">
                    <a:extLst>
                      <a:ext uri="{FF2B5EF4-FFF2-40B4-BE49-F238E27FC236}">
                        <a16:creationId xmlns:a16="http://schemas.microsoft.com/office/drawing/2014/main" id="{945CD45C-5D8D-F582-17D3-6D08C4D284EA}"/>
                      </a:ext>
                    </a:extLst>
                  </p:cNvPr>
                  <p:cNvSpPr/>
                  <p:nvPr/>
                </p:nvSpPr>
                <p:spPr>
                  <a:xfrm>
                    <a:off x="7054319" y="4477624"/>
                    <a:ext cx="957262" cy="1656397"/>
                  </a:xfrm>
                  <a:custGeom>
                    <a:avLst/>
                    <a:gdLst>
                      <a:gd name="connsiteX0" fmla="*/ 2858 w 957262"/>
                      <a:gd name="connsiteY0" fmla="*/ 0 h 1656397"/>
                      <a:gd name="connsiteX1" fmla="*/ 957263 w 957262"/>
                      <a:gd name="connsiteY1" fmla="*/ 1653540 h 1656397"/>
                      <a:gd name="connsiteX2" fmla="*/ 955358 w 957262"/>
                      <a:gd name="connsiteY2" fmla="*/ 1656398 h 1656397"/>
                      <a:gd name="connsiteX3" fmla="*/ 0 w 957262"/>
                      <a:gd name="connsiteY3" fmla="*/ 0 h 1656397"/>
                      <a:gd name="connsiteX4" fmla="*/ 2858 w 957262"/>
                      <a:gd name="connsiteY4" fmla="*/ 0 h 1656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262" h="1656397">
                        <a:moveTo>
                          <a:pt x="2858" y="0"/>
                        </a:moveTo>
                        <a:lnTo>
                          <a:pt x="957263" y="1653540"/>
                        </a:lnTo>
                        <a:cubicBezTo>
                          <a:pt x="956310" y="1654493"/>
                          <a:pt x="956310" y="1655445"/>
                          <a:pt x="955358" y="1656398"/>
                        </a:cubicBezTo>
                        <a:lnTo>
                          <a:pt x="0" y="0"/>
                        </a:lnTo>
                        <a:cubicBezTo>
                          <a:pt x="953" y="0"/>
                          <a:pt x="1905" y="0"/>
                          <a:pt x="2858"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3" name="Forma libre: forma 1983">
                    <a:extLst>
                      <a:ext uri="{FF2B5EF4-FFF2-40B4-BE49-F238E27FC236}">
                        <a16:creationId xmlns:a16="http://schemas.microsoft.com/office/drawing/2014/main" id="{B375FB88-65CD-E064-2563-C4E3D541E0C9}"/>
                      </a:ext>
                    </a:extLst>
                  </p:cNvPr>
                  <p:cNvSpPr/>
                  <p:nvPr/>
                </p:nvSpPr>
                <p:spPr>
                  <a:xfrm>
                    <a:off x="7050510" y="4477624"/>
                    <a:ext cx="960120" cy="1659255"/>
                  </a:xfrm>
                  <a:custGeom>
                    <a:avLst/>
                    <a:gdLst>
                      <a:gd name="connsiteX0" fmla="*/ 3810 w 960120"/>
                      <a:gd name="connsiteY0" fmla="*/ 0 h 1659255"/>
                      <a:gd name="connsiteX1" fmla="*/ 960120 w 960120"/>
                      <a:gd name="connsiteY1" fmla="*/ 1656398 h 1659255"/>
                      <a:gd name="connsiteX2" fmla="*/ 958215 w 960120"/>
                      <a:gd name="connsiteY2" fmla="*/ 1659255 h 1659255"/>
                      <a:gd name="connsiteX3" fmla="*/ 0 w 960120"/>
                      <a:gd name="connsiteY3" fmla="*/ 0 h 1659255"/>
                      <a:gd name="connsiteX4" fmla="*/ 3810 w 960120"/>
                      <a:gd name="connsiteY4" fmla="*/ 0 h 1659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120" h="1659255">
                        <a:moveTo>
                          <a:pt x="3810" y="0"/>
                        </a:moveTo>
                        <a:lnTo>
                          <a:pt x="960120" y="1656398"/>
                        </a:lnTo>
                        <a:cubicBezTo>
                          <a:pt x="959168" y="1657350"/>
                          <a:pt x="959168" y="1658303"/>
                          <a:pt x="958215" y="1659255"/>
                        </a:cubicBezTo>
                        <a:lnTo>
                          <a:pt x="0" y="0"/>
                        </a:lnTo>
                        <a:cubicBezTo>
                          <a:pt x="953" y="0"/>
                          <a:pt x="1905" y="0"/>
                          <a:pt x="3810"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4" name="Forma libre: forma 1984">
                    <a:extLst>
                      <a:ext uri="{FF2B5EF4-FFF2-40B4-BE49-F238E27FC236}">
                        <a16:creationId xmlns:a16="http://schemas.microsoft.com/office/drawing/2014/main" id="{F356EA1C-1555-1AC7-96F8-F87D3AB6CEFD}"/>
                      </a:ext>
                    </a:extLst>
                  </p:cNvPr>
                  <p:cNvSpPr/>
                  <p:nvPr/>
                </p:nvSpPr>
                <p:spPr>
                  <a:xfrm>
                    <a:off x="7046700" y="4477624"/>
                    <a:ext cx="962024" cy="1662112"/>
                  </a:xfrm>
                  <a:custGeom>
                    <a:avLst/>
                    <a:gdLst>
                      <a:gd name="connsiteX0" fmla="*/ 3810 w 962024"/>
                      <a:gd name="connsiteY0" fmla="*/ 0 h 1662112"/>
                      <a:gd name="connsiteX1" fmla="*/ 962025 w 962024"/>
                      <a:gd name="connsiteY1" fmla="*/ 1659255 h 1662112"/>
                      <a:gd name="connsiteX2" fmla="*/ 960120 w 962024"/>
                      <a:gd name="connsiteY2" fmla="*/ 1662113 h 1662112"/>
                      <a:gd name="connsiteX3" fmla="*/ 0 w 962024"/>
                      <a:gd name="connsiteY3" fmla="*/ 0 h 1662112"/>
                      <a:gd name="connsiteX4" fmla="*/ 3810 w 962024"/>
                      <a:gd name="connsiteY4" fmla="*/ 0 h 1662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4" h="1662112">
                        <a:moveTo>
                          <a:pt x="3810" y="0"/>
                        </a:moveTo>
                        <a:lnTo>
                          <a:pt x="962025" y="1659255"/>
                        </a:lnTo>
                        <a:cubicBezTo>
                          <a:pt x="961073" y="1660207"/>
                          <a:pt x="961073" y="1661160"/>
                          <a:pt x="960120" y="1662113"/>
                        </a:cubicBezTo>
                        <a:lnTo>
                          <a:pt x="0" y="0"/>
                        </a:lnTo>
                        <a:cubicBezTo>
                          <a:pt x="952" y="0"/>
                          <a:pt x="1905" y="0"/>
                          <a:pt x="3810"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5" name="Forma libre: forma 1985">
                    <a:extLst>
                      <a:ext uri="{FF2B5EF4-FFF2-40B4-BE49-F238E27FC236}">
                        <a16:creationId xmlns:a16="http://schemas.microsoft.com/office/drawing/2014/main" id="{631E65E3-D8E9-71A0-C0A0-E3ECFCE8F1FD}"/>
                      </a:ext>
                    </a:extLst>
                  </p:cNvPr>
                  <p:cNvSpPr/>
                  <p:nvPr/>
                </p:nvSpPr>
                <p:spPr>
                  <a:xfrm>
                    <a:off x="7042889" y="4477624"/>
                    <a:ext cx="963930" cy="1666875"/>
                  </a:xfrm>
                  <a:custGeom>
                    <a:avLst/>
                    <a:gdLst>
                      <a:gd name="connsiteX0" fmla="*/ 3810 w 963930"/>
                      <a:gd name="connsiteY0" fmla="*/ 0 h 1666875"/>
                      <a:gd name="connsiteX1" fmla="*/ 963930 w 963930"/>
                      <a:gd name="connsiteY1" fmla="*/ 1663065 h 1666875"/>
                      <a:gd name="connsiteX2" fmla="*/ 962025 w 963930"/>
                      <a:gd name="connsiteY2" fmla="*/ 1666875 h 1666875"/>
                      <a:gd name="connsiteX3" fmla="*/ 0 w 963930"/>
                      <a:gd name="connsiteY3" fmla="*/ 0 h 1666875"/>
                      <a:gd name="connsiteX4" fmla="*/ 3810 w 963930"/>
                      <a:gd name="connsiteY4" fmla="*/ 0 h 166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930" h="1666875">
                        <a:moveTo>
                          <a:pt x="3810" y="0"/>
                        </a:moveTo>
                        <a:lnTo>
                          <a:pt x="963930" y="1663065"/>
                        </a:lnTo>
                        <a:cubicBezTo>
                          <a:pt x="962978" y="1664018"/>
                          <a:pt x="962978" y="1664970"/>
                          <a:pt x="962025" y="1666875"/>
                        </a:cubicBezTo>
                        <a:lnTo>
                          <a:pt x="0" y="0"/>
                        </a:lnTo>
                        <a:cubicBezTo>
                          <a:pt x="953" y="0"/>
                          <a:pt x="2858" y="0"/>
                          <a:pt x="3810"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6" name="Forma libre: forma 1986">
                    <a:extLst>
                      <a:ext uri="{FF2B5EF4-FFF2-40B4-BE49-F238E27FC236}">
                        <a16:creationId xmlns:a16="http://schemas.microsoft.com/office/drawing/2014/main" id="{83419392-6F1A-97E9-EE58-186D061609A1}"/>
                      </a:ext>
                    </a:extLst>
                  </p:cNvPr>
                  <p:cNvSpPr/>
                  <p:nvPr/>
                </p:nvSpPr>
                <p:spPr>
                  <a:xfrm>
                    <a:off x="7038127" y="4477624"/>
                    <a:ext cx="966787" cy="1669732"/>
                  </a:xfrm>
                  <a:custGeom>
                    <a:avLst/>
                    <a:gdLst>
                      <a:gd name="connsiteX0" fmla="*/ 4763 w 966787"/>
                      <a:gd name="connsiteY0" fmla="*/ 0 h 1669732"/>
                      <a:gd name="connsiteX1" fmla="*/ 966788 w 966787"/>
                      <a:gd name="connsiteY1" fmla="*/ 1665923 h 1669732"/>
                      <a:gd name="connsiteX2" fmla="*/ 964883 w 966787"/>
                      <a:gd name="connsiteY2" fmla="*/ 1669732 h 1669732"/>
                      <a:gd name="connsiteX3" fmla="*/ 0 w 966787"/>
                      <a:gd name="connsiteY3" fmla="*/ 0 h 1669732"/>
                      <a:gd name="connsiteX4" fmla="*/ 4763 w 966787"/>
                      <a:gd name="connsiteY4" fmla="*/ 0 h 1669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787" h="1669732">
                        <a:moveTo>
                          <a:pt x="4763" y="0"/>
                        </a:moveTo>
                        <a:lnTo>
                          <a:pt x="966788" y="1665923"/>
                        </a:lnTo>
                        <a:cubicBezTo>
                          <a:pt x="965835" y="1666875"/>
                          <a:pt x="965835" y="1668780"/>
                          <a:pt x="964883" y="1669732"/>
                        </a:cubicBezTo>
                        <a:lnTo>
                          <a:pt x="0" y="0"/>
                        </a:lnTo>
                        <a:cubicBezTo>
                          <a:pt x="1905" y="0"/>
                          <a:pt x="2858" y="0"/>
                          <a:pt x="4763"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7" name="Forma libre: forma 1987">
                    <a:extLst>
                      <a:ext uri="{FF2B5EF4-FFF2-40B4-BE49-F238E27FC236}">
                        <a16:creationId xmlns:a16="http://schemas.microsoft.com/office/drawing/2014/main" id="{4E14DFE3-8E7A-0395-E9CA-C6A783E8B7C9}"/>
                      </a:ext>
                    </a:extLst>
                  </p:cNvPr>
                  <p:cNvSpPr/>
                  <p:nvPr/>
                </p:nvSpPr>
                <p:spPr>
                  <a:xfrm>
                    <a:off x="7033364" y="4477624"/>
                    <a:ext cx="968692" cy="1673542"/>
                  </a:xfrm>
                  <a:custGeom>
                    <a:avLst/>
                    <a:gdLst>
                      <a:gd name="connsiteX0" fmla="*/ 4763 w 968692"/>
                      <a:gd name="connsiteY0" fmla="*/ 0 h 1673542"/>
                      <a:gd name="connsiteX1" fmla="*/ 968693 w 968692"/>
                      <a:gd name="connsiteY1" fmla="*/ 1669732 h 1673542"/>
                      <a:gd name="connsiteX2" fmla="*/ 966788 w 968692"/>
                      <a:gd name="connsiteY2" fmla="*/ 1673543 h 1673542"/>
                      <a:gd name="connsiteX3" fmla="*/ 0 w 968692"/>
                      <a:gd name="connsiteY3" fmla="*/ 0 h 1673542"/>
                      <a:gd name="connsiteX4" fmla="*/ 4763 w 968692"/>
                      <a:gd name="connsiteY4" fmla="*/ 0 h 1673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692" h="1673542">
                        <a:moveTo>
                          <a:pt x="4763" y="0"/>
                        </a:moveTo>
                        <a:lnTo>
                          <a:pt x="968693" y="1669732"/>
                        </a:lnTo>
                        <a:cubicBezTo>
                          <a:pt x="967740" y="1670685"/>
                          <a:pt x="966788" y="1672590"/>
                          <a:pt x="966788" y="1673543"/>
                        </a:cubicBezTo>
                        <a:lnTo>
                          <a:pt x="0" y="0"/>
                        </a:lnTo>
                        <a:cubicBezTo>
                          <a:pt x="1905" y="0"/>
                          <a:pt x="3810" y="0"/>
                          <a:pt x="4763"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8" name="Forma libre: forma 1988">
                    <a:extLst>
                      <a:ext uri="{FF2B5EF4-FFF2-40B4-BE49-F238E27FC236}">
                        <a16:creationId xmlns:a16="http://schemas.microsoft.com/office/drawing/2014/main" id="{BFAB0082-DEDE-FC67-6279-9EAE3233B4BD}"/>
                      </a:ext>
                    </a:extLst>
                  </p:cNvPr>
                  <p:cNvSpPr/>
                  <p:nvPr/>
                </p:nvSpPr>
                <p:spPr>
                  <a:xfrm>
                    <a:off x="7028602" y="4477624"/>
                    <a:ext cx="971549" cy="1678305"/>
                  </a:xfrm>
                  <a:custGeom>
                    <a:avLst/>
                    <a:gdLst>
                      <a:gd name="connsiteX0" fmla="*/ 4763 w 971549"/>
                      <a:gd name="connsiteY0" fmla="*/ 0 h 1678305"/>
                      <a:gd name="connsiteX1" fmla="*/ 971550 w 971549"/>
                      <a:gd name="connsiteY1" fmla="*/ 1673543 h 1678305"/>
                      <a:gd name="connsiteX2" fmla="*/ 968693 w 971549"/>
                      <a:gd name="connsiteY2" fmla="*/ 1678305 h 1678305"/>
                      <a:gd name="connsiteX3" fmla="*/ 0 w 971549"/>
                      <a:gd name="connsiteY3" fmla="*/ 0 h 1678305"/>
                      <a:gd name="connsiteX4" fmla="*/ 4763 w 971549"/>
                      <a:gd name="connsiteY4" fmla="*/ 0 h 1678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49" h="1678305">
                        <a:moveTo>
                          <a:pt x="4763" y="0"/>
                        </a:moveTo>
                        <a:lnTo>
                          <a:pt x="971550" y="1673543"/>
                        </a:lnTo>
                        <a:cubicBezTo>
                          <a:pt x="970598" y="1675448"/>
                          <a:pt x="969645" y="1676400"/>
                          <a:pt x="968693" y="1678305"/>
                        </a:cubicBezTo>
                        <a:lnTo>
                          <a:pt x="0" y="0"/>
                        </a:lnTo>
                        <a:cubicBezTo>
                          <a:pt x="1905" y="0"/>
                          <a:pt x="2858" y="0"/>
                          <a:pt x="4763"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9" name="Forma libre: forma 1989">
                    <a:extLst>
                      <a:ext uri="{FF2B5EF4-FFF2-40B4-BE49-F238E27FC236}">
                        <a16:creationId xmlns:a16="http://schemas.microsoft.com/office/drawing/2014/main" id="{E8C7E1B1-1548-E6ED-D165-AE68880048E1}"/>
                      </a:ext>
                    </a:extLst>
                  </p:cNvPr>
                  <p:cNvSpPr/>
                  <p:nvPr/>
                </p:nvSpPr>
                <p:spPr>
                  <a:xfrm>
                    <a:off x="7021935" y="4477624"/>
                    <a:ext cx="975360" cy="1684019"/>
                  </a:xfrm>
                  <a:custGeom>
                    <a:avLst/>
                    <a:gdLst>
                      <a:gd name="connsiteX0" fmla="*/ 6667 w 975360"/>
                      <a:gd name="connsiteY0" fmla="*/ 0 h 1684019"/>
                      <a:gd name="connsiteX1" fmla="*/ 975360 w 975360"/>
                      <a:gd name="connsiteY1" fmla="*/ 1678305 h 1684019"/>
                      <a:gd name="connsiteX2" fmla="*/ 972503 w 975360"/>
                      <a:gd name="connsiteY2" fmla="*/ 1684020 h 1684019"/>
                      <a:gd name="connsiteX3" fmla="*/ 0 w 975360"/>
                      <a:gd name="connsiteY3" fmla="*/ 0 h 1684019"/>
                      <a:gd name="connsiteX4" fmla="*/ 6667 w 975360"/>
                      <a:gd name="connsiteY4" fmla="*/ 0 h 1684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360" h="1684019">
                        <a:moveTo>
                          <a:pt x="6667" y="0"/>
                        </a:moveTo>
                        <a:lnTo>
                          <a:pt x="975360" y="1678305"/>
                        </a:lnTo>
                        <a:cubicBezTo>
                          <a:pt x="974408" y="1680210"/>
                          <a:pt x="973455" y="1682115"/>
                          <a:pt x="972503" y="1684020"/>
                        </a:cubicBezTo>
                        <a:lnTo>
                          <a:pt x="0" y="0"/>
                        </a:lnTo>
                        <a:cubicBezTo>
                          <a:pt x="2858" y="0"/>
                          <a:pt x="4763" y="0"/>
                          <a:pt x="6667"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0" name="Forma libre: forma 1990">
                    <a:extLst>
                      <a:ext uri="{FF2B5EF4-FFF2-40B4-BE49-F238E27FC236}">
                        <a16:creationId xmlns:a16="http://schemas.microsoft.com/office/drawing/2014/main" id="{E0AE8B8B-D5E1-2180-7297-BA6894F63E0E}"/>
                      </a:ext>
                    </a:extLst>
                  </p:cNvPr>
                  <p:cNvSpPr/>
                  <p:nvPr/>
                </p:nvSpPr>
                <p:spPr>
                  <a:xfrm>
                    <a:off x="7015267" y="4477624"/>
                    <a:ext cx="979169" cy="1690687"/>
                  </a:xfrm>
                  <a:custGeom>
                    <a:avLst/>
                    <a:gdLst>
                      <a:gd name="connsiteX0" fmla="*/ 6667 w 979169"/>
                      <a:gd name="connsiteY0" fmla="*/ 0 h 1690687"/>
                      <a:gd name="connsiteX1" fmla="*/ 979170 w 979169"/>
                      <a:gd name="connsiteY1" fmla="*/ 1684020 h 1690687"/>
                      <a:gd name="connsiteX2" fmla="*/ 975360 w 979169"/>
                      <a:gd name="connsiteY2" fmla="*/ 1690688 h 1690687"/>
                      <a:gd name="connsiteX3" fmla="*/ 0 w 979169"/>
                      <a:gd name="connsiteY3" fmla="*/ 0 h 1690687"/>
                      <a:gd name="connsiteX4" fmla="*/ 6667 w 979169"/>
                      <a:gd name="connsiteY4" fmla="*/ 0 h 1690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169" h="1690687">
                        <a:moveTo>
                          <a:pt x="6667" y="0"/>
                        </a:moveTo>
                        <a:lnTo>
                          <a:pt x="979170" y="1684020"/>
                        </a:lnTo>
                        <a:cubicBezTo>
                          <a:pt x="978218" y="1685925"/>
                          <a:pt x="976313" y="1687830"/>
                          <a:pt x="975360" y="1690688"/>
                        </a:cubicBezTo>
                        <a:lnTo>
                          <a:pt x="0" y="0"/>
                        </a:lnTo>
                        <a:cubicBezTo>
                          <a:pt x="1905" y="0"/>
                          <a:pt x="4763" y="0"/>
                          <a:pt x="6667"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1" name="Forma libre: forma 1991">
                    <a:extLst>
                      <a:ext uri="{FF2B5EF4-FFF2-40B4-BE49-F238E27FC236}">
                        <a16:creationId xmlns:a16="http://schemas.microsoft.com/office/drawing/2014/main" id="{F4716B65-83A3-E5DF-BD3A-B667A296337A}"/>
                      </a:ext>
                    </a:extLst>
                  </p:cNvPr>
                  <p:cNvSpPr/>
                  <p:nvPr/>
                </p:nvSpPr>
                <p:spPr>
                  <a:xfrm>
                    <a:off x="7005742" y="4477624"/>
                    <a:ext cx="984884" cy="1698307"/>
                  </a:xfrm>
                  <a:custGeom>
                    <a:avLst/>
                    <a:gdLst>
                      <a:gd name="connsiteX0" fmla="*/ 9525 w 984884"/>
                      <a:gd name="connsiteY0" fmla="*/ 0 h 1698307"/>
                      <a:gd name="connsiteX1" fmla="*/ 984885 w 984884"/>
                      <a:gd name="connsiteY1" fmla="*/ 1689735 h 1698307"/>
                      <a:gd name="connsiteX2" fmla="*/ 980123 w 984884"/>
                      <a:gd name="connsiteY2" fmla="*/ 1698307 h 1698307"/>
                      <a:gd name="connsiteX3" fmla="*/ 0 w 984884"/>
                      <a:gd name="connsiteY3" fmla="*/ 0 h 1698307"/>
                      <a:gd name="connsiteX4" fmla="*/ 9525 w 984884"/>
                      <a:gd name="connsiteY4" fmla="*/ 0 h 1698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884" h="1698307">
                        <a:moveTo>
                          <a:pt x="9525" y="0"/>
                        </a:moveTo>
                        <a:lnTo>
                          <a:pt x="984885" y="1689735"/>
                        </a:lnTo>
                        <a:cubicBezTo>
                          <a:pt x="982980" y="1692593"/>
                          <a:pt x="982028" y="1695450"/>
                          <a:pt x="980123" y="1698307"/>
                        </a:cubicBezTo>
                        <a:lnTo>
                          <a:pt x="0" y="0"/>
                        </a:lnTo>
                        <a:cubicBezTo>
                          <a:pt x="2857" y="0"/>
                          <a:pt x="5715" y="0"/>
                          <a:pt x="9525"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2" name="Forma libre: forma 1992">
                    <a:extLst>
                      <a:ext uri="{FF2B5EF4-FFF2-40B4-BE49-F238E27FC236}">
                        <a16:creationId xmlns:a16="http://schemas.microsoft.com/office/drawing/2014/main" id="{451EEDE3-BF2A-8E64-5342-52CC4ABD8E42}"/>
                      </a:ext>
                    </a:extLst>
                  </p:cNvPr>
                  <p:cNvSpPr/>
                  <p:nvPr/>
                </p:nvSpPr>
                <p:spPr>
                  <a:xfrm>
                    <a:off x="6964785" y="4477624"/>
                    <a:ext cx="1021079" cy="1733550"/>
                  </a:xfrm>
                  <a:custGeom>
                    <a:avLst/>
                    <a:gdLst>
                      <a:gd name="connsiteX0" fmla="*/ 40958 w 1021079"/>
                      <a:gd name="connsiteY0" fmla="*/ 0 h 1733550"/>
                      <a:gd name="connsiteX1" fmla="*/ 1021080 w 1021079"/>
                      <a:gd name="connsiteY1" fmla="*/ 1698307 h 1733550"/>
                      <a:gd name="connsiteX2" fmla="*/ 1001078 w 1021079"/>
                      <a:gd name="connsiteY2" fmla="*/ 1733550 h 1733550"/>
                      <a:gd name="connsiteX3" fmla="*/ 0 w 1021079"/>
                      <a:gd name="connsiteY3" fmla="*/ 0 h 1733550"/>
                      <a:gd name="connsiteX4" fmla="*/ 40958 w 1021079"/>
                      <a:gd name="connsiteY4" fmla="*/ 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079" h="1733550">
                        <a:moveTo>
                          <a:pt x="40958" y="0"/>
                        </a:moveTo>
                        <a:lnTo>
                          <a:pt x="1021080" y="1698307"/>
                        </a:lnTo>
                        <a:cubicBezTo>
                          <a:pt x="1008698" y="1720215"/>
                          <a:pt x="1001078" y="1733550"/>
                          <a:pt x="1001078" y="1733550"/>
                        </a:cubicBezTo>
                        <a:lnTo>
                          <a:pt x="0" y="0"/>
                        </a:lnTo>
                        <a:cubicBezTo>
                          <a:pt x="0" y="0"/>
                          <a:pt x="15240" y="0"/>
                          <a:pt x="40958"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427" name="Gráfico 436">
                <a:extLst>
                  <a:ext uri="{FF2B5EF4-FFF2-40B4-BE49-F238E27FC236}">
                    <a16:creationId xmlns:a16="http://schemas.microsoft.com/office/drawing/2014/main" id="{582092DD-6259-3CAA-350E-E718BABFF344}"/>
                  </a:ext>
                </a:extLst>
              </p:cNvPr>
              <p:cNvGrpSpPr/>
              <p:nvPr/>
            </p:nvGrpSpPr>
            <p:grpSpPr>
              <a:xfrm>
                <a:off x="9901342" y="2744074"/>
                <a:ext cx="1066800" cy="1733550"/>
                <a:chOff x="9901342" y="2744074"/>
                <a:chExt cx="1066800" cy="1733550"/>
              </a:xfrm>
              <a:grpFill/>
            </p:grpSpPr>
            <p:sp>
              <p:nvSpPr>
                <p:cNvPr id="481" name="Forma libre: forma 1941">
                  <a:extLst>
                    <a:ext uri="{FF2B5EF4-FFF2-40B4-BE49-F238E27FC236}">
                      <a16:creationId xmlns:a16="http://schemas.microsoft.com/office/drawing/2014/main" id="{3D24A384-7824-2E73-FB65-287E69E79A53}"/>
                    </a:ext>
                  </a:extLst>
                </p:cNvPr>
                <p:cNvSpPr/>
                <p:nvPr/>
              </p:nvSpPr>
              <p:spPr>
                <a:xfrm>
                  <a:off x="9901342" y="2744074"/>
                  <a:ext cx="1066800" cy="1733550"/>
                </a:xfrm>
                <a:custGeom>
                  <a:avLst/>
                  <a:gdLst>
                    <a:gd name="connsiteX0" fmla="*/ 0 w 1066800"/>
                    <a:gd name="connsiteY0" fmla="*/ 114300 h 1733550"/>
                    <a:gd name="connsiteX1" fmla="*/ 65723 w 1066800"/>
                    <a:gd name="connsiteY1" fmla="*/ 0 h 1733550"/>
                    <a:gd name="connsiteX2" fmla="*/ 1066800 w 1066800"/>
                    <a:gd name="connsiteY2" fmla="*/ 1733550 h 1733550"/>
                    <a:gd name="connsiteX3" fmla="*/ 934403 w 1066800"/>
                    <a:gd name="connsiteY3" fmla="*/ 1733550 h 1733550"/>
                    <a:gd name="connsiteX4" fmla="*/ 0 w 1066800"/>
                    <a:gd name="connsiteY4" fmla="*/ 11430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00" h="1733550">
                      <a:moveTo>
                        <a:pt x="0" y="114300"/>
                      </a:moveTo>
                      <a:cubicBezTo>
                        <a:pt x="36195" y="51435"/>
                        <a:pt x="65723" y="0"/>
                        <a:pt x="65723" y="0"/>
                      </a:cubicBezTo>
                      <a:lnTo>
                        <a:pt x="1066800" y="1733550"/>
                      </a:lnTo>
                      <a:cubicBezTo>
                        <a:pt x="1066800" y="1733550"/>
                        <a:pt x="1007745" y="1733550"/>
                        <a:pt x="934403" y="1733550"/>
                      </a:cubicBezTo>
                      <a:cubicBezTo>
                        <a:pt x="935355" y="1733550"/>
                        <a:pt x="0" y="114300"/>
                        <a:pt x="0" y="114300"/>
                      </a:cubicBezTo>
                      <a:close/>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82" name="Gráfico 436">
                  <a:extLst>
                    <a:ext uri="{FF2B5EF4-FFF2-40B4-BE49-F238E27FC236}">
                      <a16:creationId xmlns:a16="http://schemas.microsoft.com/office/drawing/2014/main" id="{D319CDE0-BEE9-C671-7C6B-39A0CA4A5DC0}"/>
                    </a:ext>
                  </a:extLst>
                </p:cNvPr>
                <p:cNvGrpSpPr/>
                <p:nvPr/>
              </p:nvGrpSpPr>
              <p:grpSpPr>
                <a:xfrm>
                  <a:off x="9901342" y="2744074"/>
                  <a:ext cx="1066800" cy="1733550"/>
                  <a:chOff x="9901342" y="2744074"/>
                  <a:chExt cx="1066800" cy="1733550"/>
                </a:xfrm>
                <a:grpFill/>
              </p:grpSpPr>
              <p:sp>
                <p:nvSpPr>
                  <p:cNvPr id="483" name="Forma libre: forma 1943">
                    <a:extLst>
                      <a:ext uri="{FF2B5EF4-FFF2-40B4-BE49-F238E27FC236}">
                        <a16:creationId xmlns:a16="http://schemas.microsoft.com/office/drawing/2014/main" id="{FC6376C2-D1F6-C00D-F817-35EB5177FB48}"/>
                      </a:ext>
                    </a:extLst>
                  </p:cNvPr>
                  <p:cNvSpPr/>
                  <p:nvPr/>
                </p:nvSpPr>
                <p:spPr>
                  <a:xfrm>
                    <a:off x="9901342" y="2853611"/>
                    <a:ext cx="940117" cy="1624012"/>
                  </a:xfrm>
                  <a:custGeom>
                    <a:avLst/>
                    <a:gdLst>
                      <a:gd name="connsiteX0" fmla="*/ 935355 w 940117"/>
                      <a:gd name="connsiteY0" fmla="*/ 1624013 h 1624012"/>
                      <a:gd name="connsiteX1" fmla="*/ 0 w 940117"/>
                      <a:gd name="connsiteY1" fmla="*/ 4763 h 1624012"/>
                      <a:gd name="connsiteX2" fmla="*/ 2858 w 940117"/>
                      <a:gd name="connsiteY2" fmla="*/ 0 h 1624012"/>
                      <a:gd name="connsiteX3" fmla="*/ 940118 w 940117"/>
                      <a:gd name="connsiteY3" fmla="*/ 1624013 h 1624012"/>
                      <a:gd name="connsiteX4" fmla="*/ 935355 w 940117"/>
                      <a:gd name="connsiteY4" fmla="*/ 1624013 h 162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0117" h="1624012">
                        <a:moveTo>
                          <a:pt x="935355" y="1624013"/>
                        </a:moveTo>
                        <a:lnTo>
                          <a:pt x="0" y="4763"/>
                        </a:lnTo>
                        <a:cubicBezTo>
                          <a:pt x="953" y="2858"/>
                          <a:pt x="1905" y="1905"/>
                          <a:pt x="2858" y="0"/>
                        </a:cubicBezTo>
                        <a:lnTo>
                          <a:pt x="940118" y="1624013"/>
                        </a:lnTo>
                        <a:cubicBezTo>
                          <a:pt x="938213" y="1624013"/>
                          <a:pt x="936308" y="1624013"/>
                          <a:pt x="935355" y="1624013"/>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Forma libre: forma 1944">
                    <a:extLst>
                      <a:ext uri="{FF2B5EF4-FFF2-40B4-BE49-F238E27FC236}">
                        <a16:creationId xmlns:a16="http://schemas.microsoft.com/office/drawing/2014/main" id="{A946FCDA-1F10-3005-B683-36A1A791EA2D}"/>
                      </a:ext>
                    </a:extLst>
                  </p:cNvPr>
                  <p:cNvSpPr/>
                  <p:nvPr/>
                </p:nvSpPr>
                <p:spPr>
                  <a:xfrm>
                    <a:off x="9904200" y="2846944"/>
                    <a:ext cx="943927" cy="1630679"/>
                  </a:xfrm>
                  <a:custGeom>
                    <a:avLst/>
                    <a:gdLst>
                      <a:gd name="connsiteX0" fmla="*/ 937260 w 943927"/>
                      <a:gd name="connsiteY0" fmla="*/ 1630680 h 1630679"/>
                      <a:gd name="connsiteX1" fmla="*/ 0 w 943927"/>
                      <a:gd name="connsiteY1" fmla="*/ 6667 h 1630679"/>
                      <a:gd name="connsiteX2" fmla="*/ 3810 w 943927"/>
                      <a:gd name="connsiteY2" fmla="*/ 0 h 1630679"/>
                      <a:gd name="connsiteX3" fmla="*/ 943928 w 943927"/>
                      <a:gd name="connsiteY3" fmla="*/ 1630680 h 1630679"/>
                      <a:gd name="connsiteX4" fmla="*/ 937260 w 943927"/>
                      <a:gd name="connsiteY4" fmla="*/ 1630680 h 1630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3927" h="1630679">
                        <a:moveTo>
                          <a:pt x="937260" y="1630680"/>
                        </a:moveTo>
                        <a:lnTo>
                          <a:pt x="0" y="6667"/>
                        </a:lnTo>
                        <a:cubicBezTo>
                          <a:pt x="953" y="4763"/>
                          <a:pt x="2857" y="2858"/>
                          <a:pt x="3810" y="0"/>
                        </a:cubicBezTo>
                        <a:lnTo>
                          <a:pt x="943928" y="1630680"/>
                        </a:lnTo>
                        <a:cubicBezTo>
                          <a:pt x="942022" y="1630680"/>
                          <a:pt x="939165" y="1630680"/>
                          <a:pt x="937260" y="163068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Forma libre: forma 1945">
                    <a:extLst>
                      <a:ext uri="{FF2B5EF4-FFF2-40B4-BE49-F238E27FC236}">
                        <a16:creationId xmlns:a16="http://schemas.microsoft.com/office/drawing/2014/main" id="{5DC6DEA7-28F5-D0EE-7148-175AB727C7A4}"/>
                      </a:ext>
                    </a:extLst>
                  </p:cNvPr>
                  <p:cNvSpPr/>
                  <p:nvPr/>
                </p:nvSpPr>
                <p:spPr>
                  <a:xfrm>
                    <a:off x="9908010" y="2828846"/>
                    <a:ext cx="962025" cy="1648777"/>
                  </a:xfrm>
                  <a:custGeom>
                    <a:avLst/>
                    <a:gdLst>
                      <a:gd name="connsiteX0" fmla="*/ 940118 w 962025"/>
                      <a:gd name="connsiteY0" fmla="*/ 1648778 h 1648777"/>
                      <a:gd name="connsiteX1" fmla="*/ 0 w 962025"/>
                      <a:gd name="connsiteY1" fmla="*/ 19050 h 1648777"/>
                      <a:gd name="connsiteX2" fmla="*/ 10478 w 962025"/>
                      <a:gd name="connsiteY2" fmla="*/ 0 h 1648777"/>
                      <a:gd name="connsiteX3" fmla="*/ 962025 w 962025"/>
                      <a:gd name="connsiteY3" fmla="*/ 1648778 h 1648777"/>
                      <a:gd name="connsiteX4" fmla="*/ 940118 w 962025"/>
                      <a:gd name="connsiteY4" fmla="*/ 1648778 h 164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1648777">
                        <a:moveTo>
                          <a:pt x="940118" y="1648778"/>
                        </a:moveTo>
                        <a:lnTo>
                          <a:pt x="0" y="19050"/>
                        </a:lnTo>
                        <a:cubicBezTo>
                          <a:pt x="3810" y="12383"/>
                          <a:pt x="7620" y="6668"/>
                          <a:pt x="10478" y="0"/>
                        </a:cubicBezTo>
                        <a:lnTo>
                          <a:pt x="962025" y="1648778"/>
                        </a:lnTo>
                        <a:cubicBezTo>
                          <a:pt x="955357" y="1648778"/>
                          <a:pt x="947738" y="1648778"/>
                          <a:pt x="940118" y="1648778"/>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Forma libre: forma 1946">
                    <a:extLst>
                      <a:ext uri="{FF2B5EF4-FFF2-40B4-BE49-F238E27FC236}">
                        <a16:creationId xmlns:a16="http://schemas.microsoft.com/office/drawing/2014/main" id="{0DFC5204-B266-0324-A107-835E814E0531}"/>
                      </a:ext>
                    </a:extLst>
                  </p:cNvPr>
                  <p:cNvSpPr/>
                  <p:nvPr/>
                </p:nvSpPr>
                <p:spPr>
                  <a:xfrm>
                    <a:off x="9918487" y="2821226"/>
                    <a:ext cx="961072" cy="1656397"/>
                  </a:xfrm>
                  <a:custGeom>
                    <a:avLst/>
                    <a:gdLst>
                      <a:gd name="connsiteX0" fmla="*/ 951547 w 961072"/>
                      <a:gd name="connsiteY0" fmla="*/ 1656398 h 1656397"/>
                      <a:gd name="connsiteX1" fmla="*/ 0 w 961072"/>
                      <a:gd name="connsiteY1" fmla="*/ 7620 h 1656397"/>
                      <a:gd name="connsiteX2" fmla="*/ 4763 w 961072"/>
                      <a:gd name="connsiteY2" fmla="*/ 0 h 1656397"/>
                      <a:gd name="connsiteX3" fmla="*/ 961072 w 961072"/>
                      <a:gd name="connsiteY3" fmla="*/ 1656398 h 1656397"/>
                      <a:gd name="connsiteX4" fmla="*/ 951547 w 961072"/>
                      <a:gd name="connsiteY4" fmla="*/ 1656398 h 1656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1072" h="1656397">
                        <a:moveTo>
                          <a:pt x="951547" y="1656398"/>
                        </a:moveTo>
                        <a:lnTo>
                          <a:pt x="0" y="7620"/>
                        </a:lnTo>
                        <a:cubicBezTo>
                          <a:pt x="1905" y="4763"/>
                          <a:pt x="2857" y="2857"/>
                          <a:pt x="4763" y="0"/>
                        </a:cubicBezTo>
                        <a:lnTo>
                          <a:pt x="961072" y="1656398"/>
                        </a:lnTo>
                        <a:cubicBezTo>
                          <a:pt x="958215" y="1656398"/>
                          <a:pt x="955357" y="1656398"/>
                          <a:pt x="951547" y="1656398"/>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Forma libre: forma 1947">
                    <a:extLst>
                      <a:ext uri="{FF2B5EF4-FFF2-40B4-BE49-F238E27FC236}">
                        <a16:creationId xmlns:a16="http://schemas.microsoft.com/office/drawing/2014/main" id="{08044181-CE47-ED6C-A0B9-3B03A3B35121}"/>
                      </a:ext>
                    </a:extLst>
                  </p:cNvPr>
                  <p:cNvSpPr/>
                  <p:nvPr/>
                </p:nvSpPr>
                <p:spPr>
                  <a:xfrm>
                    <a:off x="9923250" y="2815511"/>
                    <a:ext cx="962025" cy="1662112"/>
                  </a:xfrm>
                  <a:custGeom>
                    <a:avLst/>
                    <a:gdLst>
                      <a:gd name="connsiteX0" fmla="*/ 956310 w 962025"/>
                      <a:gd name="connsiteY0" fmla="*/ 1662113 h 1662112"/>
                      <a:gd name="connsiteX1" fmla="*/ 0 w 962025"/>
                      <a:gd name="connsiteY1" fmla="*/ 5715 h 1662112"/>
                      <a:gd name="connsiteX2" fmla="*/ 2857 w 962025"/>
                      <a:gd name="connsiteY2" fmla="*/ 0 h 1662112"/>
                      <a:gd name="connsiteX3" fmla="*/ 962025 w 962025"/>
                      <a:gd name="connsiteY3" fmla="*/ 1662113 h 1662112"/>
                      <a:gd name="connsiteX4" fmla="*/ 956310 w 962025"/>
                      <a:gd name="connsiteY4" fmla="*/ 1662113 h 1662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1662112">
                        <a:moveTo>
                          <a:pt x="956310" y="1662113"/>
                        </a:moveTo>
                        <a:lnTo>
                          <a:pt x="0" y="5715"/>
                        </a:lnTo>
                        <a:cubicBezTo>
                          <a:pt x="953" y="3810"/>
                          <a:pt x="1905" y="1905"/>
                          <a:pt x="2857" y="0"/>
                        </a:cubicBezTo>
                        <a:lnTo>
                          <a:pt x="962025" y="1662113"/>
                        </a:lnTo>
                        <a:cubicBezTo>
                          <a:pt x="960120" y="1662113"/>
                          <a:pt x="958215" y="1662113"/>
                          <a:pt x="956310" y="1662113"/>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Forma libre: forma 1948">
                    <a:extLst>
                      <a:ext uri="{FF2B5EF4-FFF2-40B4-BE49-F238E27FC236}">
                        <a16:creationId xmlns:a16="http://schemas.microsoft.com/office/drawing/2014/main" id="{391E7B21-9C10-B069-8D49-2F074BAAC47F}"/>
                      </a:ext>
                    </a:extLst>
                  </p:cNvPr>
                  <p:cNvSpPr/>
                  <p:nvPr/>
                </p:nvSpPr>
                <p:spPr>
                  <a:xfrm>
                    <a:off x="9926107" y="2810749"/>
                    <a:ext cx="964882" cy="1666875"/>
                  </a:xfrm>
                  <a:custGeom>
                    <a:avLst/>
                    <a:gdLst>
                      <a:gd name="connsiteX0" fmla="*/ 959168 w 964882"/>
                      <a:gd name="connsiteY0" fmla="*/ 1666875 h 1666875"/>
                      <a:gd name="connsiteX1" fmla="*/ 0 w 964882"/>
                      <a:gd name="connsiteY1" fmla="*/ 4763 h 1666875"/>
                      <a:gd name="connsiteX2" fmla="*/ 2858 w 964882"/>
                      <a:gd name="connsiteY2" fmla="*/ 0 h 1666875"/>
                      <a:gd name="connsiteX3" fmla="*/ 964883 w 964882"/>
                      <a:gd name="connsiteY3" fmla="*/ 1666875 h 1666875"/>
                      <a:gd name="connsiteX4" fmla="*/ 959168 w 964882"/>
                      <a:gd name="connsiteY4" fmla="*/ 1666875 h 166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882" h="1666875">
                        <a:moveTo>
                          <a:pt x="959168" y="1666875"/>
                        </a:moveTo>
                        <a:lnTo>
                          <a:pt x="0" y="4763"/>
                        </a:lnTo>
                        <a:cubicBezTo>
                          <a:pt x="953" y="2858"/>
                          <a:pt x="1905" y="1905"/>
                          <a:pt x="2858" y="0"/>
                        </a:cubicBezTo>
                        <a:lnTo>
                          <a:pt x="964883" y="1666875"/>
                        </a:lnTo>
                        <a:cubicBezTo>
                          <a:pt x="962978" y="1666875"/>
                          <a:pt x="961072" y="1666875"/>
                          <a:pt x="959168" y="1666875"/>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Forma libre: forma 1949">
                    <a:extLst>
                      <a:ext uri="{FF2B5EF4-FFF2-40B4-BE49-F238E27FC236}">
                        <a16:creationId xmlns:a16="http://schemas.microsoft.com/office/drawing/2014/main" id="{C6B372AF-5021-C99E-AB6E-467392E1424D}"/>
                      </a:ext>
                    </a:extLst>
                  </p:cNvPr>
                  <p:cNvSpPr/>
                  <p:nvPr/>
                </p:nvSpPr>
                <p:spPr>
                  <a:xfrm>
                    <a:off x="9928965" y="2805986"/>
                    <a:ext cx="967739" cy="1671637"/>
                  </a:xfrm>
                  <a:custGeom>
                    <a:avLst/>
                    <a:gdLst>
                      <a:gd name="connsiteX0" fmla="*/ 962025 w 967739"/>
                      <a:gd name="connsiteY0" fmla="*/ 1671638 h 1671637"/>
                      <a:gd name="connsiteX1" fmla="*/ 0 w 967739"/>
                      <a:gd name="connsiteY1" fmla="*/ 4763 h 1671637"/>
                      <a:gd name="connsiteX2" fmla="*/ 2857 w 967739"/>
                      <a:gd name="connsiteY2" fmla="*/ 0 h 1671637"/>
                      <a:gd name="connsiteX3" fmla="*/ 967740 w 967739"/>
                      <a:gd name="connsiteY3" fmla="*/ 1671638 h 1671637"/>
                      <a:gd name="connsiteX4" fmla="*/ 962025 w 967739"/>
                      <a:gd name="connsiteY4" fmla="*/ 1671638 h 1671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9" h="1671637">
                        <a:moveTo>
                          <a:pt x="962025" y="1671638"/>
                        </a:moveTo>
                        <a:lnTo>
                          <a:pt x="0" y="4763"/>
                        </a:lnTo>
                        <a:cubicBezTo>
                          <a:pt x="952" y="2858"/>
                          <a:pt x="1905" y="1905"/>
                          <a:pt x="2857" y="0"/>
                        </a:cubicBezTo>
                        <a:lnTo>
                          <a:pt x="967740" y="1671638"/>
                        </a:lnTo>
                        <a:cubicBezTo>
                          <a:pt x="965835" y="1671638"/>
                          <a:pt x="963930" y="1671638"/>
                          <a:pt x="962025" y="1671638"/>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Forma libre: forma 1950">
                    <a:extLst>
                      <a:ext uri="{FF2B5EF4-FFF2-40B4-BE49-F238E27FC236}">
                        <a16:creationId xmlns:a16="http://schemas.microsoft.com/office/drawing/2014/main" id="{307CE4EA-2C1A-F281-1B46-6230BACA7465}"/>
                      </a:ext>
                    </a:extLst>
                  </p:cNvPr>
                  <p:cNvSpPr/>
                  <p:nvPr/>
                </p:nvSpPr>
                <p:spPr>
                  <a:xfrm>
                    <a:off x="9931822" y="2802176"/>
                    <a:ext cx="969644" cy="1675447"/>
                  </a:xfrm>
                  <a:custGeom>
                    <a:avLst/>
                    <a:gdLst>
                      <a:gd name="connsiteX0" fmla="*/ 964882 w 969644"/>
                      <a:gd name="connsiteY0" fmla="*/ 1675448 h 1675447"/>
                      <a:gd name="connsiteX1" fmla="*/ 0 w 969644"/>
                      <a:gd name="connsiteY1" fmla="*/ 3810 h 1675447"/>
                      <a:gd name="connsiteX2" fmla="*/ 2857 w 969644"/>
                      <a:gd name="connsiteY2" fmla="*/ 0 h 1675447"/>
                      <a:gd name="connsiteX3" fmla="*/ 969645 w 969644"/>
                      <a:gd name="connsiteY3" fmla="*/ 1675448 h 1675447"/>
                      <a:gd name="connsiteX4" fmla="*/ 964882 w 969644"/>
                      <a:gd name="connsiteY4" fmla="*/ 1675448 h 1675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4" h="1675447">
                        <a:moveTo>
                          <a:pt x="964882" y="1675448"/>
                        </a:moveTo>
                        <a:lnTo>
                          <a:pt x="0" y="3810"/>
                        </a:lnTo>
                        <a:cubicBezTo>
                          <a:pt x="953" y="2858"/>
                          <a:pt x="1905" y="952"/>
                          <a:pt x="2857" y="0"/>
                        </a:cubicBezTo>
                        <a:lnTo>
                          <a:pt x="969645" y="1675448"/>
                        </a:lnTo>
                        <a:cubicBezTo>
                          <a:pt x="967740" y="1675448"/>
                          <a:pt x="965835" y="1675448"/>
                          <a:pt x="964882" y="1675448"/>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Forma libre: forma 1951">
                    <a:extLst>
                      <a:ext uri="{FF2B5EF4-FFF2-40B4-BE49-F238E27FC236}">
                        <a16:creationId xmlns:a16="http://schemas.microsoft.com/office/drawing/2014/main" id="{EF76F0E6-CC2F-282C-0649-D1FD35C8CA09}"/>
                      </a:ext>
                    </a:extLst>
                  </p:cNvPr>
                  <p:cNvSpPr/>
                  <p:nvPr/>
                </p:nvSpPr>
                <p:spPr>
                  <a:xfrm>
                    <a:off x="9933727" y="2798366"/>
                    <a:ext cx="972502" cy="1679257"/>
                  </a:xfrm>
                  <a:custGeom>
                    <a:avLst/>
                    <a:gdLst>
                      <a:gd name="connsiteX0" fmla="*/ 967740 w 972502"/>
                      <a:gd name="connsiteY0" fmla="*/ 1679258 h 1679257"/>
                      <a:gd name="connsiteX1" fmla="*/ 0 w 972502"/>
                      <a:gd name="connsiteY1" fmla="*/ 3810 h 1679257"/>
                      <a:gd name="connsiteX2" fmla="*/ 1905 w 972502"/>
                      <a:gd name="connsiteY2" fmla="*/ 0 h 1679257"/>
                      <a:gd name="connsiteX3" fmla="*/ 972502 w 972502"/>
                      <a:gd name="connsiteY3" fmla="*/ 1679258 h 1679257"/>
                      <a:gd name="connsiteX4" fmla="*/ 967740 w 972502"/>
                      <a:gd name="connsiteY4" fmla="*/ 1679258 h 1679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502" h="1679257">
                        <a:moveTo>
                          <a:pt x="967740" y="1679258"/>
                        </a:moveTo>
                        <a:lnTo>
                          <a:pt x="0" y="3810"/>
                        </a:lnTo>
                        <a:cubicBezTo>
                          <a:pt x="952" y="2858"/>
                          <a:pt x="1905" y="953"/>
                          <a:pt x="1905" y="0"/>
                        </a:cubicBezTo>
                        <a:lnTo>
                          <a:pt x="972502" y="1679258"/>
                        </a:lnTo>
                        <a:cubicBezTo>
                          <a:pt x="970597" y="1679258"/>
                          <a:pt x="969645" y="1679258"/>
                          <a:pt x="967740" y="1679258"/>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Forma libre: forma 1952">
                    <a:extLst>
                      <a:ext uri="{FF2B5EF4-FFF2-40B4-BE49-F238E27FC236}">
                        <a16:creationId xmlns:a16="http://schemas.microsoft.com/office/drawing/2014/main" id="{3BDB44AE-6FD3-860D-D486-3760AB43D19B}"/>
                      </a:ext>
                    </a:extLst>
                  </p:cNvPr>
                  <p:cNvSpPr/>
                  <p:nvPr/>
                </p:nvSpPr>
                <p:spPr>
                  <a:xfrm>
                    <a:off x="9936585" y="2794556"/>
                    <a:ext cx="974407" cy="1683067"/>
                  </a:xfrm>
                  <a:custGeom>
                    <a:avLst/>
                    <a:gdLst>
                      <a:gd name="connsiteX0" fmla="*/ 969645 w 974407"/>
                      <a:gd name="connsiteY0" fmla="*/ 1683068 h 1683067"/>
                      <a:gd name="connsiteX1" fmla="*/ 0 w 974407"/>
                      <a:gd name="connsiteY1" fmla="*/ 3810 h 1683067"/>
                      <a:gd name="connsiteX2" fmla="*/ 1905 w 974407"/>
                      <a:gd name="connsiteY2" fmla="*/ 0 h 1683067"/>
                      <a:gd name="connsiteX3" fmla="*/ 974407 w 974407"/>
                      <a:gd name="connsiteY3" fmla="*/ 1683068 h 1683067"/>
                      <a:gd name="connsiteX4" fmla="*/ 969645 w 974407"/>
                      <a:gd name="connsiteY4" fmla="*/ 1683068 h 1683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407" h="1683067">
                        <a:moveTo>
                          <a:pt x="969645" y="1683068"/>
                        </a:moveTo>
                        <a:lnTo>
                          <a:pt x="0" y="3810"/>
                        </a:lnTo>
                        <a:cubicBezTo>
                          <a:pt x="953" y="2857"/>
                          <a:pt x="1905" y="952"/>
                          <a:pt x="1905" y="0"/>
                        </a:cubicBezTo>
                        <a:lnTo>
                          <a:pt x="974407" y="1683068"/>
                        </a:lnTo>
                        <a:cubicBezTo>
                          <a:pt x="972503" y="1683068"/>
                          <a:pt x="970597" y="1683068"/>
                          <a:pt x="969645" y="1683068"/>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Forma libre: forma 1953">
                    <a:extLst>
                      <a:ext uri="{FF2B5EF4-FFF2-40B4-BE49-F238E27FC236}">
                        <a16:creationId xmlns:a16="http://schemas.microsoft.com/office/drawing/2014/main" id="{39C18129-CF61-97F4-1B4A-8904573F05C7}"/>
                      </a:ext>
                    </a:extLst>
                  </p:cNvPr>
                  <p:cNvSpPr/>
                  <p:nvPr/>
                </p:nvSpPr>
                <p:spPr>
                  <a:xfrm>
                    <a:off x="9938490" y="2789794"/>
                    <a:ext cx="977264" cy="1687829"/>
                  </a:xfrm>
                  <a:custGeom>
                    <a:avLst/>
                    <a:gdLst>
                      <a:gd name="connsiteX0" fmla="*/ 972502 w 977264"/>
                      <a:gd name="connsiteY0" fmla="*/ 1687830 h 1687829"/>
                      <a:gd name="connsiteX1" fmla="*/ 0 w 977264"/>
                      <a:gd name="connsiteY1" fmla="*/ 3810 h 1687829"/>
                      <a:gd name="connsiteX2" fmla="*/ 1905 w 977264"/>
                      <a:gd name="connsiteY2" fmla="*/ 0 h 1687829"/>
                      <a:gd name="connsiteX3" fmla="*/ 977265 w 977264"/>
                      <a:gd name="connsiteY3" fmla="*/ 1687830 h 1687829"/>
                      <a:gd name="connsiteX4" fmla="*/ 972502 w 977264"/>
                      <a:gd name="connsiteY4" fmla="*/ 1687830 h 1687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7264" h="1687829">
                        <a:moveTo>
                          <a:pt x="972502" y="1687830"/>
                        </a:moveTo>
                        <a:lnTo>
                          <a:pt x="0" y="3810"/>
                        </a:lnTo>
                        <a:cubicBezTo>
                          <a:pt x="952" y="2857"/>
                          <a:pt x="1905" y="952"/>
                          <a:pt x="1905" y="0"/>
                        </a:cubicBezTo>
                        <a:lnTo>
                          <a:pt x="977265" y="1687830"/>
                        </a:lnTo>
                        <a:cubicBezTo>
                          <a:pt x="975360" y="1687830"/>
                          <a:pt x="973455" y="1687830"/>
                          <a:pt x="972502" y="168783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Forma libre: forma 1954">
                    <a:extLst>
                      <a:ext uri="{FF2B5EF4-FFF2-40B4-BE49-F238E27FC236}">
                        <a16:creationId xmlns:a16="http://schemas.microsoft.com/office/drawing/2014/main" id="{233C9758-EC71-ECC0-5497-A2DCABCCFA0A}"/>
                      </a:ext>
                    </a:extLst>
                  </p:cNvPr>
                  <p:cNvSpPr/>
                  <p:nvPr/>
                </p:nvSpPr>
                <p:spPr>
                  <a:xfrm>
                    <a:off x="9941347" y="2785984"/>
                    <a:ext cx="978217" cy="1691639"/>
                  </a:xfrm>
                  <a:custGeom>
                    <a:avLst/>
                    <a:gdLst>
                      <a:gd name="connsiteX0" fmla="*/ 974407 w 978217"/>
                      <a:gd name="connsiteY0" fmla="*/ 1691640 h 1691639"/>
                      <a:gd name="connsiteX1" fmla="*/ 0 w 978217"/>
                      <a:gd name="connsiteY1" fmla="*/ 3810 h 1691639"/>
                      <a:gd name="connsiteX2" fmla="*/ 1905 w 978217"/>
                      <a:gd name="connsiteY2" fmla="*/ 0 h 1691639"/>
                      <a:gd name="connsiteX3" fmla="*/ 978218 w 978217"/>
                      <a:gd name="connsiteY3" fmla="*/ 1691640 h 1691639"/>
                      <a:gd name="connsiteX4" fmla="*/ 974407 w 978217"/>
                      <a:gd name="connsiteY4" fmla="*/ 1691640 h 169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217" h="1691639">
                        <a:moveTo>
                          <a:pt x="974407" y="1691640"/>
                        </a:moveTo>
                        <a:lnTo>
                          <a:pt x="0" y="3810"/>
                        </a:lnTo>
                        <a:cubicBezTo>
                          <a:pt x="953" y="2857"/>
                          <a:pt x="1905" y="952"/>
                          <a:pt x="1905" y="0"/>
                        </a:cubicBezTo>
                        <a:lnTo>
                          <a:pt x="978218" y="1691640"/>
                        </a:lnTo>
                        <a:cubicBezTo>
                          <a:pt x="977265" y="1691640"/>
                          <a:pt x="975360" y="1691640"/>
                          <a:pt x="974407" y="169164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Forma libre: forma 1955">
                    <a:extLst>
                      <a:ext uri="{FF2B5EF4-FFF2-40B4-BE49-F238E27FC236}">
                        <a16:creationId xmlns:a16="http://schemas.microsoft.com/office/drawing/2014/main" id="{0B6E8DA9-0F65-61CA-01BC-CFC5169DAC82}"/>
                      </a:ext>
                    </a:extLst>
                  </p:cNvPr>
                  <p:cNvSpPr/>
                  <p:nvPr/>
                </p:nvSpPr>
                <p:spPr>
                  <a:xfrm>
                    <a:off x="9943252" y="2782174"/>
                    <a:ext cx="981075" cy="1695450"/>
                  </a:xfrm>
                  <a:custGeom>
                    <a:avLst/>
                    <a:gdLst>
                      <a:gd name="connsiteX0" fmla="*/ 976313 w 981075"/>
                      <a:gd name="connsiteY0" fmla="*/ 1695450 h 1695450"/>
                      <a:gd name="connsiteX1" fmla="*/ 0 w 981075"/>
                      <a:gd name="connsiteY1" fmla="*/ 3810 h 1695450"/>
                      <a:gd name="connsiteX2" fmla="*/ 1905 w 981075"/>
                      <a:gd name="connsiteY2" fmla="*/ 0 h 1695450"/>
                      <a:gd name="connsiteX3" fmla="*/ 981075 w 981075"/>
                      <a:gd name="connsiteY3" fmla="*/ 1695450 h 1695450"/>
                      <a:gd name="connsiteX4" fmla="*/ 976313 w 981075"/>
                      <a:gd name="connsiteY4" fmla="*/ 1695450 h 1695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1695450">
                        <a:moveTo>
                          <a:pt x="976313" y="1695450"/>
                        </a:moveTo>
                        <a:lnTo>
                          <a:pt x="0" y="3810"/>
                        </a:lnTo>
                        <a:cubicBezTo>
                          <a:pt x="952" y="2858"/>
                          <a:pt x="1905" y="952"/>
                          <a:pt x="1905" y="0"/>
                        </a:cubicBezTo>
                        <a:lnTo>
                          <a:pt x="981075" y="1695450"/>
                        </a:lnTo>
                        <a:cubicBezTo>
                          <a:pt x="980122" y="1695450"/>
                          <a:pt x="978217" y="1695450"/>
                          <a:pt x="976313" y="169545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Forma libre: forma 1956">
                    <a:extLst>
                      <a:ext uri="{FF2B5EF4-FFF2-40B4-BE49-F238E27FC236}">
                        <a16:creationId xmlns:a16="http://schemas.microsoft.com/office/drawing/2014/main" id="{8516F73E-68CA-EE4D-3B03-58B3155952F5}"/>
                      </a:ext>
                    </a:extLst>
                  </p:cNvPr>
                  <p:cNvSpPr/>
                  <p:nvPr/>
                </p:nvSpPr>
                <p:spPr>
                  <a:xfrm>
                    <a:off x="9945157" y="2778363"/>
                    <a:ext cx="982980" cy="1699260"/>
                  </a:xfrm>
                  <a:custGeom>
                    <a:avLst/>
                    <a:gdLst>
                      <a:gd name="connsiteX0" fmla="*/ 979170 w 982980"/>
                      <a:gd name="connsiteY0" fmla="*/ 1699260 h 1699260"/>
                      <a:gd name="connsiteX1" fmla="*/ 0 w 982980"/>
                      <a:gd name="connsiteY1" fmla="*/ 3810 h 1699260"/>
                      <a:gd name="connsiteX2" fmla="*/ 1905 w 982980"/>
                      <a:gd name="connsiteY2" fmla="*/ 0 h 1699260"/>
                      <a:gd name="connsiteX3" fmla="*/ 982980 w 982980"/>
                      <a:gd name="connsiteY3" fmla="*/ 1699260 h 1699260"/>
                      <a:gd name="connsiteX4" fmla="*/ 979170 w 982980"/>
                      <a:gd name="connsiteY4" fmla="*/ 1699260 h 1699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980" h="1699260">
                        <a:moveTo>
                          <a:pt x="979170" y="1699260"/>
                        </a:moveTo>
                        <a:lnTo>
                          <a:pt x="0" y="3810"/>
                        </a:lnTo>
                        <a:cubicBezTo>
                          <a:pt x="953" y="2858"/>
                          <a:pt x="1905" y="953"/>
                          <a:pt x="1905" y="0"/>
                        </a:cubicBezTo>
                        <a:lnTo>
                          <a:pt x="982980" y="1699260"/>
                        </a:lnTo>
                        <a:cubicBezTo>
                          <a:pt x="982028" y="1699260"/>
                          <a:pt x="981075" y="1699260"/>
                          <a:pt x="979170" y="169926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Forma libre: forma 1957">
                    <a:extLst>
                      <a:ext uri="{FF2B5EF4-FFF2-40B4-BE49-F238E27FC236}">
                        <a16:creationId xmlns:a16="http://schemas.microsoft.com/office/drawing/2014/main" id="{A4842E42-ADBA-9E8D-8BE4-651803437397}"/>
                      </a:ext>
                    </a:extLst>
                  </p:cNvPr>
                  <p:cNvSpPr/>
                  <p:nvPr/>
                </p:nvSpPr>
                <p:spPr>
                  <a:xfrm>
                    <a:off x="9948015" y="2774554"/>
                    <a:ext cx="985837" cy="1703069"/>
                  </a:xfrm>
                  <a:custGeom>
                    <a:avLst/>
                    <a:gdLst>
                      <a:gd name="connsiteX0" fmla="*/ 981075 w 985837"/>
                      <a:gd name="connsiteY0" fmla="*/ 1703070 h 1703069"/>
                      <a:gd name="connsiteX1" fmla="*/ 0 w 985837"/>
                      <a:gd name="connsiteY1" fmla="*/ 3810 h 1703069"/>
                      <a:gd name="connsiteX2" fmla="*/ 1905 w 985837"/>
                      <a:gd name="connsiteY2" fmla="*/ 0 h 1703069"/>
                      <a:gd name="connsiteX3" fmla="*/ 985838 w 985837"/>
                      <a:gd name="connsiteY3" fmla="*/ 1703070 h 1703069"/>
                      <a:gd name="connsiteX4" fmla="*/ 981075 w 985837"/>
                      <a:gd name="connsiteY4" fmla="*/ 1703070 h 1703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837" h="1703069">
                        <a:moveTo>
                          <a:pt x="981075" y="1703070"/>
                        </a:moveTo>
                        <a:lnTo>
                          <a:pt x="0" y="3810"/>
                        </a:lnTo>
                        <a:cubicBezTo>
                          <a:pt x="952" y="2857"/>
                          <a:pt x="1905" y="952"/>
                          <a:pt x="1905" y="0"/>
                        </a:cubicBezTo>
                        <a:lnTo>
                          <a:pt x="985838" y="1703070"/>
                        </a:lnTo>
                        <a:cubicBezTo>
                          <a:pt x="983932" y="1703070"/>
                          <a:pt x="982980" y="1703070"/>
                          <a:pt x="981075" y="170307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Forma libre: forma 1958">
                    <a:extLst>
                      <a:ext uri="{FF2B5EF4-FFF2-40B4-BE49-F238E27FC236}">
                        <a16:creationId xmlns:a16="http://schemas.microsoft.com/office/drawing/2014/main" id="{ADFDD93F-8686-473E-E2E0-5BA41AB50196}"/>
                      </a:ext>
                    </a:extLst>
                  </p:cNvPr>
                  <p:cNvSpPr/>
                  <p:nvPr/>
                </p:nvSpPr>
                <p:spPr>
                  <a:xfrm>
                    <a:off x="9949919" y="2769791"/>
                    <a:ext cx="988695" cy="1707832"/>
                  </a:xfrm>
                  <a:custGeom>
                    <a:avLst/>
                    <a:gdLst>
                      <a:gd name="connsiteX0" fmla="*/ 983933 w 988695"/>
                      <a:gd name="connsiteY0" fmla="*/ 1707833 h 1707832"/>
                      <a:gd name="connsiteX1" fmla="*/ 0 w 988695"/>
                      <a:gd name="connsiteY1" fmla="*/ 3810 h 1707832"/>
                      <a:gd name="connsiteX2" fmla="*/ 1905 w 988695"/>
                      <a:gd name="connsiteY2" fmla="*/ 0 h 1707832"/>
                      <a:gd name="connsiteX3" fmla="*/ 988695 w 988695"/>
                      <a:gd name="connsiteY3" fmla="*/ 1707833 h 1707832"/>
                      <a:gd name="connsiteX4" fmla="*/ 983933 w 988695"/>
                      <a:gd name="connsiteY4" fmla="*/ 1707833 h 170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695" h="1707832">
                        <a:moveTo>
                          <a:pt x="983933" y="1707833"/>
                        </a:moveTo>
                        <a:lnTo>
                          <a:pt x="0" y="3810"/>
                        </a:lnTo>
                        <a:cubicBezTo>
                          <a:pt x="953" y="2857"/>
                          <a:pt x="1905" y="952"/>
                          <a:pt x="1905" y="0"/>
                        </a:cubicBezTo>
                        <a:lnTo>
                          <a:pt x="988695" y="1707833"/>
                        </a:lnTo>
                        <a:cubicBezTo>
                          <a:pt x="986790" y="1707833"/>
                          <a:pt x="984885" y="1707833"/>
                          <a:pt x="983933" y="1707833"/>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9" name="Forma libre: forma 1959">
                    <a:extLst>
                      <a:ext uri="{FF2B5EF4-FFF2-40B4-BE49-F238E27FC236}">
                        <a16:creationId xmlns:a16="http://schemas.microsoft.com/office/drawing/2014/main" id="{A1B0F351-46EE-0DE5-6CDD-6EAB43DFBE8B}"/>
                      </a:ext>
                    </a:extLst>
                  </p:cNvPr>
                  <p:cNvSpPr/>
                  <p:nvPr/>
                </p:nvSpPr>
                <p:spPr>
                  <a:xfrm>
                    <a:off x="9952777" y="2765981"/>
                    <a:ext cx="989647" cy="1711642"/>
                  </a:xfrm>
                  <a:custGeom>
                    <a:avLst/>
                    <a:gdLst>
                      <a:gd name="connsiteX0" fmla="*/ 985838 w 989647"/>
                      <a:gd name="connsiteY0" fmla="*/ 1711643 h 1711642"/>
                      <a:gd name="connsiteX1" fmla="*/ 0 w 989647"/>
                      <a:gd name="connsiteY1" fmla="*/ 3810 h 1711642"/>
                      <a:gd name="connsiteX2" fmla="*/ 1905 w 989647"/>
                      <a:gd name="connsiteY2" fmla="*/ 0 h 1711642"/>
                      <a:gd name="connsiteX3" fmla="*/ 989647 w 989647"/>
                      <a:gd name="connsiteY3" fmla="*/ 1711643 h 1711642"/>
                      <a:gd name="connsiteX4" fmla="*/ 985838 w 989647"/>
                      <a:gd name="connsiteY4" fmla="*/ 1711643 h 1711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9647" h="1711642">
                        <a:moveTo>
                          <a:pt x="985838" y="1711643"/>
                        </a:moveTo>
                        <a:lnTo>
                          <a:pt x="0" y="3810"/>
                        </a:lnTo>
                        <a:cubicBezTo>
                          <a:pt x="952" y="2857"/>
                          <a:pt x="1905" y="953"/>
                          <a:pt x="1905" y="0"/>
                        </a:cubicBezTo>
                        <a:lnTo>
                          <a:pt x="989647" y="1711643"/>
                        </a:lnTo>
                        <a:cubicBezTo>
                          <a:pt x="988695" y="1711643"/>
                          <a:pt x="986790" y="1711643"/>
                          <a:pt x="985838" y="1711643"/>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0" name="Forma libre: forma 1960">
                    <a:extLst>
                      <a:ext uri="{FF2B5EF4-FFF2-40B4-BE49-F238E27FC236}">
                        <a16:creationId xmlns:a16="http://schemas.microsoft.com/office/drawing/2014/main" id="{24B028FC-8B0F-431F-EFAA-A17E8F37376E}"/>
                      </a:ext>
                    </a:extLst>
                  </p:cNvPr>
                  <p:cNvSpPr/>
                  <p:nvPr/>
                </p:nvSpPr>
                <p:spPr>
                  <a:xfrm>
                    <a:off x="9954682" y="2762171"/>
                    <a:ext cx="992505" cy="1715452"/>
                  </a:xfrm>
                  <a:custGeom>
                    <a:avLst/>
                    <a:gdLst>
                      <a:gd name="connsiteX0" fmla="*/ 987743 w 992505"/>
                      <a:gd name="connsiteY0" fmla="*/ 1715453 h 1715452"/>
                      <a:gd name="connsiteX1" fmla="*/ 0 w 992505"/>
                      <a:gd name="connsiteY1" fmla="*/ 3810 h 1715452"/>
                      <a:gd name="connsiteX2" fmla="*/ 1905 w 992505"/>
                      <a:gd name="connsiteY2" fmla="*/ 0 h 1715452"/>
                      <a:gd name="connsiteX3" fmla="*/ 992505 w 992505"/>
                      <a:gd name="connsiteY3" fmla="*/ 1715453 h 1715452"/>
                      <a:gd name="connsiteX4" fmla="*/ 987743 w 992505"/>
                      <a:gd name="connsiteY4" fmla="*/ 1715453 h 1715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2505" h="1715452">
                        <a:moveTo>
                          <a:pt x="987743" y="1715453"/>
                        </a:moveTo>
                        <a:lnTo>
                          <a:pt x="0" y="3810"/>
                        </a:lnTo>
                        <a:cubicBezTo>
                          <a:pt x="953" y="2858"/>
                          <a:pt x="1905" y="953"/>
                          <a:pt x="1905" y="0"/>
                        </a:cubicBezTo>
                        <a:lnTo>
                          <a:pt x="992505" y="1715453"/>
                        </a:lnTo>
                        <a:cubicBezTo>
                          <a:pt x="991553" y="1715453"/>
                          <a:pt x="989647" y="1715453"/>
                          <a:pt x="987743" y="1715453"/>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 name="Forma libre: forma 1961">
                    <a:extLst>
                      <a:ext uri="{FF2B5EF4-FFF2-40B4-BE49-F238E27FC236}">
                        <a16:creationId xmlns:a16="http://schemas.microsoft.com/office/drawing/2014/main" id="{385E2255-F5D2-2185-4E7A-3795D2AB5BFE}"/>
                      </a:ext>
                    </a:extLst>
                  </p:cNvPr>
                  <p:cNvSpPr/>
                  <p:nvPr/>
                </p:nvSpPr>
                <p:spPr>
                  <a:xfrm>
                    <a:off x="9956587" y="2758361"/>
                    <a:ext cx="995362" cy="1719262"/>
                  </a:xfrm>
                  <a:custGeom>
                    <a:avLst/>
                    <a:gdLst>
                      <a:gd name="connsiteX0" fmla="*/ 990600 w 995362"/>
                      <a:gd name="connsiteY0" fmla="*/ 1719263 h 1719262"/>
                      <a:gd name="connsiteX1" fmla="*/ 0 w 995362"/>
                      <a:gd name="connsiteY1" fmla="*/ 3810 h 1719262"/>
                      <a:gd name="connsiteX2" fmla="*/ 1905 w 995362"/>
                      <a:gd name="connsiteY2" fmla="*/ 0 h 1719262"/>
                      <a:gd name="connsiteX3" fmla="*/ 995363 w 995362"/>
                      <a:gd name="connsiteY3" fmla="*/ 1719263 h 1719262"/>
                      <a:gd name="connsiteX4" fmla="*/ 990600 w 995362"/>
                      <a:gd name="connsiteY4" fmla="*/ 1719263 h 171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362" h="1719262">
                        <a:moveTo>
                          <a:pt x="990600" y="1719263"/>
                        </a:moveTo>
                        <a:lnTo>
                          <a:pt x="0" y="3810"/>
                        </a:lnTo>
                        <a:cubicBezTo>
                          <a:pt x="953" y="2857"/>
                          <a:pt x="1905" y="953"/>
                          <a:pt x="1905" y="0"/>
                        </a:cubicBezTo>
                        <a:lnTo>
                          <a:pt x="995363" y="1719263"/>
                        </a:lnTo>
                        <a:cubicBezTo>
                          <a:pt x="993457" y="1719263"/>
                          <a:pt x="992505" y="1719263"/>
                          <a:pt x="990600" y="1719263"/>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2" name="Forma libre: forma 1962">
                    <a:extLst>
                      <a:ext uri="{FF2B5EF4-FFF2-40B4-BE49-F238E27FC236}">
                        <a16:creationId xmlns:a16="http://schemas.microsoft.com/office/drawing/2014/main" id="{6903C879-9308-B1D3-BFC1-484D74CB791E}"/>
                      </a:ext>
                    </a:extLst>
                  </p:cNvPr>
                  <p:cNvSpPr/>
                  <p:nvPr/>
                </p:nvSpPr>
                <p:spPr>
                  <a:xfrm>
                    <a:off x="9959444" y="2754551"/>
                    <a:ext cx="996315" cy="1723072"/>
                  </a:xfrm>
                  <a:custGeom>
                    <a:avLst/>
                    <a:gdLst>
                      <a:gd name="connsiteX0" fmla="*/ 992505 w 996315"/>
                      <a:gd name="connsiteY0" fmla="*/ 1723073 h 1723072"/>
                      <a:gd name="connsiteX1" fmla="*/ 0 w 996315"/>
                      <a:gd name="connsiteY1" fmla="*/ 3810 h 1723072"/>
                      <a:gd name="connsiteX2" fmla="*/ 1905 w 996315"/>
                      <a:gd name="connsiteY2" fmla="*/ 0 h 1723072"/>
                      <a:gd name="connsiteX3" fmla="*/ 996315 w 996315"/>
                      <a:gd name="connsiteY3" fmla="*/ 1723073 h 1723072"/>
                      <a:gd name="connsiteX4" fmla="*/ 992505 w 996315"/>
                      <a:gd name="connsiteY4" fmla="*/ 1723073 h 1723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315" h="1723072">
                        <a:moveTo>
                          <a:pt x="992505" y="1723073"/>
                        </a:moveTo>
                        <a:lnTo>
                          <a:pt x="0" y="3810"/>
                        </a:lnTo>
                        <a:cubicBezTo>
                          <a:pt x="953" y="2857"/>
                          <a:pt x="1905" y="953"/>
                          <a:pt x="1905" y="0"/>
                        </a:cubicBezTo>
                        <a:lnTo>
                          <a:pt x="996315" y="1723073"/>
                        </a:lnTo>
                        <a:cubicBezTo>
                          <a:pt x="995363" y="1723073"/>
                          <a:pt x="993458" y="1723073"/>
                          <a:pt x="992505" y="1723073"/>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3" name="Forma libre: forma 1963">
                    <a:extLst>
                      <a:ext uri="{FF2B5EF4-FFF2-40B4-BE49-F238E27FC236}">
                        <a16:creationId xmlns:a16="http://schemas.microsoft.com/office/drawing/2014/main" id="{CF9CEEEE-CAC0-D205-17E3-D8CAB40E03E6}"/>
                      </a:ext>
                    </a:extLst>
                  </p:cNvPr>
                  <p:cNvSpPr/>
                  <p:nvPr/>
                </p:nvSpPr>
                <p:spPr>
                  <a:xfrm>
                    <a:off x="9961350" y="2750741"/>
                    <a:ext cx="998219" cy="1726882"/>
                  </a:xfrm>
                  <a:custGeom>
                    <a:avLst/>
                    <a:gdLst>
                      <a:gd name="connsiteX0" fmla="*/ 994410 w 998219"/>
                      <a:gd name="connsiteY0" fmla="*/ 1726883 h 1726882"/>
                      <a:gd name="connsiteX1" fmla="*/ 0 w 998219"/>
                      <a:gd name="connsiteY1" fmla="*/ 3810 h 1726882"/>
                      <a:gd name="connsiteX2" fmla="*/ 1905 w 998219"/>
                      <a:gd name="connsiteY2" fmla="*/ 0 h 1726882"/>
                      <a:gd name="connsiteX3" fmla="*/ 998220 w 998219"/>
                      <a:gd name="connsiteY3" fmla="*/ 1726883 h 1726882"/>
                      <a:gd name="connsiteX4" fmla="*/ 994410 w 998219"/>
                      <a:gd name="connsiteY4" fmla="*/ 1726883 h 1726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8219" h="1726882">
                        <a:moveTo>
                          <a:pt x="994410" y="1726883"/>
                        </a:moveTo>
                        <a:lnTo>
                          <a:pt x="0" y="3810"/>
                        </a:lnTo>
                        <a:cubicBezTo>
                          <a:pt x="953" y="2858"/>
                          <a:pt x="953" y="1905"/>
                          <a:pt x="1905" y="0"/>
                        </a:cubicBezTo>
                        <a:lnTo>
                          <a:pt x="998220" y="1726883"/>
                        </a:lnTo>
                        <a:cubicBezTo>
                          <a:pt x="997267" y="1726883"/>
                          <a:pt x="996315" y="1726883"/>
                          <a:pt x="994410" y="1726883"/>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4" name="Forma libre: forma 1964">
                    <a:extLst>
                      <a:ext uri="{FF2B5EF4-FFF2-40B4-BE49-F238E27FC236}">
                        <a16:creationId xmlns:a16="http://schemas.microsoft.com/office/drawing/2014/main" id="{1E6B8FE2-454E-DA78-E81C-836D8096DA47}"/>
                      </a:ext>
                    </a:extLst>
                  </p:cNvPr>
                  <p:cNvSpPr/>
                  <p:nvPr/>
                </p:nvSpPr>
                <p:spPr>
                  <a:xfrm>
                    <a:off x="9963254" y="2748836"/>
                    <a:ext cx="1000125" cy="1728787"/>
                  </a:xfrm>
                  <a:custGeom>
                    <a:avLst/>
                    <a:gdLst>
                      <a:gd name="connsiteX0" fmla="*/ 996315 w 1000125"/>
                      <a:gd name="connsiteY0" fmla="*/ 1728788 h 1728787"/>
                      <a:gd name="connsiteX1" fmla="*/ 0 w 1000125"/>
                      <a:gd name="connsiteY1" fmla="*/ 2858 h 1728787"/>
                      <a:gd name="connsiteX2" fmla="*/ 1905 w 1000125"/>
                      <a:gd name="connsiteY2" fmla="*/ 0 h 1728787"/>
                      <a:gd name="connsiteX3" fmla="*/ 1000125 w 1000125"/>
                      <a:gd name="connsiteY3" fmla="*/ 1728788 h 1728787"/>
                      <a:gd name="connsiteX4" fmla="*/ 996315 w 1000125"/>
                      <a:gd name="connsiteY4" fmla="*/ 1728788 h 1728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25" h="1728787">
                        <a:moveTo>
                          <a:pt x="996315" y="1728788"/>
                        </a:moveTo>
                        <a:lnTo>
                          <a:pt x="0" y="2858"/>
                        </a:lnTo>
                        <a:cubicBezTo>
                          <a:pt x="953" y="1905"/>
                          <a:pt x="953" y="953"/>
                          <a:pt x="1905" y="0"/>
                        </a:cubicBezTo>
                        <a:lnTo>
                          <a:pt x="1000125" y="1728788"/>
                        </a:lnTo>
                        <a:cubicBezTo>
                          <a:pt x="999173" y="1728788"/>
                          <a:pt x="997268" y="1728788"/>
                          <a:pt x="996315" y="1728788"/>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5" name="Forma libre: forma 1965">
                    <a:extLst>
                      <a:ext uri="{FF2B5EF4-FFF2-40B4-BE49-F238E27FC236}">
                        <a16:creationId xmlns:a16="http://schemas.microsoft.com/office/drawing/2014/main" id="{CF15499A-4D77-7F52-FF51-A70F635B1786}"/>
                      </a:ext>
                    </a:extLst>
                  </p:cNvPr>
                  <p:cNvSpPr/>
                  <p:nvPr/>
                </p:nvSpPr>
                <p:spPr>
                  <a:xfrm>
                    <a:off x="9965160" y="2745979"/>
                    <a:ext cx="1001077" cy="1731644"/>
                  </a:xfrm>
                  <a:custGeom>
                    <a:avLst/>
                    <a:gdLst>
                      <a:gd name="connsiteX0" fmla="*/ 998220 w 1001077"/>
                      <a:gd name="connsiteY0" fmla="*/ 1731645 h 1731644"/>
                      <a:gd name="connsiteX1" fmla="*/ 0 w 1001077"/>
                      <a:gd name="connsiteY1" fmla="*/ 2858 h 1731644"/>
                      <a:gd name="connsiteX2" fmla="*/ 953 w 1001077"/>
                      <a:gd name="connsiteY2" fmla="*/ 0 h 1731644"/>
                      <a:gd name="connsiteX3" fmla="*/ 1001078 w 1001077"/>
                      <a:gd name="connsiteY3" fmla="*/ 1731645 h 1731644"/>
                      <a:gd name="connsiteX4" fmla="*/ 998220 w 1001077"/>
                      <a:gd name="connsiteY4" fmla="*/ 1731645 h 1731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077" h="1731644">
                        <a:moveTo>
                          <a:pt x="998220" y="1731645"/>
                        </a:moveTo>
                        <a:lnTo>
                          <a:pt x="0" y="2858"/>
                        </a:lnTo>
                        <a:cubicBezTo>
                          <a:pt x="953" y="1905"/>
                          <a:pt x="953" y="953"/>
                          <a:pt x="953" y="0"/>
                        </a:cubicBezTo>
                        <a:lnTo>
                          <a:pt x="1001078" y="1731645"/>
                        </a:lnTo>
                        <a:cubicBezTo>
                          <a:pt x="1000125" y="1731645"/>
                          <a:pt x="999172" y="1731645"/>
                          <a:pt x="998220" y="1731645"/>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6" name="Forma libre: forma 1966">
                    <a:extLst>
                      <a:ext uri="{FF2B5EF4-FFF2-40B4-BE49-F238E27FC236}">
                        <a16:creationId xmlns:a16="http://schemas.microsoft.com/office/drawing/2014/main" id="{3C95D1BD-2CC8-BF71-DF05-6A04FC8765AE}"/>
                      </a:ext>
                    </a:extLst>
                  </p:cNvPr>
                  <p:cNvSpPr/>
                  <p:nvPr/>
                </p:nvSpPr>
                <p:spPr>
                  <a:xfrm>
                    <a:off x="9966112" y="2744074"/>
                    <a:ext cx="1002029" cy="1733550"/>
                  </a:xfrm>
                  <a:custGeom>
                    <a:avLst/>
                    <a:gdLst>
                      <a:gd name="connsiteX0" fmla="*/ 1000125 w 1002029"/>
                      <a:gd name="connsiteY0" fmla="*/ 1733550 h 1733550"/>
                      <a:gd name="connsiteX1" fmla="*/ 0 w 1002029"/>
                      <a:gd name="connsiteY1" fmla="*/ 1905 h 1733550"/>
                      <a:gd name="connsiteX2" fmla="*/ 953 w 1002029"/>
                      <a:gd name="connsiteY2" fmla="*/ 0 h 1733550"/>
                      <a:gd name="connsiteX3" fmla="*/ 1002030 w 1002029"/>
                      <a:gd name="connsiteY3" fmla="*/ 1733550 h 1733550"/>
                      <a:gd name="connsiteX4" fmla="*/ 1000125 w 1002029"/>
                      <a:gd name="connsiteY4" fmla="*/ 173355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029" h="1733550">
                        <a:moveTo>
                          <a:pt x="1000125" y="1733550"/>
                        </a:moveTo>
                        <a:lnTo>
                          <a:pt x="0" y="1905"/>
                        </a:lnTo>
                        <a:cubicBezTo>
                          <a:pt x="0" y="953"/>
                          <a:pt x="953" y="953"/>
                          <a:pt x="953" y="0"/>
                        </a:cubicBezTo>
                        <a:lnTo>
                          <a:pt x="1002030" y="1733550"/>
                        </a:lnTo>
                        <a:cubicBezTo>
                          <a:pt x="1001078" y="1733550"/>
                          <a:pt x="1001078" y="1733550"/>
                          <a:pt x="1000125" y="173355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7" name="Forma libre: forma 1967">
                    <a:extLst>
                      <a:ext uri="{FF2B5EF4-FFF2-40B4-BE49-F238E27FC236}">
                        <a16:creationId xmlns:a16="http://schemas.microsoft.com/office/drawing/2014/main" id="{8B2D8794-F23C-659C-CCE3-8FE58D57764D}"/>
                      </a:ext>
                    </a:extLst>
                  </p:cNvPr>
                  <p:cNvSpPr/>
                  <p:nvPr/>
                </p:nvSpPr>
                <p:spPr>
                  <a:xfrm>
                    <a:off x="9967065" y="2744074"/>
                    <a:ext cx="1001077" cy="1733550"/>
                  </a:xfrm>
                  <a:custGeom>
                    <a:avLst/>
                    <a:gdLst>
                      <a:gd name="connsiteX0" fmla="*/ 1001077 w 1001077"/>
                      <a:gd name="connsiteY0" fmla="*/ 1733550 h 1733550"/>
                      <a:gd name="connsiteX1" fmla="*/ 0 w 1001077"/>
                      <a:gd name="connsiteY1" fmla="*/ 0 h 1733550"/>
                      <a:gd name="connsiteX2" fmla="*/ 0 w 1001077"/>
                      <a:gd name="connsiteY2" fmla="*/ 0 h 1733550"/>
                      <a:gd name="connsiteX3" fmla="*/ 1001077 w 1001077"/>
                      <a:gd name="connsiteY3" fmla="*/ 1733550 h 1733550"/>
                      <a:gd name="connsiteX4" fmla="*/ 1001077 w 1001077"/>
                      <a:gd name="connsiteY4" fmla="*/ 173355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077" h="1733550">
                        <a:moveTo>
                          <a:pt x="1001077" y="1733550"/>
                        </a:moveTo>
                        <a:lnTo>
                          <a:pt x="0" y="0"/>
                        </a:lnTo>
                        <a:cubicBezTo>
                          <a:pt x="0" y="0"/>
                          <a:pt x="0" y="0"/>
                          <a:pt x="0" y="0"/>
                        </a:cubicBezTo>
                        <a:lnTo>
                          <a:pt x="1001077" y="1733550"/>
                        </a:lnTo>
                        <a:cubicBezTo>
                          <a:pt x="1001077" y="1733550"/>
                          <a:pt x="1001077" y="1733550"/>
                          <a:pt x="1001077" y="173355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428" name="Gráfico 436">
                <a:extLst>
                  <a:ext uri="{FF2B5EF4-FFF2-40B4-BE49-F238E27FC236}">
                    <a16:creationId xmlns:a16="http://schemas.microsoft.com/office/drawing/2014/main" id="{66654137-1E4F-E7AD-8EE6-BE01F4F0C6E1}"/>
                  </a:ext>
                </a:extLst>
              </p:cNvPr>
              <p:cNvGrpSpPr/>
              <p:nvPr/>
            </p:nvGrpSpPr>
            <p:grpSpPr>
              <a:xfrm>
                <a:off x="6964785" y="2744074"/>
                <a:ext cx="1066800" cy="1733550"/>
                <a:chOff x="6964785" y="2744074"/>
                <a:chExt cx="1066800" cy="1733550"/>
              </a:xfrm>
              <a:grpFill/>
            </p:grpSpPr>
            <p:sp>
              <p:nvSpPr>
                <p:cNvPr id="456" name="Forma libre: forma 1916">
                  <a:extLst>
                    <a:ext uri="{FF2B5EF4-FFF2-40B4-BE49-F238E27FC236}">
                      <a16:creationId xmlns:a16="http://schemas.microsoft.com/office/drawing/2014/main" id="{471388B1-CFEF-DC09-A77D-0C23B48F5882}"/>
                    </a:ext>
                  </a:extLst>
                </p:cNvPr>
                <p:cNvSpPr/>
                <p:nvPr/>
              </p:nvSpPr>
              <p:spPr>
                <a:xfrm>
                  <a:off x="6964785" y="2744074"/>
                  <a:ext cx="1066800" cy="1733550"/>
                </a:xfrm>
                <a:custGeom>
                  <a:avLst/>
                  <a:gdLst>
                    <a:gd name="connsiteX0" fmla="*/ 132398 w 1066800"/>
                    <a:gd name="connsiteY0" fmla="*/ 1733550 h 1733550"/>
                    <a:gd name="connsiteX1" fmla="*/ 0 w 1066800"/>
                    <a:gd name="connsiteY1" fmla="*/ 1733550 h 1733550"/>
                    <a:gd name="connsiteX2" fmla="*/ 1001078 w 1066800"/>
                    <a:gd name="connsiteY2" fmla="*/ 0 h 1733550"/>
                    <a:gd name="connsiteX3" fmla="*/ 1066800 w 1066800"/>
                    <a:gd name="connsiteY3" fmla="*/ 114300 h 1733550"/>
                    <a:gd name="connsiteX4" fmla="*/ 132398 w 1066800"/>
                    <a:gd name="connsiteY4" fmla="*/ 173355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00" h="1733550">
                      <a:moveTo>
                        <a:pt x="132398" y="1733550"/>
                      </a:moveTo>
                      <a:cubicBezTo>
                        <a:pt x="59055" y="1733550"/>
                        <a:pt x="0" y="1733550"/>
                        <a:pt x="0" y="1733550"/>
                      </a:cubicBezTo>
                      <a:lnTo>
                        <a:pt x="1001078" y="0"/>
                      </a:lnTo>
                      <a:cubicBezTo>
                        <a:pt x="1001078" y="0"/>
                        <a:pt x="1030605" y="51435"/>
                        <a:pt x="1066800" y="114300"/>
                      </a:cubicBezTo>
                      <a:cubicBezTo>
                        <a:pt x="1066800" y="114300"/>
                        <a:pt x="132398" y="1733550"/>
                        <a:pt x="132398" y="1733550"/>
                      </a:cubicBezTo>
                      <a:close/>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57" name="Gráfico 436">
                  <a:extLst>
                    <a:ext uri="{FF2B5EF4-FFF2-40B4-BE49-F238E27FC236}">
                      <a16:creationId xmlns:a16="http://schemas.microsoft.com/office/drawing/2014/main" id="{F989D31A-E8E7-8E51-4E68-18301BF66E4A}"/>
                    </a:ext>
                  </a:extLst>
                </p:cNvPr>
                <p:cNvGrpSpPr/>
                <p:nvPr/>
              </p:nvGrpSpPr>
              <p:grpSpPr>
                <a:xfrm>
                  <a:off x="6964785" y="2744074"/>
                  <a:ext cx="1066800" cy="1733550"/>
                  <a:chOff x="6964785" y="2744074"/>
                  <a:chExt cx="1066800" cy="1733550"/>
                </a:xfrm>
                <a:grpFill/>
              </p:grpSpPr>
              <p:sp>
                <p:nvSpPr>
                  <p:cNvPr id="458" name="Forma libre: forma 1918">
                    <a:extLst>
                      <a:ext uri="{FF2B5EF4-FFF2-40B4-BE49-F238E27FC236}">
                        <a16:creationId xmlns:a16="http://schemas.microsoft.com/office/drawing/2014/main" id="{186D6631-DCA4-17EA-B34B-3762EB73FB32}"/>
                      </a:ext>
                    </a:extLst>
                  </p:cNvPr>
                  <p:cNvSpPr/>
                  <p:nvPr/>
                </p:nvSpPr>
                <p:spPr>
                  <a:xfrm>
                    <a:off x="7094325" y="2855516"/>
                    <a:ext cx="937259" cy="1622107"/>
                  </a:xfrm>
                  <a:custGeom>
                    <a:avLst/>
                    <a:gdLst>
                      <a:gd name="connsiteX0" fmla="*/ 937260 w 937259"/>
                      <a:gd name="connsiteY0" fmla="*/ 2858 h 1622107"/>
                      <a:gd name="connsiteX1" fmla="*/ 2857 w 937259"/>
                      <a:gd name="connsiteY1" fmla="*/ 1622108 h 1622107"/>
                      <a:gd name="connsiteX2" fmla="*/ 0 w 937259"/>
                      <a:gd name="connsiteY2" fmla="*/ 1622108 h 1622107"/>
                      <a:gd name="connsiteX3" fmla="*/ 936308 w 937259"/>
                      <a:gd name="connsiteY3" fmla="*/ 0 h 1622107"/>
                      <a:gd name="connsiteX4" fmla="*/ 937260 w 937259"/>
                      <a:gd name="connsiteY4" fmla="*/ 2858 h 1622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7259" h="1622107">
                        <a:moveTo>
                          <a:pt x="937260" y="2858"/>
                        </a:moveTo>
                        <a:lnTo>
                          <a:pt x="2857" y="1622108"/>
                        </a:lnTo>
                        <a:cubicBezTo>
                          <a:pt x="1905" y="1622108"/>
                          <a:pt x="952" y="1622108"/>
                          <a:pt x="0" y="1622108"/>
                        </a:cubicBezTo>
                        <a:lnTo>
                          <a:pt x="936308" y="0"/>
                        </a:lnTo>
                        <a:cubicBezTo>
                          <a:pt x="936308" y="953"/>
                          <a:pt x="936308" y="1905"/>
                          <a:pt x="937260" y="2858"/>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Forma libre: forma 1919">
                    <a:extLst>
                      <a:ext uri="{FF2B5EF4-FFF2-40B4-BE49-F238E27FC236}">
                        <a16:creationId xmlns:a16="http://schemas.microsoft.com/office/drawing/2014/main" id="{EF59350C-39FE-7971-F040-F7F4D33B0C4F}"/>
                      </a:ext>
                    </a:extLst>
                  </p:cNvPr>
                  <p:cNvSpPr/>
                  <p:nvPr/>
                </p:nvSpPr>
                <p:spPr>
                  <a:xfrm>
                    <a:off x="7082894" y="2845991"/>
                    <a:ext cx="946785" cy="1631632"/>
                  </a:xfrm>
                  <a:custGeom>
                    <a:avLst/>
                    <a:gdLst>
                      <a:gd name="connsiteX0" fmla="*/ 946785 w 946785"/>
                      <a:gd name="connsiteY0" fmla="*/ 9525 h 1631632"/>
                      <a:gd name="connsiteX1" fmla="*/ 10478 w 946785"/>
                      <a:gd name="connsiteY1" fmla="*/ 1631633 h 1631632"/>
                      <a:gd name="connsiteX2" fmla="*/ 0 w 946785"/>
                      <a:gd name="connsiteY2" fmla="*/ 1631633 h 1631632"/>
                      <a:gd name="connsiteX3" fmla="*/ 942023 w 946785"/>
                      <a:gd name="connsiteY3" fmla="*/ 0 h 1631632"/>
                      <a:gd name="connsiteX4" fmla="*/ 946785 w 946785"/>
                      <a:gd name="connsiteY4" fmla="*/ 9525 h 1631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785" h="1631632">
                        <a:moveTo>
                          <a:pt x="946785" y="9525"/>
                        </a:moveTo>
                        <a:lnTo>
                          <a:pt x="10478" y="1631633"/>
                        </a:lnTo>
                        <a:cubicBezTo>
                          <a:pt x="6668" y="1631633"/>
                          <a:pt x="2858" y="1631633"/>
                          <a:pt x="0" y="1631633"/>
                        </a:cubicBezTo>
                        <a:lnTo>
                          <a:pt x="942023" y="0"/>
                        </a:lnTo>
                        <a:cubicBezTo>
                          <a:pt x="943928" y="3810"/>
                          <a:pt x="944880" y="6667"/>
                          <a:pt x="946785" y="9525"/>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0" name="Forma libre: forma 1920">
                    <a:extLst>
                      <a:ext uri="{FF2B5EF4-FFF2-40B4-BE49-F238E27FC236}">
                        <a16:creationId xmlns:a16="http://schemas.microsoft.com/office/drawing/2014/main" id="{8312C826-C478-870A-C51A-DE1C981C1CBB}"/>
                      </a:ext>
                    </a:extLst>
                  </p:cNvPr>
                  <p:cNvSpPr/>
                  <p:nvPr/>
                </p:nvSpPr>
                <p:spPr>
                  <a:xfrm>
                    <a:off x="7076227" y="2840276"/>
                    <a:ext cx="948690" cy="1637347"/>
                  </a:xfrm>
                  <a:custGeom>
                    <a:avLst/>
                    <a:gdLst>
                      <a:gd name="connsiteX0" fmla="*/ 948690 w 948690"/>
                      <a:gd name="connsiteY0" fmla="*/ 5715 h 1637347"/>
                      <a:gd name="connsiteX1" fmla="*/ 6667 w 948690"/>
                      <a:gd name="connsiteY1" fmla="*/ 1637348 h 1637347"/>
                      <a:gd name="connsiteX2" fmla="*/ 0 w 948690"/>
                      <a:gd name="connsiteY2" fmla="*/ 1637348 h 1637347"/>
                      <a:gd name="connsiteX3" fmla="*/ 944880 w 948690"/>
                      <a:gd name="connsiteY3" fmla="*/ 0 h 1637347"/>
                      <a:gd name="connsiteX4" fmla="*/ 948690 w 948690"/>
                      <a:gd name="connsiteY4" fmla="*/ 5715 h 1637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8690" h="1637347">
                        <a:moveTo>
                          <a:pt x="948690" y="5715"/>
                        </a:moveTo>
                        <a:lnTo>
                          <a:pt x="6667" y="1637348"/>
                        </a:lnTo>
                        <a:cubicBezTo>
                          <a:pt x="4763" y="1637348"/>
                          <a:pt x="1905" y="1637348"/>
                          <a:pt x="0" y="1637348"/>
                        </a:cubicBezTo>
                        <a:lnTo>
                          <a:pt x="944880" y="0"/>
                        </a:lnTo>
                        <a:cubicBezTo>
                          <a:pt x="945833" y="1905"/>
                          <a:pt x="947738" y="3810"/>
                          <a:pt x="948690" y="5715"/>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 name="Forma libre: forma 1921">
                    <a:extLst>
                      <a:ext uri="{FF2B5EF4-FFF2-40B4-BE49-F238E27FC236}">
                        <a16:creationId xmlns:a16="http://schemas.microsoft.com/office/drawing/2014/main" id="{3D7134C8-2745-A9A8-1169-D4762166FE8E}"/>
                      </a:ext>
                    </a:extLst>
                  </p:cNvPr>
                  <p:cNvSpPr/>
                  <p:nvPr/>
                </p:nvSpPr>
                <p:spPr>
                  <a:xfrm>
                    <a:off x="7071464" y="2836466"/>
                    <a:ext cx="949642" cy="1641157"/>
                  </a:xfrm>
                  <a:custGeom>
                    <a:avLst/>
                    <a:gdLst>
                      <a:gd name="connsiteX0" fmla="*/ 949643 w 949642"/>
                      <a:gd name="connsiteY0" fmla="*/ 3810 h 1641157"/>
                      <a:gd name="connsiteX1" fmla="*/ 4763 w 949642"/>
                      <a:gd name="connsiteY1" fmla="*/ 1641158 h 1641157"/>
                      <a:gd name="connsiteX2" fmla="*/ 0 w 949642"/>
                      <a:gd name="connsiteY2" fmla="*/ 1641158 h 1641157"/>
                      <a:gd name="connsiteX3" fmla="*/ 947738 w 949642"/>
                      <a:gd name="connsiteY3" fmla="*/ 0 h 1641157"/>
                      <a:gd name="connsiteX4" fmla="*/ 949643 w 949642"/>
                      <a:gd name="connsiteY4" fmla="*/ 3810 h 1641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642" h="1641157">
                        <a:moveTo>
                          <a:pt x="949643" y="3810"/>
                        </a:moveTo>
                        <a:lnTo>
                          <a:pt x="4763" y="1641158"/>
                        </a:lnTo>
                        <a:cubicBezTo>
                          <a:pt x="2858" y="1641158"/>
                          <a:pt x="953" y="1641158"/>
                          <a:pt x="0" y="1641158"/>
                        </a:cubicBezTo>
                        <a:lnTo>
                          <a:pt x="947738" y="0"/>
                        </a:lnTo>
                        <a:cubicBezTo>
                          <a:pt x="948690" y="953"/>
                          <a:pt x="948690" y="2858"/>
                          <a:pt x="949643"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Forma libre: forma 1922">
                    <a:extLst>
                      <a:ext uri="{FF2B5EF4-FFF2-40B4-BE49-F238E27FC236}">
                        <a16:creationId xmlns:a16="http://schemas.microsoft.com/office/drawing/2014/main" id="{6E8D2331-C19A-A853-5283-F48E8CDAC454}"/>
                      </a:ext>
                    </a:extLst>
                  </p:cNvPr>
                  <p:cNvSpPr/>
                  <p:nvPr/>
                </p:nvSpPr>
                <p:spPr>
                  <a:xfrm>
                    <a:off x="7066702" y="2832656"/>
                    <a:ext cx="952499" cy="1644967"/>
                  </a:xfrm>
                  <a:custGeom>
                    <a:avLst/>
                    <a:gdLst>
                      <a:gd name="connsiteX0" fmla="*/ 952500 w 952499"/>
                      <a:gd name="connsiteY0" fmla="*/ 3810 h 1644967"/>
                      <a:gd name="connsiteX1" fmla="*/ 4763 w 952499"/>
                      <a:gd name="connsiteY1" fmla="*/ 1644968 h 1644967"/>
                      <a:gd name="connsiteX2" fmla="*/ 0 w 952499"/>
                      <a:gd name="connsiteY2" fmla="*/ 1644968 h 1644967"/>
                      <a:gd name="connsiteX3" fmla="*/ 949643 w 952499"/>
                      <a:gd name="connsiteY3" fmla="*/ 0 h 1644967"/>
                      <a:gd name="connsiteX4" fmla="*/ 952500 w 952499"/>
                      <a:gd name="connsiteY4" fmla="*/ 3810 h 1644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499" h="1644967">
                        <a:moveTo>
                          <a:pt x="952500" y="3810"/>
                        </a:moveTo>
                        <a:lnTo>
                          <a:pt x="4763" y="1644968"/>
                        </a:lnTo>
                        <a:cubicBezTo>
                          <a:pt x="2858" y="1644968"/>
                          <a:pt x="1905" y="1644968"/>
                          <a:pt x="0" y="1644968"/>
                        </a:cubicBezTo>
                        <a:lnTo>
                          <a:pt x="949643" y="0"/>
                        </a:lnTo>
                        <a:cubicBezTo>
                          <a:pt x="950595" y="952"/>
                          <a:pt x="951548" y="1905"/>
                          <a:pt x="952500"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Forma libre: forma 1923">
                    <a:extLst>
                      <a:ext uri="{FF2B5EF4-FFF2-40B4-BE49-F238E27FC236}">
                        <a16:creationId xmlns:a16="http://schemas.microsoft.com/office/drawing/2014/main" id="{41020B57-4203-A1C1-BC93-36C94948C46B}"/>
                      </a:ext>
                    </a:extLst>
                  </p:cNvPr>
                  <p:cNvSpPr/>
                  <p:nvPr/>
                </p:nvSpPr>
                <p:spPr>
                  <a:xfrm>
                    <a:off x="7061939" y="2828846"/>
                    <a:ext cx="954405" cy="1648777"/>
                  </a:xfrm>
                  <a:custGeom>
                    <a:avLst/>
                    <a:gdLst>
                      <a:gd name="connsiteX0" fmla="*/ 954405 w 954405"/>
                      <a:gd name="connsiteY0" fmla="*/ 3810 h 1648777"/>
                      <a:gd name="connsiteX1" fmla="*/ 4763 w 954405"/>
                      <a:gd name="connsiteY1" fmla="*/ 1648778 h 1648777"/>
                      <a:gd name="connsiteX2" fmla="*/ 0 w 954405"/>
                      <a:gd name="connsiteY2" fmla="*/ 1648778 h 1648777"/>
                      <a:gd name="connsiteX3" fmla="*/ 952500 w 954405"/>
                      <a:gd name="connsiteY3" fmla="*/ 0 h 1648777"/>
                      <a:gd name="connsiteX4" fmla="*/ 954405 w 954405"/>
                      <a:gd name="connsiteY4" fmla="*/ 3810 h 164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5" h="1648777">
                        <a:moveTo>
                          <a:pt x="954405" y="3810"/>
                        </a:moveTo>
                        <a:lnTo>
                          <a:pt x="4763" y="1648778"/>
                        </a:lnTo>
                        <a:cubicBezTo>
                          <a:pt x="2858" y="1648778"/>
                          <a:pt x="1905" y="1648778"/>
                          <a:pt x="0" y="1648778"/>
                        </a:cubicBezTo>
                        <a:lnTo>
                          <a:pt x="952500" y="0"/>
                        </a:lnTo>
                        <a:cubicBezTo>
                          <a:pt x="953453" y="953"/>
                          <a:pt x="953453" y="1905"/>
                          <a:pt x="954405"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Forma libre: forma 1924">
                    <a:extLst>
                      <a:ext uri="{FF2B5EF4-FFF2-40B4-BE49-F238E27FC236}">
                        <a16:creationId xmlns:a16="http://schemas.microsoft.com/office/drawing/2014/main" id="{01B4CB4D-D44C-F581-57F4-3AF241BDB1B1}"/>
                      </a:ext>
                    </a:extLst>
                  </p:cNvPr>
                  <p:cNvSpPr/>
                  <p:nvPr/>
                </p:nvSpPr>
                <p:spPr>
                  <a:xfrm>
                    <a:off x="7058130" y="2825036"/>
                    <a:ext cx="956309" cy="1652587"/>
                  </a:xfrm>
                  <a:custGeom>
                    <a:avLst/>
                    <a:gdLst>
                      <a:gd name="connsiteX0" fmla="*/ 956310 w 956309"/>
                      <a:gd name="connsiteY0" fmla="*/ 3810 h 1652587"/>
                      <a:gd name="connsiteX1" fmla="*/ 3810 w 956309"/>
                      <a:gd name="connsiteY1" fmla="*/ 1652588 h 1652587"/>
                      <a:gd name="connsiteX2" fmla="*/ 0 w 956309"/>
                      <a:gd name="connsiteY2" fmla="*/ 1652588 h 1652587"/>
                      <a:gd name="connsiteX3" fmla="*/ 954405 w 956309"/>
                      <a:gd name="connsiteY3" fmla="*/ 0 h 1652587"/>
                      <a:gd name="connsiteX4" fmla="*/ 956310 w 956309"/>
                      <a:gd name="connsiteY4" fmla="*/ 3810 h 165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309" h="1652587">
                        <a:moveTo>
                          <a:pt x="956310" y="3810"/>
                        </a:moveTo>
                        <a:lnTo>
                          <a:pt x="3810" y="1652588"/>
                        </a:lnTo>
                        <a:cubicBezTo>
                          <a:pt x="2858" y="1652588"/>
                          <a:pt x="952" y="1652588"/>
                          <a:pt x="0" y="1652588"/>
                        </a:cubicBezTo>
                        <a:lnTo>
                          <a:pt x="954405" y="0"/>
                        </a:lnTo>
                        <a:cubicBezTo>
                          <a:pt x="954405" y="953"/>
                          <a:pt x="955358" y="1905"/>
                          <a:pt x="956310"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Forma libre: forma 1925">
                    <a:extLst>
                      <a:ext uri="{FF2B5EF4-FFF2-40B4-BE49-F238E27FC236}">
                        <a16:creationId xmlns:a16="http://schemas.microsoft.com/office/drawing/2014/main" id="{2E744758-2835-C98C-40C3-9B3277D2C632}"/>
                      </a:ext>
                    </a:extLst>
                  </p:cNvPr>
                  <p:cNvSpPr/>
                  <p:nvPr/>
                </p:nvSpPr>
                <p:spPr>
                  <a:xfrm>
                    <a:off x="7054319" y="2821226"/>
                    <a:ext cx="958215" cy="1656397"/>
                  </a:xfrm>
                  <a:custGeom>
                    <a:avLst/>
                    <a:gdLst>
                      <a:gd name="connsiteX0" fmla="*/ 958215 w 958215"/>
                      <a:gd name="connsiteY0" fmla="*/ 3810 h 1656397"/>
                      <a:gd name="connsiteX1" fmla="*/ 3810 w 958215"/>
                      <a:gd name="connsiteY1" fmla="*/ 1656398 h 1656397"/>
                      <a:gd name="connsiteX2" fmla="*/ 0 w 958215"/>
                      <a:gd name="connsiteY2" fmla="*/ 1656398 h 1656397"/>
                      <a:gd name="connsiteX3" fmla="*/ 956310 w 958215"/>
                      <a:gd name="connsiteY3" fmla="*/ 0 h 1656397"/>
                      <a:gd name="connsiteX4" fmla="*/ 958215 w 958215"/>
                      <a:gd name="connsiteY4" fmla="*/ 3810 h 1656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215" h="1656397">
                        <a:moveTo>
                          <a:pt x="958215" y="3810"/>
                        </a:moveTo>
                        <a:lnTo>
                          <a:pt x="3810" y="1656398"/>
                        </a:lnTo>
                        <a:cubicBezTo>
                          <a:pt x="2858" y="1656398"/>
                          <a:pt x="953" y="1656398"/>
                          <a:pt x="0" y="1656398"/>
                        </a:cubicBezTo>
                        <a:lnTo>
                          <a:pt x="956310" y="0"/>
                        </a:lnTo>
                        <a:cubicBezTo>
                          <a:pt x="956310" y="952"/>
                          <a:pt x="957263" y="2857"/>
                          <a:pt x="958215"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Forma libre: forma 1926">
                    <a:extLst>
                      <a:ext uri="{FF2B5EF4-FFF2-40B4-BE49-F238E27FC236}">
                        <a16:creationId xmlns:a16="http://schemas.microsoft.com/office/drawing/2014/main" id="{DE977FD6-8AF8-214A-0242-F35318269E33}"/>
                      </a:ext>
                    </a:extLst>
                  </p:cNvPr>
                  <p:cNvSpPr/>
                  <p:nvPr/>
                </p:nvSpPr>
                <p:spPr>
                  <a:xfrm>
                    <a:off x="7050510" y="2817416"/>
                    <a:ext cx="960120" cy="1660207"/>
                  </a:xfrm>
                  <a:custGeom>
                    <a:avLst/>
                    <a:gdLst>
                      <a:gd name="connsiteX0" fmla="*/ 960120 w 960120"/>
                      <a:gd name="connsiteY0" fmla="*/ 3810 h 1660207"/>
                      <a:gd name="connsiteX1" fmla="*/ 3810 w 960120"/>
                      <a:gd name="connsiteY1" fmla="*/ 1660208 h 1660207"/>
                      <a:gd name="connsiteX2" fmla="*/ 0 w 960120"/>
                      <a:gd name="connsiteY2" fmla="*/ 1660208 h 1660207"/>
                      <a:gd name="connsiteX3" fmla="*/ 957263 w 960120"/>
                      <a:gd name="connsiteY3" fmla="*/ 0 h 1660207"/>
                      <a:gd name="connsiteX4" fmla="*/ 960120 w 960120"/>
                      <a:gd name="connsiteY4" fmla="*/ 3810 h 1660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120" h="1660207">
                        <a:moveTo>
                          <a:pt x="960120" y="3810"/>
                        </a:moveTo>
                        <a:lnTo>
                          <a:pt x="3810" y="1660208"/>
                        </a:lnTo>
                        <a:cubicBezTo>
                          <a:pt x="2858" y="1660208"/>
                          <a:pt x="953" y="1660208"/>
                          <a:pt x="0" y="1660208"/>
                        </a:cubicBezTo>
                        <a:lnTo>
                          <a:pt x="957263" y="0"/>
                        </a:lnTo>
                        <a:cubicBezTo>
                          <a:pt x="958215" y="1905"/>
                          <a:pt x="959168" y="2858"/>
                          <a:pt x="960120"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Forma libre: forma 1927">
                    <a:extLst>
                      <a:ext uri="{FF2B5EF4-FFF2-40B4-BE49-F238E27FC236}">
                        <a16:creationId xmlns:a16="http://schemas.microsoft.com/office/drawing/2014/main" id="{DB21C70C-23FB-27C3-4033-42EC651FF7BC}"/>
                      </a:ext>
                    </a:extLst>
                  </p:cNvPr>
                  <p:cNvSpPr/>
                  <p:nvPr/>
                </p:nvSpPr>
                <p:spPr>
                  <a:xfrm>
                    <a:off x="7045747" y="2814559"/>
                    <a:ext cx="962025" cy="1663064"/>
                  </a:xfrm>
                  <a:custGeom>
                    <a:avLst/>
                    <a:gdLst>
                      <a:gd name="connsiteX0" fmla="*/ 962025 w 962025"/>
                      <a:gd name="connsiteY0" fmla="*/ 2857 h 1663064"/>
                      <a:gd name="connsiteX1" fmla="*/ 3810 w 962025"/>
                      <a:gd name="connsiteY1" fmla="*/ 1663065 h 1663064"/>
                      <a:gd name="connsiteX2" fmla="*/ 0 w 962025"/>
                      <a:gd name="connsiteY2" fmla="*/ 1663065 h 1663064"/>
                      <a:gd name="connsiteX3" fmla="*/ 960120 w 962025"/>
                      <a:gd name="connsiteY3" fmla="*/ 0 h 1663064"/>
                      <a:gd name="connsiteX4" fmla="*/ 962025 w 962025"/>
                      <a:gd name="connsiteY4" fmla="*/ 2857 h 1663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1663064">
                        <a:moveTo>
                          <a:pt x="962025" y="2857"/>
                        </a:moveTo>
                        <a:lnTo>
                          <a:pt x="3810" y="1663065"/>
                        </a:lnTo>
                        <a:cubicBezTo>
                          <a:pt x="2858" y="1663065"/>
                          <a:pt x="953" y="1663065"/>
                          <a:pt x="0" y="1663065"/>
                        </a:cubicBezTo>
                        <a:lnTo>
                          <a:pt x="960120" y="0"/>
                        </a:lnTo>
                        <a:cubicBezTo>
                          <a:pt x="961073" y="952"/>
                          <a:pt x="962025" y="1905"/>
                          <a:pt x="962025" y="2857"/>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Forma libre: forma 1928">
                    <a:extLst>
                      <a:ext uri="{FF2B5EF4-FFF2-40B4-BE49-F238E27FC236}">
                        <a16:creationId xmlns:a16="http://schemas.microsoft.com/office/drawing/2014/main" id="{146B47B0-9224-E02A-78BD-F1DA2B6B5185}"/>
                      </a:ext>
                    </a:extLst>
                  </p:cNvPr>
                  <p:cNvSpPr/>
                  <p:nvPr/>
                </p:nvSpPr>
                <p:spPr>
                  <a:xfrm>
                    <a:off x="7041937" y="2810749"/>
                    <a:ext cx="963930" cy="1666875"/>
                  </a:xfrm>
                  <a:custGeom>
                    <a:avLst/>
                    <a:gdLst>
                      <a:gd name="connsiteX0" fmla="*/ 963930 w 963930"/>
                      <a:gd name="connsiteY0" fmla="*/ 3810 h 1666875"/>
                      <a:gd name="connsiteX1" fmla="*/ 3810 w 963930"/>
                      <a:gd name="connsiteY1" fmla="*/ 1666875 h 1666875"/>
                      <a:gd name="connsiteX2" fmla="*/ 0 w 963930"/>
                      <a:gd name="connsiteY2" fmla="*/ 1666875 h 1666875"/>
                      <a:gd name="connsiteX3" fmla="*/ 962025 w 963930"/>
                      <a:gd name="connsiteY3" fmla="*/ 0 h 1666875"/>
                      <a:gd name="connsiteX4" fmla="*/ 963930 w 963930"/>
                      <a:gd name="connsiteY4" fmla="*/ 3810 h 166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930" h="1666875">
                        <a:moveTo>
                          <a:pt x="963930" y="3810"/>
                        </a:moveTo>
                        <a:lnTo>
                          <a:pt x="3810" y="1666875"/>
                        </a:lnTo>
                        <a:cubicBezTo>
                          <a:pt x="2857" y="1666875"/>
                          <a:pt x="952" y="1666875"/>
                          <a:pt x="0" y="1666875"/>
                        </a:cubicBezTo>
                        <a:lnTo>
                          <a:pt x="962025" y="0"/>
                        </a:lnTo>
                        <a:cubicBezTo>
                          <a:pt x="962977" y="952"/>
                          <a:pt x="963930" y="1905"/>
                          <a:pt x="963930"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Forma libre: forma 1929">
                    <a:extLst>
                      <a:ext uri="{FF2B5EF4-FFF2-40B4-BE49-F238E27FC236}">
                        <a16:creationId xmlns:a16="http://schemas.microsoft.com/office/drawing/2014/main" id="{14FE35C4-CE4C-2D64-2D5B-FBB6EC2C44D3}"/>
                      </a:ext>
                    </a:extLst>
                  </p:cNvPr>
                  <p:cNvSpPr/>
                  <p:nvPr/>
                </p:nvSpPr>
                <p:spPr>
                  <a:xfrm>
                    <a:off x="7038127" y="2806938"/>
                    <a:ext cx="965834" cy="1670685"/>
                  </a:xfrm>
                  <a:custGeom>
                    <a:avLst/>
                    <a:gdLst>
                      <a:gd name="connsiteX0" fmla="*/ 965835 w 965834"/>
                      <a:gd name="connsiteY0" fmla="*/ 3810 h 1670685"/>
                      <a:gd name="connsiteX1" fmla="*/ 3810 w 965834"/>
                      <a:gd name="connsiteY1" fmla="*/ 1670685 h 1670685"/>
                      <a:gd name="connsiteX2" fmla="*/ 0 w 965834"/>
                      <a:gd name="connsiteY2" fmla="*/ 1670685 h 1670685"/>
                      <a:gd name="connsiteX3" fmla="*/ 963930 w 965834"/>
                      <a:gd name="connsiteY3" fmla="*/ 0 h 1670685"/>
                      <a:gd name="connsiteX4" fmla="*/ 965835 w 965834"/>
                      <a:gd name="connsiteY4" fmla="*/ 3810 h 1670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5834" h="1670685">
                        <a:moveTo>
                          <a:pt x="965835" y="3810"/>
                        </a:moveTo>
                        <a:lnTo>
                          <a:pt x="3810" y="1670685"/>
                        </a:lnTo>
                        <a:cubicBezTo>
                          <a:pt x="2858" y="1670685"/>
                          <a:pt x="953" y="1670685"/>
                          <a:pt x="0" y="1670685"/>
                        </a:cubicBezTo>
                        <a:lnTo>
                          <a:pt x="963930" y="0"/>
                        </a:lnTo>
                        <a:cubicBezTo>
                          <a:pt x="964883" y="952"/>
                          <a:pt x="964883" y="2858"/>
                          <a:pt x="965835"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Forma libre: forma 1930">
                    <a:extLst>
                      <a:ext uri="{FF2B5EF4-FFF2-40B4-BE49-F238E27FC236}">
                        <a16:creationId xmlns:a16="http://schemas.microsoft.com/office/drawing/2014/main" id="{5838712C-03D3-CB7C-A5CB-F26422AA08A6}"/>
                      </a:ext>
                    </a:extLst>
                  </p:cNvPr>
                  <p:cNvSpPr/>
                  <p:nvPr/>
                </p:nvSpPr>
                <p:spPr>
                  <a:xfrm>
                    <a:off x="7032412" y="2803128"/>
                    <a:ext cx="969645" cy="1674495"/>
                  </a:xfrm>
                  <a:custGeom>
                    <a:avLst/>
                    <a:gdLst>
                      <a:gd name="connsiteX0" fmla="*/ 969645 w 969645"/>
                      <a:gd name="connsiteY0" fmla="*/ 3810 h 1674495"/>
                      <a:gd name="connsiteX1" fmla="*/ 4763 w 969645"/>
                      <a:gd name="connsiteY1" fmla="*/ 1674495 h 1674495"/>
                      <a:gd name="connsiteX2" fmla="*/ 0 w 969645"/>
                      <a:gd name="connsiteY2" fmla="*/ 1674495 h 1674495"/>
                      <a:gd name="connsiteX3" fmla="*/ 967740 w 969645"/>
                      <a:gd name="connsiteY3" fmla="*/ 0 h 1674495"/>
                      <a:gd name="connsiteX4" fmla="*/ 969645 w 969645"/>
                      <a:gd name="connsiteY4" fmla="*/ 3810 h 1674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5" h="1674495">
                        <a:moveTo>
                          <a:pt x="969645" y="3810"/>
                        </a:moveTo>
                        <a:lnTo>
                          <a:pt x="4763" y="1674495"/>
                        </a:lnTo>
                        <a:cubicBezTo>
                          <a:pt x="2858" y="1674495"/>
                          <a:pt x="1905" y="1674495"/>
                          <a:pt x="0" y="1674495"/>
                        </a:cubicBezTo>
                        <a:lnTo>
                          <a:pt x="967740" y="0"/>
                        </a:lnTo>
                        <a:cubicBezTo>
                          <a:pt x="967740" y="1905"/>
                          <a:pt x="968693" y="2858"/>
                          <a:pt x="969645"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Forma libre: forma 1931">
                    <a:extLst>
                      <a:ext uri="{FF2B5EF4-FFF2-40B4-BE49-F238E27FC236}">
                        <a16:creationId xmlns:a16="http://schemas.microsoft.com/office/drawing/2014/main" id="{ED81EF4A-C86D-2EF3-9089-F061596FF3C0}"/>
                      </a:ext>
                    </a:extLst>
                  </p:cNvPr>
                  <p:cNvSpPr/>
                  <p:nvPr/>
                </p:nvSpPr>
                <p:spPr>
                  <a:xfrm>
                    <a:off x="7028602" y="2799319"/>
                    <a:ext cx="971549" cy="1678304"/>
                  </a:xfrm>
                  <a:custGeom>
                    <a:avLst/>
                    <a:gdLst>
                      <a:gd name="connsiteX0" fmla="*/ 971550 w 971549"/>
                      <a:gd name="connsiteY0" fmla="*/ 3810 h 1678304"/>
                      <a:gd name="connsiteX1" fmla="*/ 4763 w 971549"/>
                      <a:gd name="connsiteY1" fmla="*/ 1678305 h 1678304"/>
                      <a:gd name="connsiteX2" fmla="*/ 0 w 971549"/>
                      <a:gd name="connsiteY2" fmla="*/ 1678305 h 1678304"/>
                      <a:gd name="connsiteX3" fmla="*/ 968693 w 971549"/>
                      <a:gd name="connsiteY3" fmla="*/ 0 h 1678304"/>
                      <a:gd name="connsiteX4" fmla="*/ 971550 w 971549"/>
                      <a:gd name="connsiteY4" fmla="*/ 3810 h 1678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49" h="1678304">
                        <a:moveTo>
                          <a:pt x="971550" y="3810"/>
                        </a:moveTo>
                        <a:lnTo>
                          <a:pt x="4763" y="1678305"/>
                        </a:lnTo>
                        <a:cubicBezTo>
                          <a:pt x="2858" y="1678305"/>
                          <a:pt x="1905" y="1678305"/>
                          <a:pt x="0" y="1678305"/>
                        </a:cubicBezTo>
                        <a:lnTo>
                          <a:pt x="968693" y="0"/>
                        </a:lnTo>
                        <a:cubicBezTo>
                          <a:pt x="969645" y="952"/>
                          <a:pt x="970598" y="2857"/>
                          <a:pt x="971550"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Forma libre: forma 1932">
                    <a:extLst>
                      <a:ext uri="{FF2B5EF4-FFF2-40B4-BE49-F238E27FC236}">
                        <a16:creationId xmlns:a16="http://schemas.microsoft.com/office/drawing/2014/main" id="{CF7F7944-E4AF-0552-52DB-76C9D8484976}"/>
                      </a:ext>
                    </a:extLst>
                  </p:cNvPr>
                  <p:cNvSpPr/>
                  <p:nvPr/>
                </p:nvSpPr>
                <p:spPr>
                  <a:xfrm>
                    <a:off x="7023839" y="2795509"/>
                    <a:ext cx="973455" cy="1682114"/>
                  </a:xfrm>
                  <a:custGeom>
                    <a:avLst/>
                    <a:gdLst>
                      <a:gd name="connsiteX0" fmla="*/ 973455 w 973455"/>
                      <a:gd name="connsiteY0" fmla="*/ 3810 h 1682114"/>
                      <a:gd name="connsiteX1" fmla="*/ 4763 w 973455"/>
                      <a:gd name="connsiteY1" fmla="*/ 1682115 h 1682114"/>
                      <a:gd name="connsiteX2" fmla="*/ 0 w 973455"/>
                      <a:gd name="connsiteY2" fmla="*/ 1682115 h 1682114"/>
                      <a:gd name="connsiteX3" fmla="*/ 971550 w 973455"/>
                      <a:gd name="connsiteY3" fmla="*/ 0 h 1682114"/>
                      <a:gd name="connsiteX4" fmla="*/ 973455 w 973455"/>
                      <a:gd name="connsiteY4" fmla="*/ 3810 h 1682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455" h="1682114">
                        <a:moveTo>
                          <a:pt x="973455" y="3810"/>
                        </a:moveTo>
                        <a:lnTo>
                          <a:pt x="4763" y="1682115"/>
                        </a:lnTo>
                        <a:cubicBezTo>
                          <a:pt x="2858" y="1682115"/>
                          <a:pt x="1905" y="1682115"/>
                          <a:pt x="0" y="1682115"/>
                        </a:cubicBezTo>
                        <a:lnTo>
                          <a:pt x="971550" y="0"/>
                        </a:lnTo>
                        <a:cubicBezTo>
                          <a:pt x="972503" y="952"/>
                          <a:pt x="972503" y="2857"/>
                          <a:pt x="973455"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Forma libre: forma 1933">
                    <a:extLst>
                      <a:ext uri="{FF2B5EF4-FFF2-40B4-BE49-F238E27FC236}">
                        <a16:creationId xmlns:a16="http://schemas.microsoft.com/office/drawing/2014/main" id="{CF9E3782-5AE2-56C6-0099-34E01AF6C641}"/>
                      </a:ext>
                    </a:extLst>
                  </p:cNvPr>
                  <p:cNvSpPr/>
                  <p:nvPr/>
                </p:nvSpPr>
                <p:spPr>
                  <a:xfrm>
                    <a:off x="7019077" y="2790746"/>
                    <a:ext cx="976312" cy="1686877"/>
                  </a:xfrm>
                  <a:custGeom>
                    <a:avLst/>
                    <a:gdLst>
                      <a:gd name="connsiteX0" fmla="*/ 976313 w 976312"/>
                      <a:gd name="connsiteY0" fmla="*/ 4763 h 1686877"/>
                      <a:gd name="connsiteX1" fmla="*/ 4763 w 976312"/>
                      <a:gd name="connsiteY1" fmla="*/ 1686878 h 1686877"/>
                      <a:gd name="connsiteX2" fmla="*/ 0 w 976312"/>
                      <a:gd name="connsiteY2" fmla="*/ 1686878 h 1686877"/>
                      <a:gd name="connsiteX3" fmla="*/ 973455 w 976312"/>
                      <a:gd name="connsiteY3" fmla="*/ 0 h 1686877"/>
                      <a:gd name="connsiteX4" fmla="*/ 976313 w 976312"/>
                      <a:gd name="connsiteY4" fmla="*/ 4763 h 1686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312" h="1686877">
                        <a:moveTo>
                          <a:pt x="976313" y="4763"/>
                        </a:moveTo>
                        <a:lnTo>
                          <a:pt x="4763" y="1686878"/>
                        </a:lnTo>
                        <a:cubicBezTo>
                          <a:pt x="2858" y="1686878"/>
                          <a:pt x="1905" y="1686878"/>
                          <a:pt x="0" y="1686878"/>
                        </a:cubicBezTo>
                        <a:lnTo>
                          <a:pt x="973455" y="0"/>
                        </a:lnTo>
                        <a:cubicBezTo>
                          <a:pt x="974408" y="1905"/>
                          <a:pt x="975360" y="2857"/>
                          <a:pt x="976313" y="4763"/>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Forma libre: forma 1934">
                    <a:extLst>
                      <a:ext uri="{FF2B5EF4-FFF2-40B4-BE49-F238E27FC236}">
                        <a16:creationId xmlns:a16="http://schemas.microsoft.com/office/drawing/2014/main" id="{B7F499C9-9DCE-5FD2-EBB5-2D71342B3B46}"/>
                      </a:ext>
                    </a:extLst>
                  </p:cNvPr>
                  <p:cNvSpPr/>
                  <p:nvPr/>
                </p:nvSpPr>
                <p:spPr>
                  <a:xfrm>
                    <a:off x="7013362" y="2785984"/>
                    <a:ext cx="979170" cy="1691639"/>
                  </a:xfrm>
                  <a:custGeom>
                    <a:avLst/>
                    <a:gdLst>
                      <a:gd name="connsiteX0" fmla="*/ 979170 w 979170"/>
                      <a:gd name="connsiteY0" fmla="*/ 4763 h 1691639"/>
                      <a:gd name="connsiteX1" fmla="*/ 5715 w 979170"/>
                      <a:gd name="connsiteY1" fmla="*/ 1691640 h 1691639"/>
                      <a:gd name="connsiteX2" fmla="*/ 0 w 979170"/>
                      <a:gd name="connsiteY2" fmla="*/ 1691640 h 1691639"/>
                      <a:gd name="connsiteX3" fmla="*/ 976313 w 979170"/>
                      <a:gd name="connsiteY3" fmla="*/ 0 h 1691639"/>
                      <a:gd name="connsiteX4" fmla="*/ 979170 w 979170"/>
                      <a:gd name="connsiteY4" fmla="*/ 4763 h 169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170" h="1691639">
                        <a:moveTo>
                          <a:pt x="979170" y="4763"/>
                        </a:moveTo>
                        <a:lnTo>
                          <a:pt x="5715" y="1691640"/>
                        </a:lnTo>
                        <a:cubicBezTo>
                          <a:pt x="3810" y="1691640"/>
                          <a:pt x="1905" y="1691640"/>
                          <a:pt x="0" y="1691640"/>
                        </a:cubicBezTo>
                        <a:lnTo>
                          <a:pt x="976313" y="0"/>
                        </a:lnTo>
                        <a:cubicBezTo>
                          <a:pt x="977265" y="1905"/>
                          <a:pt x="978218" y="3810"/>
                          <a:pt x="979170" y="4763"/>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Forma libre: forma 1935">
                    <a:extLst>
                      <a:ext uri="{FF2B5EF4-FFF2-40B4-BE49-F238E27FC236}">
                        <a16:creationId xmlns:a16="http://schemas.microsoft.com/office/drawing/2014/main" id="{DA3C7108-7880-85FF-0D8A-CDCFBD9A927A}"/>
                      </a:ext>
                    </a:extLst>
                  </p:cNvPr>
                  <p:cNvSpPr/>
                  <p:nvPr/>
                </p:nvSpPr>
                <p:spPr>
                  <a:xfrm>
                    <a:off x="7007647" y="2781221"/>
                    <a:ext cx="982027" cy="1696402"/>
                  </a:xfrm>
                  <a:custGeom>
                    <a:avLst/>
                    <a:gdLst>
                      <a:gd name="connsiteX0" fmla="*/ 982028 w 982027"/>
                      <a:gd name="connsiteY0" fmla="*/ 4763 h 1696402"/>
                      <a:gd name="connsiteX1" fmla="*/ 5715 w 982027"/>
                      <a:gd name="connsiteY1" fmla="*/ 1696403 h 1696402"/>
                      <a:gd name="connsiteX2" fmla="*/ 0 w 982027"/>
                      <a:gd name="connsiteY2" fmla="*/ 1696403 h 1696402"/>
                      <a:gd name="connsiteX3" fmla="*/ 979170 w 982027"/>
                      <a:gd name="connsiteY3" fmla="*/ 0 h 1696402"/>
                      <a:gd name="connsiteX4" fmla="*/ 982028 w 982027"/>
                      <a:gd name="connsiteY4" fmla="*/ 4763 h 169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027" h="1696402">
                        <a:moveTo>
                          <a:pt x="982028" y="4763"/>
                        </a:moveTo>
                        <a:lnTo>
                          <a:pt x="5715" y="1696403"/>
                        </a:lnTo>
                        <a:cubicBezTo>
                          <a:pt x="3810" y="1696403"/>
                          <a:pt x="1905" y="1696403"/>
                          <a:pt x="0" y="1696403"/>
                        </a:cubicBezTo>
                        <a:lnTo>
                          <a:pt x="979170" y="0"/>
                        </a:lnTo>
                        <a:cubicBezTo>
                          <a:pt x="980123" y="1905"/>
                          <a:pt x="981075" y="3810"/>
                          <a:pt x="982028" y="4763"/>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Forma libre: forma 1936">
                    <a:extLst>
                      <a:ext uri="{FF2B5EF4-FFF2-40B4-BE49-F238E27FC236}">
                        <a16:creationId xmlns:a16="http://schemas.microsoft.com/office/drawing/2014/main" id="{887C217D-7F18-1738-B909-ABF51F2FE94A}"/>
                      </a:ext>
                    </a:extLst>
                  </p:cNvPr>
                  <p:cNvSpPr/>
                  <p:nvPr/>
                </p:nvSpPr>
                <p:spPr>
                  <a:xfrm>
                    <a:off x="7000979" y="2775506"/>
                    <a:ext cx="985837" cy="1702117"/>
                  </a:xfrm>
                  <a:custGeom>
                    <a:avLst/>
                    <a:gdLst>
                      <a:gd name="connsiteX0" fmla="*/ 985838 w 985837"/>
                      <a:gd name="connsiteY0" fmla="*/ 5715 h 1702117"/>
                      <a:gd name="connsiteX1" fmla="*/ 6668 w 985837"/>
                      <a:gd name="connsiteY1" fmla="*/ 1702118 h 1702117"/>
                      <a:gd name="connsiteX2" fmla="*/ 0 w 985837"/>
                      <a:gd name="connsiteY2" fmla="*/ 1702118 h 1702117"/>
                      <a:gd name="connsiteX3" fmla="*/ 982980 w 985837"/>
                      <a:gd name="connsiteY3" fmla="*/ 0 h 1702117"/>
                      <a:gd name="connsiteX4" fmla="*/ 985838 w 985837"/>
                      <a:gd name="connsiteY4" fmla="*/ 5715 h 1702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837" h="1702117">
                        <a:moveTo>
                          <a:pt x="985838" y="5715"/>
                        </a:moveTo>
                        <a:lnTo>
                          <a:pt x="6668" y="1702118"/>
                        </a:lnTo>
                        <a:cubicBezTo>
                          <a:pt x="4763" y="1702118"/>
                          <a:pt x="2857" y="1702118"/>
                          <a:pt x="0" y="1702118"/>
                        </a:cubicBezTo>
                        <a:lnTo>
                          <a:pt x="982980" y="0"/>
                        </a:lnTo>
                        <a:cubicBezTo>
                          <a:pt x="983933" y="1905"/>
                          <a:pt x="984885" y="3810"/>
                          <a:pt x="985838" y="5715"/>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Forma libre: forma 1937">
                    <a:extLst>
                      <a:ext uri="{FF2B5EF4-FFF2-40B4-BE49-F238E27FC236}">
                        <a16:creationId xmlns:a16="http://schemas.microsoft.com/office/drawing/2014/main" id="{A8FABFCA-12C3-82A0-8ACC-5D4710B16942}"/>
                      </a:ext>
                    </a:extLst>
                  </p:cNvPr>
                  <p:cNvSpPr/>
                  <p:nvPr/>
                </p:nvSpPr>
                <p:spPr>
                  <a:xfrm>
                    <a:off x="6995265" y="2769791"/>
                    <a:ext cx="988694" cy="1707832"/>
                  </a:xfrm>
                  <a:custGeom>
                    <a:avLst/>
                    <a:gdLst>
                      <a:gd name="connsiteX0" fmla="*/ 988695 w 988694"/>
                      <a:gd name="connsiteY0" fmla="*/ 5715 h 1707832"/>
                      <a:gd name="connsiteX1" fmla="*/ 6668 w 988694"/>
                      <a:gd name="connsiteY1" fmla="*/ 1707833 h 1707832"/>
                      <a:gd name="connsiteX2" fmla="*/ 0 w 988694"/>
                      <a:gd name="connsiteY2" fmla="*/ 1707833 h 1707832"/>
                      <a:gd name="connsiteX3" fmla="*/ 984885 w 988694"/>
                      <a:gd name="connsiteY3" fmla="*/ 0 h 1707832"/>
                      <a:gd name="connsiteX4" fmla="*/ 988695 w 988694"/>
                      <a:gd name="connsiteY4" fmla="*/ 5715 h 170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694" h="1707832">
                        <a:moveTo>
                          <a:pt x="988695" y="5715"/>
                        </a:moveTo>
                        <a:lnTo>
                          <a:pt x="6668" y="1707833"/>
                        </a:lnTo>
                        <a:cubicBezTo>
                          <a:pt x="3810" y="1707833"/>
                          <a:pt x="1905" y="1707833"/>
                          <a:pt x="0" y="1707833"/>
                        </a:cubicBezTo>
                        <a:lnTo>
                          <a:pt x="984885" y="0"/>
                        </a:lnTo>
                        <a:cubicBezTo>
                          <a:pt x="986790" y="1905"/>
                          <a:pt x="987743" y="3810"/>
                          <a:pt x="988695" y="5715"/>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Forma libre: forma 1938">
                    <a:extLst>
                      <a:ext uri="{FF2B5EF4-FFF2-40B4-BE49-F238E27FC236}">
                        <a16:creationId xmlns:a16="http://schemas.microsoft.com/office/drawing/2014/main" id="{D14B1928-6074-8B0F-9A1B-E1481AB0582A}"/>
                      </a:ext>
                    </a:extLst>
                  </p:cNvPr>
                  <p:cNvSpPr/>
                  <p:nvPr/>
                </p:nvSpPr>
                <p:spPr>
                  <a:xfrm>
                    <a:off x="6986692" y="2763124"/>
                    <a:ext cx="993457" cy="1714500"/>
                  </a:xfrm>
                  <a:custGeom>
                    <a:avLst/>
                    <a:gdLst>
                      <a:gd name="connsiteX0" fmla="*/ 993458 w 993457"/>
                      <a:gd name="connsiteY0" fmla="*/ 6668 h 1714500"/>
                      <a:gd name="connsiteX1" fmla="*/ 7620 w 993457"/>
                      <a:gd name="connsiteY1" fmla="*/ 1714500 h 1714500"/>
                      <a:gd name="connsiteX2" fmla="*/ 0 w 993457"/>
                      <a:gd name="connsiteY2" fmla="*/ 1714500 h 1714500"/>
                      <a:gd name="connsiteX3" fmla="*/ 989648 w 993457"/>
                      <a:gd name="connsiteY3" fmla="*/ 0 h 1714500"/>
                      <a:gd name="connsiteX4" fmla="*/ 993458 w 993457"/>
                      <a:gd name="connsiteY4" fmla="*/ 6668 h 171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457" h="1714500">
                        <a:moveTo>
                          <a:pt x="993458" y="6668"/>
                        </a:moveTo>
                        <a:lnTo>
                          <a:pt x="7620" y="1714500"/>
                        </a:lnTo>
                        <a:cubicBezTo>
                          <a:pt x="4763" y="1714500"/>
                          <a:pt x="1905" y="1714500"/>
                          <a:pt x="0" y="1714500"/>
                        </a:cubicBezTo>
                        <a:lnTo>
                          <a:pt x="989648" y="0"/>
                        </a:lnTo>
                        <a:cubicBezTo>
                          <a:pt x="991553" y="1905"/>
                          <a:pt x="992505" y="4763"/>
                          <a:pt x="993458" y="6668"/>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Forma libre: forma 1939">
                    <a:extLst>
                      <a:ext uri="{FF2B5EF4-FFF2-40B4-BE49-F238E27FC236}">
                        <a16:creationId xmlns:a16="http://schemas.microsoft.com/office/drawing/2014/main" id="{58B7EDF0-9547-7B2A-45C6-B2EA22014C62}"/>
                      </a:ext>
                    </a:extLst>
                  </p:cNvPr>
                  <p:cNvSpPr/>
                  <p:nvPr/>
                </p:nvSpPr>
                <p:spPr>
                  <a:xfrm>
                    <a:off x="6977167" y="2755504"/>
                    <a:ext cx="999172" cy="1722119"/>
                  </a:xfrm>
                  <a:custGeom>
                    <a:avLst/>
                    <a:gdLst>
                      <a:gd name="connsiteX0" fmla="*/ 999173 w 999172"/>
                      <a:gd name="connsiteY0" fmla="*/ 7620 h 1722119"/>
                      <a:gd name="connsiteX1" fmla="*/ 9525 w 999172"/>
                      <a:gd name="connsiteY1" fmla="*/ 1722120 h 1722119"/>
                      <a:gd name="connsiteX2" fmla="*/ 0 w 999172"/>
                      <a:gd name="connsiteY2" fmla="*/ 1722120 h 1722119"/>
                      <a:gd name="connsiteX3" fmla="*/ 995363 w 999172"/>
                      <a:gd name="connsiteY3" fmla="*/ 0 h 1722119"/>
                      <a:gd name="connsiteX4" fmla="*/ 999173 w 999172"/>
                      <a:gd name="connsiteY4" fmla="*/ 7620 h 1722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172" h="1722119">
                        <a:moveTo>
                          <a:pt x="999173" y="7620"/>
                        </a:moveTo>
                        <a:lnTo>
                          <a:pt x="9525" y="1722120"/>
                        </a:lnTo>
                        <a:cubicBezTo>
                          <a:pt x="5715" y="1722120"/>
                          <a:pt x="2858" y="1722120"/>
                          <a:pt x="0" y="1722120"/>
                        </a:cubicBezTo>
                        <a:lnTo>
                          <a:pt x="995363" y="0"/>
                        </a:lnTo>
                        <a:cubicBezTo>
                          <a:pt x="996315" y="1905"/>
                          <a:pt x="998220" y="4763"/>
                          <a:pt x="999173" y="762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Forma libre: forma 1940">
                    <a:extLst>
                      <a:ext uri="{FF2B5EF4-FFF2-40B4-BE49-F238E27FC236}">
                        <a16:creationId xmlns:a16="http://schemas.microsoft.com/office/drawing/2014/main" id="{E9064173-9FBC-ECBB-9A31-160BEA64AB0D}"/>
                      </a:ext>
                    </a:extLst>
                  </p:cNvPr>
                  <p:cNvSpPr/>
                  <p:nvPr/>
                </p:nvSpPr>
                <p:spPr>
                  <a:xfrm>
                    <a:off x="6964785" y="2744074"/>
                    <a:ext cx="1007745" cy="1733550"/>
                  </a:xfrm>
                  <a:custGeom>
                    <a:avLst/>
                    <a:gdLst>
                      <a:gd name="connsiteX0" fmla="*/ 1007745 w 1007745"/>
                      <a:gd name="connsiteY0" fmla="*/ 11430 h 1733550"/>
                      <a:gd name="connsiteX1" fmla="*/ 13335 w 1007745"/>
                      <a:gd name="connsiteY1" fmla="*/ 1733550 h 1733550"/>
                      <a:gd name="connsiteX2" fmla="*/ 0 w 1007745"/>
                      <a:gd name="connsiteY2" fmla="*/ 1733550 h 1733550"/>
                      <a:gd name="connsiteX3" fmla="*/ 1001078 w 1007745"/>
                      <a:gd name="connsiteY3" fmla="*/ 0 h 1733550"/>
                      <a:gd name="connsiteX4" fmla="*/ 1007745 w 1007745"/>
                      <a:gd name="connsiteY4" fmla="*/ 1143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745" h="1733550">
                        <a:moveTo>
                          <a:pt x="1007745" y="11430"/>
                        </a:moveTo>
                        <a:lnTo>
                          <a:pt x="13335" y="1733550"/>
                        </a:lnTo>
                        <a:cubicBezTo>
                          <a:pt x="4763" y="1733550"/>
                          <a:pt x="0" y="1733550"/>
                          <a:pt x="0" y="1733550"/>
                        </a:cubicBezTo>
                        <a:lnTo>
                          <a:pt x="1001078" y="0"/>
                        </a:lnTo>
                        <a:cubicBezTo>
                          <a:pt x="1001078" y="0"/>
                          <a:pt x="1002983" y="3810"/>
                          <a:pt x="1007745" y="1143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429" name="Gráfico 436">
                <a:extLst>
                  <a:ext uri="{FF2B5EF4-FFF2-40B4-BE49-F238E27FC236}">
                    <a16:creationId xmlns:a16="http://schemas.microsoft.com/office/drawing/2014/main" id="{623B27BA-FF8A-7664-729E-B89DC22F6894}"/>
                  </a:ext>
                </a:extLst>
              </p:cNvPr>
              <p:cNvGrpSpPr/>
              <p:nvPr/>
            </p:nvGrpSpPr>
            <p:grpSpPr>
              <a:xfrm>
                <a:off x="7964910" y="2744074"/>
                <a:ext cx="2003107" cy="114300"/>
                <a:chOff x="7964910" y="2744074"/>
                <a:chExt cx="2003107" cy="114300"/>
              </a:xfrm>
              <a:grpFill/>
            </p:grpSpPr>
            <p:sp>
              <p:nvSpPr>
                <p:cNvPr id="430" name="Forma libre: forma 1890">
                  <a:extLst>
                    <a:ext uri="{FF2B5EF4-FFF2-40B4-BE49-F238E27FC236}">
                      <a16:creationId xmlns:a16="http://schemas.microsoft.com/office/drawing/2014/main" id="{52CD347A-5F17-15B8-04CA-27AF7076BFA5}"/>
                    </a:ext>
                  </a:extLst>
                </p:cNvPr>
                <p:cNvSpPr/>
                <p:nvPr/>
              </p:nvSpPr>
              <p:spPr>
                <a:xfrm>
                  <a:off x="7965862" y="2744074"/>
                  <a:ext cx="2002154" cy="114300"/>
                </a:xfrm>
                <a:custGeom>
                  <a:avLst/>
                  <a:gdLst>
                    <a:gd name="connsiteX0" fmla="*/ 65723 w 2002154"/>
                    <a:gd name="connsiteY0" fmla="*/ 114300 h 114300"/>
                    <a:gd name="connsiteX1" fmla="*/ 0 w 2002154"/>
                    <a:gd name="connsiteY1" fmla="*/ 0 h 114300"/>
                    <a:gd name="connsiteX2" fmla="*/ 2002155 w 2002154"/>
                    <a:gd name="connsiteY2" fmla="*/ 0 h 114300"/>
                    <a:gd name="connsiteX3" fmla="*/ 1936433 w 2002154"/>
                    <a:gd name="connsiteY3" fmla="*/ 114300 h 114300"/>
                    <a:gd name="connsiteX4" fmla="*/ 65723 w 2002154"/>
                    <a:gd name="connsiteY4" fmla="*/ 114300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2154" h="114300">
                      <a:moveTo>
                        <a:pt x="65723" y="114300"/>
                      </a:moveTo>
                      <a:cubicBezTo>
                        <a:pt x="29527" y="51435"/>
                        <a:pt x="0" y="0"/>
                        <a:pt x="0" y="0"/>
                      </a:cubicBezTo>
                      <a:lnTo>
                        <a:pt x="2002155" y="0"/>
                      </a:lnTo>
                      <a:cubicBezTo>
                        <a:pt x="2002155" y="0"/>
                        <a:pt x="1972628" y="51435"/>
                        <a:pt x="1936433" y="114300"/>
                      </a:cubicBezTo>
                      <a:cubicBezTo>
                        <a:pt x="1935480" y="114300"/>
                        <a:pt x="65723" y="114300"/>
                        <a:pt x="65723" y="114300"/>
                      </a:cubicBezTo>
                      <a:close/>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31" name="Gráfico 436">
                  <a:extLst>
                    <a:ext uri="{FF2B5EF4-FFF2-40B4-BE49-F238E27FC236}">
                      <a16:creationId xmlns:a16="http://schemas.microsoft.com/office/drawing/2014/main" id="{82DCE01B-3CB1-3BA9-1952-D59898C68047}"/>
                    </a:ext>
                  </a:extLst>
                </p:cNvPr>
                <p:cNvGrpSpPr/>
                <p:nvPr/>
              </p:nvGrpSpPr>
              <p:grpSpPr>
                <a:xfrm>
                  <a:off x="7964910" y="2744074"/>
                  <a:ext cx="2002155" cy="114300"/>
                  <a:chOff x="7964910" y="2744074"/>
                  <a:chExt cx="2002155" cy="114300"/>
                </a:xfrm>
                <a:grpFill/>
              </p:grpSpPr>
              <p:sp>
                <p:nvSpPr>
                  <p:cNvPr id="432" name="Forma libre: forma 1892">
                    <a:extLst>
                      <a:ext uri="{FF2B5EF4-FFF2-40B4-BE49-F238E27FC236}">
                        <a16:creationId xmlns:a16="http://schemas.microsoft.com/office/drawing/2014/main" id="{ADDD07BF-7D2B-8B16-B8D9-E04807A5EE95}"/>
                      </a:ext>
                    </a:extLst>
                  </p:cNvPr>
                  <p:cNvSpPr/>
                  <p:nvPr/>
                </p:nvSpPr>
                <p:spPr>
                  <a:xfrm>
                    <a:off x="8028727" y="2852658"/>
                    <a:ext cx="1875472" cy="5715"/>
                  </a:xfrm>
                  <a:custGeom>
                    <a:avLst/>
                    <a:gdLst>
                      <a:gd name="connsiteX0" fmla="*/ 1872615 w 1875472"/>
                      <a:gd name="connsiteY0" fmla="*/ 5715 h 5715"/>
                      <a:gd name="connsiteX1" fmla="*/ 2858 w 1875472"/>
                      <a:gd name="connsiteY1" fmla="*/ 5715 h 5715"/>
                      <a:gd name="connsiteX2" fmla="*/ 0 w 1875472"/>
                      <a:gd name="connsiteY2" fmla="*/ 0 h 5715"/>
                      <a:gd name="connsiteX3" fmla="*/ 1875473 w 1875472"/>
                      <a:gd name="connsiteY3" fmla="*/ 0 h 5715"/>
                      <a:gd name="connsiteX4" fmla="*/ 1872615 w 1875472"/>
                      <a:gd name="connsiteY4" fmla="*/ 5715 h 5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472" h="5715">
                        <a:moveTo>
                          <a:pt x="1872615" y="5715"/>
                        </a:moveTo>
                        <a:lnTo>
                          <a:pt x="2858" y="5715"/>
                        </a:lnTo>
                        <a:cubicBezTo>
                          <a:pt x="1905" y="3810"/>
                          <a:pt x="953" y="1905"/>
                          <a:pt x="0" y="0"/>
                        </a:cubicBezTo>
                        <a:lnTo>
                          <a:pt x="1875473" y="0"/>
                        </a:lnTo>
                        <a:cubicBezTo>
                          <a:pt x="1874520" y="1905"/>
                          <a:pt x="1873568" y="3810"/>
                          <a:pt x="1872615" y="5715"/>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Forma libre: forma 1893">
                    <a:extLst>
                      <a:ext uri="{FF2B5EF4-FFF2-40B4-BE49-F238E27FC236}">
                        <a16:creationId xmlns:a16="http://schemas.microsoft.com/office/drawing/2014/main" id="{6A85A566-3C38-E748-1744-BBB409972914}"/>
                      </a:ext>
                    </a:extLst>
                  </p:cNvPr>
                  <p:cNvSpPr/>
                  <p:nvPr/>
                </p:nvSpPr>
                <p:spPr>
                  <a:xfrm>
                    <a:off x="8014439" y="2826941"/>
                    <a:ext cx="1905000" cy="25717"/>
                  </a:xfrm>
                  <a:custGeom>
                    <a:avLst/>
                    <a:gdLst>
                      <a:gd name="connsiteX0" fmla="*/ 1889760 w 1905000"/>
                      <a:gd name="connsiteY0" fmla="*/ 25717 h 25717"/>
                      <a:gd name="connsiteX1" fmla="*/ 14288 w 1905000"/>
                      <a:gd name="connsiteY1" fmla="*/ 25717 h 25717"/>
                      <a:gd name="connsiteX2" fmla="*/ 0 w 1905000"/>
                      <a:gd name="connsiteY2" fmla="*/ 0 h 25717"/>
                      <a:gd name="connsiteX3" fmla="*/ 1905000 w 1905000"/>
                      <a:gd name="connsiteY3" fmla="*/ 0 h 25717"/>
                      <a:gd name="connsiteX4" fmla="*/ 1889760 w 1905000"/>
                      <a:gd name="connsiteY4" fmla="*/ 25717 h 2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0" h="25717">
                        <a:moveTo>
                          <a:pt x="1889760" y="25717"/>
                        </a:moveTo>
                        <a:lnTo>
                          <a:pt x="14288" y="25717"/>
                        </a:lnTo>
                        <a:cubicBezTo>
                          <a:pt x="9525" y="17145"/>
                          <a:pt x="4763" y="8573"/>
                          <a:pt x="0" y="0"/>
                        </a:cubicBezTo>
                        <a:lnTo>
                          <a:pt x="1905000" y="0"/>
                        </a:lnTo>
                        <a:cubicBezTo>
                          <a:pt x="1900238" y="8573"/>
                          <a:pt x="1895475" y="17145"/>
                          <a:pt x="1889760" y="25717"/>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Forma libre: forma 1894">
                    <a:extLst>
                      <a:ext uri="{FF2B5EF4-FFF2-40B4-BE49-F238E27FC236}">
                        <a16:creationId xmlns:a16="http://schemas.microsoft.com/office/drawing/2014/main" id="{FB1D07A5-DBCD-488A-55C4-0BEDDC3C86A4}"/>
                      </a:ext>
                    </a:extLst>
                  </p:cNvPr>
                  <p:cNvSpPr/>
                  <p:nvPr/>
                </p:nvSpPr>
                <p:spPr>
                  <a:xfrm>
                    <a:off x="8010630" y="2821226"/>
                    <a:ext cx="1912620" cy="6667"/>
                  </a:xfrm>
                  <a:custGeom>
                    <a:avLst/>
                    <a:gdLst>
                      <a:gd name="connsiteX0" fmla="*/ 1908810 w 1912620"/>
                      <a:gd name="connsiteY0" fmla="*/ 6667 h 6667"/>
                      <a:gd name="connsiteX1" fmla="*/ 3810 w 1912620"/>
                      <a:gd name="connsiteY1" fmla="*/ 6667 h 6667"/>
                      <a:gd name="connsiteX2" fmla="*/ 0 w 1912620"/>
                      <a:gd name="connsiteY2" fmla="*/ 0 h 6667"/>
                      <a:gd name="connsiteX3" fmla="*/ 1912620 w 1912620"/>
                      <a:gd name="connsiteY3" fmla="*/ 0 h 6667"/>
                      <a:gd name="connsiteX4" fmla="*/ 1908810 w 1912620"/>
                      <a:gd name="connsiteY4" fmla="*/ 6667 h 6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2620" h="6667">
                        <a:moveTo>
                          <a:pt x="1908810" y="6667"/>
                        </a:moveTo>
                        <a:lnTo>
                          <a:pt x="3810" y="6667"/>
                        </a:lnTo>
                        <a:cubicBezTo>
                          <a:pt x="2857" y="4763"/>
                          <a:pt x="952" y="1905"/>
                          <a:pt x="0" y="0"/>
                        </a:cubicBezTo>
                        <a:lnTo>
                          <a:pt x="1912620" y="0"/>
                        </a:lnTo>
                        <a:cubicBezTo>
                          <a:pt x="1910715" y="1905"/>
                          <a:pt x="1909762" y="4763"/>
                          <a:pt x="1908810" y="6667"/>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Forma libre: forma 1895">
                    <a:extLst>
                      <a:ext uri="{FF2B5EF4-FFF2-40B4-BE49-F238E27FC236}">
                        <a16:creationId xmlns:a16="http://schemas.microsoft.com/office/drawing/2014/main" id="{42D121EF-D731-AD02-EE0D-8D4EAB72A0DF}"/>
                      </a:ext>
                    </a:extLst>
                  </p:cNvPr>
                  <p:cNvSpPr/>
                  <p:nvPr/>
                </p:nvSpPr>
                <p:spPr>
                  <a:xfrm>
                    <a:off x="8006820" y="2816463"/>
                    <a:ext cx="1918334" cy="4762"/>
                  </a:xfrm>
                  <a:custGeom>
                    <a:avLst/>
                    <a:gdLst>
                      <a:gd name="connsiteX0" fmla="*/ 1916430 w 1918334"/>
                      <a:gd name="connsiteY0" fmla="*/ 4763 h 4762"/>
                      <a:gd name="connsiteX1" fmla="*/ 2857 w 1918334"/>
                      <a:gd name="connsiteY1" fmla="*/ 4763 h 4762"/>
                      <a:gd name="connsiteX2" fmla="*/ 0 w 1918334"/>
                      <a:gd name="connsiteY2" fmla="*/ 0 h 4762"/>
                      <a:gd name="connsiteX3" fmla="*/ 1918335 w 1918334"/>
                      <a:gd name="connsiteY3" fmla="*/ 0 h 4762"/>
                      <a:gd name="connsiteX4" fmla="*/ 1916430 w 1918334"/>
                      <a:gd name="connsiteY4" fmla="*/ 4763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334" h="4762">
                        <a:moveTo>
                          <a:pt x="1916430" y="4763"/>
                        </a:moveTo>
                        <a:lnTo>
                          <a:pt x="2857" y="4763"/>
                        </a:lnTo>
                        <a:cubicBezTo>
                          <a:pt x="1905" y="2858"/>
                          <a:pt x="952" y="952"/>
                          <a:pt x="0" y="0"/>
                        </a:cubicBezTo>
                        <a:lnTo>
                          <a:pt x="1918335" y="0"/>
                        </a:lnTo>
                        <a:cubicBezTo>
                          <a:pt x="1918335" y="952"/>
                          <a:pt x="1917383" y="2858"/>
                          <a:pt x="1916430" y="4763"/>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Forma libre: forma 1896">
                    <a:extLst>
                      <a:ext uri="{FF2B5EF4-FFF2-40B4-BE49-F238E27FC236}">
                        <a16:creationId xmlns:a16="http://schemas.microsoft.com/office/drawing/2014/main" id="{03AECCFC-8610-8397-4EC1-A49A9108A16E}"/>
                      </a:ext>
                    </a:extLst>
                  </p:cNvPr>
                  <p:cNvSpPr/>
                  <p:nvPr/>
                </p:nvSpPr>
                <p:spPr>
                  <a:xfrm>
                    <a:off x="8003962" y="2811701"/>
                    <a:ext cx="1924050" cy="4762"/>
                  </a:xfrm>
                  <a:custGeom>
                    <a:avLst/>
                    <a:gdLst>
                      <a:gd name="connsiteX0" fmla="*/ 1922145 w 1924050"/>
                      <a:gd name="connsiteY0" fmla="*/ 4763 h 4762"/>
                      <a:gd name="connsiteX1" fmla="*/ 2858 w 1924050"/>
                      <a:gd name="connsiteY1" fmla="*/ 4763 h 4762"/>
                      <a:gd name="connsiteX2" fmla="*/ 0 w 1924050"/>
                      <a:gd name="connsiteY2" fmla="*/ 0 h 4762"/>
                      <a:gd name="connsiteX3" fmla="*/ 1924050 w 1924050"/>
                      <a:gd name="connsiteY3" fmla="*/ 0 h 4762"/>
                      <a:gd name="connsiteX4" fmla="*/ 1922145 w 1924050"/>
                      <a:gd name="connsiteY4" fmla="*/ 4763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4050" h="4762">
                        <a:moveTo>
                          <a:pt x="1922145" y="4763"/>
                        </a:moveTo>
                        <a:lnTo>
                          <a:pt x="2858" y="4763"/>
                        </a:lnTo>
                        <a:cubicBezTo>
                          <a:pt x="1905" y="2858"/>
                          <a:pt x="952" y="1905"/>
                          <a:pt x="0" y="0"/>
                        </a:cubicBezTo>
                        <a:lnTo>
                          <a:pt x="1924050" y="0"/>
                        </a:lnTo>
                        <a:cubicBezTo>
                          <a:pt x="1924050" y="952"/>
                          <a:pt x="1923098" y="2858"/>
                          <a:pt x="1922145" y="4763"/>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Forma libre: forma 1897">
                    <a:extLst>
                      <a:ext uri="{FF2B5EF4-FFF2-40B4-BE49-F238E27FC236}">
                        <a16:creationId xmlns:a16="http://schemas.microsoft.com/office/drawing/2014/main" id="{79FD50F5-69F9-233E-A217-4680E9CFCB20}"/>
                      </a:ext>
                    </a:extLst>
                  </p:cNvPr>
                  <p:cNvSpPr/>
                  <p:nvPr/>
                </p:nvSpPr>
                <p:spPr>
                  <a:xfrm>
                    <a:off x="8001105" y="2806938"/>
                    <a:ext cx="1928812" cy="4762"/>
                  </a:xfrm>
                  <a:custGeom>
                    <a:avLst/>
                    <a:gdLst>
                      <a:gd name="connsiteX0" fmla="*/ 1926908 w 1928812"/>
                      <a:gd name="connsiteY0" fmla="*/ 4763 h 4762"/>
                      <a:gd name="connsiteX1" fmla="*/ 2857 w 1928812"/>
                      <a:gd name="connsiteY1" fmla="*/ 4763 h 4762"/>
                      <a:gd name="connsiteX2" fmla="*/ 0 w 1928812"/>
                      <a:gd name="connsiteY2" fmla="*/ 0 h 4762"/>
                      <a:gd name="connsiteX3" fmla="*/ 1928812 w 1928812"/>
                      <a:gd name="connsiteY3" fmla="*/ 0 h 4762"/>
                      <a:gd name="connsiteX4" fmla="*/ 1926908 w 1928812"/>
                      <a:gd name="connsiteY4" fmla="*/ 4763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8812" h="4762">
                        <a:moveTo>
                          <a:pt x="1926908" y="4763"/>
                        </a:moveTo>
                        <a:lnTo>
                          <a:pt x="2857" y="4763"/>
                        </a:lnTo>
                        <a:cubicBezTo>
                          <a:pt x="1905" y="2858"/>
                          <a:pt x="952" y="1905"/>
                          <a:pt x="0" y="0"/>
                        </a:cubicBezTo>
                        <a:lnTo>
                          <a:pt x="1928812" y="0"/>
                        </a:lnTo>
                        <a:cubicBezTo>
                          <a:pt x="1928812" y="1905"/>
                          <a:pt x="1927860" y="2858"/>
                          <a:pt x="1926908" y="4763"/>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Forma libre: forma 1898">
                    <a:extLst>
                      <a:ext uri="{FF2B5EF4-FFF2-40B4-BE49-F238E27FC236}">
                        <a16:creationId xmlns:a16="http://schemas.microsoft.com/office/drawing/2014/main" id="{8DC722D6-70CE-E099-BBCA-66A65B72C7B2}"/>
                      </a:ext>
                    </a:extLst>
                  </p:cNvPr>
                  <p:cNvSpPr/>
                  <p:nvPr/>
                </p:nvSpPr>
                <p:spPr>
                  <a:xfrm>
                    <a:off x="7999199" y="2803128"/>
                    <a:ext cx="1933575" cy="3810"/>
                  </a:xfrm>
                  <a:custGeom>
                    <a:avLst/>
                    <a:gdLst>
                      <a:gd name="connsiteX0" fmla="*/ 1931670 w 1933575"/>
                      <a:gd name="connsiteY0" fmla="*/ 3810 h 3810"/>
                      <a:gd name="connsiteX1" fmla="*/ 2858 w 1933575"/>
                      <a:gd name="connsiteY1" fmla="*/ 3810 h 3810"/>
                      <a:gd name="connsiteX2" fmla="*/ 0 w 1933575"/>
                      <a:gd name="connsiteY2" fmla="*/ 0 h 3810"/>
                      <a:gd name="connsiteX3" fmla="*/ 1933575 w 1933575"/>
                      <a:gd name="connsiteY3" fmla="*/ 0 h 3810"/>
                      <a:gd name="connsiteX4" fmla="*/ 1931670 w 1933575"/>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575" h="3810">
                        <a:moveTo>
                          <a:pt x="1931670" y="3810"/>
                        </a:moveTo>
                        <a:lnTo>
                          <a:pt x="2858" y="3810"/>
                        </a:lnTo>
                        <a:cubicBezTo>
                          <a:pt x="1905" y="2858"/>
                          <a:pt x="952" y="953"/>
                          <a:pt x="0" y="0"/>
                        </a:cubicBezTo>
                        <a:lnTo>
                          <a:pt x="1933575" y="0"/>
                        </a:lnTo>
                        <a:cubicBezTo>
                          <a:pt x="1933575" y="953"/>
                          <a:pt x="1932623" y="2858"/>
                          <a:pt x="1931670"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Forma libre: forma 1899">
                    <a:extLst>
                      <a:ext uri="{FF2B5EF4-FFF2-40B4-BE49-F238E27FC236}">
                        <a16:creationId xmlns:a16="http://schemas.microsoft.com/office/drawing/2014/main" id="{BB538024-5374-9105-1225-0CF07D7D11A6}"/>
                      </a:ext>
                    </a:extLst>
                  </p:cNvPr>
                  <p:cNvSpPr/>
                  <p:nvPr/>
                </p:nvSpPr>
                <p:spPr>
                  <a:xfrm>
                    <a:off x="7998247" y="2799319"/>
                    <a:ext cx="1938337" cy="3809"/>
                  </a:xfrm>
                  <a:custGeom>
                    <a:avLst/>
                    <a:gdLst>
                      <a:gd name="connsiteX0" fmla="*/ 1935480 w 1938337"/>
                      <a:gd name="connsiteY0" fmla="*/ 3810 h 3809"/>
                      <a:gd name="connsiteX1" fmla="*/ 1905 w 1938337"/>
                      <a:gd name="connsiteY1" fmla="*/ 3810 h 3809"/>
                      <a:gd name="connsiteX2" fmla="*/ 0 w 1938337"/>
                      <a:gd name="connsiteY2" fmla="*/ 0 h 3809"/>
                      <a:gd name="connsiteX3" fmla="*/ 1938338 w 1938337"/>
                      <a:gd name="connsiteY3" fmla="*/ 0 h 3809"/>
                      <a:gd name="connsiteX4" fmla="*/ 1935480 w 1938337"/>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8337" h="3809">
                        <a:moveTo>
                          <a:pt x="1935480" y="3810"/>
                        </a:moveTo>
                        <a:lnTo>
                          <a:pt x="1905" y="3810"/>
                        </a:lnTo>
                        <a:cubicBezTo>
                          <a:pt x="952" y="2857"/>
                          <a:pt x="0" y="952"/>
                          <a:pt x="0" y="0"/>
                        </a:cubicBezTo>
                        <a:lnTo>
                          <a:pt x="1938338" y="0"/>
                        </a:lnTo>
                        <a:cubicBezTo>
                          <a:pt x="1936432" y="952"/>
                          <a:pt x="1935480" y="1905"/>
                          <a:pt x="1935480"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Forma libre: forma 1900">
                    <a:extLst>
                      <a:ext uri="{FF2B5EF4-FFF2-40B4-BE49-F238E27FC236}">
                        <a16:creationId xmlns:a16="http://schemas.microsoft.com/office/drawing/2014/main" id="{CFA4DF58-58C3-FD35-76E2-16FE31BD75AF}"/>
                      </a:ext>
                    </a:extLst>
                  </p:cNvPr>
                  <p:cNvSpPr/>
                  <p:nvPr/>
                </p:nvSpPr>
                <p:spPr>
                  <a:xfrm>
                    <a:off x="7995389" y="2795509"/>
                    <a:ext cx="1943100" cy="3810"/>
                  </a:xfrm>
                  <a:custGeom>
                    <a:avLst/>
                    <a:gdLst>
                      <a:gd name="connsiteX0" fmla="*/ 1940243 w 1943100"/>
                      <a:gd name="connsiteY0" fmla="*/ 3810 h 3810"/>
                      <a:gd name="connsiteX1" fmla="*/ 1905 w 1943100"/>
                      <a:gd name="connsiteY1" fmla="*/ 3810 h 3810"/>
                      <a:gd name="connsiteX2" fmla="*/ 0 w 1943100"/>
                      <a:gd name="connsiteY2" fmla="*/ 0 h 3810"/>
                      <a:gd name="connsiteX3" fmla="*/ 1943100 w 1943100"/>
                      <a:gd name="connsiteY3" fmla="*/ 0 h 3810"/>
                      <a:gd name="connsiteX4" fmla="*/ 1940243 w 1943100"/>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100" h="3810">
                        <a:moveTo>
                          <a:pt x="1940243" y="3810"/>
                        </a:moveTo>
                        <a:lnTo>
                          <a:pt x="1905" y="3810"/>
                        </a:lnTo>
                        <a:cubicBezTo>
                          <a:pt x="953" y="2857"/>
                          <a:pt x="0" y="952"/>
                          <a:pt x="0" y="0"/>
                        </a:cubicBezTo>
                        <a:lnTo>
                          <a:pt x="1943100" y="0"/>
                        </a:lnTo>
                        <a:cubicBezTo>
                          <a:pt x="1942148" y="952"/>
                          <a:pt x="1941195" y="1905"/>
                          <a:pt x="1940243"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Forma libre: forma 1901">
                    <a:extLst>
                      <a:ext uri="{FF2B5EF4-FFF2-40B4-BE49-F238E27FC236}">
                        <a16:creationId xmlns:a16="http://schemas.microsoft.com/office/drawing/2014/main" id="{D7AAEAF1-E33C-A28A-D0B0-7B5A6E21C09F}"/>
                      </a:ext>
                    </a:extLst>
                  </p:cNvPr>
                  <p:cNvSpPr/>
                  <p:nvPr/>
                </p:nvSpPr>
                <p:spPr>
                  <a:xfrm>
                    <a:off x="7993485" y="2790746"/>
                    <a:ext cx="1947862" cy="3810"/>
                  </a:xfrm>
                  <a:custGeom>
                    <a:avLst/>
                    <a:gdLst>
                      <a:gd name="connsiteX0" fmla="*/ 1945005 w 1947862"/>
                      <a:gd name="connsiteY0" fmla="*/ 3810 h 3810"/>
                      <a:gd name="connsiteX1" fmla="*/ 1905 w 1947862"/>
                      <a:gd name="connsiteY1" fmla="*/ 3810 h 3810"/>
                      <a:gd name="connsiteX2" fmla="*/ 0 w 1947862"/>
                      <a:gd name="connsiteY2" fmla="*/ 0 h 3810"/>
                      <a:gd name="connsiteX3" fmla="*/ 1947863 w 1947862"/>
                      <a:gd name="connsiteY3" fmla="*/ 0 h 3810"/>
                      <a:gd name="connsiteX4" fmla="*/ 1945005 w 1947862"/>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7862" h="3810">
                        <a:moveTo>
                          <a:pt x="1945005" y="3810"/>
                        </a:moveTo>
                        <a:lnTo>
                          <a:pt x="1905" y="3810"/>
                        </a:lnTo>
                        <a:cubicBezTo>
                          <a:pt x="952" y="2857"/>
                          <a:pt x="0" y="952"/>
                          <a:pt x="0" y="0"/>
                        </a:cubicBezTo>
                        <a:lnTo>
                          <a:pt x="1947863" y="0"/>
                        </a:lnTo>
                        <a:cubicBezTo>
                          <a:pt x="1945957" y="1905"/>
                          <a:pt x="1945005" y="2857"/>
                          <a:pt x="1945005"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Forma libre: forma 1902">
                    <a:extLst>
                      <a:ext uri="{FF2B5EF4-FFF2-40B4-BE49-F238E27FC236}">
                        <a16:creationId xmlns:a16="http://schemas.microsoft.com/office/drawing/2014/main" id="{4F5DB57E-0EE0-7934-042F-ABEEBE39B5F9}"/>
                      </a:ext>
                    </a:extLst>
                  </p:cNvPr>
                  <p:cNvSpPr/>
                  <p:nvPr/>
                </p:nvSpPr>
                <p:spPr>
                  <a:xfrm>
                    <a:off x="7990627" y="2786936"/>
                    <a:ext cx="1952625" cy="3810"/>
                  </a:xfrm>
                  <a:custGeom>
                    <a:avLst/>
                    <a:gdLst>
                      <a:gd name="connsiteX0" fmla="*/ 1949768 w 1952625"/>
                      <a:gd name="connsiteY0" fmla="*/ 3810 h 3810"/>
                      <a:gd name="connsiteX1" fmla="*/ 1905 w 1952625"/>
                      <a:gd name="connsiteY1" fmla="*/ 3810 h 3810"/>
                      <a:gd name="connsiteX2" fmla="*/ 0 w 1952625"/>
                      <a:gd name="connsiteY2" fmla="*/ 0 h 3810"/>
                      <a:gd name="connsiteX3" fmla="*/ 1952625 w 1952625"/>
                      <a:gd name="connsiteY3" fmla="*/ 0 h 3810"/>
                      <a:gd name="connsiteX4" fmla="*/ 1949768 w 1952625"/>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625" h="3810">
                        <a:moveTo>
                          <a:pt x="1949768" y="3810"/>
                        </a:moveTo>
                        <a:lnTo>
                          <a:pt x="1905" y="3810"/>
                        </a:lnTo>
                        <a:cubicBezTo>
                          <a:pt x="953" y="2858"/>
                          <a:pt x="0" y="952"/>
                          <a:pt x="0" y="0"/>
                        </a:cubicBezTo>
                        <a:lnTo>
                          <a:pt x="1952625" y="0"/>
                        </a:lnTo>
                        <a:cubicBezTo>
                          <a:pt x="1951673" y="952"/>
                          <a:pt x="1950720" y="2858"/>
                          <a:pt x="1949768"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 name="Forma libre: forma 1903">
                    <a:extLst>
                      <a:ext uri="{FF2B5EF4-FFF2-40B4-BE49-F238E27FC236}">
                        <a16:creationId xmlns:a16="http://schemas.microsoft.com/office/drawing/2014/main" id="{0A677D52-F675-539F-6C00-62BA7D4A54DC}"/>
                      </a:ext>
                    </a:extLst>
                  </p:cNvPr>
                  <p:cNvSpPr/>
                  <p:nvPr/>
                </p:nvSpPr>
                <p:spPr>
                  <a:xfrm>
                    <a:off x="7987770" y="2783126"/>
                    <a:ext cx="1956434" cy="3810"/>
                  </a:xfrm>
                  <a:custGeom>
                    <a:avLst/>
                    <a:gdLst>
                      <a:gd name="connsiteX0" fmla="*/ 1954530 w 1956434"/>
                      <a:gd name="connsiteY0" fmla="*/ 3810 h 3810"/>
                      <a:gd name="connsiteX1" fmla="*/ 1905 w 1956434"/>
                      <a:gd name="connsiteY1" fmla="*/ 3810 h 3810"/>
                      <a:gd name="connsiteX2" fmla="*/ 0 w 1956434"/>
                      <a:gd name="connsiteY2" fmla="*/ 0 h 3810"/>
                      <a:gd name="connsiteX3" fmla="*/ 1956435 w 1956434"/>
                      <a:gd name="connsiteY3" fmla="*/ 0 h 3810"/>
                      <a:gd name="connsiteX4" fmla="*/ 1954530 w 1956434"/>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434" h="3810">
                        <a:moveTo>
                          <a:pt x="1954530" y="3810"/>
                        </a:moveTo>
                        <a:lnTo>
                          <a:pt x="1905" y="3810"/>
                        </a:lnTo>
                        <a:cubicBezTo>
                          <a:pt x="952" y="2858"/>
                          <a:pt x="0" y="952"/>
                          <a:pt x="0" y="0"/>
                        </a:cubicBezTo>
                        <a:lnTo>
                          <a:pt x="1956435" y="0"/>
                        </a:lnTo>
                        <a:cubicBezTo>
                          <a:pt x="1956435" y="952"/>
                          <a:pt x="1955483" y="2858"/>
                          <a:pt x="1954530"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Forma libre: forma 1904">
                    <a:extLst>
                      <a:ext uri="{FF2B5EF4-FFF2-40B4-BE49-F238E27FC236}">
                        <a16:creationId xmlns:a16="http://schemas.microsoft.com/office/drawing/2014/main" id="{0E7B1933-2C5B-EF91-F991-07531EAB238E}"/>
                      </a:ext>
                    </a:extLst>
                  </p:cNvPr>
                  <p:cNvSpPr/>
                  <p:nvPr/>
                </p:nvSpPr>
                <p:spPr>
                  <a:xfrm>
                    <a:off x="7985864" y="2779316"/>
                    <a:ext cx="1961197" cy="3809"/>
                  </a:xfrm>
                  <a:custGeom>
                    <a:avLst/>
                    <a:gdLst>
                      <a:gd name="connsiteX0" fmla="*/ 1959293 w 1961197"/>
                      <a:gd name="connsiteY0" fmla="*/ 3810 h 3809"/>
                      <a:gd name="connsiteX1" fmla="*/ 1905 w 1961197"/>
                      <a:gd name="connsiteY1" fmla="*/ 3810 h 3809"/>
                      <a:gd name="connsiteX2" fmla="*/ 0 w 1961197"/>
                      <a:gd name="connsiteY2" fmla="*/ 0 h 3809"/>
                      <a:gd name="connsiteX3" fmla="*/ 1961198 w 1961197"/>
                      <a:gd name="connsiteY3" fmla="*/ 0 h 3809"/>
                      <a:gd name="connsiteX4" fmla="*/ 1959293 w 1961197"/>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1197" h="3809">
                        <a:moveTo>
                          <a:pt x="1959293" y="3810"/>
                        </a:moveTo>
                        <a:lnTo>
                          <a:pt x="1905" y="3810"/>
                        </a:lnTo>
                        <a:cubicBezTo>
                          <a:pt x="953" y="2857"/>
                          <a:pt x="0" y="952"/>
                          <a:pt x="0" y="0"/>
                        </a:cubicBezTo>
                        <a:lnTo>
                          <a:pt x="1961198" y="0"/>
                        </a:lnTo>
                        <a:cubicBezTo>
                          <a:pt x="1960245" y="952"/>
                          <a:pt x="1960245" y="1905"/>
                          <a:pt x="1959293"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Forma libre: forma 1905">
                    <a:extLst>
                      <a:ext uri="{FF2B5EF4-FFF2-40B4-BE49-F238E27FC236}">
                        <a16:creationId xmlns:a16="http://schemas.microsoft.com/office/drawing/2014/main" id="{02537819-EC2F-02FC-5CA1-E50693788C98}"/>
                      </a:ext>
                    </a:extLst>
                  </p:cNvPr>
                  <p:cNvSpPr/>
                  <p:nvPr/>
                </p:nvSpPr>
                <p:spPr>
                  <a:xfrm>
                    <a:off x="7983960" y="2775506"/>
                    <a:ext cx="1965959" cy="3810"/>
                  </a:xfrm>
                  <a:custGeom>
                    <a:avLst/>
                    <a:gdLst>
                      <a:gd name="connsiteX0" fmla="*/ 1963103 w 1965959"/>
                      <a:gd name="connsiteY0" fmla="*/ 3810 h 3810"/>
                      <a:gd name="connsiteX1" fmla="*/ 1905 w 1965959"/>
                      <a:gd name="connsiteY1" fmla="*/ 3810 h 3810"/>
                      <a:gd name="connsiteX2" fmla="*/ 0 w 1965959"/>
                      <a:gd name="connsiteY2" fmla="*/ 0 h 3810"/>
                      <a:gd name="connsiteX3" fmla="*/ 1965960 w 1965959"/>
                      <a:gd name="connsiteY3" fmla="*/ 0 h 3810"/>
                      <a:gd name="connsiteX4" fmla="*/ 1963103 w 1965959"/>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5959" h="3810">
                        <a:moveTo>
                          <a:pt x="1963103" y="3810"/>
                        </a:moveTo>
                        <a:lnTo>
                          <a:pt x="1905" y="3810"/>
                        </a:lnTo>
                        <a:cubicBezTo>
                          <a:pt x="952" y="2857"/>
                          <a:pt x="0" y="953"/>
                          <a:pt x="0" y="0"/>
                        </a:cubicBezTo>
                        <a:lnTo>
                          <a:pt x="1965960" y="0"/>
                        </a:lnTo>
                        <a:cubicBezTo>
                          <a:pt x="1965007" y="953"/>
                          <a:pt x="1964055" y="1905"/>
                          <a:pt x="1963103"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Forma libre: forma 1906">
                    <a:extLst>
                      <a:ext uri="{FF2B5EF4-FFF2-40B4-BE49-F238E27FC236}">
                        <a16:creationId xmlns:a16="http://schemas.microsoft.com/office/drawing/2014/main" id="{1A69092D-F6C3-13B5-AF7B-B1A4F1395B93}"/>
                      </a:ext>
                    </a:extLst>
                  </p:cNvPr>
                  <p:cNvSpPr/>
                  <p:nvPr/>
                </p:nvSpPr>
                <p:spPr>
                  <a:xfrm>
                    <a:off x="7981102" y="2770743"/>
                    <a:ext cx="1970722" cy="3810"/>
                  </a:xfrm>
                  <a:custGeom>
                    <a:avLst/>
                    <a:gdLst>
                      <a:gd name="connsiteX0" fmla="*/ 1968818 w 1970722"/>
                      <a:gd name="connsiteY0" fmla="*/ 3810 h 3810"/>
                      <a:gd name="connsiteX1" fmla="*/ 1905 w 1970722"/>
                      <a:gd name="connsiteY1" fmla="*/ 3810 h 3810"/>
                      <a:gd name="connsiteX2" fmla="*/ 0 w 1970722"/>
                      <a:gd name="connsiteY2" fmla="*/ 0 h 3810"/>
                      <a:gd name="connsiteX3" fmla="*/ 1970723 w 1970722"/>
                      <a:gd name="connsiteY3" fmla="*/ 0 h 3810"/>
                      <a:gd name="connsiteX4" fmla="*/ 1968818 w 1970722"/>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0722" h="3810">
                        <a:moveTo>
                          <a:pt x="1968818" y="3810"/>
                        </a:moveTo>
                        <a:lnTo>
                          <a:pt x="1905" y="3810"/>
                        </a:lnTo>
                        <a:cubicBezTo>
                          <a:pt x="953" y="2857"/>
                          <a:pt x="0" y="953"/>
                          <a:pt x="0" y="0"/>
                        </a:cubicBezTo>
                        <a:lnTo>
                          <a:pt x="1970723" y="0"/>
                        </a:lnTo>
                        <a:cubicBezTo>
                          <a:pt x="1969770" y="953"/>
                          <a:pt x="1969770" y="2857"/>
                          <a:pt x="1968818"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Forma libre: forma 1907">
                    <a:extLst>
                      <a:ext uri="{FF2B5EF4-FFF2-40B4-BE49-F238E27FC236}">
                        <a16:creationId xmlns:a16="http://schemas.microsoft.com/office/drawing/2014/main" id="{5B6576FA-9A89-B7ED-2CF1-E031A5553BDB}"/>
                      </a:ext>
                    </a:extLst>
                  </p:cNvPr>
                  <p:cNvSpPr/>
                  <p:nvPr/>
                </p:nvSpPr>
                <p:spPr>
                  <a:xfrm>
                    <a:off x="7979197" y="2766934"/>
                    <a:ext cx="1975484" cy="3809"/>
                  </a:xfrm>
                  <a:custGeom>
                    <a:avLst/>
                    <a:gdLst>
                      <a:gd name="connsiteX0" fmla="*/ 1972628 w 1975484"/>
                      <a:gd name="connsiteY0" fmla="*/ 3810 h 3809"/>
                      <a:gd name="connsiteX1" fmla="*/ 1905 w 1975484"/>
                      <a:gd name="connsiteY1" fmla="*/ 3810 h 3809"/>
                      <a:gd name="connsiteX2" fmla="*/ 0 w 1975484"/>
                      <a:gd name="connsiteY2" fmla="*/ 0 h 3809"/>
                      <a:gd name="connsiteX3" fmla="*/ 1975485 w 1975484"/>
                      <a:gd name="connsiteY3" fmla="*/ 0 h 3809"/>
                      <a:gd name="connsiteX4" fmla="*/ 1972628 w 1975484"/>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5484" h="3809">
                        <a:moveTo>
                          <a:pt x="1972628" y="3810"/>
                        </a:moveTo>
                        <a:lnTo>
                          <a:pt x="1905" y="3810"/>
                        </a:lnTo>
                        <a:cubicBezTo>
                          <a:pt x="952" y="2857"/>
                          <a:pt x="0" y="952"/>
                          <a:pt x="0" y="0"/>
                        </a:cubicBezTo>
                        <a:lnTo>
                          <a:pt x="1975485" y="0"/>
                        </a:lnTo>
                        <a:cubicBezTo>
                          <a:pt x="1974532" y="952"/>
                          <a:pt x="1973580" y="2857"/>
                          <a:pt x="1972628"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Forma libre: forma 1908">
                    <a:extLst>
                      <a:ext uri="{FF2B5EF4-FFF2-40B4-BE49-F238E27FC236}">
                        <a16:creationId xmlns:a16="http://schemas.microsoft.com/office/drawing/2014/main" id="{CA57E115-A307-8194-C967-E84F3BC966D1}"/>
                      </a:ext>
                    </a:extLst>
                  </p:cNvPr>
                  <p:cNvSpPr/>
                  <p:nvPr/>
                </p:nvSpPr>
                <p:spPr>
                  <a:xfrm>
                    <a:off x="7976339" y="2763124"/>
                    <a:ext cx="1980247" cy="3810"/>
                  </a:xfrm>
                  <a:custGeom>
                    <a:avLst/>
                    <a:gdLst>
                      <a:gd name="connsiteX0" fmla="*/ 1978343 w 1980247"/>
                      <a:gd name="connsiteY0" fmla="*/ 3810 h 3810"/>
                      <a:gd name="connsiteX1" fmla="*/ 1905 w 1980247"/>
                      <a:gd name="connsiteY1" fmla="*/ 3810 h 3810"/>
                      <a:gd name="connsiteX2" fmla="*/ 0 w 1980247"/>
                      <a:gd name="connsiteY2" fmla="*/ 0 h 3810"/>
                      <a:gd name="connsiteX3" fmla="*/ 1980248 w 1980247"/>
                      <a:gd name="connsiteY3" fmla="*/ 0 h 3810"/>
                      <a:gd name="connsiteX4" fmla="*/ 1978343 w 1980247"/>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0247" h="3810">
                        <a:moveTo>
                          <a:pt x="1978343" y="3810"/>
                        </a:moveTo>
                        <a:lnTo>
                          <a:pt x="1905" y="3810"/>
                        </a:lnTo>
                        <a:cubicBezTo>
                          <a:pt x="953" y="2857"/>
                          <a:pt x="0" y="952"/>
                          <a:pt x="0" y="0"/>
                        </a:cubicBezTo>
                        <a:lnTo>
                          <a:pt x="1980248" y="0"/>
                        </a:lnTo>
                        <a:cubicBezTo>
                          <a:pt x="1979295" y="952"/>
                          <a:pt x="1978343" y="1905"/>
                          <a:pt x="1978343"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Forma libre: forma 1909">
                    <a:extLst>
                      <a:ext uri="{FF2B5EF4-FFF2-40B4-BE49-F238E27FC236}">
                        <a16:creationId xmlns:a16="http://schemas.microsoft.com/office/drawing/2014/main" id="{F825B85A-E755-DA95-CB6D-53FBF4C89335}"/>
                      </a:ext>
                    </a:extLst>
                  </p:cNvPr>
                  <p:cNvSpPr/>
                  <p:nvPr/>
                </p:nvSpPr>
                <p:spPr>
                  <a:xfrm>
                    <a:off x="7974435" y="2758361"/>
                    <a:ext cx="1985009" cy="3809"/>
                  </a:xfrm>
                  <a:custGeom>
                    <a:avLst/>
                    <a:gdLst>
                      <a:gd name="connsiteX0" fmla="*/ 1982153 w 1985009"/>
                      <a:gd name="connsiteY0" fmla="*/ 3810 h 3809"/>
                      <a:gd name="connsiteX1" fmla="*/ 1905 w 1985009"/>
                      <a:gd name="connsiteY1" fmla="*/ 3810 h 3809"/>
                      <a:gd name="connsiteX2" fmla="*/ 0 w 1985009"/>
                      <a:gd name="connsiteY2" fmla="*/ 0 h 3809"/>
                      <a:gd name="connsiteX3" fmla="*/ 1985010 w 1985009"/>
                      <a:gd name="connsiteY3" fmla="*/ 0 h 3809"/>
                      <a:gd name="connsiteX4" fmla="*/ 1982153 w 1985009"/>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5009" h="3809">
                        <a:moveTo>
                          <a:pt x="1982153" y="3810"/>
                        </a:moveTo>
                        <a:lnTo>
                          <a:pt x="1905" y="3810"/>
                        </a:lnTo>
                        <a:cubicBezTo>
                          <a:pt x="952" y="2857"/>
                          <a:pt x="0" y="953"/>
                          <a:pt x="0" y="0"/>
                        </a:cubicBezTo>
                        <a:lnTo>
                          <a:pt x="1985010" y="0"/>
                        </a:lnTo>
                        <a:cubicBezTo>
                          <a:pt x="1984057" y="1905"/>
                          <a:pt x="1983105" y="2857"/>
                          <a:pt x="1982153"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Forma libre: forma 1910">
                    <a:extLst>
                      <a:ext uri="{FF2B5EF4-FFF2-40B4-BE49-F238E27FC236}">
                        <a16:creationId xmlns:a16="http://schemas.microsoft.com/office/drawing/2014/main" id="{7055724C-9FEB-5F8C-582B-B32FF5F8FB73}"/>
                      </a:ext>
                    </a:extLst>
                  </p:cNvPr>
                  <p:cNvSpPr/>
                  <p:nvPr/>
                </p:nvSpPr>
                <p:spPr>
                  <a:xfrm>
                    <a:off x="7972530" y="2754551"/>
                    <a:ext cx="1989772" cy="3809"/>
                  </a:xfrm>
                  <a:custGeom>
                    <a:avLst/>
                    <a:gdLst>
                      <a:gd name="connsiteX0" fmla="*/ 1986915 w 1989772"/>
                      <a:gd name="connsiteY0" fmla="*/ 3810 h 3809"/>
                      <a:gd name="connsiteX1" fmla="*/ 1905 w 1989772"/>
                      <a:gd name="connsiteY1" fmla="*/ 3810 h 3809"/>
                      <a:gd name="connsiteX2" fmla="*/ 0 w 1989772"/>
                      <a:gd name="connsiteY2" fmla="*/ 0 h 3809"/>
                      <a:gd name="connsiteX3" fmla="*/ 1989773 w 1989772"/>
                      <a:gd name="connsiteY3" fmla="*/ 0 h 3809"/>
                      <a:gd name="connsiteX4" fmla="*/ 1986915 w 1989772"/>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9772" h="3809">
                        <a:moveTo>
                          <a:pt x="1986915" y="3810"/>
                        </a:moveTo>
                        <a:lnTo>
                          <a:pt x="1905" y="3810"/>
                        </a:lnTo>
                        <a:cubicBezTo>
                          <a:pt x="952" y="2857"/>
                          <a:pt x="0" y="953"/>
                          <a:pt x="0" y="0"/>
                        </a:cubicBezTo>
                        <a:lnTo>
                          <a:pt x="1989773" y="0"/>
                        </a:lnTo>
                        <a:cubicBezTo>
                          <a:pt x="1987868" y="953"/>
                          <a:pt x="1986915" y="2857"/>
                          <a:pt x="1986915"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Forma libre: forma 1911">
                    <a:extLst>
                      <a:ext uri="{FF2B5EF4-FFF2-40B4-BE49-F238E27FC236}">
                        <a16:creationId xmlns:a16="http://schemas.microsoft.com/office/drawing/2014/main" id="{4CF47391-E152-C35A-F7DB-3DE80C579A51}"/>
                      </a:ext>
                    </a:extLst>
                  </p:cNvPr>
                  <p:cNvSpPr/>
                  <p:nvPr/>
                </p:nvSpPr>
                <p:spPr>
                  <a:xfrm>
                    <a:off x="7969672" y="2750741"/>
                    <a:ext cx="1993582" cy="3810"/>
                  </a:xfrm>
                  <a:custGeom>
                    <a:avLst/>
                    <a:gdLst>
                      <a:gd name="connsiteX0" fmla="*/ 1991678 w 1993582"/>
                      <a:gd name="connsiteY0" fmla="*/ 3810 h 3810"/>
                      <a:gd name="connsiteX1" fmla="*/ 1905 w 1993582"/>
                      <a:gd name="connsiteY1" fmla="*/ 3810 h 3810"/>
                      <a:gd name="connsiteX2" fmla="*/ 0 w 1993582"/>
                      <a:gd name="connsiteY2" fmla="*/ 0 h 3810"/>
                      <a:gd name="connsiteX3" fmla="*/ 1993582 w 1993582"/>
                      <a:gd name="connsiteY3" fmla="*/ 0 h 3810"/>
                      <a:gd name="connsiteX4" fmla="*/ 1991678 w 1993582"/>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3582" h="3810">
                        <a:moveTo>
                          <a:pt x="1991678" y="3810"/>
                        </a:moveTo>
                        <a:lnTo>
                          <a:pt x="1905" y="3810"/>
                        </a:lnTo>
                        <a:cubicBezTo>
                          <a:pt x="952" y="2858"/>
                          <a:pt x="0" y="953"/>
                          <a:pt x="0" y="0"/>
                        </a:cubicBezTo>
                        <a:lnTo>
                          <a:pt x="1993582" y="0"/>
                        </a:lnTo>
                        <a:cubicBezTo>
                          <a:pt x="1992630" y="1905"/>
                          <a:pt x="1992630" y="2858"/>
                          <a:pt x="1991678"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2" name="Forma libre: forma 1912">
                    <a:extLst>
                      <a:ext uri="{FF2B5EF4-FFF2-40B4-BE49-F238E27FC236}">
                        <a16:creationId xmlns:a16="http://schemas.microsoft.com/office/drawing/2014/main" id="{6F6D6A14-3ED0-FCC0-59E9-6C0E4FBF3A13}"/>
                      </a:ext>
                    </a:extLst>
                  </p:cNvPr>
                  <p:cNvSpPr/>
                  <p:nvPr/>
                </p:nvSpPr>
                <p:spPr>
                  <a:xfrm>
                    <a:off x="7967767" y="2747884"/>
                    <a:ext cx="1997392" cy="2857"/>
                  </a:xfrm>
                  <a:custGeom>
                    <a:avLst/>
                    <a:gdLst>
                      <a:gd name="connsiteX0" fmla="*/ 1995487 w 1997392"/>
                      <a:gd name="connsiteY0" fmla="*/ 2857 h 2857"/>
                      <a:gd name="connsiteX1" fmla="*/ 1905 w 1997392"/>
                      <a:gd name="connsiteY1" fmla="*/ 2857 h 2857"/>
                      <a:gd name="connsiteX2" fmla="*/ 0 w 1997392"/>
                      <a:gd name="connsiteY2" fmla="*/ 0 h 2857"/>
                      <a:gd name="connsiteX3" fmla="*/ 1997393 w 1997392"/>
                      <a:gd name="connsiteY3" fmla="*/ 0 h 2857"/>
                      <a:gd name="connsiteX4" fmla="*/ 1995487 w 1997392"/>
                      <a:gd name="connsiteY4" fmla="*/ 2857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7392" h="2857">
                        <a:moveTo>
                          <a:pt x="1995487" y="2857"/>
                        </a:moveTo>
                        <a:lnTo>
                          <a:pt x="1905" y="2857"/>
                        </a:lnTo>
                        <a:cubicBezTo>
                          <a:pt x="952" y="1905"/>
                          <a:pt x="952" y="952"/>
                          <a:pt x="0" y="0"/>
                        </a:cubicBezTo>
                        <a:lnTo>
                          <a:pt x="1997393" y="0"/>
                        </a:lnTo>
                        <a:cubicBezTo>
                          <a:pt x="1996440" y="952"/>
                          <a:pt x="1996440" y="1905"/>
                          <a:pt x="1995487" y="2857"/>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Forma libre: forma 1913">
                    <a:extLst>
                      <a:ext uri="{FF2B5EF4-FFF2-40B4-BE49-F238E27FC236}">
                        <a16:creationId xmlns:a16="http://schemas.microsoft.com/office/drawing/2014/main" id="{A582B80B-2282-2B46-2F41-8AD2D1E75D4A}"/>
                      </a:ext>
                    </a:extLst>
                  </p:cNvPr>
                  <p:cNvSpPr/>
                  <p:nvPr/>
                </p:nvSpPr>
                <p:spPr>
                  <a:xfrm>
                    <a:off x="7965862" y="2745026"/>
                    <a:ext cx="2000250" cy="2857"/>
                  </a:xfrm>
                  <a:custGeom>
                    <a:avLst/>
                    <a:gdLst>
                      <a:gd name="connsiteX0" fmla="*/ 1999298 w 2000250"/>
                      <a:gd name="connsiteY0" fmla="*/ 2858 h 2857"/>
                      <a:gd name="connsiteX1" fmla="*/ 1905 w 2000250"/>
                      <a:gd name="connsiteY1" fmla="*/ 2858 h 2857"/>
                      <a:gd name="connsiteX2" fmla="*/ 0 w 2000250"/>
                      <a:gd name="connsiteY2" fmla="*/ 0 h 2857"/>
                      <a:gd name="connsiteX3" fmla="*/ 2000250 w 2000250"/>
                      <a:gd name="connsiteY3" fmla="*/ 0 h 2857"/>
                      <a:gd name="connsiteX4" fmla="*/ 1999298 w 2000250"/>
                      <a:gd name="connsiteY4" fmla="*/ 2858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250" h="2857">
                        <a:moveTo>
                          <a:pt x="1999298" y="2858"/>
                        </a:moveTo>
                        <a:lnTo>
                          <a:pt x="1905" y="2858"/>
                        </a:lnTo>
                        <a:cubicBezTo>
                          <a:pt x="952" y="1905"/>
                          <a:pt x="952" y="953"/>
                          <a:pt x="0" y="0"/>
                        </a:cubicBezTo>
                        <a:lnTo>
                          <a:pt x="2000250" y="0"/>
                        </a:lnTo>
                        <a:cubicBezTo>
                          <a:pt x="2000250" y="953"/>
                          <a:pt x="2000250" y="1905"/>
                          <a:pt x="1999298" y="2858"/>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Forma libre: forma 1914">
                    <a:extLst>
                      <a:ext uri="{FF2B5EF4-FFF2-40B4-BE49-F238E27FC236}">
                        <a16:creationId xmlns:a16="http://schemas.microsoft.com/office/drawing/2014/main" id="{2BBF978C-867E-88C4-3CA4-1CD6AEFC1ABC}"/>
                      </a:ext>
                    </a:extLst>
                  </p:cNvPr>
                  <p:cNvSpPr/>
                  <p:nvPr/>
                </p:nvSpPr>
                <p:spPr>
                  <a:xfrm>
                    <a:off x="7964910" y="2744074"/>
                    <a:ext cx="2002155" cy="952"/>
                  </a:xfrm>
                  <a:custGeom>
                    <a:avLst/>
                    <a:gdLst>
                      <a:gd name="connsiteX0" fmla="*/ 2001203 w 2002155"/>
                      <a:gd name="connsiteY0" fmla="*/ 953 h 952"/>
                      <a:gd name="connsiteX1" fmla="*/ 952 w 2002155"/>
                      <a:gd name="connsiteY1" fmla="*/ 953 h 952"/>
                      <a:gd name="connsiteX2" fmla="*/ 0 w 2002155"/>
                      <a:gd name="connsiteY2" fmla="*/ 0 h 952"/>
                      <a:gd name="connsiteX3" fmla="*/ 2002155 w 2002155"/>
                      <a:gd name="connsiteY3" fmla="*/ 0 h 952"/>
                      <a:gd name="connsiteX4" fmla="*/ 2001203 w 2002155"/>
                      <a:gd name="connsiteY4" fmla="*/ 953 h 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2155" h="952">
                        <a:moveTo>
                          <a:pt x="2001203" y="953"/>
                        </a:moveTo>
                        <a:lnTo>
                          <a:pt x="952" y="953"/>
                        </a:lnTo>
                        <a:cubicBezTo>
                          <a:pt x="952" y="0"/>
                          <a:pt x="0" y="0"/>
                          <a:pt x="0" y="0"/>
                        </a:cubicBezTo>
                        <a:lnTo>
                          <a:pt x="2002155" y="0"/>
                        </a:lnTo>
                        <a:cubicBezTo>
                          <a:pt x="2002155" y="0"/>
                          <a:pt x="2002155" y="953"/>
                          <a:pt x="2001203" y="953"/>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Forma libre: forma 1915">
                    <a:extLst>
                      <a:ext uri="{FF2B5EF4-FFF2-40B4-BE49-F238E27FC236}">
                        <a16:creationId xmlns:a16="http://schemas.microsoft.com/office/drawing/2014/main" id="{FA5E591B-CA8C-6B52-22B5-B95C9C790456}"/>
                      </a:ext>
                    </a:extLst>
                  </p:cNvPr>
                  <p:cNvSpPr/>
                  <p:nvPr/>
                </p:nvSpPr>
                <p:spPr>
                  <a:xfrm>
                    <a:off x="7965862" y="2744074"/>
                    <a:ext cx="2001202" cy="9525"/>
                  </a:xfrm>
                  <a:custGeom>
                    <a:avLst/>
                    <a:gdLst>
                      <a:gd name="connsiteX0" fmla="*/ 2001203 w 2001202"/>
                      <a:gd name="connsiteY0" fmla="*/ 0 h 9525"/>
                      <a:gd name="connsiteX1" fmla="*/ 0 w 2001202"/>
                      <a:gd name="connsiteY1" fmla="*/ 0 h 9525"/>
                      <a:gd name="connsiteX2" fmla="*/ 0 w 2001202"/>
                      <a:gd name="connsiteY2" fmla="*/ 0 h 9525"/>
                      <a:gd name="connsiteX3" fmla="*/ 2001203 w 2001202"/>
                      <a:gd name="connsiteY3" fmla="*/ 0 h 9525"/>
                      <a:gd name="connsiteX4" fmla="*/ 2001203 w 2001202"/>
                      <a:gd name="connsiteY4" fmla="*/ 0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202" h="9525">
                        <a:moveTo>
                          <a:pt x="2001203" y="0"/>
                        </a:moveTo>
                        <a:lnTo>
                          <a:pt x="0" y="0"/>
                        </a:lnTo>
                        <a:lnTo>
                          <a:pt x="0" y="0"/>
                        </a:lnTo>
                        <a:lnTo>
                          <a:pt x="2001203" y="0"/>
                        </a:lnTo>
                        <a:lnTo>
                          <a:pt x="2001203" y="0"/>
                        </a:ln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pic>
          <p:nvPicPr>
            <p:cNvPr id="422" name="Gráfico 1882">
              <a:extLst>
                <a:ext uri="{FF2B5EF4-FFF2-40B4-BE49-F238E27FC236}">
                  <a16:creationId xmlns:a16="http://schemas.microsoft.com/office/drawing/2014/main" id="{71A64FA4-30DC-61EC-1508-1F8F5D4CF89F}"/>
                </a:ext>
              </a:extLst>
            </p:cNvPr>
            <p:cNvPicPr>
              <a:picLocks noChangeAspect="1"/>
            </p:cNvPicPr>
            <p:nvPr/>
          </p:nvPicPr>
          <p:blipFill>
            <a:blip r:embed="rId6">
              <a:extLst>
                <a:ext uri="{96DAC541-7B7A-43D3-8B79-37D633B846F1}">
                  <asvg:svgBlip xmlns:asvg="http://schemas.microsoft.com/office/drawing/2016/SVG/main" r:embed="rId8"/>
                </a:ext>
              </a:extLst>
            </a:blip>
            <a:stretch>
              <a:fillRect/>
            </a:stretch>
          </p:blipFill>
          <p:spPr>
            <a:xfrm>
              <a:off x="1692158" y="3352193"/>
              <a:ext cx="2127921" cy="1868664"/>
            </a:xfrm>
            <a:prstGeom prst="rect">
              <a:avLst/>
            </a:prstGeom>
            <a:scene3d>
              <a:camera prst="orthographicFront"/>
              <a:lightRig rig="threePt" dir="t"/>
            </a:scene3d>
            <a:sp3d>
              <a:bevelT prst="angle"/>
            </a:sp3d>
          </p:spPr>
        </p:pic>
        <p:sp>
          <p:nvSpPr>
            <p:cNvPr id="423" name="Forma libre: forma 1883">
              <a:extLst>
                <a:ext uri="{FF2B5EF4-FFF2-40B4-BE49-F238E27FC236}">
                  <a16:creationId xmlns:a16="http://schemas.microsoft.com/office/drawing/2014/main" id="{886CEC64-0E8E-2E64-B4B8-A7DC7D471702}"/>
                </a:ext>
              </a:extLst>
            </p:cNvPr>
            <p:cNvSpPr/>
            <p:nvPr/>
          </p:nvSpPr>
          <p:spPr>
            <a:xfrm>
              <a:off x="1753547" y="3417974"/>
              <a:ext cx="1975354" cy="1711938"/>
            </a:xfrm>
            <a:custGeom>
              <a:avLst/>
              <a:gdLst>
                <a:gd name="connsiteX0" fmla="*/ 2804160 w 3738562"/>
                <a:gd name="connsiteY0" fmla="*/ 0 h 3238500"/>
                <a:gd name="connsiteX1" fmla="*/ 3738563 w 3738562"/>
                <a:gd name="connsiteY1" fmla="*/ 1619250 h 3238500"/>
                <a:gd name="connsiteX2" fmla="*/ 2804160 w 3738562"/>
                <a:gd name="connsiteY2" fmla="*/ 3238500 h 3238500"/>
                <a:gd name="connsiteX3" fmla="*/ 934403 w 3738562"/>
                <a:gd name="connsiteY3" fmla="*/ 3238500 h 3238500"/>
                <a:gd name="connsiteX4" fmla="*/ 0 w 3738562"/>
                <a:gd name="connsiteY4" fmla="*/ 1619250 h 3238500"/>
                <a:gd name="connsiteX5" fmla="*/ 934403 w 3738562"/>
                <a:gd name="connsiteY5" fmla="*/ 0 h 3238500"/>
                <a:gd name="connsiteX6" fmla="*/ 2804160 w 3738562"/>
                <a:gd name="connsiteY6" fmla="*/ 0 h 3238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8562" h="3238500">
                  <a:moveTo>
                    <a:pt x="2804160" y="0"/>
                  </a:moveTo>
                  <a:cubicBezTo>
                    <a:pt x="3105150" y="521017"/>
                    <a:pt x="3438525" y="1098233"/>
                    <a:pt x="3738563" y="1619250"/>
                  </a:cubicBezTo>
                  <a:cubicBezTo>
                    <a:pt x="3437573" y="2140268"/>
                    <a:pt x="3104198" y="2717483"/>
                    <a:pt x="2804160" y="3238500"/>
                  </a:cubicBezTo>
                  <a:cubicBezTo>
                    <a:pt x="2203133" y="3238500"/>
                    <a:pt x="1535430" y="3238500"/>
                    <a:pt x="934403" y="3238500"/>
                  </a:cubicBezTo>
                  <a:cubicBezTo>
                    <a:pt x="633413" y="2717483"/>
                    <a:pt x="300038" y="2140268"/>
                    <a:pt x="0" y="1619250"/>
                  </a:cubicBezTo>
                  <a:cubicBezTo>
                    <a:pt x="300038" y="1098233"/>
                    <a:pt x="633413" y="521017"/>
                    <a:pt x="934403" y="0"/>
                  </a:cubicBezTo>
                  <a:cubicBezTo>
                    <a:pt x="1535430" y="0"/>
                    <a:pt x="2203133" y="0"/>
                    <a:pt x="2804160" y="0"/>
                  </a:cubicBezTo>
                  <a:close/>
                </a:path>
              </a:pathLst>
            </a:custGeom>
            <a:grpFill/>
            <a:ln w="9525" cap="flat">
              <a:solidFill>
                <a:srgbClr val="2B72AA"/>
              </a:solidFill>
              <a:prstDash val="solid"/>
              <a:miter/>
            </a:ln>
            <a:effectLst/>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6" name="CuadroTexto 2044">
            <a:extLst>
              <a:ext uri="{FF2B5EF4-FFF2-40B4-BE49-F238E27FC236}">
                <a16:creationId xmlns:a16="http://schemas.microsoft.com/office/drawing/2014/main" id="{0EB1D02A-7B04-0B32-8D7B-FDE429A51D7E}"/>
              </a:ext>
            </a:extLst>
          </p:cNvPr>
          <p:cNvSpPr txBox="1"/>
          <p:nvPr/>
        </p:nvSpPr>
        <p:spPr>
          <a:xfrm>
            <a:off x="7259098" y="4006262"/>
            <a:ext cx="2126030" cy="92333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INCLUSIVE POLICIES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&amp;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PROCEDURES</a:t>
            </a:r>
            <a:endPar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7" name="Grupo 1709">
            <a:extLst>
              <a:ext uri="{FF2B5EF4-FFF2-40B4-BE49-F238E27FC236}">
                <a16:creationId xmlns:a16="http://schemas.microsoft.com/office/drawing/2014/main" id="{97441AAA-3DD2-A7DE-7B9B-111AEB065BDA}"/>
              </a:ext>
            </a:extLst>
          </p:cNvPr>
          <p:cNvGrpSpPr/>
          <p:nvPr/>
        </p:nvGrpSpPr>
        <p:grpSpPr>
          <a:xfrm>
            <a:off x="2390263" y="2688580"/>
            <a:ext cx="2946325" cy="2691508"/>
            <a:chOff x="1580220" y="3278027"/>
            <a:chExt cx="2326048" cy="2011680"/>
          </a:xfrm>
        </p:grpSpPr>
        <p:pic>
          <p:nvPicPr>
            <p:cNvPr id="419" name="Gráfico 1710">
              <a:extLst>
                <a:ext uri="{FF2B5EF4-FFF2-40B4-BE49-F238E27FC236}">
                  <a16:creationId xmlns:a16="http://schemas.microsoft.com/office/drawing/2014/main" id="{A306885A-75DE-2E22-543E-20B8ABBEAD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80220" y="3278027"/>
              <a:ext cx="2326048" cy="2011680"/>
            </a:xfrm>
            <a:prstGeom prst="rect">
              <a:avLst/>
            </a:prstGeom>
          </p:spPr>
        </p:pic>
        <p:pic>
          <p:nvPicPr>
            <p:cNvPr id="420" name="Gráfico 1711">
              <a:extLst>
                <a:ext uri="{FF2B5EF4-FFF2-40B4-BE49-F238E27FC236}">
                  <a16:creationId xmlns:a16="http://schemas.microsoft.com/office/drawing/2014/main" id="{944F2FC7-D6C1-5B10-B468-9B5ADE3E03EF}"/>
                </a:ext>
              </a:extLst>
            </p:cNvPr>
            <p:cNvPicPr>
              <a:picLocks noChangeAspect="1"/>
            </p:cNvPicPr>
            <p:nvPr/>
          </p:nvPicPr>
          <p:blipFill>
            <a:blip r:embed="rId3">
              <a:extLst>
                <a:ext uri="{96DAC541-7B7A-43D3-8B79-37D633B846F1}">
                  <asvg:svgBlip xmlns:asvg="http://schemas.microsoft.com/office/drawing/2016/SVG/main" r:embed="rId5"/>
                </a:ext>
              </a:extLst>
            </a:blip>
            <a:stretch>
              <a:fillRect/>
            </a:stretch>
          </p:blipFill>
          <p:spPr>
            <a:xfrm>
              <a:off x="1634054" y="3321643"/>
              <a:ext cx="2220319" cy="1920240"/>
            </a:xfrm>
            <a:prstGeom prst="rect">
              <a:avLst/>
            </a:prstGeom>
          </p:spPr>
        </p:pic>
      </p:grpSp>
      <p:grpSp>
        <p:nvGrpSpPr>
          <p:cNvPr id="18" name="Grupo 1712">
            <a:extLst>
              <a:ext uri="{FF2B5EF4-FFF2-40B4-BE49-F238E27FC236}">
                <a16:creationId xmlns:a16="http://schemas.microsoft.com/office/drawing/2014/main" id="{F34A210C-EB93-B1E7-C9BA-A026C23F3A04}"/>
              </a:ext>
            </a:extLst>
          </p:cNvPr>
          <p:cNvGrpSpPr/>
          <p:nvPr/>
        </p:nvGrpSpPr>
        <p:grpSpPr>
          <a:xfrm>
            <a:off x="2535621" y="2794424"/>
            <a:ext cx="2697453" cy="2500161"/>
            <a:chOff x="1690509" y="3352193"/>
            <a:chExt cx="2129570" cy="1868664"/>
          </a:xfrm>
          <a:solidFill>
            <a:schemeClr val="accent1"/>
          </a:solidFill>
        </p:grpSpPr>
        <p:grpSp>
          <p:nvGrpSpPr>
            <p:cNvPr id="257" name="Grupo 1713">
              <a:extLst>
                <a:ext uri="{FF2B5EF4-FFF2-40B4-BE49-F238E27FC236}">
                  <a16:creationId xmlns:a16="http://schemas.microsoft.com/office/drawing/2014/main" id="{D7E3B967-D4EE-FABF-30C9-65C8AC73A71D}"/>
                </a:ext>
              </a:extLst>
            </p:cNvPr>
            <p:cNvGrpSpPr/>
            <p:nvPr/>
          </p:nvGrpSpPr>
          <p:grpSpPr>
            <a:xfrm>
              <a:off x="1690509" y="3364799"/>
              <a:ext cx="2109854" cy="1828980"/>
              <a:chOff x="6964785" y="2744074"/>
              <a:chExt cx="4004309" cy="3468052"/>
            </a:xfrm>
            <a:grpFill/>
          </p:grpSpPr>
          <p:grpSp>
            <p:nvGrpSpPr>
              <p:cNvPr id="260" name="Gráfico 436">
                <a:extLst>
                  <a:ext uri="{FF2B5EF4-FFF2-40B4-BE49-F238E27FC236}">
                    <a16:creationId xmlns:a16="http://schemas.microsoft.com/office/drawing/2014/main" id="{4B9ACEFB-F612-7207-BDF7-E92428D77C00}"/>
                  </a:ext>
                </a:extLst>
              </p:cNvPr>
              <p:cNvGrpSpPr/>
              <p:nvPr/>
            </p:nvGrpSpPr>
            <p:grpSpPr>
              <a:xfrm>
                <a:off x="7965862" y="6096874"/>
                <a:ext cx="2001202" cy="115252"/>
                <a:chOff x="7965862" y="6096874"/>
                <a:chExt cx="2001202" cy="115252"/>
              </a:xfrm>
              <a:grpFill/>
            </p:grpSpPr>
            <p:sp>
              <p:nvSpPr>
                <p:cNvPr id="394" name="Forma libre: forma 1850">
                  <a:extLst>
                    <a:ext uri="{FF2B5EF4-FFF2-40B4-BE49-F238E27FC236}">
                      <a16:creationId xmlns:a16="http://schemas.microsoft.com/office/drawing/2014/main" id="{5C9F633E-7941-97FD-EE76-A7DC232D534F}"/>
                    </a:ext>
                  </a:extLst>
                </p:cNvPr>
                <p:cNvSpPr/>
                <p:nvPr/>
              </p:nvSpPr>
              <p:spPr>
                <a:xfrm>
                  <a:off x="7965862" y="6096874"/>
                  <a:ext cx="2001202" cy="114300"/>
                </a:xfrm>
                <a:custGeom>
                  <a:avLst/>
                  <a:gdLst>
                    <a:gd name="connsiteX0" fmla="*/ 1935480 w 2001202"/>
                    <a:gd name="connsiteY0" fmla="*/ 0 h 114300"/>
                    <a:gd name="connsiteX1" fmla="*/ 2001203 w 2001202"/>
                    <a:gd name="connsiteY1" fmla="*/ 114300 h 114300"/>
                    <a:gd name="connsiteX2" fmla="*/ 0 w 2001202"/>
                    <a:gd name="connsiteY2" fmla="*/ 114300 h 114300"/>
                    <a:gd name="connsiteX3" fmla="*/ 65723 w 2001202"/>
                    <a:gd name="connsiteY3" fmla="*/ 0 h 114300"/>
                    <a:gd name="connsiteX4" fmla="*/ 1935480 w 2001202"/>
                    <a:gd name="connsiteY4" fmla="*/ 0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202" h="114300">
                      <a:moveTo>
                        <a:pt x="1935480" y="0"/>
                      </a:moveTo>
                      <a:cubicBezTo>
                        <a:pt x="1971675" y="62865"/>
                        <a:pt x="2001203" y="114300"/>
                        <a:pt x="2001203" y="114300"/>
                      </a:cubicBezTo>
                      <a:lnTo>
                        <a:pt x="0" y="114300"/>
                      </a:lnTo>
                      <a:cubicBezTo>
                        <a:pt x="0" y="114300"/>
                        <a:pt x="29527" y="62865"/>
                        <a:pt x="65723" y="0"/>
                      </a:cubicBezTo>
                      <a:cubicBezTo>
                        <a:pt x="65723" y="0"/>
                        <a:pt x="1935480" y="0"/>
                        <a:pt x="1935480" y="0"/>
                      </a:cubicBezTo>
                      <a:close/>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95" name="Gráfico 436">
                  <a:extLst>
                    <a:ext uri="{FF2B5EF4-FFF2-40B4-BE49-F238E27FC236}">
                      <a16:creationId xmlns:a16="http://schemas.microsoft.com/office/drawing/2014/main" id="{69CD6BD2-20CD-964A-A85C-E05F713A9593}"/>
                    </a:ext>
                  </a:extLst>
                </p:cNvPr>
                <p:cNvGrpSpPr/>
                <p:nvPr/>
              </p:nvGrpSpPr>
              <p:grpSpPr>
                <a:xfrm>
                  <a:off x="7965862" y="6096874"/>
                  <a:ext cx="2001202" cy="115252"/>
                  <a:chOff x="7965862" y="6096874"/>
                  <a:chExt cx="2001202" cy="115252"/>
                </a:xfrm>
                <a:grpFill/>
              </p:grpSpPr>
              <p:sp>
                <p:nvSpPr>
                  <p:cNvPr id="396" name="Forma libre: forma 1852">
                    <a:extLst>
                      <a:ext uri="{FF2B5EF4-FFF2-40B4-BE49-F238E27FC236}">
                        <a16:creationId xmlns:a16="http://schemas.microsoft.com/office/drawing/2014/main" id="{2859B350-A7C2-B860-B5BD-2E9D06A8E5E8}"/>
                      </a:ext>
                    </a:extLst>
                  </p:cNvPr>
                  <p:cNvSpPr/>
                  <p:nvPr/>
                </p:nvSpPr>
                <p:spPr>
                  <a:xfrm>
                    <a:off x="8031585" y="6096874"/>
                    <a:ext cx="1870709" cy="952"/>
                  </a:xfrm>
                  <a:custGeom>
                    <a:avLst/>
                    <a:gdLst>
                      <a:gd name="connsiteX0" fmla="*/ 0 w 1870709"/>
                      <a:gd name="connsiteY0" fmla="*/ 0 h 952"/>
                      <a:gd name="connsiteX1" fmla="*/ 1869757 w 1870709"/>
                      <a:gd name="connsiteY1" fmla="*/ 0 h 952"/>
                      <a:gd name="connsiteX2" fmla="*/ 1870710 w 1870709"/>
                      <a:gd name="connsiteY2" fmla="*/ 953 h 952"/>
                      <a:gd name="connsiteX3" fmla="*/ 0 w 1870709"/>
                      <a:gd name="connsiteY3" fmla="*/ 0 h 952"/>
                      <a:gd name="connsiteX4" fmla="*/ 0 w 1870709"/>
                      <a:gd name="connsiteY4" fmla="*/ 0 h 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709" h="952">
                        <a:moveTo>
                          <a:pt x="0" y="0"/>
                        </a:moveTo>
                        <a:lnTo>
                          <a:pt x="1869757" y="0"/>
                        </a:lnTo>
                        <a:cubicBezTo>
                          <a:pt x="1869757" y="0"/>
                          <a:pt x="1869757" y="953"/>
                          <a:pt x="1870710" y="953"/>
                        </a:cubicBezTo>
                        <a:lnTo>
                          <a:pt x="0" y="0"/>
                        </a:lnTo>
                        <a:cubicBezTo>
                          <a:pt x="0" y="953"/>
                          <a:pt x="0" y="0"/>
                          <a:pt x="0"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Forma libre: forma 1853">
                    <a:extLst>
                      <a:ext uri="{FF2B5EF4-FFF2-40B4-BE49-F238E27FC236}">
                        <a16:creationId xmlns:a16="http://schemas.microsoft.com/office/drawing/2014/main" id="{DC416FA0-6AC9-D3CD-19A8-6511932852C7}"/>
                      </a:ext>
                    </a:extLst>
                  </p:cNvPr>
                  <p:cNvSpPr/>
                  <p:nvPr/>
                </p:nvSpPr>
                <p:spPr>
                  <a:xfrm>
                    <a:off x="8027774" y="6097826"/>
                    <a:ext cx="1875472" cy="3809"/>
                  </a:xfrm>
                  <a:custGeom>
                    <a:avLst/>
                    <a:gdLst>
                      <a:gd name="connsiteX0" fmla="*/ 2858 w 1875472"/>
                      <a:gd name="connsiteY0" fmla="*/ 0 h 3809"/>
                      <a:gd name="connsiteX1" fmla="*/ 1873567 w 1875472"/>
                      <a:gd name="connsiteY1" fmla="*/ 0 h 3809"/>
                      <a:gd name="connsiteX2" fmla="*/ 1875473 w 1875472"/>
                      <a:gd name="connsiteY2" fmla="*/ 3810 h 3809"/>
                      <a:gd name="connsiteX3" fmla="*/ 0 w 1875472"/>
                      <a:gd name="connsiteY3" fmla="*/ 3810 h 3809"/>
                      <a:gd name="connsiteX4" fmla="*/ 2858 w 1875472"/>
                      <a:gd name="connsiteY4" fmla="*/ 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472" h="3809">
                        <a:moveTo>
                          <a:pt x="2858" y="0"/>
                        </a:moveTo>
                        <a:lnTo>
                          <a:pt x="1873567" y="0"/>
                        </a:lnTo>
                        <a:cubicBezTo>
                          <a:pt x="1874520" y="953"/>
                          <a:pt x="1875473" y="2857"/>
                          <a:pt x="1875473" y="3810"/>
                        </a:cubicBezTo>
                        <a:lnTo>
                          <a:pt x="0" y="3810"/>
                        </a:lnTo>
                        <a:cubicBezTo>
                          <a:pt x="1905" y="2857"/>
                          <a:pt x="2858" y="953"/>
                          <a:pt x="2858"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Forma libre: forma 1854">
                    <a:extLst>
                      <a:ext uri="{FF2B5EF4-FFF2-40B4-BE49-F238E27FC236}">
                        <a16:creationId xmlns:a16="http://schemas.microsoft.com/office/drawing/2014/main" id="{FA8739F4-4BD9-E332-A3AB-A51F97A5A2C9}"/>
                      </a:ext>
                    </a:extLst>
                  </p:cNvPr>
                  <p:cNvSpPr/>
                  <p:nvPr/>
                </p:nvSpPr>
                <p:spPr>
                  <a:xfrm>
                    <a:off x="8026822" y="6101636"/>
                    <a:ext cx="1879282" cy="3809"/>
                  </a:xfrm>
                  <a:custGeom>
                    <a:avLst/>
                    <a:gdLst>
                      <a:gd name="connsiteX0" fmla="*/ 1905 w 1879282"/>
                      <a:gd name="connsiteY0" fmla="*/ 0 h 3809"/>
                      <a:gd name="connsiteX1" fmla="*/ 1877378 w 1879282"/>
                      <a:gd name="connsiteY1" fmla="*/ 0 h 3809"/>
                      <a:gd name="connsiteX2" fmla="*/ 1879282 w 1879282"/>
                      <a:gd name="connsiteY2" fmla="*/ 3810 h 3809"/>
                      <a:gd name="connsiteX3" fmla="*/ 0 w 1879282"/>
                      <a:gd name="connsiteY3" fmla="*/ 3810 h 3809"/>
                      <a:gd name="connsiteX4" fmla="*/ 1905 w 1879282"/>
                      <a:gd name="connsiteY4" fmla="*/ 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282" h="3809">
                        <a:moveTo>
                          <a:pt x="1905" y="0"/>
                        </a:moveTo>
                        <a:lnTo>
                          <a:pt x="1877378" y="0"/>
                        </a:lnTo>
                        <a:cubicBezTo>
                          <a:pt x="1878330" y="953"/>
                          <a:pt x="1879282" y="2857"/>
                          <a:pt x="1879282" y="3810"/>
                        </a:cubicBezTo>
                        <a:lnTo>
                          <a:pt x="0" y="3810"/>
                        </a:lnTo>
                        <a:cubicBezTo>
                          <a:pt x="0" y="2857"/>
                          <a:pt x="952" y="1905"/>
                          <a:pt x="1905"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Forma libre: forma 1855">
                    <a:extLst>
                      <a:ext uri="{FF2B5EF4-FFF2-40B4-BE49-F238E27FC236}">
                        <a16:creationId xmlns:a16="http://schemas.microsoft.com/office/drawing/2014/main" id="{D14583EC-8705-EA09-4891-B0E270609CA3}"/>
                      </a:ext>
                    </a:extLst>
                  </p:cNvPr>
                  <p:cNvSpPr/>
                  <p:nvPr/>
                </p:nvSpPr>
                <p:spPr>
                  <a:xfrm>
                    <a:off x="8024917" y="6106399"/>
                    <a:ext cx="1884045" cy="2857"/>
                  </a:xfrm>
                  <a:custGeom>
                    <a:avLst/>
                    <a:gdLst>
                      <a:gd name="connsiteX0" fmla="*/ 1905 w 1884045"/>
                      <a:gd name="connsiteY0" fmla="*/ 0 h 2857"/>
                      <a:gd name="connsiteX1" fmla="*/ 1882140 w 1884045"/>
                      <a:gd name="connsiteY1" fmla="*/ 0 h 2857"/>
                      <a:gd name="connsiteX2" fmla="*/ 1884045 w 1884045"/>
                      <a:gd name="connsiteY2" fmla="*/ 2857 h 2857"/>
                      <a:gd name="connsiteX3" fmla="*/ 0 w 1884045"/>
                      <a:gd name="connsiteY3" fmla="*/ 2857 h 2857"/>
                      <a:gd name="connsiteX4" fmla="*/ 1905 w 1884045"/>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4045" h="2857">
                        <a:moveTo>
                          <a:pt x="1905" y="0"/>
                        </a:moveTo>
                        <a:lnTo>
                          <a:pt x="1882140" y="0"/>
                        </a:lnTo>
                        <a:cubicBezTo>
                          <a:pt x="1883093" y="953"/>
                          <a:pt x="1883093" y="1905"/>
                          <a:pt x="1884045" y="2857"/>
                        </a:cubicBezTo>
                        <a:lnTo>
                          <a:pt x="0" y="2857"/>
                        </a:lnTo>
                        <a:cubicBezTo>
                          <a:pt x="0" y="1905"/>
                          <a:pt x="952" y="953"/>
                          <a:pt x="1905"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Forma libre: forma 1856">
                    <a:extLst>
                      <a:ext uri="{FF2B5EF4-FFF2-40B4-BE49-F238E27FC236}">
                        <a16:creationId xmlns:a16="http://schemas.microsoft.com/office/drawing/2014/main" id="{C601CA96-0176-25F6-B6CC-B6CAEE10A875}"/>
                      </a:ext>
                    </a:extLst>
                  </p:cNvPr>
                  <p:cNvSpPr/>
                  <p:nvPr/>
                </p:nvSpPr>
                <p:spPr>
                  <a:xfrm>
                    <a:off x="8023012" y="6109256"/>
                    <a:ext cx="1887854" cy="2857"/>
                  </a:xfrm>
                  <a:custGeom>
                    <a:avLst/>
                    <a:gdLst>
                      <a:gd name="connsiteX0" fmla="*/ 1905 w 1887854"/>
                      <a:gd name="connsiteY0" fmla="*/ 0 h 2857"/>
                      <a:gd name="connsiteX1" fmla="*/ 1885950 w 1887854"/>
                      <a:gd name="connsiteY1" fmla="*/ 0 h 2857"/>
                      <a:gd name="connsiteX2" fmla="*/ 1887855 w 1887854"/>
                      <a:gd name="connsiteY2" fmla="*/ 2858 h 2857"/>
                      <a:gd name="connsiteX3" fmla="*/ 0 w 1887854"/>
                      <a:gd name="connsiteY3" fmla="*/ 2858 h 2857"/>
                      <a:gd name="connsiteX4" fmla="*/ 1905 w 1887854"/>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7854" h="2857">
                        <a:moveTo>
                          <a:pt x="1905" y="0"/>
                        </a:moveTo>
                        <a:lnTo>
                          <a:pt x="1885950" y="0"/>
                        </a:lnTo>
                        <a:cubicBezTo>
                          <a:pt x="1886903" y="953"/>
                          <a:pt x="1886903" y="1905"/>
                          <a:pt x="1887855" y="2858"/>
                        </a:cubicBezTo>
                        <a:lnTo>
                          <a:pt x="0" y="2858"/>
                        </a:lnTo>
                        <a:cubicBezTo>
                          <a:pt x="0" y="1905"/>
                          <a:pt x="952" y="953"/>
                          <a:pt x="1905"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Forma libre: forma 1857">
                    <a:extLst>
                      <a:ext uri="{FF2B5EF4-FFF2-40B4-BE49-F238E27FC236}">
                        <a16:creationId xmlns:a16="http://schemas.microsoft.com/office/drawing/2014/main" id="{292491D7-EE03-D7BA-1BA9-919C962D44FF}"/>
                      </a:ext>
                    </a:extLst>
                  </p:cNvPr>
                  <p:cNvSpPr/>
                  <p:nvPr/>
                </p:nvSpPr>
                <p:spPr>
                  <a:xfrm>
                    <a:off x="8021107" y="6112114"/>
                    <a:ext cx="1891664" cy="2857"/>
                  </a:xfrm>
                  <a:custGeom>
                    <a:avLst/>
                    <a:gdLst>
                      <a:gd name="connsiteX0" fmla="*/ 1905 w 1891664"/>
                      <a:gd name="connsiteY0" fmla="*/ 0 h 2857"/>
                      <a:gd name="connsiteX1" fmla="*/ 1889760 w 1891664"/>
                      <a:gd name="connsiteY1" fmla="*/ 0 h 2857"/>
                      <a:gd name="connsiteX2" fmla="*/ 1891665 w 1891664"/>
                      <a:gd name="connsiteY2" fmla="*/ 2857 h 2857"/>
                      <a:gd name="connsiteX3" fmla="*/ 0 w 1891664"/>
                      <a:gd name="connsiteY3" fmla="*/ 2857 h 2857"/>
                      <a:gd name="connsiteX4" fmla="*/ 1905 w 1891664"/>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1664" h="2857">
                        <a:moveTo>
                          <a:pt x="1905" y="0"/>
                        </a:moveTo>
                        <a:lnTo>
                          <a:pt x="1889760" y="0"/>
                        </a:lnTo>
                        <a:cubicBezTo>
                          <a:pt x="1890712" y="953"/>
                          <a:pt x="1890712" y="1905"/>
                          <a:pt x="1891665" y="2857"/>
                        </a:cubicBezTo>
                        <a:lnTo>
                          <a:pt x="0" y="2857"/>
                        </a:lnTo>
                        <a:cubicBezTo>
                          <a:pt x="0" y="2857"/>
                          <a:pt x="952" y="953"/>
                          <a:pt x="1905"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Forma libre: forma 1858">
                    <a:extLst>
                      <a:ext uri="{FF2B5EF4-FFF2-40B4-BE49-F238E27FC236}">
                        <a16:creationId xmlns:a16="http://schemas.microsoft.com/office/drawing/2014/main" id="{1E1E15CA-85FB-A4D0-6704-30B349DE0AB1}"/>
                      </a:ext>
                    </a:extLst>
                  </p:cNvPr>
                  <p:cNvSpPr/>
                  <p:nvPr/>
                </p:nvSpPr>
                <p:spPr>
                  <a:xfrm>
                    <a:off x="8019202" y="6115924"/>
                    <a:ext cx="1895475" cy="2857"/>
                  </a:xfrm>
                  <a:custGeom>
                    <a:avLst/>
                    <a:gdLst>
                      <a:gd name="connsiteX0" fmla="*/ 1905 w 1895475"/>
                      <a:gd name="connsiteY0" fmla="*/ 0 h 2857"/>
                      <a:gd name="connsiteX1" fmla="*/ 1893570 w 1895475"/>
                      <a:gd name="connsiteY1" fmla="*/ 0 h 2857"/>
                      <a:gd name="connsiteX2" fmla="*/ 1895475 w 1895475"/>
                      <a:gd name="connsiteY2" fmla="*/ 2857 h 2857"/>
                      <a:gd name="connsiteX3" fmla="*/ 0 w 1895475"/>
                      <a:gd name="connsiteY3" fmla="*/ 2857 h 2857"/>
                      <a:gd name="connsiteX4" fmla="*/ 1905 w 1895475"/>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475" h="2857">
                        <a:moveTo>
                          <a:pt x="1905" y="0"/>
                        </a:moveTo>
                        <a:lnTo>
                          <a:pt x="1893570" y="0"/>
                        </a:lnTo>
                        <a:cubicBezTo>
                          <a:pt x="1894523" y="953"/>
                          <a:pt x="1894523" y="1905"/>
                          <a:pt x="1895475" y="2857"/>
                        </a:cubicBezTo>
                        <a:lnTo>
                          <a:pt x="0" y="2857"/>
                        </a:lnTo>
                        <a:cubicBezTo>
                          <a:pt x="953" y="1905"/>
                          <a:pt x="953" y="953"/>
                          <a:pt x="1905"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orma libre: forma 1859">
                    <a:extLst>
                      <a:ext uri="{FF2B5EF4-FFF2-40B4-BE49-F238E27FC236}">
                        <a16:creationId xmlns:a16="http://schemas.microsoft.com/office/drawing/2014/main" id="{0D39712A-2D50-DBF7-D7B1-923F86B0CB94}"/>
                      </a:ext>
                    </a:extLst>
                  </p:cNvPr>
                  <p:cNvSpPr/>
                  <p:nvPr/>
                </p:nvSpPr>
                <p:spPr>
                  <a:xfrm>
                    <a:off x="8017297" y="6118781"/>
                    <a:ext cx="1898332" cy="2857"/>
                  </a:xfrm>
                  <a:custGeom>
                    <a:avLst/>
                    <a:gdLst>
                      <a:gd name="connsiteX0" fmla="*/ 1905 w 1898332"/>
                      <a:gd name="connsiteY0" fmla="*/ 0 h 2857"/>
                      <a:gd name="connsiteX1" fmla="*/ 1896428 w 1898332"/>
                      <a:gd name="connsiteY1" fmla="*/ 0 h 2857"/>
                      <a:gd name="connsiteX2" fmla="*/ 1898332 w 1898332"/>
                      <a:gd name="connsiteY2" fmla="*/ 2858 h 2857"/>
                      <a:gd name="connsiteX3" fmla="*/ 0 w 1898332"/>
                      <a:gd name="connsiteY3" fmla="*/ 2858 h 2857"/>
                      <a:gd name="connsiteX4" fmla="*/ 1905 w 1898332"/>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2" h="2857">
                        <a:moveTo>
                          <a:pt x="1905" y="0"/>
                        </a:moveTo>
                        <a:lnTo>
                          <a:pt x="1896428" y="0"/>
                        </a:lnTo>
                        <a:cubicBezTo>
                          <a:pt x="1897380" y="953"/>
                          <a:pt x="1897380" y="1905"/>
                          <a:pt x="1898332" y="2858"/>
                        </a:cubicBezTo>
                        <a:lnTo>
                          <a:pt x="0" y="2858"/>
                        </a:lnTo>
                        <a:cubicBezTo>
                          <a:pt x="952" y="1905"/>
                          <a:pt x="952" y="953"/>
                          <a:pt x="1905"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Forma libre: forma 1860">
                    <a:extLst>
                      <a:ext uri="{FF2B5EF4-FFF2-40B4-BE49-F238E27FC236}">
                        <a16:creationId xmlns:a16="http://schemas.microsoft.com/office/drawing/2014/main" id="{4554108E-46FC-85EB-7475-DC0920B2623E}"/>
                      </a:ext>
                    </a:extLst>
                  </p:cNvPr>
                  <p:cNvSpPr/>
                  <p:nvPr/>
                </p:nvSpPr>
                <p:spPr>
                  <a:xfrm>
                    <a:off x="8015392" y="6121639"/>
                    <a:ext cx="1902142" cy="2857"/>
                  </a:xfrm>
                  <a:custGeom>
                    <a:avLst/>
                    <a:gdLst>
                      <a:gd name="connsiteX0" fmla="*/ 1905 w 1902142"/>
                      <a:gd name="connsiteY0" fmla="*/ 0 h 2857"/>
                      <a:gd name="connsiteX1" fmla="*/ 1900237 w 1902142"/>
                      <a:gd name="connsiteY1" fmla="*/ 0 h 2857"/>
                      <a:gd name="connsiteX2" fmla="*/ 1902143 w 1902142"/>
                      <a:gd name="connsiteY2" fmla="*/ 2857 h 2857"/>
                      <a:gd name="connsiteX3" fmla="*/ 0 w 1902142"/>
                      <a:gd name="connsiteY3" fmla="*/ 2857 h 2857"/>
                      <a:gd name="connsiteX4" fmla="*/ 1905 w 1902142"/>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2142" h="2857">
                        <a:moveTo>
                          <a:pt x="1905" y="0"/>
                        </a:moveTo>
                        <a:lnTo>
                          <a:pt x="1900237" y="0"/>
                        </a:lnTo>
                        <a:cubicBezTo>
                          <a:pt x="1901190" y="953"/>
                          <a:pt x="1901190" y="1905"/>
                          <a:pt x="1902143" y="2857"/>
                        </a:cubicBezTo>
                        <a:lnTo>
                          <a:pt x="0" y="2857"/>
                        </a:lnTo>
                        <a:cubicBezTo>
                          <a:pt x="952" y="1905"/>
                          <a:pt x="1905" y="953"/>
                          <a:pt x="1905"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Forma libre: forma 1861">
                    <a:extLst>
                      <a:ext uri="{FF2B5EF4-FFF2-40B4-BE49-F238E27FC236}">
                        <a16:creationId xmlns:a16="http://schemas.microsoft.com/office/drawing/2014/main" id="{DC8998E1-963C-A1C0-5EE3-F6DBBD2A5107}"/>
                      </a:ext>
                    </a:extLst>
                  </p:cNvPr>
                  <p:cNvSpPr/>
                  <p:nvPr/>
                </p:nvSpPr>
                <p:spPr>
                  <a:xfrm>
                    <a:off x="8014439" y="6124496"/>
                    <a:ext cx="1905000" cy="2857"/>
                  </a:xfrm>
                  <a:custGeom>
                    <a:avLst/>
                    <a:gdLst>
                      <a:gd name="connsiteX0" fmla="*/ 953 w 1905000"/>
                      <a:gd name="connsiteY0" fmla="*/ 0 h 2857"/>
                      <a:gd name="connsiteX1" fmla="*/ 1903095 w 1905000"/>
                      <a:gd name="connsiteY1" fmla="*/ 0 h 2857"/>
                      <a:gd name="connsiteX2" fmla="*/ 1905000 w 1905000"/>
                      <a:gd name="connsiteY2" fmla="*/ 2858 h 2857"/>
                      <a:gd name="connsiteX3" fmla="*/ 0 w 1905000"/>
                      <a:gd name="connsiteY3" fmla="*/ 2858 h 2857"/>
                      <a:gd name="connsiteX4" fmla="*/ 953 w 1905000"/>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0" h="2857">
                        <a:moveTo>
                          <a:pt x="953" y="0"/>
                        </a:moveTo>
                        <a:lnTo>
                          <a:pt x="1903095" y="0"/>
                        </a:lnTo>
                        <a:cubicBezTo>
                          <a:pt x="1904048" y="953"/>
                          <a:pt x="1904048" y="1905"/>
                          <a:pt x="1905000" y="2858"/>
                        </a:cubicBezTo>
                        <a:lnTo>
                          <a:pt x="0" y="2858"/>
                        </a:lnTo>
                        <a:cubicBezTo>
                          <a:pt x="0" y="1905"/>
                          <a:pt x="953" y="953"/>
                          <a:pt x="953"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Forma libre: forma 1862">
                    <a:extLst>
                      <a:ext uri="{FF2B5EF4-FFF2-40B4-BE49-F238E27FC236}">
                        <a16:creationId xmlns:a16="http://schemas.microsoft.com/office/drawing/2014/main" id="{02D6FBF8-289A-2127-6F56-8DB805851A2F}"/>
                      </a:ext>
                    </a:extLst>
                  </p:cNvPr>
                  <p:cNvSpPr/>
                  <p:nvPr/>
                </p:nvSpPr>
                <p:spPr>
                  <a:xfrm>
                    <a:off x="8012535" y="6127354"/>
                    <a:ext cx="1908809" cy="2857"/>
                  </a:xfrm>
                  <a:custGeom>
                    <a:avLst/>
                    <a:gdLst>
                      <a:gd name="connsiteX0" fmla="*/ 1905 w 1908809"/>
                      <a:gd name="connsiteY0" fmla="*/ 0 h 2857"/>
                      <a:gd name="connsiteX1" fmla="*/ 1906905 w 1908809"/>
                      <a:gd name="connsiteY1" fmla="*/ 0 h 2857"/>
                      <a:gd name="connsiteX2" fmla="*/ 1908810 w 1908809"/>
                      <a:gd name="connsiteY2" fmla="*/ 2857 h 2857"/>
                      <a:gd name="connsiteX3" fmla="*/ 0 w 1908809"/>
                      <a:gd name="connsiteY3" fmla="*/ 2857 h 2857"/>
                      <a:gd name="connsiteX4" fmla="*/ 1905 w 1908809"/>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809" h="2857">
                        <a:moveTo>
                          <a:pt x="1905" y="0"/>
                        </a:moveTo>
                        <a:lnTo>
                          <a:pt x="1906905" y="0"/>
                        </a:lnTo>
                        <a:cubicBezTo>
                          <a:pt x="1907857" y="952"/>
                          <a:pt x="1907857" y="1905"/>
                          <a:pt x="1908810" y="2857"/>
                        </a:cubicBezTo>
                        <a:lnTo>
                          <a:pt x="0" y="2857"/>
                        </a:lnTo>
                        <a:cubicBezTo>
                          <a:pt x="952" y="1905"/>
                          <a:pt x="952" y="952"/>
                          <a:pt x="1905"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Forma libre: forma 1863">
                    <a:extLst>
                      <a:ext uri="{FF2B5EF4-FFF2-40B4-BE49-F238E27FC236}">
                        <a16:creationId xmlns:a16="http://schemas.microsoft.com/office/drawing/2014/main" id="{6B4FA8B7-5A34-A6D1-F4B3-08C8C0D23DFA}"/>
                      </a:ext>
                    </a:extLst>
                  </p:cNvPr>
                  <p:cNvSpPr/>
                  <p:nvPr/>
                </p:nvSpPr>
                <p:spPr>
                  <a:xfrm>
                    <a:off x="8010630" y="6130211"/>
                    <a:ext cx="1911667" cy="2857"/>
                  </a:xfrm>
                  <a:custGeom>
                    <a:avLst/>
                    <a:gdLst>
                      <a:gd name="connsiteX0" fmla="*/ 1905 w 1911667"/>
                      <a:gd name="connsiteY0" fmla="*/ 0 h 2857"/>
                      <a:gd name="connsiteX1" fmla="*/ 1909762 w 1911667"/>
                      <a:gd name="connsiteY1" fmla="*/ 0 h 2857"/>
                      <a:gd name="connsiteX2" fmla="*/ 1911668 w 1911667"/>
                      <a:gd name="connsiteY2" fmla="*/ 2857 h 2857"/>
                      <a:gd name="connsiteX3" fmla="*/ 0 w 1911667"/>
                      <a:gd name="connsiteY3" fmla="*/ 2857 h 2857"/>
                      <a:gd name="connsiteX4" fmla="*/ 1905 w 1911667"/>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667" h="2857">
                        <a:moveTo>
                          <a:pt x="1905" y="0"/>
                        </a:moveTo>
                        <a:lnTo>
                          <a:pt x="1909762" y="0"/>
                        </a:lnTo>
                        <a:cubicBezTo>
                          <a:pt x="1910715" y="953"/>
                          <a:pt x="1910715" y="1905"/>
                          <a:pt x="1911668" y="2857"/>
                        </a:cubicBezTo>
                        <a:lnTo>
                          <a:pt x="0" y="2857"/>
                        </a:lnTo>
                        <a:cubicBezTo>
                          <a:pt x="952" y="1905"/>
                          <a:pt x="952" y="953"/>
                          <a:pt x="1905"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Forma libre: forma 1864">
                    <a:extLst>
                      <a:ext uri="{FF2B5EF4-FFF2-40B4-BE49-F238E27FC236}">
                        <a16:creationId xmlns:a16="http://schemas.microsoft.com/office/drawing/2014/main" id="{E30C4771-F944-FD99-6AD0-ACE22C7C236F}"/>
                      </a:ext>
                    </a:extLst>
                  </p:cNvPr>
                  <p:cNvSpPr/>
                  <p:nvPr/>
                </p:nvSpPr>
                <p:spPr>
                  <a:xfrm>
                    <a:off x="8008724" y="6133068"/>
                    <a:ext cx="1915477" cy="2857"/>
                  </a:xfrm>
                  <a:custGeom>
                    <a:avLst/>
                    <a:gdLst>
                      <a:gd name="connsiteX0" fmla="*/ 1905 w 1915477"/>
                      <a:gd name="connsiteY0" fmla="*/ 0 h 2857"/>
                      <a:gd name="connsiteX1" fmla="*/ 1913573 w 1915477"/>
                      <a:gd name="connsiteY1" fmla="*/ 0 h 2857"/>
                      <a:gd name="connsiteX2" fmla="*/ 1915478 w 1915477"/>
                      <a:gd name="connsiteY2" fmla="*/ 2858 h 2857"/>
                      <a:gd name="connsiteX3" fmla="*/ 0 w 1915477"/>
                      <a:gd name="connsiteY3" fmla="*/ 2858 h 2857"/>
                      <a:gd name="connsiteX4" fmla="*/ 1905 w 1915477"/>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5477" h="2857">
                        <a:moveTo>
                          <a:pt x="1905" y="0"/>
                        </a:moveTo>
                        <a:lnTo>
                          <a:pt x="1913573" y="0"/>
                        </a:lnTo>
                        <a:cubicBezTo>
                          <a:pt x="1914525" y="953"/>
                          <a:pt x="1914525" y="1905"/>
                          <a:pt x="1915478" y="2858"/>
                        </a:cubicBezTo>
                        <a:lnTo>
                          <a:pt x="0" y="2858"/>
                        </a:lnTo>
                        <a:cubicBezTo>
                          <a:pt x="952" y="1905"/>
                          <a:pt x="1905" y="953"/>
                          <a:pt x="1905"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Forma libre: forma 1865">
                    <a:extLst>
                      <a:ext uri="{FF2B5EF4-FFF2-40B4-BE49-F238E27FC236}">
                        <a16:creationId xmlns:a16="http://schemas.microsoft.com/office/drawing/2014/main" id="{0CBE1716-78FF-62ED-980E-D6DBE4FF45A9}"/>
                      </a:ext>
                    </a:extLst>
                  </p:cNvPr>
                  <p:cNvSpPr/>
                  <p:nvPr/>
                </p:nvSpPr>
                <p:spPr>
                  <a:xfrm>
                    <a:off x="8006820" y="6135926"/>
                    <a:ext cx="1919287" cy="2857"/>
                  </a:xfrm>
                  <a:custGeom>
                    <a:avLst/>
                    <a:gdLst>
                      <a:gd name="connsiteX0" fmla="*/ 1905 w 1919287"/>
                      <a:gd name="connsiteY0" fmla="*/ 0 h 2857"/>
                      <a:gd name="connsiteX1" fmla="*/ 1917383 w 1919287"/>
                      <a:gd name="connsiteY1" fmla="*/ 0 h 2857"/>
                      <a:gd name="connsiteX2" fmla="*/ 1919287 w 1919287"/>
                      <a:gd name="connsiteY2" fmla="*/ 2857 h 2857"/>
                      <a:gd name="connsiteX3" fmla="*/ 0 w 1919287"/>
                      <a:gd name="connsiteY3" fmla="*/ 2857 h 2857"/>
                      <a:gd name="connsiteX4" fmla="*/ 1905 w 1919287"/>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9287" h="2857">
                        <a:moveTo>
                          <a:pt x="1905" y="0"/>
                        </a:moveTo>
                        <a:lnTo>
                          <a:pt x="1917383" y="0"/>
                        </a:lnTo>
                        <a:cubicBezTo>
                          <a:pt x="1918335" y="953"/>
                          <a:pt x="1918335" y="1905"/>
                          <a:pt x="1919287" y="2857"/>
                        </a:cubicBezTo>
                        <a:lnTo>
                          <a:pt x="0" y="2857"/>
                        </a:lnTo>
                        <a:cubicBezTo>
                          <a:pt x="952" y="1905"/>
                          <a:pt x="1905" y="953"/>
                          <a:pt x="1905"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Forma libre: forma 1866">
                    <a:extLst>
                      <a:ext uri="{FF2B5EF4-FFF2-40B4-BE49-F238E27FC236}">
                        <a16:creationId xmlns:a16="http://schemas.microsoft.com/office/drawing/2014/main" id="{944BED6F-3BB3-6FF9-2731-10D0F2C4719E}"/>
                      </a:ext>
                    </a:extLst>
                  </p:cNvPr>
                  <p:cNvSpPr/>
                  <p:nvPr/>
                </p:nvSpPr>
                <p:spPr>
                  <a:xfrm>
                    <a:off x="8004914" y="6139736"/>
                    <a:ext cx="1922145" cy="2857"/>
                  </a:xfrm>
                  <a:custGeom>
                    <a:avLst/>
                    <a:gdLst>
                      <a:gd name="connsiteX0" fmla="*/ 1905 w 1922145"/>
                      <a:gd name="connsiteY0" fmla="*/ 0 h 2857"/>
                      <a:gd name="connsiteX1" fmla="*/ 1920240 w 1922145"/>
                      <a:gd name="connsiteY1" fmla="*/ 0 h 2857"/>
                      <a:gd name="connsiteX2" fmla="*/ 1922145 w 1922145"/>
                      <a:gd name="connsiteY2" fmla="*/ 2857 h 2857"/>
                      <a:gd name="connsiteX3" fmla="*/ 0 w 1922145"/>
                      <a:gd name="connsiteY3" fmla="*/ 2857 h 2857"/>
                      <a:gd name="connsiteX4" fmla="*/ 1905 w 1922145"/>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2145" h="2857">
                        <a:moveTo>
                          <a:pt x="1905" y="0"/>
                        </a:moveTo>
                        <a:lnTo>
                          <a:pt x="1920240" y="0"/>
                        </a:lnTo>
                        <a:cubicBezTo>
                          <a:pt x="1921193" y="953"/>
                          <a:pt x="1921193" y="1905"/>
                          <a:pt x="1922145" y="2857"/>
                        </a:cubicBezTo>
                        <a:lnTo>
                          <a:pt x="0" y="2857"/>
                        </a:lnTo>
                        <a:cubicBezTo>
                          <a:pt x="953" y="1905"/>
                          <a:pt x="1905" y="953"/>
                          <a:pt x="1905"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Forma libre: forma 1867">
                    <a:extLst>
                      <a:ext uri="{FF2B5EF4-FFF2-40B4-BE49-F238E27FC236}">
                        <a16:creationId xmlns:a16="http://schemas.microsoft.com/office/drawing/2014/main" id="{C4053DBD-145C-D201-88F1-BC8633D76F89}"/>
                      </a:ext>
                    </a:extLst>
                  </p:cNvPr>
                  <p:cNvSpPr/>
                  <p:nvPr/>
                </p:nvSpPr>
                <p:spPr>
                  <a:xfrm>
                    <a:off x="8003010" y="6142593"/>
                    <a:ext cx="1925955" cy="3810"/>
                  </a:xfrm>
                  <a:custGeom>
                    <a:avLst/>
                    <a:gdLst>
                      <a:gd name="connsiteX0" fmla="*/ 1905 w 1925955"/>
                      <a:gd name="connsiteY0" fmla="*/ 0 h 3810"/>
                      <a:gd name="connsiteX1" fmla="*/ 1924050 w 1925955"/>
                      <a:gd name="connsiteY1" fmla="*/ 0 h 3810"/>
                      <a:gd name="connsiteX2" fmla="*/ 1925955 w 1925955"/>
                      <a:gd name="connsiteY2" fmla="*/ 3810 h 3810"/>
                      <a:gd name="connsiteX3" fmla="*/ 0 w 1925955"/>
                      <a:gd name="connsiteY3" fmla="*/ 3810 h 3810"/>
                      <a:gd name="connsiteX4" fmla="*/ 1905 w 1925955"/>
                      <a:gd name="connsiteY4" fmla="*/ 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955" h="3810">
                        <a:moveTo>
                          <a:pt x="1905" y="0"/>
                        </a:moveTo>
                        <a:lnTo>
                          <a:pt x="1924050" y="0"/>
                        </a:lnTo>
                        <a:cubicBezTo>
                          <a:pt x="1925003" y="953"/>
                          <a:pt x="1925003" y="2858"/>
                          <a:pt x="1925955" y="3810"/>
                        </a:cubicBezTo>
                        <a:lnTo>
                          <a:pt x="0" y="3810"/>
                        </a:lnTo>
                        <a:cubicBezTo>
                          <a:pt x="952" y="2858"/>
                          <a:pt x="1905" y="953"/>
                          <a:pt x="1905"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Forma libre: forma 1868">
                    <a:extLst>
                      <a:ext uri="{FF2B5EF4-FFF2-40B4-BE49-F238E27FC236}">
                        <a16:creationId xmlns:a16="http://schemas.microsoft.com/office/drawing/2014/main" id="{21965E78-203D-E7F3-F953-4DE28FA8CEED}"/>
                      </a:ext>
                    </a:extLst>
                  </p:cNvPr>
                  <p:cNvSpPr/>
                  <p:nvPr/>
                </p:nvSpPr>
                <p:spPr>
                  <a:xfrm>
                    <a:off x="8001105" y="6146404"/>
                    <a:ext cx="1930717" cy="3809"/>
                  </a:xfrm>
                  <a:custGeom>
                    <a:avLst/>
                    <a:gdLst>
                      <a:gd name="connsiteX0" fmla="*/ 1905 w 1930717"/>
                      <a:gd name="connsiteY0" fmla="*/ 0 h 3809"/>
                      <a:gd name="connsiteX1" fmla="*/ 1928812 w 1930717"/>
                      <a:gd name="connsiteY1" fmla="*/ 0 h 3809"/>
                      <a:gd name="connsiteX2" fmla="*/ 1930718 w 1930717"/>
                      <a:gd name="connsiteY2" fmla="*/ 3810 h 3809"/>
                      <a:gd name="connsiteX3" fmla="*/ 0 w 1930717"/>
                      <a:gd name="connsiteY3" fmla="*/ 3810 h 3809"/>
                      <a:gd name="connsiteX4" fmla="*/ 1905 w 1930717"/>
                      <a:gd name="connsiteY4" fmla="*/ 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0717" h="3809">
                        <a:moveTo>
                          <a:pt x="1905" y="0"/>
                        </a:moveTo>
                        <a:lnTo>
                          <a:pt x="1928812" y="0"/>
                        </a:lnTo>
                        <a:cubicBezTo>
                          <a:pt x="1929765" y="952"/>
                          <a:pt x="1930718" y="2857"/>
                          <a:pt x="1930718" y="3810"/>
                        </a:cubicBezTo>
                        <a:lnTo>
                          <a:pt x="0" y="3810"/>
                        </a:lnTo>
                        <a:cubicBezTo>
                          <a:pt x="952" y="2857"/>
                          <a:pt x="952" y="952"/>
                          <a:pt x="1905"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Forma libre: forma 1869">
                    <a:extLst>
                      <a:ext uri="{FF2B5EF4-FFF2-40B4-BE49-F238E27FC236}">
                        <a16:creationId xmlns:a16="http://schemas.microsoft.com/office/drawing/2014/main" id="{F62A3EE0-7BAB-62AC-0898-96CA2759AE26}"/>
                      </a:ext>
                    </a:extLst>
                  </p:cNvPr>
                  <p:cNvSpPr/>
                  <p:nvPr/>
                </p:nvSpPr>
                <p:spPr>
                  <a:xfrm>
                    <a:off x="7998247" y="6150214"/>
                    <a:ext cx="1936432" cy="4762"/>
                  </a:xfrm>
                  <a:custGeom>
                    <a:avLst/>
                    <a:gdLst>
                      <a:gd name="connsiteX0" fmla="*/ 2858 w 1936432"/>
                      <a:gd name="connsiteY0" fmla="*/ 0 h 4762"/>
                      <a:gd name="connsiteX1" fmla="*/ 1933575 w 1936432"/>
                      <a:gd name="connsiteY1" fmla="*/ 0 h 4762"/>
                      <a:gd name="connsiteX2" fmla="*/ 1936432 w 1936432"/>
                      <a:gd name="connsiteY2" fmla="*/ 4763 h 4762"/>
                      <a:gd name="connsiteX3" fmla="*/ 0 w 1936432"/>
                      <a:gd name="connsiteY3" fmla="*/ 4763 h 4762"/>
                      <a:gd name="connsiteX4" fmla="*/ 2858 w 1936432"/>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6432" h="4762">
                        <a:moveTo>
                          <a:pt x="2858" y="0"/>
                        </a:moveTo>
                        <a:lnTo>
                          <a:pt x="1933575" y="0"/>
                        </a:lnTo>
                        <a:cubicBezTo>
                          <a:pt x="1934528" y="1905"/>
                          <a:pt x="1935480" y="2857"/>
                          <a:pt x="1936432" y="4763"/>
                        </a:cubicBezTo>
                        <a:lnTo>
                          <a:pt x="0" y="4763"/>
                        </a:lnTo>
                        <a:cubicBezTo>
                          <a:pt x="952" y="2857"/>
                          <a:pt x="1905" y="953"/>
                          <a:pt x="2858"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Forma libre: forma 1870">
                    <a:extLst>
                      <a:ext uri="{FF2B5EF4-FFF2-40B4-BE49-F238E27FC236}">
                        <a16:creationId xmlns:a16="http://schemas.microsoft.com/office/drawing/2014/main" id="{60A9C87B-3A83-E005-2628-B9696A733CE4}"/>
                      </a:ext>
                    </a:extLst>
                  </p:cNvPr>
                  <p:cNvSpPr/>
                  <p:nvPr/>
                </p:nvSpPr>
                <p:spPr>
                  <a:xfrm>
                    <a:off x="7995389" y="6154024"/>
                    <a:ext cx="1942147" cy="4762"/>
                  </a:xfrm>
                  <a:custGeom>
                    <a:avLst/>
                    <a:gdLst>
                      <a:gd name="connsiteX0" fmla="*/ 2858 w 1942147"/>
                      <a:gd name="connsiteY0" fmla="*/ 0 h 4762"/>
                      <a:gd name="connsiteX1" fmla="*/ 1939290 w 1942147"/>
                      <a:gd name="connsiteY1" fmla="*/ 0 h 4762"/>
                      <a:gd name="connsiteX2" fmla="*/ 1942148 w 1942147"/>
                      <a:gd name="connsiteY2" fmla="*/ 4763 h 4762"/>
                      <a:gd name="connsiteX3" fmla="*/ 0 w 1942147"/>
                      <a:gd name="connsiteY3" fmla="*/ 4763 h 4762"/>
                      <a:gd name="connsiteX4" fmla="*/ 2858 w 1942147"/>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2147" h="4762">
                        <a:moveTo>
                          <a:pt x="2858" y="0"/>
                        </a:moveTo>
                        <a:lnTo>
                          <a:pt x="1939290" y="0"/>
                        </a:lnTo>
                        <a:cubicBezTo>
                          <a:pt x="1940243" y="1905"/>
                          <a:pt x="1941195" y="2857"/>
                          <a:pt x="1942148" y="4763"/>
                        </a:cubicBezTo>
                        <a:lnTo>
                          <a:pt x="0" y="4763"/>
                        </a:lnTo>
                        <a:cubicBezTo>
                          <a:pt x="953" y="3810"/>
                          <a:pt x="1905" y="1905"/>
                          <a:pt x="2858"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Forma libre: forma 1871">
                    <a:extLst>
                      <a:ext uri="{FF2B5EF4-FFF2-40B4-BE49-F238E27FC236}">
                        <a16:creationId xmlns:a16="http://schemas.microsoft.com/office/drawing/2014/main" id="{FFED5138-B6C7-1D3F-379E-E945881E9FF7}"/>
                      </a:ext>
                    </a:extLst>
                  </p:cNvPr>
                  <p:cNvSpPr/>
                  <p:nvPr/>
                </p:nvSpPr>
                <p:spPr>
                  <a:xfrm>
                    <a:off x="7992532" y="6158786"/>
                    <a:ext cx="1946909" cy="4762"/>
                  </a:xfrm>
                  <a:custGeom>
                    <a:avLst/>
                    <a:gdLst>
                      <a:gd name="connsiteX0" fmla="*/ 2857 w 1946909"/>
                      <a:gd name="connsiteY0" fmla="*/ 0 h 4762"/>
                      <a:gd name="connsiteX1" fmla="*/ 1944053 w 1946909"/>
                      <a:gd name="connsiteY1" fmla="*/ 0 h 4762"/>
                      <a:gd name="connsiteX2" fmla="*/ 1946910 w 1946909"/>
                      <a:gd name="connsiteY2" fmla="*/ 4763 h 4762"/>
                      <a:gd name="connsiteX3" fmla="*/ 0 w 1946909"/>
                      <a:gd name="connsiteY3" fmla="*/ 4763 h 4762"/>
                      <a:gd name="connsiteX4" fmla="*/ 2857 w 1946909"/>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6909" h="4762">
                        <a:moveTo>
                          <a:pt x="2857" y="0"/>
                        </a:moveTo>
                        <a:lnTo>
                          <a:pt x="1944053" y="0"/>
                        </a:lnTo>
                        <a:cubicBezTo>
                          <a:pt x="1945005" y="1905"/>
                          <a:pt x="1945958" y="3810"/>
                          <a:pt x="1946910" y="4763"/>
                        </a:cubicBezTo>
                        <a:lnTo>
                          <a:pt x="0" y="4763"/>
                        </a:lnTo>
                        <a:cubicBezTo>
                          <a:pt x="952" y="3810"/>
                          <a:pt x="1905" y="1905"/>
                          <a:pt x="2857"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Forma libre: forma 1872">
                    <a:extLst>
                      <a:ext uri="{FF2B5EF4-FFF2-40B4-BE49-F238E27FC236}">
                        <a16:creationId xmlns:a16="http://schemas.microsoft.com/office/drawing/2014/main" id="{1C77B030-7C74-DF8B-0495-9C642D409A18}"/>
                      </a:ext>
                    </a:extLst>
                  </p:cNvPr>
                  <p:cNvSpPr/>
                  <p:nvPr/>
                </p:nvSpPr>
                <p:spPr>
                  <a:xfrm>
                    <a:off x="7988722" y="6164501"/>
                    <a:ext cx="1955482" cy="6667"/>
                  </a:xfrm>
                  <a:custGeom>
                    <a:avLst/>
                    <a:gdLst>
                      <a:gd name="connsiteX0" fmla="*/ 3810 w 1955482"/>
                      <a:gd name="connsiteY0" fmla="*/ 0 h 6667"/>
                      <a:gd name="connsiteX1" fmla="*/ 1951673 w 1955482"/>
                      <a:gd name="connsiteY1" fmla="*/ 0 h 6667"/>
                      <a:gd name="connsiteX2" fmla="*/ 1955482 w 1955482"/>
                      <a:gd name="connsiteY2" fmla="*/ 6667 h 6667"/>
                      <a:gd name="connsiteX3" fmla="*/ 0 w 1955482"/>
                      <a:gd name="connsiteY3" fmla="*/ 6667 h 6667"/>
                      <a:gd name="connsiteX4" fmla="*/ 3810 w 1955482"/>
                      <a:gd name="connsiteY4" fmla="*/ 0 h 6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5482" h="6667">
                        <a:moveTo>
                          <a:pt x="3810" y="0"/>
                        </a:moveTo>
                        <a:lnTo>
                          <a:pt x="1951673" y="0"/>
                        </a:lnTo>
                        <a:cubicBezTo>
                          <a:pt x="1952625" y="1905"/>
                          <a:pt x="1954530" y="4763"/>
                          <a:pt x="1955482" y="6667"/>
                        </a:cubicBezTo>
                        <a:lnTo>
                          <a:pt x="0" y="6667"/>
                        </a:lnTo>
                        <a:cubicBezTo>
                          <a:pt x="1905" y="3810"/>
                          <a:pt x="2858" y="1905"/>
                          <a:pt x="3810"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Forma libre: forma 1873">
                    <a:extLst>
                      <a:ext uri="{FF2B5EF4-FFF2-40B4-BE49-F238E27FC236}">
                        <a16:creationId xmlns:a16="http://schemas.microsoft.com/office/drawing/2014/main" id="{AAAF77E7-EAB9-F7D1-70B3-4AB439D39469}"/>
                      </a:ext>
                    </a:extLst>
                  </p:cNvPr>
                  <p:cNvSpPr/>
                  <p:nvPr/>
                </p:nvSpPr>
                <p:spPr>
                  <a:xfrm>
                    <a:off x="7983960" y="6171168"/>
                    <a:ext cx="1965007" cy="8572"/>
                  </a:xfrm>
                  <a:custGeom>
                    <a:avLst/>
                    <a:gdLst>
                      <a:gd name="connsiteX0" fmla="*/ 4763 w 1965007"/>
                      <a:gd name="connsiteY0" fmla="*/ 0 h 8572"/>
                      <a:gd name="connsiteX1" fmla="*/ 1960245 w 1965007"/>
                      <a:gd name="connsiteY1" fmla="*/ 0 h 8572"/>
                      <a:gd name="connsiteX2" fmla="*/ 1965007 w 1965007"/>
                      <a:gd name="connsiteY2" fmla="*/ 8573 h 8572"/>
                      <a:gd name="connsiteX3" fmla="*/ 0 w 1965007"/>
                      <a:gd name="connsiteY3" fmla="*/ 8573 h 8572"/>
                      <a:gd name="connsiteX4" fmla="*/ 4763 w 1965007"/>
                      <a:gd name="connsiteY4" fmla="*/ 0 h 8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5007" h="8572">
                        <a:moveTo>
                          <a:pt x="4763" y="0"/>
                        </a:moveTo>
                        <a:lnTo>
                          <a:pt x="1960245" y="0"/>
                        </a:lnTo>
                        <a:cubicBezTo>
                          <a:pt x="1962150" y="2858"/>
                          <a:pt x="1964055" y="5715"/>
                          <a:pt x="1965007" y="8573"/>
                        </a:cubicBezTo>
                        <a:lnTo>
                          <a:pt x="0" y="8573"/>
                        </a:lnTo>
                        <a:cubicBezTo>
                          <a:pt x="1905" y="5715"/>
                          <a:pt x="2858" y="2858"/>
                          <a:pt x="4763"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Forma libre: forma 1874">
                    <a:extLst>
                      <a:ext uri="{FF2B5EF4-FFF2-40B4-BE49-F238E27FC236}">
                        <a16:creationId xmlns:a16="http://schemas.microsoft.com/office/drawing/2014/main" id="{5B4E58DD-0194-7173-8491-20CAD50426A5}"/>
                      </a:ext>
                    </a:extLst>
                  </p:cNvPr>
                  <p:cNvSpPr/>
                  <p:nvPr/>
                </p:nvSpPr>
                <p:spPr>
                  <a:xfrm>
                    <a:off x="7965862" y="6179741"/>
                    <a:ext cx="2001202" cy="32384"/>
                  </a:xfrm>
                  <a:custGeom>
                    <a:avLst/>
                    <a:gdLst>
                      <a:gd name="connsiteX0" fmla="*/ 18098 w 2001202"/>
                      <a:gd name="connsiteY0" fmla="*/ 0 h 32384"/>
                      <a:gd name="connsiteX1" fmla="*/ 1983105 w 2001202"/>
                      <a:gd name="connsiteY1" fmla="*/ 0 h 32384"/>
                      <a:gd name="connsiteX2" fmla="*/ 2001203 w 2001202"/>
                      <a:gd name="connsiteY2" fmla="*/ 32385 h 32384"/>
                      <a:gd name="connsiteX3" fmla="*/ 0 w 2001202"/>
                      <a:gd name="connsiteY3" fmla="*/ 32385 h 32384"/>
                      <a:gd name="connsiteX4" fmla="*/ 18098 w 2001202"/>
                      <a:gd name="connsiteY4" fmla="*/ 0 h 32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202" h="32384">
                        <a:moveTo>
                          <a:pt x="18098" y="0"/>
                        </a:moveTo>
                        <a:lnTo>
                          <a:pt x="1983105" y="0"/>
                        </a:lnTo>
                        <a:cubicBezTo>
                          <a:pt x="1994535" y="20002"/>
                          <a:pt x="2001203" y="32385"/>
                          <a:pt x="2001203" y="32385"/>
                        </a:cubicBezTo>
                        <a:lnTo>
                          <a:pt x="0" y="32385"/>
                        </a:lnTo>
                        <a:cubicBezTo>
                          <a:pt x="0" y="31432"/>
                          <a:pt x="6668" y="19050"/>
                          <a:pt x="18098"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61" name="Gráfico 436">
                <a:extLst>
                  <a:ext uri="{FF2B5EF4-FFF2-40B4-BE49-F238E27FC236}">
                    <a16:creationId xmlns:a16="http://schemas.microsoft.com/office/drawing/2014/main" id="{61058AAB-0C9E-50C2-7368-78A9AF964990}"/>
                  </a:ext>
                </a:extLst>
              </p:cNvPr>
              <p:cNvGrpSpPr/>
              <p:nvPr/>
            </p:nvGrpSpPr>
            <p:grpSpPr>
              <a:xfrm>
                <a:off x="9901342" y="4477624"/>
                <a:ext cx="1067752" cy="1733550"/>
                <a:chOff x="9901342" y="4477624"/>
                <a:chExt cx="1067752" cy="1733550"/>
              </a:xfrm>
              <a:grpFill/>
            </p:grpSpPr>
            <p:sp>
              <p:nvSpPr>
                <p:cNvPr id="369" name="Forma libre: forma 1825">
                  <a:extLst>
                    <a:ext uri="{FF2B5EF4-FFF2-40B4-BE49-F238E27FC236}">
                      <a16:creationId xmlns:a16="http://schemas.microsoft.com/office/drawing/2014/main" id="{5D543DDF-708C-9072-E8E6-2EC2E66BCB58}"/>
                    </a:ext>
                  </a:extLst>
                </p:cNvPr>
                <p:cNvSpPr/>
                <p:nvPr/>
              </p:nvSpPr>
              <p:spPr>
                <a:xfrm>
                  <a:off x="9901342" y="4477624"/>
                  <a:ext cx="1067752" cy="1733550"/>
                </a:xfrm>
                <a:custGeom>
                  <a:avLst/>
                  <a:gdLst>
                    <a:gd name="connsiteX0" fmla="*/ 935355 w 1067752"/>
                    <a:gd name="connsiteY0" fmla="*/ 0 h 1733550"/>
                    <a:gd name="connsiteX1" fmla="*/ 1067753 w 1067752"/>
                    <a:gd name="connsiteY1" fmla="*/ 0 h 1733550"/>
                    <a:gd name="connsiteX2" fmla="*/ 65723 w 1067752"/>
                    <a:gd name="connsiteY2" fmla="*/ 1733550 h 1733550"/>
                    <a:gd name="connsiteX3" fmla="*/ 0 w 1067752"/>
                    <a:gd name="connsiteY3" fmla="*/ 1619250 h 1733550"/>
                    <a:gd name="connsiteX4" fmla="*/ 935355 w 1067752"/>
                    <a:gd name="connsiteY4" fmla="*/ 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752" h="1733550">
                      <a:moveTo>
                        <a:pt x="935355" y="0"/>
                      </a:moveTo>
                      <a:cubicBezTo>
                        <a:pt x="1008698" y="0"/>
                        <a:pt x="1067753" y="0"/>
                        <a:pt x="1067753" y="0"/>
                      </a:cubicBezTo>
                      <a:lnTo>
                        <a:pt x="65723" y="1733550"/>
                      </a:lnTo>
                      <a:cubicBezTo>
                        <a:pt x="65723" y="1733550"/>
                        <a:pt x="36195" y="1682115"/>
                        <a:pt x="0" y="1619250"/>
                      </a:cubicBezTo>
                      <a:cubicBezTo>
                        <a:pt x="0" y="1619250"/>
                        <a:pt x="935355" y="0"/>
                        <a:pt x="935355" y="0"/>
                      </a:cubicBezTo>
                      <a:close/>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70" name="Gráfico 436">
                  <a:extLst>
                    <a:ext uri="{FF2B5EF4-FFF2-40B4-BE49-F238E27FC236}">
                      <a16:creationId xmlns:a16="http://schemas.microsoft.com/office/drawing/2014/main" id="{6795F1E2-A262-248F-0B51-91BA6B710451}"/>
                    </a:ext>
                  </a:extLst>
                </p:cNvPr>
                <p:cNvGrpSpPr/>
                <p:nvPr/>
              </p:nvGrpSpPr>
              <p:grpSpPr>
                <a:xfrm>
                  <a:off x="9901342" y="4477624"/>
                  <a:ext cx="1067752" cy="1733550"/>
                  <a:chOff x="9901342" y="4477624"/>
                  <a:chExt cx="1067752" cy="1733550"/>
                </a:xfrm>
                <a:grpFill/>
              </p:grpSpPr>
              <p:sp>
                <p:nvSpPr>
                  <p:cNvPr id="371" name="Forma libre: forma 1827">
                    <a:extLst>
                      <a:ext uri="{FF2B5EF4-FFF2-40B4-BE49-F238E27FC236}">
                        <a16:creationId xmlns:a16="http://schemas.microsoft.com/office/drawing/2014/main" id="{4C2B89AB-FE43-D115-76FA-1A6D0BEA9DED}"/>
                      </a:ext>
                    </a:extLst>
                  </p:cNvPr>
                  <p:cNvSpPr/>
                  <p:nvPr/>
                </p:nvSpPr>
                <p:spPr>
                  <a:xfrm>
                    <a:off x="9901342" y="4477624"/>
                    <a:ext cx="944880" cy="1628775"/>
                  </a:xfrm>
                  <a:custGeom>
                    <a:avLst/>
                    <a:gdLst>
                      <a:gd name="connsiteX0" fmla="*/ 0 w 944880"/>
                      <a:gd name="connsiteY0" fmla="*/ 1619250 h 1628775"/>
                      <a:gd name="connsiteX1" fmla="*/ 934403 w 944880"/>
                      <a:gd name="connsiteY1" fmla="*/ 0 h 1628775"/>
                      <a:gd name="connsiteX2" fmla="*/ 944880 w 944880"/>
                      <a:gd name="connsiteY2" fmla="*/ 0 h 1628775"/>
                      <a:gd name="connsiteX3" fmla="*/ 4763 w 944880"/>
                      <a:gd name="connsiteY3" fmla="*/ 1628775 h 1628775"/>
                      <a:gd name="connsiteX4" fmla="*/ 0 w 944880"/>
                      <a:gd name="connsiteY4" fmla="*/ 1619250 h 1628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880" h="1628775">
                        <a:moveTo>
                          <a:pt x="0" y="1619250"/>
                        </a:moveTo>
                        <a:lnTo>
                          <a:pt x="934403" y="0"/>
                        </a:lnTo>
                        <a:cubicBezTo>
                          <a:pt x="938213" y="0"/>
                          <a:pt x="942023" y="0"/>
                          <a:pt x="944880" y="0"/>
                        </a:cubicBezTo>
                        <a:lnTo>
                          <a:pt x="4763" y="1628775"/>
                        </a:lnTo>
                        <a:cubicBezTo>
                          <a:pt x="3810" y="1625918"/>
                          <a:pt x="1905" y="1622107"/>
                          <a:pt x="0" y="161925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Forma libre: forma 1828">
                    <a:extLst>
                      <a:ext uri="{FF2B5EF4-FFF2-40B4-BE49-F238E27FC236}">
                        <a16:creationId xmlns:a16="http://schemas.microsoft.com/office/drawing/2014/main" id="{6FC5CA25-3C2E-E795-F064-9E320183BEC4}"/>
                      </a:ext>
                    </a:extLst>
                  </p:cNvPr>
                  <p:cNvSpPr/>
                  <p:nvPr/>
                </p:nvSpPr>
                <p:spPr>
                  <a:xfrm>
                    <a:off x="9907057" y="4477624"/>
                    <a:ext cx="949642" cy="1637347"/>
                  </a:xfrm>
                  <a:custGeom>
                    <a:avLst/>
                    <a:gdLst>
                      <a:gd name="connsiteX0" fmla="*/ 0 w 949642"/>
                      <a:gd name="connsiteY0" fmla="*/ 1628775 h 1637347"/>
                      <a:gd name="connsiteX1" fmla="*/ 940118 w 949642"/>
                      <a:gd name="connsiteY1" fmla="*/ 0 h 1637347"/>
                      <a:gd name="connsiteX2" fmla="*/ 949643 w 949642"/>
                      <a:gd name="connsiteY2" fmla="*/ 0 h 1637347"/>
                      <a:gd name="connsiteX3" fmla="*/ 4763 w 949642"/>
                      <a:gd name="connsiteY3" fmla="*/ 1637348 h 1637347"/>
                      <a:gd name="connsiteX4" fmla="*/ 0 w 949642"/>
                      <a:gd name="connsiteY4" fmla="*/ 1628775 h 1637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642" h="1637347">
                        <a:moveTo>
                          <a:pt x="0" y="1628775"/>
                        </a:moveTo>
                        <a:lnTo>
                          <a:pt x="940118" y="0"/>
                        </a:lnTo>
                        <a:cubicBezTo>
                          <a:pt x="942975" y="0"/>
                          <a:pt x="946785" y="0"/>
                          <a:pt x="949643" y="0"/>
                        </a:cubicBezTo>
                        <a:lnTo>
                          <a:pt x="4763" y="1637348"/>
                        </a:lnTo>
                        <a:cubicBezTo>
                          <a:pt x="2858" y="1634490"/>
                          <a:pt x="953" y="1631632"/>
                          <a:pt x="0" y="1628775"/>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Forma libre: forma 1829">
                    <a:extLst>
                      <a:ext uri="{FF2B5EF4-FFF2-40B4-BE49-F238E27FC236}">
                        <a16:creationId xmlns:a16="http://schemas.microsoft.com/office/drawing/2014/main" id="{1A814B42-A026-B8AE-801B-EC7BDED2E512}"/>
                      </a:ext>
                    </a:extLst>
                  </p:cNvPr>
                  <p:cNvSpPr/>
                  <p:nvPr/>
                </p:nvSpPr>
                <p:spPr>
                  <a:xfrm>
                    <a:off x="9911819" y="4477624"/>
                    <a:ext cx="951547" cy="1642109"/>
                  </a:xfrm>
                  <a:custGeom>
                    <a:avLst/>
                    <a:gdLst>
                      <a:gd name="connsiteX0" fmla="*/ 0 w 951547"/>
                      <a:gd name="connsiteY0" fmla="*/ 1637348 h 1642109"/>
                      <a:gd name="connsiteX1" fmla="*/ 944880 w 951547"/>
                      <a:gd name="connsiteY1" fmla="*/ 0 h 1642109"/>
                      <a:gd name="connsiteX2" fmla="*/ 951547 w 951547"/>
                      <a:gd name="connsiteY2" fmla="*/ 0 h 1642109"/>
                      <a:gd name="connsiteX3" fmla="*/ 3810 w 951547"/>
                      <a:gd name="connsiteY3" fmla="*/ 1642110 h 1642109"/>
                      <a:gd name="connsiteX4" fmla="*/ 0 w 951547"/>
                      <a:gd name="connsiteY4" fmla="*/ 1637348 h 1642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547" h="1642109">
                        <a:moveTo>
                          <a:pt x="0" y="1637348"/>
                        </a:moveTo>
                        <a:lnTo>
                          <a:pt x="944880" y="0"/>
                        </a:lnTo>
                        <a:cubicBezTo>
                          <a:pt x="946785" y="0"/>
                          <a:pt x="948690" y="0"/>
                          <a:pt x="951547" y="0"/>
                        </a:cubicBezTo>
                        <a:lnTo>
                          <a:pt x="3810" y="1642110"/>
                        </a:lnTo>
                        <a:cubicBezTo>
                          <a:pt x="1905" y="1640205"/>
                          <a:pt x="953" y="1638300"/>
                          <a:pt x="0" y="1637348"/>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orma libre: forma 1830">
                    <a:extLst>
                      <a:ext uri="{FF2B5EF4-FFF2-40B4-BE49-F238E27FC236}">
                        <a16:creationId xmlns:a16="http://schemas.microsoft.com/office/drawing/2014/main" id="{A99E424B-6A09-1AAC-B454-3D6200A483E5}"/>
                      </a:ext>
                    </a:extLst>
                  </p:cNvPr>
                  <p:cNvSpPr/>
                  <p:nvPr/>
                </p:nvSpPr>
                <p:spPr>
                  <a:xfrm>
                    <a:off x="9914677" y="4477624"/>
                    <a:ext cx="953452" cy="1646872"/>
                  </a:xfrm>
                  <a:custGeom>
                    <a:avLst/>
                    <a:gdLst>
                      <a:gd name="connsiteX0" fmla="*/ 0 w 953452"/>
                      <a:gd name="connsiteY0" fmla="*/ 1642110 h 1646872"/>
                      <a:gd name="connsiteX1" fmla="*/ 947738 w 953452"/>
                      <a:gd name="connsiteY1" fmla="*/ 0 h 1646872"/>
                      <a:gd name="connsiteX2" fmla="*/ 953452 w 953452"/>
                      <a:gd name="connsiteY2" fmla="*/ 0 h 1646872"/>
                      <a:gd name="connsiteX3" fmla="*/ 2857 w 953452"/>
                      <a:gd name="connsiteY3" fmla="*/ 1646873 h 1646872"/>
                      <a:gd name="connsiteX4" fmla="*/ 0 w 953452"/>
                      <a:gd name="connsiteY4" fmla="*/ 1642110 h 1646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452" h="1646872">
                        <a:moveTo>
                          <a:pt x="0" y="1642110"/>
                        </a:moveTo>
                        <a:lnTo>
                          <a:pt x="947738" y="0"/>
                        </a:lnTo>
                        <a:cubicBezTo>
                          <a:pt x="949642" y="0"/>
                          <a:pt x="951547" y="0"/>
                          <a:pt x="953452" y="0"/>
                        </a:cubicBezTo>
                        <a:lnTo>
                          <a:pt x="2857" y="1646873"/>
                        </a:lnTo>
                        <a:cubicBezTo>
                          <a:pt x="1905" y="1645920"/>
                          <a:pt x="952" y="1644015"/>
                          <a:pt x="0" y="16421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Forma libre: forma 1831">
                    <a:extLst>
                      <a:ext uri="{FF2B5EF4-FFF2-40B4-BE49-F238E27FC236}">
                        <a16:creationId xmlns:a16="http://schemas.microsoft.com/office/drawing/2014/main" id="{312E8D3B-EED6-E526-C82F-71FC03377F31}"/>
                      </a:ext>
                    </a:extLst>
                  </p:cNvPr>
                  <p:cNvSpPr/>
                  <p:nvPr/>
                </p:nvSpPr>
                <p:spPr>
                  <a:xfrm>
                    <a:off x="9917535" y="4477624"/>
                    <a:ext cx="955357" cy="1651634"/>
                  </a:xfrm>
                  <a:custGeom>
                    <a:avLst/>
                    <a:gdLst>
                      <a:gd name="connsiteX0" fmla="*/ 0 w 955357"/>
                      <a:gd name="connsiteY0" fmla="*/ 1646873 h 1651634"/>
                      <a:gd name="connsiteX1" fmla="*/ 950595 w 955357"/>
                      <a:gd name="connsiteY1" fmla="*/ 0 h 1651634"/>
                      <a:gd name="connsiteX2" fmla="*/ 955357 w 955357"/>
                      <a:gd name="connsiteY2" fmla="*/ 0 h 1651634"/>
                      <a:gd name="connsiteX3" fmla="*/ 1905 w 955357"/>
                      <a:gd name="connsiteY3" fmla="*/ 1651635 h 1651634"/>
                      <a:gd name="connsiteX4" fmla="*/ 0 w 955357"/>
                      <a:gd name="connsiteY4" fmla="*/ 1646873 h 1651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5357" h="1651634">
                        <a:moveTo>
                          <a:pt x="0" y="1646873"/>
                        </a:moveTo>
                        <a:lnTo>
                          <a:pt x="950595" y="0"/>
                        </a:lnTo>
                        <a:cubicBezTo>
                          <a:pt x="952500" y="0"/>
                          <a:pt x="953453" y="0"/>
                          <a:pt x="955357" y="0"/>
                        </a:cubicBezTo>
                        <a:lnTo>
                          <a:pt x="1905" y="1651635"/>
                        </a:lnTo>
                        <a:cubicBezTo>
                          <a:pt x="1905" y="1649730"/>
                          <a:pt x="953" y="1648778"/>
                          <a:pt x="0" y="1646873"/>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Forma libre: forma 1832">
                    <a:extLst>
                      <a:ext uri="{FF2B5EF4-FFF2-40B4-BE49-F238E27FC236}">
                        <a16:creationId xmlns:a16="http://schemas.microsoft.com/office/drawing/2014/main" id="{439737E9-D5BA-666D-528C-0F336E11732C}"/>
                      </a:ext>
                    </a:extLst>
                  </p:cNvPr>
                  <p:cNvSpPr/>
                  <p:nvPr/>
                </p:nvSpPr>
                <p:spPr>
                  <a:xfrm>
                    <a:off x="9919440" y="4477624"/>
                    <a:ext cx="958214" cy="1655444"/>
                  </a:xfrm>
                  <a:custGeom>
                    <a:avLst/>
                    <a:gdLst>
                      <a:gd name="connsiteX0" fmla="*/ 0 w 958214"/>
                      <a:gd name="connsiteY0" fmla="*/ 1651635 h 1655444"/>
                      <a:gd name="connsiteX1" fmla="*/ 953452 w 958214"/>
                      <a:gd name="connsiteY1" fmla="*/ 0 h 1655444"/>
                      <a:gd name="connsiteX2" fmla="*/ 958215 w 958214"/>
                      <a:gd name="connsiteY2" fmla="*/ 0 h 1655444"/>
                      <a:gd name="connsiteX3" fmla="*/ 2857 w 958214"/>
                      <a:gd name="connsiteY3" fmla="*/ 1655445 h 1655444"/>
                      <a:gd name="connsiteX4" fmla="*/ 0 w 958214"/>
                      <a:gd name="connsiteY4" fmla="*/ 1651635 h 1655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214" h="1655444">
                        <a:moveTo>
                          <a:pt x="0" y="1651635"/>
                        </a:moveTo>
                        <a:lnTo>
                          <a:pt x="953452" y="0"/>
                        </a:lnTo>
                        <a:cubicBezTo>
                          <a:pt x="955357" y="0"/>
                          <a:pt x="956310" y="0"/>
                          <a:pt x="958215" y="0"/>
                        </a:cubicBezTo>
                        <a:lnTo>
                          <a:pt x="2857" y="1655445"/>
                        </a:lnTo>
                        <a:cubicBezTo>
                          <a:pt x="1905" y="1653540"/>
                          <a:pt x="952" y="1652588"/>
                          <a:pt x="0" y="1651635"/>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orma libre: forma 1833">
                    <a:extLst>
                      <a:ext uri="{FF2B5EF4-FFF2-40B4-BE49-F238E27FC236}">
                        <a16:creationId xmlns:a16="http://schemas.microsoft.com/office/drawing/2014/main" id="{C010CEAC-53B3-4885-1B9E-2E0DD52953A1}"/>
                      </a:ext>
                    </a:extLst>
                  </p:cNvPr>
                  <p:cNvSpPr/>
                  <p:nvPr/>
                </p:nvSpPr>
                <p:spPr>
                  <a:xfrm>
                    <a:off x="9922297" y="4477624"/>
                    <a:ext cx="960119" cy="1659255"/>
                  </a:xfrm>
                  <a:custGeom>
                    <a:avLst/>
                    <a:gdLst>
                      <a:gd name="connsiteX0" fmla="*/ 0 w 960119"/>
                      <a:gd name="connsiteY0" fmla="*/ 1655445 h 1659255"/>
                      <a:gd name="connsiteX1" fmla="*/ 955357 w 960119"/>
                      <a:gd name="connsiteY1" fmla="*/ 0 h 1659255"/>
                      <a:gd name="connsiteX2" fmla="*/ 960120 w 960119"/>
                      <a:gd name="connsiteY2" fmla="*/ 0 h 1659255"/>
                      <a:gd name="connsiteX3" fmla="*/ 1905 w 960119"/>
                      <a:gd name="connsiteY3" fmla="*/ 1659255 h 1659255"/>
                      <a:gd name="connsiteX4" fmla="*/ 0 w 960119"/>
                      <a:gd name="connsiteY4" fmla="*/ 1655445 h 1659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119" h="1659255">
                        <a:moveTo>
                          <a:pt x="0" y="1655445"/>
                        </a:moveTo>
                        <a:lnTo>
                          <a:pt x="955357" y="0"/>
                        </a:lnTo>
                        <a:cubicBezTo>
                          <a:pt x="957263" y="0"/>
                          <a:pt x="958215" y="0"/>
                          <a:pt x="960120" y="0"/>
                        </a:cubicBezTo>
                        <a:lnTo>
                          <a:pt x="1905" y="1659255"/>
                        </a:lnTo>
                        <a:cubicBezTo>
                          <a:pt x="953" y="1657350"/>
                          <a:pt x="953" y="1656398"/>
                          <a:pt x="0" y="1655445"/>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Forma libre: forma 1834">
                    <a:extLst>
                      <a:ext uri="{FF2B5EF4-FFF2-40B4-BE49-F238E27FC236}">
                        <a16:creationId xmlns:a16="http://schemas.microsoft.com/office/drawing/2014/main" id="{7669E740-BB05-B46C-60F1-F9BBBFF8A49F}"/>
                      </a:ext>
                    </a:extLst>
                  </p:cNvPr>
                  <p:cNvSpPr/>
                  <p:nvPr/>
                </p:nvSpPr>
                <p:spPr>
                  <a:xfrm>
                    <a:off x="9924202" y="4477624"/>
                    <a:ext cx="962025" cy="1663065"/>
                  </a:xfrm>
                  <a:custGeom>
                    <a:avLst/>
                    <a:gdLst>
                      <a:gd name="connsiteX0" fmla="*/ 0 w 962025"/>
                      <a:gd name="connsiteY0" fmla="*/ 1659255 h 1663065"/>
                      <a:gd name="connsiteX1" fmla="*/ 958215 w 962025"/>
                      <a:gd name="connsiteY1" fmla="*/ 0 h 1663065"/>
                      <a:gd name="connsiteX2" fmla="*/ 962025 w 962025"/>
                      <a:gd name="connsiteY2" fmla="*/ 0 h 1663065"/>
                      <a:gd name="connsiteX3" fmla="*/ 1905 w 962025"/>
                      <a:gd name="connsiteY3" fmla="*/ 1663065 h 1663065"/>
                      <a:gd name="connsiteX4" fmla="*/ 0 w 962025"/>
                      <a:gd name="connsiteY4" fmla="*/ 1659255 h 1663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1663065">
                        <a:moveTo>
                          <a:pt x="0" y="1659255"/>
                        </a:moveTo>
                        <a:lnTo>
                          <a:pt x="958215" y="0"/>
                        </a:lnTo>
                        <a:cubicBezTo>
                          <a:pt x="960120" y="0"/>
                          <a:pt x="961072" y="0"/>
                          <a:pt x="962025" y="0"/>
                        </a:cubicBezTo>
                        <a:lnTo>
                          <a:pt x="1905" y="1663065"/>
                        </a:lnTo>
                        <a:cubicBezTo>
                          <a:pt x="1905" y="1661160"/>
                          <a:pt x="952" y="1660207"/>
                          <a:pt x="0" y="1659255"/>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Forma libre: forma 1835">
                    <a:extLst>
                      <a:ext uri="{FF2B5EF4-FFF2-40B4-BE49-F238E27FC236}">
                        <a16:creationId xmlns:a16="http://schemas.microsoft.com/office/drawing/2014/main" id="{72477692-090C-834E-C08F-40BAFD9A5D9D}"/>
                      </a:ext>
                    </a:extLst>
                  </p:cNvPr>
                  <p:cNvSpPr/>
                  <p:nvPr/>
                </p:nvSpPr>
                <p:spPr>
                  <a:xfrm>
                    <a:off x="9926107" y="4477624"/>
                    <a:ext cx="964882" cy="1666875"/>
                  </a:xfrm>
                  <a:custGeom>
                    <a:avLst/>
                    <a:gdLst>
                      <a:gd name="connsiteX0" fmla="*/ 0 w 964882"/>
                      <a:gd name="connsiteY0" fmla="*/ 1663065 h 1666875"/>
                      <a:gd name="connsiteX1" fmla="*/ 960120 w 964882"/>
                      <a:gd name="connsiteY1" fmla="*/ 0 h 1666875"/>
                      <a:gd name="connsiteX2" fmla="*/ 964883 w 964882"/>
                      <a:gd name="connsiteY2" fmla="*/ 0 h 1666875"/>
                      <a:gd name="connsiteX3" fmla="*/ 2858 w 964882"/>
                      <a:gd name="connsiteY3" fmla="*/ 1666875 h 1666875"/>
                      <a:gd name="connsiteX4" fmla="*/ 0 w 964882"/>
                      <a:gd name="connsiteY4" fmla="*/ 1663065 h 166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882" h="1666875">
                        <a:moveTo>
                          <a:pt x="0" y="1663065"/>
                        </a:moveTo>
                        <a:lnTo>
                          <a:pt x="960120" y="0"/>
                        </a:lnTo>
                        <a:cubicBezTo>
                          <a:pt x="962025" y="0"/>
                          <a:pt x="962978" y="0"/>
                          <a:pt x="964883" y="0"/>
                        </a:cubicBezTo>
                        <a:lnTo>
                          <a:pt x="2858" y="1666875"/>
                        </a:lnTo>
                        <a:cubicBezTo>
                          <a:pt x="1905" y="1664970"/>
                          <a:pt x="953" y="1664018"/>
                          <a:pt x="0" y="1663065"/>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orma libre: forma 1836">
                    <a:extLst>
                      <a:ext uri="{FF2B5EF4-FFF2-40B4-BE49-F238E27FC236}">
                        <a16:creationId xmlns:a16="http://schemas.microsoft.com/office/drawing/2014/main" id="{608F35DE-CB7F-E150-79AD-980C7CD43FF0}"/>
                      </a:ext>
                    </a:extLst>
                  </p:cNvPr>
                  <p:cNvSpPr/>
                  <p:nvPr/>
                </p:nvSpPr>
                <p:spPr>
                  <a:xfrm>
                    <a:off x="9928965" y="4477624"/>
                    <a:ext cx="965834" cy="1669732"/>
                  </a:xfrm>
                  <a:custGeom>
                    <a:avLst/>
                    <a:gdLst>
                      <a:gd name="connsiteX0" fmla="*/ 0 w 965834"/>
                      <a:gd name="connsiteY0" fmla="*/ 1666875 h 1669732"/>
                      <a:gd name="connsiteX1" fmla="*/ 962025 w 965834"/>
                      <a:gd name="connsiteY1" fmla="*/ 0 h 1669732"/>
                      <a:gd name="connsiteX2" fmla="*/ 965835 w 965834"/>
                      <a:gd name="connsiteY2" fmla="*/ 0 h 1669732"/>
                      <a:gd name="connsiteX3" fmla="*/ 1905 w 965834"/>
                      <a:gd name="connsiteY3" fmla="*/ 1669732 h 1669732"/>
                      <a:gd name="connsiteX4" fmla="*/ 0 w 965834"/>
                      <a:gd name="connsiteY4" fmla="*/ 1666875 h 1669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5834" h="1669732">
                        <a:moveTo>
                          <a:pt x="0" y="1666875"/>
                        </a:moveTo>
                        <a:lnTo>
                          <a:pt x="962025" y="0"/>
                        </a:lnTo>
                        <a:cubicBezTo>
                          <a:pt x="963930" y="0"/>
                          <a:pt x="964882" y="0"/>
                          <a:pt x="965835" y="0"/>
                        </a:cubicBezTo>
                        <a:lnTo>
                          <a:pt x="1905" y="1669732"/>
                        </a:lnTo>
                        <a:cubicBezTo>
                          <a:pt x="952" y="1668780"/>
                          <a:pt x="0" y="1667828"/>
                          <a:pt x="0" y="1666875"/>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Forma libre: forma 1837">
                    <a:extLst>
                      <a:ext uri="{FF2B5EF4-FFF2-40B4-BE49-F238E27FC236}">
                        <a16:creationId xmlns:a16="http://schemas.microsoft.com/office/drawing/2014/main" id="{CB28C663-0E15-644A-96F9-7D0182333461}"/>
                      </a:ext>
                    </a:extLst>
                  </p:cNvPr>
                  <p:cNvSpPr/>
                  <p:nvPr/>
                </p:nvSpPr>
                <p:spPr>
                  <a:xfrm>
                    <a:off x="9930869" y="4477624"/>
                    <a:ext cx="968692" cy="1673542"/>
                  </a:xfrm>
                  <a:custGeom>
                    <a:avLst/>
                    <a:gdLst>
                      <a:gd name="connsiteX0" fmla="*/ 0 w 968692"/>
                      <a:gd name="connsiteY0" fmla="*/ 1669732 h 1673542"/>
                      <a:gd name="connsiteX1" fmla="*/ 963930 w 968692"/>
                      <a:gd name="connsiteY1" fmla="*/ 0 h 1673542"/>
                      <a:gd name="connsiteX2" fmla="*/ 968693 w 968692"/>
                      <a:gd name="connsiteY2" fmla="*/ 0 h 1673542"/>
                      <a:gd name="connsiteX3" fmla="*/ 1905 w 968692"/>
                      <a:gd name="connsiteY3" fmla="*/ 1673543 h 1673542"/>
                      <a:gd name="connsiteX4" fmla="*/ 0 w 968692"/>
                      <a:gd name="connsiteY4" fmla="*/ 1669732 h 1673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692" h="1673542">
                        <a:moveTo>
                          <a:pt x="0" y="1669732"/>
                        </a:moveTo>
                        <a:lnTo>
                          <a:pt x="963930" y="0"/>
                        </a:lnTo>
                        <a:cubicBezTo>
                          <a:pt x="965835" y="0"/>
                          <a:pt x="966788" y="0"/>
                          <a:pt x="968693" y="0"/>
                        </a:cubicBezTo>
                        <a:lnTo>
                          <a:pt x="1905" y="1673543"/>
                        </a:lnTo>
                        <a:cubicBezTo>
                          <a:pt x="953" y="1672590"/>
                          <a:pt x="953" y="1671638"/>
                          <a:pt x="0" y="1669732"/>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Forma libre: forma 1838">
                    <a:extLst>
                      <a:ext uri="{FF2B5EF4-FFF2-40B4-BE49-F238E27FC236}">
                        <a16:creationId xmlns:a16="http://schemas.microsoft.com/office/drawing/2014/main" id="{47ABB6AA-1958-649D-864B-8011DA0379F6}"/>
                      </a:ext>
                    </a:extLst>
                  </p:cNvPr>
                  <p:cNvSpPr/>
                  <p:nvPr/>
                </p:nvSpPr>
                <p:spPr>
                  <a:xfrm>
                    <a:off x="9932775" y="4477624"/>
                    <a:ext cx="971550" cy="1677352"/>
                  </a:xfrm>
                  <a:custGeom>
                    <a:avLst/>
                    <a:gdLst>
                      <a:gd name="connsiteX0" fmla="*/ 0 w 971550"/>
                      <a:gd name="connsiteY0" fmla="*/ 1673543 h 1677352"/>
                      <a:gd name="connsiteX1" fmla="*/ 966788 w 971550"/>
                      <a:gd name="connsiteY1" fmla="*/ 0 h 1677352"/>
                      <a:gd name="connsiteX2" fmla="*/ 971550 w 971550"/>
                      <a:gd name="connsiteY2" fmla="*/ 0 h 1677352"/>
                      <a:gd name="connsiteX3" fmla="*/ 1905 w 971550"/>
                      <a:gd name="connsiteY3" fmla="*/ 1677353 h 1677352"/>
                      <a:gd name="connsiteX4" fmla="*/ 0 w 971550"/>
                      <a:gd name="connsiteY4" fmla="*/ 1673543 h 16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50" h="1677352">
                        <a:moveTo>
                          <a:pt x="0" y="1673543"/>
                        </a:moveTo>
                        <a:lnTo>
                          <a:pt x="966788" y="0"/>
                        </a:lnTo>
                        <a:cubicBezTo>
                          <a:pt x="968692" y="0"/>
                          <a:pt x="969645" y="0"/>
                          <a:pt x="971550" y="0"/>
                        </a:cubicBezTo>
                        <a:lnTo>
                          <a:pt x="1905" y="1677353"/>
                        </a:lnTo>
                        <a:cubicBezTo>
                          <a:pt x="1905" y="1676400"/>
                          <a:pt x="953" y="1675448"/>
                          <a:pt x="0" y="1673543"/>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Forma libre: forma 1839">
                    <a:extLst>
                      <a:ext uri="{FF2B5EF4-FFF2-40B4-BE49-F238E27FC236}">
                        <a16:creationId xmlns:a16="http://schemas.microsoft.com/office/drawing/2014/main" id="{6001B90D-DFC8-7ADA-E327-810C7BD74EC1}"/>
                      </a:ext>
                    </a:extLst>
                  </p:cNvPr>
                  <p:cNvSpPr/>
                  <p:nvPr/>
                </p:nvSpPr>
                <p:spPr>
                  <a:xfrm>
                    <a:off x="9934679" y="4477624"/>
                    <a:ext cx="973455" cy="1682115"/>
                  </a:xfrm>
                  <a:custGeom>
                    <a:avLst/>
                    <a:gdLst>
                      <a:gd name="connsiteX0" fmla="*/ 0 w 973455"/>
                      <a:gd name="connsiteY0" fmla="*/ 1677353 h 1682115"/>
                      <a:gd name="connsiteX1" fmla="*/ 968693 w 973455"/>
                      <a:gd name="connsiteY1" fmla="*/ 0 h 1682115"/>
                      <a:gd name="connsiteX2" fmla="*/ 973455 w 973455"/>
                      <a:gd name="connsiteY2" fmla="*/ 0 h 1682115"/>
                      <a:gd name="connsiteX3" fmla="*/ 2858 w 973455"/>
                      <a:gd name="connsiteY3" fmla="*/ 1682115 h 1682115"/>
                      <a:gd name="connsiteX4" fmla="*/ 0 w 973455"/>
                      <a:gd name="connsiteY4" fmla="*/ 1677353 h 1682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455" h="1682115">
                        <a:moveTo>
                          <a:pt x="0" y="1677353"/>
                        </a:moveTo>
                        <a:lnTo>
                          <a:pt x="968693" y="0"/>
                        </a:lnTo>
                        <a:cubicBezTo>
                          <a:pt x="970598" y="0"/>
                          <a:pt x="971550" y="0"/>
                          <a:pt x="973455" y="0"/>
                        </a:cubicBezTo>
                        <a:lnTo>
                          <a:pt x="2858" y="1682115"/>
                        </a:lnTo>
                        <a:cubicBezTo>
                          <a:pt x="1905" y="1680210"/>
                          <a:pt x="953" y="1679257"/>
                          <a:pt x="0" y="1677353"/>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Forma libre: forma 1840">
                    <a:extLst>
                      <a:ext uri="{FF2B5EF4-FFF2-40B4-BE49-F238E27FC236}">
                        <a16:creationId xmlns:a16="http://schemas.microsoft.com/office/drawing/2014/main" id="{C96E1536-0221-5A9C-9873-7D25C2627CCD}"/>
                      </a:ext>
                    </a:extLst>
                  </p:cNvPr>
                  <p:cNvSpPr/>
                  <p:nvPr/>
                </p:nvSpPr>
                <p:spPr>
                  <a:xfrm>
                    <a:off x="9937537" y="4477624"/>
                    <a:ext cx="975359" cy="1685925"/>
                  </a:xfrm>
                  <a:custGeom>
                    <a:avLst/>
                    <a:gdLst>
                      <a:gd name="connsiteX0" fmla="*/ 0 w 975359"/>
                      <a:gd name="connsiteY0" fmla="*/ 1682115 h 1685925"/>
                      <a:gd name="connsiteX1" fmla="*/ 970597 w 975359"/>
                      <a:gd name="connsiteY1" fmla="*/ 0 h 1685925"/>
                      <a:gd name="connsiteX2" fmla="*/ 975360 w 975359"/>
                      <a:gd name="connsiteY2" fmla="*/ 0 h 1685925"/>
                      <a:gd name="connsiteX3" fmla="*/ 1905 w 975359"/>
                      <a:gd name="connsiteY3" fmla="*/ 1685925 h 1685925"/>
                      <a:gd name="connsiteX4" fmla="*/ 0 w 975359"/>
                      <a:gd name="connsiteY4" fmla="*/ 1682115 h 168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359" h="1685925">
                        <a:moveTo>
                          <a:pt x="0" y="1682115"/>
                        </a:moveTo>
                        <a:lnTo>
                          <a:pt x="970597" y="0"/>
                        </a:lnTo>
                        <a:cubicBezTo>
                          <a:pt x="972503" y="0"/>
                          <a:pt x="973455" y="0"/>
                          <a:pt x="975360" y="0"/>
                        </a:cubicBezTo>
                        <a:lnTo>
                          <a:pt x="1905" y="1685925"/>
                        </a:lnTo>
                        <a:cubicBezTo>
                          <a:pt x="1905" y="1684020"/>
                          <a:pt x="953" y="1683068"/>
                          <a:pt x="0" y="1682115"/>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Forma libre: forma 1841">
                    <a:extLst>
                      <a:ext uri="{FF2B5EF4-FFF2-40B4-BE49-F238E27FC236}">
                        <a16:creationId xmlns:a16="http://schemas.microsoft.com/office/drawing/2014/main" id="{6B2B43BB-67AC-3711-F7BA-E346AED2B84A}"/>
                      </a:ext>
                    </a:extLst>
                  </p:cNvPr>
                  <p:cNvSpPr/>
                  <p:nvPr/>
                </p:nvSpPr>
                <p:spPr>
                  <a:xfrm>
                    <a:off x="9939442" y="4477624"/>
                    <a:ext cx="978217" cy="1689734"/>
                  </a:xfrm>
                  <a:custGeom>
                    <a:avLst/>
                    <a:gdLst>
                      <a:gd name="connsiteX0" fmla="*/ 0 w 978217"/>
                      <a:gd name="connsiteY0" fmla="*/ 1685925 h 1689734"/>
                      <a:gd name="connsiteX1" fmla="*/ 973455 w 978217"/>
                      <a:gd name="connsiteY1" fmla="*/ 0 h 1689734"/>
                      <a:gd name="connsiteX2" fmla="*/ 978218 w 978217"/>
                      <a:gd name="connsiteY2" fmla="*/ 0 h 1689734"/>
                      <a:gd name="connsiteX3" fmla="*/ 2858 w 978217"/>
                      <a:gd name="connsiteY3" fmla="*/ 1689735 h 1689734"/>
                      <a:gd name="connsiteX4" fmla="*/ 0 w 978217"/>
                      <a:gd name="connsiteY4" fmla="*/ 1685925 h 168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217" h="1689734">
                        <a:moveTo>
                          <a:pt x="0" y="1685925"/>
                        </a:moveTo>
                        <a:lnTo>
                          <a:pt x="973455" y="0"/>
                        </a:lnTo>
                        <a:cubicBezTo>
                          <a:pt x="975360" y="0"/>
                          <a:pt x="977265" y="0"/>
                          <a:pt x="978218" y="0"/>
                        </a:cubicBezTo>
                        <a:lnTo>
                          <a:pt x="2858" y="1689735"/>
                        </a:lnTo>
                        <a:cubicBezTo>
                          <a:pt x="1905" y="1688782"/>
                          <a:pt x="953" y="1686878"/>
                          <a:pt x="0" y="1685925"/>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orma libre: forma 1842">
                    <a:extLst>
                      <a:ext uri="{FF2B5EF4-FFF2-40B4-BE49-F238E27FC236}">
                        <a16:creationId xmlns:a16="http://schemas.microsoft.com/office/drawing/2014/main" id="{4AF4D0A3-B5F9-DA05-E9D4-47E61E72B6D5}"/>
                      </a:ext>
                    </a:extLst>
                  </p:cNvPr>
                  <p:cNvSpPr/>
                  <p:nvPr/>
                </p:nvSpPr>
                <p:spPr>
                  <a:xfrm>
                    <a:off x="9942300" y="4477624"/>
                    <a:ext cx="980122" cy="1694497"/>
                  </a:xfrm>
                  <a:custGeom>
                    <a:avLst/>
                    <a:gdLst>
                      <a:gd name="connsiteX0" fmla="*/ 0 w 980122"/>
                      <a:gd name="connsiteY0" fmla="*/ 1689735 h 1694497"/>
                      <a:gd name="connsiteX1" fmla="*/ 975360 w 980122"/>
                      <a:gd name="connsiteY1" fmla="*/ 0 h 1694497"/>
                      <a:gd name="connsiteX2" fmla="*/ 980122 w 980122"/>
                      <a:gd name="connsiteY2" fmla="*/ 0 h 1694497"/>
                      <a:gd name="connsiteX3" fmla="*/ 2857 w 980122"/>
                      <a:gd name="connsiteY3" fmla="*/ 1694498 h 1694497"/>
                      <a:gd name="connsiteX4" fmla="*/ 0 w 980122"/>
                      <a:gd name="connsiteY4" fmla="*/ 1689735 h 1694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122" h="1694497">
                        <a:moveTo>
                          <a:pt x="0" y="1689735"/>
                        </a:moveTo>
                        <a:lnTo>
                          <a:pt x="975360" y="0"/>
                        </a:lnTo>
                        <a:cubicBezTo>
                          <a:pt x="977265" y="0"/>
                          <a:pt x="979170" y="0"/>
                          <a:pt x="980122" y="0"/>
                        </a:cubicBezTo>
                        <a:lnTo>
                          <a:pt x="2857" y="1694498"/>
                        </a:lnTo>
                        <a:cubicBezTo>
                          <a:pt x="1905" y="1693545"/>
                          <a:pt x="953" y="1691640"/>
                          <a:pt x="0" y="1689735"/>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Forma libre: forma 1843">
                    <a:extLst>
                      <a:ext uri="{FF2B5EF4-FFF2-40B4-BE49-F238E27FC236}">
                        <a16:creationId xmlns:a16="http://schemas.microsoft.com/office/drawing/2014/main" id="{CCD356C3-DE7F-4A8D-B69C-DA087D8457C3}"/>
                      </a:ext>
                    </a:extLst>
                  </p:cNvPr>
                  <p:cNvSpPr/>
                  <p:nvPr/>
                </p:nvSpPr>
                <p:spPr>
                  <a:xfrm>
                    <a:off x="9945157" y="4477624"/>
                    <a:ext cx="983932" cy="1699259"/>
                  </a:xfrm>
                  <a:custGeom>
                    <a:avLst/>
                    <a:gdLst>
                      <a:gd name="connsiteX0" fmla="*/ 0 w 983932"/>
                      <a:gd name="connsiteY0" fmla="*/ 1694498 h 1699259"/>
                      <a:gd name="connsiteX1" fmla="*/ 978218 w 983932"/>
                      <a:gd name="connsiteY1" fmla="*/ 0 h 1699259"/>
                      <a:gd name="connsiteX2" fmla="*/ 983933 w 983932"/>
                      <a:gd name="connsiteY2" fmla="*/ 0 h 1699259"/>
                      <a:gd name="connsiteX3" fmla="*/ 2858 w 983932"/>
                      <a:gd name="connsiteY3" fmla="*/ 1699260 h 1699259"/>
                      <a:gd name="connsiteX4" fmla="*/ 0 w 983932"/>
                      <a:gd name="connsiteY4" fmla="*/ 1694498 h 1699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932" h="1699259">
                        <a:moveTo>
                          <a:pt x="0" y="1694498"/>
                        </a:moveTo>
                        <a:lnTo>
                          <a:pt x="978218" y="0"/>
                        </a:lnTo>
                        <a:cubicBezTo>
                          <a:pt x="980122" y="0"/>
                          <a:pt x="982028" y="0"/>
                          <a:pt x="983933" y="0"/>
                        </a:cubicBezTo>
                        <a:lnTo>
                          <a:pt x="2858" y="1699260"/>
                        </a:lnTo>
                        <a:cubicBezTo>
                          <a:pt x="1905" y="1697355"/>
                          <a:pt x="953" y="1696403"/>
                          <a:pt x="0" y="1694498"/>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Forma libre: forma 1844">
                    <a:extLst>
                      <a:ext uri="{FF2B5EF4-FFF2-40B4-BE49-F238E27FC236}">
                        <a16:creationId xmlns:a16="http://schemas.microsoft.com/office/drawing/2014/main" id="{EC2AC54B-34BA-BF16-24D2-B8D4DBA7C1E7}"/>
                      </a:ext>
                    </a:extLst>
                  </p:cNvPr>
                  <p:cNvSpPr/>
                  <p:nvPr/>
                </p:nvSpPr>
                <p:spPr>
                  <a:xfrm>
                    <a:off x="9948015" y="4477624"/>
                    <a:ext cx="986789" cy="1704022"/>
                  </a:xfrm>
                  <a:custGeom>
                    <a:avLst/>
                    <a:gdLst>
                      <a:gd name="connsiteX0" fmla="*/ 0 w 986789"/>
                      <a:gd name="connsiteY0" fmla="*/ 1699260 h 1704022"/>
                      <a:gd name="connsiteX1" fmla="*/ 981075 w 986789"/>
                      <a:gd name="connsiteY1" fmla="*/ 0 h 1704022"/>
                      <a:gd name="connsiteX2" fmla="*/ 986790 w 986789"/>
                      <a:gd name="connsiteY2" fmla="*/ 0 h 1704022"/>
                      <a:gd name="connsiteX3" fmla="*/ 2857 w 986789"/>
                      <a:gd name="connsiteY3" fmla="*/ 1704023 h 1704022"/>
                      <a:gd name="connsiteX4" fmla="*/ 0 w 986789"/>
                      <a:gd name="connsiteY4" fmla="*/ 1699260 h 1704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6789" h="1704022">
                        <a:moveTo>
                          <a:pt x="0" y="1699260"/>
                        </a:moveTo>
                        <a:lnTo>
                          <a:pt x="981075" y="0"/>
                        </a:lnTo>
                        <a:cubicBezTo>
                          <a:pt x="982980" y="0"/>
                          <a:pt x="984885" y="0"/>
                          <a:pt x="986790" y="0"/>
                        </a:cubicBezTo>
                        <a:lnTo>
                          <a:pt x="2857" y="1704023"/>
                        </a:lnTo>
                        <a:cubicBezTo>
                          <a:pt x="1905" y="1703070"/>
                          <a:pt x="952" y="1701165"/>
                          <a:pt x="0" y="169926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orma libre: forma 1845">
                    <a:extLst>
                      <a:ext uri="{FF2B5EF4-FFF2-40B4-BE49-F238E27FC236}">
                        <a16:creationId xmlns:a16="http://schemas.microsoft.com/office/drawing/2014/main" id="{5DE04475-C850-D662-3D64-018A44D24EA4}"/>
                      </a:ext>
                    </a:extLst>
                  </p:cNvPr>
                  <p:cNvSpPr/>
                  <p:nvPr/>
                </p:nvSpPr>
                <p:spPr>
                  <a:xfrm>
                    <a:off x="9950872" y="4477624"/>
                    <a:ext cx="990600" cy="1709737"/>
                  </a:xfrm>
                  <a:custGeom>
                    <a:avLst/>
                    <a:gdLst>
                      <a:gd name="connsiteX0" fmla="*/ 0 w 990600"/>
                      <a:gd name="connsiteY0" fmla="*/ 1704023 h 1709737"/>
                      <a:gd name="connsiteX1" fmla="*/ 983932 w 990600"/>
                      <a:gd name="connsiteY1" fmla="*/ 0 h 1709737"/>
                      <a:gd name="connsiteX2" fmla="*/ 990600 w 990600"/>
                      <a:gd name="connsiteY2" fmla="*/ 0 h 1709737"/>
                      <a:gd name="connsiteX3" fmla="*/ 2857 w 990600"/>
                      <a:gd name="connsiteY3" fmla="*/ 1709738 h 1709737"/>
                      <a:gd name="connsiteX4" fmla="*/ 0 w 990600"/>
                      <a:gd name="connsiteY4" fmla="*/ 1704023 h 1709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0" h="1709737">
                        <a:moveTo>
                          <a:pt x="0" y="1704023"/>
                        </a:moveTo>
                        <a:lnTo>
                          <a:pt x="983932" y="0"/>
                        </a:lnTo>
                        <a:cubicBezTo>
                          <a:pt x="985838" y="0"/>
                          <a:pt x="987743" y="0"/>
                          <a:pt x="990600" y="0"/>
                        </a:cubicBezTo>
                        <a:lnTo>
                          <a:pt x="2857" y="1709738"/>
                        </a:lnTo>
                        <a:cubicBezTo>
                          <a:pt x="1905" y="1707832"/>
                          <a:pt x="953" y="1705928"/>
                          <a:pt x="0" y="1704023"/>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Forma libre: forma 1846">
                    <a:extLst>
                      <a:ext uri="{FF2B5EF4-FFF2-40B4-BE49-F238E27FC236}">
                        <a16:creationId xmlns:a16="http://schemas.microsoft.com/office/drawing/2014/main" id="{A9555855-D623-D46F-E6DE-538EE7701947}"/>
                      </a:ext>
                    </a:extLst>
                  </p:cNvPr>
                  <p:cNvSpPr/>
                  <p:nvPr/>
                </p:nvSpPr>
                <p:spPr>
                  <a:xfrm>
                    <a:off x="9953729" y="4477624"/>
                    <a:ext cx="993457" cy="1715452"/>
                  </a:xfrm>
                  <a:custGeom>
                    <a:avLst/>
                    <a:gdLst>
                      <a:gd name="connsiteX0" fmla="*/ 0 w 993457"/>
                      <a:gd name="connsiteY0" fmla="*/ 1709738 h 1715452"/>
                      <a:gd name="connsiteX1" fmla="*/ 986790 w 993457"/>
                      <a:gd name="connsiteY1" fmla="*/ 0 h 1715452"/>
                      <a:gd name="connsiteX2" fmla="*/ 993458 w 993457"/>
                      <a:gd name="connsiteY2" fmla="*/ 0 h 1715452"/>
                      <a:gd name="connsiteX3" fmla="*/ 2858 w 993457"/>
                      <a:gd name="connsiteY3" fmla="*/ 1715453 h 1715452"/>
                      <a:gd name="connsiteX4" fmla="*/ 0 w 993457"/>
                      <a:gd name="connsiteY4" fmla="*/ 1709738 h 1715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457" h="1715452">
                        <a:moveTo>
                          <a:pt x="0" y="1709738"/>
                        </a:moveTo>
                        <a:lnTo>
                          <a:pt x="986790" y="0"/>
                        </a:lnTo>
                        <a:cubicBezTo>
                          <a:pt x="988695" y="0"/>
                          <a:pt x="991553" y="0"/>
                          <a:pt x="993458" y="0"/>
                        </a:cubicBezTo>
                        <a:lnTo>
                          <a:pt x="2858" y="1715453"/>
                        </a:lnTo>
                        <a:cubicBezTo>
                          <a:pt x="1905" y="1713548"/>
                          <a:pt x="953" y="1711643"/>
                          <a:pt x="0" y="1709738"/>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Forma libre: forma 1847">
                    <a:extLst>
                      <a:ext uri="{FF2B5EF4-FFF2-40B4-BE49-F238E27FC236}">
                        <a16:creationId xmlns:a16="http://schemas.microsoft.com/office/drawing/2014/main" id="{2E068A09-BAF7-C13F-DAB8-0FFF72445802}"/>
                      </a:ext>
                    </a:extLst>
                  </p:cNvPr>
                  <p:cNvSpPr/>
                  <p:nvPr/>
                </p:nvSpPr>
                <p:spPr>
                  <a:xfrm>
                    <a:off x="9956587" y="4477624"/>
                    <a:ext cx="997267" cy="1722119"/>
                  </a:xfrm>
                  <a:custGeom>
                    <a:avLst/>
                    <a:gdLst>
                      <a:gd name="connsiteX0" fmla="*/ 0 w 997267"/>
                      <a:gd name="connsiteY0" fmla="*/ 1715453 h 1722119"/>
                      <a:gd name="connsiteX1" fmla="*/ 990600 w 997267"/>
                      <a:gd name="connsiteY1" fmla="*/ 0 h 1722119"/>
                      <a:gd name="connsiteX2" fmla="*/ 997267 w 997267"/>
                      <a:gd name="connsiteY2" fmla="*/ 0 h 1722119"/>
                      <a:gd name="connsiteX3" fmla="*/ 3810 w 997267"/>
                      <a:gd name="connsiteY3" fmla="*/ 1722120 h 1722119"/>
                      <a:gd name="connsiteX4" fmla="*/ 0 w 997267"/>
                      <a:gd name="connsiteY4" fmla="*/ 1715453 h 1722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267" h="1722119">
                        <a:moveTo>
                          <a:pt x="0" y="1715453"/>
                        </a:moveTo>
                        <a:lnTo>
                          <a:pt x="990600" y="0"/>
                        </a:lnTo>
                        <a:cubicBezTo>
                          <a:pt x="993457" y="0"/>
                          <a:pt x="995363" y="0"/>
                          <a:pt x="997267" y="0"/>
                        </a:cubicBezTo>
                        <a:lnTo>
                          <a:pt x="3810" y="1722120"/>
                        </a:lnTo>
                        <a:cubicBezTo>
                          <a:pt x="2857" y="1720215"/>
                          <a:pt x="1905" y="1718310"/>
                          <a:pt x="0" y="1715453"/>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orma libre: forma 1848">
                    <a:extLst>
                      <a:ext uri="{FF2B5EF4-FFF2-40B4-BE49-F238E27FC236}">
                        <a16:creationId xmlns:a16="http://schemas.microsoft.com/office/drawing/2014/main" id="{4091A186-8480-2E23-FF4C-C81503A61F9E}"/>
                      </a:ext>
                    </a:extLst>
                  </p:cNvPr>
                  <p:cNvSpPr/>
                  <p:nvPr/>
                </p:nvSpPr>
                <p:spPr>
                  <a:xfrm>
                    <a:off x="9960397" y="4477624"/>
                    <a:ext cx="1002030" cy="1727834"/>
                  </a:xfrm>
                  <a:custGeom>
                    <a:avLst/>
                    <a:gdLst>
                      <a:gd name="connsiteX0" fmla="*/ 0 w 1002030"/>
                      <a:gd name="connsiteY0" fmla="*/ 1722120 h 1727834"/>
                      <a:gd name="connsiteX1" fmla="*/ 994410 w 1002030"/>
                      <a:gd name="connsiteY1" fmla="*/ 0 h 1727834"/>
                      <a:gd name="connsiteX2" fmla="*/ 1002030 w 1002030"/>
                      <a:gd name="connsiteY2" fmla="*/ 0 h 1727834"/>
                      <a:gd name="connsiteX3" fmla="*/ 3810 w 1002030"/>
                      <a:gd name="connsiteY3" fmla="*/ 1727835 h 1727834"/>
                      <a:gd name="connsiteX4" fmla="*/ 0 w 1002030"/>
                      <a:gd name="connsiteY4" fmla="*/ 1722120 h 1727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030" h="1727834">
                        <a:moveTo>
                          <a:pt x="0" y="1722120"/>
                        </a:moveTo>
                        <a:lnTo>
                          <a:pt x="994410" y="0"/>
                        </a:lnTo>
                        <a:cubicBezTo>
                          <a:pt x="997268" y="0"/>
                          <a:pt x="1000125" y="0"/>
                          <a:pt x="1002030" y="0"/>
                        </a:cubicBezTo>
                        <a:lnTo>
                          <a:pt x="3810" y="1727835"/>
                        </a:lnTo>
                        <a:cubicBezTo>
                          <a:pt x="2857" y="1726882"/>
                          <a:pt x="1905" y="1724025"/>
                          <a:pt x="0" y="172212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Forma libre: forma 1849">
                    <a:extLst>
                      <a:ext uri="{FF2B5EF4-FFF2-40B4-BE49-F238E27FC236}">
                        <a16:creationId xmlns:a16="http://schemas.microsoft.com/office/drawing/2014/main" id="{1C2A423F-2E02-4557-01B1-98C5A03B35D0}"/>
                      </a:ext>
                    </a:extLst>
                  </p:cNvPr>
                  <p:cNvSpPr/>
                  <p:nvPr/>
                </p:nvSpPr>
                <p:spPr>
                  <a:xfrm>
                    <a:off x="9964207" y="4477624"/>
                    <a:ext cx="1004887" cy="1733550"/>
                  </a:xfrm>
                  <a:custGeom>
                    <a:avLst/>
                    <a:gdLst>
                      <a:gd name="connsiteX0" fmla="*/ 0 w 1004887"/>
                      <a:gd name="connsiteY0" fmla="*/ 1727835 h 1733550"/>
                      <a:gd name="connsiteX1" fmla="*/ 998220 w 1004887"/>
                      <a:gd name="connsiteY1" fmla="*/ 0 h 1733550"/>
                      <a:gd name="connsiteX2" fmla="*/ 1004888 w 1004887"/>
                      <a:gd name="connsiteY2" fmla="*/ 0 h 1733550"/>
                      <a:gd name="connsiteX3" fmla="*/ 2858 w 1004887"/>
                      <a:gd name="connsiteY3" fmla="*/ 1733550 h 1733550"/>
                      <a:gd name="connsiteX4" fmla="*/ 0 w 1004887"/>
                      <a:gd name="connsiteY4" fmla="*/ 1727835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887" h="1733550">
                        <a:moveTo>
                          <a:pt x="0" y="1727835"/>
                        </a:moveTo>
                        <a:lnTo>
                          <a:pt x="998220" y="0"/>
                        </a:lnTo>
                        <a:cubicBezTo>
                          <a:pt x="1002030" y="0"/>
                          <a:pt x="1004888" y="0"/>
                          <a:pt x="1004888" y="0"/>
                        </a:cubicBezTo>
                        <a:lnTo>
                          <a:pt x="2858" y="1733550"/>
                        </a:lnTo>
                        <a:cubicBezTo>
                          <a:pt x="2858" y="1733550"/>
                          <a:pt x="1905" y="1731645"/>
                          <a:pt x="0" y="1727835"/>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62" name="Gráfico 436">
                <a:extLst>
                  <a:ext uri="{FF2B5EF4-FFF2-40B4-BE49-F238E27FC236}">
                    <a16:creationId xmlns:a16="http://schemas.microsoft.com/office/drawing/2014/main" id="{6D2D96BE-11CB-8316-7F5A-4286A0C7BE61}"/>
                  </a:ext>
                </a:extLst>
              </p:cNvPr>
              <p:cNvGrpSpPr/>
              <p:nvPr/>
            </p:nvGrpSpPr>
            <p:grpSpPr>
              <a:xfrm>
                <a:off x="6964785" y="4477624"/>
                <a:ext cx="1066800" cy="1733550"/>
                <a:chOff x="6964785" y="4477624"/>
                <a:chExt cx="1066800" cy="1733550"/>
              </a:xfrm>
              <a:grpFill/>
            </p:grpSpPr>
            <p:sp>
              <p:nvSpPr>
                <p:cNvPr id="344" name="Forma libre: forma 1800">
                  <a:extLst>
                    <a:ext uri="{FF2B5EF4-FFF2-40B4-BE49-F238E27FC236}">
                      <a16:creationId xmlns:a16="http://schemas.microsoft.com/office/drawing/2014/main" id="{30E363A1-AAF7-D149-9C86-B45AAE3040DD}"/>
                    </a:ext>
                  </a:extLst>
                </p:cNvPr>
                <p:cNvSpPr/>
                <p:nvPr/>
              </p:nvSpPr>
              <p:spPr>
                <a:xfrm>
                  <a:off x="6964785" y="4477624"/>
                  <a:ext cx="1066800" cy="1733550"/>
                </a:xfrm>
                <a:custGeom>
                  <a:avLst/>
                  <a:gdLst>
                    <a:gd name="connsiteX0" fmla="*/ 1066800 w 1066800"/>
                    <a:gd name="connsiteY0" fmla="*/ 1619250 h 1733550"/>
                    <a:gd name="connsiteX1" fmla="*/ 1001078 w 1066800"/>
                    <a:gd name="connsiteY1" fmla="*/ 1733550 h 1733550"/>
                    <a:gd name="connsiteX2" fmla="*/ 0 w 1066800"/>
                    <a:gd name="connsiteY2" fmla="*/ 0 h 1733550"/>
                    <a:gd name="connsiteX3" fmla="*/ 132398 w 1066800"/>
                    <a:gd name="connsiteY3" fmla="*/ 0 h 1733550"/>
                    <a:gd name="connsiteX4" fmla="*/ 1066800 w 1066800"/>
                    <a:gd name="connsiteY4" fmla="*/ 161925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00" h="1733550">
                      <a:moveTo>
                        <a:pt x="1066800" y="1619250"/>
                      </a:moveTo>
                      <a:cubicBezTo>
                        <a:pt x="1030605" y="1682115"/>
                        <a:pt x="1001078" y="1733550"/>
                        <a:pt x="1001078" y="1733550"/>
                      </a:cubicBezTo>
                      <a:lnTo>
                        <a:pt x="0" y="0"/>
                      </a:lnTo>
                      <a:cubicBezTo>
                        <a:pt x="0" y="0"/>
                        <a:pt x="59055" y="0"/>
                        <a:pt x="132398" y="0"/>
                      </a:cubicBezTo>
                      <a:cubicBezTo>
                        <a:pt x="132398" y="0"/>
                        <a:pt x="1066800" y="1619250"/>
                        <a:pt x="1066800" y="1619250"/>
                      </a:cubicBezTo>
                      <a:close/>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45" name="Gráfico 436">
                  <a:extLst>
                    <a:ext uri="{FF2B5EF4-FFF2-40B4-BE49-F238E27FC236}">
                      <a16:creationId xmlns:a16="http://schemas.microsoft.com/office/drawing/2014/main" id="{B39AE45E-7D4A-6CA3-4A81-E34001FE6C9B}"/>
                    </a:ext>
                  </a:extLst>
                </p:cNvPr>
                <p:cNvGrpSpPr/>
                <p:nvPr/>
              </p:nvGrpSpPr>
              <p:grpSpPr>
                <a:xfrm>
                  <a:off x="6964785" y="4477624"/>
                  <a:ext cx="1066800" cy="1733550"/>
                  <a:chOff x="6964785" y="4477624"/>
                  <a:chExt cx="1066800" cy="1733550"/>
                </a:xfrm>
                <a:grpFill/>
              </p:grpSpPr>
              <p:sp>
                <p:nvSpPr>
                  <p:cNvPr id="346" name="Forma libre: forma 1802">
                    <a:extLst>
                      <a:ext uri="{FF2B5EF4-FFF2-40B4-BE49-F238E27FC236}">
                        <a16:creationId xmlns:a16="http://schemas.microsoft.com/office/drawing/2014/main" id="{F035B7D2-744A-9057-A2CC-759D123F0F4D}"/>
                      </a:ext>
                    </a:extLst>
                  </p:cNvPr>
                  <p:cNvSpPr/>
                  <p:nvPr/>
                </p:nvSpPr>
                <p:spPr>
                  <a:xfrm>
                    <a:off x="7096468" y="4477624"/>
                    <a:ext cx="935116" cy="1620202"/>
                  </a:xfrm>
                  <a:custGeom>
                    <a:avLst/>
                    <a:gdLst>
                      <a:gd name="connsiteX0" fmla="*/ 714 w 935116"/>
                      <a:gd name="connsiteY0" fmla="*/ 0 h 1620202"/>
                      <a:gd name="connsiteX1" fmla="*/ 935117 w 935116"/>
                      <a:gd name="connsiteY1" fmla="*/ 1619250 h 1620202"/>
                      <a:gd name="connsiteX2" fmla="*/ 935117 w 935116"/>
                      <a:gd name="connsiteY2" fmla="*/ 1620203 h 1620202"/>
                      <a:gd name="connsiteX3" fmla="*/ 714 w 935116"/>
                      <a:gd name="connsiteY3" fmla="*/ 0 h 1620202"/>
                      <a:gd name="connsiteX4" fmla="*/ 714 w 935116"/>
                      <a:gd name="connsiteY4" fmla="*/ 0 h 1620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116" h="1620202">
                        <a:moveTo>
                          <a:pt x="714" y="0"/>
                        </a:moveTo>
                        <a:lnTo>
                          <a:pt x="935117" y="1619250"/>
                        </a:lnTo>
                        <a:cubicBezTo>
                          <a:pt x="935117" y="1619250"/>
                          <a:pt x="935117" y="1620203"/>
                          <a:pt x="935117" y="1620203"/>
                        </a:cubicBezTo>
                        <a:lnTo>
                          <a:pt x="714" y="0"/>
                        </a:lnTo>
                        <a:cubicBezTo>
                          <a:pt x="-238" y="0"/>
                          <a:pt x="-238" y="0"/>
                          <a:pt x="714"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orma libre: forma 1803">
                    <a:extLst>
                      <a:ext uri="{FF2B5EF4-FFF2-40B4-BE49-F238E27FC236}">
                        <a16:creationId xmlns:a16="http://schemas.microsoft.com/office/drawing/2014/main" id="{CCAD809C-18DC-E6E8-41EF-D30A16BCEB60}"/>
                      </a:ext>
                    </a:extLst>
                  </p:cNvPr>
                  <p:cNvSpPr/>
                  <p:nvPr/>
                </p:nvSpPr>
                <p:spPr>
                  <a:xfrm>
                    <a:off x="7091467" y="4477624"/>
                    <a:ext cx="940117" cy="1624012"/>
                  </a:xfrm>
                  <a:custGeom>
                    <a:avLst/>
                    <a:gdLst>
                      <a:gd name="connsiteX0" fmla="*/ 4763 w 940117"/>
                      <a:gd name="connsiteY0" fmla="*/ 0 h 1624012"/>
                      <a:gd name="connsiteX1" fmla="*/ 940118 w 940117"/>
                      <a:gd name="connsiteY1" fmla="*/ 1620203 h 1624012"/>
                      <a:gd name="connsiteX2" fmla="*/ 938213 w 940117"/>
                      <a:gd name="connsiteY2" fmla="*/ 1624013 h 1624012"/>
                      <a:gd name="connsiteX3" fmla="*/ 0 w 940117"/>
                      <a:gd name="connsiteY3" fmla="*/ 0 h 1624012"/>
                      <a:gd name="connsiteX4" fmla="*/ 4763 w 940117"/>
                      <a:gd name="connsiteY4" fmla="*/ 0 h 162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0117" h="1624012">
                        <a:moveTo>
                          <a:pt x="4763" y="0"/>
                        </a:moveTo>
                        <a:lnTo>
                          <a:pt x="940118" y="1620203"/>
                        </a:lnTo>
                        <a:cubicBezTo>
                          <a:pt x="939165" y="1621155"/>
                          <a:pt x="939165" y="1623060"/>
                          <a:pt x="938213" y="1624013"/>
                        </a:cubicBezTo>
                        <a:lnTo>
                          <a:pt x="0" y="0"/>
                        </a:lnTo>
                        <a:cubicBezTo>
                          <a:pt x="1905" y="0"/>
                          <a:pt x="2858" y="0"/>
                          <a:pt x="4763"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orma libre: forma 1804">
                    <a:extLst>
                      <a:ext uri="{FF2B5EF4-FFF2-40B4-BE49-F238E27FC236}">
                        <a16:creationId xmlns:a16="http://schemas.microsoft.com/office/drawing/2014/main" id="{AB5BE13C-4BEB-6D42-6A90-09634DF55877}"/>
                      </a:ext>
                    </a:extLst>
                  </p:cNvPr>
                  <p:cNvSpPr/>
                  <p:nvPr/>
                </p:nvSpPr>
                <p:spPr>
                  <a:xfrm>
                    <a:off x="7087657" y="4477624"/>
                    <a:ext cx="941069" cy="1627822"/>
                  </a:xfrm>
                  <a:custGeom>
                    <a:avLst/>
                    <a:gdLst>
                      <a:gd name="connsiteX0" fmla="*/ 3810 w 941069"/>
                      <a:gd name="connsiteY0" fmla="*/ 0 h 1627822"/>
                      <a:gd name="connsiteX1" fmla="*/ 941070 w 941069"/>
                      <a:gd name="connsiteY1" fmla="*/ 1624013 h 1627822"/>
                      <a:gd name="connsiteX2" fmla="*/ 939165 w 941069"/>
                      <a:gd name="connsiteY2" fmla="*/ 1627823 h 1627822"/>
                      <a:gd name="connsiteX3" fmla="*/ 0 w 941069"/>
                      <a:gd name="connsiteY3" fmla="*/ 0 h 1627822"/>
                      <a:gd name="connsiteX4" fmla="*/ 3810 w 941069"/>
                      <a:gd name="connsiteY4" fmla="*/ 0 h 1627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069" h="1627822">
                        <a:moveTo>
                          <a:pt x="3810" y="0"/>
                        </a:moveTo>
                        <a:lnTo>
                          <a:pt x="941070" y="1624013"/>
                        </a:lnTo>
                        <a:cubicBezTo>
                          <a:pt x="940118" y="1624965"/>
                          <a:pt x="940118" y="1626870"/>
                          <a:pt x="939165" y="1627823"/>
                        </a:cubicBezTo>
                        <a:lnTo>
                          <a:pt x="0" y="0"/>
                        </a:lnTo>
                        <a:cubicBezTo>
                          <a:pt x="953" y="0"/>
                          <a:pt x="2858" y="0"/>
                          <a:pt x="3810"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orma libre: forma 1805">
                    <a:extLst>
                      <a:ext uri="{FF2B5EF4-FFF2-40B4-BE49-F238E27FC236}">
                        <a16:creationId xmlns:a16="http://schemas.microsoft.com/office/drawing/2014/main" id="{EA2BFE49-C395-4B91-4DEE-56F5B63DEC34}"/>
                      </a:ext>
                    </a:extLst>
                  </p:cNvPr>
                  <p:cNvSpPr/>
                  <p:nvPr/>
                </p:nvSpPr>
                <p:spPr>
                  <a:xfrm>
                    <a:off x="7083847" y="4477624"/>
                    <a:ext cx="942975" cy="1630680"/>
                  </a:xfrm>
                  <a:custGeom>
                    <a:avLst/>
                    <a:gdLst>
                      <a:gd name="connsiteX0" fmla="*/ 3810 w 942975"/>
                      <a:gd name="connsiteY0" fmla="*/ 0 h 1630680"/>
                      <a:gd name="connsiteX1" fmla="*/ 942975 w 942975"/>
                      <a:gd name="connsiteY1" fmla="*/ 1627823 h 1630680"/>
                      <a:gd name="connsiteX2" fmla="*/ 941070 w 942975"/>
                      <a:gd name="connsiteY2" fmla="*/ 1630680 h 1630680"/>
                      <a:gd name="connsiteX3" fmla="*/ 0 w 942975"/>
                      <a:gd name="connsiteY3" fmla="*/ 0 h 1630680"/>
                      <a:gd name="connsiteX4" fmla="*/ 3810 w 942975"/>
                      <a:gd name="connsiteY4" fmla="*/ 0 h 1630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975" h="1630680">
                        <a:moveTo>
                          <a:pt x="3810" y="0"/>
                        </a:moveTo>
                        <a:lnTo>
                          <a:pt x="942975" y="1627823"/>
                        </a:lnTo>
                        <a:cubicBezTo>
                          <a:pt x="942023" y="1628775"/>
                          <a:pt x="942023" y="1629728"/>
                          <a:pt x="941070" y="1630680"/>
                        </a:cubicBezTo>
                        <a:lnTo>
                          <a:pt x="0" y="0"/>
                        </a:lnTo>
                        <a:cubicBezTo>
                          <a:pt x="953" y="0"/>
                          <a:pt x="1905" y="0"/>
                          <a:pt x="3810"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orma libre: forma 1806">
                    <a:extLst>
                      <a:ext uri="{FF2B5EF4-FFF2-40B4-BE49-F238E27FC236}">
                        <a16:creationId xmlns:a16="http://schemas.microsoft.com/office/drawing/2014/main" id="{B16C1A86-72FD-8165-DA5B-9412193FCF9C}"/>
                      </a:ext>
                    </a:extLst>
                  </p:cNvPr>
                  <p:cNvSpPr/>
                  <p:nvPr/>
                </p:nvSpPr>
                <p:spPr>
                  <a:xfrm>
                    <a:off x="7080037" y="4477624"/>
                    <a:ext cx="944880" cy="1633537"/>
                  </a:xfrm>
                  <a:custGeom>
                    <a:avLst/>
                    <a:gdLst>
                      <a:gd name="connsiteX0" fmla="*/ 3810 w 944880"/>
                      <a:gd name="connsiteY0" fmla="*/ 0 h 1633537"/>
                      <a:gd name="connsiteX1" fmla="*/ 944880 w 944880"/>
                      <a:gd name="connsiteY1" fmla="*/ 1630680 h 1633537"/>
                      <a:gd name="connsiteX2" fmla="*/ 942975 w 944880"/>
                      <a:gd name="connsiteY2" fmla="*/ 1633538 h 1633537"/>
                      <a:gd name="connsiteX3" fmla="*/ 0 w 944880"/>
                      <a:gd name="connsiteY3" fmla="*/ 0 h 1633537"/>
                      <a:gd name="connsiteX4" fmla="*/ 3810 w 944880"/>
                      <a:gd name="connsiteY4" fmla="*/ 0 h 1633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880" h="1633537">
                        <a:moveTo>
                          <a:pt x="3810" y="0"/>
                        </a:moveTo>
                        <a:lnTo>
                          <a:pt x="944880" y="1630680"/>
                        </a:lnTo>
                        <a:cubicBezTo>
                          <a:pt x="943927" y="1631632"/>
                          <a:pt x="943927" y="1632585"/>
                          <a:pt x="942975" y="1633538"/>
                        </a:cubicBezTo>
                        <a:lnTo>
                          <a:pt x="0" y="0"/>
                        </a:lnTo>
                        <a:cubicBezTo>
                          <a:pt x="952" y="0"/>
                          <a:pt x="2857" y="0"/>
                          <a:pt x="3810"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orma libre: forma 1807">
                    <a:extLst>
                      <a:ext uri="{FF2B5EF4-FFF2-40B4-BE49-F238E27FC236}">
                        <a16:creationId xmlns:a16="http://schemas.microsoft.com/office/drawing/2014/main" id="{EC128C76-88BF-9344-D328-F52CAD700768}"/>
                      </a:ext>
                    </a:extLst>
                  </p:cNvPr>
                  <p:cNvSpPr/>
                  <p:nvPr/>
                </p:nvSpPr>
                <p:spPr>
                  <a:xfrm>
                    <a:off x="7077180" y="4477624"/>
                    <a:ext cx="945832" cy="1636394"/>
                  </a:xfrm>
                  <a:custGeom>
                    <a:avLst/>
                    <a:gdLst>
                      <a:gd name="connsiteX0" fmla="*/ 2858 w 945832"/>
                      <a:gd name="connsiteY0" fmla="*/ 0 h 1636394"/>
                      <a:gd name="connsiteX1" fmla="*/ 945833 w 945832"/>
                      <a:gd name="connsiteY1" fmla="*/ 1633538 h 1636394"/>
                      <a:gd name="connsiteX2" fmla="*/ 943928 w 945832"/>
                      <a:gd name="connsiteY2" fmla="*/ 1636395 h 1636394"/>
                      <a:gd name="connsiteX3" fmla="*/ 0 w 945832"/>
                      <a:gd name="connsiteY3" fmla="*/ 0 h 1636394"/>
                      <a:gd name="connsiteX4" fmla="*/ 2858 w 945832"/>
                      <a:gd name="connsiteY4" fmla="*/ 0 h 1636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832" h="1636394">
                        <a:moveTo>
                          <a:pt x="2858" y="0"/>
                        </a:moveTo>
                        <a:lnTo>
                          <a:pt x="945833" y="1633538"/>
                        </a:lnTo>
                        <a:cubicBezTo>
                          <a:pt x="944880" y="1634490"/>
                          <a:pt x="944880" y="1635443"/>
                          <a:pt x="943928" y="1636395"/>
                        </a:cubicBezTo>
                        <a:lnTo>
                          <a:pt x="0" y="0"/>
                        </a:lnTo>
                        <a:cubicBezTo>
                          <a:pt x="952" y="0"/>
                          <a:pt x="1905" y="0"/>
                          <a:pt x="2858"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Forma libre: forma 1808">
                    <a:extLst>
                      <a:ext uri="{FF2B5EF4-FFF2-40B4-BE49-F238E27FC236}">
                        <a16:creationId xmlns:a16="http://schemas.microsoft.com/office/drawing/2014/main" id="{0A981737-3546-48BE-8C87-BC20B093397B}"/>
                      </a:ext>
                    </a:extLst>
                  </p:cNvPr>
                  <p:cNvSpPr/>
                  <p:nvPr/>
                </p:nvSpPr>
                <p:spPr>
                  <a:xfrm>
                    <a:off x="7073369" y="4477624"/>
                    <a:ext cx="948690" cy="1639252"/>
                  </a:xfrm>
                  <a:custGeom>
                    <a:avLst/>
                    <a:gdLst>
                      <a:gd name="connsiteX0" fmla="*/ 3810 w 948690"/>
                      <a:gd name="connsiteY0" fmla="*/ 0 h 1639252"/>
                      <a:gd name="connsiteX1" fmla="*/ 948690 w 948690"/>
                      <a:gd name="connsiteY1" fmla="*/ 1636395 h 1639252"/>
                      <a:gd name="connsiteX2" fmla="*/ 946785 w 948690"/>
                      <a:gd name="connsiteY2" fmla="*/ 1639253 h 1639252"/>
                      <a:gd name="connsiteX3" fmla="*/ 0 w 948690"/>
                      <a:gd name="connsiteY3" fmla="*/ 0 h 1639252"/>
                      <a:gd name="connsiteX4" fmla="*/ 3810 w 948690"/>
                      <a:gd name="connsiteY4" fmla="*/ 0 h 1639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8690" h="1639252">
                        <a:moveTo>
                          <a:pt x="3810" y="0"/>
                        </a:moveTo>
                        <a:lnTo>
                          <a:pt x="948690" y="1636395"/>
                        </a:lnTo>
                        <a:cubicBezTo>
                          <a:pt x="947738" y="1637348"/>
                          <a:pt x="947738" y="1638300"/>
                          <a:pt x="946785" y="1639253"/>
                        </a:cubicBezTo>
                        <a:lnTo>
                          <a:pt x="0" y="0"/>
                        </a:lnTo>
                        <a:cubicBezTo>
                          <a:pt x="953" y="0"/>
                          <a:pt x="1905" y="0"/>
                          <a:pt x="3810"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Forma libre: forma 1809">
                    <a:extLst>
                      <a:ext uri="{FF2B5EF4-FFF2-40B4-BE49-F238E27FC236}">
                        <a16:creationId xmlns:a16="http://schemas.microsoft.com/office/drawing/2014/main" id="{4751BC32-ACF6-9747-C343-E7EA25F953ED}"/>
                      </a:ext>
                    </a:extLst>
                  </p:cNvPr>
                  <p:cNvSpPr/>
                  <p:nvPr/>
                </p:nvSpPr>
                <p:spPr>
                  <a:xfrm>
                    <a:off x="7070512" y="4477624"/>
                    <a:ext cx="949642" cy="1642109"/>
                  </a:xfrm>
                  <a:custGeom>
                    <a:avLst/>
                    <a:gdLst>
                      <a:gd name="connsiteX0" fmla="*/ 2857 w 949642"/>
                      <a:gd name="connsiteY0" fmla="*/ 0 h 1642109"/>
                      <a:gd name="connsiteX1" fmla="*/ 949643 w 949642"/>
                      <a:gd name="connsiteY1" fmla="*/ 1639253 h 1642109"/>
                      <a:gd name="connsiteX2" fmla="*/ 947738 w 949642"/>
                      <a:gd name="connsiteY2" fmla="*/ 1642110 h 1642109"/>
                      <a:gd name="connsiteX3" fmla="*/ 0 w 949642"/>
                      <a:gd name="connsiteY3" fmla="*/ 0 h 1642109"/>
                      <a:gd name="connsiteX4" fmla="*/ 2857 w 949642"/>
                      <a:gd name="connsiteY4" fmla="*/ 0 h 1642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642" h="1642109">
                        <a:moveTo>
                          <a:pt x="2857" y="0"/>
                        </a:moveTo>
                        <a:lnTo>
                          <a:pt x="949643" y="1639253"/>
                        </a:lnTo>
                        <a:cubicBezTo>
                          <a:pt x="948690" y="1640205"/>
                          <a:pt x="948690" y="1641157"/>
                          <a:pt x="947738" y="1642110"/>
                        </a:cubicBezTo>
                        <a:lnTo>
                          <a:pt x="0" y="0"/>
                        </a:lnTo>
                        <a:cubicBezTo>
                          <a:pt x="952" y="0"/>
                          <a:pt x="1905" y="0"/>
                          <a:pt x="2857"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Forma libre: forma 1810">
                    <a:extLst>
                      <a:ext uri="{FF2B5EF4-FFF2-40B4-BE49-F238E27FC236}">
                        <a16:creationId xmlns:a16="http://schemas.microsoft.com/office/drawing/2014/main" id="{515677B3-163E-6710-94F7-6BF5555F9172}"/>
                      </a:ext>
                    </a:extLst>
                  </p:cNvPr>
                  <p:cNvSpPr/>
                  <p:nvPr/>
                </p:nvSpPr>
                <p:spPr>
                  <a:xfrm>
                    <a:off x="7066702" y="4477624"/>
                    <a:ext cx="951547" cy="1644967"/>
                  </a:xfrm>
                  <a:custGeom>
                    <a:avLst/>
                    <a:gdLst>
                      <a:gd name="connsiteX0" fmla="*/ 3810 w 951547"/>
                      <a:gd name="connsiteY0" fmla="*/ 0 h 1644967"/>
                      <a:gd name="connsiteX1" fmla="*/ 951548 w 951547"/>
                      <a:gd name="connsiteY1" fmla="*/ 1642110 h 1644967"/>
                      <a:gd name="connsiteX2" fmla="*/ 949643 w 951547"/>
                      <a:gd name="connsiteY2" fmla="*/ 1644968 h 1644967"/>
                      <a:gd name="connsiteX3" fmla="*/ 0 w 951547"/>
                      <a:gd name="connsiteY3" fmla="*/ 0 h 1644967"/>
                      <a:gd name="connsiteX4" fmla="*/ 3810 w 951547"/>
                      <a:gd name="connsiteY4" fmla="*/ 0 h 1644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547" h="1644967">
                        <a:moveTo>
                          <a:pt x="3810" y="0"/>
                        </a:moveTo>
                        <a:lnTo>
                          <a:pt x="951548" y="1642110"/>
                        </a:lnTo>
                        <a:cubicBezTo>
                          <a:pt x="950595" y="1643063"/>
                          <a:pt x="950595" y="1644015"/>
                          <a:pt x="949643" y="1644968"/>
                        </a:cubicBezTo>
                        <a:lnTo>
                          <a:pt x="0" y="0"/>
                        </a:lnTo>
                        <a:cubicBezTo>
                          <a:pt x="1905" y="0"/>
                          <a:pt x="2858" y="0"/>
                          <a:pt x="3810"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Forma libre: forma 1811">
                    <a:extLst>
                      <a:ext uri="{FF2B5EF4-FFF2-40B4-BE49-F238E27FC236}">
                        <a16:creationId xmlns:a16="http://schemas.microsoft.com/office/drawing/2014/main" id="{5AFA4B4E-8E83-C56A-8132-F2258F96785C}"/>
                      </a:ext>
                    </a:extLst>
                  </p:cNvPr>
                  <p:cNvSpPr/>
                  <p:nvPr/>
                </p:nvSpPr>
                <p:spPr>
                  <a:xfrm>
                    <a:off x="7063844" y="4477624"/>
                    <a:ext cx="952500" cy="1647825"/>
                  </a:xfrm>
                  <a:custGeom>
                    <a:avLst/>
                    <a:gdLst>
                      <a:gd name="connsiteX0" fmla="*/ 2858 w 952500"/>
                      <a:gd name="connsiteY0" fmla="*/ 0 h 1647825"/>
                      <a:gd name="connsiteX1" fmla="*/ 952500 w 952500"/>
                      <a:gd name="connsiteY1" fmla="*/ 1644968 h 1647825"/>
                      <a:gd name="connsiteX2" fmla="*/ 950595 w 952500"/>
                      <a:gd name="connsiteY2" fmla="*/ 1647825 h 1647825"/>
                      <a:gd name="connsiteX3" fmla="*/ 0 w 952500"/>
                      <a:gd name="connsiteY3" fmla="*/ 0 h 1647825"/>
                      <a:gd name="connsiteX4" fmla="*/ 2858 w 952500"/>
                      <a:gd name="connsiteY4" fmla="*/ 0 h 1647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0" h="1647825">
                        <a:moveTo>
                          <a:pt x="2858" y="0"/>
                        </a:moveTo>
                        <a:lnTo>
                          <a:pt x="952500" y="1644968"/>
                        </a:lnTo>
                        <a:cubicBezTo>
                          <a:pt x="951548" y="1645920"/>
                          <a:pt x="951548" y="1646873"/>
                          <a:pt x="950595" y="1647825"/>
                        </a:cubicBezTo>
                        <a:lnTo>
                          <a:pt x="0" y="0"/>
                        </a:lnTo>
                        <a:cubicBezTo>
                          <a:pt x="953" y="0"/>
                          <a:pt x="1905" y="0"/>
                          <a:pt x="2858"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orma libre: forma 1812">
                    <a:extLst>
                      <a:ext uri="{FF2B5EF4-FFF2-40B4-BE49-F238E27FC236}">
                        <a16:creationId xmlns:a16="http://schemas.microsoft.com/office/drawing/2014/main" id="{40891D54-7527-2672-3C54-9B6A2225C5D7}"/>
                      </a:ext>
                    </a:extLst>
                  </p:cNvPr>
                  <p:cNvSpPr/>
                  <p:nvPr/>
                </p:nvSpPr>
                <p:spPr>
                  <a:xfrm>
                    <a:off x="7060987" y="4477624"/>
                    <a:ext cx="954405" cy="1650682"/>
                  </a:xfrm>
                  <a:custGeom>
                    <a:avLst/>
                    <a:gdLst>
                      <a:gd name="connsiteX0" fmla="*/ 2857 w 954405"/>
                      <a:gd name="connsiteY0" fmla="*/ 0 h 1650682"/>
                      <a:gd name="connsiteX1" fmla="*/ 954405 w 954405"/>
                      <a:gd name="connsiteY1" fmla="*/ 1647825 h 1650682"/>
                      <a:gd name="connsiteX2" fmla="*/ 952500 w 954405"/>
                      <a:gd name="connsiteY2" fmla="*/ 1650682 h 1650682"/>
                      <a:gd name="connsiteX3" fmla="*/ 0 w 954405"/>
                      <a:gd name="connsiteY3" fmla="*/ 0 h 1650682"/>
                      <a:gd name="connsiteX4" fmla="*/ 2857 w 954405"/>
                      <a:gd name="connsiteY4" fmla="*/ 0 h 1650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5" h="1650682">
                        <a:moveTo>
                          <a:pt x="2857" y="0"/>
                        </a:moveTo>
                        <a:lnTo>
                          <a:pt x="954405" y="1647825"/>
                        </a:lnTo>
                        <a:cubicBezTo>
                          <a:pt x="953452" y="1648778"/>
                          <a:pt x="953452" y="1649730"/>
                          <a:pt x="952500" y="1650682"/>
                        </a:cubicBezTo>
                        <a:lnTo>
                          <a:pt x="0" y="0"/>
                        </a:lnTo>
                        <a:cubicBezTo>
                          <a:pt x="952" y="0"/>
                          <a:pt x="1905" y="0"/>
                          <a:pt x="2857"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Forma libre: forma 1813">
                    <a:extLst>
                      <a:ext uri="{FF2B5EF4-FFF2-40B4-BE49-F238E27FC236}">
                        <a16:creationId xmlns:a16="http://schemas.microsoft.com/office/drawing/2014/main" id="{1748E5E1-A667-9804-2649-5064BFDC0A61}"/>
                      </a:ext>
                    </a:extLst>
                  </p:cNvPr>
                  <p:cNvSpPr/>
                  <p:nvPr/>
                </p:nvSpPr>
                <p:spPr>
                  <a:xfrm>
                    <a:off x="7057177" y="4477624"/>
                    <a:ext cx="956309" cy="1653540"/>
                  </a:xfrm>
                  <a:custGeom>
                    <a:avLst/>
                    <a:gdLst>
                      <a:gd name="connsiteX0" fmla="*/ 3810 w 956309"/>
                      <a:gd name="connsiteY0" fmla="*/ 0 h 1653540"/>
                      <a:gd name="connsiteX1" fmla="*/ 956310 w 956309"/>
                      <a:gd name="connsiteY1" fmla="*/ 1650682 h 1653540"/>
                      <a:gd name="connsiteX2" fmla="*/ 954405 w 956309"/>
                      <a:gd name="connsiteY2" fmla="*/ 1653540 h 1653540"/>
                      <a:gd name="connsiteX3" fmla="*/ 0 w 956309"/>
                      <a:gd name="connsiteY3" fmla="*/ 0 h 1653540"/>
                      <a:gd name="connsiteX4" fmla="*/ 3810 w 956309"/>
                      <a:gd name="connsiteY4" fmla="*/ 0 h 1653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309" h="1653540">
                        <a:moveTo>
                          <a:pt x="3810" y="0"/>
                        </a:moveTo>
                        <a:lnTo>
                          <a:pt x="956310" y="1650682"/>
                        </a:lnTo>
                        <a:cubicBezTo>
                          <a:pt x="955358" y="1651635"/>
                          <a:pt x="955358" y="1652588"/>
                          <a:pt x="954405" y="1653540"/>
                        </a:cubicBezTo>
                        <a:lnTo>
                          <a:pt x="0" y="0"/>
                        </a:lnTo>
                        <a:cubicBezTo>
                          <a:pt x="953" y="0"/>
                          <a:pt x="1905" y="0"/>
                          <a:pt x="3810"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Forma libre: forma 1814">
                    <a:extLst>
                      <a:ext uri="{FF2B5EF4-FFF2-40B4-BE49-F238E27FC236}">
                        <a16:creationId xmlns:a16="http://schemas.microsoft.com/office/drawing/2014/main" id="{B65CAEAD-0162-F2C4-E28A-553682139ED2}"/>
                      </a:ext>
                    </a:extLst>
                  </p:cNvPr>
                  <p:cNvSpPr/>
                  <p:nvPr/>
                </p:nvSpPr>
                <p:spPr>
                  <a:xfrm>
                    <a:off x="7054319" y="4477624"/>
                    <a:ext cx="957262" cy="1656397"/>
                  </a:xfrm>
                  <a:custGeom>
                    <a:avLst/>
                    <a:gdLst>
                      <a:gd name="connsiteX0" fmla="*/ 2858 w 957262"/>
                      <a:gd name="connsiteY0" fmla="*/ 0 h 1656397"/>
                      <a:gd name="connsiteX1" fmla="*/ 957263 w 957262"/>
                      <a:gd name="connsiteY1" fmla="*/ 1653540 h 1656397"/>
                      <a:gd name="connsiteX2" fmla="*/ 955358 w 957262"/>
                      <a:gd name="connsiteY2" fmla="*/ 1656398 h 1656397"/>
                      <a:gd name="connsiteX3" fmla="*/ 0 w 957262"/>
                      <a:gd name="connsiteY3" fmla="*/ 0 h 1656397"/>
                      <a:gd name="connsiteX4" fmla="*/ 2858 w 957262"/>
                      <a:gd name="connsiteY4" fmla="*/ 0 h 1656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262" h="1656397">
                        <a:moveTo>
                          <a:pt x="2858" y="0"/>
                        </a:moveTo>
                        <a:lnTo>
                          <a:pt x="957263" y="1653540"/>
                        </a:lnTo>
                        <a:cubicBezTo>
                          <a:pt x="956310" y="1654493"/>
                          <a:pt x="956310" y="1655445"/>
                          <a:pt x="955358" y="1656398"/>
                        </a:cubicBezTo>
                        <a:lnTo>
                          <a:pt x="0" y="0"/>
                        </a:lnTo>
                        <a:cubicBezTo>
                          <a:pt x="953" y="0"/>
                          <a:pt x="1905" y="0"/>
                          <a:pt x="2858"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orma libre: forma 1815">
                    <a:extLst>
                      <a:ext uri="{FF2B5EF4-FFF2-40B4-BE49-F238E27FC236}">
                        <a16:creationId xmlns:a16="http://schemas.microsoft.com/office/drawing/2014/main" id="{EC1D54FE-791D-8FA4-6B99-B15A25DF2275}"/>
                      </a:ext>
                    </a:extLst>
                  </p:cNvPr>
                  <p:cNvSpPr/>
                  <p:nvPr/>
                </p:nvSpPr>
                <p:spPr>
                  <a:xfrm>
                    <a:off x="7050510" y="4477624"/>
                    <a:ext cx="960120" cy="1659255"/>
                  </a:xfrm>
                  <a:custGeom>
                    <a:avLst/>
                    <a:gdLst>
                      <a:gd name="connsiteX0" fmla="*/ 3810 w 960120"/>
                      <a:gd name="connsiteY0" fmla="*/ 0 h 1659255"/>
                      <a:gd name="connsiteX1" fmla="*/ 960120 w 960120"/>
                      <a:gd name="connsiteY1" fmla="*/ 1656398 h 1659255"/>
                      <a:gd name="connsiteX2" fmla="*/ 958215 w 960120"/>
                      <a:gd name="connsiteY2" fmla="*/ 1659255 h 1659255"/>
                      <a:gd name="connsiteX3" fmla="*/ 0 w 960120"/>
                      <a:gd name="connsiteY3" fmla="*/ 0 h 1659255"/>
                      <a:gd name="connsiteX4" fmla="*/ 3810 w 960120"/>
                      <a:gd name="connsiteY4" fmla="*/ 0 h 1659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120" h="1659255">
                        <a:moveTo>
                          <a:pt x="3810" y="0"/>
                        </a:moveTo>
                        <a:lnTo>
                          <a:pt x="960120" y="1656398"/>
                        </a:lnTo>
                        <a:cubicBezTo>
                          <a:pt x="959168" y="1657350"/>
                          <a:pt x="959168" y="1658303"/>
                          <a:pt x="958215" y="1659255"/>
                        </a:cubicBezTo>
                        <a:lnTo>
                          <a:pt x="0" y="0"/>
                        </a:lnTo>
                        <a:cubicBezTo>
                          <a:pt x="953" y="0"/>
                          <a:pt x="1905" y="0"/>
                          <a:pt x="3810"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Forma libre: forma 1816">
                    <a:extLst>
                      <a:ext uri="{FF2B5EF4-FFF2-40B4-BE49-F238E27FC236}">
                        <a16:creationId xmlns:a16="http://schemas.microsoft.com/office/drawing/2014/main" id="{3AB521D4-5C7C-B4DE-1C4B-5F04B861C7BC}"/>
                      </a:ext>
                    </a:extLst>
                  </p:cNvPr>
                  <p:cNvSpPr/>
                  <p:nvPr/>
                </p:nvSpPr>
                <p:spPr>
                  <a:xfrm>
                    <a:off x="7046700" y="4477624"/>
                    <a:ext cx="962024" cy="1662112"/>
                  </a:xfrm>
                  <a:custGeom>
                    <a:avLst/>
                    <a:gdLst>
                      <a:gd name="connsiteX0" fmla="*/ 3810 w 962024"/>
                      <a:gd name="connsiteY0" fmla="*/ 0 h 1662112"/>
                      <a:gd name="connsiteX1" fmla="*/ 962025 w 962024"/>
                      <a:gd name="connsiteY1" fmla="*/ 1659255 h 1662112"/>
                      <a:gd name="connsiteX2" fmla="*/ 960120 w 962024"/>
                      <a:gd name="connsiteY2" fmla="*/ 1662113 h 1662112"/>
                      <a:gd name="connsiteX3" fmla="*/ 0 w 962024"/>
                      <a:gd name="connsiteY3" fmla="*/ 0 h 1662112"/>
                      <a:gd name="connsiteX4" fmla="*/ 3810 w 962024"/>
                      <a:gd name="connsiteY4" fmla="*/ 0 h 1662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4" h="1662112">
                        <a:moveTo>
                          <a:pt x="3810" y="0"/>
                        </a:moveTo>
                        <a:lnTo>
                          <a:pt x="962025" y="1659255"/>
                        </a:lnTo>
                        <a:cubicBezTo>
                          <a:pt x="961073" y="1660207"/>
                          <a:pt x="961073" y="1661160"/>
                          <a:pt x="960120" y="1662113"/>
                        </a:cubicBezTo>
                        <a:lnTo>
                          <a:pt x="0" y="0"/>
                        </a:lnTo>
                        <a:cubicBezTo>
                          <a:pt x="952" y="0"/>
                          <a:pt x="1905" y="0"/>
                          <a:pt x="3810"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Forma libre: forma 1817">
                    <a:extLst>
                      <a:ext uri="{FF2B5EF4-FFF2-40B4-BE49-F238E27FC236}">
                        <a16:creationId xmlns:a16="http://schemas.microsoft.com/office/drawing/2014/main" id="{9B649021-AF9D-30B7-ECBA-B1B2931741C1}"/>
                      </a:ext>
                    </a:extLst>
                  </p:cNvPr>
                  <p:cNvSpPr/>
                  <p:nvPr/>
                </p:nvSpPr>
                <p:spPr>
                  <a:xfrm>
                    <a:off x="7042889" y="4477624"/>
                    <a:ext cx="963930" cy="1666875"/>
                  </a:xfrm>
                  <a:custGeom>
                    <a:avLst/>
                    <a:gdLst>
                      <a:gd name="connsiteX0" fmla="*/ 3810 w 963930"/>
                      <a:gd name="connsiteY0" fmla="*/ 0 h 1666875"/>
                      <a:gd name="connsiteX1" fmla="*/ 963930 w 963930"/>
                      <a:gd name="connsiteY1" fmla="*/ 1663065 h 1666875"/>
                      <a:gd name="connsiteX2" fmla="*/ 962025 w 963930"/>
                      <a:gd name="connsiteY2" fmla="*/ 1666875 h 1666875"/>
                      <a:gd name="connsiteX3" fmla="*/ 0 w 963930"/>
                      <a:gd name="connsiteY3" fmla="*/ 0 h 1666875"/>
                      <a:gd name="connsiteX4" fmla="*/ 3810 w 963930"/>
                      <a:gd name="connsiteY4" fmla="*/ 0 h 166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930" h="1666875">
                        <a:moveTo>
                          <a:pt x="3810" y="0"/>
                        </a:moveTo>
                        <a:lnTo>
                          <a:pt x="963930" y="1663065"/>
                        </a:lnTo>
                        <a:cubicBezTo>
                          <a:pt x="962978" y="1664018"/>
                          <a:pt x="962978" y="1664970"/>
                          <a:pt x="962025" y="1666875"/>
                        </a:cubicBezTo>
                        <a:lnTo>
                          <a:pt x="0" y="0"/>
                        </a:lnTo>
                        <a:cubicBezTo>
                          <a:pt x="953" y="0"/>
                          <a:pt x="2858" y="0"/>
                          <a:pt x="3810"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orma libre: forma 1818">
                    <a:extLst>
                      <a:ext uri="{FF2B5EF4-FFF2-40B4-BE49-F238E27FC236}">
                        <a16:creationId xmlns:a16="http://schemas.microsoft.com/office/drawing/2014/main" id="{9A867E36-C15D-6A51-4665-903D92753C5B}"/>
                      </a:ext>
                    </a:extLst>
                  </p:cNvPr>
                  <p:cNvSpPr/>
                  <p:nvPr/>
                </p:nvSpPr>
                <p:spPr>
                  <a:xfrm>
                    <a:off x="7038127" y="4477624"/>
                    <a:ext cx="966787" cy="1669732"/>
                  </a:xfrm>
                  <a:custGeom>
                    <a:avLst/>
                    <a:gdLst>
                      <a:gd name="connsiteX0" fmla="*/ 4763 w 966787"/>
                      <a:gd name="connsiteY0" fmla="*/ 0 h 1669732"/>
                      <a:gd name="connsiteX1" fmla="*/ 966788 w 966787"/>
                      <a:gd name="connsiteY1" fmla="*/ 1665923 h 1669732"/>
                      <a:gd name="connsiteX2" fmla="*/ 964883 w 966787"/>
                      <a:gd name="connsiteY2" fmla="*/ 1669732 h 1669732"/>
                      <a:gd name="connsiteX3" fmla="*/ 0 w 966787"/>
                      <a:gd name="connsiteY3" fmla="*/ 0 h 1669732"/>
                      <a:gd name="connsiteX4" fmla="*/ 4763 w 966787"/>
                      <a:gd name="connsiteY4" fmla="*/ 0 h 1669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787" h="1669732">
                        <a:moveTo>
                          <a:pt x="4763" y="0"/>
                        </a:moveTo>
                        <a:lnTo>
                          <a:pt x="966788" y="1665923"/>
                        </a:lnTo>
                        <a:cubicBezTo>
                          <a:pt x="965835" y="1666875"/>
                          <a:pt x="965835" y="1668780"/>
                          <a:pt x="964883" y="1669732"/>
                        </a:cubicBezTo>
                        <a:lnTo>
                          <a:pt x="0" y="0"/>
                        </a:lnTo>
                        <a:cubicBezTo>
                          <a:pt x="1905" y="0"/>
                          <a:pt x="2858" y="0"/>
                          <a:pt x="4763"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Forma libre: forma 1819">
                    <a:extLst>
                      <a:ext uri="{FF2B5EF4-FFF2-40B4-BE49-F238E27FC236}">
                        <a16:creationId xmlns:a16="http://schemas.microsoft.com/office/drawing/2014/main" id="{43C88F86-0A45-96AE-D14E-01B4E2508295}"/>
                      </a:ext>
                    </a:extLst>
                  </p:cNvPr>
                  <p:cNvSpPr/>
                  <p:nvPr/>
                </p:nvSpPr>
                <p:spPr>
                  <a:xfrm>
                    <a:off x="7033364" y="4477624"/>
                    <a:ext cx="968692" cy="1673542"/>
                  </a:xfrm>
                  <a:custGeom>
                    <a:avLst/>
                    <a:gdLst>
                      <a:gd name="connsiteX0" fmla="*/ 4763 w 968692"/>
                      <a:gd name="connsiteY0" fmla="*/ 0 h 1673542"/>
                      <a:gd name="connsiteX1" fmla="*/ 968693 w 968692"/>
                      <a:gd name="connsiteY1" fmla="*/ 1669732 h 1673542"/>
                      <a:gd name="connsiteX2" fmla="*/ 966788 w 968692"/>
                      <a:gd name="connsiteY2" fmla="*/ 1673543 h 1673542"/>
                      <a:gd name="connsiteX3" fmla="*/ 0 w 968692"/>
                      <a:gd name="connsiteY3" fmla="*/ 0 h 1673542"/>
                      <a:gd name="connsiteX4" fmla="*/ 4763 w 968692"/>
                      <a:gd name="connsiteY4" fmla="*/ 0 h 1673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692" h="1673542">
                        <a:moveTo>
                          <a:pt x="4763" y="0"/>
                        </a:moveTo>
                        <a:lnTo>
                          <a:pt x="968693" y="1669732"/>
                        </a:lnTo>
                        <a:cubicBezTo>
                          <a:pt x="967740" y="1670685"/>
                          <a:pt x="966788" y="1672590"/>
                          <a:pt x="966788" y="1673543"/>
                        </a:cubicBezTo>
                        <a:lnTo>
                          <a:pt x="0" y="0"/>
                        </a:lnTo>
                        <a:cubicBezTo>
                          <a:pt x="1905" y="0"/>
                          <a:pt x="3810" y="0"/>
                          <a:pt x="4763"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Forma libre: forma 1820">
                    <a:extLst>
                      <a:ext uri="{FF2B5EF4-FFF2-40B4-BE49-F238E27FC236}">
                        <a16:creationId xmlns:a16="http://schemas.microsoft.com/office/drawing/2014/main" id="{9472E77F-D6FD-E86D-CF16-24E0EF08C671}"/>
                      </a:ext>
                    </a:extLst>
                  </p:cNvPr>
                  <p:cNvSpPr/>
                  <p:nvPr/>
                </p:nvSpPr>
                <p:spPr>
                  <a:xfrm>
                    <a:off x="7028602" y="4477624"/>
                    <a:ext cx="971549" cy="1678305"/>
                  </a:xfrm>
                  <a:custGeom>
                    <a:avLst/>
                    <a:gdLst>
                      <a:gd name="connsiteX0" fmla="*/ 4763 w 971549"/>
                      <a:gd name="connsiteY0" fmla="*/ 0 h 1678305"/>
                      <a:gd name="connsiteX1" fmla="*/ 971550 w 971549"/>
                      <a:gd name="connsiteY1" fmla="*/ 1673543 h 1678305"/>
                      <a:gd name="connsiteX2" fmla="*/ 968693 w 971549"/>
                      <a:gd name="connsiteY2" fmla="*/ 1678305 h 1678305"/>
                      <a:gd name="connsiteX3" fmla="*/ 0 w 971549"/>
                      <a:gd name="connsiteY3" fmla="*/ 0 h 1678305"/>
                      <a:gd name="connsiteX4" fmla="*/ 4763 w 971549"/>
                      <a:gd name="connsiteY4" fmla="*/ 0 h 1678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49" h="1678305">
                        <a:moveTo>
                          <a:pt x="4763" y="0"/>
                        </a:moveTo>
                        <a:lnTo>
                          <a:pt x="971550" y="1673543"/>
                        </a:lnTo>
                        <a:cubicBezTo>
                          <a:pt x="970598" y="1675448"/>
                          <a:pt x="969645" y="1676400"/>
                          <a:pt x="968693" y="1678305"/>
                        </a:cubicBezTo>
                        <a:lnTo>
                          <a:pt x="0" y="0"/>
                        </a:lnTo>
                        <a:cubicBezTo>
                          <a:pt x="1905" y="0"/>
                          <a:pt x="2858" y="0"/>
                          <a:pt x="4763"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orma libre: forma 1821">
                    <a:extLst>
                      <a:ext uri="{FF2B5EF4-FFF2-40B4-BE49-F238E27FC236}">
                        <a16:creationId xmlns:a16="http://schemas.microsoft.com/office/drawing/2014/main" id="{4AF44856-B96F-DC47-0520-611ADBA4F989}"/>
                      </a:ext>
                    </a:extLst>
                  </p:cNvPr>
                  <p:cNvSpPr/>
                  <p:nvPr/>
                </p:nvSpPr>
                <p:spPr>
                  <a:xfrm>
                    <a:off x="7021935" y="4477624"/>
                    <a:ext cx="975360" cy="1684019"/>
                  </a:xfrm>
                  <a:custGeom>
                    <a:avLst/>
                    <a:gdLst>
                      <a:gd name="connsiteX0" fmla="*/ 6667 w 975360"/>
                      <a:gd name="connsiteY0" fmla="*/ 0 h 1684019"/>
                      <a:gd name="connsiteX1" fmla="*/ 975360 w 975360"/>
                      <a:gd name="connsiteY1" fmla="*/ 1678305 h 1684019"/>
                      <a:gd name="connsiteX2" fmla="*/ 972503 w 975360"/>
                      <a:gd name="connsiteY2" fmla="*/ 1684020 h 1684019"/>
                      <a:gd name="connsiteX3" fmla="*/ 0 w 975360"/>
                      <a:gd name="connsiteY3" fmla="*/ 0 h 1684019"/>
                      <a:gd name="connsiteX4" fmla="*/ 6667 w 975360"/>
                      <a:gd name="connsiteY4" fmla="*/ 0 h 1684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360" h="1684019">
                        <a:moveTo>
                          <a:pt x="6667" y="0"/>
                        </a:moveTo>
                        <a:lnTo>
                          <a:pt x="975360" y="1678305"/>
                        </a:lnTo>
                        <a:cubicBezTo>
                          <a:pt x="974408" y="1680210"/>
                          <a:pt x="973455" y="1682115"/>
                          <a:pt x="972503" y="1684020"/>
                        </a:cubicBezTo>
                        <a:lnTo>
                          <a:pt x="0" y="0"/>
                        </a:lnTo>
                        <a:cubicBezTo>
                          <a:pt x="2858" y="0"/>
                          <a:pt x="4763" y="0"/>
                          <a:pt x="6667"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Forma libre: forma 1822">
                    <a:extLst>
                      <a:ext uri="{FF2B5EF4-FFF2-40B4-BE49-F238E27FC236}">
                        <a16:creationId xmlns:a16="http://schemas.microsoft.com/office/drawing/2014/main" id="{5F9AB78A-0E57-B4D4-10DD-0C02AA5D68CC}"/>
                      </a:ext>
                    </a:extLst>
                  </p:cNvPr>
                  <p:cNvSpPr/>
                  <p:nvPr/>
                </p:nvSpPr>
                <p:spPr>
                  <a:xfrm>
                    <a:off x="7015267" y="4477624"/>
                    <a:ext cx="979169" cy="1690687"/>
                  </a:xfrm>
                  <a:custGeom>
                    <a:avLst/>
                    <a:gdLst>
                      <a:gd name="connsiteX0" fmla="*/ 6667 w 979169"/>
                      <a:gd name="connsiteY0" fmla="*/ 0 h 1690687"/>
                      <a:gd name="connsiteX1" fmla="*/ 979170 w 979169"/>
                      <a:gd name="connsiteY1" fmla="*/ 1684020 h 1690687"/>
                      <a:gd name="connsiteX2" fmla="*/ 975360 w 979169"/>
                      <a:gd name="connsiteY2" fmla="*/ 1690688 h 1690687"/>
                      <a:gd name="connsiteX3" fmla="*/ 0 w 979169"/>
                      <a:gd name="connsiteY3" fmla="*/ 0 h 1690687"/>
                      <a:gd name="connsiteX4" fmla="*/ 6667 w 979169"/>
                      <a:gd name="connsiteY4" fmla="*/ 0 h 1690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169" h="1690687">
                        <a:moveTo>
                          <a:pt x="6667" y="0"/>
                        </a:moveTo>
                        <a:lnTo>
                          <a:pt x="979170" y="1684020"/>
                        </a:lnTo>
                        <a:cubicBezTo>
                          <a:pt x="978218" y="1685925"/>
                          <a:pt x="976313" y="1687830"/>
                          <a:pt x="975360" y="1690688"/>
                        </a:cubicBezTo>
                        <a:lnTo>
                          <a:pt x="0" y="0"/>
                        </a:lnTo>
                        <a:cubicBezTo>
                          <a:pt x="1905" y="0"/>
                          <a:pt x="4763" y="0"/>
                          <a:pt x="6667"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Forma libre: forma 1823">
                    <a:extLst>
                      <a:ext uri="{FF2B5EF4-FFF2-40B4-BE49-F238E27FC236}">
                        <a16:creationId xmlns:a16="http://schemas.microsoft.com/office/drawing/2014/main" id="{5A93897A-7490-7485-8100-DDED7DAE59AA}"/>
                      </a:ext>
                    </a:extLst>
                  </p:cNvPr>
                  <p:cNvSpPr/>
                  <p:nvPr/>
                </p:nvSpPr>
                <p:spPr>
                  <a:xfrm>
                    <a:off x="7005742" y="4477624"/>
                    <a:ext cx="984884" cy="1698307"/>
                  </a:xfrm>
                  <a:custGeom>
                    <a:avLst/>
                    <a:gdLst>
                      <a:gd name="connsiteX0" fmla="*/ 9525 w 984884"/>
                      <a:gd name="connsiteY0" fmla="*/ 0 h 1698307"/>
                      <a:gd name="connsiteX1" fmla="*/ 984885 w 984884"/>
                      <a:gd name="connsiteY1" fmla="*/ 1689735 h 1698307"/>
                      <a:gd name="connsiteX2" fmla="*/ 980123 w 984884"/>
                      <a:gd name="connsiteY2" fmla="*/ 1698307 h 1698307"/>
                      <a:gd name="connsiteX3" fmla="*/ 0 w 984884"/>
                      <a:gd name="connsiteY3" fmla="*/ 0 h 1698307"/>
                      <a:gd name="connsiteX4" fmla="*/ 9525 w 984884"/>
                      <a:gd name="connsiteY4" fmla="*/ 0 h 1698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884" h="1698307">
                        <a:moveTo>
                          <a:pt x="9525" y="0"/>
                        </a:moveTo>
                        <a:lnTo>
                          <a:pt x="984885" y="1689735"/>
                        </a:lnTo>
                        <a:cubicBezTo>
                          <a:pt x="982980" y="1692593"/>
                          <a:pt x="982028" y="1695450"/>
                          <a:pt x="980123" y="1698307"/>
                        </a:cubicBezTo>
                        <a:lnTo>
                          <a:pt x="0" y="0"/>
                        </a:lnTo>
                        <a:cubicBezTo>
                          <a:pt x="2857" y="0"/>
                          <a:pt x="5715" y="0"/>
                          <a:pt x="9525"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Forma libre: forma 1824">
                    <a:extLst>
                      <a:ext uri="{FF2B5EF4-FFF2-40B4-BE49-F238E27FC236}">
                        <a16:creationId xmlns:a16="http://schemas.microsoft.com/office/drawing/2014/main" id="{A4720BA2-4E78-A3EC-AFF0-30063810F45A}"/>
                      </a:ext>
                    </a:extLst>
                  </p:cNvPr>
                  <p:cNvSpPr/>
                  <p:nvPr/>
                </p:nvSpPr>
                <p:spPr>
                  <a:xfrm>
                    <a:off x="6964785" y="4477624"/>
                    <a:ext cx="1021079" cy="1733550"/>
                  </a:xfrm>
                  <a:custGeom>
                    <a:avLst/>
                    <a:gdLst>
                      <a:gd name="connsiteX0" fmla="*/ 40958 w 1021079"/>
                      <a:gd name="connsiteY0" fmla="*/ 0 h 1733550"/>
                      <a:gd name="connsiteX1" fmla="*/ 1021080 w 1021079"/>
                      <a:gd name="connsiteY1" fmla="*/ 1698307 h 1733550"/>
                      <a:gd name="connsiteX2" fmla="*/ 1001078 w 1021079"/>
                      <a:gd name="connsiteY2" fmla="*/ 1733550 h 1733550"/>
                      <a:gd name="connsiteX3" fmla="*/ 0 w 1021079"/>
                      <a:gd name="connsiteY3" fmla="*/ 0 h 1733550"/>
                      <a:gd name="connsiteX4" fmla="*/ 40958 w 1021079"/>
                      <a:gd name="connsiteY4" fmla="*/ 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079" h="1733550">
                        <a:moveTo>
                          <a:pt x="40958" y="0"/>
                        </a:moveTo>
                        <a:lnTo>
                          <a:pt x="1021080" y="1698307"/>
                        </a:lnTo>
                        <a:cubicBezTo>
                          <a:pt x="1008698" y="1720215"/>
                          <a:pt x="1001078" y="1733550"/>
                          <a:pt x="1001078" y="1733550"/>
                        </a:cubicBezTo>
                        <a:lnTo>
                          <a:pt x="0" y="0"/>
                        </a:lnTo>
                        <a:cubicBezTo>
                          <a:pt x="0" y="0"/>
                          <a:pt x="15240" y="0"/>
                          <a:pt x="40958"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63" name="Gráfico 436">
                <a:extLst>
                  <a:ext uri="{FF2B5EF4-FFF2-40B4-BE49-F238E27FC236}">
                    <a16:creationId xmlns:a16="http://schemas.microsoft.com/office/drawing/2014/main" id="{E08F992A-1103-6B56-B19F-ABA7424B3925}"/>
                  </a:ext>
                </a:extLst>
              </p:cNvPr>
              <p:cNvGrpSpPr/>
              <p:nvPr/>
            </p:nvGrpSpPr>
            <p:grpSpPr>
              <a:xfrm>
                <a:off x="9901342" y="2744074"/>
                <a:ext cx="1066800" cy="1733550"/>
                <a:chOff x="9901342" y="2744074"/>
                <a:chExt cx="1066800" cy="1733550"/>
              </a:xfrm>
              <a:grpFill/>
            </p:grpSpPr>
            <p:sp>
              <p:nvSpPr>
                <p:cNvPr id="317" name="Forma libre: forma 1773">
                  <a:extLst>
                    <a:ext uri="{FF2B5EF4-FFF2-40B4-BE49-F238E27FC236}">
                      <a16:creationId xmlns:a16="http://schemas.microsoft.com/office/drawing/2014/main" id="{46D535F3-A2A5-C2D6-CF28-08C54E37748F}"/>
                    </a:ext>
                  </a:extLst>
                </p:cNvPr>
                <p:cNvSpPr/>
                <p:nvPr/>
              </p:nvSpPr>
              <p:spPr>
                <a:xfrm>
                  <a:off x="9901342" y="2744074"/>
                  <a:ext cx="1066800" cy="1733550"/>
                </a:xfrm>
                <a:custGeom>
                  <a:avLst/>
                  <a:gdLst>
                    <a:gd name="connsiteX0" fmla="*/ 0 w 1066800"/>
                    <a:gd name="connsiteY0" fmla="*/ 114300 h 1733550"/>
                    <a:gd name="connsiteX1" fmla="*/ 65723 w 1066800"/>
                    <a:gd name="connsiteY1" fmla="*/ 0 h 1733550"/>
                    <a:gd name="connsiteX2" fmla="*/ 1066800 w 1066800"/>
                    <a:gd name="connsiteY2" fmla="*/ 1733550 h 1733550"/>
                    <a:gd name="connsiteX3" fmla="*/ 934403 w 1066800"/>
                    <a:gd name="connsiteY3" fmla="*/ 1733550 h 1733550"/>
                    <a:gd name="connsiteX4" fmla="*/ 0 w 1066800"/>
                    <a:gd name="connsiteY4" fmla="*/ 11430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00" h="1733550">
                      <a:moveTo>
                        <a:pt x="0" y="114300"/>
                      </a:moveTo>
                      <a:cubicBezTo>
                        <a:pt x="36195" y="51435"/>
                        <a:pt x="65723" y="0"/>
                        <a:pt x="65723" y="0"/>
                      </a:cubicBezTo>
                      <a:lnTo>
                        <a:pt x="1066800" y="1733550"/>
                      </a:lnTo>
                      <a:cubicBezTo>
                        <a:pt x="1066800" y="1733550"/>
                        <a:pt x="1007745" y="1733550"/>
                        <a:pt x="934403" y="1733550"/>
                      </a:cubicBezTo>
                      <a:cubicBezTo>
                        <a:pt x="935355" y="1733550"/>
                        <a:pt x="0" y="114300"/>
                        <a:pt x="0" y="114300"/>
                      </a:cubicBezTo>
                      <a:close/>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18" name="Gráfico 436">
                  <a:extLst>
                    <a:ext uri="{FF2B5EF4-FFF2-40B4-BE49-F238E27FC236}">
                      <a16:creationId xmlns:a16="http://schemas.microsoft.com/office/drawing/2014/main" id="{A4DA7210-30CF-7C88-9214-E325E9125E8B}"/>
                    </a:ext>
                  </a:extLst>
                </p:cNvPr>
                <p:cNvGrpSpPr/>
                <p:nvPr/>
              </p:nvGrpSpPr>
              <p:grpSpPr>
                <a:xfrm>
                  <a:off x="9901342" y="2744074"/>
                  <a:ext cx="1066800" cy="1733550"/>
                  <a:chOff x="9901342" y="2744074"/>
                  <a:chExt cx="1066800" cy="1733550"/>
                </a:xfrm>
                <a:grpFill/>
              </p:grpSpPr>
              <p:sp>
                <p:nvSpPr>
                  <p:cNvPr id="319" name="Forma libre: forma 1775">
                    <a:extLst>
                      <a:ext uri="{FF2B5EF4-FFF2-40B4-BE49-F238E27FC236}">
                        <a16:creationId xmlns:a16="http://schemas.microsoft.com/office/drawing/2014/main" id="{F1AB949C-0806-EA8B-1940-F0E0CAD6FB6D}"/>
                      </a:ext>
                    </a:extLst>
                  </p:cNvPr>
                  <p:cNvSpPr/>
                  <p:nvPr/>
                </p:nvSpPr>
                <p:spPr>
                  <a:xfrm>
                    <a:off x="9901342" y="2853611"/>
                    <a:ext cx="940117" cy="1624012"/>
                  </a:xfrm>
                  <a:custGeom>
                    <a:avLst/>
                    <a:gdLst>
                      <a:gd name="connsiteX0" fmla="*/ 935355 w 940117"/>
                      <a:gd name="connsiteY0" fmla="*/ 1624013 h 1624012"/>
                      <a:gd name="connsiteX1" fmla="*/ 0 w 940117"/>
                      <a:gd name="connsiteY1" fmla="*/ 4763 h 1624012"/>
                      <a:gd name="connsiteX2" fmla="*/ 2858 w 940117"/>
                      <a:gd name="connsiteY2" fmla="*/ 0 h 1624012"/>
                      <a:gd name="connsiteX3" fmla="*/ 940118 w 940117"/>
                      <a:gd name="connsiteY3" fmla="*/ 1624013 h 1624012"/>
                      <a:gd name="connsiteX4" fmla="*/ 935355 w 940117"/>
                      <a:gd name="connsiteY4" fmla="*/ 1624013 h 162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0117" h="1624012">
                        <a:moveTo>
                          <a:pt x="935355" y="1624013"/>
                        </a:moveTo>
                        <a:lnTo>
                          <a:pt x="0" y="4763"/>
                        </a:lnTo>
                        <a:cubicBezTo>
                          <a:pt x="953" y="2858"/>
                          <a:pt x="1905" y="1905"/>
                          <a:pt x="2858" y="0"/>
                        </a:cubicBezTo>
                        <a:lnTo>
                          <a:pt x="940118" y="1624013"/>
                        </a:lnTo>
                        <a:cubicBezTo>
                          <a:pt x="938213" y="1624013"/>
                          <a:pt x="936308" y="1624013"/>
                          <a:pt x="935355" y="1624013"/>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orma libre: forma 1776">
                    <a:extLst>
                      <a:ext uri="{FF2B5EF4-FFF2-40B4-BE49-F238E27FC236}">
                        <a16:creationId xmlns:a16="http://schemas.microsoft.com/office/drawing/2014/main" id="{8DD0DAD5-AC4F-E26E-B7B4-BCD41BCD7D99}"/>
                      </a:ext>
                    </a:extLst>
                  </p:cNvPr>
                  <p:cNvSpPr/>
                  <p:nvPr/>
                </p:nvSpPr>
                <p:spPr>
                  <a:xfrm>
                    <a:off x="9904200" y="2846944"/>
                    <a:ext cx="943927" cy="1630679"/>
                  </a:xfrm>
                  <a:custGeom>
                    <a:avLst/>
                    <a:gdLst>
                      <a:gd name="connsiteX0" fmla="*/ 937260 w 943927"/>
                      <a:gd name="connsiteY0" fmla="*/ 1630680 h 1630679"/>
                      <a:gd name="connsiteX1" fmla="*/ 0 w 943927"/>
                      <a:gd name="connsiteY1" fmla="*/ 6667 h 1630679"/>
                      <a:gd name="connsiteX2" fmla="*/ 3810 w 943927"/>
                      <a:gd name="connsiteY2" fmla="*/ 0 h 1630679"/>
                      <a:gd name="connsiteX3" fmla="*/ 943928 w 943927"/>
                      <a:gd name="connsiteY3" fmla="*/ 1630680 h 1630679"/>
                      <a:gd name="connsiteX4" fmla="*/ 937260 w 943927"/>
                      <a:gd name="connsiteY4" fmla="*/ 1630680 h 1630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3927" h="1630679">
                        <a:moveTo>
                          <a:pt x="937260" y="1630680"/>
                        </a:moveTo>
                        <a:lnTo>
                          <a:pt x="0" y="6667"/>
                        </a:lnTo>
                        <a:cubicBezTo>
                          <a:pt x="953" y="4763"/>
                          <a:pt x="2857" y="2858"/>
                          <a:pt x="3810" y="0"/>
                        </a:cubicBezTo>
                        <a:lnTo>
                          <a:pt x="943928" y="1630680"/>
                        </a:lnTo>
                        <a:cubicBezTo>
                          <a:pt x="942022" y="1630680"/>
                          <a:pt x="939165" y="1630680"/>
                          <a:pt x="937260" y="163068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orma libre: forma 1777">
                    <a:extLst>
                      <a:ext uri="{FF2B5EF4-FFF2-40B4-BE49-F238E27FC236}">
                        <a16:creationId xmlns:a16="http://schemas.microsoft.com/office/drawing/2014/main" id="{B730FA11-D9A9-977D-232E-0FEDBF72FBCA}"/>
                      </a:ext>
                    </a:extLst>
                  </p:cNvPr>
                  <p:cNvSpPr/>
                  <p:nvPr/>
                </p:nvSpPr>
                <p:spPr>
                  <a:xfrm>
                    <a:off x="9908010" y="2828846"/>
                    <a:ext cx="962025" cy="1648777"/>
                  </a:xfrm>
                  <a:custGeom>
                    <a:avLst/>
                    <a:gdLst>
                      <a:gd name="connsiteX0" fmla="*/ 940118 w 962025"/>
                      <a:gd name="connsiteY0" fmla="*/ 1648778 h 1648777"/>
                      <a:gd name="connsiteX1" fmla="*/ 0 w 962025"/>
                      <a:gd name="connsiteY1" fmla="*/ 19050 h 1648777"/>
                      <a:gd name="connsiteX2" fmla="*/ 10478 w 962025"/>
                      <a:gd name="connsiteY2" fmla="*/ 0 h 1648777"/>
                      <a:gd name="connsiteX3" fmla="*/ 962025 w 962025"/>
                      <a:gd name="connsiteY3" fmla="*/ 1648778 h 1648777"/>
                      <a:gd name="connsiteX4" fmla="*/ 940118 w 962025"/>
                      <a:gd name="connsiteY4" fmla="*/ 1648778 h 164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1648777">
                        <a:moveTo>
                          <a:pt x="940118" y="1648778"/>
                        </a:moveTo>
                        <a:lnTo>
                          <a:pt x="0" y="19050"/>
                        </a:lnTo>
                        <a:cubicBezTo>
                          <a:pt x="3810" y="12383"/>
                          <a:pt x="7620" y="6668"/>
                          <a:pt x="10478" y="0"/>
                        </a:cubicBezTo>
                        <a:lnTo>
                          <a:pt x="962025" y="1648778"/>
                        </a:lnTo>
                        <a:cubicBezTo>
                          <a:pt x="955357" y="1648778"/>
                          <a:pt x="947738" y="1648778"/>
                          <a:pt x="940118" y="1648778"/>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orma libre: forma 1778">
                    <a:extLst>
                      <a:ext uri="{FF2B5EF4-FFF2-40B4-BE49-F238E27FC236}">
                        <a16:creationId xmlns:a16="http://schemas.microsoft.com/office/drawing/2014/main" id="{5338F603-8001-FD00-B459-757A5100BBA6}"/>
                      </a:ext>
                    </a:extLst>
                  </p:cNvPr>
                  <p:cNvSpPr/>
                  <p:nvPr/>
                </p:nvSpPr>
                <p:spPr>
                  <a:xfrm>
                    <a:off x="9918487" y="2821226"/>
                    <a:ext cx="961072" cy="1656397"/>
                  </a:xfrm>
                  <a:custGeom>
                    <a:avLst/>
                    <a:gdLst>
                      <a:gd name="connsiteX0" fmla="*/ 951547 w 961072"/>
                      <a:gd name="connsiteY0" fmla="*/ 1656398 h 1656397"/>
                      <a:gd name="connsiteX1" fmla="*/ 0 w 961072"/>
                      <a:gd name="connsiteY1" fmla="*/ 7620 h 1656397"/>
                      <a:gd name="connsiteX2" fmla="*/ 4763 w 961072"/>
                      <a:gd name="connsiteY2" fmla="*/ 0 h 1656397"/>
                      <a:gd name="connsiteX3" fmla="*/ 961072 w 961072"/>
                      <a:gd name="connsiteY3" fmla="*/ 1656398 h 1656397"/>
                      <a:gd name="connsiteX4" fmla="*/ 951547 w 961072"/>
                      <a:gd name="connsiteY4" fmla="*/ 1656398 h 1656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1072" h="1656397">
                        <a:moveTo>
                          <a:pt x="951547" y="1656398"/>
                        </a:moveTo>
                        <a:lnTo>
                          <a:pt x="0" y="7620"/>
                        </a:lnTo>
                        <a:cubicBezTo>
                          <a:pt x="1905" y="4763"/>
                          <a:pt x="2857" y="2857"/>
                          <a:pt x="4763" y="0"/>
                        </a:cubicBezTo>
                        <a:lnTo>
                          <a:pt x="961072" y="1656398"/>
                        </a:lnTo>
                        <a:cubicBezTo>
                          <a:pt x="958215" y="1656398"/>
                          <a:pt x="955357" y="1656398"/>
                          <a:pt x="951547" y="1656398"/>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orma libre: forma 1779">
                    <a:extLst>
                      <a:ext uri="{FF2B5EF4-FFF2-40B4-BE49-F238E27FC236}">
                        <a16:creationId xmlns:a16="http://schemas.microsoft.com/office/drawing/2014/main" id="{7F53BD40-FC28-B5FD-921B-4944D633537D}"/>
                      </a:ext>
                    </a:extLst>
                  </p:cNvPr>
                  <p:cNvSpPr/>
                  <p:nvPr/>
                </p:nvSpPr>
                <p:spPr>
                  <a:xfrm>
                    <a:off x="9923250" y="2815511"/>
                    <a:ext cx="962025" cy="1662112"/>
                  </a:xfrm>
                  <a:custGeom>
                    <a:avLst/>
                    <a:gdLst>
                      <a:gd name="connsiteX0" fmla="*/ 956310 w 962025"/>
                      <a:gd name="connsiteY0" fmla="*/ 1662113 h 1662112"/>
                      <a:gd name="connsiteX1" fmla="*/ 0 w 962025"/>
                      <a:gd name="connsiteY1" fmla="*/ 5715 h 1662112"/>
                      <a:gd name="connsiteX2" fmla="*/ 2857 w 962025"/>
                      <a:gd name="connsiteY2" fmla="*/ 0 h 1662112"/>
                      <a:gd name="connsiteX3" fmla="*/ 962025 w 962025"/>
                      <a:gd name="connsiteY3" fmla="*/ 1662113 h 1662112"/>
                      <a:gd name="connsiteX4" fmla="*/ 956310 w 962025"/>
                      <a:gd name="connsiteY4" fmla="*/ 1662113 h 1662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1662112">
                        <a:moveTo>
                          <a:pt x="956310" y="1662113"/>
                        </a:moveTo>
                        <a:lnTo>
                          <a:pt x="0" y="5715"/>
                        </a:lnTo>
                        <a:cubicBezTo>
                          <a:pt x="953" y="3810"/>
                          <a:pt x="1905" y="1905"/>
                          <a:pt x="2857" y="0"/>
                        </a:cubicBezTo>
                        <a:lnTo>
                          <a:pt x="962025" y="1662113"/>
                        </a:lnTo>
                        <a:cubicBezTo>
                          <a:pt x="960120" y="1662113"/>
                          <a:pt x="958215" y="1662113"/>
                          <a:pt x="956310" y="1662113"/>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orma libre: forma 1780">
                    <a:extLst>
                      <a:ext uri="{FF2B5EF4-FFF2-40B4-BE49-F238E27FC236}">
                        <a16:creationId xmlns:a16="http://schemas.microsoft.com/office/drawing/2014/main" id="{6A6E46CC-99FB-4BBE-5294-694B9B8561D4}"/>
                      </a:ext>
                    </a:extLst>
                  </p:cNvPr>
                  <p:cNvSpPr/>
                  <p:nvPr/>
                </p:nvSpPr>
                <p:spPr>
                  <a:xfrm>
                    <a:off x="9926107" y="2810749"/>
                    <a:ext cx="964882" cy="1666875"/>
                  </a:xfrm>
                  <a:custGeom>
                    <a:avLst/>
                    <a:gdLst>
                      <a:gd name="connsiteX0" fmla="*/ 959168 w 964882"/>
                      <a:gd name="connsiteY0" fmla="*/ 1666875 h 1666875"/>
                      <a:gd name="connsiteX1" fmla="*/ 0 w 964882"/>
                      <a:gd name="connsiteY1" fmla="*/ 4763 h 1666875"/>
                      <a:gd name="connsiteX2" fmla="*/ 2858 w 964882"/>
                      <a:gd name="connsiteY2" fmla="*/ 0 h 1666875"/>
                      <a:gd name="connsiteX3" fmla="*/ 964883 w 964882"/>
                      <a:gd name="connsiteY3" fmla="*/ 1666875 h 1666875"/>
                      <a:gd name="connsiteX4" fmla="*/ 959168 w 964882"/>
                      <a:gd name="connsiteY4" fmla="*/ 1666875 h 166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882" h="1666875">
                        <a:moveTo>
                          <a:pt x="959168" y="1666875"/>
                        </a:moveTo>
                        <a:lnTo>
                          <a:pt x="0" y="4763"/>
                        </a:lnTo>
                        <a:cubicBezTo>
                          <a:pt x="953" y="2858"/>
                          <a:pt x="1905" y="1905"/>
                          <a:pt x="2858" y="0"/>
                        </a:cubicBezTo>
                        <a:lnTo>
                          <a:pt x="964883" y="1666875"/>
                        </a:lnTo>
                        <a:cubicBezTo>
                          <a:pt x="962978" y="1666875"/>
                          <a:pt x="961072" y="1666875"/>
                          <a:pt x="959168" y="1666875"/>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orma libre: forma 1781">
                    <a:extLst>
                      <a:ext uri="{FF2B5EF4-FFF2-40B4-BE49-F238E27FC236}">
                        <a16:creationId xmlns:a16="http://schemas.microsoft.com/office/drawing/2014/main" id="{B57009F1-DAF7-4227-773E-231103053F4A}"/>
                      </a:ext>
                    </a:extLst>
                  </p:cNvPr>
                  <p:cNvSpPr/>
                  <p:nvPr/>
                </p:nvSpPr>
                <p:spPr>
                  <a:xfrm>
                    <a:off x="9928965" y="2805986"/>
                    <a:ext cx="967739" cy="1671637"/>
                  </a:xfrm>
                  <a:custGeom>
                    <a:avLst/>
                    <a:gdLst>
                      <a:gd name="connsiteX0" fmla="*/ 962025 w 967739"/>
                      <a:gd name="connsiteY0" fmla="*/ 1671638 h 1671637"/>
                      <a:gd name="connsiteX1" fmla="*/ 0 w 967739"/>
                      <a:gd name="connsiteY1" fmla="*/ 4763 h 1671637"/>
                      <a:gd name="connsiteX2" fmla="*/ 2857 w 967739"/>
                      <a:gd name="connsiteY2" fmla="*/ 0 h 1671637"/>
                      <a:gd name="connsiteX3" fmla="*/ 967740 w 967739"/>
                      <a:gd name="connsiteY3" fmla="*/ 1671638 h 1671637"/>
                      <a:gd name="connsiteX4" fmla="*/ 962025 w 967739"/>
                      <a:gd name="connsiteY4" fmla="*/ 1671638 h 1671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9" h="1671637">
                        <a:moveTo>
                          <a:pt x="962025" y="1671638"/>
                        </a:moveTo>
                        <a:lnTo>
                          <a:pt x="0" y="4763"/>
                        </a:lnTo>
                        <a:cubicBezTo>
                          <a:pt x="952" y="2858"/>
                          <a:pt x="1905" y="1905"/>
                          <a:pt x="2857" y="0"/>
                        </a:cubicBezTo>
                        <a:lnTo>
                          <a:pt x="967740" y="1671638"/>
                        </a:lnTo>
                        <a:cubicBezTo>
                          <a:pt x="965835" y="1671638"/>
                          <a:pt x="963930" y="1671638"/>
                          <a:pt x="962025" y="1671638"/>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orma libre: forma 1782">
                    <a:extLst>
                      <a:ext uri="{FF2B5EF4-FFF2-40B4-BE49-F238E27FC236}">
                        <a16:creationId xmlns:a16="http://schemas.microsoft.com/office/drawing/2014/main" id="{BA7CCE08-86EF-ECBC-E992-0E20BD04AF55}"/>
                      </a:ext>
                    </a:extLst>
                  </p:cNvPr>
                  <p:cNvSpPr/>
                  <p:nvPr/>
                </p:nvSpPr>
                <p:spPr>
                  <a:xfrm>
                    <a:off x="9931822" y="2802176"/>
                    <a:ext cx="969644" cy="1675447"/>
                  </a:xfrm>
                  <a:custGeom>
                    <a:avLst/>
                    <a:gdLst>
                      <a:gd name="connsiteX0" fmla="*/ 964882 w 969644"/>
                      <a:gd name="connsiteY0" fmla="*/ 1675448 h 1675447"/>
                      <a:gd name="connsiteX1" fmla="*/ 0 w 969644"/>
                      <a:gd name="connsiteY1" fmla="*/ 3810 h 1675447"/>
                      <a:gd name="connsiteX2" fmla="*/ 2857 w 969644"/>
                      <a:gd name="connsiteY2" fmla="*/ 0 h 1675447"/>
                      <a:gd name="connsiteX3" fmla="*/ 969645 w 969644"/>
                      <a:gd name="connsiteY3" fmla="*/ 1675448 h 1675447"/>
                      <a:gd name="connsiteX4" fmla="*/ 964882 w 969644"/>
                      <a:gd name="connsiteY4" fmla="*/ 1675448 h 1675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4" h="1675447">
                        <a:moveTo>
                          <a:pt x="964882" y="1675448"/>
                        </a:moveTo>
                        <a:lnTo>
                          <a:pt x="0" y="3810"/>
                        </a:lnTo>
                        <a:cubicBezTo>
                          <a:pt x="953" y="2858"/>
                          <a:pt x="1905" y="952"/>
                          <a:pt x="2857" y="0"/>
                        </a:cubicBezTo>
                        <a:lnTo>
                          <a:pt x="969645" y="1675448"/>
                        </a:lnTo>
                        <a:cubicBezTo>
                          <a:pt x="967740" y="1675448"/>
                          <a:pt x="965835" y="1675448"/>
                          <a:pt x="964882" y="1675448"/>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orma libre: forma 1783">
                    <a:extLst>
                      <a:ext uri="{FF2B5EF4-FFF2-40B4-BE49-F238E27FC236}">
                        <a16:creationId xmlns:a16="http://schemas.microsoft.com/office/drawing/2014/main" id="{AA85BFCA-A195-FBCB-F2EE-526DD66048F3}"/>
                      </a:ext>
                    </a:extLst>
                  </p:cNvPr>
                  <p:cNvSpPr/>
                  <p:nvPr/>
                </p:nvSpPr>
                <p:spPr>
                  <a:xfrm>
                    <a:off x="9933727" y="2798366"/>
                    <a:ext cx="972502" cy="1679257"/>
                  </a:xfrm>
                  <a:custGeom>
                    <a:avLst/>
                    <a:gdLst>
                      <a:gd name="connsiteX0" fmla="*/ 967740 w 972502"/>
                      <a:gd name="connsiteY0" fmla="*/ 1679258 h 1679257"/>
                      <a:gd name="connsiteX1" fmla="*/ 0 w 972502"/>
                      <a:gd name="connsiteY1" fmla="*/ 3810 h 1679257"/>
                      <a:gd name="connsiteX2" fmla="*/ 1905 w 972502"/>
                      <a:gd name="connsiteY2" fmla="*/ 0 h 1679257"/>
                      <a:gd name="connsiteX3" fmla="*/ 972502 w 972502"/>
                      <a:gd name="connsiteY3" fmla="*/ 1679258 h 1679257"/>
                      <a:gd name="connsiteX4" fmla="*/ 967740 w 972502"/>
                      <a:gd name="connsiteY4" fmla="*/ 1679258 h 1679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502" h="1679257">
                        <a:moveTo>
                          <a:pt x="967740" y="1679258"/>
                        </a:moveTo>
                        <a:lnTo>
                          <a:pt x="0" y="3810"/>
                        </a:lnTo>
                        <a:cubicBezTo>
                          <a:pt x="952" y="2858"/>
                          <a:pt x="1905" y="953"/>
                          <a:pt x="1905" y="0"/>
                        </a:cubicBezTo>
                        <a:lnTo>
                          <a:pt x="972502" y="1679258"/>
                        </a:lnTo>
                        <a:cubicBezTo>
                          <a:pt x="970597" y="1679258"/>
                          <a:pt x="969645" y="1679258"/>
                          <a:pt x="967740" y="1679258"/>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orma libre: forma 1784">
                    <a:extLst>
                      <a:ext uri="{FF2B5EF4-FFF2-40B4-BE49-F238E27FC236}">
                        <a16:creationId xmlns:a16="http://schemas.microsoft.com/office/drawing/2014/main" id="{0CED73A8-BED4-1230-33FF-CCB24B7121B2}"/>
                      </a:ext>
                    </a:extLst>
                  </p:cNvPr>
                  <p:cNvSpPr/>
                  <p:nvPr/>
                </p:nvSpPr>
                <p:spPr>
                  <a:xfrm>
                    <a:off x="9936585" y="2794556"/>
                    <a:ext cx="974407" cy="1683067"/>
                  </a:xfrm>
                  <a:custGeom>
                    <a:avLst/>
                    <a:gdLst>
                      <a:gd name="connsiteX0" fmla="*/ 969645 w 974407"/>
                      <a:gd name="connsiteY0" fmla="*/ 1683068 h 1683067"/>
                      <a:gd name="connsiteX1" fmla="*/ 0 w 974407"/>
                      <a:gd name="connsiteY1" fmla="*/ 3810 h 1683067"/>
                      <a:gd name="connsiteX2" fmla="*/ 1905 w 974407"/>
                      <a:gd name="connsiteY2" fmla="*/ 0 h 1683067"/>
                      <a:gd name="connsiteX3" fmla="*/ 974407 w 974407"/>
                      <a:gd name="connsiteY3" fmla="*/ 1683068 h 1683067"/>
                      <a:gd name="connsiteX4" fmla="*/ 969645 w 974407"/>
                      <a:gd name="connsiteY4" fmla="*/ 1683068 h 1683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407" h="1683067">
                        <a:moveTo>
                          <a:pt x="969645" y="1683068"/>
                        </a:moveTo>
                        <a:lnTo>
                          <a:pt x="0" y="3810"/>
                        </a:lnTo>
                        <a:cubicBezTo>
                          <a:pt x="953" y="2857"/>
                          <a:pt x="1905" y="952"/>
                          <a:pt x="1905" y="0"/>
                        </a:cubicBezTo>
                        <a:lnTo>
                          <a:pt x="974407" y="1683068"/>
                        </a:lnTo>
                        <a:cubicBezTo>
                          <a:pt x="972503" y="1683068"/>
                          <a:pt x="970597" y="1683068"/>
                          <a:pt x="969645" y="1683068"/>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orma libre: forma 1785">
                    <a:extLst>
                      <a:ext uri="{FF2B5EF4-FFF2-40B4-BE49-F238E27FC236}">
                        <a16:creationId xmlns:a16="http://schemas.microsoft.com/office/drawing/2014/main" id="{E5B55462-CECB-8EC1-44AC-1C4BAA6D2F23}"/>
                      </a:ext>
                    </a:extLst>
                  </p:cNvPr>
                  <p:cNvSpPr/>
                  <p:nvPr/>
                </p:nvSpPr>
                <p:spPr>
                  <a:xfrm>
                    <a:off x="9938490" y="2789794"/>
                    <a:ext cx="977264" cy="1687829"/>
                  </a:xfrm>
                  <a:custGeom>
                    <a:avLst/>
                    <a:gdLst>
                      <a:gd name="connsiteX0" fmla="*/ 972502 w 977264"/>
                      <a:gd name="connsiteY0" fmla="*/ 1687830 h 1687829"/>
                      <a:gd name="connsiteX1" fmla="*/ 0 w 977264"/>
                      <a:gd name="connsiteY1" fmla="*/ 3810 h 1687829"/>
                      <a:gd name="connsiteX2" fmla="*/ 1905 w 977264"/>
                      <a:gd name="connsiteY2" fmla="*/ 0 h 1687829"/>
                      <a:gd name="connsiteX3" fmla="*/ 977265 w 977264"/>
                      <a:gd name="connsiteY3" fmla="*/ 1687830 h 1687829"/>
                      <a:gd name="connsiteX4" fmla="*/ 972502 w 977264"/>
                      <a:gd name="connsiteY4" fmla="*/ 1687830 h 1687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7264" h="1687829">
                        <a:moveTo>
                          <a:pt x="972502" y="1687830"/>
                        </a:moveTo>
                        <a:lnTo>
                          <a:pt x="0" y="3810"/>
                        </a:lnTo>
                        <a:cubicBezTo>
                          <a:pt x="952" y="2857"/>
                          <a:pt x="1905" y="952"/>
                          <a:pt x="1905" y="0"/>
                        </a:cubicBezTo>
                        <a:lnTo>
                          <a:pt x="977265" y="1687830"/>
                        </a:lnTo>
                        <a:cubicBezTo>
                          <a:pt x="975360" y="1687830"/>
                          <a:pt x="973455" y="1687830"/>
                          <a:pt x="972502" y="168783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orma libre: forma 1786">
                    <a:extLst>
                      <a:ext uri="{FF2B5EF4-FFF2-40B4-BE49-F238E27FC236}">
                        <a16:creationId xmlns:a16="http://schemas.microsoft.com/office/drawing/2014/main" id="{B62C6A23-207C-A7E8-94EF-2E6061AB04DA}"/>
                      </a:ext>
                    </a:extLst>
                  </p:cNvPr>
                  <p:cNvSpPr/>
                  <p:nvPr/>
                </p:nvSpPr>
                <p:spPr>
                  <a:xfrm>
                    <a:off x="9941347" y="2785984"/>
                    <a:ext cx="978217" cy="1691639"/>
                  </a:xfrm>
                  <a:custGeom>
                    <a:avLst/>
                    <a:gdLst>
                      <a:gd name="connsiteX0" fmla="*/ 974407 w 978217"/>
                      <a:gd name="connsiteY0" fmla="*/ 1691640 h 1691639"/>
                      <a:gd name="connsiteX1" fmla="*/ 0 w 978217"/>
                      <a:gd name="connsiteY1" fmla="*/ 3810 h 1691639"/>
                      <a:gd name="connsiteX2" fmla="*/ 1905 w 978217"/>
                      <a:gd name="connsiteY2" fmla="*/ 0 h 1691639"/>
                      <a:gd name="connsiteX3" fmla="*/ 978218 w 978217"/>
                      <a:gd name="connsiteY3" fmla="*/ 1691640 h 1691639"/>
                      <a:gd name="connsiteX4" fmla="*/ 974407 w 978217"/>
                      <a:gd name="connsiteY4" fmla="*/ 1691640 h 169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217" h="1691639">
                        <a:moveTo>
                          <a:pt x="974407" y="1691640"/>
                        </a:moveTo>
                        <a:lnTo>
                          <a:pt x="0" y="3810"/>
                        </a:lnTo>
                        <a:cubicBezTo>
                          <a:pt x="953" y="2857"/>
                          <a:pt x="1905" y="952"/>
                          <a:pt x="1905" y="0"/>
                        </a:cubicBezTo>
                        <a:lnTo>
                          <a:pt x="978218" y="1691640"/>
                        </a:lnTo>
                        <a:cubicBezTo>
                          <a:pt x="977265" y="1691640"/>
                          <a:pt x="975360" y="1691640"/>
                          <a:pt x="974407" y="169164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orma libre: forma 1787">
                    <a:extLst>
                      <a:ext uri="{FF2B5EF4-FFF2-40B4-BE49-F238E27FC236}">
                        <a16:creationId xmlns:a16="http://schemas.microsoft.com/office/drawing/2014/main" id="{BBFDC15E-2603-1355-11A1-CABC6BA7A1ED}"/>
                      </a:ext>
                    </a:extLst>
                  </p:cNvPr>
                  <p:cNvSpPr/>
                  <p:nvPr/>
                </p:nvSpPr>
                <p:spPr>
                  <a:xfrm>
                    <a:off x="9943252" y="2782174"/>
                    <a:ext cx="981075" cy="1695450"/>
                  </a:xfrm>
                  <a:custGeom>
                    <a:avLst/>
                    <a:gdLst>
                      <a:gd name="connsiteX0" fmla="*/ 976313 w 981075"/>
                      <a:gd name="connsiteY0" fmla="*/ 1695450 h 1695450"/>
                      <a:gd name="connsiteX1" fmla="*/ 0 w 981075"/>
                      <a:gd name="connsiteY1" fmla="*/ 3810 h 1695450"/>
                      <a:gd name="connsiteX2" fmla="*/ 1905 w 981075"/>
                      <a:gd name="connsiteY2" fmla="*/ 0 h 1695450"/>
                      <a:gd name="connsiteX3" fmla="*/ 981075 w 981075"/>
                      <a:gd name="connsiteY3" fmla="*/ 1695450 h 1695450"/>
                      <a:gd name="connsiteX4" fmla="*/ 976313 w 981075"/>
                      <a:gd name="connsiteY4" fmla="*/ 1695450 h 1695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1695450">
                        <a:moveTo>
                          <a:pt x="976313" y="1695450"/>
                        </a:moveTo>
                        <a:lnTo>
                          <a:pt x="0" y="3810"/>
                        </a:lnTo>
                        <a:cubicBezTo>
                          <a:pt x="952" y="2858"/>
                          <a:pt x="1905" y="952"/>
                          <a:pt x="1905" y="0"/>
                        </a:cubicBezTo>
                        <a:lnTo>
                          <a:pt x="981075" y="1695450"/>
                        </a:lnTo>
                        <a:cubicBezTo>
                          <a:pt x="980122" y="1695450"/>
                          <a:pt x="978217" y="1695450"/>
                          <a:pt x="976313" y="169545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orma libre: forma 1788">
                    <a:extLst>
                      <a:ext uri="{FF2B5EF4-FFF2-40B4-BE49-F238E27FC236}">
                        <a16:creationId xmlns:a16="http://schemas.microsoft.com/office/drawing/2014/main" id="{9345624B-878F-8E13-3C81-B1B75829C195}"/>
                      </a:ext>
                    </a:extLst>
                  </p:cNvPr>
                  <p:cNvSpPr/>
                  <p:nvPr/>
                </p:nvSpPr>
                <p:spPr>
                  <a:xfrm>
                    <a:off x="9945157" y="2778363"/>
                    <a:ext cx="982980" cy="1699260"/>
                  </a:xfrm>
                  <a:custGeom>
                    <a:avLst/>
                    <a:gdLst>
                      <a:gd name="connsiteX0" fmla="*/ 979170 w 982980"/>
                      <a:gd name="connsiteY0" fmla="*/ 1699260 h 1699260"/>
                      <a:gd name="connsiteX1" fmla="*/ 0 w 982980"/>
                      <a:gd name="connsiteY1" fmla="*/ 3810 h 1699260"/>
                      <a:gd name="connsiteX2" fmla="*/ 1905 w 982980"/>
                      <a:gd name="connsiteY2" fmla="*/ 0 h 1699260"/>
                      <a:gd name="connsiteX3" fmla="*/ 982980 w 982980"/>
                      <a:gd name="connsiteY3" fmla="*/ 1699260 h 1699260"/>
                      <a:gd name="connsiteX4" fmla="*/ 979170 w 982980"/>
                      <a:gd name="connsiteY4" fmla="*/ 1699260 h 1699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980" h="1699260">
                        <a:moveTo>
                          <a:pt x="979170" y="1699260"/>
                        </a:moveTo>
                        <a:lnTo>
                          <a:pt x="0" y="3810"/>
                        </a:lnTo>
                        <a:cubicBezTo>
                          <a:pt x="953" y="2858"/>
                          <a:pt x="1905" y="953"/>
                          <a:pt x="1905" y="0"/>
                        </a:cubicBezTo>
                        <a:lnTo>
                          <a:pt x="982980" y="1699260"/>
                        </a:lnTo>
                        <a:cubicBezTo>
                          <a:pt x="982028" y="1699260"/>
                          <a:pt x="981075" y="1699260"/>
                          <a:pt x="979170" y="169926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orma libre: forma 1789">
                    <a:extLst>
                      <a:ext uri="{FF2B5EF4-FFF2-40B4-BE49-F238E27FC236}">
                        <a16:creationId xmlns:a16="http://schemas.microsoft.com/office/drawing/2014/main" id="{5ED1C433-6B90-53DE-7D6C-AACD8C897B1B}"/>
                      </a:ext>
                    </a:extLst>
                  </p:cNvPr>
                  <p:cNvSpPr/>
                  <p:nvPr/>
                </p:nvSpPr>
                <p:spPr>
                  <a:xfrm>
                    <a:off x="9948015" y="2774554"/>
                    <a:ext cx="985837" cy="1703069"/>
                  </a:xfrm>
                  <a:custGeom>
                    <a:avLst/>
                    <a:gdLst>
                      <a:gd name="connsiteX0" fmla="*/ 981075 w 985837"/>
                      <a:gd name="connsiteY0" fmla="*/ 1703070 h 1703069"/>
                      <a:gd name="connsiteX1" fmla="*/ 0 w 985837"/>
                      <a:gd name="connsiteY1" fmla="*/ 3810 h 1703069"/>
                      <a:gd name="connsiteX2" fmla="*/ 1905 w 985837"/>
                      <a:gd name="connsiteY2" fmla="*/ 0 h 1703069"/>
                      <a:gd name="connsiteX3" fmla="*/ 985838 w 985837"/>
                      <a:gd name="connsiteY3" fmla="*/ 1703070 h 1703069"/>
                      <a:gd name="connsiteX4" fmla="*/ 981075 w 985837"/>
                      <a:gd name="connsiteY4" fmla="*/ 1703070 h 1703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837" h="1703069">
                        <a:moveTo>
                          <a:pt x="981075" y="1703070"/>
                        </a:moveTo>
                        <a:lnTo>
                          <a:pt x="0" y="3810"/>
                        </a:lnTo>
                        <a:cubicBezTo>
                          <a:pt x="952" y="2857"/>
                          <a:pt x="1905" y="952"/>
                          <a:pt x="1905" y="0"/>
                        </a:cubicBezTo>
                        <a:lnTo>
                          <a:pt x="985838" y="1703070"/>
                        </a:lnTo>
                        <a:cubicBezTo>
                          <a:pt x="983932" y="1703070"/>
                          <a:pt x="982980" y="1703070"/>
                          <a:pt x="981075" y="170307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orma libre: forma 1790">
                    <a:extLst>
                      <a:ext uri="{FF2B5EF4-FFF2-40B4-BE49-F238E27FC236}">
                        <a16:creationId xmlns:a16="http://schemas.microsoft.com/office/drawing/2014/main" id="{024E7E5E-1B7F-D47A-6E55-53A5837D319F}"/>
                      </a:ext>
                    </a:extLst>
                  </p:cNvPr>
                  <p:cNvSpPr/>
                  <p:nvPr/>
                </p:nvSpPr>
                <p:spPr>
                  <a:xfrm>
                    <a:off x="9949919" y="2769791"/>
                    <a:ext cx="988695" cy="1707832"/>
                  </a:xfrm>
                  <a:custGeom>
                    <a:avLst/>
                    <a:gdLst>
                      <a:gd name="connsiteX0" fmla="*/ 983933 w 988695"/>
                      <a:gd name="connsiteY0" fmla="*/ 1707833 h 1707832"/>
                      <a:gd name="connsiteX1" fmla="*/ 0 w 988695"/>
                      <a:gd name="connsiteY1" fmla="*/ 3810 h 1707832"/>
                      <a:gd name="connsiteX2" fmla="*/ 1905 w 988695"/>
                      <a:gd name="connsiteY2" fmla="*/ 0 h 1707832"/>
                      <a:gd name="connsiteX3" fmla="*/ 988695 w 988695"/>
                      <a:gd name="connsiteY3" fmla="*/ 1707833 h 1707832"/>
                      <a:gd name="connsiteX4" fmla="*/ 983933 w 988695"/>
                      <a:gd name="connsiteY4" fmla="*/ 1707833 h 170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695" h="1707832">
                        <a:moveTo>
                          <a:pt x="983933" y="1707833"/>
                        </a:moveTo>
                        <a:lnTo>
                          <a:pt x="0" y="3810"/>
                        </a:lnTo>
                        <a:cubicBezTo>
                          <a:pt x="953" y="2857"/>
                          <a:pt x="1905" y="952"/>
                          <a:pt x="1905" y="0"/>
                        </a:cubicBezTo>
                        <a:lnTo>
                          <a:pt x="988695" y="1707833"/>
                        </a:lnTo>
                        <a:cubicBezTo>
                          <a:pt x="986790" y="1707833"/>
                          <a:pt x="984885" y="1707833"/>
                          <a:pt x="983933" y="1707833"/>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orma libre: forma 1791">
                    <a:extLst>
                      <a:ext uri="{FF2B5EF4-FFF2-40B4-BE49-F238E27FC236}">
                        <a16:creationId xmlns:a16="http://schemas.microsoft.com/office/drawing/2014/main" id="{52157070-8EDD-74AC-635D-D2A706CE20F6}"/>
                      </a:ext>
                    </a:extLst>
                  </p:cNvPr>
                  <p:cNvSpPr/>
                  <p:nvPr/>
                </p:nvSpPr>
                <p:spPr>
                  <a:xfrm>
                    <a:off x="9952777" y="2765981"/>
                    <a:ext cx="989647" cy="1711642"/>
                  </a:xfrm>
                  <a:custGeom>
                    <a:avLst/>
                    <a:gdLst>
                      <a:gd name="connsiteX0" fmla="*/ 985838 w 989647"/>
                      <a:gd name="connsiteY0" fmla="*/ 1711643 h 1711642"/>
                      <a:gd name="connsiteX1" fmla="*/ 0 w 989647"/>
                      <a:gd name="connsiteY1" fmla="*/ 3810 h 1711642"/>
                      <a:gd name="connsiteX2" fmla="*/ 1905 w 989647"/>
                      <a:gd name="connsiteY2" fmla="*/ 0 h 1711642"/>
                      <a:gd name="connsiteX3" fmla="*/ 989647 w 989647"/>
                      <a:gd name="connsiteY3" fmla="*/ 1711643 h 1711642"/>
                      <a:gd name="connsiteX4" fmla="*/ 985838 w 989647"/>
                      <a:gd name="connsiteY4" fmla="*/ 1711643 h 1711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9647" h="1711642">
                        <a:moveTo>
                          <a:pt x="985838" y="1711643"/>
                        </a:moveTo>
                        <a:lnTo>
                          <a:pt x="0" y="3810"/>
                        </a:lnTo>
                        <a:cubicBezTo>
                          <a:pt x="952" y="2857"/>
                          <a:pt x="1905" y="953"/>
                          <a:pt x="1905" y="0"/>
                        </a:cubicBezTo>
                        <a:lnTo>
                          <a:pt x="989647" y="1711643"/>
                        </a:lnTo>
                        <a:cubicBezTo>
                          <a:pt x="988695" y="1711643"/>
                          <a:pt x="986790" y="1711643"/>
                          <a:pt x="985838" y="1711643"/>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orma libre: forma 1792">
                    <a:extLst>
                      <a:ext uri="{FF2B5EF4-FFF2-40B4-BE49-F238E27FC236}">
                        <a16:creationId xmlns:a16="http://schemas.microsoft.com/office/drawing/2014/main" id="{A809FEF4-9DD6-A046-BA50-77E88D83F296}"/>
                      </a:ext>
                    </a:extLst>
                  </p:cNvPr>
                  <p:cNvSpPr/>
                  <p:nvPr/>
                </p:nvSpPr>
                <p:spPr>
                  <a:xfrm>
                    <a:off x="9954682" y="2762171"/>
                    <a:ext cx="992505" cy="1715452"/>
                  </a:xfrm>
                  <a:custGeom>
                    <a:avLst/>
                    <a:gdLst>
                      <a:gd name="connsiteX0" fmla="*/ 987743 w 992505"/>
                      <a:gd name="connsiteY0" fmla="*/ 1715453 h 1715452"/>
                      <a:gd name="connsiteX1" fmla="*/ 0 w 992505"/>
                      <a:gd name="connsiteY1" fmla="*/ 3810 h 1715452"/>
                      <a:gd name="connsiteX2" fmla="*/ 1905 w 992505"/>
                      <a:gd name="connsiteY2" fmla="*/ 0 h 1715452"/>
                      <a:gd name="connsiteX3" fmla="*/ 992505 w 992505"/>
                      <a:gd name="connsiteY3" fmla="*/ 1715453 h 1715452"/>
                      <a:gd name="connsiteX4" fmla="*/ 987743 w 992505"/>
                      <a:gd name="connsiteY4" fmla="*/ 1715453 h 1715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2505" h="1715452">
                        <a:moveTo>
                          <a:pt x="987743" y="1715453"/>
                        </a:moveTo>
                        <a:lnTo>
                          <a:pt x="0" y="3810"/>
                        </a:lnTo>
                        <a:cubicBezTo>
                          <a:pt x="953" y="2858"/>
                          <a:pt x="1905" y="953"/>
                          <a:pt x="1905" y="0"/>
                        </a:cubicBezTo>
                        <a:lnTo>
                          <a:pt x="992505" y="1715453"/>
                        </a:lnTo>
                        <a:cubicBezTo>
                          <a:pt x="991553" y="1715453"/>
                          <a:pt x="989647" y="1715453"/>
                          <a:pt x="987743" y="1715453"/>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orma libre: forma 1793">
                    <a:extLst>
                      <a:ext uri="{FF2B5EF4-FFF2-40B4-BE49-F238E27FC236}">
                        <a16:creationId xmlns:a16="http://schemas.microsoft.com/office/drawing/2014/main" id="{63177BEE-D26E-36FF-E39B-FF4906C17F5E}"/>
                      </a:ext>
                    </a:extLst>
                  </p:cNvPr>
                  <p:cNvSpPr/>
                  <p:nvPr/>
                </p:nvSpPr>
                <p:spPr>
                  <a:xfrm>
                    <a:off x="9956587" y="2758361"/>
                    <a:ext cx="995362" cy="1719262"/>
                  </a:xfrm>
                  <a:custGeom>
                    <a:avLst/>
                    <a:gdLst>
                      <a:gd name="connsiteX0" fmla="*/ 990600 w 995362"/>
                      <a:gd name="connsiteY0" fmla="*/ 1719263 h 1719262"/>
                      <a:gd name="connsiteX1" fmla="*/ 0 w 995362"/>
                      <a:gd name="connsiteY1" fmla="*/ 3810 h 1719262"/>
                      <a:gd name="connsiteX2" fmla="*/ 1905 w 995362"/>
                      <a:gd name="connsiteY2" fmla="*/ 0 h 1719262"/>
                      <a:gd name="connsiteX3" fmla="*/ 995363 w 995362"/>
                      <a:gd name="connsiteY3" fmla="*/ 1719263 h 1719262"/>
                      <a:gd name="connsiteX4" fmla="*/ 990600 w 995362"/>
                      <a:gd name="connsiteY4" fmla="*/ 1719263 h 171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362" h="1719262">
                        <a:moveTo>
                          <a:pt x="990600" y="1719263"/>
                        </a:moveTo>
                        <a:lnTo>
                          <a:pt x="0" y="3810"/>
                        </a:lnTo>
                        <a:cubicBezTo>
                          <a:pt x="953" y="2857"/>
                          <a:pt x="1905" y="953"/>
                          <a:pt x="1905" y="0"/>
                        </a:cubicBezTo>
                        <a:lnTo>
                          <a:pt x="995363" y="1719263"/>
                        </a:lnTo>
                        <a:cubicBezTo>
                          <a:pt x="993457" y="1719263"/>
                          <a:pt x="992505" y="1719263"/>
                          <a:pt x="990600" y="1719263"/>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orma libre: forma 1794">
                    <a:extLst>
                      <a:ext uri="{FF2B5EF4-FFF2-40B4-BE49-F238E27FC236}">
                        <a16:creationId xmlns:a16="http://schemas.microsoft.com/office/drawing/2014/main" id="{3A292BFB-AE3B-691A-84E9-1C50E8E406D2}"/>
                      </a:ext>
                    </a:extLst>
                  </p:cNvPr>
                  <p:cNvSpPr/>
                  <p:nvPr/>
                </p:nvSpPr>
                <p:spPr>
                  <a:xfrm>
                    <a:off x="9959444" y="2754551"/>
                    <a:ext cx="996315" cy="1723072"/>
                  </a:xfrm>
                  <a:custGeom>
                    <a:avLst/>
                    <a:gdLst>
                      <a:gd name="connsiteX0" fmla="*/ 992505 w 996315"/>
                      <a:gd name="connsiteY0" fmla="*/ 1723073 h 1723072"/>
                      <a:gd name="connsiteX1" fmla="*/ 0 w 996315"/>
                      <a:gd name="connsiteY1" fmla="*/ 3810 h 1723072"/>
                      <a:gd name="connsiteX2" fmla="*/ 1905 w 996315"/>
                      <a:gd name="connsiteY2" fmla="*/ 0 h 1723072"/>
                      <a:gd name="connsiteX3" fmla="*/ 996315 w 996315"/>
                      <a:gd name="connsiteY3" fmla="*/ 1723073 h 1723072"/>
                      <a:gd name="connsiteX4" fmla="*/ 992505 w 996315"/>
                      <a:gd name="connsiteY4" fmla="*/ 1723073 h 1723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315" h="1723072">
                        <a:moveTo>
                          <a:pt x="992505" y="1723073"/>
                        </a:moveTo>
                        <a:lnTo>
                          <a:pt x="0" y="3810"/>
                        </a:lnTo>
                        <a:cubicBezTo>
                          <a:pt x="953" y="2857"/>
                          <a:pt x="1905" y="953"/>
                          <a:pt x="1905" y="0"/>
                        </a:cubicBezTo>
                        <a:lnTo>
                          <a:pt x="996315" y="1723073"/>
                        </a:lnTo>
                        <a:cubicBezTo>
                          <a:pt x="995363" y="1723073"/>
                          <a:pt x="993458" y="1723073"/>
                          <a:pt x="992505" y="1723073"/>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orma libre: forma 1795">
                    <a:extLst>
                      <a:ext uri="{FF2B5EF4-FFF2-40B4-BE49-F238E27FC236}">
                        <a16:creationId xmlns:a16="http://schemas.microsoft.com/office/drawing/2014/main" id="{DCF32824-0713-92D8-7776-66E617B928D9}"/>
                      </a:ext>
                    </a:extLst>
                  </p:cNvPr>
                  <p:cNvSpPr/>
                  <p:nvPr/>
                </p:nvSpPr>
                <p:spPr>
                  <a:xfrm>
                    <a:off x="9961350" y="2750741"/>
                    <a:ext cx="998219" cy="1726882"/>
                  </a:xfrm>
                  <a:custGeom>
                    <a:avLst/>
                    <a:gdLst>
                      <a:gd name="connsiteX0" fmla="*/ 994410 w 998219"/>
                      <a:gd name="connsiteY0" fmla="*/ 1726883 h 1726882"/>
                      <a:gd name="connsiteX1" fmla="*/ 0 w 998219"/>
                      <a:gd name="connsiteY1" fmla="*/ 3810 h 1726882"/>
                      <a:gd name="connsiteX2" fmla="*/ 1905 w 998219"/>
                      <a:gd name="connsiteY2" fmla="*/ 0 h 1726882"/>
                      <a:gd name="connsiteX3" fmla="*/ 998220 w 998219"/>
                      <a:gd name="connsiteY3" fmla="*/ 1726883 h 1726882"/>
                      <a:gd name="connsiteX4" fmla="*/ 994410 w 998219"/>
                      <a:gd name="connsiteY4" fmla="*/ 1726883 h 1726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8219" h="1726882">
                        <a:moveTo>
                          <a:pt x="994410" y="1726883"/>
                        </a:moveTo>
                        <a:lnTo>
                          <a:pt x="0" y="3810"/>
                        </a:lnTo>
                        <a:cubicBezTo>
                          <a:pt x="953" y="2858"/>
                          <a:pt x="953" y="1905"/>
                          <a:pt x="1905" y="0"/>
                        </a:cubicBezTo>
                        <a:lnTo>
                          <a:pt x="998220" y="1726883"/>
                        </a:lnTo>
                        <a:cubicBezTo>
                          <a:pt x="997267" y="1726883"/>
                          <a:pt x="996315" y="1726883"/>
                          <a:pt x="994410" y="1726883"/>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orma libre: forma 1796">
                    <a:extLst>
                      <a:ext uri="{FF2B5EF4-FFF2-40B4-BE49-F238E27FC236}">
                        <a16:creationId xmlns:a16="http://schemas.microsoft.com/office/drawing/2014/main" id="{6B2A6720-EBF2-3273-68C5-F0BB9F34CDB7}"/>
                      </a:ext>
                    </a:extLst>
                  </p:cNvPr>
                  <p:cNvSpPr/>
                  <p:nvPr/>
                </p:nvSpPr>
                <p:spPr>
                  <a:xfrm>
                    <a:off x="9963254" y="2748836"/>
                    <a:ext cx="1000125" cy="1728787"/>
                  </a:xfrm>
                  <a:custGeom>
                    <a:avLst/>
                    <a:gdLst>
                      <a:gd name="connsiteX0" fmla="*/ 996315 w 1000125"/>
                      <a:gd name="connsiteY0" fmla="*/ 1728788 h 1728787"/>
                      <a:gd name="connsiteX1" fmla="*/ 0 w 1000125"/>
                      <a:gd name="connsiteY1" fmla="*/ 2858 h 1728787"/>
                      <a:gd name="connsiteX2" fmla="*/ 1905 w 1000125"/>
                      <a:gd name="connsiteY2" fmla="*/ 0 h 1728787"/>
                      <a:gd name="connsiteX3" fmla="*/ 1000125 w 1000125"/>
                      <a:gd name="connsiteY3" fmla="*/ 1728788 h 1728787"/>
                      <a:gd name="connsiteX4" fmla="*/ 996315 w 1000125"/>
                      <a:gd name="connsiteY4" fmla="*/ 1728788 h 1728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25" h="1728787">
                        <a:moveTo>
                          <a:pt x="996315" y="1728788"/>
                        </a:moveTo>
                        <a:lnTo>
                          <a:pt x="0" y="2858"/>
                        </a:lnTo>
                        <a:cubicBezTo>
                          <a:pt x="953" y="1905"/>
                          <a:pt x="953" y="953"/>
                          <a:pt x="1905" y="0"/>
                        </a:cubicBezTo>
                        <a:lnTo>
                          <a:pt x="1000125" y="1728788"/>
                        </a:lnTo>
                        <a:cubicBezTo>
                          <a:pt x="999173" y="1728788"/>
                          <a:pt x="997268" y="1728788"/>
                          <a:pt x="996315" y="1728788"/>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orma libre: forma 1797">
                    <a:extLst>
                      <a:ext uri="{FF2B5EF4-FFF2-40B4-BE49-F238E27FC236}">
                        <a16:creationId xmlns:a16="http://schemas.microsoft.com/office/drawing/2014/main" id="{6B465EBE-E69A-4DAA-A543-9E65E59733B1}"/>
                      </a:ext>
                    </a:extLst>
                  </p:cNvPr>
                  <p:cNvSpPr/>
                  <p:nvPr/>
                </p:nvSpPr>
                <p:spPr>
                  <a:xfrm>
                    <a:off x="9965160" y="2745979"/>
                    <a:ext cx="1001077" cy="1731644"/>
                  </a:xfrm>
                  <a:custGeom>
                    <a:avLst/>
                    <a:gdLst>
                      <a:gd name="connsiteX0" fmla="*/ 998220 w 1001077"/>
                      <a:gd name="connsiteY0" fmla="*/ 1731645 h 1731644"/>
                      <a:gd name="connsiteX1" fmla="*/ 0 w 1001077"/>
                      <a:gd name="connsiteY1" fmla="*/ 2858 h 1731644"/>
                      <a:gd name="connsiteX2" fmla="*/ 953 w 1001077"/>
                      <a:gd name="connsiteY2" fmla="*/ 0 h 1731644"/>
                      <a:gd name="connsiteX3" fmla="*/ 1001078 w 1001077"/>
                      <a:gd name="connsiteY3" fmla="*/ 1731645 h 1731644"/>
                      <a:gd name="connsiteX4" fmla="*/ 998220 w 1001077"/>
                      <a:gd name="connsiteY4" fmla="*/ 1731645 h 1731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077" h="1731644">
                        <a:moveTo>
                          <a:pt x="998220" y="1731645"/>
                        </a:moveTo>
                        <a:lnTo>
                          <a:pt x="0" y="2858"/>
                        </a:lnTo>
                        <a:cubicBezTo>
                          <a:pt x="953" y="1905"/>
                          <a:pt x="953" y="953"/>
                          <a:pt x="953" y="0"/>
                        </a:cubicBezTo>
                        <a:lnTo>
                          <a:pt x="1001078" y="1731645"/>
                        </a:lnTo>
                        <a:cubicBezTo>
                          <a:pt x="1000125" y="1731645"/>
                          <a:pt x="999172" y="1731645"/>
                          <a:pt x="998220" y="1731645"/>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orma libre: forma 1798">
                    <a:extLst>
                      <a:ext uri="{FF2B5EF4-FFF2-40B4-BE49-F238E27FC236}">
                        <a16:creationId xmlns:a16="http://schemas.microsoft.com/office/drawing/2014/main" id="{76135DA7-57F4-429A-CFFC-FF070F819E5C}"/>
                      </a:ext>
                    </a:extLst>
                  </p:cNvPr>
                  <p:cNvSpPr/>
                  <p:nvPr/>
                </p:nvSpPr>
                <p:spPr>
                  <a:xfrm>
                    <a:off x="9966112" y="2744074"/>
                    <a:ext cx="1002029" cy="1733550"/>
                  </a:xfrm>
                  <a:custGeom>
                    <a:avLst/>
                    <a:gdLst>
                      <a:gd name="connsiteX0" fmla="*/ 1000125 w 1002029"/>
                      <a:gd name="connsiteY0" fmla="*/ 1733550 h 1733550"/>
                      <a:gd name="connsiteX1" fmla="*/ 0 w 1002029"/>
                      <a:gd name="connsiteY1" fmla="*/ 1905 h 1733550"/>
                      <a:gd name="connsiteX2" fmla="*/ 953 w 1002029"/>
                      <a:gd name="connsiteY2" fmla="*/ 0 h 1733550"/>
                      <a:gd name="connsiteX3" fmla="*/ 1002030 w 1002029"/>
                      <a:gd name="connsiteY3" fmla="*/ 1733550 h 1733550"/>
                      <a:gd name="connsiteX4" fmla="*/ 1000125 w 1002029"/>
                      <a:gd name="connsiteY4" fmla="*/ 173355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029" h="1733550">
                        <a:moveTo>
                          <a:pt x="1000125" y="1733550"/>
                        </a:moveTo>
                        <a:lnTo>
                          <a:pt x="0" y="1905"/>
                        </a:lnTo>
                        <a:cubicBezTo>
                          <a:pt x="0" y="953"/>
                          <a:pt x="953" y="953"/>
                          <a:pt x="953" y="0"/>
                        </a:cubicBezTo>
                        <a:lnTo>
                          <a:pt x="1002030" y="1733550"/>
                        </a:lnTo>
                        <a:cubicBezTo>
                          <a:pt x="1001078" y="1733550"/>
                          <a:pt x="1001078" y="1733550"/>
                          <a:pt x="1000125" y="173355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orma libre: forma 1799">
                    <a:extLst>
                      <a:ext uri="{FF2B5EF4-FFF2-40B4-BE49-F238E27FC236}">
                        <a16:creationId xmlns:a16="http://schemas.microsoft.com/office/drawing/2014/main" id="{EF7A98FB-A914-D800-ABC9-489864DF646E}"/>
                      </a:ext>
                    </a:extLst>
                  </p:cNvPr>
                  <p:cNvSpPr/>
                  <p:nvPr/>
                </p:nvSpPr>
                <p:spPr>
                  <a:xfrm>
                    <a:off x="9967065" y="2744074"/>
                    <a:ext cx="1001077" cy="1733550"/>
                  </a:xfrm>
                  <a:custGeom>
                    <a:avLst/>
                    <a:gdLst>
                      <a:gd name="connsiteX0" fmla="*/ 1001077 w 1001077"/>
                      <a:gd name="connsiteY0" fmla="*/ 1733550 h 1733550"/>
                      <a:gd name="connsiteX1" fmla="*/ 0 w 1001077"/>
                      <a:gd name="connsiteY1" fmla="*/ 0 h 1733550"/>
                      <a:gd name="connsiteX2" fmla="*/ 0 w 1001077"/>
                      <a:gd name="connsiteY2" fmla="*/ 0 h 1733550"/>
                      <a:gd name="connsiteX3" fmla="*/ 1001077 w 1001077"/>
                      <a:gd name="connsiteY3" fmla="*/ 1733550 h 1733550"/>
                      <a:gd name="connsiteX4" fmla="*/ 1001077 w 1001077"/>
                      <a:gd name="connsiteY4" fmla="*/ 173355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077" h="1733550">
                        <a:moveTo>
                          <a:pt x="1001077" y="1733550"/>
                        </a:moveTo>
                        <a:lnTo>
                          <a:pt x="0" y="0"/>
                        </a:lnTo>
                        <a:cubicBezTo>
                          <a:pt x="0" y="0"/>
                          <a:pt x="0" y="0"/>
                          <a:pt x="0" y="0"/>
                        </a:cubicBezTo>
                        <a:lnTo>
                          <a:pt x="1001077" y="1733550"/>
                        </a:lnTo>
                        <a:cubicBezTo>
                          <a:pt x="1001077" y="1733550"/>
                          <a:pt x="1001077" y="1733550"/>
                          <a:pt x="1001077" y="173355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64" name="Gráfico 436">
                <a:extLst>
                  <a:ext uri="{FF2B5EF4-FFF2-40B4-BE49-F238E27FC236}">
                    <a16:creationId xmlns:a16="http://schemas.microsoft.com/office/drawing/2014/main" id="{8025EE82-E407-7969-BD2F-1F0E0666C203}"/>
                  </a:ext>
                </a:extLst>
              </p:cNvPr>
              <p:cNvGrpSpPr/>
              <p:nvPr/>
            </p:nvGrpSpPr>
            <p:grpSpPr>
              <a:xfrm>
                <a:off x="6964785" y="2744074"/>
                <a:ext cx="1066800" cy="1733550"/>
                <a:chOff x="6964785" y="2744074"/>
                <a:chExt cx="1066800" cy="1733550"/>
              </a:xfrm>
              <a:grpFill/>
            </p:grpSpPr>
            <p:sp>
              <p:nvSpPr>
                <p:cNvPr id="292" name="Forma libre: forma 1748">
                  <a:extLst>
                    <a:ext uri="{FF2B5EF4-FFF2-40B4-BE49-F238E27FC236}">
                      <a16:creationId xmlns:a16="http://schemas.microsoft.com/office/drawing/2014/main" id="{342E7810-BA03-6797-2D58-8A0F74DA9BBE}"/>
                    </a:ext>
                  </a:extLst>
                </p:cNvPr>
                <p:cNvSpPr/>
                <p:nvPr/>
              </p:nvSpPr>
              <p:spPr>
                <a:xfrm>
                  <a:off x="6964785" y="2744074"/>
                  <a:ext cx="1066800" cy="1733550"/>
                </a:xfrm>
                <a:custGeom>
                  <a:avLst/>
                  <a:gdLst>
                    <a:gd name="connsiteX0" fmla="*/ 132398 w 1066800"/>
                    <a:gd name="connsiteY0" fmla="*/ 1733550 h 1733550"/>
                    <a:gd name="connsiteX1" fmla="*/ 0 w 1066800"/>
                    <a:gd name="connsiteY1" fmla="*/ 1733550 h 1733550"/>
                    <a:gd name="connsiteX2" fmla="*/ 1001078 w 1066800"/>
                    <a:gd name="connsiteY2" fmla="*/ 0 h 1733550"/>
                    <a:gd name="connsiteX3" fmla="*/ 1066800 w 1066800"/>
                    <a:gd name="connsiteY3" fmla="*/ 114300 h 1733550"/>
                    <a:gd name="connsiteX4" fmla="*/ 132398 w 1066800"/>
                    <a:gd name="connsiteY4" fmla="*/ 173355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00" h="1733550">
                      <a:moveTo>
                        <a:pt x="132398" y="1733550"/>
                      </a:moveTo>
                      <a:cubicBezTo>
                        <a:pt x="59055" y="1733550"/>
                        <a:pt x="0" y="1733550"/>
                        <a:pt x="0" y="1733550"/>
                      </a:cubicBezTo>
                      <a:lnTo>
                        <a:pt x="1001078" y="0"/>
                      </a:lnTo>
                      <a:cubicBezTo>
                        <a:pt x="1001078" y="0"/>
                        <a:pt x="1030605" y="51435"/>
                        <a:pt x="1066800" y="114300"/>
                      </a:cubicBezTo>
                      <a:cubicBezTo>
                        <a:pt x="1066800" y="114300"/>
                        <a:pt x="132398" y="1733550"/>
                        <a:pt x="132398" y="1733550"/>
                      </a:cubicBezTo>
                      <a:close/>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93" name="Gráfico 436">
                  <a:extLst>
                    <a:ext uri="{FF2B5EF4-FFF2-40B4-BE49-F238E27FC236}">
                      <a16:creationId xmlns:a16="http://schemas.microsoft.com/office/drawing/2014/main" id="{F37A771D-B7A7-67F4-5995-9116A524725D}"/>
                    </a:ext>
                  </a:extLst>
                </p:cNvPr>
                <p:cNvGrpSpPr/>
                <p:nvPr/>
              </p:nvGrpSpPr>
              <p:grpSpPr>
                <a:xfrm>
                  <a:off x="6964785" y="2744074"/>
                  <a:ext cx="1066800" cy="1733550"/>
                  <a:chOff x="6964785" y="2744074"/>
                  <a:chExt cx="1066800" cy="1733550"/>
                </a:xfrm>
                <a:grpFill/>
              </p:grpSpPr>
              <p:sp>
                <p:nvSpPr>
                  <p:cNvPr id="294" name="Forma libre: forma 1750">
                    <a:extLst>
                      <a:ext uri="{FF2B5EF4-FFF2-40B4-BE49-F238E27FC236}">
                        <a16:creationId xmlns:a16="http://schemas.microsoft.com/office/drawing/2014/main" id="{269DA483-0B94-2644-788D-5489055BD1B2}"/>
                      </a:ext>
                    </a:extLst>
                  </p:cNvPr>
                  <p:cNvSpPr/>
                  <p:nvPr/>
                </p:nvSpPr>
                <p:spPr>
                  <a:xfrm>
                    <a:off x="7094325" y="2855516"/>
                    <a:ext cx="937259" cy="1622107"/>
                  </a:xfrm>
                  <a:custGeom>
                    <a:avLst/>
                    <a:gdLst>
                      <a:gd name="connsiteX0" fmla="*/ 937260 w 937259"/>
                      <a:gd name="connsiteY0" fmla="*/ 2858 h 1622107"/>
                      <a:gd name="connsiteX1" fmla="*/ 2857 w 937259"/>
                      <a:gd name="connsiteY1" fmla="*/ 1622108 h 1622107"/>
                      <a:gd name="connsiteX2" fmla="*/ 0 w 937259"/>
                      <a:gd name="connsiteY2" fmla="*/ 1622108 h 1622107"/>
                      <a:gd name="connsiteX3" fmla="*/ 936308 w 937259"/>
                      <a:gd name="connsiteY3" fmla="*/ 0 h 1622107"/>
                      <a:gd name="connsiteX4" fmla="*/ 937260 w 937259"/>
                      <a:gd name="connsiteY4" fmla="*/ 2858 h 1622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7259" h="1622107">
                        <a:moveTo>
                          <a:pt x="937260" y="2858"/>
                        </a:moveTo>
                        <a:lnTo>
                          <a:pt x="2857" y="1622108"/>
                        </a:lnTo>
                        <a:cubicBezTo>
                          <a:pt x="1905" y="1622108"/>
                          <a:pt x="952" y="1622108"/>
                          <a:pt x="0" y="1622108"/>
                        </a:cubicBezTo>
                        <a:lnTo>
                          <a:pt x="936308" y="0"/>
                        </a:lnTo>
                        <a:cubicBezTo>
                          <a:pt x="936308" y="953"/>
                          <a:pt x="936308" y="1905"/>
                          <a:pt x="937260" y="2858"/>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orma libre: forma 1751">
                    <a:extLst>
                      <a:ext uri="{FF2B5EF4-FFF2-40B4-BE49-F238E27FC236}">
                        <a16:creationId xmlns:a16="http://schemas.microsoft.com/office/drawing/2014/main" id="{3907FBFB-FCE4-6FD1-680F-F544ADB7E277}"/>
                      </a:ext>
                    </a:extLst>
                  </p:cNvPr>
                  <p:cNvSpPr/>
                  <p:nvPr/>
                </p:nvSpPr>
                <p:spPr>
                  <a:xfrm>
                    <a:off x="7082894" y="2845991"/>
                    <a:ext cx="946785" cy="1631632"/>
                  </a:xfrm>
                  <a:custGeom>
                    <a:avLst/>
                    <a:gdLst>
                      <a:gd name="connsiteX0" fmla="*/ 946785 w 946785"/>
                      <a:gd name="connsiteY0" fmla="*/ 9525 h 1631632"/>
                      <a:gd name="connsiteX1" fmla="*/ 10478 w 946785"/>
                      <a:gd name="connsiteY1" fmla="*/ 1631633 h 1631632"/>
                      <a:gd name="connsiteX2" fmla="*/ 0 w 946785"/>
                      <a:gd name="connsiteY2" fmla="*/ 1631633 h 1631632"/>
                      <a:gd name="connsiteX3" fmla="*/ 942023 w 946785"/>
                      <a:gd name="connsiteY3" fmla="*/ 0 h 1631632"/>
                      <a:gd name="connsiteX4" fmla="*/ 946785 w 946785"/>
                      <a:gd name="connsiteY4" fmla="*/ 9525 h 1631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785" h="1631632">
                        <a:moveTo>
                          <a:pt x="946785" y="9525"/>
                        </a:moveTo>
                        <a:lnTo>
                          <a:pt x="10478" y="1631633"/>
                        </a:lnTo>
                        <a:cubicBezTo>
                          <a:pt x="6668" y="1631633"/>
                          <a:pt x="2858" y="1631633"/>
                          <a:pt x="0" y="1631633"/>
                        </a:cubicBezTo>
                        <a:lnTo>
                          <a:pt x="942023" y="0"/>
                        </a:lnTo>
                        <a:cubicBezTo>
                          <a:pt x="943928" y="3810"/>
                          <a:pt x="944880" y="6667"/>
                          <a:pt x="946785" y="9525"/>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orma libre: forma 1752">
                    <a:extLst>
                      <a:ext uri="{FF2B5EF4-FFF2-40B4-BE49-F238E27FC236}">
                        <a16:creationId xmlns:a16="http://schemas.microsoft.com/office/drawing/2014/main" id="{5947273E-AE5E-416B-3575-37F50DD97614}"/>
                      </a:ext>
                    </a:extLst>
                  </p:cNvPr>
                  <p:cNvSpPr/>
                  <p:nvPr/>
                </p:nvSpPr>
                <p:spPr>
                  <a:xfrm>
                    <a:off x="7076227" y="2840276"/>
                    <a:ext cx="948690" cy="1637347"/>
                  </a:xfrm>
                  <a:custGeom>
                    <a:avLst/>
                    <a:gdLst>
                      <a:gd name="connsiteX0" fmla="*/ 948690 w 948690"/>
                      <a:gd name="connsiteY0" fmla="*/ 5715 h 1637347"/>
                      <a:gd name="connsiteX1" fmla="*/ 6667 w 948690"/>
                      <a:gd name="connsiteY1" fmla="*/ 1637348 h 1637347"/>
                      <a:gd name="connsiteX2" fmla="*/ 0 w 948690"/>
                      <a:gd name="connsiteY2" fmla="*/ 1637348 h 1637347"/>
                      <a:gd name="connsiteX3" fmla="*/ 944880 w 948690"/>
                      <a:gd name="connsiteY3" fmla="*/ 0 h 1637347"/>
                      <a:gd name="connsiteX4" fmla="*/ 948690 w 948690"/>
                      <a:gd name="connsiteY4" fmla="*/ 5715 h 1637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8690" h="1637347">
                        <a:moveTo>
                          <a:pt x="948690" y="5715"/>
                        </a:moveTo>
                        <a:lnTo>
                          <a:pt x="6667" y="1637348"/>
                        </a:lnTo>
                        <a:cubicBezTo>
                          <a:pt x="4763" y="1637348"/>
                          <a:pt x="1905" y="1637348"/>
                          <a:pt x="0" y="1637348"/>
                        </a:cubicBezTo>
                        <a:lnTo>
                          <a:pt x="944880" y="0"/>
                        </a:lnTo>
                        <a:cubicBezTo>
                          <a:pt x="945833" y="1905"/>
                          <a:pt x="947738" y="3810"/>
                          <a:pt x="948690" y="5715"/>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orma libre: forma 1753">
                    <a:extLst>
                      <a:ext uri="{FF2B5EF4-FFF2-40B4-BE49-F238E27FC236}">
                        <a16:creationId xmlns:a16="http://schemas.microsoft.com/office/drawing/2014/main" id="{0AA65E74-2881-30C0-E2ED-FB9B5E738F6B}"/>
                      </a:ext>
                    </a:extLst>
                  </p:cNvPr>
                  <p:cNvSpPr/>
                  <p:nvPr/>
                </p:nvSpPr>
                <p:spPr>
                  <a:xfrm>
                    <a:off x="7071464" y="2836466"/>
                    <a:ext cx="949642" cy="1641157"/>
                  </a:xfrm>
                  <a:custGeom>
                    <a:avLst/>
                    <a:gdLst>
                      <a:gd name="connsiteX0" fmla="*/ 949643 w 949642"/>
                      <a:gd name="connsiteY0" fmla="*/ 3810 h 1641157"/>
                      <a:gd name="connsiteX1" fmla="*/ 4763 w 949642"/>
                      <a:gd name="connsiteY1" fmla="*/ 1641158 h 1641157"/>
                      <a:gd name="connsiteX2" fmla="*/ 0 w 949642"/>
                      <a:gd name="connsiteY2" fmla="*/ 1641158 h 1641157"/>
                      <a:gd name="connsiteX3" fmla="*/ 947738 w 949642"/>
                      <a:gd name="connsiteY3" fmla="*/ 0 h 1641157"/>
                      <a:gd name="connsiteX4" fmla="*/ 949643 w 949642"/>
                      <a:gd name="connsiteY4" fmla="*/ 3810 h 1641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642" h="1641157">
                        <a:moveTo>
                          <a:pt x="949643" y="3810"/>
                        </a:moveTo>
                        <a:lnTo>
                          <a:pt x="4763" y="1641158"/>
                        </a:lnTo>
                        <a:cubicBezTo>
                          <a:pt x="2858" y="1641158"/>
                          <a:pt x="953" y="1641158"/>
                          <a:pt x="0" y="1641158"/>
                        </a:cubicBezTo>
                        <a:lnTo>
                          <a:pt x="947738" y="0"/>
                        </a:lnTo>
                        <a:cubicBezTo>
                          <a:pt x="948690" y="953"/>
                          <a:pt x="948690" y="2858"/>
                          <a:pt x="949643"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orma libre: forma 1754">
                    <a:extLst>
                      <a:ext uri="{FF2B5EF4-FFF2-40B4-BE49-F238E27FC236}">
                        <a16:creationId xmlns:a16="http://schemas.microsoft.com/office/drawing/2014/main" id="{EEEFB650-D644-04B3-0D8B-A5AD39F686CE}"/>
                      </a:ext>
                    </a:extLst>
                  </p:cNvPr>
                  <p:cNvSpPr/>
                  <p:nvPr/>
                </p:nvSpPr>
                <p:spPr>
                  <a:xfrm>
                    <a:off x="7066702" y="2832656"/>
                    <a:ext cx="952499" cy="1644967"/>
                  </a:xfrm>
                  <a:custGeom>
                    <a:avLst/>
                    <a:gdLst>
                      <a:gd name="connsiteX0" fmla="*/ 952500 w 952499"/>
                      <a:gd name="connsiteY0" fmla="*/ 3810 h 1644967"/>
                      <a:gd name="connsiteX1" fmla="*/ 4763 w 952499"/>
                      <a:gd name="connsiteY1" fmla="*/ 1644968 h 1644967"/>
                      <a:gd name="connsiteX2" fmla="*/ 0 w 952499"/>
                      <a:gd name="connsiteY2" fmla="*/ 1644968 h 1644967"/>
                      <a:gd name="connsiteX3" fmla="*/ 949643 w 952499"/>
                      <a:gd name="connsiteY3" fmla="*/ 0 h 1644967"/>
                      <a:gd name="connsiteX4" fmla="*/ 952500 w 952499"/>
                      <a:gd name="connsiteY4" fmla="*/ 3810 h 1644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499" h="1644967">
                        <a:moveTo>
                          <a:pt x="952500" y="3810"/>
                        </a:moveTo>
                        <a:lnTo>
                          <a:pt x="4763" y="1644968"/>
                        </a:lnTo>
                        <a:cubicBezTo>
                          <a:pt x="2858" y="1644968"/>
                          <a:pt x="1905" y="1644968"/>
                          <a:pt x="0" y="1644968"/>
                        </a:cubicBezTo>
                        <a:lnTo>
                          <a:pt x="949643" y="0"/>
                        </a:lnTo>
                        <a:cubicBezTo>
                          <a:pt x="950595" y="952"/>
                          <a:pt x="951548" y="1905"/>
                          <a:pt x="952500"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orma libre: forma 1755">
                    <a:extLst>
                      <a:ext uri="{FF2B5EF4-FFF2-40B4-BE49-F238E27FC236}">
                        <a16:creationId xmlns:a16="http://schemas.microsoft.com/office/drawing/2014/main" id="{F244C7E5-509F-F248-8ADD-658027022F35}"/>
                      </a:ext>
                    </a:extLst>
                  </p:cNvPr>
                  <p:cNvSpPr/>
                  <p:nvPr/>
                </p:nvSpPr>
                <p:spPr>
                  <a:xfrm>
                    <a:off x="7061939" y="2828846"/>
                    <a:ext cx="954405" cy="1648777"/>
                  </a:xfrm>
                  <a:custGeom>
                    <a:avLst/>
                    <a:gdLst>
                      <a:gd name="connsiteX0" fmla="*/ 954405 w 954405"/>
                      <a:gd name="connsiteY0" fmla="*/ 3810 h 1648777"/>
                      <a:gd name="connsiteX1" fmla="*/ 4763 w 954405"/>
                      <a:gd name="connsiteY1" fmla="*/ 1648778 h 1648777"/>
                      <a:gd name="connsiteX2" fmla="*/ 0 w 954405"/>
                      <a:gd name="connsiteY2" fmla="*/ 1648778 h 1648777"/>
                      <a:gd name="connsiteX3" fmla="*/ 952500 w 954405"/>
                      <a:gd name="connsiteY3" fmla="*/ 0 h 1648777"/>
                      <a:gd name="connsiteX4" fmla="*/ 954405 w 954405"/>
                      <a:gd name="connsiteY4" fmla="*/ 3810 h 164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5" h="1648777">
                        <a:moveTo>
                          <a:pt x="954405" y="3810"/>
                        </a:moveTo>
                        <a:lnTo>
                          <a:pt x="4763" y="1648778"/>
                        </a:lnTo>
                        <a:cubicBezTo>
                          <a:pt x="2858" y="1648778"/>
                          <a:pt x="1905" y="1648778"/>
                          <a:pt x="0" y="1648778"/>
                        </a:cubicBezTo>
                        <a:lnTo>
                          <a:pt x="952500" y="0"/>
                        </a:lnTo>
                        <a:cubicBezTo>
                          <a:pt x="953453" y="953"/>
                          <a:pt x="953453" y="1905"/>
                          <a:pt x="954405"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orma libre: forma 1756">
                    <a:extLst>
                      <a:ext uri="{FF2B5EF4-FFF2-40B4-BE49-F238E27FC236}">
                        <a16:creationId xmlns:a16="http://schemas.microsoft.com/office/drawing/2014/main" id="{CBD8434C-B107-7650-0D05-A63D7A4204FD}"/>
                      </a:ext>
                    </a:extLst>
                  </p:cNvPr>
                  <p:cNvSpPr/>
                  <p:nvPr/>
                </p:nvSpPr>
                <p:spPr>
                  <a:xfrm>
                    <a:off x="7058130" y="2825036"/>
                    <a:ext cx="956309" cy="1652587"/>
                  </a:xfrm>
                  <a:custGeom>
                    <a:avLst/>
                    <a:gdLst>
                      <a:gd name="connsiteX0" fmla="*/ 956310 w 956309"/>
                      <a:gd name="connsiteY0" fmla="*/ 3810 h 1652587"/>
                      <a:gd name="connsiteX1" fmla="*/ 3810 w 956309"/>
                      <a:gd name="connsiteY1" fmla="*/ 1652588 h 1652587"/>
                      <a:gd name="connsiteX2" fmla="*/ 0 w 956309"/>
                      <a:gd name="connsiteY2" fmla="*/ 1652588 h 1652587"/>
                      <a:gd name="connsiteX3" fmla="*/ 954405 w 956309"/>
                      <a:gd name="connsiteY3" fmla="*/ 0 h 1652587"/>
                      <a:gd name="connsiteX4" fmla="*/ 956310 w 956309"/>
                      <a:gd name="connsiteY4" fmla="*/ 3810 h 165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309" h="1652587">
                        <a:moveTo>
                          <a:pt x="956310" y="3810"/>
                        </a:moveTo>
                        <a:lnTo>
                          <a:pt x="3810" y="1652588"/>
                        </a:lnTo>
                        <a:cubicBezTo>
                          <a:pt x="2858" y="1652588"/>
                          <a:pt x="952" y="1652588"/>
                          <a:pt x="0" y="1652588"/>
                        </a:cubicBezTo>
                        <a:lnTo>
                          <a:pt x="954405" y="0"/>
                        </a:lnTo>
                        <a:cubicBezTo>
                          <a:pt x="954405" y="953"/>
                          <a:pt x="955358" y="1905"/>
                          <a:pt x="956310"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orma libre: forma 1757">
                    <a:extLst>
                      <a:ext uri="{FF2B5EF4-FFF2-40B4-BE49-F238E27FC236}">
                        <a16:creationId xmlns:a16="http://schemas.microsoft.com/office/drawing/2014/main" id="{3CC9AB6B-3407-18F2-CCCB-4FAE6E793C84}"/>
                      </a:ext>
                    </a:extLst>
                  </p:cNvPr>
                  <p:cNvSpPr/>
                  <p:nvPr/>
                </p:nvSpPr>
                <p:spPr>
                  <a:xfrm>
                    <a:off x="7054319" y="2821226"/>
                    <a:ext cx="958215" cy="1656397"/>
                  </a:xfrm>
                  <a:custGeom>
                    <a:avLst/>
                    <a:gdLst>
                      <a:gd name="connsiteX0" fmla="*/ 958215 w 958215"/>
                      <a:gd name="connsiteY0" fmla="*/ 3810 h 1656397"/>
                      <a:gd name="connsiteX1" fmla="*/ 3810 w 958215"/>
                      <a:gd name="connsiteY1" fmla="*/ 1656398 h 1656397"/>
                      <a:gd name="connsiteX2" fmla="*/ 0 w 958215"/>
                      <a:gd name="connsiteY2" fmla="*/ 1656398 h 1656397"/>
                      <a:gd name="connsiteX3" fmla="*/ 956310 w 958215"/>
                      <a:gd name="connsiteY3" fmla="*/ 0 h 1656397"/>
                      <a:gd name="connsiteX4" fmla="*/ 958215 w 958215"/>
                      <a:gd name="connsiteY4" fmla="*/ 3810 h 1656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215" h="1656397">
                        <a:moveTo>
                          <a:pt x="958215" y="3810"/>
                        </a:moveTo>
                        <a:lnTo>
                          <a:pt x="3810" y="1656398"/>
                        </a:lnTo>
                        <a:cubicBezTo>
                          <a:pt x="2858" y="1656398"/>
                          <a:pt x="953" y="1656398"/>
                          <a:pt x="0" y="1656398"/>
                        </a:cubicBezTo>
                        <a:lnTo>
                          <a:pt x="956310" y="0"/>
                        </a:lnTo>
                        <a:cubicBezTo>
                          <a:pt x="956310" y="952"/>
                          <a:pt x="957263" y="2857"/>
                          <a:pt x="958215"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orma libre: forma 1758">
                    <a:extLst>
                      <a:ext uri="{FF2B5EF4-FFF2-40B4-BE49-F238E27FC236}">
                        <a16:creationId xmlns:a16="http://schemas.microsoft.com/office/drawing/2014/main" id="{96E82210-2D98-199F-8C9A-2A1E9BC37175}"/>
                      </a:ext>
                    </a:extLst>
                  </p:cNvPr>
                  <p:cNvSpPr/>
                  <p:nvPr/>
                </p:nvSpPr>
                <p:spPr>
                  <a:xfrm>
                    <a:off x="7050510" y="2817416"/>
                    <a:ext cx="960120" cy="1660207"/>
                  </a:xfrm>
                  <a:custGeom>
                    <a:avLst/>
                    <a:gdLst>
                      <a:gd name="connsiteX0" fmla="*/ 960120 w 960120"/>
                      <a:gd name="connsiteY0" fmla="*/ 3810 h 1660207"/>
                      <a:gd name="connsiteX1" fmla="*/ 3810 w 960120"/>
                      <a:gd name="connsiteY1" fmla="*/ 1660208 h 1660207"/>
                      <a:gd name="connsiteX2" fmla="*/ 0 w 960120"/>
                      <a:gd name="connsiteY2" fmla="*/ 1660208 h 1660207"/>
                      <a:gd name="connsiteX3" fmla="*/ 957263 w 960120"/>
                      <a:gd name="connsiteY3" fmla="*/ 0 h 1660207"/>
                      <a:gd name="connsiteX4" fmla="*/ 960120 w 960120"/>
                      <a:gd name="connsiteY4" fmla="*/ 3810 h 1660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120" h="1660207">
                        <a:moveTo>
                          <a:pt x="960120" y="3810"/>
                        </a:moveTo>
                        <a:lnTo>
                          <a:pt x="3810" y="1660208"/>
                        </a:lnTo>
                        <a:cubicBezTo>
                          <a:pt x="2858" y="1660208"/>
                          <a:pt x="953" y="1660208"/>
                          <a:pt x="0" y="1660208"/>
                        </a:cubicBezTo>
                        <a:lnTo>
                          <a:pt x="957263" y="0"/>
                        </a:lnTo>
                        <a:cubicBezTo>
                          <a:pt x="958215" y="1905"/>
                          <a:pt x="959168" y="2858"/>
                          <a:pt x="960120"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orma libre: forma 1759">
                    <a:extLst>
                      <a:ext uri="{FF2B5EF4-FFF2-40B4-BE49-F238E27FC236}">
                        <a16:creationId xmlns:a16="http://schemas.microsoft.com/office/drawing/2014/main" id="{CE605A2F-C6B5-09ED-09D8-644EC4EAAB5D}"/>
                      </a:ext>
                    </a:extLst>
                  </p:cNvPr>
                  <p:cNvSpPr/>
                  <p:nvPr/>
                </p:nvSpPr>
                <p:spPr>
                  <a:xfrm>
                    <a:off x="7045747" y="2814559"/>
                    <a:ext cx="962025" cy="1663064"/>
                  </a:xfrm>
                  <a:custGeom>
                    <a:avLst/>
                    <a:gdLst>
                      <a:gd name="connsiteX0" fmla="*/ 962025 w 962025"/>
                      <a:gd name="connsiteY0" fmla="*/ 2857 h 1663064"/>
                      <a:gd name="connsiteX1" fmla="*/ 3810 w 962025"/>
                      <a:gd name="connsiteY1" fmla="*/ 1663065 h 1663064"/>
                      <a:gd name="connsiteX2" fmla="*/ 0 w 962025"/>
                      <a:gd name="connsiteY2" fmla="*/ 1663065 h 1663064"/>
                      <a:gd name="connsiteX3" fmla="*/ 960120 w 962025"/>
                      <a:gd name="connsiteY3" fmla="*/ 0 h 1663064"/>
                      <a:gd name="connsiteX4" fmla="*/ 962025 w 962025"/>
                      <a:gd name="connsiteY4" fmla="*/ 2857 h 1663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1663064">
                        <a:moveTo>
                          <a:pt x="962025" y="2857"/>
                        </a:moveTo>
                        <a:lnTo>
                          <a:pt x="3810" y="1663065"/>
                        </a:lnTo>
                        <a:cubicBezTo>
                          <a:pt x="2858" y="1663065"/>
                          <a:pt x="953" y="1663065"/>
                          <a:pt x="0" y="1663065"/>
                        </a:cubicBezTo>
                        <a:lnTo>
                          <a:pt x="960120" y="0"/>
                        </a:lnTo>
                        <a:cubicBezTo>
                          <a:pt x="961073" y="952"/>
                          <a:pt x="962025" y="1905"/>
                          <a:pt x="962025" y="2857"/>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orma libre: forma 1760">
                    <a:extLst>
                      <a:ext uri="{FF2B5EF4-FFF2-40B4-BE49-F238E27FC236}">
                        <a16:creationId xmlns:a16="http://schemas.microsoft.com/office/drawing/2014/main" id="{2A495602-B08E-FC06-27C8-93D9DE6868F6}"/>
                      </a:ext>
                    </a:extLst>
                  </p:cNvPr>
                  <p:cNvSpPr/>
                  <p:nvPr/>
                </p:nvSpPr>
                <p:spPr>
                  <a:xfrm>
                    <a:off x="7041937" y="2810749"/>
                    <a:ext cx="963930" cy="1666875"/>
                  </a:xfrm>
                  <a:custGeom>
                    <a:avLst/>
                    <a:gdLst>
                      <a:gd name="connsiteX0" fmla="*/ 963930 w 963930"/>
                      <a:gd name="connsiteY0" fmla="*/ 3810 h 1666875"/>
                      <a:gd name="connsiteX1" fmla="*/ 3810 w 963930"/>
                      <a:gd name="connsiteY1" fmla="*/ 1666875 h 1666875"/>
                      <a:gd name="connsiteX2" fmla="*/ 0 w 963930"/>
                      <a:gd name="connsiteY2" fmla="*/ 1666875 h 1666875"/>
                      <a:gd name="connsiteX3" fmla="*/ 962025 w 963930"/>
                      <a:gd name="connsiteY3" fmla="*/ 0 h 1666875"/>
                      <a:gd name="connsiteX4" fmla="*/ 963930 w 963930"/>
                      <a:gd name="connsiteY4" fmla="*/ 3810 h 166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930" h="1666875">
                        <a:moveTo>
                          <a:pt x="963930" y="3810"/>
                        </a:moveTo>
                        <a:lnTo>
                          <a:pt x="3810" y="1666875"/>
                        </a:lnTo>
                        <a:cubicBezTo>
                          <a:pt x="2857" y="1666875"/>
                          <a:pt x="952" y="1666875"/>
                          <a:pt x="0" y="1666875"/>
                        </a:cubicBezTo>
                        <a:lnTo>
                          <a:pt x="962025" y="0"/>
                        </a:lnTo>
                        <a:cubicBezTo>
                          <a:pt x="962977" y="952"/>
                          <a:pt x="963930" y="1905"/>
                          <a:pt x="963930"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orma libre: forma 1761">
                    <a:extLst>
                      <a:ext uri="{FF2B5EF4-FFF2-40B4-BE49-F238E27FC236}">
                        <a16:creationId xmlns:a16="http://schemas.microsoft.com/office/drawing/2014/main" id="{8C56A06E-519E-D6F1-C368-3FA28755CE40}"/>
                      </a:ext>
                    </a:extLst>
                  </p:cNvPr>
                  <p:cNvSpPr/>
                  <p:nvPr/>
                </p:nvSpPr>
                <p:spPr>
                  <a:xfrm>
                    <a:off x="7038127" y="2806938"/>
                    <a:ext cx="965834" cy="1670685"/>
                  </a:xfrm>
                  <a:custGeom>
                    <a:avLst/>
                    <a:gdLst>
                      <a:gd name="connsiteX0" fmla="*/ 965835 w 965834"/>
                      <a:gd name="connsiteY0" fmla="*/ 3810 h 1670685"/>
                      <a:gd name="connsiteX1" fmla="*/ 3810 w 965834"/>
                      <a:gd name="connsiteY1" fmla="*/ 1670685 h 1670685"/>
                      <a:gd name="connsiteX2" fmla="*/ 0 w 965834"/>
                      <a:gd name="connsiteY2" fmla="*/ 1670685 h 1670685"/>
                      <a:gd name="connsiteX3" fmla="*/ 963930 w 965834"/>
                      <a:gd name="connsiteY3" fmla="*/ 0 h 1670685"/>
                      <a:gd name="connsiteX4" fmla="*/ 965835 w 965834"/>
                      <a:gd name="connsiteY4" fmla="*/ 3810 h 1670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5834" h="1670685">
                        <a:moveTo>
                          <a:pt x="965835" y="3810"/>
                        </a:moveTo>
                        <a:lnTo>
                          <a:pt x="3810" y="1670685"/>
                        </a:lnTo>
                        <a:cubicBezTo>
                          <a:pt x="2858" y="1670685"/>
                          <a:pt x="953" y="1670685"/>
                          <a:pt x="0" y="1670685"/>
                        </a:cubicBezTo>
                        <a:lnTo>
                          <a:pt x="963930" y="0"/>
                        </a:lnTo>
                        <a:cubicBezTo>
                          <a:pt x="964883" y="952"/>
                          <a:pt x="964883" y="2858"/>
                          <a:pt x="965835"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orma libre: forma 1762">
                    <a:extLst>
                      <a:ext uri="{FF2B5EF4-FFF2-40B4-BE49-F238E27FC236}">
                        <a16:creationId xmlns:a16="http://schemas.microsoft.com/office/drawing/2014/main" id="{61F706B3-226E-53AD-D996-ADE64381C596}"/>
                      </a:ext>
                    </a:extLst>
                  </p:cNvPr>
                  <p:cNvSpPr/>
                  <p:nvPr/>
                </p:nvSpPr>
                <p:spPr>
                  <a:xfrm>
                    <a:off x="7032412" y="2803128"/>
                    <a:ext cx="969645" cy="1674495"/>
                  </a:xfrm>
                  <a:custGeom>
                    <a:avLst/>
                    <a:gdLst>
                      <a:gd name="connsiteX0" fmla="*/ 969645 w 969645"/>
                      <a:gd name="connsiteY0" fmla="*/ 3810 h 1674495"/>
                      <a:gd name="connsiteX1" fmla="*/ 4763 w 969645"/>
                      <a:gd name="connsiteY1" fmla="*/ 1674495 h 1674495"/>
                      <a:gd name="connsiteX2" fmla="*/ 0 w 969645"/>
                      <a:gd name="connsiteY2" fmla="*/ 1674495 h 1674495"/>
                      <a:gd name="connsiteX3" fmla="*/ 967740 w 969645"/>
                      <a:gd name="connsiteY3" fmla="*/ 0 h 1674495"/>
                      <a:gd name="connsiteX4" fmla="*/ 969645 w 969645"/>
                      <a:gd name="connsiteY4" fmla="*/ 3810 h 1674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5" h="1674495">
                        <a:moveTo>
                          <a:pt x="969645" y="3810"/>
                        </a:moveTo>
                        <a:lnTo>
                          <a:pt x="4763" y="1674495"/>
                        </a:lnTo>
                        <a:cubicBezTo>
                          <a:pt x="2858" y="1674495"/>
                          <a:pt x="1905" y="1674495"/>
                          <a:pt x="0" y="1674495"/>
                        </a:cubicBezTo>
                        <a:lnTo>
                          <a:pt x="967740" y="0"/>
                        </a:lnTo>
                        <a:cubicBezTo>
                          <a:pt x="967740" y="1905"/>
                          <a:pt x="968693" y="2858"/>
                          <a:pt x="969645"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orma libre: forma 1763">
                    <a:extLst>
                      <a:ext uri="{FF2B5EF4-FFF2-40B4-BE49-F238E27FC236}">
                        <a16:creationId xmlns:a16="http://schemas.microsoft.com/office/drawing/2014/main" id="{C5A44206-A4E3-946E-3F39-176690CB2A6B}"/>
                      </a:ext>
                    </a:extLst>
                  </p:cNvPr>
                  <p:cNvSpPr/>
                  <p:nvPr/>
                </p:nvSpPr>
                <p:spPr>
                  <a:xfrm>
                    <a:off x="7028602" y="2799319"/>
                    <a:ext cx="971549" cy="1678304"/>
                  </a:xfrm>
                  <a:custGeom>
                    <a:avLst/>
                    <a:gdLst>
                      <a:gd name="connsiteX0" fmla="*/ 971550 w 971549"/>
                      <a:gd name="connsiteY0" fmla="*/ 3810 h 1678304"/>
                      <a:gd name="connsiteX1" fmla="*/ 4763 w 971549"/>
                      <a:gd name="connsiteY1" fmla="*/ 1678305 h 1678304"/>
                      <a:gd name="connsiteX2" fmla="*/ 0 w 971549"/>
                      <a:gd name="connsiteY2" fmla="*/ 1678305 h 1678304"/>
                      <a:gd name="connsiteX3" fmla="*/ 968693 w 971549"/>
                      <a:gd name="connsiteY3" fmla="*/ 0 h 1678304"/>
                      <a:gd name="connsiteX4" fmla="*/ 971550 w 971549"/>
                      <a:gd name="connsiteY4" fmla="*/ 3810 h 1678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49" h="1678304">
                        <a:moveTo>
                          <a:pt x="971550" y="3810"/>
                        </a:moveTo>
                        <a:lnTo>
                          <a:pt x="4763" y="1678305"/>
                        </a:lnTo>
                        <a:cubicBezTo>
                          <a:pt x="2858" y="1678305"/>
                          <a:pt x="1905" y="1678305"/>
                          <a:pt x="0" y="1678305"/>
                        </a:cubicBezTo>
                        <a:lnTo>
                          <a:pt x="968693" y="0"/>
                        </a:lnTo>
                        <a:cubicBezTo>
                          <a:pt x="969645" y="952"/>
                          <a:pt x="970598" y="2857"/>
                          <a:pt x="971550"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orma libre: forma 1764">
                    <a:extLst>
                      <a:ext uri="{FF2B5EF4-FFF2-40B4-BE49-F238E27FC236}">
                        <a16:creationId xmlns:a16="http://schemas.microsoft.com/office/drawing/2014/main" id="{9662D401-1B84-785F-9E38-6CFD2814860A}"/>
                      </a:ext>
                    </a:extLst>
                  </p:cNvPr>
                  <p:cNvSpPr/>
                  <p:nvPr/>
                </p:nvSpPr>
                <p:spPr>
                  <a:xfrm>
                    <a:off x="7023839" y="2795509"/>
                    <a:ext cx="973455" cy="1682114"/>
                  </a:xfrm>
                  <a:custGeom>
                    <a:avLst/>
                    <a:gdLst>
                      <a:gd name="connsiteX0" fmla="*/ 973455 w 973455"/>
                      <a:gd name="connsiteY0" fmla="*/ 3810 h 1682114"/>
                      <a:gd name="connsiteX1" fmla="*/ 4763 w 973455"/>
                      <a:gd name="connsiteY1" fmla="*/ 1682115 h 1682114"/>
                      <a:gd name="connsiteX2" fmla="*/ 0 w 973455"/>
                      <a:gd name="connsiteY2" fmla="*/ 1682115 h 1682114"/>
                      <a:gd name="connsiteX3" fmla="*/ 971550 w 973455"/>
                      <a:gd name="connsiteY3" fmla="*/ 0 h 1682114"/>
                      <a:gd name="connsiteX4" fmla="*/ 973455 w 973455"/>
                      <a:gd name="connsiteY4" fmla="*/ 3810 h 1682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455" h="1682114">
                        <a:moveTo>
                          <a:pt x="973455" y="3810"/>
                        </a:moveTo>
                        <a:lnTo>
                          <a:pt x="4763" y="1682115"/>
                        </a:lnTo>
                        <a:cubicBezTo>
                          <a:pt x="2858" y="1682115"/>
                          <a:pt x="1905" y="1682115"/>
                          <a:pt x="0" y="1682115"/>
                        </a:cubicBezTo>
                        <a:lnTo>
                          <a:pt x="971550" y="0"/>
                        </a:lnTo>
                        <a:cubicBezTo>
                          <a:pt x="972503" y="952"/>
                          <a:pt x="972503" y="2857"/>
                          <a:pt x="973455"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orma libre: forma 1765">
                    <a:extLst>
                      <a:ext uri="{FF2B5EF4-FFF2-40B4-BE49-F238E27FC236}">
                        <a16:creationId xmlns:a16="http://schemas.microsoft.com/office/drawing/2014/main" id="{3B18A0ED-FEDB-E5C5-6BF9-AAF22D88FF30}"/>
                      </a:ext>
                    </a:extLst>
                  </p:cNvPr>
                  <p:cNvSpPr/>
                  <p:nvPr/>
                </p:nvSpPr>
                <p:spPr>
                  <a:xfrm>
                    <a:off x="7019077" y="2790746"/>
                    <a:ext cx="976312" cy="1686877"/>
                  </a:xfrm>
                  <a:custGeom>
                    <a:avLst/>
                    <a:gdLst>
                      <a:gd name="connsiteX0" fmla="*/ 976313 w 976312"/>
                      <a:gd name="connsiteY0" fmla="*/ 4763 h 1686877"/>
                      <a:gd name="connsiteX1" fmla="*/ 4763 w 976312"/>
                      <a:gd name="connsiteY1" fmla="*/ 1686878 h 1686877"/>
                      <a:gd name="connsiteX2" fmla="*/ 0 w 976312"/>
                      <a:gd name="connsiteY2" fmla="*/ 1686878 h 1686877"/>
                      <a:gd name="connsiteX3" fmla="*/ 973455 w 976312"/>
                      <a:gd name="connsiteY3" fmla="*/ 0 h 1686877"/>
                      <a:gd name="connsiteX4" fmla="*/ 976313 w 976312"/>
                      <a:gd name="connsiteY4" fmla="*/ 4763 h 1686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312" h="1686877">
                        <a:moveTo>
                          <a:pt x="976313" y="4763"/>
                        </a:moveTo>
                        <a:lnTo>
                          <a:pt x="4763" y="1686878"/>
                        </a:lnTo>
                        <a:cubicBezTo>
                          <a:pt x="2858" y="1686878"/>
                          <a:pt x="1905" y="1686878"/>
                          <a:pt x="0" y="1686878"/>
                        </a:cubicBezTo>
                        <a:lnTo>
                          <a:pt x="973455" y="0"/>
                        </a:lnTo>
                        <a:cubicBezTo>
                          <a:pt x="974408" y="1905"/>
                          <a:pt x="975360" y="2857"/>
                          <a:pt x="976313" y="4763"/>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orma libre: forma 1766">
                    <a:extLst>
                      <a:ext uri="{FF2B5EF4-FFF2-40B4-BE49-F238E27FC236}">
                        <a16:creationId xmlns:a16="http://schemas.microsoft.com/office/drawing/2014/main" id="{A214C56A-BD3F-ED8B-4726-AB33EA29F3E5}"/>
                      </a:ext>
                    </a:extLst>
                  </p:cNvPr>
                  <p:cNvSpPr/>
                  <p:nvPr/>
                </p:nvSpPr>
                <p:spPr>
                  <a:xfrm>
                    <a:off x="7013362" y="2785984"/>
                    <a:ext cx="979170" cy="1691639"/>
                  </a:xfrm>
                  <a:custGeom>
                    <a:avLst/>
                    <a:gdLst>
                      <a:gd name="connsiteX0" fmla="*/ 979170 w 979170"/>
                      <a:gd name="connsiteY0" fmla="*/ 4763 h 1691639"/>
                      <a:gd name="connsiteX1" fmla="*/ 5715 w 979170"/>
                      <a:gd name="connsiteY1" fmla="*/ 1691640 h 1691639"/>
                      <a:gd name="connsiteX2" fmla="*/ 0 w 979170"/>
                      <a:gd name="connsiteY2" fmla="*/ 1691640 h 1691639"/>
                      <a:gd name="connsiteX3" fmla="*/ 976313 w 979170"/>
                      <a:gd name="connsiteY3" fmla="*/ 0 h 1691639"/>
                      <a:gd name="connsiteX4" fmla="*/ 979170 w 979170"/>
                      <a:gd name="connsiteY4" fmla="*/ 4763 h 169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170" h="1691639">
                        <a:moveTo>
                          <a:pt x="979170" y="4763"/>
                        </a:moveTo>
                        <a:lnTo>
                          <a:pt x="5715" y="1691640"/>
                        </a:lnTo>
                        <a:cubicBezTo>
                          <a:pt x="3810" y="1691640"/>
                          <a:pt x="1905" y="1691640"/>
                          <a:pt x="0" y="1691640"/>
                        </a:cubicBezTo>
                        <a:lnTo>
                          <a:pt x="976313" y="0"/>
                        </a:lnTo>
                        <a:cubicBezTo>
                          <a:pt x="977265" y="1905"/>
                          <a:pt x="978218" y="3810"/>
                          <a:pt x="979170" y="4763"/>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orma libre: forma 1767">
                    <a:extLst>
                      <a:ext uri="{FF2B5EF4-FFF2-40B4-BE49-F238E27FC236}">
                        <a16:creationId xmlns:a16="http://schemas.microsoft.com/office/drawing/2014/main" id="{910324B4-1D95-22AD-8724-F349C66A5E30}"/>
                      </a:ext>
                    </a:extLst>
                  </p:cNvPr>
                  <p:cNvSpPr/>
                  <p:nvPr/>
                </p:nvSpPr>
                <p:spPr>
                  <a:xfrm>
                    <a:off x="7007647" y="2781221"/>
                    <a:ext cx="982027" cy="1696402"/>
                  </a:xfrm>
                  <a:custGeom>
                    <a:avLst/>
                    <a:gdLst>
                      <a:gd name="connsiteX0" fmla="*/ 982028 w 982027"/>
                      <a:gd name="connsiteY0" fmla="*/ 4763 h 1696402"/>
                      <a:gd name="connsiteX1" fmla="*/ 5715 w 982027"/>
                      <a:gd name="connsiteY1" fmla="*/ 1696403 h 1696402"/>
                      <a:gd name="connsiteX2" fmla="*/ 0 w 982027"/>
                      <a:gd name="connsiteY2" fmla="*/ 1696403 h 1696402"/>
                      <a:gd name="connsiteX3" fmla="*/ 979170 w 982027"/>
                      <a:gd name="connsiteY3" fmla="*/ 0 h 1696402"/>
                      <a:gd name="connsiteX4" fmla="*/ 982028 w 982027"/>
                      <a:gd name="connsiteY4" fmla="*/ 4763 h 169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027" h="1696402">
                        <a:moveTo>
                          <a:pt x="982028" y="4763"/>
                        </a:moveTo>
                        <a:lnTo>
                          <a:pt x="5715" y="1696403"/>
                        </a:lnTo>
                        <a:cubicBezTo>
                          <a:pt x="3810" y="1696403"/>
                          <a:pt x="1905" y="1696403"/>
                          <a:pt x="0" y="1696403"/>
                        </a:cubicBezTo>
                        <a:lnTo>
                          <a:pt x="979170" y="0"/>
                        </a:lnTo>
                        <a:cubicBezTo>
                          <a:pt x="980123" y="1905"/>
                          <a:pt x="981075" y="3810"/>
                          <a:pt x="982028" y="4763"/>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orma libre: forma 1768">
                    <a:extLst>
                      <a:ext uri="{FF2B5EF4-FFF2-40B4-BE49-F238E27FC236}">
                        <a16:creationId xmlns:a16="http://schemas.microsoft.com/office/drawing/2014/main" id="{66BE0995-2058-CCF0-B5B7-329C9967838D}"/>
                      </a:ext>
                    </a:extLst>
                  </p:cNvPr>
                  <p:cNvSpPr/>
                  <p:nvPr/>
                </p:nvSpPr>
                <p:spPr>
                  <a:xfrm>
                    <a:off x="7000979" y="2775506"/>
                    <a:ext cx="985837" cy="1702117"/>
                  </a:xfrm>
                  <a:custGeom>
                    <a:avLst/>
                    <a:gdLst>
                      <a:gd name="connsiteX0" fmla="*/ 985838 w 985837"/>
                      <a:gd name="connsiteY0" fmla="*/ 5715 h 1702117"/>
                      <a:gd name="connsiteX1" fmla="*/ 6668 w 985837"/>
                      <a:gd name="connsiteY1" fmla="*/ 1702118 h 1702117"/>
                      <a:gd name="connsiteX2" fmla="*/ 0 w 985837"/>
                      <a:gd name="connsiteY2" fmla="*/ 1702118 h 1702117"/>
                      <a:gd name="connsiteX3" fmla="*/ 982980 w 985837"/>
                      <a:gd name="connsiteY3" fmla="*/ 0 h 1702117"/>
                      <a:gd name="connsiteX4" fmla="*/ 985838 w 985837"/>
                      <a:gd name="connsiteY4" fmla="*/ 5715 h 1702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837" h="1702117">
                        <a:moveTo>
                          <a:pt x="985838" y="5715"/>
                        </a:moveTo>
                        <a:lnTo>
                          <a:pt x="6668" y="1702118"/>
                        </a:lnTo>
                        <a:cubicBezTo>
                          <a:pt x="4763" y="1702118"/>
                          <a:pt x="2857" y="1702118"/>
                          <a:pt x="0" y="1702118"/>
                        </a:cubicBezTo>
                        <a:lnTo>
                          <a:pt x="982980" y="0"/>
                        </a:lnTo>
                        <a:cubicBezTo>
                          <a:pt x="983933" y="1905"/>
                          <a:pt x="984885" y="3810"/>
                          <a:pt x="985838" y="5715"/>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orma libre: forma 1769">
                    <a:extLst>
                      <a:ext uri="{FF2B5EF4-FFF2-40B4-BE49-F238E27FC236}">
                        <a16:creationId xmlns:a16="http://schemas.microsoft.com/office/drawing/2014/main" id="{C0FE924B-2FC5-B927-DAC8-F367277BF704}"/>
                      </a:ext>
                    </a:extLst>
                  </p:cNvPr>
                  <p:cNvSpPr/>
                  <p:nvPr/>
                </p:nvSpPr>
                <p:spPr>
                  <a:xfrm>
                    <a:off x="6995265" y="2769791"/>
                    <a:ext cx="988694" cy="1707832"/>
                  </a:xfrm>
                  <a:custGeom>
                    <a:avLst/>
                    <a:gdLst>
                      <a:gd name="connsiteX0" fmla="*/ 988695 w 988694"/>
                      <a:gd name="connsiteY0" fmla="*/ 5715 h 1707832"/>
                      <a:gd name="connsiteX1" fmla="*/ 6668 w 988694"/>
                      <a:gd name="connsiteY1" fmla="*/ 1707833 h 1707832"/>
                      <a:gd name="connsiteX2" fmla="*/ 0 w 988694"/>
                      <a:gd name="connsiteY2" fmla="*/ 1707833 h 1707832"/>
                      <a:gd name="connsiteX3" fmla="*/ 984885 w 988694"/>
                      <a:gd name="connsiteY3" fmla="*/ 0 h 1707832"/>
                      <a:gd name="connsiteX4" fmla="*/ 988695 w 988694"/>
                      <a:gd name="connsiteY4" fmla="*/ 5715 h 170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694" h="1707832">
                        <a:moveTo>
                          <a:pt x="988695" y="5715"/>
                        </a:moveTo>
                        <a:lnTo>
                          <a:pt x="6668" y="1707833"/>
                        </a:lnTo>
                        <a:cubicBezTo>
                          <a:pt x="3810" y="1707833"/>
                          <a:pt x="1905" y="1707833"/>
                          <a:pt x="0" y="1707833"/>
                        </a:cubicBezTo>
                        <a:lnTo>
                          <a:pt x="984885" y="0"/>
                        </a:lnTo>
                        <a:cubicBezTo>
                          <a:pt x="986790" y="1905"/>
                          <a:pt x="987743" y="3810"/>
                          <a:pt x="988695" y="5715"/>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orma libre: forma 1770">
                    <a:extLst>
                      <a:ext uri="{FF2B5EF4-FFF2-40B4-BE49-F238E27FC236}">
                        <a16:creationId xmlns:a16="http://schemas.microsoft.com/office/drawing/2014/main" id="{1CF40B2D-0225-838F-326D-45319470C2FC}"/>
                      </a:ext>
                    </a:extLst>
                  </p:cNvPr>
                  <p:cNvSpPr/>
                  <p:nvPr/>
                </p:nvSpPr>
                <p:spPr>
                  <a:xfrm>
                    <a:off x="6986692" y="2763124"/>
                    <a:ext cx="993457" cy="1714500"/>
                  </a:xfrm>
                  <a:custGeom>
                    <a:avLst/>
                    <a:gdLst>
                      <a:gd name="connsiteX0" fmla="*/ 993458 w 993457"/>
                      <a:gd name="connsiteY0" fmla="*/ 6668 h 1714500"/>
                      <a:gd name="connsiteX1" fmla="*/ 7620 w 993457"/>
                      <a:gd name="connsiteY1" fmla="*/ 1714500 h 1714500"/>
                      <a:gd name="connsiteX2" fmla="*/ 0 w 993457"/>
                      <a:gd name="connsiteY2" fmla="*/ 1714500 h 1714500"/>
                      <a:gd name="connsiteX3" fmla="*/ 989648 w 993457"/>
                      <a:gd name="connsiteY3" fmla="*/ 0 h 1714500"/>
                      <a:gd name="connsiteX4" fmla="*/ 993458 w 993457"/>
                      <a:gd name="connsiteY4" fmla="*/ 6668 h 171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457" h="1714500">
                        <a:moveTo>
                          <a:pt x="993458" y="6668"/>
                        </a:moveTo>
                        <a:lnTo>
                          <a:pt x="7620" y="1714500"/>
                        </a:lnTo>
                        <a:cubicBezTo>
                          <a:pt x="4763" y="1714500"/>
                          <a:pt x="1905" y="1714500"/>
                          <a:pt x="0" y="1714500"/>
                        </a:cubicBezTo>
                        <a:lnTo>
                          <a:pt x="989648" y="0"/>
                        </a:lnTo>
                        <a:cubicBezTo>
                          <a:pt x="991553" y="1905"/>
                          <a:pt x="992505" y="4763"/>
                          <a:pt x="993458" y="6668"/>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orma libre: forma 1771">
                    <a:extLst>
                      <a:ext uri="{FF2B5EF4-FFF2-40B4-BE49-F238E27FC236}">
                        <a16:creationId xmlns:a16="http://schemas.microsoft.com/office/drawing/2014/main" id="{987CF795-D1C7-1A79-3FD9-31A0D3D41C6C}"/>
                      </a:ext>
                    </a:extLst>
                  </p:cNvPr>
                  <p:cNvSpPr/>
                  <p:nvPr/>
                </p:nvSpPr>
                <p:spPr>
                  <a:xfrm>
                    <a:off x="6977167" y="2755504"/>
                    <a:ext cx="999172" cy="1722119"/>
                  </a:xfrm>
                  <a:custGeom>
                    <a:avLst/>
                    <a:gdLst>
                      <a:gd name="connsiteX0" fmla="*/ 999173 w 999172"/>
                      <a:gd name="connsiteY0" fmla="*/ 7620 h 1722119"/>
                      <a:gd name="connsiteX1" fmla="*/ 9525 w 999172"/>
                      <a:gd name="connsiteY1" fmla="*/ 1722120 h 1722119"/>
                      <a:gd name="connsiteX2" fmla="*/ 0 w 999172"/>
                      <a:gd name="connsiteY2" fmla="*/ 1722120 h 1722119"/>
                      <a:gd name="connsiteX3" fmla="*/ 995363 w 999172"/>
                      <a:gd name="connsiteY3" fmla="*/ 0 h 1722119"/>
                      <a:gd name="connsiteX4" fmla="*/ 999173 w 999172"/>
                      <a:gd name="connsiteY4" fmla="*/ 7620 h 1722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172" h="1722119">
                        <a:moveTo>
                          <a:pt x="999173" y="7620"/>
                        </a:moveTo>
                        <a:lnTo>
                          <a:pt x="9525" y="1722120"/>
                        </a:lnTo>
                        <a:cubicBezTo>
                          <a:pt x="5715" y="1722120"/>
                          <a:pt x="2858" y="1722120"/>
                          <a:pt x="0" y="1722120"/>
                        </a:cubicBezTo>
                        <a:lnTo>
                          <a:pt x="995363" y="0"/>
                        </a:lnTo>
                        <a:cubicBezTo>
                          <a:pt x="996315" y="1905"/>
                          <a:pt x="998220" y="4763"/>
                          <a:pt x="999173" y="762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orma libre: forma 1772">
                    <a:extLst>
                      <a:ext uri="{FF2B5EF4-FFF2-40B4-BE49-F238E27FC236}">
                        <a16:creationId xmlns:a16="http://schemas.microsoft.com/office/drawing/2014/main" id="{1CC629D6-B2E2-14DB-8111-A50F7394A993}"/>
                      </a:ext>
                    </a:extLst>
                  </p:cNvPr>
                  <p:cNvSpPr/>
                  <p:nvPr/>
                </p:nvSpPr>
                <p:spPr>
                  <a:xfrm>
                    <a:off x="6964785" y="2744074"/>
                    <a:ext cx="1007745" cy="1733550"/>
                  </a:xfrm>
                  <a:custGeom>
                    <a:avLst/>
                    <a:gdLst>
                      <a:gd name="connsiteX0" fmla="*/ 1007745 w 1007745"/>
                      <a:gd name="connsiteY0" fmla="*/ 11430 h 1733550"/>
                      <a:gd name="connsiteX1" fmla="*/ 13335 w 1007745"/>
                      <a:gd name="connsiteY1" fmla="*/ 1733550 h 1733550"/>
                      <a:gd name="connsiteX2" fmla="*/ 0 w 1007745"/>
                      <a:gd name="connsiteY2" fmla="*/ 1733550 h 1733550"/>
                      <a:gd name="connsiteX3" fmla="*/ 1001078 w 1007745"/>
                      <a:gd name="connsiteY3" fmla="*/ 0 h 1733550"/>
                      <a:gd name="connsiteX4" fmla="*/ 1007745 w 1007745"/>
                      <a:gd name="connsiteY4" fmla="*/ 1143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745" h="1733550">
                        <a:moveTo>
                          <a:pt x="1007745" y="11430"/>
                        </a:moveTo>
                        <a:lnTo>
                          <a:pt x="13335" y="1733550"/>
                        </a:lnTo>
                        <a:cubicBezTo>
                          <a:pt x="4763" y="1733550"/>
                          <a:pt x="0" y="1733550"/>
                          <a:pt x="0" y="1733550"/>
                        </a:cubicBezTo>
                        <a:lnTo>
                          <a:pt x="1001078" y="0"/>
                        </a:lnTo>
                        <a:cubicBezTo>
                          <a:pt x="1001078" y="0"/>
                          <a:pt x="1002983" y="3810"/>
                          <a:pt x="1007745" y="1143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65" name="Gráfico 436">
                <a:extLst>
                  <a:ext uri="{FF2B5EF4-FFF2-40B4-BE49-F238E27FC236}">
                    <a16:creationId xmlns:a16="http://schemas.microsoft.com/office/drawing/2014/main" id="{922EC535-E7EF-42E3-267D-F7FFCF4E813D}"/>
                  </a:ext>
                </a:extLst>
              </p:cNvPr>
              <p:cNvGrpSpPr/>
              <p:nvPr/>
            </p:nvGrpSpPr>
            <p:grpSpPr>
              <a:xfrm>
                <a:off x="7964910" y="2744074"/>
                <a:ext cx="2003107" cy="114300"/>
                <a:chOff x="7964910" y="2744074"/>
                <a:chExt cx="2003107" cy="114300"/>
              </a:xfrm>
              <a:grpFill/>
            </p:grpSpPr>
            <p:sp>
              <p:nvSpPr>
                <p:cNvPr id="266" name="Forma libre: forma 1722">
                  <a:extLst>
                    <a:ext uri="{FF2B5EF4-FFF2-40B4-BE49-F238E27FC236}">
                      <a16:creationId xmlns:a16="http://schemas.microsoft.com/office/drawing/2014/main" id="{C7EF4338-F29E-E192-BBB5-594DF79DF285}"/>
                    </a:ext>
                  </a:extLst>
                </p:cNvPr>
                <p:cNvSpPr/>
                <p:nvPr/>
              </p:nvSpPr>
              <p:spPr>
                <a:xfrm>
                  <a:off x="7965862" y="2744074"/>
                  <a:ext cx="2002154" cy="114300"/>
                </a:xfrm>
                <a:custGeom>
                  <a:avLst/>
                  <a:gdLst>
                    <a:gd name="connsiteX0" fmla="*/ 65723 w 2002154"/>
                    <a:gd name="connsiteY0" fmla="*/ 114300 h 114300"/>
                    <a:gd name="connsiteX1" fmla="*/ 0 w 2002154"/>
                    <a:gd name="connsiteY1" fmla="*/ 0 h 114300"/>
                    <a:gd name="connsiteX2" fmla="*/ 2002155 w 2002154"/>
                    <a:gd name="connsiteY2" fmla="*/ 0 h 114300"/>
                    <a:gd name="connsiteX3" fmla="*/ 1936433 w 2002154"/>
                    <a:gd name="connsiteY3" fmla="*/ 114300 h 114300"/>
                    <a:gd name="connsiteX4" fmla="*/ 65723 w 2002154"/>
                    <a:gd name="connsiteY4" fmla="*/ 114300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2154" h="114300">
                      <a:moveTo>
                        <a:pt x="65723" y="114300"/>
                      </a:moveTo>
                      <a:cubicBezTo>
                        <a:pt x="29527" y="51435"/>
                        <a:pt x="0" y="0"/>
                        <a:pt x="0" y="0"/>
                      </a:cubicBezTo>
                      <a:lnTo>
                        <a:pt x="2002155" y="0"/>
                      </a:lnTo>
                      <a:cubicBezTo>
                        <a:pt x="2002155" y="0"/>
                        <a:pt x="1972628" y="51435"/>
                        <a:pt x="1936433" y="114300"/>
                      </a:cubicBezTo>
                      <a:cubicBezTo>
                        <a:pt x="1935480" y="114300"/>
                        <a:pt x="65723" y="114300"/>
                        <a:pt x="65723" y="114300"/>
                      </a:cubicBezTo>
                      <a:close/>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67" name="Gráfico 436">
                  <a:extLst>
                    <a:ext uri="{FF2B5EF4-FFF2-40B4-BE49-F238E27FC236}">
                      <a16:creationId xmlns:a16="http://schemas.microsoft.com/office/drawing/2014/main" id="{49758C33-CECB-48EE-75B7-A75C45C6FABC}"/>
                    </a:ext>
                  </a:extLst>
                </p:cNvPr>
                <p:cNvGrpSpPr/>
                <p:nvPr/>
              </p:nvGrpSpPr>
              <p:grpSpPr>
                <a:xfrm>
                  <a:off x="7964910" y="2744074"/>
                  <a:ext cx="2002155" cy="114300"/>
                  <a:chOff x="7964910" y="2744074"/>
                  <a:chExt cx="2002155" cy="114300"/>
                </a:xfrm>
                <a:grpFill/>
              </p:grpSpPr>
              <p:sp>
                <p:nvSpPr>
                  <p:cNvPr id="268" name="Forma libre: forma 1724">
                    <a:extLst>
                      <a:ext uri="{FF2B5EF4-FFF2-40B4-BE49-F238E27FC236}">
                        <a16:creationId xmlns:a16="http://schemas.microsoft.com/office/drawing/2014/main" id="{0A2CA5FD-C76D-8DBB-D34C-DF3703077A00}"/>
                      </a:ext>
                    </a:extLst>
                  </p:cNvPr>
                  <p:cNvSpPr/>
                  <p:nvPr/>
                </p:nvSpPr>
                <p:spPr>
                  <a:xfrm>
                    <a:off x="8028727" y="2852658"/>
                    <a:ext cx="1875472" cy="5715"/>
                  </a:xfrm>
                  <a:custGeom>
                    <a:avLst/>
                    <a:gdLst>
                      <a:gd name="connsiteX0" fmla="*/ 1872615 w 1875472"/>
                      <a:gd name="connsiteY0" fmla="*/ 5715 h 5715"/>
                      <a:gd name="connsiteX1" fmla="*/ 2858 w 1875472"/>
                      <a:gd name="connsiteY1" fmla="*/ 5715 h 5715"/>
                      <a:gd name="connsiteX2" fmla="*/ 0 w 1875472"/>
                      <a:gd name="connsiteY2" fmla="*/ 0 h 5715"/>
                      <a:gd name="connsiteX3" fmla="*/ 1875473 w 1875472"/>
                      <a:gd name="connsiteY3" fmla="*/ 0 h 5715"/>
                      <a:gd name="connsiteX4" fmla="*/ 1872615 w 1875472"/>
                      <a:gd name="connsiteY4" fmla="*/ 5715 h 5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472" h="5715">
                        <a:moveTo>
                          <a:pt x="1872615" y="5715"/>
                        </a:moveTo>
                        <a:lnTo>
                          <a:pt x="2858" y="5715"/>
                        </a:lnTo>
                        <a:cubicBezTo>
                          <a:pt x="1905" y="3810"/>
                          <a:pt x="953" y="1905"/>
                          <a:pt x="0" y="0"/>
                        </a:cubicBezTo>
                        <a:lnTo>
                          <a:pt x="1875473" y="0"/>
                        </a:lnTo>
                        <a:cubicBezTo>
                          <a:pt x="1874520" y="1905"/>
                          <a:pt x="1873568" y="3810"/>
                          <a:pt x="1872615" y="5715"/>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orma libre: forma 1725">
                    <a:extLst>
                      <a:ext uri="{FF2B5EF4-FFF2-40B4-BE49-F238E27FC236}">
                        <a16:creationId xmlns:a16="http://schemas.microsoft.com/office/drawing/2014/main" id="{BD5E239A-B7A7-2EEB-D637-097208E173C0}"/>
                      </a:ext>
                    </a:extLst>
                  </p:cNvPr>
                  <p:cNvSpPr/>
                  <p:nvPr/>
                </p:nvSpPr>
                <p:spPr>
                  <a:xfrm>
                    <a:off x="8014439" y="2826941"/>
                    <a:ext cx="1905000" cy="25717"/>
                  </a:xfrm>
                  <a:custGeom>
                    <a:avLst/>
                    <a:gdLst>
                      <a:gd name="connsiteX0" fmla="*/ 1889760 w 1905000"/>
                      <a:gd name="connsiteY0" fmla="*/ 25717 h 25717"/>
                      <a:gd name="connsiteX1" fmla="*/ 14288 w 1905000"/>
                      <a:gd name="connsiteY1" fmla="*/ 25717 h 25717"/>
                      <a:gd name="connsiteX2" fmla="*/ 0 w 1905000"/>
                      <a:gd name="connsiteY2" fmla="*/ 0 h 25717"/>
                      <a:gd name="connsiteX3" fmla="*/ 1905000 w 1905000"/>
                      <a:gd name="connsiteY3" fmla="*/ 0 h 25717"/>
                      <a:gd name="connsiteX4" fmla="*/ 1889760 w 1905000"/>
                      <a:gd name="connsiteY4" fmla="*/ 25717 h 2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0" h="25717">
                        <a:moveTo>
                          <a:pt x="1889760" y="25717"/>
                        </a:moveTo>
                        <a:lnTo>
                          <a:pt x="14288" y="25717"/>
                        </a:lnTo>
                        <a:cubicBezTo>
                          <a:pt x="9525" y="17145"/>
                          <a:pt x="4763" y="8573"/>
                          <a:pt x="0" y="0"/>
                        </a:cubicBezTo>
                        <a:lnTo>
                          <a:pt x="1905000" y="0"/>
                        </a:lnTo>
                        <a:cubicBezTo>
                          <a:pt x="1900238" y="8573"/>
                          <a:pt x="1895475" y="17145"/>
                          <a:pt x="1889760" y="25717"/>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orma libre: forma 1726">
                    <a:extLst>
                      <a:ext uri="{FF2B5EF4-FFF2-40B4-BE49-F238E27FC236}">
                        <a16:creationId xmlns:a16="http://schemas.microsoft.com/office/drawing/2014/main" id="{340313A1-C733-5D1A-148D-1537CAD1C191}"/>
                      </a:ext>
                    </a:extLst>
                  </p:cNvPr>
                  <p:cNvSpPr/>
                  <p:nvPr/>
                </p:nvSpPr>
                <p:spPr>
                  <a:xfrm>
                    <a:off x="8010630" y="2821226"/>
                    <a:ext cx="1912620" cy="6667"/>
                  </a:xfrm>
                  <a:custGeom>
                    <a:avLst/>
                    <a:gdLst>
                      <a:gd name="connsiteX0" fmla="*/ 1908810 w 1912620"/>
                      <a:gd name="connsiteY0" fmla="*/ 6667 h 6667"/>
                      <a:gd name="connsiteX1" fmla="*/ 3810 w 1912620"/>
                      <a:gd name="connsiteY1" fmla="*/ 6667 h 6667"/>
                      <a:gd name="connsiteX2" fmla="*/ 0 w 1912620"/>
                      <a:gd name="connsiteY2" fmla="*/ 0 h 6667"/>
                      <a:gd name="connsiteX3" fmla="*/ 1912620 w 1912620"/>
                      <a:gd name="connsiteY3" fmla="*/ 0 h 6667"/>
                      <a:gd name="connsiteX4" fmla="*/ 1908810 w 1912620"/>
                      <a:gd name="connsiteY4" fmla="*/ 6667 h 6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2620" h="6667">
                        <a:moveTo>
                          <a:pt x="1908810" y="6667"/>
                        </a:moveTo>
                        <a:lnTo>
                          <a:pt x="3810" y="6667"/>
                        </a:lnTo>
                        <a:cubicBezTo>
                          <a:pt x="2857" y="4763"/>
                          <a:pt x="952" y="1905"/>
                          <a:pt x="0" y="0"/>
                        </a:cubicBezTo>
                        <a:lnTo>
                          <a:pt x="1912620" y="0"/>
                        </a:lnTo>
                        <a:cubicBezTo>
                          <a:pt x="1910715" y="1905"/>
                          <a:pt x="1909762" y="4763"/>
                          <a:pt x="1908810" y="6667"/>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orma libre: forma 1727">
                    <a:extLst>
                      <a:ext uri="{FF2B5EF4-FFF2-40B4-BE49-F238E27FC236}">
                        <a16:creationId xmlns:a16="http://schemas.microsoft.com/office/drawing/2014/main" id="{D1712C3C-9C33-BA3E-5371-767539510675}"/>
                      </a:ext>
                    </a:extLst>
                  </p:cNvPr>
                  <p:cNvSpPr/>
                  <p:nvPr/>
                </p:nvSpPr>
                <p:spPr>
                  <a:xfrm>
                    <a:off x="8006820" y="2816463"/>
                    <a:ext cx="1918334" cy="4762"/>
                  </a:xfrm>
                  <a:custGeom>
                    <a:avLst/>
                    <a:gdLst>
                      <a:gd name="connsiteX0" fmla="*/ 1916430 w 1918334"/>
                      <a:gd name="connsiteY0" fmla="*/ 4763 h 4762"/>
                      <a:gd name="connsiteX1" fmla="*/ 2857 w 1918334"/>
                      <a:gd name="connsiteY1" fmla="*/ 4763 h 4762"/>
                      <a:gd name="connsiteX2" fmla="*/ 0 w 1918334"/>
                      <a:gd name="connsiteY2" fmla="*/ 0 h 4762"/>
                      <a:gd name="connsiteX3" fmla="*/ 1918335 w 1918334"/>
                      <a:gd name="connsiteY3" fmla="*/ 0 h 4762"/>
                      <a:gd name="connsiteX4" fmla="*/ 1916430 w 1918334"/>
                      <a:gd name="connsiteY4" fmla="*/ 4763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334" h="4762">
                        <a:moveTo>
                          <a:pt x="1916430" y="4763"/>
                        </a:moveTo>
                        <a:lnTo>
                          <a:pt x="2857" y="4763"/>
                        </a:lnTo>
                        <a:cubicBezTo>
                          <a:pt x="1905" y="2858"/>
                          <a:pt x="952" y="952"/>
                          <a:pt x="0" y="0"/>
                        </a:cubicBezTo>
                        <a:lnTo>
                          <a:pt x="1918335" y="0"/>
                        </a:lnTo>
                        <a:cubicBezTo>
                          <a:pt x="1918335" y="952"/>
                          <a:pt x="1917383" y="2858"/>
                          <a:pt x="1916430" y="4763"/>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orma libre: forma 1728">
                    <a:extLst>
                      <a:ext uri="{FF2B5EF4-FFF2-40B4-BE49-F238E27FC236}">
                        <a16:creationId xmlns:a16="http://schemas.microsoft.com/office/drawing/2014/main" id="{27B556B2-1DD1-CB6E-7BED-76CE5683CC9D}"/>
                      </a:ext>
                    </a:extLst>
                  </p:cNvPr>
                  <p:cNvSpPr/>
                  <p:nvPr/>
                </p:nvSpPr>
                <p:spPr>
                  <a:xfrm>
                    <a:off x="8003962" y="2811701"/>
                    <a:ext cx="1924050" cy="4762"/>
                  </a:xfrm>
                  <a:custGeom>
                    <a:avLst/>
                    <a:gdLst>
                      <a:gd name="connsiteX0" fmla="*/ 1922145 w 1924050"/>
                      <a:gd name="connsiteY0" fmla="*/ 4763 h 4762"/>
                      <a:gd name="connsiteX1" fmla="*/ 2858 w 1924050"/>
                      <a:gd name="connsiteY1" fmla="*/ 4763 h 4762"/>
                      <a:gd name="connsiteX2" fmla="*/ 0 w 1924050"/>
                      <a:gd name="connsiteY2" fmla="*/ 0 h 4762"/>
                      <a:gd name="connsiteX3" fmla="*/ 1924050 w 1924050"/>
                      <a:gd name="connsiteY3" fmla="*/ 0 h 4762"/>
                      <a:gd name="connsiteX4" fmla="*/ 1922145 w 1924050"/>
                      <a:gd name="connsiteY4" fmla="*/ 4763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4050" h="4762">
                        <a:moveTo>
                          <a:pt x="1922145" y="4763"/>
                        </a:moveTo>
                        <a:lnTo>
                          <a:pt x="2858" y="4763"/>
                        </a:lnTo>
                        <a:cubicBezTo>
                          <a:pt x="1905" y="2858"/>
                          <a:pt x="952" y="1905"/>
                          <a:pt x="0" y="0"/>
                        </a:cubicBezTo>
                        <a:lnTo>
                          <a:pt x="1924050" y="0"/>
                        </a:lnTo>
                        <a:cubicBezTo>
                          <a:pt x="1924050" y="952"/>
                          <a:pt x="1923098" y="2858"/>
                          <a:pt x="1922145" y="4763"/>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orma libre: forma 1729">
                    <a:extLst>
                      <a:ext uri="{FF2B5EF4-FFF2-40B4-BE49-F238E27FC236}">
                        <a16:creationId xmlns:a16="http://schemas.microsoft.com/office/drawing/2014/main" id="{8D36DCDD-81D1-240E-D2BC-C42AF764D31A}"/>
                      </a:ext>
                    </a:extLst>
                  </p:cNvPr>
                  <p:cNvSpPr/>
                  <p:nvPr/>
                </p:nvSpPr>
                <p:spPr>
                  <a:xfrm>
                    <a:off x="8001105" y="2806938"/>
                    <a:ext cx="1928812" cy="4762"/>
                  </a:xfrm>
                  <a:custGeom>
                    <a:avLst/>
                    <a:gdLst>
                      <a:gd name="connsiteX0" fmla="*/ 1926908 w 1928812"/>
                      <a:gd name="connsiteY0" fmla="*/ 4763 h 4762"/>
                      <a:gd name="connsiteX1" fmla="*/ 2857 w 1928812"/>
                      <a:gd name="connsiteY1" fmla="*/ 4763 h 4762"/>
                      <a:gd name="connsiteX2" fmla="*/ 0 w 1928812"/>
                      <a:gd name="connsiteY2" fmla="*/ 0 h 4762"/>
                      <a:gd name="connsiteX3" fmla="*/ 1928812 w 1928812"/>
                      <a:gd name="connsiteY3" fmla="*/ 0 h 4762"/>
                      <a:gd name="connsiteX4" fmla="*/ 1926908 w 1928812"/>
                      <a:gd name="connsiteY4" fmla="*/ 4763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8812" h="4762">
                        <a:moveTo>
                          <a:pt x="1926908" y="4763"/>
                        </a:moveTo>
                        <a:lnTo>
                          <a:pt x="2857" y="4763"/>
                        </a:lnTo>
                        <a:cubicBezTo>
                          <a:pt x="1905" y="2858"/>
                          <a:pt x="952" y="1905"/>
                          <a:pt x="0" y="0"/>
                        </a:cubicBezTo>
                        <a:lnTo>
                          <a:pt x="1928812" y="0"/>
                        </a:lnTo>
                        <a:cubicBezTo>
                          <a:pt x="1928812" y="1905"/>
                          <a:pt x="1927860" y="2858"/>
                          <a:pt x="1926908" y="4763"/>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orma libre: forma 1730">
                    <a:extLst>
                      <a:ext uri="{FF2B5EF4-FFF2-40B4-BE49-F238E27FC236}">
                        <a16:creationId xmlns:a16="http://schemas.microsoft.com/office/drawing/2014/main" id="{1467ACF0-61CB-24CE-4B76-8B0EA972B3F0}"/>
                      </a:ext>
                    </a:extLst>
                  </p:cNvPr>
                  <p:cNvSpPr/>
                  <p:nvPr/>
                </p:nvSpPr>
                <p:spPr>
                  <a:xfrm>
                    <a:off x="7999199" y="2803128"/>
                    <a:ext cx="1933575" cy="3810"/>
                  </a:xfrm>
                  <a:custGeom>
                    <a:avLst/>
                    <a:gdLst>
                      <a:gd name="connsiteX0" fmla="*/ 1931670 w 1933575"/>
                      <a:gd name="connsiteY0" fmla="*/ 3810 h 3810"/>
                      <a:gd name="connsiteX1" fmla="*/ 2858 w 1933575"/>
                      <a:gd name="connsiteY1" fmla="*/ 3810 h 3810"/>
                      <a:gd name="connsiteX2" fmla="*/ 0 w 1933575"/>
                      <a:gd name="connsiteY2" fmla="*/ 0 h 3810"/>
                      <a:gd name="connsiteX3" fmla="*/ 1933575 w 1933575"/>
                      <a:gd name="connsiteY3" fmla="*/ 0 h 3810"/>
                      <a:gd name="connsiteX4" fmla="*/ 1931670 w 1933575"/>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575" h="3810">
                        <a:moveTo>
                          <a:pt x="1931670" y="3810"/>
                        </a:moveTo>
                        <a:lnTo>
                          <a:pt x="2858" y="3810"/>
                        </a:lnTo>
                        <a:cubicBezTo>
                          <a:pt x="1905" y="2858"/>
                          <a:pt x="952" y="953"/>
                          <a:pt x="0" y="0"/>
                        </a:cubicBezTo>
                        <a:lnTo>
                          <a:pt x="1933575" y="0"/>
                        </a:lnTo>
                        <a:cubicBezTo>
                          <a:pt x="1933575" y="953"/>
                          <a:pt x="1932623" y="2858"/>
                          <a:pt x="1931670"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orma libre: forma 1731">
                    <a:extLst>
                      <a:ext uri="{FF2B5EF4-FFF2-40B4-BE49-F238E27FC236}">
                        <a16:creationId xmlns:a16="http://schemas.microsoft.com/office/drawing/2014/main" id="{5C4EF2DD-2E61-F3B8-E790-E7C0B8946BBE}"/>
                      </a:ext>
                    </a:extLst>
                  </p:cNvPr>
                  <p:cNvSpPr/>
                  <p:nvPr/>
                </p:nvSpPr>
                <p:spPr>
                  <a:xfrm>
                    <a:off x="7998247" y="2799319"/>
                    <a:ext cx="1938337" cy="3809"/>
                  </a:xfrm>
                  <a:custGeom>
                    <a:avLst/>
                    <a:gdLst>
                      <a:gd name="connsiteX0" fmla="*/ 1935480 w 1938337"/>
                      <a:gd name="connsiteY0" fmla="*/ 3810 h 3809"/>
                      <a:gd name="connsiteX1" fmla="*/ 1905 w 1938337"/>
                      <a:gd name="connsiteY1" fmla="*/ 3810 h 3809"/>
                      <a:gd name="connsiteX2" fmla="*/ 0 w 1938337"/>
                      <a:gd name="connsiteY2" fmla="*/ 0 h 3809"/>
                      <a:gd name="connsiteX3" fmla="*/ 1938338 w 1938337"/>
                      <a:gd name="connsiteY3" fmla="*/ 0 h 3809"/>
                      <a:gd name="connsiteX4" fmla="*/ 1935480 w 1938337"/>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8337" h="3809">
                        <a:moveTo>
                          <a:pt x="1935480" y="3810"/>
                        </a:moveTo>
                        <a:lnTo>
                          <a:pt x="1905" y="3810"/>
                        </a:lnTo>
                        <a:cubicBezTo>
                          <a:pt x="952" y="2857"/>
                          <a:pt x="0" y="952"/>
                          <a:pt x="0" y="0"/>
                        </a:cubicBezTo>
                        <a:lnTo>
                          <a:pt x="1938338" y="0"/>
                        </a:lnTo>
                        <a:cubicBezTo>
                          <a:pt x="1936432" y="952"/>
                          <a:pt x="1935480" y="1905"/>
                          <a:pt x="1935480"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orma libre: forma 1732">
                    <a:extLst>
                      <a:ext uri="{FF2B5EF4-FFF2-40B4-BE49-F238E27FC236}">
                        <a16:creationId xmlns:a16="http://schemas.microsoft.com/office/drawing/2014/main" id="{045340A5-A20B-1CBB-2830-090CF77241BC}"/>
                      </a:ext>
                    </a:extLst>
                  </p:cNvPr>
                  <p:cNvSpPr/>
                  <p:nvPr/>
                </p:nvSpPr>
                <p:spPr>
                  <a:xfrm>
                    <a:off x="7995389" y="2795509"/>
                    <a:ext cx="1943100" cy="3810"/>
                  </a:xfrm>
                  <a:custGeom>
                    <a:avLst/>
                    <a:gdLst>
                      <a:gd name="connsiteX0" fmla="*/ 1940243 w 1943100"/>
                      <a:gd name="connsiteY0" fmla="*/ 3810 h 3810"/>
                      <a:gd name="connsiteX1" fmla="*/ 1905 w 1943100"/>
                      <a:gd name="connsiteY1" fmla="*/ 3810 h 3810"/>
                      <a:gd name="connsiteX2" fmla="*/ 0 w 1943100"/>
                      <a:gd name="connsiteY2" fmla="*/ 0 h 3810"/>
                      <a:gd name="connsiteX3" fmla="*/ 1943100 w 1943100"/>
                      <a:gd name="connsiteY3" fmla="*/ 0 h 3810"/>
                      <a:gd name="connsiteX4" fmla="*/ 1940243 w 1943100"/>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100" h="3810">
                        <a:moveTo>
                          <a:pt x="1940243" y="3810"/>
                        </a:moveTo>
                        <a:lnTo>
                          <a:pt x="1905" y="3810"/>
                        </a:lnTo>
                        <a:cubicBezTo>
                          <a:pt x="953" y="2857"/>
                          <a:pt x="0" y="952"/>
                          <a:pt x="0" y="0"/>
                        </a:cubicBezTo>
                        <a:lnTo>
                          <a:pt x="1943100" y="0"/>
                        </a:lnTo>
                        <a:cubicBezTo>
                          <a:pt x="1942148" y="952"/>
                          <a:pt x="1941195" y="1905"/>
                          <a:pt x="1940243"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orma libre: forma 1733">
                    <a:extLst>
                      <a:ext uri="{FF2B5EF4-FFF2-40B4-BE49-F238E27FC236}">
                        <a16:creationId xmlns:a16="http://schemas.microsoft.com/office/drawing/2014/main" id="{C298404D-F3AB-49AC-7909-40D131751F95}"/>
                      </a:ext>
                    </a:extLst>
                  </p:cNvPr>
                  <p:cNvSpPr/>
                  <p:nvPr/>
                </p:nvSpPr>
                <p:spPr>
                  <a:xfrm>
                    <a:off x="7993485" y="2790746"/>
                    <a:ext cx="1947862" cy="3810"/>
                  </a:xfrm>
                  <a:custGeom>
                    <a:avLst/>
                    <a:gdLst>
                      <a:gd name="connsiteX0" fmla="*/ 1945005 w 1947862"/>
                      <a:gd name="connsiteY0" fmla="*/ 3810 h 3810"/>
                      <a:gd name="connsiteX1" fmla="*/ 1905 w 1947862"/>
                      <a:gd name="connsiteY1" fmla="*/ 3810 h 3810"/>
                      <a:gd name="connsiteX2" fmla="*/ 0 w 1947862"/>
                      <a:gd name="connsiteY2" fmla="*/ 0 h 3810"/>
                      <a:gd name="connsiteX3" fmla="*/ 1947863 w 1947862"/>
                      <a:gd name="connsiteY3" fmla="*/ 0 h 3810"/>
                      <a:gd name="connsiteX4" fmla="*/ 1945005 w 1947862"/>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7862" h="3810">
                        <a:moveTo>
                          <a:pt x="1945005" y="3810"/>
                        </a:moveTo>
                        <a:lnTo>
                          <a:pt x="1905" y="3810"/>
                        </a:lnTo>
                        <a:cubicBezTo>
                          <a:pt x="952" y="2857"/>
                          <a:pt x="0" y="952"/>
                          <a:pt x="0" y="0"/>
                        </a:cubicBezTo>
                        <a:lnTo>
                          <a:pt x="1947863" y="0"/>
                        </a:lnTo>
                        <a:cubicBezTo>
                          <a:pt x="1945957" y="1905"/>
                          <a:pt x="1945005" y="2857"/>
                          <a:pt x="1945005"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orma libre: forma 1734">
                    <a:extLst>
                      <a:ext uri="{FF2B5EF4-FFF2-40B4-BE49-F238E27FC236}">
                        <a16:creationId xmlns:a16="http://schemas.microsoft.com/office/drawing/2014/main" id="{16B50820-3261-D605-AD79-5A5398DEB503}"/>
                      </a:ext>
                    </a:extLst>
                  </p:cNvPr>
                  <p:cNvSpPr/>
                  <p:nvPr/>
                </p:nvSpPr>
                <p:spPr>
                  <a:xfrm>
                    <a:off x="7990627" y="2786936"/>
                    <a:ext cx="1952625" cy="3810"/>
                  </a:xfrm>
                  <a:custGeom>
                    <a:avLst/>
                    <a:gdLst>
                      <a:gd name="connsiteX0" fmla="*/ 1949768 w 1952625"/>
                      <a:gd name="connsiteY0" fmla="*/ 3810 h 3810"/>
                      <a:gd name="connsiteX1" fmla="*/ 1905 w 1952625"/>
                      <a:gd name="connsiteY1" fmla="*/ 3810 h 3810"/>
                      <a:gd name="connsiteX2" fmla="*/ 0 w 1952625"/>
                      <a:gd name="connsiteY2" fmla="*/ 0 h 3810"/>
                      <a:gd name="connsiteX3" fmla="*/ 1952625 w 1952625"/>
                      <a:gd name="connsiteY3" fmla="*/ 0 h 3810"/>
                      <a:gd name="connsiteX4" fmla="*/ 1949768 w 1952625"/>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625" h="3810">
                        <a:moveTo>
                          <a:pt x="1949768" y="3810"/>
                        </a:moveTo>
                        <a:lnTo>
                          <a:pt x="1905" y="3810"/>
                        </a:lnTo>
                        <a:cubicBezTo>
                          <a:pt x="953" y="2858"/>
                          <a:pt x="0" y="952"/>
                          <a:pt x="0" y="0"/>
                        </a:cubicBezTo>
                        <a:lnTo>
                          <a:pt x="1952625" y="0"/>
                        </a:lnTo>
                        <a:cubicBezTo>
                          <a:pt x="1951673" y="952"/>
                          <a:pt x="1950720" y="2858"/>
                          <a:pt x="1949768"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orma libre: forma 1735">
                    <a:extLst>
                      <a:ext uri="{FF2B5EF4-FFF2-40B4-BE49-F238E27FC236}">
                        <a16:creationId xmlns:a16="http://schemas.microsoft.com/office/drawing/2014/main" id="{4DA21142-7FFE-8FC7-3D9B-2CD61DBFBE85}"/>
                      </a:ext>
                    </a:extLst>
                  </p:cNvPr>
                  <p:cNvSpPr/>
                  <p:nvPr/>
                </p:nvSpPr>
                <p:spPr>
                  <a:xfrm>
                    <a:off x="7987770" y="2783126"/>
                    <a:ext cx="1956434" cy="3810"/>
                  </a:xfrm>
                  <a:custGeom>
                    <a:avLst/>
                    <a:gdLst>
                      <a:gd name="connsiteX0" fmla="*/ 1954530 w 1956434"/>
                      <a:gd name="connsiteY0" fmla="*/ 3810 h 3810"/>
                      <a:gd name="connsiteX1" fmla="*/ 1905 w 1956434"/>
                      <a:gd name="connsiteY1" fmla="*/ 3810 h 3810"/>
                      <a:gd name="connsiteX2" fmla="*/ 0 w 1956434"/>
                      <a:gd name="connsiteY2" fmla="*/ 0 h 3810"/>
                      <a:gd name="connsiteX3" fmla="*/ 1956435 w 1956434"/>
                      <a:gd name="connsiteY3" fmla="*/ 0 h 3810"/>
                      <a:gd name="connsiteX4" fmla="*/ 1954530 w 1956434"/>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434" h="3810">
                        <a:moveTo>
                          <a:pt x="1954530" y="3810"/>
                        </a:moveTo>
                        <a:lnTo>
                          <a:pt x="1905" y="3810"/>
                        </a:lnTo>
                        <a:cubicBezTo>
                          <a:pt x="952" y="2858"/>
                          <a:pt x="0" y="952"/>
                          <a:pt x="0" y="0"/>
                        </a:cubicBezTo>
                        <a:lnTo>
                          <a:pt x="1956435" y="0"/>
                        </a:lnTo>
                        <a:cubicBezTo>
                          <a:pt x="1956435" y="952"/>
                          <a:pt x="1955483" y="2858"/>
                          <a:pt x="1954530"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orma libre: forma 1736">
                    <a:extLst>
                      <a:ext uri="{FF2B5EF4-FFF2-40B4-BE49-F238E27FC236}">
                        <a16:creationId xmlns:a16="http://schemas.microsoft.com/office/drawing/2014/main" id="{21A3CBC7-0D43-1C64-E090-345DA5DB7EE0}"/>
                      </a:ext>
                    </a:extLst>
                  </p:cNvPr>
                  <p:cNvSpPr/>
                  <p:nvPr/>
                </p:nvSpPr>
                <p:spPr>
                  <a:xfrm>
                    <a:off x="7985864" y="2779316"/>
                    <a:ext cx="1961197" cy="3809"/>
                  </a:xfrm>
                  <a:custGeom>
                    <a:avLst/>
                    <a:gdLst>
                      <a:gd name="connsiteX0" fmla="*/ 1959293 w 1961197"/>
                      <a:gd name="connsiteY0" fmla="*/ 3810 h 3809"/>
                      <a:gd name="connsiteX1" fmla="*/ 1905 w 1961197"/>
                      <a:gd name="connsiteY1" fmla="*/ 3810 h 3809"/>
                      <a:gd name="connsiteX2" fmla="*/ 0 w 1961197"/>
                      <a:gd name="connsiteY2" fmla="*/ 0 h 3809"/>
                      <a:gd name="connsiteX3" fmla="*/ 1961198 w 1961197"/>
                      <a:gd name="connsiteY3" fmla="*/ 0 h 3809"/>
                      <a:gd name="connsiteX4" fmla="*/ 1959293 w 1961197"/>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1197" h="3809">
                        <a:moveTo>
                          <a:pt x="1959293" y="3810"/>
                        </a:moveTo>
                        <a:lnTo>
                          <a:pt x="1905" y="3810"/>
                        </a:lnTo>
                        <a:cubicBezTo>
                          <a:pt x="953" y="2857"/>
                          <a:pt x="0" y="952"/>
                          <a:pt x="0" y="0"/>
                        </a:cubicBezTo>
                        <a:lnTo>
                          <a:pt x="1961198" y="0"/>
                        </a:lnTo>
                        <a:cubicBezTo>
                          <a:pt x="1960245" y="952"/>
                          <a:pt x="1960245" y="1905"/>
                          <a:pt x="1959293"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orma libre: forma 1737">
                    <a:extLst>
                      <a:ext uri="{FF2B5EF4-FFF2-40B4-BE49-F238E27FC236}">
                        <a16:creationId xmlns:a16="http://schemas.microsoft.com/office/drawing/2014/main" id="{358B1C20-F2E3-6787-BA1E-E4B40C9F8283}"/>
                      </a:ext>
                    </a:extLst>
                  </p:cNvPr>
                  <p:cNvSpPr/>
                  <p:nvPr/>
                </p:nvSpPr>
                <p:spPr>
                  <a:xfrm>
                    <a:off x="7983960" y="2775506"/>
                    <a:ext cx="1965959" cy="3810"/>
                  </a:xfrm>
                  <a:custGeom>
                    <a:avLst/>
                    <a:gdLst>
                      <a:gd name="connsiteX0" fmla="*/ 1963103 w 1965959"/>
                      <a:gd name="connsiteY0" fmla="*/ 3810 h 3810"/>
                      <a:gd name="connsiteX1" fmla="*/ 1905 w 1965959"/>
                      <a:gd name="connsiteY1" fmla="*/ 3810 h 3810"/>
                      <a:gd name="connsiteX2" fmla="*/ 0 w 1965959"/>
                      <a:gd name="connsiteY2" fmla="*/ 0 h 3810"/>
                      <a:gd name="connsiteX3" fmla="*/ 1965960 w 1965959"/>
                      <a:gd name="connsiteY3" fmla="*/ 0 h 3810"/>
                      <a:gd name="connsiteX4" fmla="*/ 1963103 w 1965959"/>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5959" h="3810">
                        <a:moveTo>
                          <a:pt x="1963103" y="3810"/>
                        </a:moveTo>
                        <a:lnTo>
                          <a:pt x="1905" y="3810"/>
                        </a:lnTo>
                        <a:cubicBezTo>
                          <a:pt x="952" y="2857"/>
                          <a:pt x="0" y="953"/>
                          <a:pt x="0" y="0"/>
                        </a:cubicBezTo>
                        <a:lnTo>
                          <a:pt x="1965960" y="0"/>
                        </a:lnTo>
                        <a:cubicBezTo>
                          <a:pt x="1965007" y="953"/>
                          <a:pt x="1964055" y="1905"/>
                          <a:pt x="1963103"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orma libre: forma 1738">
                    <a:extLst>
                      <a:ext uri="{FF2B5EF4-FFF2-40B4-BE49-F238E27FC236}">
                        <a16:creationId xmlns:a16="http://schemas.microsoft.com/office/drawing/2014/main" id="{26385062-3DAA-8A35-D16B-846BBBE5DCC1}"/>
                      </a:ext>
                    </a:extLst>
                  </p:cNvPr>
                  <p:cNvSpPr/>
                  <p:nvPr/>
                </p:nvSpPr>
                <p:spPr>
                  <a:xfrm>
                    <a:off x="7981102" y="2770743"/>
                    <a:ext cx="1970722" cy="3810"/>
                  </a:xfrm>
                  <a:custGeom>
                    <a:avLst/>
                    <a:gdLst>
                      <a:gd name="connsiteX0" fmla="*/ 1968818 w 1970722"/>
                      <a:gd name="connsiteY0" fmla="*/ 3810 h 3810"/>
                      <a:gd name="connsiteX1" fmla="*/ 1905 w 1970722"/>
                      <a:gd name="connsiteY1" fmla="*/ 3810 h 3810"/>
                      <a:gd name="connsiteX2" fmla="*/ 0 w 1970722"/>
                      <a:gd name="connsiteY2" fmla="*/ 0 h 3810"/>
                      <a:gd name="connsiteX3" fmla="*/ 1970723 w 1970722"/>
                      <a:gd name="connsiteY3" fmla="*/ 0 h 3810"/>
                      <a:gd name="connsiteX4" fmla="*/ 1968818 w 1970722"/>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0722" h="3810">
                        <a:moveTo>
                          <a:pt x="1968818" y="3810"/>
                        </a:moveTo>
                        <a:lnTo>
                          <a:pt x="1905" y="3810"/>
                        </a:lnTo>
                        <a:cubicBezTo>
                          <a:pt x="953" y="2857"/>
                          <a:pt x="0" y="953"/>
                          <a:pt x="0" y="0"/>
                        </a:cubicBezTo>
                        <a:lnTo>
                          <a:pt x="1970723" y="0"/>
                        </a:lnTo>
                        <a:cubicBezTo>
                          <a:pt x="1969770" y="953"/>
                          <a:pt x="1969770" y="2857"/>
                          <a:pt x="1968818"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orma libre: forma 1739">
                    <a:extLst>
                      <a:ext uri="{FF2B5EF4-FFF2-40B4-BE49-F238E27FC236}">
                        <a16:creationId xmlns:a16="http://schemas.microsoft.com/office/drawing/2014/main" id="{DF6249BF-4401-B8D6-7FDF-62C3BC185BD6}"/>
                      </a:ext>
                    </a:extLst>
                  </p:cNvPr>
                  <p:cNvSpPr/>
                  <p:nvPr/>
                </p:nvSpPr>
                <p:spPr>
                  <a:xfrm>
                    <a:off x="7979197" y="2766934"/>
                    <a:ext cx="1975484" cy="3809"/>
                  </a:xfrm>
                  <a:custGeom>
                    <a:avLst/>
                    <a:gdLst>
                      <a:gd name="connsiteX0" fmla="*/ 1972628 w 1975484"/>
                      <a:gd name="connsiteY0" fmla="*/ 3810 h 3809"/>
                      <a:gd name="connsiteX1" fmla="*/ 1905 w 1975484"/>
                      <a:gd name="connsiteY1" fmla="*/ 3810 h 3809"/>
                      <a:gd name="connsiteX2" fmla="*/ 0 w 1975484"/>
                      <a:gd name="connsiteY2" fmla="*/ 0 h 3809"/>
                      <a:gd name="connsiteX3" fmla="*/ 1975485 w 1975484"/>
                      <a:gd name="connsiteY3" fmla="*/ 0 h 3809"/>
                      <a:gd name="connsiteX4" fmla="*/ 1972628 w 1975484"/>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5484" h="3809">
                        <a:moveTo>
                          <a:pt x="1972628" y="3810"/>
                        </a:moveTo>
                        <a:lnTo>
                          <a:pt x="1905" y="3810"/>
                        </a:lnTo>
                        <a:cubicBezTo>
                          <a:pt x="952" y="2857"/>
                          <a:pt x="0" y="952"/>
                          <a:pt x="0" y="0"/>
                        </a:cubicBezTo>
                        <a:lnTo>
                          <a:pt x="1975485" y="0"/>
                        </a:lnTo>
                        <a:cubicBezTo>
                          <a:pt x="1974532" y="952"/>
                          <a:pt x="1973580" y="2857"/>
                          <a:pt x="1972628"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orma libre: forma 1740">
                    <a:extLst>
                      <a:ext uri="{FF2B5EF4-FFF2-40B4-BE49-F238E27FC236}">
                        <a16:creationId xmlns:a16="http://schemas.microsoft.com/office/drawing/2014/main" id="{DDD0311C-6399-8092-35D0-68ECAF53CC8B}"/>
                      </a:ext>
                    </a:extLst>
                  </p:cNvPr>
                  <p:cNvSpPr/>
                  <p:nvPr/>
                </p:nvSpPr>
                <p:spPr>
                  <a:xfrm>
                    <a:off x="7976339" y="2763124"/>
                    <a:ext cx="1980247" cy="3810"/>
                  </a:xfrm>
                  <a:custGeom>
                    <a:avLst/>
                    <a:gdLst>
                      <a:gd name="connsiteX0" fmla="*/ 1978343 w 1980247"/>
                      <a:gd name="connsiteY0" fmla="*/ 3810 h 3810"/>
                      <a:gd name="connsiteX1" fmla="*/ 1905 w 1980247"/>
                      <a:gd name="connsiteY1" fmla="*/ 3810 h 3810"/>
                      <a:gd name="connsiteX2" fmla="*/ 0 w 1980247"/>
                      <a:gd name="connsiteY2" fmla="*/ 0 h 3810"/>
                      <a:gd name="connsiteX3" fmla="*/ 1980248 w 1980247"/>
                      <a:gd name="connsiteY3" fmla="*/ 0 h 3810"/>
                      <a:gd name="connsiteX4" fmla="*/ 1978343 w 1980247"/>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0247" h="3810">
                        <a:moveTo>
                          <a:pt x="1978343" y="3810"/>
                        </a:moveTo>
                        <a:lnTo>
                          <a:pt x="1905" y="3810"/>
                        </a:lnTo>
                        <a:cubicBezTo>
                          <a:pt x="953" y="2857"/>
                          <a:pt x="0" y="952"/>
                          <a:pt x="0" y="0"/>
                        </a:cubicBezTo>
                        <a:lnTo>
                          <a:pt x="1980248" y="0"/>
                        </a:lnTo>
                        <a:cubicBezTo>
                          <a:pt x="1979295" y="952"/>
                          <a:pt x="1978343" y="1905"/>
                          <a:pt x="1978343"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orma libre: forma 1741">
                    <a:extLst>
                      <a:ext uri="{FF2B5EF4-FFF2-40B4-BE49-F238E27FC236}">
                        <a16:creationId xmlns:a16="http://schemas.microsoft.com/office/drawing/2014/main" id="{D08F0D08-2237-4111-DB91-FF144579A5AD}"/>
                      </a:ext>
                    </a:extLst>
                  </p:cNvPr>
                  <p:cNvSpPr/>
                  <p:nvPr/>
                </p:nvSpPr>
                <p:spPr>
                  <a:xfrm>
                    <a:off x="7974435" y="2758361"/>
                    <a:ext cx="1985009" cy="3809"/>
                  </a:xfrm>
                  <a:custGeom>
                    <a:avLst/>
                    <a:gdLst>
                      <a:gd name="connsiteX0" fmla="*/ 1982153 w 1985009"/>
                      <a:gd name="connsiteY0" fmla="*/ 3810 h 3809"/>
                      <a:gd name="connsiteX1" fmla="*/ 1905 w 1985009"/>
                      <a:gd name="connsiteY1" fmla="*/ 3810 h 3809"/>
                      <a:gd name="connsiteX2" fmla="*/ 0 w 1985009"/>
                      <a:gd name="connsiteY2" fmla="*/ 0 h 3809"/>
                      <a:gd name="connsiteX3" fmla="*/ 1985010 w 1985009"/>
                      <a:gd name="connsiteY3" fmla="*/ 0 h 3809"/>
                      <a:gd name="connsiteX4" fmla="*/ 1982153 w 1985009"/>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5009" h="3809">
                        <a:moveTo>
                          <a:pt x="1982153" y="3810"/>
                        </a:moveTo>
                        <a:lnTo>
                          <a:pt x="1905" y="3810"/>
                        </a:lnTo>
                        <a:cubicBezTo>
                          <a:pt x="952" y="2857"/>
                          <a:pt x="0" y="953"/>
                          <a:pt x="0" y="0"/>
                        </a:cubicBezTo>
                        <a:lnTo>
                          <a:pt x="1985010" y="0"/>
                        </a:lnTo>
                        <a:cubicBezTo>
                          <a:pt x="1984057" y="1905"/>
                          <a:pt x="1983105" y="2857"/>
                          <a:pt x="1982153"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orma libre: forma 1742">
                    <a:extLst>
                      <a:ext uri="{FF2B5EF4-FFF2-40B4-BE49-F238E27FC236}">
                        <a16:creationId xmlns:a16="http://schemas.microsoft.com/office/drawing/2014/main" id="{C73BD321-2B0E-27F2-166E-880D1A7D0A21}"/>
                      </a:ext>
                    </a:extLst>
                  </p:cNvPr>
                  <p:cNvSpPr/>
                  <p:nvPr/>
                </p:nvSpPr>
                <p:spPr>
                  <a:xfrm>
                    <a:off x="7972530" y="2754551"/>
                    <a:ext cx="1989772" cy="3809"/>
                  </a:xfrm>
                  <a:custGeom>
                    <a:avLst/>
                    <a:gdLst>
                      <a:gd name="connsiteX0" fmla="*/ 1986915 w 1989772"/>
                      <a:gd name="connsiteY0" fmla="*/ 3810 h 3809"/>
                      <a:gd name="connsiteX1" fmla="*/ 1905 w 1989772"/>
                      <a:gd name="connsiteY1" fmla="*/ 3810 h 3809"/>
                      <a:gd name="connsiteX2" fmla="*/ 0 w 1989772"/>
                      <a:gd name="connsiteY2" fmla="*/ 0 h 3809"/>
                      <a:gd name="connsiteX3" fmla="*/ 1989773 w 1989772"/>
                      <a:gd name="connsiteY3" fmla="*/ 0 h 3809"/>
                      <a:gd name="connsiteX4" fmla="*/ 1986915 w 1989772"/>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9772" h="3809">
                        <a:moveTo>
                          <a:pt x="1986915" y="3810"/>
                        </a:moveTo>
                        <a:lnTo>
                          <a:pt x="1905" y="3810"/>
                        </a:lnTo>
                        <a:cubicBezTo>
                          <a:pt x="952" y="2857"/>
                          <a:pt x="0" y="953"/>
                          <a:pt x="0" y="0"/>
                        </a:cubicBezTo>
                        <a:lnTo>
                          <a:pt x="1989773" y="0"/>
                        </a:lnTo>
                        <a:cubicBezTo>
                          <a:pt x="1987868" y="953"/>
                          <a:pt x="1986915" y="2857"/>
                          <a:pt x="1986915"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orma libre: forma 1743">
                    <a:extLst>
                      <a:ext uri="{FF2B5EF4-FFF2-40B4-BE49-F238E27FC236}">
                        <a16:creationId xmlns:a16="http://schemas.microsoft.com/office/drawing/2014/main" id="{1FE5327C-DCE7-3BFB-0608-08CD705230AE}"/>
                      </a:ext>
                    </a:extLst>
                  </p:cNvPr>
                  <p:cNvSpPr/>
                  <p:nvPr/>
                </p:nvSpPr>
                <p:spPr>
                  <a:xfrm>
                    <a:off x="7969672" y="2750741"/>
                    <a:ext cx="1993582" cy="3810"/>
                  </a:xfrm>
                  <a:custGeom>
                    <a:avLst/>
                    <a:gdLst>
                      <a:gd name="connsiteX0" fmla="*/ 1991678 w 1993582"/>
                      <a:gd name="connsiteY0" fmla="*/ 3810 h 3810"/>
                      <a:gd name="connsiteX1" fmla="*/ 1905 w 1993582"/>
                      <a:gd name="connsiteY1" fmla="*/ 3810 h 3810"/>
                      <a:gd name="connsiteX2" fmla="*/ 0 w 1993582"/>
                      <a:gd name="connsiteY2" fmla="*/ 0 h 3810"/>
                      <a:gd name="connsiteX3" fmla="*/ 1993582 w 1993582"/>
                      <a:gd name="connsiteY3" fmla="*/ 0 h 3810"/>
                      <a:gd name="connsiteX4" fmla="*/ 1991678 w 1993582"/>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3582" h="3810">
                        <a:moveTo>
                          <a:pt x="1991678" y="3810"/>
                        </a:moveTo>
                        <a:lnTo>
                          <a:pt x="1905" y="3810"/>
                        </a:lnTo>
                        <a:cubicBezTo>
                          <a:pt x="952" y="2858"/>
                          <a:pt x="0" y="953"/>
                          <a:pt x="0" y="0"/>
                        </a:cubicBezTo>
                        <a:lnTo>
                          <a:pt x="1993582" y="0"/>
                        </a:lnTo>
                        <a:cubicBezTo>
                          <a:pt x="1992630" y="1905"/>
                          <a:pt x="1992630" y="2858"/>
                          <a:pt x="1991678"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orma libre: forma 1744">
                    <a:extLst>
                      <a:ext uri="{FF2B5EF4-FFF2-40B4-BE49-F238E27FC236}">
                        <a16:creationId xmlns:a16="http://schemas.microsoft.com/office/drawing/2014/main" id="{64A14B4F-DDFB-7AF8-1B84-C11946A394AC}"/>
                      </a:ext>
                    </a:extLst>
                  </p:cNvPr>
                  <p:cNvSpPr/>
                  <p:nvPr/>
                </p:nvSpPr>
                <p:spPr>
                  <a:xfrm>
                    <a:off x="7967767" y="2747884"/>
                    <a:ext cx="1997392" cy="2857"/>
                  </a:xfrm>
                  <a:custGeom>
                    <a:avLst/>
                    <a:gdLst>
                      <a:gd name="connsiteX0" fmla="*/ 1995487 w 1997392"/>
                      <a:gd name="connsiteY0" fmla="*/ 2857 h 2857"/>
                      <a:gd name="connsiteX1" fmla="*/ 1905 w 1997392"/>
                      <a:gd name="connsiteY1" fmla="*/ 2857 h 2857"/>
                      <a:gd name="connsiteX2" fmla="*/ 0 w 1997392"/>
                      <a:gd name="connsiteY2" fmla="*/ 0 h 2857"/>
                      <a:gd name="connsiteX3" fmla="*/ 1997393 w 1997392"/>
                      <a:gd name="connsiteY3" fmla="*/ 0 h 2857"/>
                      <a:gd name="connsiteX4" fmla="*/ 1995487 w 1997392"/>
                      <a:gd name="connsiteY4" fmla="*/ 2857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7392" h="2857">
                        <a:moveTo>
                          <a:pt x="1995487" y="2857"/>
                        </a:moveTo>
                        <a:lnTo>
                          <a:pt x="1905" y="2857"/>
                        </a:lnTo>
                        <a:cubicBezTo>
                          <a:pt x="952" y="1905"/>
                          <a:pt x="952" y="952"/>
                          <a:pt x="0" y="0"/>
                        </a:cubicBezTo>
                        <a:lnTo>
                          <a:pt x="1997393" y="0"/>
                        </a:lnTo>
                        <a:cubicBezTo>
                          <a:pt x="1996440" y="952"/>
                          <a:pt x="1996440" y="1905"/>
                          <a:pt x="1995487" y="2857"/>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orma libre: forma 1745">
                    <a:extLst>
                      <a:ext uri="{FF2B5EF4-FFF2-40B4-BE49-F238E27FC236}">
                        <a16:creationId xmlns:a16="http://schemas.microsoft.com/office/drawing/2014/main" id="{3BAA703D-4122-7A74-539F-E01B82C72BFC}"/>
                      </a:ext>
                    </a:extLst>
                  </p:cNvPr>
                  <p:cNvSpPr/>
                  <p:nvPr/>
                </p:nvSpPr>
                <p:spPr>
                  <a:xfrm>
                    <a:off x="7965862" y="2745026"/>
                    <a:ext cx="2000250" cy="2857"/>
                  </a:xfrm>
                  <a:custGeom>
                    <a:avLst/>
                    <a:gdLst>
                      <a:gd name="connsiteX0" fmla="*/ 1999298 w 2000250"/>
                      <a:gd name="connsiteY0" fmla="*/ 2858 h 2857"/>
                      <a:gd name="connsiteX1" fmla="*/ 1905 w 2000250"/>
                      <a:gd name="connsiteY1" fmla="*/ 2858 h 2857"/>
                      <a:gd name="connsiteX2" fmla="*/ 0 w 2000250"/>
                      <a:gd name="connsiteY2" fmla="*/ 0 h 2857"/>
                      <a:gd name="connsiteX3" fmla="*/ 2000250 w 2000250"/>
                      <a:gd name="connsiteY3" fmla="*/ 0 h 2857"/>
                      <a:gd name="connsiteX4" fmla="*/ 1999298 w 2000250"/>
                      <a:gd name="connsiteY4" fmla="*/ 2858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250" h="2857">
                        <a:moveTo>
                          <a:pt x="1999298" y="2858"/>
                        </a:moveTo>
                        <a:lnTo>
                          <a:pt x="1905" y="2858"/>
                        </a:lnTo>
                        <a:cubicBezTo>
                          <a:pt x="952" y="1905"/>
                          <a:pt x="952" y="953"/>
                          <a:pt x="0" y="0"/>
                        </a:cubicBezTo>
                        <a:lnTo>
                          <a:pt x="2000250" y="0"/>
                        </a:lnTo>
                        <a:cubicBezTo>
                          <a:pt x="2000250" y="953"/>
                          <a:pt x="2000250" y="1905"/>
                          <a:pt x="1999298" y="2858"/>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orma libre: forma 1746">
                    <a:extLst>
                      <a:ext uri="{FF2B5EF4-FFF2-40B4-BE49-F238E27FC236}">
                        <a16:creationId xmlns:a16="http://schemas.microsoft.com/office/drawing/2014/main" id="{D36526D7-5B64-8460-E982-9D4F9500CBDC}"/>
                      </a:ext>
                    </a:extLst>
                  </p:cNvPr>
                  <p:cNvSpPr/>
                  <p:nvPr/>
                </p:nvSpPr>
                <p:spPr>
                  <a:xfrm>
                    <a:off x="7964910" y="2744074"/>
                    <a:ext cx="2002155" cy="952"/>
                  </a:xfrm>
                  <a:custGeom>
                    <a:avLst/>
                    <a:gdLst>
                      <a:gd name="connsiteX0" fmla="*/ 2001203 w 2002155"/>
                      <a:gd name="connsiteY0" fmla="*/ 953 h 952"/>
                      <a:gd name="connsiteX1" fmla="*/ 952 w 2002155"/>
                      <a:gd name="connsiteY1" fmla="*/ 953 h 952"/>
                      <a:gd name="connsiteX2" fmla="*/ 0 w 2002155"/>
                      <a:gd name="connsiteY2" fmla="*/ 0 h 952"/>
                      <a:gd name="connsiteX3" fmla="*/ 2002155 w 2002155"/>
                      <a:gd name="connsiteY3" fmla="*/ 0 h 952"/>
                      <a:gd name="connsiteX4" fmla="*/ 2001203 w 2002155"/>
                      <a:gd name="connsiteY4" fmla="*/ 953 h 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2155" h="952">
                        <a:moveTo>
                          <a:pt x="2001203" y="953"/>
                        </a:moveTo>
                        <a:lnTo>
                          <a:pt x="952" y="953"/>
                        </a:lnTo>
                        <a:cubicBezTo>
                          <a:pt x="952" y="0"/>
                          <a:pt x="0" y="0"/>
                          <a:pt x="0" y="0"/>
                        </a:cubicBezTo>
                        <a:lnTo>
                          <a:pt x="2002155" y="0"/>
                        </a:lnTo>
                        <a:cubicBezTo>
                          <a:pt x="2002155" y="0"/>
                          <a:pt x="2002155" y="953"/>
                          <a:pt x="2001203" y="953"/>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orma libre: forma 1747">
                    <a:extLst>
                      <a:ext uri="{FF2B5EF4-FFF2-40B4-BE49-F238E27FC236}">
                        <a16:creationId xmlns:a16="http://schemas.microsoft.com/office/drawing/2014/main" id="{25138F6E-35A8-2FCC-4BEA-35F6930A94F6}"/>
                      </a:ext>
                    </a:extLst>
                  </p:cNvPr>
                  <p:cNvSpPr/>
                  <p:nvPr/>
                </p:nvSpPr>
                <p:spPr>
                  <a:xfrm>
                    <a:off x="7965862" y="2744074"/>
                    <a:ext cx="2001202" cy="9525"/>
                  </a:xfrm>
                  <a:custGeom>
                    <a:avLst/>
                    <a:gdLst>
                      <a:gd name="connsiteX0" fmla="*/ 2001203 w 2001202"/>
                      <a:gd name="connsiteY0" fmla="*/ 0 h 9525"/>
                      <a:gd name="connsiteX1" fmla="*/ 0 w 2001202"/>
                      <a:gd name="connsiteY1" fmla="*/ 0 h 9525"/>
                      <a:gd name="connsiteX2" fmla="*/ 0 w 2001202"/>
                      <a:gd name="connsiteY2" fmla="*/ 0 h 9525"/>
                      <a:gd name="connsiteX3" fmla="*/ 2001203 w 2001202"/>
                      <a:gd name="connsiteY3" fmla="*/ 0 h 9525"/>
                      <a:gd name="connsiteX4" fmla="*/ 2001203 w 2001202"/>
                      <a:gd name="connsiteY4" fmla="*/ 0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202" h="9525">
                        <a:moveTo>
                          <a:pt x="2001203" y="0"/>
                        </a:moveTo>
                        <a:lnTo>
                          <a:pt x="0" y="0"/>
                        </a:lnTo>
                        <a:lnTo>
                          <a:pt x="0" y="0"/>
                        </a:lnTo>
                        <a:lnTo>
                          <a:pt x="2001203" y="0"/>
                        </a:lnTo>
                        <a:lnTo>
                          <a:pt x="2001203" y="0"/>
                        </a:ln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pic>
          <p:nvPicPr>
            <p:cNvPr id="258" name="Gráfico 1714">
              <a:extLst>
                <a:ext uri="{FF2B5EF4-FFF2-40B4-BE49-F238E27FC236}">
                  <a16:creationId xmlns:a16="http://schemas.microsoft.com/office/drawing/2014/main" id="{42D61E56-ABAD-5E14-11F7-67D6B7B99C4A}"/>
                </a:ext>
              </a:extLst>
            </p:cNvPr>
            <p:cNvPicPr>
              <a:picLocks noChangeAspect="1"/>
            </p:cNvPicPr>
            <p:nvPr/>
          </p:nvPicPr>
          <p:blipFill>
            <a:blip r:embed="rId6">
              <a:extLst>
                <a:ext uri="{96DAC541-7B7A-43D3-8B79-37D633B846F1}">
                  <asvg:svgBlip xmlns:asvg="http://schemas.microsoft.com/office/drawing/2016/SVG/main" r:embed="rId9"/>
                </a:ext>
              </a:extLst>
            </a:blip>
            <a:stretch>
              <a:fillRect/>
            </a:stretch>
          </p:blipFill>
          <p:spPr>
            <a:xfrm>
              <a:off x="1692158" y="3352193"/>
              <a:ext cx="2127921" cy="1868664"/>
            </a:xfrm>
            <a:prstGeom prst="rect">
              <a:avLst/>
            </a:prstGeom>
            <a:scene3d>
              <a:camera prst="orthographicFront"/>
              <a:lightRig rig="threePt" dir="t"/>
            </a:scene3d>
            <a:sp3d>
              <a:bevelT prst="angle"/>
            </a:sp3d>
          </p:spPr>
        </p:pic>
        <p:sp>
          <p:nvSpPr>
            <p:cNvPr id="259" name="Forma libre: forma 1715">
              <a:extLst>
                <a:ext uri="{FF2B5EF4-FFF2-40B4-BE49-F238E27FC236}">
                  <a16:creationId xmlns:a16="http://schemas.microsoft.com/office/drawing/2014/main" id="{E1F40B8B-C0C0-02B3-E867-6F54564484B9}"/>
                </a:ext>
              </a:extLst>
            </p:cNvPr>
            <p:cNvSpPr/>
            <p:nvPr/>
          </p:nvSpPr>
          <p:spPr>
            <a:xfrm>
              <a:off x="1753547" y="3417974"/>
              <a:ext cx="1975354" cy="1711938"/>
            </a:xfrm>
            <a:custGeom>
              <a:avLst/>
              <a:gdLst>
                <a:gd name="connsiteX0" fmla="*/ 2804160 w 3738562"/>
                <a:gd name="connsiteY0" fmla="*/ 0 h 3238500"/>
                <a:gd name="connsiteX1" fmla="*/ 3738563 w 3738562"/>
                <a:gd name="connsiteY1" fmla="*/ 1619250 h 3238500"/>
                <a:gd name="connsiteX2" fmla="*/ 2804160 w 3738562"/>
                <a:gd name="connsiteY2" fmla="*/ 3238500 h 3238500"/>
                <a:gd name="connsiteX3" fmla="*/ 934403 w 3738562"/>
                <a:gd name="connsiteY3" fmla="*/ 3238500 h 3238500"/>
                <a:gd name="connsiteX4" fmla="*/ 0 w 3738562"/>
                <a:gd name="connsiteY4" fmla="*/ 1619250 h 3238500"/>
                <a:gd name="connsiteX5" fmla="*/ 934403 w 3738562"/>
                <a:gd name="connsiteY5" fmla="*/ 0 h 3238500"/>
                <a:gd name="connsiteX6" fmla="*/ 2804160 w 3738562"/>
                <a:gd name="connsiteY6" fmla="*/ 0 h 3238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8562" h="3238500">
                  <a:moveTo>
                    <a:pt x="2804160" y="0"/>
                  </a:moveTo>
                  <a:cubicBezTo>
                    <a:pt x="3105150" y="521017"/>
                    <a:pt x="3438525" y="1098233"/>
                    <a:pt x="3738563" y="1619250"/>
                  </a:cubicBezTo>
                  <a:cubicBezTo>
                    <a:pt x="3437573" y="2140268"/>
                    <a:pt x="3104198" y="2717483"/>
                    <a:pt x="2804160" y="3238500"/>
                  </a:cubicBezTo>
                  <a:cubicBezTo>
                    <a:pt x="2203133" y="3238500"/>
                    <a:pt x="1535430" y="3238500"/>
                    <a:pt x="934403" y="3238500"/>
                  </a:cubicBezTo>
                  <a:cubicBezTo>
                    <a:pt x="633413" y="2717483"/>
                    <a:pt x="300038" y="2140268"/>
                    <a:pt x="0" y="1619250"/>
                  </a:cubicBezTo>
                  <a:cubicBezTo>
                    <a:pt x="300038" y="1098233"/>
                    <a:pt x="633413" y="521017"/>
                    <a:pt x="934403" y="0"/>
                  </a:cubicBezTo>
                  <a:cubicBezTo>
                    <a:pt x="1535430" y="0"/>
                    <a:pt x="2203133" y="0"/>
                    <a:pt x="2804160" y="0"/>
                  </a:cubicBezTo>
                  <a:close/>
                </a:path>
              </a:pathLst>
            </a:custGeom>
            <a:solidFill>
              <a:schemeClr val="accent5"/>
            </a:solidFill>
            <a:ln w="9525" cap="flat">
              <a:solidFill>
                <a:srgbClr val="2B72AA"/>
              </a:solidFill>
              <a:prstDash val="solid"/>
              <a:miter/>
            </a:ln>
            <a:effectLst/>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21" name="Gráfico 43">
            <a:extLst>
              <a:ext uri="{FF2B5EF4-FFF2-40B4-BE49-F238E27FC236}">
                <a16:creationId xmlns:a16="http://schemas.microsoft.com/office/drawing/2014/main" id="{9B3C0699-5282-A000-C8DA-BE0E9D49F585}"/>
              </a:ext>
            </a:extLst>
          </p:cNvPr>
          <p:cNvGrpSpPr/>
          <p:nvPr/>
        </p:nvGrpSpPr>
        <p:grpSpPr>
          <a:xfrm>
            <a:off x="1631550" y="1296375"/>
            <a:ext cx="2950146" cy="2586148"/>
            <a:chOff x="2718034" y="1209195"/>
            <a:chExt cx="2329065" cy="1932932"/>
          </a:xfrm>
          <a:solidFill>
            <a:schemeClr val="tx2"/>
          </a:solidFill>
        </p:grpSpPr>
        <p:sp>
          <p:nvSpPr>
            <p:cNvPr id="250" name="Forma libre: forma 6">
              <a:extLst>
                <a:ext uri="{FF2B5EF4-FFF2-40B4-BE49-F238E27FC236}">
                  <a16:creationId xmlns:a16="http://schemas.microsoft.com/office/drawing/2014/main" id="{E55D1C3A-345F-4494-093D-DA635F9512A0}"/>
                </a:ext>
              </a:extLst>
            </p:cNvPr>
            <p:cNvSpPr/>
            <p:nvPr/>
          </p:nvSpPr>
          <p:spPr>
            <a:xfrm>
              <a:off x="2749985" y="1240411"/>
              <a:ext cx="2263481" cy="1868036"/>
            </a:xfrm>
            <a:custGeom>
              <a:avLst/>
              <a:gdLst>
                <a:gd name="connsiteX0" fmla="*/ 8408 w 2263481"/>
                <a:gd name="connsiteY0" fmla="*/ 1868036 h 1868036"/>
                <a:gd name="connsiteX1" fmla="*/ 0 w 2263481"/>
                <a:gd name="connsiteY1" fmla="*/ 1868036 h 1868036"/>
                <a:gd name="connsiteX2" fmla="*/ 0 w 2263481"/>
                <a:gd name="connsiteY2" fmla="*/ 619393 h 1868036"/>
                <a:gd name="connsiteX3" fmla="*/ 633977 w 2263481"/>
                <a:gd name="connsiteY3" fmla="*/ 0 h 1868036"/>
                <a:gd name="connsiteX4" fmla="*/ 2263482 w 2263481"/>
                <a:gd name="connsiteY4" fmla="*/ 0 h 1868036"/>
                <a:gd name="connsiteX5" fmla="*/ 2263482 w 2263481"/>
                <a:gd name="connsiteY5" fmla="*/ 8215 h 1868036"/>
                <a:gd name="connsiteX6" fmla="*/ 633136 w 2263481"/>
                <a:gd name="connsiteY6" fmla="*/ 8215 h 1868036"/>
                <a:gd name="connsiteX7" fmla="*/ 7567 w 2263481"/>
                <a:gd name="connsiteY7" fmla="*/ 619393 h 1868036"/>
                <a:gd name="connsiteX8" fmla="*/ 7567 w 2263481"/>
                <a:gd name="connsiteY8" fmla="*/ 1868036 h 186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3481" h="1868036">
                  <a:moveTo>
                    <a:pt x="8408" y="1868036"/>
                  </a:moveTo>
                  <a:lnTo>
                    <a:pt x="0" y="1868036"/>
                  </a:lnTo>
                  <a:lnTo>
                    <a:pt x="0" y="619393"/>
                  </a:lnTo>
                  <a:cubicBezTo>
                    <a:pt x="0" y="277659"/>
                    <a:pt x="284196" y="0"/>
                    <a:pt x="633977" y="0"/>
                  </a:cubicBezTo>
                  <a:lnTo>
                    <a:pt x="2263482" y="0"/>
                  </a:lnTo>
                  <a:lnTo>
                    <a:pt x="2263482" y="8215"/>
                  </a:lnTo>
                  <a:lnTo>
                    <a:pt x="633136" y="8215"/>
                  </a:lnTo>
                  <a:cubicBezTo>
                    <a:pt x="288401" y="8215"/>
                    <a:pt x="7567" y="282588"/>
                    <a:pt x="7567" y="619393"/>
                  </a:cubicBezTo>
                  <a:lnTo>
                    <a:pt x="7567" y="1868036"/>
                  </a:lnTo>
                  <a:close/>
                </a:path>
              </a:pathLst>
            </a:custGeom>
            <a:solidFill>
              <a:schemeClr val="tx2"/>
            </a:solidFill>
            <a:ln w="8403"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51" name="Gráfico 43">
              <a:extLst>
                <a:ext uri="{FF2B5EF4-FFF2-40B4-BE49-F238E27FC236}">
                  <a16:creationId xmlns:a16="http://schemas.microsoft.com/office/drawing/2014/main" id="{B5EEE870-075D-B174-A6E7-2BD990FF4981}"/>
                </a:ext>
              </a:extLst>
            </p:cNvPr>
            <p:cNvGrpSpPr/>
            <p:nvPr/>
          </p:nvGrpSpPr>
          <p:grpSpPr>
            <a:xfrm>
              <a:off x="2718034" y="3071481"/>
              <a:ext cx="71469" cy="70646"/>
              <a:chOff x="2718034" y="3071481"/>
              <a:chExt cx="71469" cy="70646"/>
            </a:xfrm>
            <a:solidFill>
              <a:schemeClr val="tx2"/>
            </a:solidFill>
          </p:grpSpPr>
          <p:sp>
            <p:nvSpPr>
              <p:cNvPr id="255" name="Forma libre: forma 23">
                <a:extLst>
                  <a:ext uri="{FF2B5EF4-FFF2-40B4-BE49-F238E27FC236}">
                    <a16:creationId xmlns:a16="http://schemas.microsoft.com/office/drawing/2014/main" id="{A6B52441-EF14-C148-68B7-20C866CC5334}"/>
                  </a:ext>
                </a:extLst>
              </p:cNvPr>
              <p:cNvSpPr/>
              <p:nvPr/>
            </p:nvSpPr>
            <p:spPr>
              <a:xfrm>
                <a:off x="2721397" y="3075588"/>
                <a:ext cx="63902" cy="62432"/>
              </a:xfrm>
              <a:custGeom>
                <a:avLst/>
                <a:gdLst>
                  <a:gd name="connsiteX0" fmla="*/ 63902 w 63902"/>
                  <a:gd name="connsiteY0" fmla="*/ 31216 h 62432"/>
                  <a:gd name="connsiteX1" fmla="*/ 31951 w 63902"/>
                  <a:gd name="connsiteY1" fmla="*/ 62432 h 62432"/>
                  <a:gd name="connsiteX2" fmla="*/ 0 w 63902"/>
                  <a:gd name="connsiteY2" fmla="*/ 31216 h 62432"/>
                  <a:gd name="connsiteX3" fmla="*/ 31951 w 63902"/>
                  <a:gd name="connsiteY3" fmla="*/ 0 h 62432"/>
                  <a:gd name="connsiteX4" fmla="*/ 63902 w 63902"/>
                  <a:gd name="connsiteY4" fmla="*/ 31216 h 62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02" h="62432">
                    <a:moveTo>
                      <a:pt x="63902" y="31216"/>
                    </a:moveTo>
                    <a:cubicBezTo>
                      <a:pt x="63902" y="48467"/>
                      <a:pt x="49608" y="62432"/>
                      <a:pt x="31951" y="62432"/>
                    </a:cubicBezTo>
                    <a:cubicBezTo>
                      <a:pt x="14294" y="62432"/>
                      <a:pt x="0" y="48467"/>
                      <a:pt x="0" y="31216"/>
                    </a:cubicBezTo>
                    <a:cubicBezTo>
                      <a:pt x="0" y="13965"/>
                      <a:pt x="14294" y="0"/>
                      <a:pt x="31951" y="0"/>
                    </a:cubicBezTo>
                    <a:cubicBezTo>
                      <a:pt x="49608" y="0"/>
                      <a:pt x="63902" y="13965"/>
                      <a:pt x="63902" y="31216"/>
                    </a:cubicBezTo>
                    <a:close/>
                  </a:path>
                </a:pathLst>
              </a:custGeom>
              <a:solidFill>
                <a:schemeClr val="tx2"/>
              </a:solidFill>
              <a:ln w="8403"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orma libre: forma 25">
                <a:extLst>
                  <a:ext uri="{FF2B5EF4-FFF2-40B4-BE49-F238E27FC236}">
                    <a16:creationId xmlns:a16="http://schemas.microsoft.com/office/drawing/2014/main" id="{14018E49-8B48-AD67-ED03-B1A176CBD13F}"/>
                  </a:ext>
                </a:extLst>
              </p:cNvPr>
              <p:cNvSpPr/>
              <p:nvPr/>
            </p:nvSpPr>
            <p:spPr>
              <a:xfrm>
                <a:off x="2718034" y="3071481"/>
                <a:ext cx="71469" cy="70646"/>
              </a:xfrm>
              <a:custGeom>
                <a:avLst/>
                <a:gdLst>
                  <a:gd name="connsiteX0" fmla="*/ 71470 w 71469"/>
                  <a:gd name="connsiteY0" fmla="*/ 35323 h 70646"/>
                  <a:gd name="connsiteX1" fmla="*/ 35314 w 71469"/>
                  <a:gd name="connsiteY1" fmla="*/ 0 h 70646"/>
                  <a:gd name="connsiteX2" fmla="*/ 0 w 71469"/>
                  <a:gd name="connsiteY2" fmla="*/ 35323 h 70646"/>
                  <a:gd name="connsiteX3" fmla="*/ 36155 w 71469"/>
                  <a:gd name="connsiteY3" fmla="*/ 70647 h 70646"/>
                  <a:gd name="connsiteX4" fmla="*/ 71470 w 71469"/>
                  <a:gd name="connsiteY4" fmla="*/ 35323 h 70646"/>
                  <a:gd name="connsiteX5" fmla="*/ 71470 w 71469"/>
                  <a:gd name="connsiteY5" fmla="*/ 35323 h 70646"/>
                  <a:gd name="connsiteX6" fmla="*/ 8408 w 71469"/>
                  <a:gd name="connsiteY6" fmla="*/ 35323 h 70646"/>
                  <a:gd name="connsiteX7" fmla="*/ 36155 w 71469"/>
                  <a:gd name="connsiteY7" fmla="*/ 8215 h 70646"/>
                  <a:gd name="connsiteX8" fmla="*/ 63902 w 71469"/>
                  <a:gd name="connsiteY8" fmla="*/ 35323 h 70646"/>
                  <a:gd name="connsiteX9" fmla="*/ 36155 w 71469"/>
                  <a:gd name="connsiteY9" fmla="*/ 62432 h 70646"/>
                  <a:gd name="connsiteX10" fmla="*/ 8408 w 71469"/>
                  <a:gd name="connsiteY10" fmla="*/ 35323 h 70646"/>
                  <a:gd name="connsiteX11" fmla="*/ 8408 w 71469"/>
                  <a:gd name="connsiteY11" fmla="*/ 35323 h 70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469" h="70646">
                    <a:moveTo>
                      <a:pt x="71470" y="35323"/>
                    </a:moveTo>
                    <a:cubicBezTo>
                      <a:pt x="71470" y="16430"/>
                      <a:pt x="55494" y="0"/>
                      <a:pt x="35314" y="0"/>
                    </a:cubicBezTo>
                    <a:cubicBezTo>
                      <a:pt x="15135" y="0"/>
                      <a:pt x="0" y="15608"/>
                      <a:pt x="0" y="35323"/>
                    </a:cubicBezTo>
                    <a:cubicBezTo>
                      <a:pt x="0" y="54217"/>
                      <a:pt x="15976" y="70647"/>
                      <a:pt x="36155" y="70647"/>
                    </a:cubicBezTo>
                    <a:cubicBezTo>
                      <a:pt x="56335" y="70647"/>
                      <a:pt x="71470" y="54217"/>
                      <a:pt x="71470" y="35323"/>
                    </a:cubicBezTo>
                    <a:cubicBezTo>
                      <a:pt x="71470" y="15608"/>
                      <a:pt x="71470" y="54217"/>
                      <a:pt x="71470" y="35323"/>
                    </a:cubicBezTo>
                    <a:close/>
                    <a:moveTo>
                      <a:pt x="8408" y="35323"/>
                    </a:moveTo>
                    <a:cubicBezTo>
                      <a:pt x="8408" y="20537"/>
                      <a:pt x="21020" y="8215"/>
                      <a:pt x="36155" y="8215"/>
                    </a:cubicBezTo>
                    <a:cubicBezTo>
                      <a:pt x="51290" y="8215"/>
                      <a:pt x="63902" y="20537"/>
                      <a:pt x="63902" y="35323"/>
                    </a:cubicBezTo>
                    <a:cubicBezTo>
                      <a:pt x="63902" y="50110"/>
                      <a:pt x="51290" y="62432"/>
                      <a:pt x="36155" y="62432"/>
                    </a:cubicBezTo>
                    <a:cubicBezTo>
                      <a:pt x="21020" y="62432"/>
                      <a:pt x="8408" y="50110"/>
                      <a:pt x="8408" y="35323"/>
                    </a:cubicBezTo>
                    <a:cubicBezTo>
                      <a:pt x="8408" y="20537"/>
                      <a:pt x="8408" y="50110"/>
                      <a:pt x="8408" y="35323"/>
                    </a:cubicBezTo>
                    <a:close/>
                  </a:path>
                </a:pathLst>
              </a:custGeom>
              <a:solidFill>
                <a:schemeClr val="tx2"/>
              </a:solidFill>
              <a:ln w="8403"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52" name="Gráfico 43">
              <a:extLst>
                <a:ext uri="{FF2B5EF4-FFF2-40B4-BE49-F238E27FC236}">
                  <a16:creationId xmlns:a16="http://schemas.microsoft.com/office/drawing/2014/main" id="{7C8BA2EA-B75C-3355-8046-E94EBE96A9C1}"/>
                </a:ext>
              </a:extLst>
            </p:cNvPr>
            <p:cNvGrpSpPr/>
            <p:nvPr/>
          </p:nvGrpSpPr>
          <p:grpSpPr>
            <a:xfrm>
              <a:off x="4974789" y="1209195"/>
              <a:ext cx="72310" cy="70646"/>
              <a:chOff x="4974789" y="1209195"/>
              <a:chExt cx="72310" cy="70646"/>
            </a:xfrm>
            <a:solidFill>
              <a:schemeClr val="tx2"/>
            </a:solidFill>
          </p:grpSpPr>
          <p:sp>
            <p:nvSpPr>
              <p:cNvPr id="253" name="Forma libre: forma 27">
                <a:extLst>
                  <a:ext uri="{FF2B5EF4-FFF2-40B4-BE49-F238E27FC236}">
                    <a16:creationId xmlns:a16="http://schemas.microsoft.com/office/drawing/2014/main" id="{383CD358-9A26-8398-E4E0-A27CE4D5E303}"/>
                  </a:ext>
                </a:extLst>
              </p:cNvPr>
              <p:cNvSpPr/>
              <p:nvPr/>
            </p:nvSpPr>
            <p:spPr>
              <a:xfrm>
                <a:off x="4978993" y="1213302"/>
                <a:ext cx="63902" cy="62432"/>
              </a:xfrm>
              <a:custGeom>
                <a:avLst/>
                <a:gdLst>
                  <a:gd name="connsiteX0" fmla="*/ 31951 w 63902"/>
                  <a:gd name="connsiteY0" fmla="*/ 62432 h 62432"/>
                  <a:gd name="connsiteX1" fmla="*/ 63902 w 63902"/>
                  <a:gd name="connsiteY1" fmla="*/ 31216 h 62432"/>
                  <a:gd name="connsiteX2" fmla="*/ 31951 w 63902"/>
                  <a:gd name="connsiteY2" fmla="*/ 0 h 62432"/>
                  <a:gd name="connsiteX3" fmla="*/ 0 w 63902"/>
                  <a:gd name="connsiteY3" fmla="*/ 31216 h 62432"/>
                  <a:gd name="connsiteX4" fmla="*/ 31951 w 63902"/>
                  <a:gd name="connsiteY4" fmla="*/ 62432 h 62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02" h="62432">
                    <a:moveTo>
                      <a:pt x="31951" y="62432"/>
                    </a:moveTo>
                    <a:cubicBezTo>
                      <a:pt x="49608" y="62432"/>
                      <a:pt x="63902" y="48467"/>
                      <a:pt x="63902" y="31216"/>
                    </a:cubicBezTo>
                    <a:cubicBezTo>
                      <a:pt x="63902" y="13965"/>
                      <a:pt x="49608" y="0"/>
                      <a:pt x="31951" y="0"/>
                    </a:cubicBezTo>
                    <a:cubicBezTo>
                      <a:pt x="14294" y="0"/>
                      <a:pt x="0" y="13965"/>
                      <a:pt x="0" y="31216"/>
                    </a:cubicBezTo>
                    <a:cubicBezTo>
                      <a:pt x="0" y="48467"/>
                      <a:pt x="14294" y="62432"/>
                      <a:pt x="31951" y="62432"/>
                    </a:cubicBezTo>
                    <a:close/>
                  </a:path>
                </a:pathLst>
              </a:custGeom>
              <a:solidFill>
                <a:schemeClr val="tx2"/>
              </a:solidFill>
              <a:ln w="8403"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orma libre: forma 28">
                <a:extLst>
                  <a:ext uri="{FF2B5EF4-FFF2-40B4-BE49-F238E27FC236}">
                    <a16:creationId xmlns:a16="http://schemas.microsoft.com/office/drawing/2014/main" id="{4245E02A-56A7-6467-0461-704574287943}"/>
                  </a:ext>
                </a:extLst>
              </p:cNvPr>
              <p:cNvSpPr/>
              <p:nvPr/>
            </p:nvSpPr>
            <p:spPr>
              <a:xfrm>
                <a:off x="4974789" y="1209195"/>
                <a:ext cx="72310" cy="70646"/>
              </a:xfrm>
              <a:custGeom>
                <a:avLst/>
                <a:gdLst>
                  <a:gd name="connsiteX0" fmla="*/ 36155 w 72310"/>
                  <a:gd name="connsiteY0" fmla="*/ 70647 h 70646"/>
                  <a:gd name="connsiteX1" fmla="*/ 0 w 72310"/>
                  <a:gd name="connsiteY1" fmla="*/ 35323 h 70646"/>
                  <a:gd name="connsiteX2" fmla="*/ 36155 w 72310"/>
                  <a:gd name="connsiteY2" fmla="*/ 0 h 70646"/>
                  <a:gd name="connsiteX3" fmla="*/ 72310 w 72310"/>
                  <a:gd name="connsiteY3" fmla="*/ 35323 h 70646"/>
                  <a:gd name="connsiteX4" fmla="*/ 36155 w 72310"/>
                  <a:gd name="connsiteY4" fmla="*/ 70647 h 70646"/>
                  <a:gd name="connsiteX5" fmla="*/ 36155 w 72310"/>
                  <a:gd name="connsiteY5" fmla="*/ 70647 h 70646"/>
                  <a:gd name="connsiteX6" fmla="*/ 36155 w 72310"/>
                  <a:gd name="connsiteY6" fmla="*/ 9036 h 70646"/>
                  <a:gd name="connsiteX7" fmla="*/ 8408 w 72310"/>
                  <a:gd name="connsiteY7" fmla="*/ 36145 h 70646"/>
                  <a:gd name="connsiteX8" fmla="*/ 36155 w 72310"/>
                  <a:gd name="connsiteY8" fmla="*/ 63254 h 70646"/>
                  <a:gd name="connsiteX9" fmla="*/ 63902 w 72310"/>
                  <a:gd name="connsiteY9" fmla="*/ 36145 h 70646"/>
                  <a:gd name="connsiteX10" fmla="*/ 36155 w 72310"/>
                  <a:gd name="connsiteY10" fmla="*/ 9036 h 70646"/>
                  <a:gd name="connsiteX11" fmla="*/ 36155 w 72310"/>
                  <a:gd name="connsiteY11" fmla="*/ 9036 h 70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310" h="70646">
                    <a:moveTo>
                      <a:pt x="36155" y="70647"/>
                    </a:moveTo>
                    <a:cubicBezTo>
                      <a:pt x="16816" y="70647"/>
                      <a:pt x="0" y="55039"/>
                      <a:pt x="0" y="35323"/>
                    </a:cubicBezTo>
                    <a:cubicBezTo>
                      <a:pt x="0" y="15608"/>
                      <a:pt x="15975" y="0"/>
                      <a:pt x="36155" y="0"/>
                    </a:cubicBezTo>
                    <a:cubicBezTo>
                      <a:pt x="55494" y="0"/>
                      <a:pt x="72310" y="15608"/>
                      <a:pt x="72310" y="35323"/>
                    </a:cubicBezTo>
                    <a:cubicBezTo>
                      <a:pt x="72310" y="55039"/>
                      <a:pt x="56335" y="70647"/>
                      <a:pt x="36155" y="70647"/>
                    </a:cubicBezTo>
                    <a:cubicBezTo>
                      <a:pt x="16816" y="70647"/>
                      <a:pt x="56335" y="70647"/>
                      <a:pt x="36155" y="70647"/>
                    </a:cubicBezTo>
                    <a:close/>
                    <a:moveTo>
                      <a:pt x="36155" y="9036"/>
                    </a:moveTo>
                    <a:cubicBezTo>
                      <a:pt x="21020" y="9036"/>
                      <a:pt x="8408" y="21358"/>
                      <a:pt x="8408" y="36145"/>
                    </a:cubicBezTo>
                    <a:cubicBezTo>
                      <a:pt x="8408" y="50932"/>
                      <a:pt x="21020" y="63254"/>
                      <a:pt x="36155" y="63254"/>
                    </a:cubicBezTo>
                    <a:cubicBezTo>
                      <a:pt x="51290" y="63254"/>
                      <a:pt x="63902" y="50932"/>
                      <a:pt x="63902" y="36145"/>
                    </a:cubicBezTo>
                    <a:cubicBezTo>
                      <a:pt x="63902" y="21358"/>
                      <a:pt x="51290" y="9036"/>
                      <a:pt x="36155" y="9036"/>
                    </a:cubicBezTo>
                    <a:cubicBezTo>
                      <a:pt x="21020" y="9036"/>
                      <a:pt x="51290" y="9036"/>
                      <a:pt x="36155" y="9036"/>
                    </a:cubicBezTo>
                    <a:close/>
                  </a:path>
                </a:pathLst>
              </a:custGeom>
              <a:solidFill>
                <a:schemeClr val="tx2"/>
              </a:solidFill>
              <a:ln w="8403"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2" name="Gráfico 43">
            <a:extLst>
              <a:ext uri="{FF2B5EF4-FFF2-40B4-BE49-F238E27FC236}">
                <a16:creationId xmlns:a16="http://schemas.microsoft.com/office/drawing/2014/main" id="{088A0A34-20DB-1345-5A8F-6757B01BE26E}"/>
              </a:ext>
            </a:extLst>
          </p:cNvPr>
          <p:cNvGrpSpPr/>
          <p:nvPr/>
        </p:nvGrpSpPr>
        <p:grpSpPr>
          <a:xfrm>
            <a:off x="3829378" y="1563656"/>
            <a:ext cx="898889" cy="1068311"/>
            <a:chOff x="4407237" y="1436744"/>
            <a:chExt cx="709650" cy="798474"/>
          </a:xfrm>
          <a:solidFill>
            <a:schemeClr val="tx2"/>
          </a:solidFill>
        </p:grpSpPr>
        <p:sp>
          <p:nvSpPr>
            <p:cNvPr id="243" name="Forma libre: forma 30">
              <a:extLst>
                <a:ext uri="{FF2B5EF4-FFF2-40B4-BE49-F238E27FC236}">
                  <a16:creationId xmlns:a16="http://schemas.microsoft.com/office/drawing/2014/main" id="{2BD87BBE-4768-F90C-3B41-EE2FB992B8F5}"/>
                </a:ext>
              </a:extLst>
            </p:cNvPr>
            <p:cNvSpPr/>
            <p:nvPr/>
          </p:nvSpPr>
          <p:spPr>
            <a:xfrm>
              <a:off x="4439188" y="1467960"/>
              <a:ext cx="642384" cy="733577"/>
            </a:xfrm>
            <a:custGeom>
              <a:avLst/>
              <a:gdLst>
                <a:gd name="connsiteX0" fmla="*/ 8408 w 642384"/>
                <a:gd name="connsiteY0" fmla="*/ 733578 h 733577"/>
                <a:gd name="connsiteX1" fmla="*/ 0 w 642384"/>
                <a:gd name="connsiteY1" fmla="*/ 733578 h 733577"/>
                <a:gd name="connsiteX2" fmla="*/ 0 w 642384"/>
                <a:gd name="connsiteY2" fmla="*/ 593106 h 733577"/>
                <a:gd name="connsiteX3" fmla="*/ 607071 w 642384"/>
                <a:gd name="connsiteY3" fmla="*/ 0 h 733577"/>
                <a:gd name="connsiteX4" fmla="*/ 642385 w 642384"/>
                <a:gd name="connsiteY4" fmla="*/ 0 h 733577"/>
                <a:gd name="connsiteX5" fmla="*/ 642385 w 642384"/>
                <a:gd name="connsiteY5" fmla="*/ 8215 h 733577"/>
                <a:gd name="connsiteX6" fmla="*/ 607071 w 642384"/>
                <a:gd name="connsiteY6" fmla="*/ 8215 h 733577"/>
                <a:gd name="connsiteX7" fmla="*/ 8408 w 642384"/>
                <a:gd name="connsiteY7" fmla="*/ 593106 h 733577"/>
                <a:gd name="connsiteX8" fmla="*/ 8408 w 642384"/>
                <a:gd name="connsiteY8" fmla="*/ 733578 h 73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384" h="733577">
                  <a:moveTo>
                    <a:pt x="8408" y="733578"/>
                  </a:moveTo>
                  <a:lnTo>
                    <a:pt x="0" y="733578"/>
                  </a:lnTo>
                  <a:lnTo>
                    <a:pt x="0" y="593106"/>
                  </a:lnTo>
                  <a:cubicBezTo>
                    <a:pt x="0" y="266158"/>
                    <a:pt x="272425" y="0"/>
                    <a:pt x="607071" y="0"/>
                  </a:cubicBezTo>
                  <a:lnTo>
                    <a:pt x="642385" y="0"/>
                  </a:lnTo>
                  <a:lnTo>
                    <a:pt x="642385" y="8215"/>
                  </a:lnTo>
                  <a:lnTo>
                    <a:pt x="607071" y="8215"/>
                  </a:lnTo>
                  <a:cubicBezTo>
                    <a:pt x="277470" y="8215"/>
                    <a:pt x="8408" y="270266"/>
                    <a:pt x="8408" y="593106"/>
                  </a:cubicBezTo>
                  <a:lnTo>
                    <a:pt x="8408" y="733578"/>
                  </a:lnTo>
                  <a:close/>
                </a:path>
              </a:pathLst>
            </a:custGeom>
            <a:solidFill>
              <a:schemeClr val="tx2"/>
            </a:solidFill>
            <a:ln w="8403"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4" name="Gráfico 43">
              <a:extLst>
                <a:ext uri="{FF2B5EF4-FFF2-40B4-BE49-F238E27FC236}">
                  <a16:creationId xmlns:a16="http://schemas.microsoft.com/office/drawing/2014/main" id="{C838D256-CBCC-1378-6DC0-A135C653930C}"/>
                </a:ext>
              </a:extLst>
            </p:cNvPr>
            <p:cNvGrpSpPr/>
            <p:nvPr/>
          </p:nvGrpSpPr>
          <p:grpSpPr>
            <a:xfrm>
              <a:off x="4407237" y="2164572"/>
              <a:ext cx="72310" cy="70646"/>
              <a:chOff x="4407237" y="2164572"/>
              <a:chExt cx="72310" cy="70646"/>
            </a:xfrm>
            <a:solidFill>
              <a:schemeClr val="tx2"/>
            </a:solidFill>
          </p:grpSpPr>
          <p:sp>
            <p:nvSpPr>
              <p:cNvPr id="248" name="Forma libre: forma 32">
                <a:extLst>
                  <a:ext uri="{FF2B5EF4-FFF2-40B4-BE49-F238E27FC236}">
                    <a16:creationId xmlns:a16="http://schemas.microsoft.com/office/drawing/2014/main" id="{472B7D83-6617-8CC4-DBF4-FFFA269ADAE6}"/>
                  </a:ext>
                </a:extLst>
              </p:cNvPr>
              <p:cNvSpPr/>
              <p:nvPr/>
            </p:nvSpPr>
            <p:spPr>
              <a:xfrm>
                <a:off x="4411441" y="2168679"/>
                <a:ext cx="63902" cy="62432"/>
              </a:xfrm>
              <a:custGeom>
                <a:avLst/>
                <a:gdLst>
                  <a:gd name="connsiteX0" fmla="*/ 63902 w 63902"/>
                  <a:gd name="connsiteY0" fmla="*/ 31216 h 62432"/>
                  <a:gd name="connsiteX1" fmla="*/ 31951 w 63902"/>
                  <a:gd name="connsiteY1" fmla="*/ 62432 h 62432"/>
                  <a:gd name="connsiteX2" fmla="*/ 0 w 63902"/>
                  <a:gd name="connsiteY2" fmla="*/ 31216 h 62432"/>
                  <a:gd name="connsiteX3" fmla="*/ 31951 w 63902"/>
                  <a:gd name="connsiteY3" fmla="*/ 0 h 62432"/>
                  <a:gd name="connsiteX4" fmla="*/ 63902 w 63902"/>
                  <a:gd name="connsiteY4" fmla="*/ 31216 h 62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02" h="62432">
                    <a:moveTo>
                      <a:pt x="63902" y="31216"/>
                    </a:moveTo>
                    <a:cubicBezTo>
                      <a:pt x="63902" y="48467"/>
                      <a:pt x="49608" y="62432"/>
                      <a:pt x="31951" y="62432"/>
                    </a:cubicBezTo>
                    <a:cubicBezTo>
                      <a:pt x="14294" y="62432"/>
                      <a:pt x="0" y="48467"/>
                      <a:pt x="0" y="31216"/>
                    </a:cubicBezTo>
                    <a:cubicBezTo>
                      <a:pt x="0" y="13965"/>
                      <a:pt x="14294" y="0"/>
                      <a:pt x="31951" y="0"/>
                    </a:cubicBezTo>
                    <a:cubicBezTo>
                      <a:pt x="49608" y="0"/>
                      <a:pt x="63902" y="13965"/>
                      <a:pt x="63902" y="31216"/>
                    </a:cubicBezTo>
                    <a:close/>
                  </a:path>
                </a:pathLst>
              </a:custGeom>
              <a:solidFill>
                <a:schemeClr val="tx2"/>
              </a:solidFill>
              <a:ln w="8403"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orma libre: forma 33">
                <a:extLst>
                  <a:ext uri="{FF2B5EF4-FFF2-40B4-BE49-F238E27FC236}">
                    <a16:creationId xmlns:a16="http://schemas.microsoft.com/office/drawing/2014/main" id="{B443DCAA-5FE5-383A-2F35-3782756BAA64}"/>
                  </a:ext>
                </a:extLst>
              </p:cNvPr>
              <p:cNvSpPr/>
              <p:nvPr/>
            </p:nvSpPr>
            <p:spPr>
              <a:xfrm>
                <a:off x="4407237" y="2164572"/>
                <a:ext cx="72310" cy="70646"/>
              </a:xfrm>
              <a:custGeom>
                <a:avLst/>
                <a:gdLst>
                  <a:gd name="connsiteX0" fmla="*/ 72310 w 72310"/>
                  <a:gd name="connsiteY0" fmla="*/ 35323 h 70646"/>
                  <a:gd name="connsiteX1" fmla="*/ 36155 w 72310"/>
                  <a:gd name="connsiteY1" fmla="*/ 0 h 70646"/>
                  <a:gd name="connsiteX2" fmla="*/ 0 w 72310"/>
                  <a:gd name="connsiteY2" fmla="*/ 35323 h 70646"/>
                  <a:gd name="connsiteX3" fmla="*/ 36155 w 72310"/>
                  <a:gd name="connsiteY3" fmla="*/ 70647 h 70646"/>
                  <a:gd name="connsiteX4" fmla="*/ 72310 w 72310"/>
                  <a:gd name="connsiteY4" fmla="*/ 35323 h 70646"/>
                  <a:gd name="connsiteX5" fmla="*/ 72310 w 72310"/>
                  <a:gd name="connsiteY5" fmla="*/ 35323 h 70646"/>
                  <a:gd name="connsiteX6" fmla="*/ 9249 w 72310"/>
                  <a:gd name="connsiteY6" fmla="*/ 35323 h 70646"/>
                  <a:gd name="connsiteX7" fmla="*/ 36996 w 72310"/>
                  <a:gd name="connsiteY7" fmla="*/ 8215 h 70646"/>
                  <a:gd name="connsiteX8" fmla="*/ 64743 w 72310"/>
                  <a:gd name="connsiteY8" fmla="*/ 35323 h 70646"/>
                  <a:gd name="connsiteX9" fmla="*/ 36996 w 72310"/>
                  <a:gd name="connsiteY9" fmla="*/ 62432 h 70646"/>
                  <a:gd name="connsiteX10" fmla="*/ 9249 w 72310"/>
                  <a:gd name="connsiteY10" fmla="*/ 35323 h 70646"/>
                  <a:gd name="connsiteX11" fmla="*/ 9249 w 72310"/>
                  <a:gd name="connsiteY11" fmla="*/ 35323 h 70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310" h="70646">
                    <a:moveTo>
                      <a:pt x="72310" y="35323"/>
                    </a:moveTo>
                    <a:cubicBezTo>
                      <a:pt x="72310" y="16430"/>
                      <a:pt x="56335" y="0"/>
                      <a:pt x="36155" y="0"/>
                    </a:cubicBezTo>
                    <a:cubicBezTo>
                      <a:pt x="15976" y="0"/>
                      <a:pt x="0" y="15608"/>
                      <a:pt x="0" y="35323"/>
                    </a:cubicBezTo>
                    <a:cubicBezTo>
                      <a:pt x="0" y="54217"/>
                      <a:pt x="15976" y="70647"/>
                      <a:pt x="36155" y="70647"/>
                    </a:cubicBezTo>
                    <a:cubicBezTo>
                      <a:pt x="56335" y="70647"/>
                      <a:pt x="72310" y="54217"/>
                      <a:pt x="72310" y="35323"/>
                    </a:cubicBezTo>
                    <a:cubicBezTo>
                      <a:pt x="72310" y="15608"/>
                      <a:pt x="72310" y="54217"/>
                      <a:pt x="72310" y="35323"/>
                    </a:cubicBezTo>
                    <a:close/>
                    <a:moveTo>
                      <a:pt x="9249" y="35323"/>
                    </a:moveTo>
                    <a:cubicBezTo>
                      <a:pt x="9249" y="20537"/>
                      <a:pt x="21861" y="8215"/>
                      <a:pt x="36996" y="8215"/>
                    </a:cubicBezTo>
                    <a:cubicBezTo>
                      <a:pt x="52131" y="8215"/>
                      <a:pt x="64743" y="20537"/>
                      <a:pt x="64743" y="35323"/>
                    </a:cubicBezTo>
                    <a:cubicBezTo>
                      <a:pt x="64743" y="50110"/>
                      <a:pt x="52131" y="62432"/>
                      <a:pt x="36996" y="62432"/>
                    </a:cubicBezTo>
                    <a:cubicBezTo>
                      <a:pt x="21861" y="62432"/>
                      <a:pt x="9249" y="50110"/>
                      <a:pt x="9249" y="35323"/>
                    </a:cubicBezTo>
                    <a:cubicBezTo>
                      <a:pt x="9249" y="20537"/>
                      <a:pt x="9249" y="50110"/>
                      <a:pt x="9249" y="35323"/>
                    </a:cubicBezTo>
                    <a:close/>
                  </a:path>
                </a:pathLst>
              </a:custGeom>
              <a:solidFill>
                <a:schemeClr val="tx2"/>
              </a:solidFill>
              <a:ln w="8403"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45" name="Gráfico 43">
              <a:extLst>
                <a:ext uri="{FF2B5EF4-FFF2-40B4-BE49-F238E27FC236}">
                  <a16:creationId xmlns:a16="http://schemas.microsoft.com/office/drawing/2014/main" id="{106661DA-F986-A662-169A-9A54427CA629}"/>
                </a:ext>
              </a:extLst>
            </p:cNvPr>
            <p:cNvGrpSpPr/>
            <p:nvPr/>
          </p:nvGrpSpPr>
          <p:grpSpPr>
            <a:xfrm>
              <a:off x="5044577" y="1436744"/>
              <a:ext cx="72310" cy="70646"/>
              <a:chOff x="5044577" y="1436744"/>
              <a:chExt cx="72310" cy="70646"/>
            </a:xfrm>
            <a:solidFill>
              <a:schemeClr val="tx2"/>
            </a:solidFill>
          </p:grpSpPr>
          <p:sp>
            <p:nvSpPr>
              <p:cNvPr id="246" name="Forma libre: forma 35">
                <a:extLst>
                  <a:ext uri="{FF2B5EF4-FFF2-40B4-BE49-F238E27FC236}">
                    <a16:creationId xmlns:a16="http://schemas.microsoft.com/office/drawing/2014/main" id="{DA6D54FA-033A-C5AE-A8E0-3ACCF18973C7}"/>
                  </a:ext>
                </a:extLst>
              </p:cNvPr>
              <p:cNvSpPr/>
              <p:nvPr/>
            </p:nvSpPr>
            <p:spPr>
              <a:xfrm>
                <a:off x="5048781" y="1440851"/>
                <a:ext cx="63902" cy="62432"/>
              </a:xfrm>
              <a:custGeom>
                <a:avLst/>
                <a:gdLst>
                  <a:gd name="connsiteX0" fmla="*/ 63902 w 63902"/>
                  <a:gd name="connsiteY0" fmla="*/ 31216 h 62432"/>
                  <a:gd name="connsiteX1" fmla="*/ 31951 w 63902"/>
                  <a:gd name="connsiteY1" fmla="*/ 62432 h 62432"/>
                  <a:gd name="connsiteX2" fmla="*/ 0 w 63902"/>
                  <a:gd name="connsiteY2" fmla="*/ 31216 h 62432"/>
                  <a:gd name="connsiteX3" fmla="*/ 31951 w 63902"/>
                  <a:gd name="connsiteY3" fmla="*/ 0 h 62432"/>
                  <a:gd name="connsiteX4" fmla="*/ 63902 w 63902"/>
                  <a:gd name="connsiteY4" fmla="*/ 31216 h 62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02" h="62432">
                    <a:moveTo>
                      <a:pt x="63902" y="31216"/>
                    </a:moveTo>
                    <a:cubicBezTo>
                      <a:pt x="63902" y="48456"/>
                      <a:pt x="49597" y="62432"/>
                      <a:pt x="31951" y="62432"/>
                    </a:cubicBezTo>
                    <a:cubicBezTo>
                      <a:pt x="14305" y="62432"/>
                      <a:pt x="0" y="48456"/>
                      <a:pt x="0" y="31216"/>
                    </a:cubicBezTo>
                    <a:cubicBezTo>
                      <a:pt x="0" y="13976"/>
                      <a:pt x="14305" y="0"/>
                      <a:pt x="31951" y="0"/>
                    </a:cubicBezTo>
                    <a:cubicBezTo>
                      <a:pt x="49597" y="0"/>
                      <a:pt x="63902" y="13976"/>
                      <a:pt x="63902" y="31216"/>
                    </a:cubicBezTo>
                    <a:close/>
                  </a:path>
                </a:pathLst>
              </a:custGeom>
              <a:solidFill>
                <a:schemeClr val="tx2"/>
              </a:solidFill>
              <a:ln w="8403"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orma libre: forma 36">
                <a:extLst>
                  <a:ext uri="{FF2B5EF4-FFF2-40B4-BE49-F238E27FC236}">
                    <a16:creationId xmlns:a16="http://schemas.microsoft.com/office/drawing/2014/main" id="{A7B498A9-9ED3-D29E-3446-C5E936FBC876}"/>
                  </a:ext>
                </a:extLst>
              </p:cNvPr>
              <p:cNvSpPr/>
              <p:nvPr/>
            </p:nvSpPr>
            <p:spPr>
              <a:xfrm>
                <a:off x="5044577" y="1436744"/>
                <a:ext cx="72310" cy="70646"/>
              </a:xfrm>
              <a:custGeom>
                <a:avLst/>
                <a:gdLst>
                  <a:gd name="connsiteX0" fmla="*/ 36155 w 72310"/>
                  <a:gd name="connsiteY0" fmla="*/ 70647 h 70646"/>
                  <a:gd name="connsiteX1" fmla="*/ 0 w 72310"/>
                  <a:gd name="connsiteY1" fmla="*/ 35323 h 70646"/>
                  <a:gd name="connsiteX2" fmla="*/ 36155 w 72310"/>
                  <a:gd name="connsiteY2" fmla="*/ 0 h 70646"/>
                  <a:gd name="connsiteX3" fmla="*/ 72310 w 72310"/>
                  <a:gd name="connsiteY3" fmla="*/ 35323 h 70646"/>
                  <a:gd name="connsiteX4" fmla="*/ 36155 w 72310"/>
                  <a:gd name="connsiteY4" fmla="*/ 70647 h 70646"/>
                  <a:gd name="connsiteX5" fmla="*/ 36155 w 72310"/>
                  <a:gd name="connsiteY5" fmla="*/ 70647 h 70646"/>
                  <a:gd name="connsiteX6" fmla="*/ 36155 w 72310"/>
                  <a:gd name="connsiteY6" fmla="*/ 9036 h 70646"/>
                  <a:gd name="connsiteX7" fmla="*/ 8408 w 72310"/>
                  <a:gd name="connsiteY7" fmla="*/ 36145 h 70646"/>
                  <a:gd name="connsiteX8" fmla="*/ 36155 w 72310"/>
                  <a:gd name="connsiteY8" fmla="*/ 63254 h 70646"/>
                  <a:gd name="connsiteX9" fmla="*/ 63902 w 72310"/>
                  <a:gd name="connsiteY9" fmla="*/ 36145 h 70646"/>
                  <a:gd name="connsiteX10" fmla="*/ 36155 w 72310"/>
                  <a:gd name="connsiteY10" fmla="*/ 9036 h 70646"/>
                  <a:gd name="connsiteX11" fmla="*/ 36155 w 72310"/>
                  <a:gd name="connsiteY11" fmla="*/ 9036 h 70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310" h="70646">
                    <a:moveTo>
                      <a:pt x="36155" y="70647"/>
                    </a:moveTo>
                    <a:cubicBezTo>
                      <a:pt x="16816" y="70647"/>
                      <a:pt x="0" y="55039"/>
                      <a:pt x="0" y="35323"/>
                    </a:cubicBezTo>
                    <a:cubicBezTo>
                      <a:pt x="0" y="15608"/>
                      <a:pt x="15975" y="0"/>
                      <a:pt x="36155" y="0"/>
                    </a:cubicBezTo>
                    <a:cubicBezTo>
                      <a:pt x="55494" y="0"/>
                      <a:pt x="72310" y="15608"/>
                      <a:pt x="72310" y="35323"/>
                    </a:cubicBezTo>
                    <a:cubicBezTo>
                      <a:pt x="72310" y="55039"/>
                      <a:pt x="55494" y="70647"/>
                      <a:pt x="36155" y="70647"/>
                    </a:cubicBezTo>
                    <a:cubicBezTo>
                      <a:pt x="15975" y="70647"/>
                      <a:pt x="55494" y="70647"/>
                      <a:pt x="36155" y="70647"/>
                    </a:cubicBezTo>
                    <a:close/>
                    <a:moveTo>
                      <a:pt x="36155" y="9036"/>
                    </a:moveTo>
                    <a:cubicBezTo>
                      <a:pt x="21020" y="9036"/>
                      <a:pt x="8408" y="21358"/>
                      <a:pt x="8408" y="36145"/>
                    </a:cubicBezTo>
                    <a:cubicBezTo>
                      <a:pt x="8408" y="50932"/>
                      <a:pt x="21020" y="63254"/>
                      <a:pt x="36155" y="63254"/>
                    </a:cubicBezTo>
                    <a:cubicBezTo>
                      <a:pt x="51290" y="63254"/>
                      <a:pt x="63902" y="50932"/>
                      <a:pt x="63902" y="36145"/>
                    </a:cubicBezTo>
                    <a:cubicBezTo>
                      <a:pt x="63902" y="21358"/>
                      <a:pt x="51290" y="9036"/>
                      <a:pt x="36155" y="9036"/>
                    </a:cubicBezTo>
                    <a:cubicBezTo>
                      <a:pt x="21020" y="9036"/>
                      <a:pt x="51290" y="9036"/>
                      <a:pt x="36155" y="9036"/>
                    </a:cubicBezTo>
                    <a:close/>
                  </a:path>
                </a:pathLst>
              </a:custGeom>
              <a:solidFill>
                <a:schemeClr val="tx2"/>
              </a:solidFill>
              <a:ln w="8403"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4" name="Gráfico 43">
            <a:extLst>
              <a:ext uri="{FF2B5EF4-FFF2-40B4-BE49-F238E27FC236}">
                <a16:creationId xmlns:a16="http://schemas.microsoft.com/office/drawing/2014/main" id="{BDEB61B3-4C7A-DC58-AC4E-7F6AB3F4AFA8}"/>
              </a:ext>
            </a:extLst>
          </p:cNvPr>
          <p:cNvGrpSpPr/>
          <p:nvPr/>
        </p:nvGrpSpPr>
        <p:grpSpPr>
          <a:xfrm>
            <a:off x="7482608" y="1298672"/>
            <a:ext cx="2950146" cy="2585049"/>
            <a:chOff x="7244997" y="1210017"/>
            <a:chExt cx="2329065" cy="1932111"/>
          </a:xfrm>
          <a:solidFill>
            <a:schemeClr val="tx2"/>
          </a:solidFill>
        </p:grpSpPr>
        <p:sp>
          <p:nvSpPr>
            <p:cNvPr id="229" name="Forma libre: forma 53">
              <a:extLst>
                <a:ext uri="{FF2B5EF4-FFF2-40B4-BE49-F238E27FC236}">
                  <a16:creationId xmlns:a16="http://schemas.microsoft.com/office/drawing/2014/main" id="{5BB0D9BA-63F8-6495-E041-51C13CD9E5F4}"/>
                </a:ext>
              </a:extLst>
            </p:cNvPr>
            <p:cNvSpPr/>
            <p:nvPr/>
          </p:nvSpPr>
          <p:spPr>
            <a:xfrm>
              <a:off x="7279471" y="1240411"/>
              <a:ext cx="2263481" cy="1868036"/>
            </a:xfrm>
            <a:custGeom>
              <a:avLst/>
              <a:gdLst>
                <a:gd name="connsiteX0" fmla="*/ 2262641 w 2263481"/>
                <a:gd name="connsiteY0" fmla="*/ 1868036 h 1868036"/>
                <a:gd name="connsiteX1" fmla="*/ 2254233 w 2263481"/>
                <a:gd name="connsiteY1" fmla="*/ 1868036 h 1868036"/>
                <a:gd name="connsiteX2" fmla="*/ 2254233 w 2263481"/>
                <a:gd name="connsiteY2" fmla="*/ 619393 h 1868036"/>
                <a:gd name="connsiteX3" fmla="*/ 1628664 w 2263481"/>
                <a:gd name="connsiteY3" fmla="*/ 8215 h 1868036"/>
                <a:gd name="connsiteX4" fmla="*/ 0 w 2263481"/>
                <a:gd name="connsiteY4" fmla="*/ 8215 h 1868036"/>
                <a:gd name="connsiteX5" fmla="*/ 0 w 2263481"/>
                <a:gd name="connsiteY5" fmla="*/ 0 h 1868036"/>
                <a:gd name="connsiteX6" fmla="*/ 1629505 w 2263481"/>
                <a:gd name="connsiteY6" fmla="*/ 0 h 1868036"/>
                <a:gd name="connsiteX7" fmla="*/ 2263482 w 2263481"/>
                <a:gd name="connsiteY7" fmla="*/ 619393 h 1868036"/>
                <a:gd name="connsiteX8" fmla="*/ 2263482 w 2263481"/>
                <a:gd name="connsiteY8" fmla="*/ 1868036 h 186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3481" h="1868036">
                  <a:moveTo>
                    <a:pt x="2262641" y="1868036"/>
                  </a:moveTo>
                  <a:lnTo>
                    <a:pt x="2254233" y="1868036"/>
                  </a:lnTo>
                  <a:lnTo>
                    <a:pt x="2254233" y="619393"/>
                  </a:lnTo>
                  <a:cubicBezTo>
                    <a:pt x="2254233" y="282588"/>
                    <a:pt x="1973400" y="8215"/>
                    <a:pt x="1628664" y="8215"/>
                  </a:cubicBezTo>
                  <a:lnTo>
                    <a:pt x="0" y="8215"/>
                  </a:lnTo>
                  <a:lnTo>
                    <a:pt x="0" y="0"/>
                  </a:lnTo>
                  <a:lnTo>
                    <a:pt x="1629505" y="0"/>
                  </a:lnTo>
                  <a:cubicBezTo>
                    <a:pt x="1979286" y="0"/>
                    <a:pt x="2263482" y="277659"/>
                    <a:pt x="2263482" y="619393"/>
                  </a:cubicBezTo>
                  <a:lnTo>
                    <a:pt x="2263482" y="1868036"/>
                  </a:lnTo>
                  <a:close/>
                </a:path>
              </a:pathLst>
            </a:custGeom>
            <a:solidFill>
              <a:schemeClr val="tx2"/>
            </a:solidFill>
            <a:ln w="8403"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30" name="Gráfico 43">
              <a:extLst>
                <a:ext uri="{FF2B5EF4-FFF2-40B4-BE49-F238E27FC236}">
                  <a16:creationId xmlns:a16="http://schemas.microsoft.com/office/drawing/2014/main" id="{C1F35162-42C5-C6B5-7EED-57D13951A6C5}"/>
                </a:ext>
              </a:extLst>
            </p:cNvPr>
            <p:cNvGrpSpPr/>
            <p:nvPr/>
          </p:nvGrpSpPr>
          <p:grpSpPr>
            <a:xfrm>
              <a:off x="9501752" y="3071481"/>
              <a:ext cx="72310" cy="70646"/>
              <a:chOff x="9501752" y="3071481"/>
              <a:chExt cx="72310" cy="70646"/>
            </a:xfrm>
            <a:solidFill>
              <a:schemeClr val="tx2"/>
            </a:solidFill>
          </p:grpSpPr>
          <p:sp>
            <p:nvSpPr>
              <p:cNvPr id="234" name="Forma libre: forma 191">
                <a:extLst>
                  <a:ext uri="{FF2B5EF4-FFF2-40B4-BE49-F238E27FC236}">
                    <a16:creationId xmlns:a16="http://schemas.microsoft.com/office/drawing/2014/main" id="{42AB69E7-C119-AE17-E78A-155CB82C7149}"/>
                  </a:ext>
                </a:extLst>
              </p:cNvPr>
              <p:cNvSpPr/>
              <p:nvPr/>
            </p:nvSpPr>
            <p:spPr>
              <a:xfrm>
                <a:off x="9505956" y="3075588"/>
                <a:ext cx="63902" cy="62432"/>
              </a:xfrm>
              <a:custGeom>
                <a:avLst/>
                <a:gdLst>
                  <a:gd name="connsiteX0" fmla="*/ 63902 w 63902"/>
                  <a:gd name="connsiteY0" fmla="*/ 31216 h 62432"/>
                  <a:gd name="connsiteX1" fmla="*/ 31951 w 63902"/>
                  <a:gd name="connsiteY1" fmla="*/ 62432 h 62432"/>
                  <a:gd name="connsiteX2" fmla="*/ 0 w 63902"/>
                  <a:gd name="connsiteY2" fmla="*/ 31216 h 62432"/>
                  <a:gd name="connsiteX3" fmla="*/ 31951 w 63902"/>
                  <a:gd name="connsiteY3" fmla="*/ 0 h 62432"/>
                  <a:gd name="connsiteX4" fmla="*/ 63902 w 63902"/>
                  <a:gd name="connsiteY4" fmla="*/ 31216 h 62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02" h="62432">
                    <a:moveTo>
                      <a:pt x="63902" y="31216"/>
                    </a:moveTo>
                    <a:cubicBezTo>
                      <a:pt x="63902" y="48467"/>
                      <a:pt x="49608" y="62432"/>
                      <a:pt x="31951" y="62432"/>
                    </a:cubicBezTo>
                    <a:cubicBezTo>
                      <a:pt x="14294" y="62432"/>
                      <a:pt x="0" y="48467"/>
                      <a:pt x="0" y="31216"/>
                    </a:cubicBezTo>
                    <a:cubicBezTo>
                      <a:pt x="0" y="13965"/>
                      <a:pt x="14294" y="0"/>
                      <a:pt x="31951" y="0"/>
                    </a:cubicBezTo>
                    <a:cubicBezTo>
                      <a:pt x="49608" y="0"/>
                      <a:pt x="63902" y="13965"/>
                      <a:pt x="63902" y="31216"/>
                    </a:cubicBezTo>
                    <a:close/>
                  </a:path>
                </a:pathLst>
              </a:custGeom>
              <a:solidFill>
                <a:schemeClr val="tx2"/>
              </a:solidFill>
              <a:ln w="8403"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orma libre: forma 192">
                <a:extLst>
                  <a:ext uri="{FF2B5EF4-FFF2-40B4-BE49-F238E27FC236}">
                    <a16:creationId xmlns:a16="http://schemas.microsoft.com/office/drawing/2014/main" id="{95E15E73-726D-20BC-27D7-DB536CB30745}"/>
                  </a:ext>
                </a:extLst>
              </p:cNvPr>
              <p:cNvSpPr/>
              <p:nvPr/>
            </p:nvSpPr>
            <p:spPr>
              <a:xfrm>
                <a:off x="9501752" y="3071481"/>
                <a:ext cx="72310" cy="70646"/>
              </a:xfrm>
              <a:custGeom>
                <a:avLst/>
                <a:gdLst>
                  <a:gd name="connsiteX0" fmla="*/ 72311 w 72310"/>
                  <a:gd name="connsiteY0" fmla="*/ 35323 h 70646"/>
                  <a:gd name="connsiteX1" fmla="*/ 36155 w 72310"/>
                  <a:gd name="connsiteY1" fmla="*/ 0 h 70646"/>
                  <a:gd name="connsiteX2" fmla="*/ 0 w 72310"/>
                  <a:gd name="connsiteY2" fmla="*/ 35323 h 70646"/>
                  <a:gd name="connsiteX3" fmla="*/ 36155 w 72310"/>
                  <a:gd name="connsiteY3" fmla="*/ 70647 h 70646"/>
                  <a:gd name="connsiteX4" fmla="*/ 72311 w 72310"/>
                  <a:gd name="connsiteY4" fmla="*/ 35323 h 70646"/>
                  <a:gd name="connsiteX5" fmla="*/ 72311 w 72310"/>
                  <a:gd name="connsiteY5" fmla="*/ 35323 h 70646"/>
                  <a:gd name="connsiteX6" fmla="*/ 9249 w 72310"/>
                  <a:gd name="connsiteY6" fmla="*/ 35323 h 70646"/>
                  <a:gd name="connsiteX7" fmla="*/ 36996 w 72310"/>
                  <a:gd name="connsiteY7" fmla="*/ 8215 h 70646"/>
                  <a:gd name="connsiteX8" fmla="*/ 64743 w 72310"/>
                  <a:gd name="connsiteY8" fmla="*/ 35323 h 70646"/>
                  <a:gd name="connsiteX9" fmla="*/ 36996 w 72310"/>
                  <a:gd name="connsiteY9" fmla="*/ 62432 h 70646"/>
                  <a:gd name="connsiteX10" fmla="*/ 9249 w 72310"/>
                  <a:gd name="connsiteY10" fmla="*/ 35323 h 70646"/>
                  <a:gd name="connsiteX11" fmla="*/ 9249 w 72310"/>
                  <a:gd name="connsiteY11" fmla="*/ 35323 h 70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310" h="70646">
                    <a:moveTo>
                      <a:pt x="72311" y="35323"/>
                    </a:moveTo>
                    <a:cubicBezTo>
                      <a:pt x="72311" y="16430"/>
                      <a:pt x="56335" y="0"/>
                      <a:pt x="36155" y="0"/>
                    </a:cubicBezTo>
                    <a:cubicBezTo>
                      <a:pt x="15976" y="0"/>
                      <a:pt x="0" y="15608"/>
                      <a:pt x="0" y="35323"/>
                    </a:cubicBezTo>
                    <a:cubicBezTo>
                      <a:pt x="0" y="54217"/>
                      <a:pt x="15976" y="70647"/>
                      <a:pt x="36155" y="70647"/>
                    </a:cubicBezTo>
                    <a:cubicBezTo>
                      <a:pt x="56335" y="70647"/>
                      <a:pt x="72311" y="54217"/>
                      <a:pt x="72311" y="35323"/>
                    </a:cubicBezTo>
                    <a:cubicBezTo>
                      <a:pt x="72311" y="15608"/>
                      <a:pt x="72311" y="54217"/>
                      <a:pt x="72311" y="35323"/>
                    </a:cubicBezTo>
                    <a:close/>
                    <a:moveTo>
                      <a:pt x="9249" y="35323"/>
                    </a:moveTo>
                    <a:cubicBezTo>
                      <a:pt x="9249" y="20537"/>
                      <a:pt x="21862" y="8215"/>
                      <a:pt x="36996" y="8215"/>
                    </a:cubicBezTo>
                    <a:cubicBezTo>
                      <a:pt x="52131" y="8215"/>
                      <a:pt x="64743" y="20537"/>
                      <a:pt x="64743" y="35323"/>
                    </a:cubicBezTo>
                    <a:cubicBezTo>
                      <a:pt x="64743" y="50110"/>
                      <a:pt x="52131" y="62432"/>
                      <a:pt x="36996" y="62432"/>
                    </a:cubicBezTo>
                    <a:cubicBezTo>
                      <a:pt x="21862" y="62432"/>
                      <a:pt x="9249" y="50110"/>
                      <a:pt x="9249" y="35323"/>
                    </a:cubicBezTo>
                    <a:cubicBezTo>
                      <a:pt x="9249" y="20537"/>
                      <a:pt x="9249" y="50110"/>
                      <a:pt x="9249" y="35323"/>
                    </a:cubicBezTo>
                    <a:close/>
                  </a:path>
                </a:pathLst>
              </a:custGeom>
              <a:solidFill>
                <a:schemeClr val="tx2"/>
              </a:solidFill>
              <a:ln w="8403"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31" name="Gráfico 43">
              <a:extLst>
                <a:ext uri="{FF2B5EF4-FFF2-40B4-BE49-F238E27FC236}">
                  <a16:creationId xmlns:a16="http://schemas.microsoft.com/office/drawing/2014/main" id="{E409A4B8-40F7-E3C6-6282-CD568B545E3E}"/>
                </a:ext>
              </a:extLst>
            </p:cNvPr>
            <p:cNvGrpSpPr/>
            <p:nvPr/>
          </p:nvGrpSpPr>
          <p:grpSpPr>
            <a:xfrm>
              <a:off x="7244997" y="1210017"/>
              <a:ext cx="72310" cy="70646"/>
              <a:chOff x="7244997" y="1210017"/>
              <a:chExt cx="72310" cy="70646"/>
            </a:xfrm>
            <a:solidFill>
              <a:schemeClr val="tx2"/>
            </a:solidFill>
          </p:grpSpPr>
          <p:sp>
            <p:nvSpPr>
              <p:cNvPr id="232" name="Forma libre: forma 194">
                <a:extLst>
                  <a:ext uri="{FF2B5EF4-FFF2-40B4-BE49-F238E27FC236}">
                    <a16:creationId xmlns:a16="http://schemas.microsoft.com/office/drawing/2014/main" id="{56470348-D54E-D476-6903-4BEC5F34EC60}"/>
                  </a:ext>
                </a:extLst>
              </p:cNvPr>
              <p:cNvSpPr/>
              <p:nvPr/>
            </p:nvSpPr>
            <p:spPr>
              <a:xfrm>
                <a:off x="7249201" y="1214124"/>
                <a:ext cx="63901" cy="62432"/>
              </a:xfrm>
              <a:custGeom>
                <a:avLst/>
                <a:gdLst>
                  <a:gd name="connsiteX0" fmla="*/ 31951 w 63901"/>
                  <a:gd name="connsiteY0" fmla="*/ 0 h 62432"/>
                  <a:gd name="connsiteX1" fmla="*/ 0 w 63901"/>
                  <a:gd name="connsiteY1" fmla="*/ 31216 h 62432"/>
                  <a:gd name="connsiteX2" fmla="*/ 31951 w 63901"/>
                  <a:gd name="connsiteY2" fmla="*/ 62432 h 62432"/>
                  <a:gd name="connsiteX3" fmla="*/ 63902 w 63901"/>
                  <a:gd name="connsiteY3" fmla="*/ 31216 h 62432"/>
                  <a:gd name="connsiteX4" fmla="*/ 31951 w 63901"/>
                  <a:gd name="connsiteY4" fmla="*/ 0 h 62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01" h="62432">
                    <a:moveTo>
                      <a:pt x="31951" y="0"/>
                    </a:moveTo>
                    <a:cubicBezTo>
                      <a:pt x="14293" y="0"/>
                      <a:pt x="0" y="13965"/>
                      <a:pt x="0" y="31216"/>
                    </a:cubicBezTo>
                    <a:cubicBezTo>
                      <a:pt x="0" y="48467"/>
                      <a:pt x="14293" y="62432"/>
                      <a:pt x="31951" y="62432"/>
                    </a:cubicBezTo>
                    <a:cubicBezTo>
                      <a:pt x="49608" y="62432"/>
                      <a:pt x="63902" y="48467"/>
                      <a:pt x="63902" y="31216"/>
                    </a:cubicBezTo>
                    <a:cubicBezTo>
                      <a:pt x="63902" y="13965"/>
                      <a:pt x="49608" y="0"/>
                      <a:pt x="31951" y="0"/>
                    </a:cubicBezTo>
                    <a:close/>
                  </a:path>
                </a:pathLst>
              </a:custGeom>
              <a:solidFill>
                <a:schemeClr val="tx2"/>
              </a:solidFill>
              <a:ln w="8403"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orma libre: forma 196">
                <a:extLst>
                  <a:ext uri="{FF2B5EF4-FFF2-40B4-BE49-F238E27FC236}">
                    <a16:creationId xmlns:a16="http://schemas.microsoft.com/office/drawing/2014/main" id="{919EC8A3-F5F5-8B60-F357-40D5C0DE11A6}"/>
                  </a:ext>
                </a:extLst>
              </p:cNvPr>
              <p:cNvSpPr/>
              <p:nvPr/>
            </p:nvSpPr>
            <p:spPr>
              <a:xfrm>
                <a:off x="7244997" y="1210017"/>
                <a:ext cx="72310" cy="70646"/>
              </a:xfrm>
              <a:custGeom>
                <a:avLst/>
                <a:gdLst>
                  <a:gd name="connsiteX0" fmla="*/ 36155 w 72310"/>
                  <a:gd name="connsiteY0" fmla="*/ 0 h 70646"/>
                  <a:gd name="connsiteX1" fmla="*/ 72310 w 72310"/>
                  <a:gd name="connsiteY1" fmla="*/ 35323 h 70646"/>
                  <a:gd name="connsiteX2" fmla="*/ 36155 w 72310"/>
                  <a:gd name="connsiteY2" fmla="*/ 70647 h 70646"/>
                  <a:gd name="connsiteX3" fmla="*/ 0 w 72310"/>
                  <a:gd name="connsiteY3" fmla="*/ 35323 h 70646"/>
                  <a:gd name="connsiteX4" fmla="*/ 36155 w 72310"/>
                  <a:gd name="connsiteY4" fmla="*/ 0 h 70646"/>
                  <a:gd name="connsiteX5" fmla="*/ 36155 w 72310"/>
                  <a:gd name="connsiteY5" fmla="*/ 0 h 70646"/>
                  <a:gd name="connsiteX6" fmla="*/ 36155 w 72310"/>
                  <a:gd name="connsiteY6" fmla="*/ 61611 h 70646"/>
                  <a:gd name="connsiteX7" fmla="*/ 63902 w 72310"/>
                  <a:gd name="connsiteY7" fmla="*/ 34502 h 70646"/>
                  <a:gd name="connsiteX8" fmla="*/ 36155 w 72310"/>
                  <a:gd name="connsiteY8" fmla="*/ 8215 h 70646"/>
                  <a:gd name="connsiteX9" fmla="*/ 8408 w 72310"/>
                  <a:gd name="connsiteY9" fmla="*/ 35323 h 70646"/>
                  <a:gd name="connsiteX10" fmla="*/ 36155 w 72310"/>
                  <a:gd name="connsiteY10" fmla="*/ 61611 h 70646"/>
                  <a:gd name="connsiteX11" fmla="*/ 36155 w 72310"/>
                  <a:gd name="connsiteY11" fmla="*/ 61611 h 70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310" h="70646">
                    <a:moveTo>
                      <a:pt x="36155" y="0"/>
                    </a:moveTo>
                    <a:cubicBezTo>
                      <a:pt x="55494" y="0"/>
                      <a:pt x="72310" y="15608"/>
                      <a:pt x="72310" y="35323"/>
                    </a:cubicBezTo>
                    <a:cubicBezTo>
                      <a:pt x="72310" y="55039"/>
                      <a:pt x="56334" y="70647"/>
                      <a:pt x="36155" y="70647"/>
                    </a:cubicBezTo>
                    <a:cubicBezTo>
                      <a:pt x="16816" y="70647"/>
                      <a:pt x="0" y="55039"/>
                      <a:pt x="0" y="35323"/>
                    </a:cubicBezTo>
                    <a:cubicBezTo>
                      <a:pt x="0" y="15608"/>
                      <a:pt x="15975" y="0"/>
                      <a:pt x="36155" y="0"/>
                    </a:cubicBezTo>
                    <a:cubicBezTo>
                      <a:pt x="55494" y="0"/>
                      <a:pt x="15975" y="0"/>
                      <a:pt x="36155" y="0"/>
                    </a:cubicBezTo>
                    <a:close/>
                    <a:moveTo>
                      <a:pt x="36155" y="61611"/>
                    </a:moveTo>
                    <a:cubicBezTo>
                      <a:pt x="51290" y="61611"/>
                      <a:pt x="63902" y="49289"/>
                      <a:pt x="63902" y="34502"/>
                    </a:cubicBezTo>
                    <a:cubicBezTo>
                      <a:pt x="63902" y="19715"/>
                      <a:pt x="51290" y="8215"/>
                      <a:pt x="36155" y="8215"/>
                    </a:cubicBezTo>
                    <a:cubicBezTo>
                      <a:pt x="21020" y="8215"/>
                      <a:pt x="8408" y="20537"/>
                      <a:pt x="8408" y="35323"/>
                    </a:cubicBezTo>
                    <a:cubicBezTo>
                      <a:pt x="8408" y="50110"/>
                      <a:pt x="21020" y="61611"/>
                      <a:pt x="36155" y="61611"/>
                    </a:cubicBezTo>
                    <a:cubicBezTo>
                      <a:pt x="51290" y="61611"/>
                      <a:pt x="21020" y="61611"/>
                      <a:pt x="36155" y="61611"/>
                    </a:cubicBezTo>
                    <a:close/>
                  </a:path>
                </a:pathLst>
              </a:custGeom>
              <a:solidFill>
                <a:schemeClr val="tx2"/>
              </a:solidFill>
              <a:ln w="8403"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5" name="Gráfico 43">
            <a:extLst>
              <a:ext uri="{FF2B5EF4-FFF2-40B4-BE49-F238E27FC236}">
                <a16:creationId xmlns:a16="http://schemas.microsoft.com/office/drawing/2014/main" id="{DDDFC5A3-770E-6CED-2F0C-74555850BCA3}"/>
              </a:ext>
            </a:extLst>
          </p:cNvPr>
          <p:cNvGrpSpPr/>
          <p:nvPr/>
        </p:nvGrpSpPr>
        <p:grpSpPr>
          <a:xfrm>
            <a:off x="7398148" y="1564754"/>
            <a:ext cx="897824" cy="1067212"/>
            <a:chOff x="7175209" y="1437565"/>
            <a:chExt cx="708809" cy="797653"/>
          </a:xfrm>
          <a:solidFill>
            <a:schemeClr val="tx2"/>
          </a:solidFill>
        </p:grpSpPr>
        <p:sp>
          <p:nvSpPr>
            <p:cNvPr id="222" name="Forma libre: forma 198">
              <a:extLst>
                <a:ext uri="{FF2B5EF4-FFF2-40B4-BE49-F238E27FC236}">
                  <a16:creationId xmlns:a16="http://schemas.microsoft.com/office/drawing/2014/main" id="{9C77BA91-2367-B7D6-5886-ED00F9BCA247}"/>
                </a:ext>
              </a:extLst>
            </p:cNvPr>
            <p:cNvSpPr/>
            <p:nvPr/>
          </p:nvSpPr>
          <p:spPr>
            <a:xfrm>
              <a:off x="7210524" y="1467960"/>
              <a:ext cx="642385" cy="733577"/>
            </a:xfrm>
            <a:custGeom>
              <a:avLst/>
              <a:gdLst>
                <a:gd name="connsiteX0" fmla="*/ 642385 w 642385"/>
                <a:gd name="connsiteY0" fmla="*/ 733578 h 733577"/>
                <a:gd name="connsiteX1" fmla="*/ 633977 w 642385"/>
                <a:gd name="connsiteY1" fmla="*/ 733578 h 733577"/>
                <a:gd name="connsiteX2" fmla="*/ 633977 w 642385"/>
                <a:gd name="connsiteY2" fmla="*/ 593106 h 733577"/>
                <a:gd name="connsiteX3" fmla="*/ 35314 w 642385"/>
                <a:gd name="connsiteY3" fmla="*/ 8215 h 733577"/>
                <a:gd name="connsiteX4" fmla="*/ 0 w 642385"/>
                <a:gd name="connsiteY4" fmla="*/ 8215 h 733577"/>
                <a:gd name="connsiteX5" fmla="*/ 0 w 642385"/>
                <a:gd name="connsiteY5" fmla="*/ 0 h 733577"/>
                <a:gd name="connsiteX6" fmla="*/ 35314 w 642385"/>
                <a:gd name="connsiteY6" fmla="*/ 0 h 733577"/>
                <a:gd name="connsiteX7" fmla="*/ 642385 w 642385"/>
                <a:gd name="connsiteY7" fmla="*/ 593106 h 733577"/>
                <a:gd name="connsiteX8" fmla="*/ 642385 w 642385"/>
                <a:gd name="connsiteY8" fmla="*/ 733578 h 73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385" h="733577">
                  <a:moveTo>
                    <a:pt x="642385" y="733578"/>
                  </a:moveTo>
                  <a:lnTo>
                    <a:pt x="633977" y="733578"/>
                  </a:lnTo>
                  <a:lnTo>
                    <a:pt x="633977" y="593106"/>
                  </a:lnTo>
                  <a:cubicBezTo>
                    <a:pt x="633977" y="271087"/>
                    <a:pt x="365756" y="8215"/>
                    <a:pt x="35314" y="8215"/>
                  </a:cubicBezTo>
                  <a:lnTo>
                    <a:pt x="0" y="8215"/>
                  </a:lnTo>
                  <a:lnTo>
                    <a:pt x="0" y="0"/>
                  </a:lnTo>
                  <a:lnTo>
                    <a:pt x="35314" y="0"/>
                  </a:lnTo>
                  <a:cubicBezTo>
                    <a:pt x="369960" y="0"/>
                    <a:pt x="642385" y="266158"/>
                    <a:pt x="642385" y="593106"/>
                  </a:cubicBezTo>
                  <a:lnTo>
                    <a:pt x="642385" y="733578"/>
                  </a:lnTo>
                  <a:close/>
                </a:path>
              </a:pathLst>
            </a:custGeom>
            <a:solidFill>
              <a:schemeClr val="tx2"/>
            </a:solidFill>
            <a:ln w="8403"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3" name="Gráfico 43">
              <a:extLst>
                <a:ext uri="{FF2B5EF4-FFF2-40B4-BE49-F238E27FC236}">
                  <a16:creationId xmlns:a16="http://schemas.microsoft.com/office/drawing/2014/main" id="{8D818273-9BB8-06F1-38EE-30FDED701AAB}"/>
                </a:ext>
              </a:extLst>
            </p:cNvPr>
            <p:cNvGrpSpPr/>
            <p:nvPr/>
          </p:nvGrpSpPr>
          <p:grpSpPr>
            <a:xfrm>
              <a:off x="7811708" y="2164572"/>
              <a:ext cx="72310" cy="70646"/>
              <a:chOff x="7811708" y="2164572"/>
              <a:chExt cx="72310" cy="70646"/>
            </a:xfrm>
            <a:solidFill>
              <a:schemeClr val="tx2"/>
            </a:solidFill>
          </p:grpSpPr>
          <p:sp>
            <p:nvSpPr>
              <p:cNvPr id="227" name="Forma libre: forma 200">
                <a:extLst>
                  <a:ext uri="{FF2B5EF4-FFF2-40B4-BE49-F238E27FC236}">
                    <a16:creationId xmlns:a16="http://schemas.microsoft.com/office/drawing/2014/main" id="{387DDC6A-EBE9-C6D9-319E-FFD79A38193A}"/>
                  </a:ext>
                </a:extLst>
              </p:cNvPr>
              <p:cNvSpPr/>
              <p:nvPr/>
            </p:nvSpPr>
            <p:spPr>
              <a:xfrm>
                <a:off x="7815912" y="2168679"/>
                <a:ext cx="63902" cy="62432"/>
              </a:xfrm>
              <a:custGeom>
                <a:avLst/>
                <a:gdLst>
                  <a:gd name="connsiteX0" fmla="*/ 63902 w 63902"/>
                  <a:gd name="connsiteY0" fmla="*/ 31216 h 62432"/>
                  <a:gd name="connsiteX1" fmla="*/ 31951 w 63902"/>
                  <a:gd name="connsiteY1" fmla="*/ 62432 h 62432"/>
                  <a:gd name="connsiteX2" fmla="*/ 0 w 63902"/>
                  <a:gd name="connsiteY2" fmla="*/ 31216 h 62432"/>
                  <a:gd name="connsiteX3" fmla="*/ 31951 w 63902"/>
                  <a:gd name="connsiteY3" fmla="*/ 0 h 62432"/>
                  <a:gd name="connsiteX4" fmla="*/ 63902 w 63902"/>
                  <a:gd name="connsiteY4" fmla="*/ 31216 h 62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02" h="62432">
                    <a:moveTo>
                      <a:pt x="63902" y="31216"/>
                    </a:moveTo>
                    <a:cubicBezTo>
                      <a:pt x="63902" y="48467"/>
                      <a:pt x="49608" y="62432"/>
                      <a:pt x="31951" y="62432"/>
                    </a:cubicBezTo>
                    <a:cubicBezTo>
                      <a:pt x="14294" y="62432"/>
                      <a:pt x="0" y="48467"/>
                      <a:pt x="0" y="31216"/>
                    </a:cubicBezTo>
                    <a:cubicBezTo>
                      <a:pt x="0" y="13965"/>
                      <a:pt x="14294" y="0"/>
                      <a:pt x="31951" y="0"/>
                    </a:cubicBezTo>
                    <a:cubicBezTo>
                      <a:pt x="49608" y="0"/>
                      <a:pt x="63902" y="13965"/>
                      <a:pt x="63902" y="31216"/>
                    </a:cubicBezTo>
                    <a:close/>
                  </a:path>
                </a:pathLst>
              </a:custGeom>
              <a:solidFill>
                <a:schemeClr val="tx2"/>
              </a:solidFill>
              <a:ln w="8403"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orma libre: forma 201">
                <a:extLst>
                  <a:ext uri="{FF2B5EF4-FFF2-40B4-BE49-F238E27FC236}">
                    <a16:creationId xmlns:a16="http://schemas.microsoft.com/office/drawing/2014/main" id="{2B321930-4DEA-E94C-4CCA-48220F532D2E}"/>
                  </a:ext>
                </a:extLst>
              </p:cNvPr>
              <p:cNvSpPr/>
              <p:nvPr/>
            </p:nvSpPr>
            <p:spPr>
              <a:xfrm>
                <a:off x="7811708" y="2164572"/>
                <a:ext cx="72310" cy="70646"/>
              </a:xfrm>
              <a:custGeom>
                <a:avLst/>
                <a:gdLst>
                  <a:gd name="connsiteX0" fmla="*/ 72311 w 72310"/>
                  <a:gd name="connsiteY0" fmla="*/ 35323 h 70646"/>
                  <a:gd name="connsiteX1" fmla="*/ 36155 w 72310"/>
                  <a:gd name="connsiteY1" fmla="*/ 0 h 70646"/>
                  <a:gd name="connsiteX2" fmla="*/ 0 w 72310"/>
                  <a:gd name="connsiteY2" fmla="*/ 35323 h 70646"/>
                  <a:gd name="connsiteX3" fmla="*/ 36155 w 72310"/>
                  <a:gd name="connsiteY3" fmla="*/ 70647 h 70646"/>
                  <a:gd name="connsiteX4" fmla="*/ 72311 w 72310"/>
                  <a:gd name="connsiteY4" fmla="*/ 35323 h 70646"/>
                  <a:gd name="connsiteX5" fmla="*/ 72311 w 72310"/>
                  <a:gd name="connsiteY5" fmla="*/ 35323 h 70646"/>
                  <a:gd name="connsiteX6" fmla="*/ 9249 w 72310"/>
                  <a:gd name="connsiteY6" fmla="*/ 35323 h 70646"/>
                  <a:gd name="connsiteX7" fmla="*/ 36996 w 72310"/>
                  <a:gd name="connsiteY7" fmla="*/ 8215 h 70646"/>
                  <a:gd name="connsiteX8" fmla="*/ 64743 w 72310"/>
                  <a:gd name="connsiteY8" fmla="*/ 35323 h 70646"/>
                  <a:gd name="connsiteX9" fmla="*/ 36996 w 72310"/>
                  <a:gd name="connsiteY9" fmla="*/ 62432 h 70646"/>
                  <a:gd name="connsiteX10" fmla="*/ 9249 w 72310"/>
                  <a:gd name="connsiteY10" fmla="*/ 35323 h 70646"/>
                  <a:gd name="connsiteX11" fmla="*/ 9249 w 72310"/>
                  <a:gd name="connsiteY11" fmla="*/ 35323 h 70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310" h="70646">
                    <a:moveTo>
                      <a:pt x="72311" y="35323"/>
                    </a:moveTo>
                    <a:cubicBezTo>
                      <a:pt x="72311" y="16430"/>
                      <a:pt x="56335" y="0"/>
                      <a:pt x="36155" y="0"/>
                    </a:cubicBezTo>
                    <a:cubicBezTo>
                      <a:pt x="15976" y="0"/>
                      <a:pt x="0" y="15608"/>
                      <a:pt x="0" y="35323"/>
                    </a:cubicBezTo>
                    <a:cubicBezTo>
                      <a:pt x="0" y="54217"/>
                      <a:pt x="15976" y="70647"/>
                      <a:pt x="36155" y="70647"/>
                    </a:cubicBezTo>
                    <a:cubicBezTo>
                      <a:pt x="56335" y="70647"/>
                      <a:pt x="72311" y="54217"/>
                      <a:pt x="72311" y="35323"/>
                    </a:cubicBezTo>
                    <a:cubicBezTo>
                      <a:pt x="72311" y="15608"/>
                      <a:pt x="72311" y="54217"/>
                      <a:pt x="72311" y="35323"/>
                    </a:cubicBezTo>
                    <a:close/>
                    <a:moveTo>
                      <a:pt x="9249" y="35323"/>
                    </a:moveTo>
                    <a:cubicBezTo>
                      <a:pt x="9249" y="20537"/>
                      <a:pt x="21862" y="8215"/>
                      <a:pt x="36996" y="8215"/>
                    </a:cubicBezTo>
                    <a:cubicBezTo>
                      <a:pt x="52131" y="8215"/>
                      <a:pt x="64743" y="20537"/>
                      <a:pt x="64743" y="35323"/>
                    </a:cubicBezTo>
                    <a:cubicBezTo>
                      <a:pt x="64743" y="50110"/>
                      <a:pt x="52131" y="62432"/>
                      <a:pt x="36996" y="62432"/>
                    </a:cubicBezTo>
                    <a:cubicBezTo>
                      <a:pt x="21862" y="62432"/>
                      <a:pt x="9249" y="50110"/>
                      <a:pt x="9249" y="35323"/>
                    </a:cubicBezTo>
                    <a:cubicBezTo>
                      <a:pt x="9249" y="20537"/>
                      <a:pt x="9249" y="50110"/>
                      <a:pt x="9249" y="35323"/>
                    </a:cubicBezTo>
                    <a:close/>
                  </a:path>
                </a:pathLst>
              </a:custGeom>
              <a:solidFill>
                <a:schemeClr val="tx2"/>
              </a:solidFill>
              <a:ln w="8403"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24" name="Gráfico 43">
              <a:extLst>
                <a:ext uri="{FF2B5EF4-FFF2-40B4-BE49-F238E27FC236}">
                  <a16:creationId xmlns:a16="http://schemas.microsoft.com/office/drawing/2014/main" id="{1E823551-27CF-C2D8-C7DB-A8BD16A529D1}"/>
                </a:ext>
              </a:extLst>
            </p:cNvPr>
            <p:cNvGrpSpPr/>
            <p:nvPr/>
          </p:nvGrpSpPr>
          <p:grpSpPr>
            <a:xfrm>
              <a:off x="7175209" y="1437565"/>
              <a:ext cx="72310" cy="70646"/>
              <a:chOff x="7175209" y="1437565"/>
              <a:chExt cx="72310" cy="70646"/>
            </a:xfrm>
            <a:solidFill>
              <a:schemeClr val="tx2"/>
            </a:solidFill>
          </p:grpSpPr>
          <p:sp>
            <p:nvSpPr>
              <p:cNvPr id="225" name="Forma libre: forma 203">
                <a:extLst>
                  <a:ext uri="{FF2B5EF4-FFF2-40B4-BE49-F238E27FC236}">
                    <a16:creationId xmlns:a16="http://schemas.microsoft.com/office/drawing/2014/main" id="{5A5ECA8A-AD77-F0D7-1538-50A449FAB7AC}"/>
                  </a:ext>
                </a:extLst>
              </p:cNvPr>
              <p:cNvSpPr/>
              <p:nvPr/>
            </p:nvSpPr>
            <p:spPr>
              <a:xfrm>
                <a:off x="7179413" y="1441673"/>
                <a:ext cx="63902" cy="62432"/>
              </a:xfrm>
              <a:custGeom>
                <a:avLst/>
                <a:gdLst>
                  <a:gd name="connsiteX0" fmla="*/ 31951 w 63902"/>
                  <a:gd name="connsiteY0" fmla="*/ 0 h 62432"/>
                  <a:gd name="connsiteX1" fmla="*/ 0 w 63902"/>
                  <a:gd name="connsiteY1" fmla="*/ 31216 h 62432"/>
                  <a:gd name="connsiteX2" fmla="*/ 31951 w 63902"/>
                  <a:gd name="connsiteY2" fmla="*/ 62432 h 62432"/>
                  <a:gd name="connsiteX3" fmla="*/ 63902 w 63902"/>
                  <a:gd name="connsiteY3" fmla="*/ 31216 h 62432"/>
                  <a:gd name="connsiteX4" fmla="*/ 31951 w 63902"/>
                  <a:gd name="connsiteY4" fmla="*/ 0 h 62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02" h="62432">
                    <a:moveTo>
                      <a:pt x="31951" y="0"/>
                    </a:moveTo>
                    <a:cubicBezTo>
                      <a:pt x="14294" y="0"/>
                      <a:pt x="0" y="13965"/>
                      <a:pt x="0" y="31216"/>
                    </a:cubicBezTo>
                    <a:cubicBezTo>
                      <a:pt x="0" y="48467"/>
                      <a:pt x="14294" y="62432"/>
                      <a:pt x="31951" y="62432"/>
                    </a:cubicBezTo>
                    <a:cubicBezTo>
                      <a:pt x="49608" y="62432"/>
                      <a:pt x="63902" y="48467"/>
                      <a:pt x="63902" y="31216"/>
                    </a:cubicBezTo>
                    <a:cubicBezTo>
                      <a:pt x="63902" y="13965"/>
                      <a:pt x="49608" y="0"/>
                      <a:pt x="31951" y="0"/>
                    </a:cubicBezTo>
                    <a:close/>
                  </a:path>
                </a:pathLst>
              </a:custGeom>
              <a:solidFill>
                <a:schemeClr val="tx2"/>
              </a:solidFill>
              <a:ln w="8403"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orma libre: forma 204">
                <a:extLst>
                  <a:ext uri="{FF2B5EF4-FFF2-40B4-BE49-F238E27FC236}">
                    <a16:creationId xmlns:a16="http://schemas.microsoft.com/office/drawing/2014/main" id="{51C750C4-BE4E-BBA4-D2D9-24FAA862DCB2}"/>
                  </a:ext>
                </a:extLst>
              </p:cNvPr>
              <p:cNvSpPr/>
              <p:nvPr/>
            </p:nvSpPr>
            <p:spPr>
              <a:xfrm>
                <a:off x="7175209" y="1437565"/>
                <a:ext cx="72310" cy="70646"/>
              </a:xfrm>
              <a:custGeom>
                <a:avLst/>
                <a:gdLst>
                  <a:gd name="connsiteX0" fmla="*/ 36156 w 72310"/>
                  <a:gd name="connsiteY0" fmla="*/ 0 h 70646"/>
                  <a:gd name="connsiteX1" fmla="*/ 72311 w 72310"/>
                  <a:gd name="connsiteY1" fmla="*/ 35323 h 70646"/>
                  <a:gd name="connsiteX2" fmla="*/ 36156 w 72310"/>
                  <a:gd name="connsiteY2" fmla="*/ 70647 h 70646"/>
                  <a:gd name="connsiteX3" fmla="*/ 0 w 72310"/>
                  <a:gd name="connsiteY3" fmla="*/ 35323 h 70646"/>
                  <a:gd name="connsiteX4" fmla="*/ 36156 w 72310"/>
                  <a:gd name="connsiteY4" fmla="*/ 0 h 70646"/>
                  <a:gd name="connsiteX5" fmla="*/ 36156 w 72310"/>
                  <a:gd name="connsiteY5" fmla="*/ 0 h 70646"/>
                  <a:gd name="connsiteX6" fmla="*/ 36156 w 72310"/>
                  <a:gd name="connsiteY6" fmla="*/ 61611 h 70646"/>
                  <a:gd name="connsiteX7" fmla="*/ 63902 w 72310"/>
                  <a:gd name="connsiteY7" fmla="*/ 34502 h 70646"/>
                  <a:gd name="connsiteX8" fmla="*/ 36156 w 72310"/>
                  <a:gd name="connsiteY8" fmla="*/ 7393 h 70646"/>
                  <a:gd name="connsiteX9" fmla="*/ 8408 w 72310"/>
                  <a:gd name="connsiteY9" fmla="*/ 34502 h 70646"/>
                  <a:gd name="connsiteX10" fmla="*/ 36156 w 72310"/>
                  <a:gd name="connsiteY10" fmla="*/ 61611 h 70646"/>
                  <a:gd name="connsiteX11" fmla="*/ 36156 w 72310"/>
                  <a:gd name="connsiteY11" fmla="*/ 61611 h 70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310" h="70646">
                    <a:moveTo>
                      <a:pt x="36156" y="0"/>
                    </a:moveTo>
                    <a:cubicBezTo>
                      <a:pt x="55494" y="0"/>
                      <a:pt x="72311" y="15608"/>
                      <a:pt x="72311" y="35323"/>
                    </a:cubicBezTo>
                    <a:cubicBezTo>
                      <a:pt x="72311" y="55039"/>
                      <a:pt x="56335" y="70647"/>
                      <a:pt x="36156" y="70647"/>
                    </a:cubicBezTo>
                    <a:cubicBezTo>
                      <a:pt x="16816" y="70647"/>
                      <a:pt x="0" y="55039"/>
                      <a:pt x="0" y="35323"/>
                    </a:cubicBezTo>
                    <a:cubicBezTo>
                      <a:pt x="0" y="15608"/>
                      <a:pt x="16816" y="0"/>
                      <a:pt x="36156" y="0"/>
                    </a:cubicBezTo>
                    <a:cubicBezTo>
                      <a:pt x="56335" y="0"/>
                      <a:pt x="16816" y="0"/>
                      <a:pt x="36156" y="0"/>
                    </a:cubicBezTo>
                    <a:close/>
                    <a:moveTo>
                      <a:pt x="36156" y="61611"/>
                    </a:moveTo>
                    <a:cubicBezTo>
                      <a:pt x="51290" y="61611"/>
                      <a:pt x="63902" y="49289"/>
                      <a:pt x="63902" y="34502"/>
                    </a:cubicBezTo>
                    <a:cubicBezTo>
                      <a:pt x="63902" y="19715"/>
                      <a:pt x="51290" y="7393"/>
                      <a:pt x="36156" y="7393"/>
                    </a:cubicBezTo>
                    <a:cubicBezTo>
                      <a:pt x="21020" y="7393"/>
                      <a:pt x="8408" y="19715"/>
                      <a:pt x="8408" y="34502"/>
                    </a:cubicBezTo>
                    <a:cubicBezTo>
                      <a:pt x="8408" y="49289"/>
                      <a:pt x="21862" y="61611"/>
                      <a:pt x="36156" y="61611"/>
                    </a:cubicBezTo>
                    <a:cubicBezTo>
                      <a:pt x="51290" y="61611"/>
                      <a:pt x="21862" y="61611"/>
                      <a:pt x="36156" y="61611"/>
                    </a:cubicBezTo>
                    <a:close/>
                  </a:path>
                </a:pathLst>
              </a:custGeom>
              <a:solidFill>
                <a:schemeClr val="tx2"/>
              </a:solidFill>
              <a:ln w="8403"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6" name="Grupo 770">
            <a:extLst>
              <a:ext uri="{FF2B5EF4-FFF2-40B4-BE49-F238E27FC236}">
                <a16:creationId xmlns:a16="http://schemas.microsoft.com/office/drawing/2014/main" id="{88DB29BE-C6E2-72FD-0462-34EC7A111122}"/>
              </a:ext>
            </a:extLst>
          </p:cNvPr>
          <p:cNvGrpSpPr/>
          <p:nvPr/>
        </p:nvGrpSpPr>
        <p:grpSpPr>
          <a:xfrm>
            <a:off x="4808282" y="152400"/>
            <a:ext cx="2437332" cy="2591940"/>
            <a:chOff x="4967549" y="646548"/>
            <a:chExt cx="1924211" cy="1937261"/>
          </a:xfrm>
        </p:grpSpPr>
        <p:pic>
          <p:nvPicPr>
            <p:cNvPr id="216" name="Gráfico 57">
              <a:extLst>
                <a:ext uri="{FF2B5EF4-FFF2-40B4-BE49-F238E27FC236}">
                  <a16:creationId xmlns:a16="http://schemas.microsoft.com/office/drawing/2014/main" id="{C42C3358-B31F-31D9-EE42-F1D15F37469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967549" y="659598"/>
              <a:ext cx="1924211" cy="1924211"/>
            </a:xfrm>
            <a:prstGeom prst="rect">
              <a:avLst/>
            </a:prstGeom>
            <a:scene3d>
              <a:camera prst="orthographicFront"/>
              <a:lightRig rig="threePt" dir="t"/>
            </a:scene3d>
            <a:sp3d>
              <a:bevelT prst="angle"/>
            </a:sp3d>
          </p:spPr>
        </p:pic>
        <p:sp>
          <p:nvSpPr>
            <p:cNvPr id="217" name="Elipse 52">
              <a:extLst>
                <a:ext uri="{FF2B5EF4-FFF2-40B4-BE49-F238E27FC236}">
                  <a16:creationId xmlns:a16="http://schemas.microsoft.com/office/drawing/2014/main" id="{DBE6A307-15AA-E8BE-C77C-5CE4E60DC303}"/>
                </a:ext>
              </a:extLst>
            </p:cNvPr>
            <p:cNvSpPr/>
            <p:nvPr/>
          </p:nvSpPr>
          <p:spPr>
            <a:xfrm>
              <a:off x="5075851" y="669696"/>
              <a:ext cx="1782427" cy="1782427"/>
            </a:xfrm>
            <a:prstGeom prst="ellipse">
              <a:avLst/>
            </a:prstGeom>
            <a:noFill/>
            <a:ln w="9525">
              <a:solidFill>
                <a:srgbClr val="2B72AA"/>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8" name="Forma libre: forma 46">
              <a:extLst>
                <a:ext uri="{FF2B5EF4-FFF2-40B4-BE49-F238E27FC236}">
                  <a16:creationId xmlns:a16="http://schemas.microsoft.com/office/drawing/2014/main" id="{CBA73AE9-4EA3-0985-3119-A77C8178432E}"/>
                </a:ext>
              </a:extLst>
            </p:cNvPr>
            <p:cNvSpPr/>
            <p:nvPr/>
          </p:nvSpPr>
          <p:spPr>
            <a:xfrm>
              <a:off x="5091766" y="690287"/>
              <a:ext cx="1750598" cy="1750598"/>
            </a:xfrm>
            <a:custGeom>
              <a:avLst/>
              <a:gdLst>
                <a:gd name="connsiteX0" fmla="*/ 3457575 w 3457575"/>
                <a:gd name="connsiteY0" fmla="*/ 1728788 h 3457575"/>
                <a:gd name="connsiteX1" fmla="*/ 1728788 w 3457575"/>
                <a:gd name="connsiteY1" fmla="*/ 3457575 h 3457575"/>
                <a:gd name="connsiteX2" fmla="*/ 0 w 3457575"/>
                <a:gd name="connsiteY2" fmla="*/ 1728788 h 3457575"/>
                <a:gd name="connsiteX3" fmla="*/ 1728788 w 3457575"/>
                <a:gd name="connsiteY3" fmla="*/ 0 h 3457575"/>
                <a:gd name="connsiteX4" fmla="*/ 3457575 w 3457575"/>
                <a:gd name="connsiteY4" fmla="*/ 1728788 h 3457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3457575">
                  <a:moveTo>
                    <a:pt x="3457575" y="1728788"/>
                  </a:moveTo>
                  <a:cubicBezTo>
                    <a:pt x="3457575" y="2683571"/>
                    <a:pt x="2683571" y="3457575"/>
                    <a:pt x="1728788" y="3457575"/>
                  </a:cubicBezTo>
                  <a:cubicBezTo>
                    <a:pt x="774005" y="3457575"/>
                    <a:pt x="0" y="2683571"/>
                    <a:pt x="0" y="1728788"/>
                  </a:cubicBezTo>
                  <a:cubicBezTo>
                    <a:pt x="0" y="774005"/>
                    <a:pt x="774005" y="0"/>
                    <a:pt x="1728788" y="0"/>
                  </a:cubicBezTo>
                  <a:cubicBezTo>
                    <a:pt x="2683571" y="0"/>
                    <a:pt x="3457575" y="774005"/>
                    <a:pt x="3457575" y="1728788"/>
                  </a:cubicBezTo>
                  <a:close/>
                </a:path>
              </a:pathLst>
            </a:custGeom>
            <a:solidFill>
              <a:schemeClr val="accent1"/>
            </a:solid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orma libre: forma 47">
              <a:extLst>
                <a:ext uri="{FF2B5EF4-FFF2-40B4-BE49-F238E27FC236}">
                  <a16:creationId xmlns:a16="http://schemas.microsoft.com/office/drawing/2014/main" id="{266E83E6-7DD2-A77B-0295-65E9F888FB2C}"/>
                </a:ext>
              </a:extLst>
            </p:cNvPr>
            <p:cNvSpPr/>
            <p:nvPr/>
          </p:nvSpPr>
          <p:spPr>
            <a:xfrm>
              <a:off x="5135169" y="733691"/>
              <a:ext cx="1663791" cy="1663792"/>
            </a:xfrm>
            <a:custGeom>
              <a:avLst/>
              <a:gdLst>
                <a:gd name="connsiteX0" fmla="*/ 3286125 w 3286125"/>
                <a:gd name="connsiteY0" fmla="*/ 1643063 h 3286125"/>
                <a:gd name="connsiteX1" fmla="*/ 1643063 w 3286125"/>
                <a:gd name="connsiteY1" fmla="*/ 3286125 h 3286125"/>
                <a:gd name="connsiteX2" fmla="*/ 0 w 3286125"/>
                <a:gd name="connsiteY2" fmla="*/ 1643063 h 3286125"/>
                <a:gd name="connsiteX3" fmla="*/ 1643063 w 3286125"/>
                <a:gd name="connsiteY3" fmla="*/ 0 h 3286125"/>
                <a:gd name="connsiteX4" fmla="*/ 3286125 w 3286125"/>
                <a:gd name="connsiteY4" fmla="*/ 1643063 h 3286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6125" h="3286125">
                  <a:moveTo>
                    <a:pt x="3286125" y="1643063"/>
                  </a:moveTo>
                  <a:cubicBezTo>
                    <a:pt x="3286125" y="2550501"/>
                    <a:pt x="2550501" y="3286125"/>
                    <a:pt x="1643063" y="3286125"/>
                  </a:cubicBezTo>
                  <a:cubicBezTo>
                    <a:pt x="735624" y="3286125"/>
                    <a:pt x="0" y="2550501"/>
                    <a:pt x="0" y="1643063"/>
                  </a:cubicBezTo>
                  <a:cubicBezTo>
                    <a:pt x="0" y="735624"/>
                    <a:pt x="735624" y="0"/>
                    <a:pt x="1643063" y="0"/>
                  </a:cubicBezTo>
                  <a:cubicBezTo>
                    <a:pt x="2550501" y="0"/>
                    <a:pt x="3286125" y="735624"/>
                    <a:pt x="3286125" y="1643063"/>
                  </a:cubicBezTo>
                  <a:close/>
                </a:path>
              </a:pathLst>
            </a:custGeom>
            <a:gradFill flip="none" rotWithShape="1">
              <a:gsLst>
                <a:gs pos="0">
                  <a:schemeClr val="bg1">
                    <a:lumMod val="65000"/>
                  </a:schemeClr>
                </a:gs>
                <a:gs pos="100000">
                  <a:schemeClr val="bg1">
                    <a:lumMod val="95000"/>
                  </a:schemeClr>
                </a:gs>
              </a:gsLst>
              <a:path path="circle">
                <a:fillToRect t="100000" r="100000"/>
              </a:path>
              <a:tileRect l="-100000" b="-100000"/>
            </a:grad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0" name="Forma libre: forma 48">
              <a:extLst>
                <a:ext uri="{FF2B5EF4-FFF2-40B4-BE49-F238E27FC236}">
                  <a16:creationId xmlns:a16="http://schemas.microsoft.com/office/drawing/2014/main" id="{6621A1CD-252D-592F-27C6-B126624F71F4}"/>
                </a:ext>
              </a:extLst>
            </p:cNvPr>
            <p:cNvSpPr/>
            <p:nvPr/>
          </p:nvSpPr>
          <p:spPr>
            <a:xfrm>
              <a:off x="5337718" y="936239"/>
              <a:ext cx="1258694" cy="1258695"/>
            </a:xfrm>
            <a:custGeom>
              <a:avLst/>
              <a:gdLst>
                <a:gd name="connsiteX0" fmla="*/ 1243013 w 2486025"/>
                <a:gd name="connsiteY0" fmla="*/ 40958 h 2486025"/>
                <a:gd name="connsiteX1" fmla="*/ 2093595 w 2486025"/>
                <a:gd name="connsiteY1" fmla="*/ 393383 h 2486025"/>
                <a:gd name="connsiteX2" fmla="*/ 2446020 w 2486025"/>
                <a:gd name="connsiteY2" fmla="*/ 1243965 h 2486025"/>
                <a:gd name="connsiteX3" fmla="*/ 2093595 w 2486025"/>
                <a:gd name="connsiteY3" fmla="*/ 2094548 h 2486025"/>
                <a:gd name="connsiteX4" fmla="*/ 1243013 w 2486025"/>
                <a:gd name="connsiteY4" fmla="*/ 2446973 h 2486025"/>
                <a:gd name="connsiteX5" fmla="*/ 392430 w 2486025"/>
                <a:gd name="connsiteY5" fmla="*/ 2094548 h 2486025"/>
                <a:gd name="connsiteX6" fmla="*/ 40005 w 2486025"/>
                <a:gd name="connsiteY6" fmla="*/ 1243965 h 2486025"/>
                <a:gd name="connsiteX7" fmla="*/ 392430 w 2486025"/>
                <a:gd name="connsiteY7" fmla="*/ 393383 h 2486025"/>
                <a:gd name="connsiteX8" fmla="*/ 1243013 w 2486025"/>
                <a:gd name="connsiteY8" fmla="*/ 40958 h 2486025"/>
                <a:gd name="connsiteX9" fmla="*/ 1243013 w 2486025"/>
                <a:gd name="connsiteY9" fmla="*/ 0 h 2486025"/>
                <a:gd name="connsiteX10" fmla="*/ 0 w 2486025"/>
                <a:gd name="connsiteY10" fmla="*/ 1243013 h 2486025"/>
                <a:gd name="connsiteX11" fmla="*/ 1243013 w 2486025"/>
                <a:gd name="connsiteY11" fmla="*/ 2486025 h 2486025"/>
                <a:gd name="connsiteX12" fmla="*/ 2486025 w 2486025"/>
                <a:gd name="connsiteY12" fmla="*/ 1243013 h 2486025"/>
                <a:gd name="connsiteX13" fmla="*/ 1243013 w 2486025"/>
                <a:gd name="connsiteY13" fmla="*/ 0 h 2486025"/>
                <a:gd name="connsiteX14" fmla="*/ 1243013 w 2486025"/>
                <a:gd name="connsiteY14" fmla="*/ 0 h 2486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86025" h="2486025">
                  <a:moveTo>
                    <a:pt x="1243013" y="40958"/>
                  </a:moveTo>
                  <a:cubicBezTo>
                    <a:pt x="1564005" y="40958"/>
                    <a:pt x="1865948" y="165735"/>
                    <a:pt x="2093595" y="393383"/>
                  </a:cubicBezTo>
                  <a:cubicBezTo>
                    <a:pt x="2320290" y="620078"/>
                    <a:pt x="2446020" y="922020"/>
                    <a:pt x="2446020" y="1243965"/>
                  </a:cubicBezTo>
                  <a:cubicBezTo>
                    <a:pt x="2446020" y="1565910"/>
                    <a:pt x="2321243" y="1866900"/>
                    <a:pt x="2093595" y="2094548"/>
                  </a:cubicBezTo>
                  <a:cubicBezTo>
                    <a:pt x="1866900" y="2321243"/>
                    <a:pt x="1564958" y="2446973"/>
                    <a:pt x="1243013" y="2446973"/>
                  </a:cubicBezTo>
                  <a:cubicBezTo>
                    <a:pt x="921068" y="2446973"/>
                    <a:pt x="620078" y="2322195"/>
                    <a:pt x="392430" y="2094548"/>
                  </a:cubicBezTo>
                  <a:cubicBezTo>
                    <a:pt x="165735" y="1867853"/>
                    <a:pt x="40005" y="1565910"/>
                    <a:pt x="40005" y="1243965"/>
                  </a:cubicBezTo>
                  <a:cubicBezTo>
                    <a:pt x="40005" y="922020"/>
                    <a:pt x="164783" y="621030"/>
                    <a:pt x="392430" y="393383"/>
                  </a:cubicBezTo>
                  <a:cubicBezTo>
                    <a:pt x="620078" y="165735"/>
                    <a:pt x="922020" y="40958"/>
                    <a:pt x="1243013" y="40958"/>
                  </a:cubicBezTo>
                  <a:moveTo>
                    <a:pt x="1243013" y="0"/>
                  </a:moveTo>
                  <a:cubicBezTo>
                    <a:pt x="556260" y="0"/>
                    <a:pt x="0" y="556260"/>
                    <a:pt x="0" y="1243013"/>
                  </a:cubicBezTo>
                  <a:cubicBezTo>
                    <a:pt x="0" y="1929765"/>
                    <a:pt x="556260" y="2486025"/>
                    <a:pt x="1243013" y="2486025"/>
                  </a:cubicBezTo>
                  <a:cubicBezTo>
                    <a:pt x="1929765" y="2486025"/>
                    <a:pt x="2486025" y="1929765"/>
                    <a:pt x="2486025" y="1243013"/>
                  </a:cubicBezTo>
                  <a:cubicBezTo>
                    <a:pt x="2486025" y="556260"/>
                    <a:pt x="1929765" y="0"/>
                    <a:pt x="1243013" y="0"/>
                  </a:cubicBezTo>
                  <a:lnTo>
                    <a:pt x="1243013" y="0"/>
                  </a:lnTo>
                  <a:close/>
                </a:path>
              </a:pathLst>
            </a:custGeom>
            <a:gradFill flip="none" rotWithShape="1">
              <a:gsLst>
                <a:gs pos="0">
                  <a:schemeClr val="bg2">
                    <a:lumMod val="25000"/>
                  </a:schemeClr>
                </a:gs>
                <a:gs pos="100000">
                  <a:schemeClr val="bg2"/>
                </a:gs>
              </a:gsLst>
              <a:lin ang="7800000" scaled="0"/>
              <a:tileRect/>
            </a:grad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Elipse 55">
              <a:extLst>
                <a:ext uri="{FF2B5EF4-FFF2-40B4-BE49-F238E27FC236}">
                  <a16:creationId xmlns:a16="http://schemas.microsoft.com/office/drawing/2014/main" id="{62021889-86B2-8A2E-0A04-687B069AF55C}"/>
                </a:ext>
              </a:extLst>
            </p:cNvPr>
            <p:cNvSpPr/>
            <p:nvPr/>
          </p:nvSpPr>
          <p:spPr>
            <a:xfrm>
              <a:off x="5052703" y="646548"/>
              <a:ext cx="1828724" cy="1828724"/>
            </a:xfrm>
            <a:prstGeom prst="ellipse">
              <a:avLst/>
            </a:prstGeom>
            <a:noFill/>
            <a:ln w="9525">
              <a:solidFill>
                <a:srgbClr val="2B72AA"/>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7" name="Grupo 1">
            <a:extLst>
              <a:ext uri="{FF2B5EF4-FFF2-40B4-BE49-F238E27FC236}">
                <a16:creationId xmlns:a16="http://schemas.microsoft.com/office/drawing/2014/main" id="{60F9BD9A-648B-F441-EEFC-F498A673D569}"/>
              </a:ext>
            </a:extLst>
          </p:cNvPr>
          <p:cNvGrpSpPr/>
          <p:nvPr/>
        </p:nvGrpSpPr>
        <p:grpSpPr>
          <a:xfrm>
            <a:off x="190500" y="4027183"/>
            <a:ext cx="2946325" cy="2691508"/>
            <a:chOff x="1580220" y="3278027"/>
            <a:chExt cx="2326048" cy="2011680"/>
          </a:xfrm>
        </p:grpSpPr>
        <p:pic>
          <p:nvPicPr>
            <p:cNvPr id="214" name="Gráfico 956">
              <a:extLst>
                <a:ext uri="{FF2B5EF4-FFF2-40B4-BE49-F238E27FC236}">
                  <a16:creationId xmlns:a16="http://schemas.microsoft.com/office/drawing/2014/main" id="{6437F7BD-AD76-3913-C59E-90306E8AF1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80220" y="3278027"/>
              <a:ext cx="2326048" cy="2011680"/>
            </a:xfrm>
            <a:prstGeom prst="rect">
              <a:avLst/>
            </a:prstGeom>
            <a:scene3d>
              <a:camera prst="orthographicFront"/>
              <a:lightRig rig="threePt" dir="t"/>
            </a:scene3d>
            <a:sp3d>
              <a:bevelT prst="angle"/>
            </a:sp3d>
          </p:spPr>
        </p:pic>
        <p:pic>
          <p:nvPicPr>
            <p:cNvPr id="215" name="Gráfico 767">
              <a:extLst>
                <a:ext uri="{FF2B5EF4-FFF2-40B4-BE49-F238E27FC236}">
                  <a16:creationId xmlns:a16="http://schemas.microsoft.com/office/drawing/2014/main" id="{31CE2250-CE4A-6A45-5F08-713E9C1AED00}"/>
                </a:ext>
              </a:extLst>
            </p:cNvPr>
            <p:cNvPicPr>
              <a:picLocks noChangeAspect="1"/>
            </p:cNvPicPr>
            <p:nvPr/>
          </p:nvPicPr>
          <p:blipFill>
            <a:blip r:embed="rId3">
              <a:extLst>
                <a:ext uri="{96DAC541-7B7A-43D3-8B79-37D633B846F1}">
                  <asvg:svgBlip xmlns:asvg="http://schemas.microsoft.com/office/drawing/2016/SVG/main" r:embed="rId5"/>
                </a:ext>
              </a:extLst>
            </a:blip>
            <a:stretch>
              <a:fillRect/>
            </a:stretch>
          </p:blipFill>
          <p:spPr>
            <a:xfrm>
              <a:off x="1634054" y="3321643"/>
              <a:ext cx="2220319" cy="1920240"/>
            </a:xfrm>
            <a:prstGeom prst="rect">
              <a:avLst/>
            </a:prstGeom>
            <a:scene3d>
              <a:camera prst="orthographicFront"/>
              <a:lightRig rig="threePt" dir="t"/>
            </a:scene3d>
            <a:sp3d>
              <a:bevelT prst="angle"/>
            </a:sp3d>
          </p:spPr>
        </p:pic>
      </p:grpSp>
      <p:grpSp>
        <p:nvGrpSpPr>
          <p:cNvPr id="28" name="Grupo 3">
            <a:extLst>
              <a:ext uri="{FF2B5EF4-FFF2-40B4-BE49-F238E27FC236}">
                <a16:creationId xmlns:a16="http://schemas.microsoft.com/office/drawing/2014/main" id="{7DD531A2-6BC5-5822-9FFB-A9826AD349E1}"/>
              </a:ext>
            </a:extLst>
          </p:cNvPr>
          <p:cNvGrpSpPr/>
          <p:nvPr/>
        </p:nvGrpSpPr>
        <p:grpSpPr>
          <a:xfrm>
            <a:off x="335857" y="4133027"/>
            <a:ext cx="2697453" cy="2500161"/>
            <a:chOff x="1690509" y="3352193"/>
            <a:chExt cx="2129570" cy="1868664"/>
          </a:xfrm>
        </p:grpSpPr>
        <p:grpSp>
          <p:nvGrpSpPr>
            <p:cNvPr id="52" name="Grupo 604">
              <a:extLst>
                <a:ext uri="{FF2B5EF4-FFF2-40B4-BE49-F238E27FC236}">
                  <a16:creationId xmlns:a16="http://schemas.microsoft.com/office/drawing/2014/main" id="{E92999C9-9FF6-991C-7F0C-92EBBCFF52E8}"/>
                </a:ext>
              </a:extLst>
            </p:cNvPr>
            <p:cNvGrpSpPr/>
            <p:nvPr/>
          </p:nvGrpSpPr>
          <p:grpSpPr>
            <a:xfrm>
              <a:off x="1690509" y="3364799"/>
              <a:ext cx="2109854" cy="1828980"/>
              <a:chOff x="6964785" y="2744074"/>
              <a:chExt cx="4004309" cy="3468052"/>
            </a:xfrm>
            <a:gradFill flip="none" rotWithShape="1">
              <a:gsLst>
                <a:gs pos="0">
                  <a:schemeClr val="bg1">
                    <a:lumMod val="75000"/>
                  </a:schemeClr>
                </a:gs>
                <a:gs pos="100000">
                  <a:schemeClr val="bg1"/>
                </a:gs>
              </a:gsLst>
              <a:lin ang="18900000" scaled="1"/>
              <a:tileRect/>
            </a:gradFill>
          </p:grpSpPr>
          <p:grpSp>
            <p:nvGrpSpPr>
              <p:cNvPr id="55" name="Gráfico 436">
                <a:extLst>
                  <a:ext uri="{FF2B5EF4-FFF2-40B4-BE49-F238E27FC236}">
                    <a16:creationId xmlns:a16="http://schemas.microsoft.com/office/drawing/2014/main" id="{F2F44CD0-F3F8-04BB-E4AE-5361644961A9}"/>
                  </a:ext>
                </a:extLst>
              </p:cNvPr>
              <p:cNvGrpSpPr/>
              <p:nvPr/>
            </p:nvGrpSpPr>
            <p:grpSpPr>
              <a:xfrm>
                <a:off x="7965862" y="6096874"/>
                <a:ext cx="2001202" cy="115252"/>
                <a:chOff x="7965862" y="6096874"/>
                <a:chExt cx="2001202" cy="115252"/>
              </a:xfrm>
              <a:grpFill/>
            </p:grpSpPr>
            <p:sp>
              <p:nvSpPr>
                <p:cNvPr id="189" name="Forma libre: forma 739">
                  <a:extLst>
                    <a:ext uri="{FF2B5EF4-FFF2-40B4-BE49-F238E27FC236}">
                      <a16:creationId xmlns:a16="http://schemas.microsoft.com/office/drawing/2014/main" id="{AE95088E-0358-A1D2-FC04-5E42E7496885}"/>
                    </a:ext>
                  </a:extLst>
                </p:cNvPr>
                <p:cNvSpPr/>
                <p:nvPr/>
              </p:nvSpPr>
              <p:spPr>
                <a:xfrm>
                  <a:off x="7965862" y="6096874"/>
                  <a:ext cx="2001202" cy="114300"/>
                </a:xfrm>
                <a:custGeom>
                  <a:avLst/>
                  <a:gdLst>
                    <a:gd name="connsiteX0" fmla="*/ 1935480 w 2001202"/>
                    <a:gd name="connsiteY0" fmla="*/ 0 h 114300"/>
                    <a:gd name="connsiteX1" fmla="*/ 2001203 w 2001202"/>
                    <a:gd name="connsiteY1" fmla="*/ 114300 h 114300"/>
                    <a:gd name="connsiteX2" fmla="*/ 0 w 2001202"/>
                    <a:gd name="connsiteY2" fmla="*/ 114300 h 114300"/>
                    <a:gd name="connsiteX3" fmla="*/ 65723 w 2001202"/>
                    <a:gd name="connsiteY3" fmla="*/ 0 h 114300"/>
                    <a:gd name="connsiteX4" fmla="*/ 1935480 w 2001202"/>
                    <a:gd name="connsiteY4" fmla="*/ 0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202" h="114300">
                      <a:moveTo>
                        <a:pt x="1935480" y="0"/>
                      </a:moveTo>
                      <a:cubicBezTo>
                        <a:pt x="1971675" y="62865"/>
                        <a:pt x="2001203" y="114300"/>
                        <a:pt x="2001203" y="114300"/>
                      </a:cubicBezTo>
                      <a:lnTo>
                        <a:pt x="0" y="114300"/>
                      </a:lnTo>
                      <a:cubicBezTo>
                        <a:pt x="0" y="114300"/>
                        <a:pt x="29527" y="62865"/>
                        <a:pt x="65723" y="0"/>
                      </a:cubicBezTo>
                      <a:cubicBezTo>
                        <a:pt x="65723" y="0"/>
                        <a:pt x="1935480" y="0"/>
                        <a:pt x="1935480" y="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90" name="Gráfico 436">
                  <a:extLst>
                    <a:ext uri="{FF2B5EF4-FFF2-40B4-BE49-F238E27FC236}">
                      <a16:creationId xmlns:a16="http://schemas.microsoft.com/office/drawing/2014/main" id="{CF13C2AF-4B08-888F-56A8-77AC6D413EF9}"/>
                    </a:ext>
                  </a:extLst>
                </p:cNvPr>
                <p:cNvGrpSpPr/>
                <p:nvPr/>
              </p:nvGrpSpPr>
              <p:grpSpPr>
                <a:xfrm>
                  <a:off x="7965862" y="6096874"/>
                  <a:ext cx="2001202" cy="115252"/>
                  <a:chOff x="7965862" y="6096874"/>
                  <a:chExt cx="2001202" cy="115252"/>
                </a:xfrm>
                <a:grpFill/>
              </p:grpSpPr>
              <p:sp>
                <p:nvSpPr>
                  <p:cNvPr id="191" name="Forma libre: forma 741">
                    <a:extLst>
                      <a:ext uri="{FF2B5EF4-FFF2-40B4-BE49-F238E27FC236}">
                        <a16:creationId xmlns:a16="http://schemas.microsoft.com/office/drawing/2014/main" id="{DE97A0A7-AC72-7D3D-11D5-4150BE984678}"/>
                      </a:ext>
                    </a:extLst>
                  </p:cNvPr>
                  <p:cNvSpPr/>
                  <p:nvPr/>
                </p:nvSpPr>
                <p:spPr>
                  <a:xfrm>
                    <a:off x="8031585" y="6096874"/>
                    <a:ext cx="1870709" cy="952"/>
                  </a:xfrm>
                  <a:custGeom>
                    <a:avLst/>
                    <a:gdLst>
                      <a:gd name="connsiteX0" fmla="*/ 0 w 1870709"/>
                      <a:gd name="connsiteY0" fmla="*/ 0 h 952"/>
                      <a:gd name="connsiteX1" fmla="*/ 1869757 w 1870709"/>
                      <a:gd name="connsiteY1" fmla="*/ 0 h 952"/>
                      <a:gd name="connsiteX2" fmla="*/ 1870710 w 1870709"/>
                      <a:gd name="connsiteY2" fmla="*/ 953 h 952"/>
                      <a:gd name="connsiteX3" fmla="*/ 0 w 1870709"/>
                      <a:gd name="connsiteY3" fmla="*/ 0 h 952"/>
                      <a:gd name="connsiteX4" fmla="*/ 0 w 1870709"/>
                      <a:gd name="connsiteY4" fmla="*/ 0 h 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709" h="952">
                        <a:moveTo>
                          <a:pt x="0" y="0"/>
                        </a:moveTo>
                        <a:lnTo>
                          <a:pt x="1869757" y="0"/>
                        </a:lnTo>
                        <a:cubicBezTo>
                          <a:pt x="1869757" y="0"/>
                          <a:pt x="1869757" y="953"/>
                          <a:pt x="1870710" y="953"/>
                        </a:cubicBezTo>
                        <a:lnTo>
                          <a:pt x="0" y="0"/>
                        </a:lnTo>
                        <a:cubicBezTo>
                          <a:pt x="0" y="953"/>
                          <a:pt x="0" y="0"/>
                          <a:pt x="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orma libre: forma 742">
                    <a:extLst>
                      <a:ext uri="{FF2B5EF4-FFF2-40B4-BE49-F238E27FC236}">
                        <a16:creationId xmlns:a16="http://schemas.microsoft.com/office/drawing/2014/main" id="{D1512D06-A1F0-8A16-11AA-EE768500F03F}"/>
                      </a:ext>
                    </a:extLst>
                  </p:cNvPr>
                  <p:cNvSpPr/>
                  <p:nvPr/>
                </p:nvSpPr>
                <p:spPr>
                  <a:xfrm>
                    <a:off x="8027774" y="6097826"/>
                    <a:ext cx="1875472" cy="3809"/>
                  </a:xfrm>
                  <a:custGeom>
                    <a:avLst/>
                    <a:gdLst>
                      <a:gd name="connsiteX0" fmla="*/ 2858 w 1875472"/>
                      <a:gd name="connsiteY0" fmla="*/ 0 h 3809"/>
                      <a:gd name="connsiteX1" fmla="*/ 1873567 w 1875472"/>
                      <a:gd name="connsiteY1" fmla="*/ 0 h 3809"/>
                      <a:gd name="connsiteX2" fmla="*/ 1875473 w 1875472"/>
                      <a:gd name="connsiteY2" fmla="*/ 3810 h 3809"/>
                      <a:gd name="connsiteX3" fmla="*/ 0 w 1875472"/>
                      <a:gd name="connsiteY3" fmla="*/ 3810 h 3809"/>
                      <a:gd name="connsiteX4" fmla="*/ 2858 w 1875472"/>
                      <a:gd name="connsiteY4" fmla="*/ 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472" h="3809">
                        <a:moveTo>
                          <a:pt x="2858" y="0"/>
                        </a:moveTo>
                        <a:lnTo>
                          <a:pt x="1873567" y="0"/>
                        </a:lnTo>
                        <a:cubicBezTo>
                          <a:pt x="1874520" y="953"/>
                          <a:pt x="1875473" y="2857"/>
                          <a:pt x="1875473" y="3810"/>
                        </a:cubicBezTo>
                        <a:lnTo>
                          <a:pt x="0" y="3810"/>
                        </a:lnTo>
                        <a:cubicBezTo>
                          <a:pt x="1905" y="2857"/>
                          <a:pt x="2858" y="953"/>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orma libre: forma 743">
                    <a:extLst>
                      <a:ext uri="{FF2B5EF4-FFF2-40B4-BE49-F238E27FC236}">
                        <a16:creationId xmlns:a16="http://schemas.microsoft.com/office/drawing/2014/main" id="{C95C61DB-6D93-F2B2-26B9-ABDC16337E32}"/>
                      </a:ext>
                    </a:extLst>
                  </p:cNvPr>
                  <p:cNvSpPr/>
                  <p:nvPr/>
                </p:nvSpPr>
                <p:spPr>
                  <a:xfrm>
                    <a:off x="8026822" y="6101636"/>
                    <a:ext cx="1879282" cy="3809"/>
                  </a:xfrm>
                  <a:custGeom>
                    <a:avLst/>
                    <a:gdLst>
                      <a:gd name="connsiteX0" fmla="*/ 1905 w 1879282"/>
                      <a:gd name="connsiteY0" fmla="*/ 0 h 3809"/>
                      <a:gd name="connsiteX1" fmla="*/ 1877378 w 1879282"/>
                      <a:gd name="connsiteY1" fmla="*/ 0 h 3809"/>
                      <a:gd name="connsiteX2" fmla="*/ 1879282 w 1879282"/>
                      <a:gd name="connsiteY2" fmla="*/ 3810 h 3809"/>
                      <a:gd name="connsiteX3" fmla="*/ 0 w 1879282"/>
                      <a:gd name="connsiteY3" fmla="*/ 3810 h 3809"/>
                      <a:gd name="connsiteX4" fmla="*/ 1905 w 1879282"/>
                      <a:gd name="connsiteY4" fmla="*/ 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282" h="3809">
                        <a:moveTo>
                          <a:pt x="1905" y="0"/>
                        </a:moveTo>
                        <a:lnTo>
                          <a:pt x="1877378" y="0"/>
                        </a:lnTo>
                        <a:cubicBezTo>
                          <a:pt x="1878330" y="953"/>
                          <a:pt x="1879282" y="2857"/>
                          <a:pt x="1879282" y="3810"/>
                        </a:cubicBezTo>
                        <a:lnTo>
                          <a:pt x="0" y="3810"/>
                        </a:lnTo>
                        <a:cubicBezTo>
                          <a:pt x="0" y="2857"/>
                          <a:pt x="952" y="1905"/>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orma libre: forma 744">
                    <a:extLst>
                      <a:ext uri="{FF2B5EF4-FFF2-40B4-BE49-F238E27FC236}">
                        <a16:creationId xmlns:a16="http://schemas.microsoft.com/office/drawing/2014/main" id="{5DEC7CA5-F9BE-B6C7-C987-6CAC023C2E86}"/>
                      </a:ext>
                    </a:extLst>
                  </p:cNvPr>
                  <p:cNvSpPr/>
                  <p:nvPr/>
                </p:nvSpPr>
                <p:spPr>
                  <a:xfrm>
                    <a:off x="8024917" y="6106399"/>
                    <a:ext cx="1884045" cy="2857"/>
                  </a:xfrm>
                  <a:custGeom>
                    <a:avLst/>
                    <a:gdLst>
                      <a:gd name="connsiteX0" fmla="*/ 1905 w 1884045"/>
                      <a:gd name="connsiteY0" fmla="*/ 0 h 2857"/>
                      <a:gd name="connsiteX1" fmla="*/ 1882140 w 1884045"/>
                      <a:gd name="connsiteY1" fmla="*/ 0 h 2857"/>
                      <a:gd name="connsiteX2" fmla="*/ 1884045 w 1884045"/>
                      <a:gd name="connsiteY2" fmla="*/ 2857 h 2857"/>
                      <a:gd name="connsiteX3" fmla="*/ 0 w 1884045"/>
                      <a:gd name="connsiteY3" fmla="*/ 2857 h 2857"/>
                      <a:gd name="connsiteX4" fmla="*/ 1905 w 1884045"/>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4045" h="2857">
                        <a:moveTo>
                          <a:pt x="1905" y="0"/>
                        </a:moveTo>
                        <a:lnTo>
                          <a:pt x="1882140" y="0"/>
                        </a:lnTo>
                        <a:cubicBezTo>
                          <a:pt x="1883093" y="953"/>
                          <a:pt x="1883093" y="1905"/>
                          <a:pt x="1884045" y="2857"/>
                        </a:cubicBezTo>
                        <a:lnTo>
                          <a:pt x="0" y="2857"/>
                        </a:lnTo>
                        <a:cubicBezTo>
                          <a:pt x="0" y="1905"/>
                          <a:pt x="952"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orma libre: forma 745">
                    <a:extLst>
                      <a:ext uri="{FF2B5EF4-FFF2-40B4-BE49-F238E27FC236}">
                        <a16:creationId xmlns:a16="http://schemas.microsoft.com/office/drawing/2014/main" id="{2AF89F11-F25E-5356-F184-9E322DBB2A09}"/>
                      </a:ext>
                    </a:extLst>
                  </p:cNvPr>
                  <p:cNvSpPr/>
                  <p:nvPr/>
                </p:nvSpPr>
                <p:spPr>
                  <a:xfrm>
                    <a:off x="8023012" y="6109256"/>
                    <a:ext cx="1887854" cy="2857"/>
                  </a:xfrm>
                  <a:custGeom>
                    <a:avLst/>
                    <a:gdLst>
                      <a:gd name="connsiteX0" fmla="*/ 1905 w 1887854"/>
                      <a:gd name="connsiteY0" fmla="*/ 0 h 2857"/>
                      <a:gd name="connsiteX1" fmla="*/ 1885950 w 1887854"/>
                      <a:gd name="connsiteY1" fmla="*/ 0 h 2857"/>
                      <a:gd name="connsiteX2" fmla="*/ 1887855 w 1887854"/>
                      <a:gd name="connsiteY2" fmla="*/ 2858 h 2857"/>
                      <a:gd name="connsiteX3" fmla="*/ 0 w 1887854"/>
                      <a:gd name="connsiteY3" fmla="*/ 2858 h 2857"/>
                      <a:gd name="connsiteX4" fmla="*/ 1905 w 1887854"/>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7854" h="2857">
                        <a:moveTo>
                          <a:pt x="1905" y="0"/>
                        </a:moveTo>
                        <a:lnTo>
                          <a:pt x="1885950" y="0"/>
                        </a:lnTo>
                        <a:cubicBezTo>
                          <a:pt x="1886903" y="953"/>
                          <a:pt x="1886903" y="1905"/>
                          <a:pt x="1887855" y="2858"/>
                        </a:cubicBezTo>
                        <a:lnTo>
                          <a:pt x="0" y="2858"/>
                        </a:lnTo>
                        <a:cubicBezTo>
                          <a:pt x="0" y="1905"/>
                          <a:pt x="952"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orma libre: forma 746">
                    <a:extLst>
                      <a:ext uri="{FF2B5EF4-FFF2-40B4-BE49-F238E27FC236}">
                        <a16:creationId xmlns:a16="http://schemas.microsoft.com/office/drawing/2014/main" id="{A75A42D5-AA1B-F813-3219-EFA0D20B734B}"/>
                      </a:ext>
                    </a:extLst>
                  </p:cNvPr>
                  <p:cNvSpPr/>
                  <p:nvPr/>
                </p:nvSpPr>
                <p:spPr>
                  <a:xfrm>
                    <a:off x="8021107" y="6112114"/>
                    <a:ext cx="1891664" cy="2857"/>
                  </a:xfrm>
                  <a:custGeom>
                    <a:avLst/>
                    <a:gdLst>
                      <a:gd name="connsiteX0" fmla="*/ 1905 w 1891664"/>
                      <a:gd name="connsiteY0" fmla="*/ 0 h 2857"/>
                      <a:gd name="connsiteX1" fmla="*/ 1889760 w 1891664"/>
                      <a:gd name="connsiteY1" fmla="*/ 0 h 2857"/>
                      <a:gd name="connsiteX2" fmla="*/ 1891665 w 1891664"/>
                      <a:gd name="connsiteY2" fmla="*/ 2857 h 2857"/>
                      <a:gd name="connsiteX3" fmla="*/ 0 w 1891664"/>
                      <a:gd name="connsiteY3" fmla="*/ 2857 h 2857"/>
                      <a:gd name="connsiteX4" fmla="*/ 1905 w 1891664"/>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1664" h="2857">
                        <a:moveTo>
                          <a:pt x="1905" y="0"/>
                        </a:moveTo>
                        <a:lnTo>
                          <a:pt x="1889760" y="0"/>
                        </a:lnTo>
                        <a:cubicBezTo>
                          <a:pt x="1890712" y="953"/>
                          <a:pt x="1890712" y="1905"/>
                          <a:pt x="1891665" y="2857"/>
                        </a:cubicBezTo>
                        <a:lnTo>
                          <a:pt x="0" y="2857"/>
                        </a:lnTo>
                        <a:cubicBezTo>
                          <a:pt x="0" y="2857"/>
                          <a:pt x="952"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orma libre: forma 747">
                    <a:extLst>
                      <a:ext uri="{FF2B5EF4-FFF2-40B4-BE49-F238E27FC236}">
                        <a16:creationId xmlns:a16="http://schemas.microsoft.com/office/drawing/2014/main" id="{58F2EACB-A078-84D5-86BD-A7DD8F509B7A}"/>
                      </a:ext>
                    </a:extLst>
                  </p:cNvPr>
                  <p:cNvSpPr/>
                  <p:nvPr/>
                </p:nvSpPr>
                <p:spPr>
                  <a:xfrm>
                    <a:off x="8019202" y="6115924"/>
                    <a:ext cx="1895475" cy="2857"/>
                  </a:xfrm>
                  <a:custGeom>
                    <a:avLst/>
                    <a:gdLst>
                      <a:gd name="connsiteX0" fmla="*/ 1905 w 1895475"/>
                      <a:gd name="connsiteY0" fmla="*/ 0 h 2857"/>
                      <a:gd name="connsiteX1" fmla="*/ 1893570 w 1895475"/>
                      <a:gd name="connsiteY1" fmla="*/ 0 h 2857"/>
                      <a:gd name="connsiteX2" fmla="*/ 1895475 w 1895475"/>
                      <a:gd name="connsiteY2" fmla="*/ 2857 h 2857"/>
                      <a:gd name="connsiteX3" fmla="*/ 0 w 1895475"/>
                      <a:gd name="connsiteY3" fmla="*/ 2857 h 2857"/>
                      <a:gd name="connsiteX4" fmla="*/ 1905 w 1895475"/>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475" h="2857">
                        <a:moveTo>
                          <a:pt x="1905" y="0"/>
                        </a:moveTo>
                        <a:lnTo>
                          <a:pt x="1893570" y="0"/>
                        </a:lnTo>
                        <a:cubicBezTo>
                          <a:pt x="1894523" y="953"/>
                          <a:pt x="1894523" y="1905"/>
                          <a:pt x="1895475" y="2857"/>
                        </a:cubicBezTo>
                        <a:lnTo>
                          <a:pt x="0" y="2857"/>
                        </a:lnTo>
                        <a:cubicBezTo>
                          <a:pt x="953" y="1905"/>
                          <a:pt x="953"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orma libre: forma 748">
                    <a:extLst>
                      <a:ext uri="{FF2B5EF4-FFF2-40B4-BE49-F238E27FC236}">
                        <a16:creationId xmlns:a16="http://schemas.microsoft.com/office/drawing/2014/main" id="{A1E26B9D-34FC-5B72-FA1E-2F6D45E412C6}"/>
                      </a:ext>
                    </a:extLst>
                  </p:cNvPr>
                  <p:cNvSpPr/>
                  <p:nvPr/>
                </p:nvSpPr>
                <p:spPr>
                  <a:xfrm>
                    <a:off x="8017297" y="6118781"/>
                    <a:ext cx="1898332" cy="2857"/>
                  </a:xfrm>
                  <a:custGeom>
                    <a:avLst/>
                    <a:gdLst>
                      <a:gd name="connsiteX0" fmla="*/ 1905 w 1898332"/>
                      <a:gd name="connsiteY0" fmla="*/ 0 h 2857"/>
                      <a:gd name="connsiteX1" fmla="*/ 1896428 w 1898332"/>
                      <a:gd name="connsiteY1" fmla="*/ 0 h 2857"/>
                      <a:gd name="connsiteX2" fmla="*/ 1898332 w 1898332"/>
                      <a:gd name="connsiteY2" fmla="*/ 2858 h 2857"/>
                      <a:gd name="connsiteX3" fmla="*/ 0 w 1898332"/>
                      <a:gd name="connsiteY3" fmla="*/ 2858 h 2857"/>
                      <a:gd name="connsiteX4" fmla="*/ 1905 w 1898332"/>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2" h="2857">
                        <a:moveTo>
                          <a:pt x="1905" y="0"/>
                        </a:moveTo>
                        <a:lnTo>
                          <a:pt x="1896428" y="0"/>
                        </a:lnTo>
                        <a:cubicBezTo>
                          <a:pt x="1897380" y="953"/>
                          <a:pt x="1897380" y="1905"/>
                          <a:pt x="1898332" y="2858"/>
                        </a:cubicBezTo>
                        <a:lnTo>
                          <a:pt x="0" y="2858"/>
                        </a:lnTo>
                        <a:cubicBezTo>
                          <a:pt x="952" y="1905"/>
                          <a:pt x="952"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orma libre: forma 749">
                    <a:extLst>
                      <a:ext uri="{FF2B5EF4-FFF2-40B4-BE49-F238E27FC236}">
                        <a16:creationId xmlns:a16="http://schemas.microsoft.com/office/drawing/2014/main" id="{E7D160FF-2C8C-DE8A-71F7-E2BDAA11BA41}"/>
                      </a:ext>
                    </a:extLst>
                  </p:cNvPr>
                  <p:cNvSpPr/>
                  <p:nvPr/>
                </p:nvSpPr>
                <p:spPr>
                  <a:xfrm>
                    <a:off x="8015392" y="6121639"/>
                    <a:ext cx="1902142" cy="2857"/>
                  </a:xfrm>
                  <a:custGeom>
                    <a:avLst/>
                    <a:gdLst>
                      <a:gd name="connsiteX0" fmla="*/ 1905 w 1902142"/>
                      <a:gd name="connsiteY0" fmla="*/ 0 h 2857"/>
                      <a:gd name="connsiteX1" fmla="*/ 1900237 w 1902142"/>
                      <a:gd name="connsiteY1" fmla="*/ 0 h 2857"/>
                      <a:gd name="connsiteX2" fmla="*/ 1902143 w 1902142"/>
                      <a:gd name="connsiteY2" fmla="*/ 2857 h 2857"/>
                      <a:gd name="connsiteX3" fmla="*/ 0 w 1902142"/>
                      <a:gd name="connsiteY3" fmla="*/ 2857 h 2857"/>
                      <a:gd name="connsiteX4" fmla="*/ 1905 w 1902142"/>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2142" h="2857">
                        <a:moveTo>
                          <a:pt x="1905" y="0"/>
                        </a:moveTo>
                        <a:lnTo>
                          <a:pt x="1900237" y="0"/>
                        </a:lnTo>
                        <a:cubicBezTo>
                          <a:pt x="1901190" y="953"/>
                          <a:pt x="1901190" y="1905"/>
                          <a:pt x="1902143" y="2857"/>
                        </a:cubicBezTo>
                        <a:lnTo>
                          <a:pt x="0" y="2857"/>
                        </a:lnTo>
                        <a:cubicBezTo>
                          <a:pt x="952" y="1905"/>
                          <a:pt x="1905"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orma libre: forma 750">
                    <a:extLst>
                      <a:ext uri="{FF2B5EF4-FFF2-40B4-BE49-F238E27FC236}">
                        <a16:creationId xmlns:a16="http://schemas.microsoft.com/office/drawing/2014/main" id="{3983F5EF-7FCD-94FB-4CF9-1C20EA19B64C}"/>
                      </a:ext>
                    </a:extLst>
                  </p:cNvPr>
                  <p:cNvSpPr/>
                  <p:nvPr/>
                </p:nvSpPr>
                <p:spPr>
                  <a:xfrm>
                    <a:off x="8014439" y="6124496"/>
                    <a:ext cx="1905000" cy="2857"/>
                  </a:xfrm>
                  <a:custGeom>
                    <a:avLst/>
                    <a:gdLst>
                      <a:gd name="connsiteX0" fmla="*/ 953 w 1905000"/>
                      <a:gd name="connsiteY0" fmla="*/ 0 h 2857"/>
                      <a:gd name="connsiteX1" fmla="*/ 1903095 w 1905000"/>
                      <a:gd name="connsiteY1" fmla="*/ 0 h 2857"/>
                      <a:gd name="connsiteX2" fmla="*/ 1905000 w 1905000"/>
                      <a:gd name="connsiteY2" fmla="*/ 2858 h 2857"/>
                      <a:gd name="connsiteX3" fmla="*/ 0 w 1905000"/>
                      <a:gd name="connsiteY3" fmla="*/ 2858 h 2857"/>
                      <a:gd name="connsiteX4" fmla="*/ 953 w 1905000"/>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0" h="2857">
                        <a:moveTo>
                          <a:pt x="953" y="0"/>
                        </a:moveTo>
                        <a:lnTo>
                          <a:pt x="1903095" y="0"/>
                        </a:lnTo>
                        <a:cubicBezTo>
                          <a:pt x="1904048" y="953"/>
                          <a:pt x="1904048" y="1905"/>
                          <a:pt x="1905000" y="2858"/>
                        </a:cubicBezTo>
                        <a:lnTo>
                          <a:pt x="0" y="2858"/>
                        </a:lnTo>
                        <a:cubicBezTo>
                          <a:pt x="0" y="1905"/>
                          <a:pt x="953" y="953"/>
                          <a:pt x="95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orma libre: forma 751">
                    <a:extLst>
                      <a:ext uri="{FF2B5EF4-FFF2-40B4-BE49-F238E27FC236}">
                        <a16:creationId xmlns:a16="http://schemas.microsoft.com/office/drawing/2014/main" id="{BCEF5D2C-3E5C-60CD-E880-B2C5BEEA4842}"/>
                      </a:ext>
                    </a:extLst>
                  </p:cNvPr>
                  <p:cNvSpPr/>
                  <p:nvPr/>
                </p:nvSpPr>
                <p:spPr>
                  <a:xfrm>
                    <a:off x="8012535" y="6127354"/>
                    <a:ext cx="1908809" cy="2857"/>
                  </a:xfrm>
                  <a:custGeom>
                    <a:avLst/>
                    <a:gdLst>
                      <a:gd name="connsiteX0" fmla="*/ 1905 w 1908809"/>
                      <a:gd name="connsiteY0" fmla="*/ 0 h 2857"/>
                      <a:gd name="connsiteX1" fmla="*/ 1906905 w 1908809"/>
                      <a:gd name="connsiteY1" fmla="*/ 0 h 2857"/>
                      <a:gd name="connsiteX2" fmla="*/ 1908810 w 1908809"/>
                      <a:gd name="connsiteY2" fmla="*/ 2857 h 2857"/>
                      <a:gd name="connsiteX3" fmla="*/ 0 w 1908809"/>
                      <a:gd name="connsiteY3" fmla="*/ 2857 h 2857"/>
                      <a:gd name="connsiteX4" fmla="*/ 1905 w 1908809"/>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809" h="2857">
                        <a:moveTo>
                          <a:pt x="1905" y="0"/>
                        </a:moveTo>
                        <a:lnTo>
                          <a:pt x="1906905" y="0"/>
                        </a:lnTo>
                        <a:cubicBezTo>
                          <a:pt x="1907857" y="952"/>
                          <a:pt x="1907857" y="1905"/>
                          <a:pt x="1908810" y="2857"/>
                        </a:cubicBezTo>
                        <a:lnTo>
                          <a:pt x="0" y="2857"/>
                        </a:lnTo>
                        <a:cubicBezTo>
                          <a:pt x="952" y="1905"/>
                          <a:pt x="952" y="952"/>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orma libre: forma 752">
                    <a:extLst>
                      <a:ext uri="{FF2B5EF4-FFF2-40B4-BE49-F238E27FC236}">
                        <a16:creationId xmlns:a16="http://schemas.microsoft.com/office/drawing/2014/main" id="{C9F1D05D-5C87-F68D-F0DD-BEBF4C5AD56C}"/>
                      </a:ext>
                    </a:extLst>
                  </p:cNvPr>
                  <p:cNvSpPr/>
                  <p:nvPr/>
                </p:nvSpPr>
                <p:spPr>
                  <a:xfrm>
                    <a:off x="8010630" y="6130211"/>
                    <a:ext cx="1911667" cy="2857"/>
                  </a:xfrm>
                  <a:custGeom>
                    <a:avLst/>
                    <a:gdLst>
                      <a:gd name="connsiteX0" fmla="*/ 1905 w 1911667"/>
                      <a:gd name="connsiteY0" fmla="*/ 0 h 2857"/>
                      <a:gd name="connsiteX1" fmla="*/ 1909762 w 1911667"/>
                      <a:gd name="connsiteY1" fmla="*/ 0 h 2857"/>
                      <a:gd name="connsiteX2" fmla="*/ 1911668 w 1911667"/>
                      <a:gd name="connsiteY2" fmla="*/ 2857 h 2857"/>
                      <a:gd name="connsiteX3" fmla="*/ 0 w 1911667"/>
                      <a:gd name="connsiteY3" fmla="*/ 2857 h 2857"/>
                      <a:gd name="connsiteX4" fmla="*/ 1905 w 1911667"/>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667" h="2857">
                        <a:moveTo>
                          <a:pt x="1905" y="0"/>
                        </a:moveTo>
                        <a:lnTo>
                          <a:pt x="1909762" y="0"/>
                        </a:lnTo>
                        <a:cubicBezTo>
                          <a:pt x="1910715" y="953"/>
                          <a:pt x="1910715" y="1905"/>
                          <a:pt x="1911668" y="2857"/>
                        </a:cubicBezTo>
                        <a:lnTo>
                          <a:pt x="0" y="2857"/>
                        </a:lnTo>
                        <a:cubicBezTo>
                          <a:pt x="952" y="1905"/>
                          <a:pt x="952"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orma libre: forma 753">
                    <a:extLst>
                      <a:ext uri="{FF2B5EF4-FFF2-40B4-BE49-F238E27FC236}">
                        <a16:creationId xmlns:a16="http://schemas.microsoft.com/office/drawing/2014/main" id="{524E5E76-E354-B600-D0E8-D669B4DED097}"/>
                      </a:ext>
                    </a:extLst>
                  </p:cNvPr>
                  <p:cNvSpPr/>
                  <p:nvPr/>
                </p:nvSpPr>
                <p:spPr>
                  <a:xfrm>
                    <a:off x="8008724" y="6133068"/>
                    <a:ext cx="1915477" cy="2857"/>
                  </a:xfrm>
                  <a:custGeom>
                    <a:avLst/>
                    <a:gdLst>
                      <a:gd name="connsiteX0" fmla="*/ 1905 w 1915477"/>
                      <a:gd name="connsiteY0" fmla="*/ 0 h 2857"/>
                      <a:gd name="connsiteX1" fmla="*/ 1913573 w 1915477"/>
                      <a:gd name="connsiteY1" fmla="*/ 0 h 2857"/>
                      <a:gd name="connsiteX2" fmla="*/ 1915478 w 1915477"/>
                      <a:gd name="connsiteY2" fmla="*/ 2858 h 2857"/>
                      <a:gd name="connsiteX3" fmla="*/ 0 w 1915477"/>
                      <a:gd name="connsiteY3" fmla="*/ 2858 h 2857"/>
                      <a:gd name="connsiteX4" fmla="*/ 1905 w 1915477"/>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5477" h="2857">
                        <a:moveTo>
                          <a:pt x="1905" y="0"/>
                        </a:moveTo>
                        <a:lnTo>
                          <a:pt x="1913573" y="0"/>
                        </a:lnTo>
                        <a:cubicBezTo>
                          <a:pt x="1914525" y="953"/>
                          <a:pt x="1914525" y="1905"/>
                          <a:pt x="1915478" y="2858"/>
                        </a:cubicBezTo>
                        <a:lnTo>
                          <a:pt x="0" y="2858"/>
                        </a:lnTo>
                        <a:cubicBezTo>
                          <a:pt x="952" y="1905"/>
                          <a:pt x="1905"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orma libre: forma 754">
                    <a:extLst>
                      <a:ext uri="{FF2B5EF4-FFF2-40B4-BE49-F238E27FC236}">
                        <a16:creationId xmlns:a16="http://schemas.microsoft.com/office/drawing/2014/main" id="{95D8B947-1A35-56C4-51DA-72C895681E3F}"/>
                      </a:ext>
                    </a:extLst>
                  </p:cNvPr>
                  <p:cNvSpPr/>
                  <p:nvPr/>
                </p:nvSpPr>
                <p:spPr>
                  <a:xfrm>
                    <a:off x="8006820" y="6135926"/>
                    <a:ext cx="1919287" cy="2857"/>
                  </a:xfrm>
                  <a:custGeom>
                    <a:avLst/>
                    <a:gdLst>
                      <a:gd name="connsiteX0" fmla="*/ 1905 w 1919287"/>
                      <a:gd name="connsiteY0" fmla="*/ 0 h 2857"/>
                      <a:gd name="connsiteX1" fmla="*/ 1917383 w 1919287"/>
                      <a:gd name="connsiteY1" fmla="*/ 0 h 2857"/>
                      <a:gd name="connsiteX2" fmla="*/ 1919287 w 1919287"/>
                      <a:gd name="connsiteY2" fmla="*/ 2857 h 2857"/>
                      <a:gd name="connsiteX3" fmla="*/ 0 w 1919287"/>
                      <a:gd name="connsiteY3" fmla="*/ 2857 h 2857"/>
                      <a:gd name="connsiteX4" fmla="*/ 1905 w 1919287"/>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9287" h="2857">
                        <a:moveTo>
                          <a:pt x="1905" y="0"/>
                        </a:moveTo>
                        <a:lnTo>
                          <a:pt x="1917383" y="0"/>
                        </a:lnTo>
                        <a:cubicBezTo>
                          <a:pt x="1918335" y="953"/>
                          <a:pt x="1918335" y="1905"/>
                          <a:pt x="1919287" y="2857"/>
                        </a:cubicBezTo>
                        <a:lnTo>
                          <a:pt x="0" y="2857"/>
                        </a:lnTo>
                        <a:cubicBezTo>
                          <a:pt x="952" y="1905"/>
                          <a:pt x="1905"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orma libre: forma 755">
                    <a:extLst>
                      <a:ext uri="{FF2B5EF4-FFF2-40B4-BE49-F238E27FC236}">
                        <a16:creationId xmlns:a16="http://schemas.microsoft.com/office/drawing/2014/main" id="{069ECF9E-FEF1-27AF-9A14-5EC393DE2EB7}"/>
                      </a:ext>
                    </a:extLst>
                  </p:cNvPr>
                  <p:cNvSpPr/>
                  <p:nvPr/>
                </p:nvSpPr>
                <p:spPr>
                  <a:xfrm>
                    <a:off x="8004914" y="6139736"/>
                    <a:ext cx="1922145" cy="2857"/>
                  </a:xfrm>
                  <a:custGeom>
                    <a:avLst/>
                    <a:gdLst>
                      <a:gd name="connsiteX0" fmla="*/ 1905 w 1922145"/>
                      <a:gd name="connsiteY0" fmla="*/ 0 h 2857"/>
                      <a:gd name="connsiteX1" fmla="*/ 1920240 w 1922145"/>
                      <a:gd name="connsiteY1" fmla="*/ 0 h 2857"/>
                      <a:gd name="connsiteX2" fmla="*/ 1922145 w 1922145"/>
                      <a:gd name="connsiteY2" fmla="*/ 2857 h 2857"/>
                      <a:gd name="connsiteX3" fmla="*/ 0 w 1922145"/>
                      <a:gd name="connsiteY3" fmla="*/ 2857 h 2857"/>
                      <a:gd name="connsiteX4" fmla="*/ 1905 w 1922145"/>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2145" h="2857">
                        <a:moveTo>
                          <a:pt x="1905" y="0"/>
                        </a:moveTo>
                        <a:lnTo>
                          <a:pt x="1920240" y="0"/>
                        </a:lnTo>
                        <a:cubicBezTo>
                          <a:pt x="1921193" y="953"/>
                          <a:pt x="1921193" y="1905"/>
                          <a:pt x="1922145" y="2857"/>
                        </a:cubicBezTo>
                        <a:lnTo>
                          <a:pt x="0" y="2857"/>
                        </a:lnTo>
                        <a:cubicBezTo>
                          <a:pt x="953" y="1905"/>
                          <a:pt x="1905"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orma libre: forma 756">
                    <a:extLst>
                      <a:ext uri="{FF2B5EF4-FFF2-40B4-BE49-F238E27FC236}">
                        <a16:creationId xmlns:a16="http://schemas.microsoft.com/office/drawing/2014/main" id="{FCB194FA-1B78-0B26-2B2A-F8B4B9BB9400}"/>
                      </a:ext>
                    </a:extLst>
                  </p:cNvPr>
                  <p:cNvSpPr/>
                  <p:nvPr/>
                </p:nvSpPr>
                <p:spPr>
                  <a:xfrm>
                    <a:off x="8003010" y="6142593"/>
                    <a:ext cx="1925955" cy="3810"/>
                  </a:xfrm>
                  <a:custGeom>
                    <a:avLst/>
                    <a:gdLst>
                      <a:gd name="connsiteX0" fmla="*/ 1905 w 1925955"/>
                      <a:gd name="connsiteY0" fmla="*/ 0 h 3810"/>
                      <a:gd name="connsiteX1" fmla="*/ 1924050 w 1925955"/>
                      <a:gd name="connsiteY1" fmla="*/ 0 h 3810"/>
                      <a:gd name="connsiteX2" fmla="*/ 1925955 w 1925955"/>
                      <a:gd name="connsiteY2" fmla="*/ 3810 h 3810"/>
                      <a:gd name="connsiteX3" fmla="*/ 0 w 1925955"/>
                      <a:gd name="connsiteY3" fmla="*/ 3810 h 3810"/>
                      <a:gd name="connsiteX4" fmla="*/ 1905 w 1925955"/>
                      <a:gd name="connsiteY4" fmla="*/ 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955" h="3810">
                        <a:moveTo>
                          <a:pt x="1905" y="0"/>
                        </a:moveTo>
                        <a:lnTo>
                          <a:pt x="1924050" y="0"/>
                        </a:lnTo>
                        <a:cubicBezTo>
                          <a:pt x="1925003" y="953"/>
                          <a:pt x="1925003" y="2858"/>
                          <a:pt x="1925955" y="3810"/>
                        </a:cubicBezTo>
                        <a:lnTo>
                          <a:pt x="0" y="3810"/>
                        </a:lnTo>
                        <a:cubicBezTo>
                          <a:pt x="952" y="2858"/>
                          <a:pt x="1905"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orma libre: forma 757">
                    <a:extLst>
                      <a:ext uri="{FF2B5EF4-FFF2-40B4-BE49-F238E27FC236}">
                        <a16:creationId xmlns:a16="http://schemas.microsoft.com/office/drawing/2014/main" id="{B2E730E6-88FF-7E0D-B593-E8F2D5D48D7C}"/>
                      </a:ext>
                    </a:extLst>
                  </p:cNvPr>
                  <p:cNvSpPr/>
                  <p:nvPr/>
                </p:nvSpPr>
                <p:spPr>
                  <a:xfrm>
                    <a:off x="8001105" y="6146404"/>
                    <a:ext cx="1930717" cy="3809"/>
                  </a:xfrm>
                  <a:custGeom>
                    <a:avLst/>
                    <a:gdLst>
                      <a:gd name="connsiteX0" fmla="*/ 1905 w 1930717"/>
                      <a:gd name="connsiteY0" fmla="*/ 0 h 3809"/>
                      <a:gd name="connsiteX1" fmla="*/ 1928812 w 1930717"/>
                      <a:gd name="connsiteY1" fmla="*/ 0 h 3809"/>
                      <a:gd name="connsiteX2" fmla="*/ 1930718 w 1930717"/>
                      <a:gd name="connsiteY2" fmla="*/ 3810 h 3809"/>
                      <a:gd name="connsiteX3" fmla="*/ 0 w 1930717"/>
                      <a:gd name="connsiteY3" fmla="*/ 3810 h 3809"/>
                      <a:gd name="connsiteX4" fmla="*/ 1905 w 1930717"/>
                      <a:gd name="connsiteY4" fmla="*/ 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0717" h="3809">
                        <a:moveTo>
                          <a:pt x="1905" y="0"/>
                        </a:moveTo>
                        <a:lnTo>
                          <a:pt x="1928812" y="0"/>
                        </a:lnTo>
                        <a:cubicBezTo>
                          <a:pt x="1929765" y="952"/>
                          <a:pt x="1930718" y="2857"/>
                          <a:pt x="1930718" y="3810"/>
                        </a:cubicBezTo>
                        <a:lnTo>
                          <a:pt x="0" y="3810"/>
                        </a:lnTo>
                        <a:cubicBezTo>
                          <a:pt x="952" y="2857"/>
                          <a:pt x="952" y="952"/>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orma libre: forma 758">
                    <a:extLst>
                      <a:ext uri="{FF2B5EF4-FFF2-40B4-BE49-F238E27FC236}">
                        <a16:creationId xmlns:a16="http://schemas.microsoft.com/office/drawing/2014/main" id="{1E31AC5B-630A-A37A-EAD1-E953CE073AF2}"/>
                      </a:ext>
                    </a:extLst>
                  </p:cNvPr>
                  <p:cNvSpPr/>
                  <p:nvPr/>
                </p:nvSpPr>
                <p:spPr>
                  <a:xfrm>
                    <a:off x="7998247" y="6150214"/>
                    <a:ext cx="1936432" cy="4762"/>
                  </a:xfrm>
                  <a:custGeom>
                    <a:avLst/>
                    <a:gdLst>
                      <a:gd name="connsiteX0" fmla="*/ 2858 w 1936432"/>
                      <a:gd name="connsiteY0" fmla="*/ 0 h 4762"/>
                      <a:gd name="connsiteX1" fmla="*/ 1933575 w 1936432"/>
                      <a:gd name="connsiteY1" fmla="*/ 0 h 4762"/>
                      <a:gd name="connsiteX2" fmla="*/ 1936432 w 1936432"/>
                      <a:gd name="connsiteY2" fmla="*/ 4763 h 4762"/>
                      <a:gd name="connsiteX3" fmla="*/ 0 w 1936432"/>
                      <a:gd name="connsiteY3" fmla="*/ 4763 h 4762"/>
                      <a:gd name="connsiteX4" fmla="*/ 2858 w 1936432"/>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6432" h="4762">
                        <a:moveTo>
                          <a:pt x="2858" y="0"/>
                        </a:moveTo>
                        <a:lnTo>
                          <a:pt x="1933575" y="0"/>
                        </a:lnTo>
                        <a:cubicBezTo>
                          <a:pt x="1934528" y="1905"/>
                          <a:pt x="1935480" y="2857"/>
                          <a:pt x="1936432" y="4763"/>
                        </a:cubicBezTo>
                        <a:lnTo>
                          <a:pt x="0" y="4763"/>
                        </a:lnTo>
                        <a:cubicBezTo>
                          <a:pt x="952" y="2857"/>
                          <a:pt x="1905" y="953"/>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orma libre: forma 759">
                    <a:extLst>
                      <a:ext uri="{FF2B5EF4-FFF2-40B4-BE49-F238E27FC236}">
                        <a16:creationId xmlns:a16="http://schemas.microsoft.com/office/drawing/2014/main" id="{ED4F8B1C-7F79-6466-AE18-E525AC1D1BD7}"/>
                      </a:ext>
                    </a:extLst>
                  </p:cNvPr>
                  <p:cNvSpPr/>
                  <p:nvPr/>
                </p:nvSpPr>
                <p:spPr>
                  <a:xfrm>
                    <a:off x="7995389" y="6154024"/>
                    <a:ext cx="1942147" cy="4762"/>
                  </a:xfrm>
                  <a:custGeom>
                    <a:avLst/>
                    <a:gdLst>
                      <a:gd name="connsiteX0" fmla="*/ 2858 w 1942147"/>
                      <a:gd name="connsiteY0" fmla="*/ 0 h 4762"/>
                      <a:gd name="connsiteX1" fmla="*/ 1939290 w 1942147"/>
                      <a:gd name="connsiteY1" fmla="*/ 0 h 4762"/>
                      <a:gd name="connsiteX2" fmla="*/ 1942148 w 1942147"/>
                      <a:gd name="connsiteY2" fmla="*/ 4763 h 4762"/>
                      <a:gd name="connsiteX3" fmla="*/ 0 w 1942147"/>
                      <a:gd name="connsiteY3" fmla="*/ 4763 h 4762"/>
                      <a:gd name="connsiteX4" fmla="*/ 2858 w 1942147"/>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2147" h="4762">
                        <a:moveTo>
                          <a:pt x="2858" y="0"/>
                        </a:moveTo>
                        <a:lnTo>
                          <a:pt x="1939290" y="0"/>
                        </a:lnTo>
                        <a:cubicBezTo>
                          <a:pt x="1940243" y="1905"/>
                          <a:pt x="1941195" y="2857"/>
                          <a:pt x="1942148" y="4763"/>
                        </a:cubicBezTo>
                        <a:lnTo>
                          <a:pt x="0" y="4763"/>
                        </a:lnTo>
                        <a:cubicBezTo>
                          <a:pt x="953" y="3810"/>
                          <a:pt x="1905" y="1905"/>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orma libre: forma 760">
                    <a:extLst>
                      <a:ext uri="{FF2B5EF4-FFF2-40B4-BE49-F238E27FC236}">
                        <a16:creationId xmlns:a16="http://schemas.microsoft.com/office/drawing/2014/main" id="{CE68EA3A-7412-C0C2-1946-4A164DA729E1}"/>
                      </a:ext>
                    </a:extLst>
                  </p:cNvPr>
                  <p:cNvSpPr/>
                  <p:nvPr/>
                </p:nvSpPr>
                <p:spPr>
                  <a:xfrm>
                    <a:off x="7992532" y="6158786"/>
                    <a:ext cx="1946909" cy="4762"/>
                  </a:xfrm>
                  <a:custGeom>
                    <a:avLst/>
                    <a:gdLst>
                      <a:gd name="connsiteX0" fmla="*/ 2857 w 1946909"/>
                      <a:gd name="connsiteY0" fmla="*/ 0 h 4762"/>
                      <a:gd name="connsiteX1" fmla="*/ 1944053 w 1946909"/>
                      <a:gd name="connsiteY1" fmla="*/ 0 h 4762"/>
                      <a:gd name="connsiteX2" fmla="*/ 1946910 w 1946909"/>
                      <a:gd name="connsiteY2" fmla="*/ 4763 h 4762"/>
                      <a:gd name="connsiteX3" fmla="*/ 0 w 1946909"/>
                      <a:gd name="connsiteY3" fmla="*/ 4763 h 4762"/>
                      <a:gd name="connsiteX4" fmla="*/ 2857 w 1946909"/>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6909" h="4762">
                        <a:moveTo>
                          <a:pt x="2857" y="0"/>
                        </a:moveTo>
                        <a:lnTo>
                          <a:pt x="1944053" y="0"/>
                        </a:lnTo>
                        <a:cubicBezTo>
                          <a:pt x="1945005" y="1905"/>
                          <a:pt x="1945958" y="3810"/>
                          <a:pt x="1946910" y="4763"/>
                        </a:cubicBezTo>
                        <a:lnTo>
                          <a:pt x="0" y="4763"/>
                        </a:lnTo>
                        <a:cubicBezTo>
                          <a:pt x="952" y="3810"/>
                          <a:pt x="1905" y="1905"/>
                          <a:pt x="2857"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orma libre: forma 761">
                    <a:extLst>
                      <a:ext uri="{FF2B5EF4-FFF2-40B4-BE49-F238E27FC236}">
                        <a16:creationId xmlns:a16="http://schemas.microsoft.com/office/drawing/2014/main" id="{E02CB62D-2906-309A-1803-831549E46EAE}"/>
                      </a:ext>
                    </a:extLst>
                  </p:cNvPr>
                  <p:cNvSpPr/>
                  <p:nvPr/>
                </p:nvSpPr>
                <p:spPr>
                  <a:xfrm>
                    <a:off x="7988722" y="6164501"/>
                    <a:ext cx="1955482" cy="6667"/>
                  </a:xfrm>
                  <a:custGeom>
                    <a:avLst/>
                    <a:gdLst>
                      <a:gd name="connsiteX0" fmla="*/ 3810 w 1955482"/>
                      <a:gd name="connsiteY0" fmla="*/ 0 h 6667"/>
                      <a:gd name="connsiteX1" fmla="*/ 1951673 w 1955482"/>
                      <a:gd name="connsiteY1" fmla="*/ 0 h 6667"/>
                      <a:gd name="connsiteX2" fmla="*/ 1955482 w 1955482"/>
                      <a:gd name="connsiteY2" fmla="*/ 6667 h 6667"/>
                      <a:gd name="connsiteX3" fmla="*/ 0 w 1955482"/>
                      <a:gd name="connsiteY3" fmla="*/ 6667 h 6667"/>
                      <a:gd name="connsiteX4" fmla="*/ 3810 w 1955482"/>
                      <a:gd name="connsiteY4" fmla="*/ 0 h 6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5482" h="6667">
                        <a:moveTo>
                          <a:pt x="3810" y="0"/>
                        </a:moveTo>
                        <a:lnTo>
                          <a:pt x="1951673" y="0"/>
                        </a:lnTo>
                        <a:cubicBezTo>
                          <a:pt x="1952625" y="1905"/>
                          <a:pt x="1954530" y="4763"/>
                          <a:pt x="1955482" y="6667"/>
                        </a:cubicBezTo>
                        <a:lnTo>
                          <a:pt x="0" y="6667"/>
                        </a:lnTo>
                        <a:cubicBezTo>
                          <a:pt x="1905" y="3810"/>
                          <a:pt x="2858" y="1905"/>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orma libre: forma 762">
                    <a:extLst>
                      <a:ext uri="{FF2B5EF4-FFF2-40B4-BE49-F238E27FC236}">
                        <a16:creationId xmlns:a16="http://schemas.microsoft.com/office/drawing/2014/main" id="{3ADD4588-1375-C185-92E9-3F45B89E7EF9}"/>
                      </a:ext>
                    </a:extLst>
                  </p:cNvPr>
                  <p:cNvSpPr/>
                  <p:nvPr/>
                </p:nvSpPr>
                <p:spPr>
                  <a:xfrm>
                    <a:off x="7983960" y="6171168"/>
                    <a:ext cx="1965007" cy="8572"/>
                  </a:xfrm>
                  <a:custGeom>
                    <a:avLst/>
                    <a:gdLst>
                      <a:gd name="connsiteX0" fmla="*/ 4763 w 1965007"/>
                      <a:gd name="connsiteY0" fmla="*/ 0 h 8572"/>
                      <a:gd name="connsiteX1" fmla="*/ 1960245 w 1965007"/>
                      <a:gd name="connsiteY1" fmla="*/ 0 h 8572"/>
                      <a:gd name="connsiteX2" fmla="*/ 1965007 w 1965007"/>
                      <a:gd name="connsiteY2" fmla="*/ 8573 h 8572"/>
                      <a:gd name="connsiteX3" fmla="*/ 0 w 1965007"/>
                      <a:gd name="connsiteY3" fmla="*/ 8573 h 8572"/>
                      <a:gd name="connsiteX4" fmla="*/ 4763 w 1965007"/>
                      <a:gd name="connsiteY4" fmla="*/ 0 h 8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5007" h="8572">
                        <a:moveTo>
                          <a:pt x="4763" y="0"/>
                        </a:moveTo>
                        <a:lnTo>
                          <a:pt x="1960245" y="0"/>
                        </a:lnTo>
                        <a:cubicBezTo>
                          <a:pt x="1962150" y="2858"/>
                          <a:pt x="1964055" y="5715"/>
                          <a:pt x="1965007" y="8573"/>
                        </a:cubicBezTo>
                        <a:lnTo>
                          <a:pt x="0" y="8573"/>
                        </a:lnTo>
                        <a:cubicBezTo>
                          <a:pt x="1905" y="5715"/>
                          <a:pt x="2858" y="2858"/>
                          <a:pt x="476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orma libre: forma 763">
                    <a:extLst>
                      <a:ext uri="{FF2B5EF4-FFF2-40B4-BE49-F238E27FC236}">
                        <a16:creationId xmlns:a16="http://schemas.microsoft.com/office/drawing/2014/main" id="{9C9E7E82-8B04-ACD9-BBCD-70642760E906}"/>
                      </a:ext>
                    </a:extLst>
                  </p:cNvPr>
                  <p:cNvSpPr/>
                  <p:nvPr/>
                </p:nvSpPr>
                <p:spPr>
                  <a:xfrm>
                    <a:off x="7965862" y="6179741"/>
                    <a:ext cx="2001202" cy="32384"/>
                  </a:xfrm>
                  <a:custGeom>
                    <a:avLst/>
                    <a:gdLst>
                      <a:gd name="connsiteX0" fmla="*/ 18098 w 2001202"/>
                      <a:gd name="connsiteY0" fmla="*/ 0 h 32384"/>
                      <a:gd name="connsiteX1" fmla="*/ 1983105 w 2001202"/>
                      <a:gd name="connsiteY1" fmla="*/ 0 h 32384"/>
                      <a:gd name="connsiteX2" fmla="*/ 2001203 w 2001202"/>
                      <a:gd name="connsiteY2" fmla="*/ 32385 h 32384"/>
                      <a:gd name="connsiteX3" fmla="*/ 0 w 2001202"/>
                      <a:gd name="connsiteY3" fmla="*/ 32385 h 32384"/>
                      <a:gd name="connsiteX4" fmla="*/ 18098 w 2001202"/>
                      <a:gd name="connsiteY4" fmla="*/ 0 h 32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202" h="32384">
                        <a:moveTo>
                          <a:pt x="18098" y="0"/>
                        </a:moveTo>
                        <a:lnTo>
                          <a:pt x="1983105" y="0"/>
                        </a:lnTo>
                        <a:cubicBezTo>
                          <a:pt x="1994535" y="20002"/>
                          <a:pt x="2001203" y="32385"/>
                          <a:pt x="2001203" y="32385"/>
                        </a:cubicBezTo>
                        <a:lnTo>
                          <a:pt x="0" y="32385"/>
                        </a:lnTo>
                        <a:cubicBezTo>
                          <a:pt x="0" y="31432"/>
                          <a:pt x="6668" y="19050"/>
                          <a:pt x="1809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56" name="Gráfico 436">
                <a:extLst>
                  <a:ext uri="{FF2B5EF4-FFF2-40B4-BE49-F238E27FC236}">
                    <a16:creationId xmlns:a16="http://schemas.microsoft.com/office/drawing/2014/main" id="{5B6EC513-5B7C-73FC-CA56-C818773EA708}"/>
                  </a:ext>
                </a:extLst>
              </p:cNvPr>
              <p:cNvGrpSpPr/>
              <p:nvPr/>
            </p:nvGrpSpPr>
            <p:grpSpPr>
              <a:xfrm>
                <a:off x="9901342" y="4477624"/>
                <a:ext cx="1067752" cy="1733550"/>
                <a:chOff x="9901342" y="4477624"/>
                <a:chExt cx="1067752" cy="1733550"/>
              </a:xfrm>
              <a:grpFill/>
            </p:grpSpPr>
            <p:sp>
              <p:nvSpPr>
                <p:cNvPr id="164" name="Forma libre: forma 714">
                  <a:extLst>
                    <a:ext uri="{FF2B5EF4-FFF2-40B4-BE49-F238E27FC236}">
                      <a16:creationId xmlns:a16="http://schemas.microsoft.com/office/drawing/2014/main" id="{0B434780-1551-9F32-A778-769DC9253C30}"/>
                    </a:ext>
                  </a:extLst>
                </p:cNvPr>
                <p:cNvSpPr/>
                <p:nvPr/>
              </p:nvSpPr>
              <p:spPr>
                <a:xfrm>
                  <a:off x="9901342" y="4477624"/>
                  <a:ext cx="1067752" cy="1733550"/>
                </a:xfrm>
                <a:custGeom>
                  <a:avLst/>
                  <a:gdLst>
                    <a:gd name="connsiteX0" fmla="*/ 935355 w 1067752"/>
                    <a:gd name="connsiteY0" fmla="*/ 0 h 1733550"/>
                    <a:gd name="connsiteX1" fmla="*/ 1067753 w 1067752"/>
                    <a:gd name="connsiteY1" fmla="*/ 0 h 1733550"/>
                    <a:gd name="connsiteX2" fmla="*/ 65723 w 1067752"/>
                    <a:gd name="connsiteY2" fmla="*/ 1733550 h 1733550"/>
                    <a:gd name="connsiteX3" fmla="*/ 0 w 1067752"/>
                    <a:gd name="connsiteY3" fmla="*/ 1619250 h 1733550"/>
                    <a:gd name="connsiteX4" fmla="*/ 935355 w 1067752"/>
                    <a:gd name="connsiteY4" fmla="*/ 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752" h="1733550">
                      <a:moveTo>
                        <a:pt x="935355" y="0"/>
                      </a:moveTo>
                      <a:cubicBezTo>
                        <a:pt x="1008698" y="0"/>
                        <a:pt x="1067753" y="0"/>
                        <a:pt x="1067753" y="0"/>
                      </a:cubicBezTo>
                      <a:lnTo>
                        <a:pt x="65723" y="1733550"/>
                      </a:lnTo>
                      <a:cubicBezTo>
                        <a:pt x="65723" y="1733550"/>
                        <a:pt x="36195" y="1682115"/>
                        <a:pt x="0" y="1619250"/>
                      </a:cubicBezTo>
                      <a:cubicBezTo>
                        <a:pt x="0" y="1619250"/>
                        <a:pt x="935355" y="0"/>
                        <a:pt x="935355" y="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5" name="Gráfico 436">
                  <a:extLst>
                    <a:ext uri="{FF2B5EF4-FFF2-40B4-BE49-F238E27FC236}">
                      <a16:creationId xmlns:a16="http://schemas.microsoft.com/office/drawing/2014/main" id="{29AD7C52-E7F2-1068-D26F-E507732AFBB0}"/>
                    </a:ext>
                  </a:extLst>
                </p:cNvPr>
                <p:cNvGrpSpPr/>
                <p:nvPr/>
              </p:nvGrpSpPr>
              <p:grpSpPr>
                <a:xfrm>
                  <a:off x="9901342" y="4477624"/>
                  <a:ext cx="1067752" cy="1733550"/>
                  <a:chOff x="9901342" y="4477624"/>
                  <a:chExt cx="1067752" cy="1733550"/>
                </a:xfrm>
                <a:grpFill/>
              </p:grpSpPr>
              <p:sp>
                <p:nvSpPr>
                  <p:cNvPr id="166" name="Forma libre: forma 716">
                    <a:extLst>
                      <a:ext uri="{FF2B5EF4-FFF2-40B4-BE49-F238E27FC236}">
                        <a16:creationId xmlns:a16="http://schemas.microsoft.com/office/drawing/2014/main" id="{613A6E4C-7CE8-0E7D-3CDD-A107738E1714}"/>
                      </a:ext>
                    </a:extLst>
                  </p:cNvPr>
                  <p:cNvSpPr/>
                  <p:nvPr/>
                </p:nvSpPr>
                <p:spPr>
                  <a:xfrm>
                    <a:off x="9901342" y="4477624"/>
                    <a:ext cx="944880" cy="1628775"/>
                  </a:xfrm>
                  <a:custGeom>
                    <a:avLst/>
                    <a:gdLst>
                      <a:gd name="connsiteX0" fmla="*/ 0 w 944880"/>
                      <a:gd name="connsiteY0" fmla="*/ 1619250 h 1628775"/>
                      <a:gd name="connsiteX1" fmla="*/ 934403 w 944880"/>
                      <a:gd name="connsiteY1" fmla="*/ 0 h 1628775"/>
                      <a:gd name="connsiteX2" fmla="*/ 944880 w 944880"/>
                      <a:gd name="connsiteY2" fmla="*/ 0 h 1628775"/>
                      <a:gd name="connsiteX3" fmla="*/ 4763 w 944880"/>
                      <a:gd name="connsiteY3" fmla="*/ 1628775 h 1628775"/>
                      <a:gd name="connsiteX4" fmla="*/ 0 w 944880"/>
                      <a:gd name="connsiteY4" fmla="*/ 1619250 h 1628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880" h="1628775">
                        <a:moveTo>
                          <a:pt x="0" y="1619250"/>
                        </a:moveTo>
                        <a:lnTo>
                          <a:pt x="934403" y="0"/>
                        </a:lnTo>
                        <a:cubicBezTo>
                          <a:pt x="938213" y="0"/>
                          <a:pt x="942023" y="0"/>
                          <a:pt x="944880" y="0"/>
                        </a:cubicBezTo>
                        <a:lnTo>
                          <a:pt x="4763" y="1628775"/>
                        </a:lnTo>
                        <a:cubicBezTo>
                          <a:pt x="3810" y="1625918"/>
                          <a:pt x="1905" y="1622107"/>
                          <a:pt x="0" y="161925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orma libre: forma 717">
                    <a:extLst>
                      <a:ext uri="{FF2B5EF4-FFF2-40B4-BE49-F238E27FC236}">
                        <a16:creationId xmlns:a16="http://schemas.microsoft.com/office/drawing/2014/main" id="{01AED394-CF4C-7993-49B2-4300DD31262D}"/>
                      </a:ext>
                    </a:extLst>
                  </p:cNvPr>
                  <p:cNvSpPr/>
                  <p:nvPr/>
                </p:nvSpPr>
                <p:spPr>
                  <a:xfrm>
                    <a:off x="9907057" y="4477624"/>
                    <a:ext cx="949642" cy="1637347"/>
                  </a:xfrm>
                  <a:custGeom>
                    <a:avLst/>
                    <a:gdLst>
                      <a:gd name="connsiteX0" fmla="*/ 0 w 949642"/>
                      <a:gd name="connsiteY0" fmla="*/ 1628775 h 1637347"/>
                      <a:gd name="connsiteX1" fmla="*/ 940118 w 949642"/>
                      <a:gd name="connsiteY1" fmla="*/ 0 h 1637347"/>
                      <a:gd name="connsiteX2" fmla="*/ 949643 w 949642"/>
                      <a:gd name="connsiteY2" fmla="*/ 0 h 1637347"/>
                      <a:gd name="connsiteX3" fmla="*/ 4763 w 949642"/>
                      <a:gd name="connsiteY3" fmla="*/ 1637348 h 1637347"/>
                      <a:gd name="connsiteX4" fmla="*/ 0 w 949642"/>
                      <a:gd name="connsiteY4" fmla="*/ 1628775 h 1637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642" h="1637347">
                        <a:moveTo>
                          <a:pt x="0" y="1628775"/>
                        </a:moveTo>
                        <a:lnTo>
                          <a:pt x="940118" y="0"/>
                        </a:lnTo>
                        <a:cubicBezTo>
                          <a:pt x="942975" y="0"/>
                          <a:pt x="946785" y="0"/>
                          <a:pt x="949643" y="0"/>
                        </a:cubicBezTo>
                        <a:lnTo>
                          <a:pt x="4763" y="1637348"/>
                        </a:lnTo>
                        <a:cubicBezTo>
                          <a:pt x="2858" y="1634490"/>
                          <a:pt x="953" y="1631632"/>
                          <a:pt x="0" y="162877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orma libre: forma 718">
                    <a:extLst>
                      <a:ext uri="{FF2B5EF4-FFF2-40B4-BE49-F238E27FC236}">
                        <a16:creationId xmlns:a16="http://schemas.microsoft.com/office/drawing/2014/main" id="{B8895B3E-5FA9-D154-141F-C3ACCEB51C50}"/>
                      </a:ext>
                    </a:extLst>
                  </p:cNvPr>
                  <p:cNvSpPr/>
                  <p:nvPr/>
                </p:nvSpPr>
                <p:spPr>
                  <a:xfrm>
                    <a:off x="9911819" y="4477624"/>
                    <a:ext cx="951547" cy="1642109"/>
                  </a:xfrm>
                  <a:custGeom>
                    <a:avLst/>
                    <a:gdLst>
                      <a:gd name="connsiteX0" fmla="*/ 0 w 951547"/>
                      <a:gd name="connsiteY0" fmla="*/ 1637348 h 1642109"/>
                      <a:gd name="connsiteX1" fmla="*/ 944880 w 951547"/>
                      <a:gd name="connsiteY1" fmla="*/ 0 h 1642109"/>
                      <a:gd name="connsiteX2" fmla="*/ 951547 w 951547"/>
                      <a:gd name="connsiteY2" fmla="*/ 0 h 1642109"/>
                      <a:gd name="connsiteX3" fmla="*/ 3810 w 951547"/>
                      <a:gd name="connsiteY3" fmla="*/ 1642110 h 1642109"/>
                      <a:gd name="connsiteX4" fmla="*/ 0 w 951547"/>
                      <a:gd name="connsiteY4" fmla="*/ 1637348 h 1642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547" h="1642109">
                        <a:moveTo>
                          <a:pt x="0" y="1637348"/>
                        </a:moveTo>
                        <a:lnTo>
                          <a:pt x="944880" y="0"/>
                        </a:lnTo>
                        <a:cubicBezTo>
                          <a:pt x="946785" y="0"/>
                          <a:pt x="948690" y="0"/>
                          <a:pt x="951547" y="0"/>
                        </a:cubicBezTo>
                        <a:lnTo>
                          <a:pt x="3810" y="1642110"/>
                        </a:lnTo>
                        <a:cubicBezTo>
                          <a:pt x="1905" y="1640205"/>
                          <a:pt x="953" y="1638300"/>
                          <a:pt x="0" y="163734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orma libre: forma 719">
                    <a:extLst>
                      <a:ext uri="{FF2B5EF4-FFF2-40B4-BE49-F238E27FC236}">
                        <a16:creationId xmlns:a16="http://schemas.microsoft.com/office/drawing/2014/main" id="{52EDAEE1-DA75-B23C-855A-36565CD21D33}"/>
                      </a:ext>
                    </a:extLst>
                  </p:cNvPr>
                  <p:cNvSpPr/>
                  <p:nvPr/>
                </p:nvSpPr>
                <p:spPr>
                  <a:xfrm>
                    <a:off x="9914677" y="4477624"/>
                    <a:ext cx="953452" cy="1646872"/>
                  </a:xfrm>
                  <a:custGeom>
                    <a:avLst/>
                    <a:gdLst>
                      <a:gd name="connsiteX0" fmla="*/ 0 w 953452"/>
                      <a:gd name="connsiteY0" fmla="*/ 1642110 h 1646872"/>
                      <a:gd name="connsiteX1" fmla="*/ 947738 w 953452"/>
                      <a:gd name="connsiteY1" fmla="*/ 0 h 1646872"/>
                      <a:gd name="connsiteX2" fmla="*/ 953452 w 953452"/>
                      <a:gd name="connsiteY2" fmla="*/ 0 h 1646872"/>
                      <a:gd name="connsiteX3" fmla="*/ 2857 w 953452"/>
                      <a:gd name="connsiteY3" fmla="*/ 1646873 h 1646872"/>
                      <a:gd name="connsiteX4" fmla="*/ 0 w 953452"/>
                      <a:gd name="connsiteY4" fmla="*/ 1642110 h 1646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452" h="1646872">
                        <a:moveTo>
                          <a:pt x="0" y="1642110"/>
                        </a:moveTo>
                        <a:lnTo>
                          <a:pt x="947738" y="0"/>
                        </a:lnTo>
                        <a:cubicBezTo>
                          <a:pt x="949642" y="0"/>
                          <a:pt x="951547" y="0"/>
                          <a:pt x="953452" y="0"/>
                        </a:cubicBezTo>
                        <a:lnTo>
                          <a:pt x="2857" y="1646873"/>
                        </a:lnTo>
                        <a:cubicBezTo>
                          <a:pt x="1905" y="1645920"/>
                          <a:pt x="952" y="1644015"/>
                          <a:pt x="0" y="16421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orma libre: forma 720">
                    <a:extLst>
                      <a:ext uri="{FF2B5EF4-FFF2-40B4-BE49-F238E27FC236}">
                        <a16:creationId xmlns:a16="http://schemas.microsoft.com/office/drawing/2014/main" id="{9266E9D3-F3B0-3926-2796-756A0FF76B74}"/>
                      </a:ext>
                    </a:extLst>
                  </p:cNvPr>
                  <p:cNvSpPr/>
                  <p:nvPr/>
                </p:nvSpPr>
                <p:spPr>
                  <a:xfrm>
                    <a:off x="9917535" y="4477624"/>
                    <a:ext cx="955357" cy="1651634"/>
                  </a:xfrm>
                  <a:custGeom>
                    <a:avLst/>
                    <a:gdLst>
                      <a:gd name="connsiteX0" fmla="*/ 0 w 955357"/>
                      <a:gd name="connsiteY0" fmla="*/ 1646873 h 1651634"/>
                      <a:gd name="connsiteX1" fmla="*/ 950595 w 955357"/>
                      <a:gd name="connsiteY1" fmla="*/ 0 h 1651634"/>
                      <a:gd name="connsiteX2" fmla="*/ 955357 w 955357"/>
                      <a:gd name="connsiteY2" fmla="*/ 0 h 1651634"/>
                      <a:gd name="connsiteX3" fmla="*/ 1905 w 955357"/>
                      <a:gd name="connsiteY3" fmla="*/ 1651635 h 1651634"/>
                      <a:gd name="connsiteX4" fmla="*/ 0 w 955357"/>
                      <a:gd name="connsiteY4" fmla="*/ 1646873 h 1651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5357" h="1651634">
                        <a:moveTo>
                          <a:pt x="0" y="1646873"/>
                        </a:moveTo>
                        <a:lnTo>
                          <a:pt x="950595" y="0"/>
                        </a:lnTo>
                        <a:cubicBezTo>
                          <a:pt x="952500" y="0"/>
                          <a:pt x="953453" y="0"/>
                          <a:pt x="955357" y="0"/>
                        </a:cubicBezTo>
                        <a:lnTo>
                          <a:pt x="1905" y="1651635"/>
                        </a:lnTo>
                        <a:cubicBezTo>
                          <a:pt x="1905" y="1649730"/>
                          <a:pt x="953" y="1648778"/>
                          <a:pt x="0" y="164687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orma libre: forma 721">
                    <a:extLst>
                      <a:ext uri="{FF2B5EF4-FFF2-40B4-BE49-F238E27FC236}">
                        <a16:creationId xmlns:a16="http://schemas.microsoft.com/office/drawing/2014/main" id="{A1970621-8F07-0137-8F7C-AF0D59993585}"/>
                      </a:ext>
                    </a:extLst>
                  </p:cNvPr>
                  <p:cNvSpPr/>
                  <p:nvPr/>
                </p:nvSpPr>
                <p:spPr>
                  <a:xfrm>
                    <a:off x="9919440" y="4477624"/>
                    <a:ext cx="958214" cy="1655444"/>
                  </a:xfrm>
                  <a:custGeom>
                    <a:avLst/>
                    <a:gdLst>
                      <a:gd name="connsiteX0" fmla="*/ 0 w 958214"/>
                      <a:gd name="connsiteY0" fmla="*/ 1651635 h 1655444"/>
                      <a:gd name="connsiteX1" fmla="*/ 953452 w 958214"/>
                      <a:gd name="connsiteY1" fmla="*/ 0 h 1655444"/>
                      <a:gd name="connsiteX2" fmla="*/ 958215 w 958214"/>
                      <a:gd name="connsiteY2" fmla="*/ 0 h 1655444"/>
                      <a:gd name="connsiteX3" fmla="*/ 2857 w 958214"/>
                      <a:gd name="connsiteY3" fmla="*/ 1655445 h 1655444"/>
                      <a:gd name="connsiteX4" fmla="*/ 0 w 958214"/>
                      <a:gd name="connsiteY4" fmla="*/ 1651635 h 1655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214" h="1655444">
                        <a:moveTo>
                          <a:pt x="0" y="1651635"/>
                        </a:moveTo>
                        <a:lnTo>
                          <a:pt x="953452" y="0"/>
                        </a:lnTo>
                        <a:cubicBezTo>
                          <a:pt x="955357" y="0"/>
                          <a:pt x="956310" y="0"/>
                          <a:pt x="958215" y="0"/>
                        </a:cubicBezTo>
                        <a:lnTo>
                          <a:pt x="2857" y="1655445"/>
                        </a:lnTo>
                        <a:cubicBezTo>
                          <a:pt x="1905" y="1653540"/>
                          <a:pt x="952" y="1652588"/>
                          <a:pt x="0" y="165163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orma libre: forma 722">
                    <a:extLst>
                      <a:ext uri="{FF2B5EF4-FFF2-40B4-BE49-F238E27FC236}">
                        <a16:creationId xmlns:a16="http://schemas.microsoft.com/office/drawing/2014/main" id="{A21485ED-677B-4D39-718E-5F0A2001FF7B}"/>
                      </a:ext>
                    </a:extLst>
                  </p:cNvPr>
                  <p:cNvSpPr/>
                  <p:nvPr/>
                </p:nvSpPr>
                <p:spPr>
                  <a:xfrm>
                    <a:off x="9922297" y="4477624"/>
                    <a:ext cx="960119" cy="1659255"/>
                  </a:xfrm>
                  <a:custGeom>
                    <a:avLst/>
                    <a:gdLst>
                      <a:gd name="connsiteX0" fmla="*/ 0 w 960119"/>
                      <a:gd name="connsiteY0" fmla="*/ 1655445 h 1659255"/>
                      <a:gd name="connsiteX1" fmla="*/ 955357 w 960119"/>
                      <a:gd name="connsiteY1" fmla="*/ 0 h 1659255"/>
                      <a:gd name="connsiteX2" fmla="*/ 960120 w 960119"/>
                      <a:gd name="connsiteY2" fmla="*/ 0 h 1659255"/>
                      <a:gd name="connsiteX3" fmla="*/ 1905 w 960119"/>
                      <a:gd name="connsiteY3" fmla="*/ 1659255 h 1659255"/>
                      <a:gd name="connsiteX4" fmla="*/ 0 w 960119"/>
                      <a:gd name="connsiteY4" fmla="*/ 1655445 h 1659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119" h="1659255">
                        <a:moveTo>
                          <a:pt x="0" y="1655445"/>
                        </a:moveTo>
                        <a:lnTo>
                          <a:pt x="955357" y="0"/>
                        </a:lnTo>
                        <a:cubicBezTo>
                          <a:pt x="957263" y="0"/>
                          <a:pt x="958215" y="0"/>
                          <a:pt x="960120" y="0"/>
                        </a:cubicBezTo>
                        <a:lnTo>
                          <a:pt x="1905" y="1659255"/>
                        </a:lnTo>
                        <a:cubicBezTo>
                          <a:pt x="953" y="1657350"/>
                          <a:pt x="953" y="1656398"/>
                          <a:pt x="0" y="165544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orma libre: forma 723">
                    <a:extLst>
                      <a:ext uri="{FF2B5EF4-FFF2-40B4-BE49-F238E27FC236}">
                        <a16:creationId xmlns:a16="http://schemas.microsoft.com/office/drawing/2014/main" id="{BC7CA20C-F8C7-8C1A-62D1-5D00FBF2B59A}"/>
                      </a:ext>
                    </a:extLst>
                  </p:cNvPr>
                  <p:cNvSpPr/>
                  <p:nvPr/>
                </p:nvSpPr>
                <p:spPr>
                  <a:xfrm>
                    <a:off x="9924202" y="4477624"/>
                    <a:ext cx="962025" cy="1663065"/>
                  </a:xfrm>
                  <a:custGeom>
                    <a:avLst/>
                    <a:gdLst>
                      <a:gd name="connsiteX0" fmla="*/ 0 w 962025"/>
                      <a:gd name="connsiteY0" fmla="*/ 1659255 h 1663065"/>
                      <a:gd name="connsiteX1" fmla="*/ 958215 w 962025"/>
                      <a:gd name="connsiteY1" fmla="*/ 0 h 1663065"/>
                      <a:gd name="connsiteX2" fmla="*/ 962025 w 962025"/>
                      <a:gd name="connsiteY2" fmla="*/ 0 h 1663065"/>
                      <a:gd name="connsiteX3" fmla="*/ 1905 w 962025"/>
                      <a:gd name="connsiteY3" fmla="*/ 1663065 h 1663065"/>
                      <a:gd name="connsiteX4" fmla="*/ 0 w 962025"/>
                      <a:gd name="connsiteY4" fmla="*/ 1659255 h 1663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1663065">
                        <a:moveTo>
                          <a:pt x="0" y="1659255"/>
                        </a:moveTo>
                        <a:lnTo>
                          <a:pt x="958215" y="0"/>
                        </a:lnTo>
                        <a:cubicBezTo>
                          <a:pt x="960120" y="0"/>
                          <a:pt x="961072" y="0"/>
                          <a:pt x="962025" y="0"/>
                        </a:cubicBezTo>
                        <a:lnTo>
                          <a:pt x="1905" y="1663065"/>
                        </a:lnTo>
                        <a:cubicBezTo>
                          <a:pt x="1905" y="1661160"/>
                          <a:pt x="952" y="1660207"/>
                          <a:pt x="0" y="165925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orma libre: forma 724">
                    <a:extLst>
                      <a:ext uri="{FF2B5EF4-FFF2-40B4-BE49-F238E27FC236}">
                        <a16:creationId xmlns:a16="http://schemas.microsoft.com/office/drawing/2014/main" id="{CD574BFF-EF37-1629-CCB6-568B65A35D07}"/>
                      </a:ext>
                    </a:extLst>
                  </p:cNvPr>
                  <p:cNvSpPr/>
                  <p:nvPr/>
                </p:nvSpPr>
                <p:spPr>
                  <a:xfrm>
                    <a:off x="9926107" y="4477624"/>
                    <a:ext cx="964882" cy="1666875"/>
                  </a:xfrm>
                  <a:custGeom>
                    <a:avLst/>
                    <a:gdLst>
                      <a:gd name="connsiteX0" fmla="*/ 0 w 964882"/>
                      <a:gd name="connsiteY0" fmla="*/ 1663065 h 1666875"/>
                      <a:gd name="connsiteX1" fmla="*/ 960120 w 964882"/>
                      <a:gd name="connsiteY1" fmla="*/ 0 h 1666875"/>
                      <a:gd name="connsiteX2" fmla="*/ 964883 w 964882"/>
                      <a:gd name="connsiteY2" fmla="*/ 0 h 1666875"/>
                      <a:gd name="connsiteX3" fmla="*/ 2858 w 964882"/>
                      <a:gd name="connsiteY3" fmla="*/ 1666875 h 1666875"/>
                      <a:gd name="connsiteX4" fmla="*/ 0 w 964882"/>
                      <a:gd name="connsiteY4" fmla="*/ 1663065 h 166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882" h="1666875">
                        <a:moveTo>
                          <a:pt x="0" y="1663065"/>
                        </a:moveTo>
                        <a:lnTo>
                          <a:pt x="960120" y="0"/>
                        </a:lnTo>
                        <a:cubicBezTo>
                          <a:pt x="962025" y="0"/>
                          <a:pt x="962978" y="0"/>
                          <a:pt x="964883" y="0"/>
                        </a:cubicBezTo>
                        <a:lnTo>
                          <a:pt x="2858" y="1666875"/>
                        </a:lnTo>
                        <a:cubicBezTo>
                          <a:pt x="1905" y="1664970"/>
                          <a:pt x="953" y="1664018"/>
                          <a:pt x="0" y="166306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orma libre: forma 725">
                    <a:extLst>
                      <a:ext uri="{FF2B5EF4-FFF2-40B4-BE49-F238E27FC236}">
                        <a16:creationId xmlns:a16="http://schemas.microsoft.com/office/drawing/2014/main" id="{CAC681C3-5259-1AB8-ED9E-94BCF470B637}"/>
                      </a:ext>
                    </a:extLst>
                  </p:cNvPr>
                  <p:cNvSpPr/>
                  <p:nvPr/>
                </p:nvSpPr>
                <p:spPr>
                  <a:xfrm>
                    <a:off x="9928965" y="4477624"/>
                    <a:ext cx="965834" cy="1669732"/>
                  </a:xfrm>
                  <a:custGeom>
                    <a:avLst/>
                    <a:gdLst>
                      <a:gd name="connsiteX0" fmla="*/ 0 w 965834"/>
                      <a:gd name="connsiteY0" fmla="*/ 1666875 h 1669732"/>
                      <a:gd name="connsiteX1" fmla="*/ 962025 w 965834"/>
                      <a:gd name="connsiteY1" fmla="*/ 0 h 1669732"/>
                      <a:gd name="connsiteX2" fmla="*/ 965835 w 965834"/>
                      <a:gd name="connsiteY2" fmla="*/ 0 h 1669732"/>
                      <a:gd name="connsiteX3" fmla="*/ 1905 w 965834"/>
                      <a:gd name="connsiteY3" fmla="*/ 1669732 h 1669732"/>
                      <a:gd name="connsiteX4" fmla="*/ 0 w 965834"/>
                      <a:gd name="connsiteY4" fmla="*/ 1666875 h 1669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5834" h="1669732">
                        <a:moveTo>
                          <a:pt x="0" y="1666875"/>
                        </a:moveTo>
                        <a:lnTo>
                          <a:pt x="962025" y="0"/>
                        </a:lnTo>
                        <a:cubicBezTo>
                          <a:pt x="963930" y="0"/>
                          <a:pt x="964882" y="0"/>
                          <a:pt x="965835" y="0"/>
                        </a:cubicBezTo>
                        <a:lnTo>
                          <a:pt x="1905" y="1669732"/>
                        </a:lnTo>
                        <a:cubicBezTo>
                          <a:pt x="952" y="1668780"/>
                          <a:pt x="0" y="1667828"/>
                          <a:pt x="0" y="166687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orma libre: forma 726">
                    <a:extLst>
                      <a:ext uri="{FF2B5EF4-FFF2-40B4-BE49-F238E27FC236}">
                        <a16:creationId xmlns:a16="http://schemas.microsoft.com/office/drawing/2014/main" id="{30548C7C-962C-E5DC-3560-F58378799A02}"/>
                      </a:ext>
                    </a:extLst>
                  </p:cNvPr>
                  <p:cNvSpPr/>
                  <p:nvPr/>
                </p:nvSpPr>
                <p:spPr>
                  <a:xfrm>
                    <a:off x="9930869" y="4477624"/>
                    <a:ext cx="968692" cy="1673542"/>
                  </a:xfrm>
                  <a:custGeom>
                    <a:avLst/>
                    <a:gdLst>
                      <a:gd name="connsiteX0" fmla="*/ 0 w 968692"/>
                      <a:gd name="connsiteY0" fmla="*/ 1669732 h 1673542"/>
                      <a:gd name="connsiteX1" fmla="*/ 963930 w 968692"/>
                      <a:gd name="connsiteY1" fmla="*/ 0 h 1673542"/>
                      <a:gd name="connsiteX2" fmla="*/ 968693 w 968692"/>
                      <a:gd name="connsiteY2" fmla="*/ 0 h 1673542"/>
                      <a:gd name="connsiteX3" fmla="*/ 1905 w 968692"/>
                      <a:gd name="connsiteY3" fmla="*/ 1673543 h 1673542"/>
                      <a:gd name="connsiteX4" fmla="*/ 0 w 968692"/>
                      <a:gd name="connsiteY4" fmla="*/ 1669732 h 1673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692" h="1673542">
                        <a:moveTo>
                          <a:pt x="0" y="1669732"/>
                        </a:moveTo>
                        <a:lnTo>
                          <a:pt x="963930" y="0"/>
                        </a:lnTo>
                        <a:cubicBezTo>
                          <a:pt x="965835" y="0"/>
                          <a:pt x="966788" y="0"/>
                          <a:pt x="968693" y="0"/>
                        </a:cubicBezTo>
                        <a:lnTo>
                          <a:pt x="1905" y="1673543"/>
                        </a:lnTo>
                        <a:cubicBezTo>
                          <a:pt x="953" y="1672590"/>
                          <a:pt x="953" y="1671638"/>
                          <a:pt x="0" y="1669732"/>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orma libre: forma 727">
                    <a:extLst>
                      <a:ext uri="{FF2B5EF4-FFF2-40B4-BE49-F238E27FC236}">
                        <a16:creationId xmlns:a16="http://schemas.microsoft.com/office/drawing/2014/main" id="{FA699648-6255-14AA-9DA0-83616DADD963}"/>
                      </a:ext>
                    </a:extLst>
                  </p:cNvPr>
                  <p:cNvSpPr/>
                  <p:nvPr/>
                </p:nvSpPr>
                <p:spPr>
                  <a:xfrm>
                    <a:off x="9932775" y="4477624"/>
                    <a:ext cx="971550" cy="1677352"/>
                  </a:xfrm>
                  <a:custGeom>
                    <a:avLst/>
                    <a:gdLst>
                      <a:gd name="connsiteX0" fmla="*/ 0 w 971550"/>
                      <a:gd name="connsiteY0" fmla="*/ 1673543 h 1677352"/>
                      <a:gd name="connsiteX1" fmla="*/ 966788 w 971550"/>
                      <a:gd name="connsiteY1" fmla="*/ 0 h 1677352"/>
                      <a:gd name="connsiteX2" fmla="*/ 971550 w 971550"/>
                      <a:gd name="connsiteY2" fmla="*/ 0 h 1677352"/>
                      <a:gd name="connsiteX3" fmla="*/ 1905 w 971550"/>
                      <a:gd name="connsiteY3" fmla="*/ 1677353 h 1677352"/>
                      <a:gd name="connsiteX4" fmla="*/ 0 w 971550"/>
                      <a:gd name="connsiteY4" fmla="*/ 1673543 h 16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50" h="1677352">
                        <a:moveTo>
                          <a:pt x="0" y="1673543"/>
                        </a:moveTo>
                        <a:lnTo>
                          <a:pt x="966788" y="0"/>
                        </a:lnTo>
                        <a:cubicBezTo>
                          <a:pt x="968692" y="0"/>
                          <a:pt x="969645" y="0"/>
                          <a:pt x="971550" y="0"/>
                        </a:cubicBezTo>
                        <a:lnTo>
                          <a:pt x="1905" y="1677353"/>
                        </a:lnTo>
                        <a:cubicBezTo>
                          <a:pt x="1905" y="1676400"/>
                          <a:pt x="953" y="1675448"/>
                          <a:pt x="0" y="167354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orma libre: forma 728">
                    <a:extLst>
                      <a:ext uri="{FF2B5EF4-FFF2-40B4-BE49-F238E27FC236}">
                        <a16:creationId xmlns:a16="http://schemas.microsoft.com/office/drawing/2014/main" id="{E5902D04-1364-8C8D-65BB-CFF861B1EB8F}"/>
                      </a:ext>
                    </a:extLst>
                  </p:cNvPr>
                  <p:cNvSpPr/>
                  <p:nvPr/>
                </p:nvSpPr>
                <p:spPr>
                  <a:xfrm>
                    <a:off x="9934679" y="4477624"/>
                    <a:ext cx="973455" cy="1682115"/>
                  </a:xfrm>
                  <a:custGeom>
                    <a:avLst/>
                    <a:gdLst>
                      <a:gd name="connsiteX0" fmla="*/ 0 w 973455"/>
                      <a:gd name="connsiteY0" fmla="*/ 1677353 h 1682115"/>
                      <a:gd name="connsiteX1" fmla="*/ 968693 w 973455"/>
                      <a:gd name="connsiteY1" fmla="*/ 0 h 1682115"/>
                      <a:gd name="connsiteX2" fmla="*/ 973455 w 973455"/>
                      <a:gd name="connsiteY2" fmla="*/ 0 h 1682115"/>
                      <a:gd name="connsiteX3" fmla="*/ 2858 w 973455"/>
                      <a:gd name="connsiteY3" fmla="*/ 1682115 h 1682115"/>
                      <a:gd name="connsiteX4" fmla="*/ 0 w 973455"/>
                      <a:gd name="connsiteY4" fmla="*/ 1677353 h 1682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455" h="1682115">
                        <a:moveTo>
                          <a:pt x="0" y="1677353"/>
                        </a:moveTo>
                        <a:lnTo>
                          <a:pt x="968693" y="0"/>
                        </a:lnTo>
                        <a:cubicBezTo>
                          <a:pt x="970598" y="0"/>
                          <a:pt x="971550" y="0"/>
                          <a:pt x="973455" y="0"/>
                        </a:cubicBezTo>
                        <a:lnTo>
                          <a:pt x="2858" y="1682115"/>
                        </a:lnTo>
                        <a:cubicBezTo>
                          <a:pt x="1905" y="1680210"/>
                          <a:pt x="953" y="1679257"/>
                          <a:pt x="0" y="167735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orma libre: forma 729">
                    <a:extLst>
                      <a:ext uri="{FF2B5EF4-FFF2-40B4-BE49-F238E27FC236}">
                        <a16:creationId xmlns:a16="http://schemas.microsoft.com/office/drawing/2014/main" id="{BBE27080-07F6-E09E-F5A9-E769CD2390A9}"/>
                      </a:ext>
                    </a:extLst>
                  </p:cNvPr>
                  <p:cNvSpPr/>
                  <p:nvPr/>
                </p:nvSpPr>
                <p:spPr>
                  <a:xfrm>
                    <a:off x="9937537" y="4477624"/>
                    <a:ext cx="975359" cy="1685925"/>
                  </a:xfrm>
                  <a:custGeom>
                    <a:avLst/>
                    <a:gdLst>
                      <a:gd name="connsiteX0" fmla="*/ 0 w 975359"/>
                      <a:gd name="connsiteY0" fmla="*/ 1682115 h 1685925"/>
                      <a:gd name="connsiteX1" fmla="*/ 970597 w 975359"/>
                      <a:gd name="connsiteY1" fmla="*/ 0 h 1685925"/>
                      <a:gd name="connsiteX2" fmla="*/ 975360 w 975359"/>
                      <a:gd name="connsiteY2" fmla="*/ 0 h 1685925"/>
                      <a:gd name="connsiteX3" fmla="*/ 1905 w 975359"/>
                      <a:gd name="connsiteY3" fmla="*/ 1685925 h 1685925"/>
                      <a:gd name="connsiteX4" fmla="*/ 0 w 975359"/>
                      <a:gd name="connsiteY4" fmla="*/ 1682115 h 168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359" h="1685925">
                        <a:moveTo>
                          <a:pt x="0" y="1682115"/>
                        </a:moveTo>
                        <a:lnTo>
                          <a:pt x="970597" y="0"/>
                        </a:lnTo>
                        <a:cubicBezTo>
                          <a:pt x="972503" y="0"/>
                          <a:pt x="973455" y="0"/>
                          <a:pt x="975360" y="0"/>
                        </a:cubicBezTo>
                        <a:lnTo>
                          <a:pt x="1905" y="1685925"/>
                        </a:lnTo>
                        <a:cubicBezTo>
                          <a:pt x="1905" y="1684020"/>
                          <a:pt x="953" y="1683068"/>
                          <a:pt x="0" y="168211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orma libre: forma 730">
                    <a:extLst>
                      <a:ext uri="{FF2B5EF4-FFF2-40B4-BE49-F238E27FC236}">
                        <a16:creationId xmlns:a16="http://schemas.microsoft.com/office/drawing/2014/main" id="{6783CBD3-E880-0307-927C-D822CCB6216F}"/>
                      </a:ext>
                    </a:extLst>
                  </p:cNvPr>
                  <p:cNvSpPr/>
                  <p:nvPr/>
                </p:nvSpPr>
                <p:spPr>
                  <a:xfrm>
                    <a:off x="9939442" y="4477624"/>
                    <a:ext cx="978217" cy="1689734"/>
                  </a:xfrm>
                  <a:custGeom>
                    <a:avLst/>
                    <a:gdLst>
                      <a:gd name="connsiteX0" fmla="*/ 0 w 978217"/>
                      <a:gd name="connsiteY0" fmla="*/ 1685925 h 1689734"/>
                      <a:gd name="connsiteX1" fmla="*/ 973455 w 978217"/>
                      <a:gd name="connsiteY1" fmla="*/ 0 h 1689734"/>
                      <a:gd name="connsiteX2" fmla="*/ 978218 w 978217"/>
                      <a:gd name="connsiteY2" fmla="*/ 0 h 1689734"/>
                      <a:gd name="connsiteX3" fmla="*/ 2858 w 978217"/>
                      <a:gd name="connsiteY3" fmla="*/ 1689735 h 1689734"/>
                      <a:gd name="connsiteX4" fmla="*/ 0 w 978217"/>
                      <a:gd name="connsiteY4" fmla="*/ 1685925 h 168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217" h="1689734">
                        <a:moveTo>
                          <a:pt x="0" y="1685925"/>
                        </a:moveTo>
                        <a:lnTo>
                          <a:pt x="973455" y="0"/>
                        </a:lnTo>
                        <a:cubicBezTo>
                          <a:pt x="975360" y="0"/>
                          <a:pt x="977265" y="0"/>
                          <a:pt x="978218" y="0"/>
                        </a:cubicBezTo>
                        <a:lnTo>
                          <a:pt x="2858" y="1689735"/>
                        </a:lnTo>
                        <a:cubicBezTo>
                          <a:pt x="1905" y="1688782"/>
                          <a:pt x="953" y="1686878"/>
                          <a:pt x="0" y="168592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orma libre: forma 731">
                    <a:extLst>
                      <a:ext uri="{FF2B5EF4-FFF2-40B4-BE49-F238E27FC236}">
                        <a16:creationId xmlns:a16="http://schemas.microsoft.com/office/drawing/2014/main" id="{A6662FD2-27C8-EB69-6F52-A646BA453D0F}"/>
                      </a:ext>
                    </a:extLst>
                  </p:cNvPr>
                  <p:cNvSpPr/>
                  <p:nvPr/>
                </p:nvSpPr>
                <p:spPr>
                  <a:xfrm>
                    <a:off x="9942300" y="4477624"/>
                    <a:ext cx="980122" cy="1694497"/>
                  </a:xfrm>
                  <a:custGeom>
                    <a:avLst/>
                    <a:gdLst>
                      <a:gd name="connsiteX0" fmla="*/ 0 w 980122"/>
                      <a:gd name="connsiteY0" fmla="*/ 1689735 h 1694497"/>
                      <a:gd name="connsiteX1" fmla="*/ 975360 w 980122"/>
                      <a:gd name="connsiteY1" fmla="*/ 0 h 1694497"/>
                      <a:gd name="connsiteX2" fmla="*/ 980122 w 980122"/>
                      <a:gd name="connsiteY2" fmla="*/ 0 h 1694497"/>
                      <a:gd name="connsiteX3" fmla="*/ 2857 w 980122"/>
                      <a:gd name="connsiteY3" fmla="*/ 1694498 h 1694497"/>
                      <a:gd name="connsiteX4" fmla="*/ 0 w 980122"/>
                      <a:gd name="connsiteY4" fmla="*/ 1689735 h 1694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122" h="1694497">
                        <a:moveTo>
                          <a:pt x="0" y="1689735"/>
                        </a:moveTo>
                        <a:lnTo>
                          <a:pt x="975360" y="0"/>
                        </a:lnTo>
                        <a:cubicBezTo>
                          <a:pt x="977265" y="0"/>
                          <a:pt x="979170" y="0"/>
                          <a:pt x="980122" y="0"/>
                        </a:cubicBezTo>
                        <a:lnTo>
                          <a:pt x="2857" y="1694498"/>
                        </a:lnTo>
                        <a:cubicBezTo>
                          <a:pt x="1905" y="1693545"/>
                          <a:pt x="953" y="1691640"/>
                          <a:pt x="0" y="168973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orma libre: forma 732">
                    <a:extLst>
                      <a:ext uri="{FF2B5EF4-FFF2-40B4-BE49-F238E27FC236}">
                        <a16:creationId xmlns:a16="http://schemas.microsoft.com/office/drawing/2014/main" id="{0C6486AC-1B5C-52C4-794F-816AE98D9E2A}"/>
                      </a:ext>
                    </a:extLst>
                  </p:cNvPr>
                  <p:cNvSpPr/>
                  <p:nvPr/>
                </p:nvSpPr>
                <p:spPr>
                  <a:xfrm>
                    <a:off x="9945157" y="4477624"/>
                    <a:ext cx="983932" cy="1699259"/>
                  </a:xfrm>
                  <a:custGeom>
                    <a:avLst/>
                    <a:gdLst>
                      <a:gd name="connsiteX0" fmla="*/ 0 w 983932"/>
                      <a:gd name="connsiteY0" fmla="*/ 1694498 h 1699259"/>
                      <a:gd name="connsiteX1" fmla="*/ 978218 w 983932"/>
                      <a:gd name="connsiteY1" fmla="*/ 0 h 1699259"/>
                      <a:gd name="connsiteX2" fmla="*/ 983933 w 983932"/>
                      <a:gd name="connsiteY2" fmla="*/ 0 h 1699259"/>
                      <a:gd name="connsiteX3" fmla="*/ 2858 w 983932"/>
                      <a:gd name="connsiteY3" fmla="*/ 1699260 h 1699259"/>
                      <a:gd name="connsiteX4" fmla="*/ 0 w 983932"/>
                      <a:gd name="connsiteY4" fmla="*/ 1694498 h 1699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932" h="1699259">
                        <a:moveTo>
                          <a:pt x="0" y="1694498"/>
                        </a:moveTo>
                        <a:lnTo>
                          <a:pt x="978218" y="0"/>
                        </a:lnTo>
                        <a:cubicBezTo>
                          <a:pt x="980122" y="0"/>
                          <a:pt x="982028" y="0"/>
                          <a:pt x="983933" y="0"/>
                        </a:cubicBezTo>
                        <a:lnTo>
                          <a:pt x="2858" y="1699260"/>
                        </a:lnTo>
                        <a:cubicBezTo>
                          <a:pt x="1905" y="1697355"/>
                          <a:pt x="953" y="1696403"/>
                          <a:pt x="0" y="169449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orma libre: forma 733">
                    <a:extLst>
                      <a:ext uri="{FF2B5EF4-FFF2-40B4-BE49-F238E27FC236}">
                        <a16:creationId xmlns:a16="http://schemas.microsoft.com/office/drawing/2014/main" id="{8BBB27A0-50B2-CD3B-F653-9CCD296FC0C5}"/>
                      </a:ext>
                    </a:extLst>
                  </p:cNvPr>
                  <p:cNvSpPr/>
                  <p:nvPr/>
                </p:nvSpPr>
                <p:spPr>
                  <a:xfrm>
                    <a:off x="9948015" y="4477624"/>
                    <a:ext cx="986789" cy="1704022"/>
                  </a:xfrm>
                  <a:custGeom>
                    <a:avLst/>
                    <a:gdLst>
                      <a:gd name="connsiteX0" fmla="*/ 0 w 986789"/>
                      <a:gd name="connsiteY0" fmla="*/ 1699260 h 1704022"/>
                      <a:gd name="connsiteX1" fmla="*/ 981075 w 986789"/>
                      <a:gd name="connsiteY1" fmla="*/ 0 h 1704022"/>
                      <a:gd name="connsiteX2" fmla="*/ 986790 w 986789"/>
                      <a:gd name="connsiteY2" fmla="*/ 0 h 1704022"/>
                      <a:gd name="connsiteX3" fmla="*/ 2857 w 986789"/>
                      <a:gd name="connsiteY3" fmla="*/ 1704023 h 1704022"/>
                      <a:gd name="connsiteX4" fmla="*/ 0 w 986789"/>
                      <a:gd name="connsiteY4" fmla="*/ 1699260 h 1704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6789" h="1704022">
                        <a:moveTo>
                          <a:pt x="0" y="1699260"/>
                        </a:moveTo>
                        <a:lnTo>
                          <a:pt x="981075" y="0"/>
                        </a:lnTo>
                        <a:cubicBezTo>
                          <a:pt x="982980" y="0"/>
                          <a:pt x="984885" y="0"/>
                          <a:pt x="986790" y="0"/>
                        </a:cubicBezTo>
                        <a:lnTo>
                          <a:pt x="2857" y="1704023"/>
                        </a:lnTo>
                        <a:cubicBezTo>
                          <a:pt x="1905" y="1703070"/>
                          <a:pt x="952" y="1701165"/>
                          <a:pt x="0" y="169926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orma libre: forma 734">
                    <a:extLst>
                      <a:ext uri="{FF2B5EF4-FFF2-40B4-BE49-F238E27FC236}">
                        <a16:creationId xmlns:a16="http://schemas.microsoft.com/office/drawing/2014/main" id="{DA7A9045-27DD-92FD-59C9-5DBCDB6F775F}"/>
                      </a:ext>
                    </a:extLst>
                  </p:cNvPr>
                  <p:cNvSpPr/>
                  <p:nvPr/>
                </p:nvSpPr>
                <p:spPr>
                  <a:xfrm>
                    <a:off x="9950872" y="4477624"/>
                    <a:ext cx="990600" cy="1709737"/>
                  </a:xfrm>
                  <a:custGeom>
                    <a:avLst/>
                    <a:gdLst>
                      <a:gd name="connsiteX0" fmla="*/ 0 w 990600"/>
                      <a:gd name="connsiteY0" fmla="*/ 1704023 h 1709737"/>
                      <a:gd name="connsiteX1" fmla="*/ 983932 w 990600"/>
                      <a:gd name="connsiteY1" fmla="*/ 0 h 1709737"/>
                      <a:gd name="connsiteX2" fmla="*/ 990600 w 990600"/>
                      <a:gd name="connsiteY2" fmla="*/ 0 h 1709737"/>
                      <a:gd name="connsiteX3" fmla="*/ 2857 w 990600"/>
                      <a:gd name="connsiteY3" fmla="*/ 1709738 h 1709737"/>
                      <a:gd name="connsiteX4" fmla="*/ 0 w 990600"/>
                      <a:gd name="connsiteY4" fmla="*/ 1704023 h 1709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0" h="1709737">
                        <a:moveTo>
                          <a:pt x="0" y="1704023"/>
                        </a:moveTo>
                        <a:lnTo>
                          <a:pt x="983932" y="0"/>
                        </a:lnTo>
                        <a:cubicBezTo>
                          <a:pt x="985838" y="0"/>
                          <a:pt x="987743" y="0"/>
                          <a:pt x="990600" y="0"/>
                        </a:cubicBezTo>
                        <a:lnTo>
                          <a:pt x="2857" y="1709738"/>
                        </a:lnTo>
                        <a:cubicBezTo>
                          <a:pt x="1905" y="1707832"/>
                          <a:pt x="953" y="1705928"/>
                          <a:pt x="0" y="170402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orma libre: forma 735">
                    <a:extLst>
                      <a:ext uri="{FF2B5EF4-FFF2-40B4-BE49-F238E27FC236}">
                        <a16:creationId xmlns:a16="http://schemas.microsoft.com/office/drawing/2014/main" id="{DFADDDCD-2279-0811-A1DE-8E0D8C6A7398}"/>
                      </a:ext>
                    </a:extLst>
                  </p:cNvPr>
                  <p:cNvSpPr/>
                  <p:nvPr/>
                </p:nvSpPr>
                <p:spPr>
                  <a:xfrm>
                    <a:off x="9953729" y="4477624"/>
                    <a:ext cx="993457" cy="1715452"/>
                  </a:xfrm>
                  <a:custGeom>
                    <a:avLst/>
                    <a:gdLst>
                      <a:gd name="connsiteX0" fmla="*/ 0 w 993457"/>
                      <a:gd name="connsiteY0" fmla="*/ 1709738 h 1715452"/>
                      <a:gd name="connsiteX1" fmla="*/ 986790 w 993457"/>
                      <a:gd name="connsiteY1" fmla="*/ 0 h 1715452"/>
                      <a:gd name="connsiteX2" fmla="*/ 993458 w 993457"/>
                      <a:gd name="connsiteY2" fmla="*/ 0 h 1715452"/>
                      <a:gd name="connsiteX3" fmla="*/ 2858 w 993457"/>
                      <a:gd name="connsiteY3" fmla="*/ 1715453 h 1715452"/>
                      <a:gd name="connsiteX4" fmla="*/ 0 w 993457"/>
                      <a:gd name="connsiteY4" fmla="*/ 1709738 h 1715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457" h="1715452">
                        <a:moveTo>
                          <a:pt x="0" y="1709738"/>
                        </a:moveTo>
                        <a:lnTo>
                          <a:pt x="986790" y="0"/>
                        </a:lnTo>
                        <a:cubicBezTo>
                          <a:pt x="988695" y="0"/>
                          <a:pt x="991553" y="0"/>
                          <a:pt x="993458" y="0"/>
                        </a:cubicBezTo>
                        <a:lnTo>
                          <a:pt x="2858" y="1715453"/>
                        </a:lnTo>
                        <a:cubicBezTo>
                          <a:pt x="1905" y="1713548"/>
                          <a:pt x="953" y="1711643"/>
                          <a:pt x="0" y="170973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orma libre: forma 736">
                    <a:extLst>
                      <a:ext uri="{FF2B5EF4-FFF2-40B4-BE49-F238E27FC236}">
                        <a16:creationId xmlns:a16="http://schemas.microsoft.com/office/drawing/2014/main" id="{B081B2AC-E886-B3C4-9D03-931531A3DDF8}"/>
                      </a:ext>
                    </a:extLst>
                  </p:cNvPr>
                  <p:cNvSpPr/>
                  <p:nvPr/>
                </p:nvSpPr>
                <p:spPr>
                  <a:xfrm>
                    <a:off x="9956587" y="4477624"/>
                    <a:ext cx="997267" cy="1722119"/>
                  </a:xfrm>
                  <a:custGeom>
                    <a:avLst/>
                    <a:gdLst>
                      <a:gd name="connsiteX0" fmla="*/ 0 w 997267"/>
                      <a:gd name="connsiteY0" fmla="*/ 1715453 h 1722119"/>
                      <a:gd name="connsiteX1" fmla="*/ 990600 w 997267"/>
                      <a:gd name="connsiteY1" fmla="*/ 0 h 1722119"/>
                      <a:gd name="connsiteX2" fmla="*/ 997267 w 997267"/>
                      <a:gd name="connsiteY2" fmla="*/ 0 h 1722119"/>
                      <a:gd name="connsiteX3" fmla="*/ 3810 w 997267"/>
                      <a:gd name="connsiteY3" fmla="*/ 1722120 h 1722119"/>
                      <a:gd name="connsiteX4" fmla="*/ 0 w 997267"/>
                      <a:gd name="connsiteY4" fmla="*/ 1715453 h 1722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267" h="1722119">
                        <a:moveTo>
                          <a:pt x="0" y="1715453"/>
                        </a:moveTo>
                        <a:lnTo>
                          <a:pt x="990600" y="0"/>
                        </a:lnTo>
                        <a:cubicBezTo>
                          <a:pt x="993457" y="0"/>
                          <a:pt x="995363" y="0"/>
                          <a:pt x="997267" y="0"/>
                        </a:cubicBezTo>
                        <a:lnTo>
                          <a:pt x="3810" y="1722120"/>
                        </a:lnTo>
                        <a:cubicBezTo>
                          <a:pt x="2857" y="1720215"/>
                          <a:pt x="1905" y="1718310"/>
                          <a:pt x="0" y="171545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orma libre: forma 737">
                    <a:extLst>
                      <a:ext uri="{FF2B5EF4-FFF2-40B4-BE49-F238E27FC236}">
                        <a16:creationId xmlns:a16="http://schemas.microsoft.com/office/drawing/2014/main" id="{BC6CA363-D2D6-FC6C-777E-B6C5810D2E7C}"/>
                      </a:ext>
                    </a:extLst>
                  </p:cNvPr>
                  <p:cNvSpPr/>
                  <p:nvPr/>
                </p:nvSpPr>
                <p:spPr>
                  <a:xfrm>
                    <a:off x="9960397" y="4477624"/>
                    <a:ext cx="1002030" cy="1727834"/>
                  </a:xfrm>
                  <a:custGeom>
                    <a:avLst/>
                    <a:gdLst>
                      <a:gd name="connsiteX0" fmla="*/ 0 w 1002030"/>
                      <a:gd name="connsiteY0" fmla="*/ 1722120 h 1727834"/>
                      <a:gd name="connsiteX1" fmla="*/ 994410 w 1002030"/>
                      <a:gd name="connsiteY1" fmla="*/ 0 h 1727834"/>
                      <a:gd name="connsiteX2" fmla="*/ 1002030 w 1002030"/>
                      <a:gd name="connsiteY2" fmla="*/ 0 h 1727834"/>
                      <a:gd name="connsiteX3" fmla="*/ 3810 w 1002030"/>
                      <a:gd name="connsiteY3" fmla="*/ 1727835 h 1727834"/>
                      <a:gd name="connsiteX4" fmla="*/ 0 w 1002030"/>
                      <a:gd name="connsiteY4" fmla="*/ 1722120 h 1727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030" h="1727834">
                        <a:moveTo>
                          <a:pt x="0" y="1722120"/>
                        </a:moveTo>
                        <a:lnTo>
                          <a:pt x="994410" y="0"/>
                        </a:lnTo>
                        <a:cubicBezTo>
                          <a:pt x="997268" y="0"/>
                          <a:pt x="1000125" y="0"/>
                          <a:pt x="1002030" y="0"/>
                        </a:cubicBezTo>
                        <a:lnTo>
                          <a:pt x="3810" y="1727835"/>
                        </a:lnTo>
                        <a:cubicBezTo>
                          <a:pt x="2857" y="1726882"/>
                          <a:pt x="1905" y="1724025"/>
                          <a:pt x="0" y="172212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orma libre: forma 738">
                    <a:extLst>
                      <a:ext uri="{FF2B5EF4-FFF2-40B4-BE49-F238E27FC236}">
                        <a16:creationId xmlns:a16="http://schemas.microsoft.com/office/drawing/2014/main" id="{C6D8D06F-BAE3-28E4-37E3-F7E9FA16067E}"/>
                      </a:ext>
                    </a:extLst>
                  </p:cNvPr>
                  <p:cNvSpPr/>
                  <p:nvPr/>
                </p:nvSpPr>
                <p:spPr>
                  <a:xfrm>
                    <a:off x="9964207" y="4477624"/>
                    <a:ext cx="1004887" cy="1733550"/>
                  </a:xfrm>
                  <a:custGeom>
                    <a:avLst/>
                    <a:gdLst>
                      <a:gd name="connsiteX0" fmla="*/ 0 w 1004887"/>
                      <a:gd name="connsiteY0" fmla="*/ 1727835 h 1733550"/>
                      <a:gd name="connsiteX1" fmla="*/ 998220 w 1004887"/>
                      <a:gd name="connsiteY1" fmla="*/ 0 h 1733550"/>
                      <a:gd name="connsiteX2" fmla="*/ 1004888 w 1004887"/>
                      <a:gd name="connsiteY2" fmla="*/ 0 h 1733550"/>
                      <a:gd name="connsiteX3" fmla="*/ 2858 w 1004887"/>
                      <a:gd name="connsiteY3" fmla="*/ 1733550 h 1733550"/>
                      <a:gd name="connsiteX4" fmla="*/ 0 w 1004887"/>
                      <a:gd name="connsiteY4" fmla="*/ 1727835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887" h="1733550">
                        <a:moveTo>
                          <a:pt x="0" y="1727835"/>
                        </a:moveTo>
                        <a:lnTo>
                          <a:pt x="998220" y="0"/>
                        </a:lnTo>
                        <a:cubicBezTo>
                          <a:pt x="1002030" y="0"/>
                          <a:pt x="1004888" y="0"/>
                          <a:pt x="1004888" y="0"/>
                        </a:cubicBezTo>
                        <a:lnTo>
                          <a:pt x="2858" y="1733550"/>
                        </a:lnTo>
                        <a:cubicBezTo>
                          <a:pt x="2858" y="1733550"/>
                          <a:pt x="1905" y="1731645"/>
                          <a:pt x="0" y="172783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57" name="Gráfico 436">
                <a:extLst>
                  <a:ext uri="{FF2B5EF4-FFF2-40B4-BE49-F238E27FC236}">
                    <a16:creationId xmlns:a16="http://schemas.microsoft.com/office/drawing/2014/main" id="{7F3BD551-CC53-BE61-EF9C-C5B4F570258D}"/>
                  </a:ext>
                </a:extLst>
              </p:cNvPr>
              <p:cNvGrpSpPr/>
              <p:nvPr/>
            </p:nvGrpSpPr>
            <p:grpSpPr>
              <a:xfrm>
                <a:off x="6964785" y="4477624"/>
                <a:ext cx="1066800" cy="1733550"/>
                <a:chOff x="6964785" y="4477624"/>
                <a:chExt cx="1066800" cy="1733550"/>
              </a:xfrm>
              <a:grpFill/>
            </p:grpSpPr>
            <p:sp>
              <p:nvSpPr>
                <p:cNvPr id="139" name="Forma libre: forma 689">
                  <a:extLst>
                    <a:ext uri="{FF2B5EF4-FFF2-40B4-BE49-F238E27FC236}">
                      <a16:creationId xmlns:a16="http://schemas.microsoft.com/office/drawing/2014/main" id="{3750E092-EC4F-550A-3929-70505180369C}"/>
                    </a:ext>
                  </a:extLst>
                </p:cNvPr>
                <p:cNvSpPr/>
                <p:nvPr/>
              </p:nvSpPr>
              <p:spPr>
                <a:xfrm>
                  <a:off x="6964785" y="4477624"/>
                  <a:ext cx="1066800" cy="1733550"/>
                </a:xfrm>
                <a:custGeom>
                  <a:avLst/>
                  <a:gdLst>
                    <a:gd name="connsiteX0" fmla="*/ 1066800 w 1066800"/>
                    <a:gd name="connsiteY0" fmla="*/ 1619250 h 1733550"/>
                    <a:gd name="connsiteX1" fmla="*/ 1001078 w 1066800"/>
                    <a:gd name="connsiteY1" fmla="*/ 1733550 h 1733550"/>
                    <a:gd name="connsiteX2" fmla="*/ 0 w 1066800"/>
                    <a:gd name="connsiteY2" fmla="*/ 0 h 1733550"/>
                    <a:gd name="connsiteX3" fmla="*/ 132398 w 1066800"/>
                    <a:gd name="connsiteY3" fmla="*/ 0 h 1733550"/>
                    <a:gd name="connsiteX4" fmla="*/ 1066800 w 1066800"/>
                    <a:gd name="connsiteY4" fmla="*/ 161925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00" h="1733550">
                      <a:moveTo>
                        <a:pt x="1066800" y="1619250"/>
                      </a:moveTo>
                      <a:cubicBezTo>
                        <a:pt x="1030605" y="1682115"/>
                        <a:pt x="1001078" y="1733550"/>
                        <a:pt x="1001078" y="1733550"/>
                      </a:cubicBezTo>
                      <a:lnTo>
                        <a:pt x="0" y="0"/>
                      </a:lnTo>
                      <a:cubicBezTo>
                        <a:pt x="0" y="0"/>
                        <a:pt x="59055" y="0"/>
                        <a:pt x="132398" y="0"/>
                      </a:cubicBezTo>
                      <a:cubicBezTo>
                        <a:pt x="132398" y="0"/>
                        <a:pt x="1066800" y="1619250"/>
                        <a:pt x="1066800" y="161925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0" name="Gráfico 436">
                  <a:extLst>
                    <a:ext uri="{FF2B5EF4-FFF2-40B4-BE49-F238E27FC236}">
                      <a16:creationId xmlns:a16="http://schemas.microsoft.com/office/drawing/2014/main" id="{D8177C0A-8361-B94C-2540-80E1AF09EFAE}"/>
                    </a:ext>
                  </a:extLst>
                </p:cNvPr>
                <p:cNvGrpSpPr/>
                <p:nvPr/>
              </p:nvGrpSpPr>
              <p:grpSpPr>
                <a:xfrm>
                  <a:off x="6964785" y="4477624"/>
                  <a:ext cx="1066800" cy="1733550"/>
                  <a:chOff x="6964785" y="4477624"/>
                  <a:chExt cx="1066800" cy="1733550"/>
                </a:xfrm>
                <a:grpFill/>
              </p:grpSpPr>
              <p:sp>
                <p:nvSpPr>
                  <p:cNvPr id="141" name="Forma libre: forma 691">
                    <a:extLst>
                      <a:ext uri="{FF2B5EF4-FFF2-40B4-BE49-F238E27FC236}">
                        <a16:creationId xmlns:a16="http://schemas.microsoft.com/office/drawing/2014/main" id="{84C9D089-86BF-8E7F-FB2D-58400C17C1CD}"/>
                      </a:ext>
                    </a:extLst>
                  </p:cNvPr>
                  <p:cNvSpPr/>
                  <p:nvPr/>
                </p:nvSpPr>
                <p:spPr>
                  <a:xfrm>
                    <a:off x="7096468" y="4477624"/>
                    <a:ext cx="935116" cy="1620202"/>
                  </a:xfrm>
                  <a:custGeom>
                    <a:avLst/>
                    <a:gdLst>
                      <a:gd name="connsiteX0" fmla="*/ 714 w 935116"/>
                      <a:gd name="connsiteY0" fmla="*/ 0 h 1620202"/>
                      <a:gd name="connsiteX1" fmla="*/ 935117 w 935116"/>
                      <a:gd name="connsiteY1" fmla="*/ 1619250 h 1620202"/>
                      <a:gd name="connsiteX2" fmla="*/ 935117 w 935116"/>
                      <a:gd name="connsiteY2" fmla="*/ 1620203 h 1620202"/>
                      <a:gd name="connsiteX3" fmla="*/ 714 w 935116"/>
                      <a:gd name="connsiteY3" fmla="*/ 0 h 1620202"/>
                      <a:gd name="connsiteX4" fmla="*/ 714 w 935116"/>
                      <a:gd name="connsiteY4" fmla="*/ 0 h 1620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116" h="1620202">
                        <a:moveTo>
                          <a:pt x="714" y="0"/>
                        </a:moveTo>
                        <a:lnTo>
                          <a:pt x="935117" y="1619250"/>
                        </a:lnTo>
                        <a:cubicBezTo>
                          <a:pt x="935117" y="1619250"/>
                          <a:pt x="935117" y="1620203"/>
                          <a:pt x="935117" y="1620203"/>
                        </a:cubicBezTo>
                        <a:lnTo>
                          <a:pt x="714" y="0"/>
                        </a:lnTo>
                        <a:cubicBezTo>
                          <a:pt x="-238" y="0"/>
                          <a:pt x="-238" y="0"/>
                          <a:pt x="714"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orma libre: forma 692">
                    <a:extLst>
                      <a:ext uri="{FF2B5EF4-FFF2-40B4-BE49-F238E27FC236}">
                        <a16:creationId xmlns:a16="http://schemas.microsoft.com/office/drawing/2014/main" id="{57D84C82-25A5-B5E7-9FF3-E7B1F9C1F315}"/>
                      </a:ext>
                    </a:extLst>
                  </p:cNvPr>
                  <p:cNvSpPr/>
                  <p:nvPr/>
                </p:nvSpPr>
                <p:spPr>
                  <a:xfrm>
                    <a:off x="7091467" y="4477624"/>
                    <a:ext cx="940117" cy="1624012"/>
                  </a:xfrm>
                  <a:custGeom>
                    <a:avLst/>
                    <a:gdLst>
                      <a:gd name="connsiteX0" fmla="*/ 4763 w 940117"/>
                      <a:gd name="connsiteY0" fmla="*/ 0 h 1624012"/>
                      <a:gd name="connsiteX1" fmla="*/ 940118 w 940117"/>
                      <a:gd name="connsiteY1" fmla="*/ 1620203 h 1624012"/>
                      <a:gd name="connsiteX2" fmla="*/ 938213 w 940117"/>
                      <a:gd name="connsiteY2" fmla="*/ 1624013 h 1624012"/>
                      <a:gd name="connsiteX3" fmla="*/ 0 w 940117"/>
                      <a:gd name="connsiteY3" fmla="*/ 0 h 1624012"/>
                      <a:gd name="connsiteX4" fmla="*/ 4763 w 940117"/>
                      <a:gd name="connsiteY4" fmla="*/ 0 h 162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0117" h="1624012">
                        <a:moveTo>
                          <a:pt x="4763" y="0"/>
                        </a:moveTo>
                        <a:lnTo>
                          <a:pt x="940118" y="1620203"/>
                        </a:lnTo>
                        <a:cubicBezTo>
                          <a:pt x="939165" y="1621155"/>
                          <a:pt x="939165" y="1623060"/>
                          <a:pt x="938213" y="1624013"/>
                        </a:cubicBezTo>
                        <a:lnTo>
                          <a:pt x="0" y="0"/>
                        </a:lnTo>
                        <a:cubicBezTo>
                          <a:pt x="1905" y="0"/>
                          <a:pt x="2858" y="0"/>
                          <a:pt x="476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orma libre: forma 693">
                    <a:extLst>
                      <a:ext uri="{FF2B5EF4-FFF2-40B4-BE49-F238E27FC236}">
                        <a16:creationId xmlns:a16="http://schemas.microsoft.com/office/drawing/2014/main" id="{9676A9CF-3FDD-24DF-63C7-F6F1D930EEE1}"/>
                      </a:ext>
                    </a:extLst>
                  </p:cNvPr>
                  <p:cNvSpPr/>
                  <p:nvPr/>
                </p:nvSpPr>
                <p:spPr>
                  <a:xfrm>
                    <a:off x="7087657" y="4477624"/>
                    <a:ext cx="941069" cy="1627822"/>
                  </a:xfrm>
                  <a:custGeom>
                    <a:avLst/>
                    <a:gdLst>
                      <a:gd name="connsiteX0" fmla="*/ 3810 w 941069"/>
                      <a:gd name="connsiteY0" fmla="*/ 0 h 1627822"/>
                      <a:gd name="connsiteX1" fmla="*/ 941070 w 941069"/>
                      <a:gd name="connsiteY1" fmla="*/ 1624013 h 1627822"/>
                      <a:gd name="connsiteX2" fmla="*/ 939165 w 941069"/>
                      <a:gd name="connsiteY2" fmla="*/ 1627823 h 1627822"/>
                      <a:gd name="connsiteX3" fmla="*/ 0 w 941069"/>
                      <a:gd name="connsiteY3" fmla="*/ 0 h 1627822"/>
                      <a:gd name="connsiteX4" fmla="*/ 3810 w 941069"/>
                      <a:gd name="connsiteY4" fmla="*/ 0 h 1627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069" h="1627822">
                        <a:moveTo>
                          <a:pt x="3810" y="0"/>
                        </a:moveTo>
                        <a:lnTo>
                          <a:pt x="941070" y="1624013"/>
                        </a:lnTo>
                        <a:cubicBezTo>
                          <a:pt x="940118" y="1624965"/>
                          <a:pt x="940118" y="1626870"/>
                          <a:pt x="939165" y="1627823"/>
                        </a:cubicBezTo>
                        <a:lnTo>
                          <a:pt x="0" y="0"/>
                        </a:lnTo>
                        <a:cubicBezTo>
                          <a:pt x="953" y="0"/>
                          <a:pt x="2858"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orma libre: forma 694">
                    <a:extLst>
                      <a:ext uri="{FF2B5EF4-FFF2-40B4-BE49-F238E27FC236}">
                        <a16:creationId xmlns:a16="http://schemas.microsoft.com/office/drawing/2014/main" id="{80D03992-62BA-376D-F732-4123FFF3AF7E}"/>
                      </a:ext>
                    </a:extLst>
                  </p:cNvPr>
                  <p:cNvSpPr/>
                  <p:nvPr/>
                </p:nvSpPr>
                <p:spPr>
                  <a:xfrm>
                    <a:off x="7083847" y="4477624"/>
                    <a:ext cx="942975" cy="1630680"/>
                  </a:xfrm>
                  <a:custGeom>
                    <a:avLst/>
                    <a:gdLst>
                      <a:gd name="connsiteX0" fmla="*/ 3810 w 942975"/>
                      <a:gd name="connsiteY0" fmla="*/ 0 h 1630680"/>
                      <a:gd name="connsiteX1" fmla="*/ 942975 w 942975"/>
                      <a:gd name="connsiteY1" fmla="*/ 1627823 h 1630680"/>
                      <a:gd name="connsiteX2" fmla="*/ 941070 w 942975"/>
                      <a:gd name="connsiteY2" fmla="*/ 1630680 h 1630680"/>
                      <a:gd name="connsiteX3" fmla="*/ 0 w 942975"/>
                      <a:gd name="connsiteY3" fmla="*/ 0 h 1630680"/>
                      <a:gd name="connsiteX4" fmla="*/ 3810 w 942975"/>
                      <a:gd name="connsiteY4" fmla="*/ 0 h 1630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975" h="1630680">
                        <a:moveTo>
                          <a:pt x="3810" y="0"/>
                        </a:moveTo>
                        <a:lnTo>
                          <a:pt x="942975" y="1627823"/>
                        </a:lnTo>
                        <a:cubicBezTo>
                          <a:pt x="942023" y="1628775"/>
                          <a:pt x="942023" y="1629728"/>
                          <a:pt x="941070" y="1630680"/>
                        </a:cubicBezTo>
                        <a:lnTo>
                          <a:pt x="0" y="0"/>
                        </a:lnTo>
                        <a:cubicBezTo>
                          <a:pt x="953" y="0"/>
                          <a:pt x="1905"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orma libre: forma 695">
                    <a:extLst>
                      <a:ext uri="{FF2B5EF4-FFF2-40B4-BE49-F238E27FC236}">
                        <a16:creationId xmlns:a16="http://schemas.microsoft.com/office/drawing/2014/main" id="{9EE36C29-1216-4509-F9DC-A8FCBDE69F6B}"/>
                      </a:ext>
                    </a:extLst>
                  </p:cNvPr>
                  <p:cNvSpPr/>
                  <p:nvPr/>
                </p:nvSpPr>
                <p:spPr>
                  <a:xfrm>
                    <a:off x="7080037" y="4477624"/>
                    <a:ext cx="944880" cy="1633537"/>
                  </a:xfrm>
                  <a:custGeom>
                    <a:avLst/>
                    <a:gdLst>
                      <a:gd name="connsiteX0" fmla="*/ 3810 w 944880"/>
                      <a:gd name="connsiteY0" fmla="*/ 0 h 1633537"/>
                      <a:gd name="connsiteX1" fmla="*/ 944880 w 944880"/>
                      <a:gd name="connsiteY1" fmla="*/ 1630680 h 1633537"/>
                      <a:gd name="connsiteX2" fmla="*/ 942975 w 944880"/>
                      <a:gd name="connsiteY2" fmla="*/ 1633538 h 1633537"/>
                      <a:gd name="connsiteX3" fmla="*/ 0 w 944880"/>
                      <a:gd name="connsiteY3" fmla="*/ 0 h 1633537"/>
                      <a:gd name="connsiteX4" fmla="*/ 3810 w 944880"/>
                      <a:gd name="connsiteY4" fmla="*/ 0 h 1633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880" h="1633537">
                        <a:moveTo>
                          <a:pt x="3810" y="0"/>
                        </a:moveTo>
                        <a:lnTo>
                          <a:pt x="944880" y="1630680"/>
                        </a:lnTo>
                        <a:cubicBezTo>
                          <a:pt x="943927" y="1631632"/>
                          <a:pt x="943927" y="1632585"/>
                          <a:pt x="942975" y="1633538"/>
                        </a:cubicBezTo>
                        <a:lnTo>
                          <a:pt x="0" y="0"/>
                        </a:lnTo>
                        <a:cubicBezTo>
                          <a:pt x="952" y="0"/>
                          <a:pt x="2857"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orma libre: forma 696">
                    <a:extLst>
                      <a:ext uri="{FF2B5EF4-FFF2-40B4-BE49-F238E27FC236}">
                        <a16:creationId xmlns:a16="http://schemas.microsoft.com/office/drawing/2014/main" id="{5D2B421B-D297-F7D9-B05A-028D6E70694A}"/>
                      </a:ext>
                    </a:extLst>
                  </p:cNvPr>
                  <p:cNvSpPr/>
                  <p:nvPr/>
                </p:nvSpPr>
                <p:spPr>
                  <a:xfrm>
                    <a:off x="7077180" y="4477624"/>
                    <a:ext cx="945832" cy="1636394"/>
                  </a:xfrm>
                  <a:custGeom>
                    <a:avLst/>
                    <a:gdLst>
                      <a:gd name="connsiteX0" fmla="*/ 2858 w 945832"/>
                      <a:gd name="connsiteY0" fmla="*/ 0 h 1636394"/>
                      <a:gd name="connsiteX1" fmla="*/ 945833 w 945832"/>
                      <a:gd name="connsiteY1" fmla="*/ 1633538 h 1636394"/>
                      <a:gd name="connsiteX2" fmla="*/ 943928 w 945832"/>
                      <a:gd name="connsiteY2" fmla="*/ 1636395 h 1636394"/>
                      <a:gd name="connsiteX3" fmla="*/ 0 w 945832"/>
                      <a:gd name="connsiteY3" fmla="*/ 0 h 1636394"/>
                      <a:gd name="connsiteX4" fmla="*/ 2858 w 945832"/>
                      <a:gd name="connsiteY4" fmla="*/ 0 h 1636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832" h="1636394">
                        <a:moveTo>
                          <a:pt x="2858" y="0"/>
                        </a:moveTo>
                        <a:lnTo>
                          <a:pt x="945833" y="1633538"/>
                        </a:lnTo>
                        <a:cubicBezTo>
                          <a:pt x="944880" y="1634490"/>
                          <a:pt x="944880" y="1635443"/>
                          <a:pt x="943928" y="1636395"/>
                        </a:cubicBezTo>
                        <a:lnTo>
                          <a:pt x="0" y="0"/>
                        </a:lnTo>
                        <a:cubicBezTo>
                          <a:pt x="952" y="0"/>
                          <a:pt x="1905" y="0"/>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orma libre: forma 697">
                    <a:extLst>
                      <a:ext uri="{FF2B5EF4-FFF2-40B4-BE49-F238E27FC236}">
                        <a16:creationId xmlns:a16="http://schemas.microsoft.com/office/drawing/2014/main" id="{D92C450C-EC57-1C9D-48DB-22B01DBFD1D1}"/>
                      </a:ext>
                    </a:extLst>
                  </p:cNvPr>
                  <p:cNvSpPr/>
                  <p:nvPr/>
                </p:nvSpPr>
                <p:spPr>
                  <a:xfrm>
                    <a:off x="7073369" y="4477624"/>
                    <a:ext cx="948690" cy="1639252"/>
                  </a:xfrm>
                  <a:custGeom>
                    <a:avLst/>
                    <a:gdLst>
                      <a:gd name="connsiteX0" fmla="*/ 3810 w 948690"/>
                      <a:gd name="connsiteY0" fmla="*/ 0 h 1639252"/>
                      <a:gd name="connsiteX1" fmla="*/ 948690 w 948690"/>
                      <a:gd name="connsiteY1" fmla="*/ 1636395 h 1639252"/>
                      <a:gd name="connsiteX2" fmla="*/ 946785 w 948690"/>
                      <a:gd name="connsiteY2" fmla="*/ 1639253 h 1639252"/>
                      <a:gd name="connsiteX3" fmla="*/ 0 w 948690"/>
                      <a:gd name="connsiteY3" fmla="*/ 0 h 1639252"/>
                      <a:gd name="connsiteX4" fmla="*/ 3810 w 948690"/>
                      <a:gd name="connsiteY4" fmla="*/ 0 h 1639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8690" h="1639252">
                        <a:moveTo>
                          <a:pt x="3810" y="0"/>
                        </a:moveTo>
                        <a:lnTo>
                          <a:pt x="948690" y="1636395"/>
                        </a:lnTo>
                        <a:cubicBezTo>
                          <a:pt x="947738" y="1637348"/>
                          <a:pt x="947738" y="1638300"/>
                          <a:pt x="946785" y="1639253"/>
                        </a:cubicBezTo>
                        <a:lnTo>
                          <a:pt x="0" y="0"/>
                        </a:lnTo>
                        <a:cubicBezTo>
                          <a:pt x="953" y="0"/>
                          <a:pt x="1905"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orma libre: forma 698">
                    <a:extLst>
                      <a:ext uri="{FF2B5EF4-FFF2-40B4-BE49-F238E27FC236}">
                        <a16:creationId xmlns:a16="http://schemas.microsoft.com/office/drawing/2014/main" id="{7DC39AD7-E992-F10D-D699-222ACF53B9CF}"/>
                      </a:ext>
                    </a:extLst>
                  </p:cNvPr>
                  <p:cNvSpPr/>
                  <p:nvPr/>
                </p:nvSpPr>
                <p:spPr>
                  <a:xfrm>
                    <a:off x="7070512" y="4477624"/>
                    <a:ext cx="949642" cy="1642109"/>
                  </a:xfrm>
                  <a:custGeom>
                    <a:avLst/>
                    <a:gdLst>
                      <a:gd name="connsiteX0" fmla="*/ 2857 w 949642"/>
                      <a:gd name="connsiteY0" fmla="*/ 0 h 1642109"/>
                      <a:gd name="connsiteX1" fmla="*/ 949643 w 949642"/>
                      <a:gd name="connsiteY1" fmla="*/ 1639253 h 1642109"/>
                      <a:gd name="connsiteX2" fmla="*/ 947738 w 949642"/>
                      <a:gd name="connsiteY2" fmla="*/ 1642110 h 1642109"/>
                      <a:gd name="connsiteX3" fmla="*/ 0 w 949642"/>
                      <a:gd name="connsiteY3" fmla="*/ 0 h 1642109"/>
                      <a:gd name="connsiteX4" fmla="*/ 2857 w 949642"/>
                      <a:gd name="connsiteY4" fmla="*/ 0 h 1642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642" h="1642109">
                        <a:moveTo>
                          <a:pt x="2857" y="0"/>
                        </a:moveTo>
                        <a:lnTo>
                          <a:pt x="949643" y="1639253"/>
                        </a:lnTo>
                        <a:cubicBezTo>
                          <a:pt x="948690" y="1640205"/>
                          <a:pt x="948690" y="1641157"/>
                          <a:pt x="947738" y="1642110"/>
                        </a:cubicBezTo>
                        <a:lnTo>
                          <a:pt x="0" y="0"/>
                        </a:lnTo>
                        <a:cubicBezTo>
                          <a:pt x="952" y="0"/>
                          <a:pt x="1905" y="0"/>
                          <a:pt x="2857"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orma libre: forma 699">
                    <a:extLst>
                      <a:ext uri="{FF2B5EF4-FFF2-40B4-BE49-F238E27FC236}">
                        <a16:creationId xmlns:a16="http://schemas.microsoft.com/office/drawing/2014/main" id="{9DE6B841-7A96-888F-E393-D1FF03A17690}"/>
                      </a:ext>
                    </a:extLst>
                  </p:cNvPr>
                  <p:cNvSpPr/>
                  <p:nvPr/>
                </p:nvSpPr>
                <p:spPr>
                  <a:xfrm>
                    <a:off x="7066702" y="4477624"/>
                    <a:ext cx="951547" cy="1644967"/>
                  </a:xfrm>
                  <a:custGeom>
                    <a:avLst/>
                    <a:gdLst>
                      <a:gd name="connsiteX0" fmla="*/ 3810 w 951547"/>
                      <a:gd name="connsiteY0" fmla="*/ 0 h 1644967"/>
                      <a:gd name="connsiteX1" fmla="*/ 951548 w 951547"/>
                      <a:gd name="connsiteY1" fmla="*/ 1642110 h 1644967"/>
                      <a:gd name="connsiteX2" fmla="*/ 949643 w 951547"/>
                      <a:gd name="connsiteY2" fmla="*/ 1644968 h 1644967"/>
                      <a:gd name="connsiteX3" fmla="*/ 0 w 951547"/>
                      <a:gd name="connsiteY3" fmla="*/ 0 h 1644967"/>
                      <a:gd name="connsiteX4" fmla="*/ 3810 w 951547"/>
                      <a:gd name="connsiteY4" fmla="*/ 0 h 1644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547" h="1644967">
                        <a:moveTo>
                          <a:pt x="3810" y="0"/>
                        </a:moveTo>
                        <a:lnTo>
                          <a:pt x="951548" y="1642110"/>
                        </a:lnTo>
                        <a:cubicBezTo>
                          <a:pt x="950595" y="1643063"/>
                          <a:pt x="950595" y="1644015"/>
                          <a:pt x="949643" y="1644968"/>
                        </a:cubicBezTo>
                        <a:lnTo>
                          <a:pt x="0" y="0"/>
                        </a:lnTo>
                        <a:cubicBezTo>
                          <a:pt x="1905" y="0"/>
                          <a:pt x="2858"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orma libre: forma 700">
                    <a:extLst>
                      <a:ext uri="{FF2B5EF4-FFF2-40B4-BE49-F238E27FC236}">
                        <a16:creationId xmlns:a16="http://schemas.microsoft.com/office/drawing/2014/main" id="{CEFEC1F4-34C2-FD02-3426-5B43E8809902}"/>
                      </a:ext>
                    </a:extLst>
                  </p:cNvPr>
                  <p:cNvSpPr/>
                  <p:nvPr/>
                </p:nvSpPr>
                <p:spPr>
                  <a:xfrm>
                    <a:off x="7063844" y="4477624"/>
                    <a:ext cx="952500" cy="1647825"/>
                  </a:xfrm>
                  <a:custGeom>
                    <a:avLst/>
                    <a:gdLst>
                      <a:gd name="connsiteX0" fmla="*/ 2858 w 952500"/>
                      <a:gd name="connsiteY0" fmla="*/ 0 h 1647825"/>
                      <a:gd name="connsiteX1" fmla="*/ 952500 w 952500"/>
                      <a:gd name="connsiteY1" fmla="*/ 1644968 h 1647825"/>
                      <a:gd name="connsiteX2" fmla="*/ 950595 w 952500"/>
                      <a:gd name="connsiteY2" fmla="*/ 1647825 h 1647825"/>
                      <a:gd name="connsiteX3" fmla="*/ 0 w 952500"/>
                      <a:gd name="connsiteY3" fmla="*/ 0 h 1647825"/>
                      <a:gd name="connsiteX4" fmla="*/ 2858 w 952500"/>
                      <a:gd name="connsiteY4" fmla="*/ 0 h 1647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0" h="1647825">
                        <a:moveTo>
                          <a:pt x="2858" y="0"/>
                        </a:moveTo>
                        <a:lnTo>
                          <a:pt x="952500" y="1644968"/>
                        </a:lnTo>
                        <a:cubicBezTo>
                          <a:pt x="951548" y="1645920"/>
                          <a:pt x="951548" y="1646873"/>
                          <a:pt x="950595" y="1647825"/>
                        </a:cubicBezTo>
                        <a:lnTo>
                          <a:pt x="0" y="0"/>
                        </a:lnTo>
                        <a:cubicBezTo>
                          <a:pt x="953" y="0"/>
                          <a:pt x="1905" y="0"/>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orma libre: forma 701">
                    <a:extLst>
                      <a:ext uri="{FF2B5EF4-FFF2-40B4-BE49-F238E27FC236}">
                        <a16:creationId xmlns:a16="http://schemas.microsoft.com/office/drawing/2014/main" id="{9A78AC49-1105-3FDA-7A13-692FBA5BB09B}"/>
                      </a:ext>
                    </a:extLst>
                  </p:cNvPr>
                  <p:cNvSpPr/>
                  <p:nvPr/>
                </p:nvSpPr>
                <p:spPr>
                  <a:xfrm>
                    <a:off x="7060987" y="4477624"/>
                    <a:ext cx="954405" cy="1650682"/>
                  </a:xfrm>
                  <a:custGeom>
                    <a:avLst/>
                    <a:gdLst>
                      <a:gd name="connsiteX0" fmla="*/ 2857 w 954405"/>
                      <a:gd name="connsiteY0" fmla="*/ 0 h 1650682"/>
                      <a:gd name="connsiteX1" fmla="*/ 954405 w 954405"/>
                      <a:gd name="connsiteY1" fmla="*/ 1647825 h 1650682"/>
                      <a:gd name="connsiteX2" fmla="*/ 952500 w 954405"/>
                      <a:gd name="connsiteY2" fmla="*/ 1650682 h 1650682"/>
                      <a:gd name="connsiteX3" fmla="*/ 0 w 954405"/>
                      <a:gd name="connsiteY3" fmla="*/ 0 h 1650682"/>
                      <a:gd name="connsiteX4" fmla="*/ 2857 w 954405"/>
                      <a:gd name="connsiteY4" fmla="*/ 0 h 1650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5" h="1650682">
                        <a:moveTo>
                          <a:pt x="2857" y="0"/>
                        </a:moveTo>
                        <a:lnTo>
                          <a:pt x="954405" y="1647825"/>
                        </a:lnTo>
                        <a:cubicBezTo>
                          <a:pt x="953452" y="1648778"/>
                          <a:pt x="953452" y="1649730"/>
                          <a:pt x="952500" y="1650682"/>
                        </a:cubicBezTo>
                        <a:lnTo>
                          <a:pt x="0" y="0"/>
                        </a:lnTo>
                        <a:cubicBezTo>
                          <a:pt x="952" y="0"/>
                          <a:pt x="1905" y="0"/>
                          <a:pt x="2857"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orma libre: forma 702">
                    <a:extLst>
                      <a:ext uri="{FF2B5EF4-FFF2-40B4-BE49-F238E27FC236}">
                        <a16:creationId xmlns:a16="http://schemas.microsoft.com/office/drawing/2014/main" id="{E9FC5B95-1AC4-E044-9CB0-645E0C6C65FD}"/>
                      </a:ext>
                    </a:extLst>
                  </p:cNvPr>
                  <p:cNvSpPr/>
                  <p:nvPr/>
                </p:nvSpPr>
                <p:spPr>
                  <a:xfrm>
                    <a:off x="7057177" y="4477624"/>
                    <a:ext cx="956309" cy="1653540"/>
                  </a:xfrm>
                  <a:custGeom>
                    <a:avLst/>
                    <a:gdLst>
                      <a:gd name="connsiteX0" fmla="*/ 3810 w 956309"/>
                      <a:gd name="connsiteY0" fmla="*/ 0 h 1653540"/>
                      <a:gd name="connsiteX1" fmla="*/ 956310 w 956309"/>
                      <a:gd name="connsiteY1" fmla="*/ 1650682 h 1653540"/>
                      <a:gd name="connsiteX2" fmla="*/ 954405 w 956309"/>
                      <a:gd name="connsiteY2" fmla="*/ 1653540 h 1653540"/>
                      <a:gd name="connsiteX3" fmla="*/ 0 w 956309"/>
                      <a:gd name="connsiteY3" fmla="*/ 0 h 1653540"/>
                      <a:gd name="connsiteX4" fmla="*/ 3810 w 956309"/>
                      <a:gd name="connsiteY4" fmla="*/ 0 h 1653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309" h="1653540">
                        <a:moveTo>
                          <a:pt x="3810" y="0"/>
                        </a:moveTo>
                        <a:lnTo>
                          <a:pt x="956310" y="1650682"/>
                        </a:lnTo>
                        <a:cubicBezTo>
                          <a:pt x="955358" y="1651635"/>
                          <a:pt x="955358" y="1652588"/>
                          <a:pt x="954405" y="1653540"/>
                        </a:cubicBezTo>
                        <a:lnTo>
                          <a:pt x="0" y="0"/>
                        </a:lnTo>
                        <a:cubicBezTo>
                          <a:pt x="953" y="0"/>
                          <a:pt x="1905"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orma libre: forma 703">
                    <a:extLst>
                      <a:ext uri="{FF2B5EF4-FFF2-40B4-BE49-F238E27FC236}">
                        <a16:creationId xmlns:a16="http://schemas.microsoft.com/office/drawing/2014/main" id="{2BAADEC8-A818-81C6-FA30-E141077F247B}"/>
                      </a:ext>
                    </a:extLst>
                  </p:cNvPr>
                  <p:cNvSpPr/>
                  <p:nvPr/>
                </p:nvSpPr>
                <p:spPr>
                  <a:xfrm>
                    <a:off x="7054319" y="4477624"/>
                    <a:ext cx="957262" cy="1656397"/>
                  </a:xfrm>
                  <a:custGeom>
                    <a:avLst/>
                    <a:gdLst>
                      <a:gd name="connsiteX0" fmla="*/ 2858 w 957262"/>
                      <a:gd name="connsiteY0" fmla="*/ 0 h 1656397"/>
                      <a:gd name="connsiteX1" fmla="*/ 957263 w 957262"/>
                      <a:gd name="connsiteY1" fmla="*/ 1653540 h 1656397"/>
                      <a:gd name="connsiteX2" fmla="*/ 955358 w 957262"/>
                      <a:gd name="connsiteY2" fmla="*/ 1656398 h 1656397"/>
                      <a:gd name="connsiteX3" fmla="*/ 0 w 957262"/>
                      <a:gd name="connsiteY3" fmla="*/ 0 h 1656397"/>
                      <a:gd name="connsiteX4" fmla="*/ 2858 w 957262"/>
                      <a:gd name="connsiteY4" fmla="*/ 0 h 1656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262" h="1656397">
                        <a:moveTo>
                          <a:pt x="2858" y="0"/>
                        </a:moveTo>
                        <a:lnTo>
                          <a:pt x="957263" y="1653540"/>
                        </a:lnTo>
                        <a:cubicBezTo>
                          <a:pt x="956310" y="1654493"/>
                          <a:pt x="956310" y="1655445"/>
                          <a:pt x="955358" y="1656398"/>
                        </a:cubicBezTo>
                        <a:lnTo>
                          <a:pt x="0" y="0"/>
                        </a:lnTo>
                        <a:cubicBezTo>
                          <a:pt x="953" y="0"/>
                          <a:pt x="1905" y="0"/>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orma libre: forma 704">
                    <a:extLst>
                      <a:ext uri="{FF2B5EF4-FFF2-40B4-BE49-F238E27FC236}">
                        <a16:creationId xmlns:a16="http://schemas.microsoft.com/office/drawing/2014/main" id="{8D280520-2C0A-C06B-1008-F1217502E4D9}"/>
                      </a:ext>
                    </a:extLst>
                  </p:cNvPr>
                  <p:cNvSpPr/>
                  <p:nvPr/>
                </p:nvSpPr>
                <p:spPr>
                  <a:xfrm>
                    <a:off x="7050510" y="4477624"/>
                    <a:ext cx="960120" cy="1659255"/>
                  </a:xfrm>
                  <a:custGeom>
                    <a:avLst/>
                    <a:gdLst>
                      <a:gd name="connsiteX0" fmla="*/ 3810 w 960120"/>
                      <a:gd name="connsiteY0" fmla="*/ 0 h 1659255"/>
                      <a:gd name="connsiteX1" fmla="*/ 960120 w 960120"/>
                      <a:gd name="connsiteY1" fmla="*/ 1656398 h 1659255"/>
                      <a:gd name="connsiteX2" fmla="*/ 958215 w 960120"/>
                      <a:gd name="connsiteY2" fmla="*/ 1659255 h 1659255"/>
                      <a:gd name="connsiteX3" fmla="*/ 0 w 960120"/>
                      <a:gd name="connsiteY3" fmla="*/ 0 h 1659255"/>
                      <a:gd name="connsiteX4" fmla="*/ 3810 w 960120"/>
                      <a:gd name="connsiteY4" fmla="*/ 0 h 1659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120" h="1659255">
                        <a:moveTo>
                          <a:pt x="3810" y="0"/>
                        </a:moveTo>
                        <a:lnTo>
                          <a:pt x="960120" y="1656398"/>
                        </a:lnTo>
                        <a:cubicBezTo>
                          <a:pt x="959168" y="1657350"/>
                          <a:pt x="959168" y="1658303"/>
                          <a:pt x="958215" y="1659255"/>
                        </a:cubicBezTo>
                        <a:lnTo>
                          <a:pt x="0" y="0"/>
                        </a:lnTo>
                        <a:cubicBezTo>
                          <a:pt x="953" y="0"/>
                          <a:pt x="1905"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orma libre: forma 705">
                    <a:extLst>
                      <a:ext uri="{FF2B5EF4-FFF2-40B4-BE49-F238E27FC236}">
                        <a16:creationId xmlns:a16="http://schemas.microsoft.com/office/drawing/2014/main" id="{A6C7A870-2111-578D-C9BD-79F274492AA1}"/>
                      </a:ext>
                    </a:extLst>
                  </p:cNvPr>
                  <p:cNvSpPr/>
                  <p:nvPr/>
                </p:nvSpPr>
                <p:spPr>
                  <a:xfrm>
                    <a:off x="7046700" y="4477624"/>
                    <a:ext cx="962024" cy="1662112"/>
                  </a:xfrm>
                  <a:custGeom>
                    <a:avLst/>
                    <a:gdLst>
                      <a:gd name="connsiteX0" fmla="*/ 3810 w 962024"/>
                      <a:gd name="connsiteY0" fmla="*/ 0 h 1662112"/>
                      <a:gd name="connsiteX1" fmla="*/ 962025 w 962024"/>
                      <a:gd name="connsiteY1" fmla="*/ 1659255 h 1662112"/>
                      <a:gd name="connsiteX2" fmla="*/ 960120 w 962024"/>
                      <a:gd name="connsiteY2" fmla="*/ 1662113 h 1662112"/>
                      <a:gd name="connsiteX3" fmla="*/ 0 w 962024"/>
                      <a:gd name="connsiteY3" fmla="*/ 0 h 1662112"/>
                      <a:gd name="connsiteX4" fmla="*/ 3810 w 962024"/>
                      <a:gd name="connsiteY4" fmla="*/ 0 h 1662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4" h="1662112">
                        <a:moveTo>
                          <a:pt x="3810" y="0"/>
                        </a:moveTo>
                        <a:lnTo>
                          <a:pt x="962025" y="1659255"/>
                        </a:lnTo>
                        <a:cubicBezTo>
                          <a:pt x="961073" y="1660207"/>
                          <a:pt x="961073" y="1661160"/>
                          <a:pt x="960120" y="1662113"/>
                        </a:cubicBezTo>
                        <a:lnTo>
                          <a:pt x="0" y="0"/>
                        </a:lnTo>
                        <a:cubicBezTo>
                          <a:pt x="952" y="0"/>
                          <a:pt x="1905"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orma libre: forma 706">
                    <a:extLst>
                      <a:ext uri="{FF2B5EF4-FFF2-40B4-BE49-F238E27FC236}">
                        <a16:creationId xmlns:a16="http://schemas.microsoft.com/office/drawing/2014/main" id="{7FB96190-A19D-A4A9-9F4F-F1500A856F00}"/>
                      </a:ext>
                    </a:extLst>
                  </p:cNvPr>
                  <p:cNvSpPr/>
                  <p:nvPr/>
                </p:nvSpPr>
                <p:spPr>
                  <a:xfrm>
                    <a:off x="7042889" y="4477624"/>
                    <a:ext cx="963930" cy="1666875"/>
                  </a:xfrm>
                  <a:custGeom>
                    <a:avLst/>
                    <a:gdLst>
                      <a:gd name="connsiteX0" fmla="*/ 3810 w 963930"/>
                      <a:gd name="connsiteY0" fmla="*/ 0 h 1666875"/>
                      <a:gd name="connsiteX1" fmla="*/ 963930 w 963930"/>
                      <a:gd name="connsiteY1" fmla="*/ 1663065 h 1666875"/>
                      <a:gd name="connsiteX2" fmla="*/ 962025 w 963930"/>
                      <a:gd name="connsiteY2" fmla="*/ 1666875 h 1666875"/>
                      <a:gd name="connsiteX3" fmla="*/ 0 w 963930"/>
                      <a:gd name="connsiteY3" fmla="*/ 0 h 1666875"/>
                      <a:gd name="connsiteX4" fmla="*/ 3810 w 963930"/>
                      <a:gd name="connsiteY4" fmla="*/ 0 h 166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930" h="1666875">
                        <a:moveTo>
                          <a:pt x="3810" y="0"/>
                        </a:moveTo>
                        <a:lnTo>
                          <a:pt x="963930" y="1663065"/>
                        </a:lnTo>
                        <a:cubicBezTo>
                          <a:pt x="962978" y="1664018"/>
                          <a:pt x="962978" y="1664970"/>
                          <a:pt x="962025" y="1666875"/>
                        </a:cubicBezTo>
                        <a:lnTo>
                          <a:pt x="0" y="0"/>
                        </a:lnTo>
                        <a:cubicBezTo>
                          <a:pt x="953" y="0"/>
                          <a:pt x="2858"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orma libre: forma 707">
                    <a:extLst>
                      <a:ext uri="{FF2B5EF4-FFF2-40B4-BE49-F238E27FC236}">
                        <a16:creationId xmlns:a16="http://schemas.microsoft.com/office/drawing/2014/main" id="{56478312-063C-7D7A-3DFC-D1F61F9A44F4}"/>
                      </a:ext>
                    </a:extLst>
                  </p:cNvPr>
                  <p:cNvSpPr/>
                  <p:nvPr/>
                </p:nvSpPr>
                <p:spPr>
                  <a:xfrm>
                    <a:off x="7038127" y="4477624"/>
                    <a:ext cx="966787" cy="1669732"/>
                  </a:xfrm>
                  <a:custGeom>
                    <a:avLst/>
                    <a:gdLst>
                      <a:gd name="connsiteX0" fmla="*/ 4763 w 966787"/>
                      <a:gd name="connsiteY0" fmla="*/ 0 h 1669732"/>
                      <a:gd name="connsiteX1" fmla="*/ 966788 w 966787"/>
                      <a:gd name="connsiteY1" fmla="*/ 1665923 h 1669732"/>
                      <a:gd name="connsiteX2" fmla="*/ 964883 w 966787"/>
                      <a:gd name="connsiteY2" fmla="*/ 1669732 h 1669732"/>
                      <a:gd name="connsiteX3" fmla="*/ 0 w 966787"/>
                      <a:gd name="connsiteY3" fmla="*/ 0 h 1669732"/>
                      <a:gd name="connsiteX4" fmla="*/ 4763 w 966787"/>
                      <a:gd name="connsiteY4" fmla="*/ 0 h 1669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787" h="1669732">
                        <a:moveTo>
                          <a:pt x="4763" y="0"/>
                        </a:moveTo>
                        <a:lnTo>
                          <a:pt x="966788" y="1665923"/>
                        </a:lnTo>
                        <a:cubicBezTo>
                          <a:pt x="965835" y="1666875"/>
                          <a:pt x="965835" y="1668780"/>
                          <a:pt x="964883" y="1669732"/>
                        </a:cubicBezTo>
                        <a:lnTo>
                          <a:pt x="0" y="0"/>
                        </a:lnTo>
                        <a:cubicBezTo>
                          <a:pt x="1905" y="0"/>
                          <a:pt x="2858" y="0"/>
                          <a:pt x="476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orma libre: forma 708">
                    <a:extLst>
                      <a:ext uri="{FF2B5EF4-FFF2-40B4-BE49-F238E27FC236}">
                        <a16:creationId xmlns:a16="http://schemas.microsoft.com/office/drawing/2014/main" id="{482F4960-7C70-87E3-0D2F-30E975FCA27D}"/>
                      </a:ext>
                    </a:extLst>
                  </p:cNvPr>
                  <p:cNvSpPr/>
                  <p:nvPr/>
                </p:nvSpPr>
                <p:spPr>
                  <a:xfrm>
                    <a:off x="7033364" y="4477624"/>
                    <a:ext cx="968692" cy="1673542"/>
                  </a:xfrm>
                  <a:custGeom>
                    <a:avLst/>
                    <a:gdLst>
                      <a:gd name="connsiteX0" fmla="*/ 4763 w 968692"/>
                      <a:gd name="connsiteY0" fmla="*/ 0 h 1673542"/>
                      <a:gd name="connsiteX1" fmla="*/ 968693 w 968692"/>
                      <a:gd name="connsiteY1" fmla="*/ 1669732 h 1673542"/>
                      <a:gd name="connsiteX2" fmla="*/ 966788 w 968692"/>
                      <a:gd name="connsiteY2" fmla="*/ 1673543 h 1673542"/>
                      <a:gd name="connsiteX3" fmla="*/ 0 w 968692"/>
                      <a:gd name="connsiteY3" fmla="*/ 0 h 1673542"/>
                      <a:gd name="connsiteX4" fmla="*/ 4763 w 968692"/>
                      <a:gd name="connsiteY4" fmla="*/ 0 h 1673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692" h="1673542">
                        <a:moveTo>
                          <a:pt x="4763" y="0"/>
                        </a:moveTo>
                        <a:lnTo>
                          <a:pt x="968693" y="1669732"/>
                        </a:lnTo>
                        <a:cubicBezTo>
                          <a:pt x="967740" y="1670685"/>
                          <a:pt x="966788" y="1672590"/>
                          <a:pt x="966788" y="1673543"/>
                        </a:cubicBezTo>
                        <a:lnTo>
                          <a:pt x="0" y="0"/>
                        </a:lnTo>
                        <a:cubicBezTo>
                          <a:pt x="1905" y="0"/>
                          <a:pt x="3810" y="0"/>
                          <a:pt x="476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orma libre: forma 709">
                    <a:extLst>
                      <a:ext uri="{FF2B5EF4-FFF2-40B4-BE49-F238E27FC236}">
                        <a16:creationId xmlns:a16="http://schemas.microsoft.com/office/drawing/2014/main" id="{91262B80-3C6D-6F02-2CA8-14D54D7967BD}"/>
                      </a:ext>
                    </a:extLst>
                  </p:cNvPr>
                  <p:cNvSpPr/>
                  <p:nvPr/>
                </p:nvSpPr>
                <p:spPr>
                  <a:xfrm>
                    <a:off x="7028602" y="4477624"/>
                    <a:ext cx="971549" cy="1678305"/>
                  </a:xfrm>
                  <a:custGeom>
                    <a:avLst/>
                    <a:gdLst>
                      <a:gd name="connsiteX0" fmla="*/ 4763 w 971549"/>
                      <a:gd name="connsiteY0" fmla="*/ 0 h 1678305"/>
                      <a:gd name="connsiteX1" fmla="*/ 971550 w 971549"/>
                      <a:gd name="connsiteY1" fmla="*/ 1673543 h 1678305"/>
                      <a:gd name="connsiteX2" fmla="*/ 968693 w 971549"/>
                      <a:gd name="connsiteY2" fmla="*/ 1678305 h 1678305"/>
                      <a:gd name="connsiteX3" fmla="*/ 0 w 971549"/>
                      <a:gd name="connsiteY3" fmla="*/ 0 h 1678305"/>
                      <a:gd name="connsiteX4" fmla="*/ 4763 w 971549"/>
                      <a:gd name="connsiteY4" fmla="*/ 0 h 1678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49" h="1678305">
                        <a:moveTo>
                          <a:pt x="4763" y="0"/>
                        </a:moveTo>
                        <a:lnTo>
                          <a:pt x="971550" y="1673543"/>
                        </a:lnTo>
                        <a:cubicBezTo>
                          <a:pt x="970598" y="1675448"/>
                          <a:pt x="969645" y="1676400"/>
                          <a:pt x="968693" y="1678305"/>
                        </a:cubicBezTo>
                        <a:lnTo>
                          <a:pt x="0" y="0"/>
                        </a:lnTo>
                        <a:cubicBezTo>
                          <a:pt x="1905" y="0"/>
                          <a:pt x="2858" y="0"/>
                          <a:pt x="476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orma libre: forma 710">
                    <a:extLst>
                      <a:ext uri="{FF2B5EF4-FFF2-40B4-BE49-F238E27FC236}">
                        <a16:creationId xmlns:a16="http://schemas.microsoft.com/office/drawing/2014/main" id="{F2C1563D-7187-DB80-26F3-03ADC93D400B}"/>
                      </a:ext>
                    </a:extLst>
                  </p:cNvPr>
                  <p:cNvSpPr/>
                  <p:nvPr/>
                </p:nvSpPr>
                <p:spPr>
                  <a:xfrm>
                    <a:off x="7021935" y="4477624"/>
                    <a:ext cx="975360" cy="1684019"/>
                  </a:xfrm>
                  <a:custGeom>
                    <a:avLst/>
                    <a:gdLst>
                      <a:gd name="connsiteX0" fmla="*/ 6667 w 975360"/>
                      <a:gd name="connsiteY0" fmla="*/ 0 h 1684019"/>
                      <a:gd name="connsiteX1" fmla="*/ 975360 w 975360"/>
                      <a:gd name="connsiteY1" fmla="*/ 1678305 h 1684019"/>
                      <a:gd name="connsiteX2" fmla="*/ 972503 w 975360"/>
                      <a:gd name="connsiteY2" fmla="*/ 1684020 h 1684019"/>
                      <a:gd name="connsiteX3" fmla="*/ 0 w 975360"/>
                      <a:gd name="connsiteY3" fmla="*/ 0 h 1684019"/>
                      <a:gd name="connsiteX4" fmla="*/ 6667 w 975360"/>
                      <a:gd name="connsiteY4" fmla="*/ 0 h 1684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360" h="1684019">
                        <a:moveTo>
                          <a:pt x="6667" y="0"/>
                        </a:moveTo>
                        <a:lnTo>
                          <a:pt x="975360" y="1678305"/>
                        </a:lnTo>
                        <a:cubicBezTo>
                          <a:pt x="974408" y="1680210"/>
                          <a:pt x="973455" y="1682115"/>
                          <a:pt x="972503" y="1684020"/>
                        </a:cubicBezTo>
                        <a:lnTo>
                          <a:pt x="0" y="0"/>
                        </a:lnTo>
                        <a:cubicBezTo>
                          <a:pt x="2858" y="0"/>
                          <a:pt x="4763" y="0"/>
                          <a:pt x="6667"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orma libre: forma 711">
                    <a:extLst>
                      <a:ext uri="{FF2B5EF4-FFF2-40B4-BE49-F238E27FC236}">
                        <a16:creationId xmlns:a16="http://schemas.microsoft.com/office/drawing/2014/main" id="{938F1050-F756-51C6-42BB-32A6298A9DA7}"/>
                      </a:ext>
                    </a:extLst>
                  </p:cNvPr>
                  <p:cNvSpPr/>
                  <p:nvPr/>
                </p:nvSpPr>
                <p:spPr>
                  <a:xfrm>
                    <a:off x="7015267" y="4477624"/>
                    <a:ext cx="979169" cy="1690687"/>
                  </a:xfrm>
                  <a:custGeom>
                    <a:avLst/>
                    <a:gdLst>
                      <a:gd name="connsiteX0" fmla="*/ 6667 w 979169"/>
                      <a:gd name="connsiteY0" fmla="*/ 0 h 1690687"/>
                      <a:gd name="connsiteX1" fmla="*/ 979170 w 979169"/>
                      <a:gd name="connsiteY1" fmla="*/ 1684020 h 1690687"/>
                      <a:gd name="connsiteX2" fmla="*/ 975360 w 979169"/>
                      <a:gd name="connsiteY2" fmla="*/ 1690688 h 1690687"/>
                      <a:gd name="connsiteX3" fmla="*/ 0 w 979169"/>
                      <a:gd name="connsiteY3" fmla="*/ 0 h 1690687"/>
                      <a:gd name="connsiteX4" fmla="*/ 6667 w 979169"/>
                      <a:gd name="connsiteY4" fmla="*/ 0 h 1690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169" h="1690687">
                        <a:moveTo>
                          <a:pt x="6667" y="0"/>
                        </a:moveTo>
                        <a:lnTo>
                          <a:pt x="979170" y="1684020"/>
                        </a:lnTo>
                        <a:cubicBezTo>
                          <a:pt x="978218" y="1685925"/>
                          <a:pt x="976313" y="1687830"/>
                          <a:pt x="975360" y="1690688"/>
                        </a:cubicBezTo>
                        <a:lnTo>
                          <a:pt x="0" y="0"/>
                        </a:lnTo>
                        <a:cubicBezTo>
                          <a:pt x="1905" y="0"/>
                          <a:pt x="4763" y="0"/>
                          <a:pt x="6667"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orma libre: forma 712">
                    <a:extLst>
                      <a:ext uri="{FF2B5EF4-FFF2-40B4-BE49-F238E27FC236}">
                        <a16:creationId xmlns:a16="http://schemas.microsoft.com/office/drawing/2014/main" id="{B9C09632-3A2C-7736-DB16-4F46C329F28C}"/>
                      </a:ext>
                    </a:extLst>
                  </p:cNvPr>
                  <p:cNvSpPr/>
                  <p:nvPr/>
                </p:nvSpPr>
                <p:spPr>
                  <a:xfrm>
                    <a:off x="7005742" y="4477624"/>
                    <a:ext cx="984884" cy="1698307"/>
                  </a:xfrm>
                  <a:custGeom>
                    <a:avLst/>
                    <a:gdLst>
                      <a:gd name="connsiteX0" fmla="*/ 9525 w 984884"/>
                      <a:gd name="connsiteY0" fmla="*/ 0 h 1698307"/>
                      <a:gd name="connsiteX1" fmla="*/ 984885 w 984884"/>
                      <a:gd name="connsiteY1" fmla="*/ 1689735 h 1698307"/>
                      <a:gd name="connsiteX2" fmla="*/ 980123 w 984884"/>
                      <a:gd name="connsiteY2" fmla="*/ 1698307 h 1698307"/>
                      <a:gd name="connsiteX3" fmla="*/ 0 w 984884"/>
                      <a:gd name="connsiteY3" fmla="*/ 0 h 1698307"/>
                      <a:gd name="connsiteX4" fmla="*/ 9525 w 984884"/>
                      <a:gd name="connsiteY4" fmla="*/ 0 h 1698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884" h="1698307">
                        <a:moveTo>
                          <a:pt x="9525" y="0"/>
                        </a:moveTo>
                        <a:lnTo>
                          <a:pt x="984885" y="1689735"/>
                        </a:lnTo>
                        <a:cubicBezTo>
                          <a:pt x="982980" y="1692593"/>
                          <a:pt x="982028" y="1695450"/>
                          <a:pt x="980123" y="1698307"/>
                        </a:cubicBezTo>
                        <a:lnTo>
                          <a:pt x="0" y="0"/>
                        </a:lnTo>
                        <a:cubicBezTo>
                          <a:pt x="2857" y="0"/>
                          <a:pt x="5715" y="0"/>
                          <a:pt x="952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orma libre: forma 713">
                    <a:extLst>
                      <a:ext uri="{FF2B5EF4-FFF2-40B4-BE49-F238E27FC236}">
                        <a16:creationId xmlns:a16="http://schemas.microsoft.com/office/drawing/2014/main" id="{519DD62C-F8C5-80D1-A628-D79ECB841589}"/>
                      </a:ext>
                    </a:extLst>
                  </p:cNvPr>
                  <p:cNvSpPr/>
                  <p:nvPr/>
                </p:nvSpPr>
                <p:spPr>
                  <a:xfrm>
                    <a:off x="6964785" y="4477624"/>
                    <a:ext cx="1021079" cy="1733550"/>
                  </a:xfrm>
                  <a:custGeom>
                    <a:avLst/>
                    <a:gdLst>
                      <a:gd name="connsiteX0" fmla="*/ 40958 w 1021079"/>
                      <a:gd name="connsiteY0" fmla="*/ 0 h 1733550"/>
                      <a:gd name="connsiteX1" fmla="*/ 1021080 w 1021079"/>
                      <a:gd name="connsiteY1" fmla="*/ 1698307 h 1733550"/>
                      <a:gd name="connsiteX2" fmla="*/ 1001078 w 1021079"/>
                      <a:gd name="connsiteY2" fmla="*/ 1733550 h 1733550"/>
                      <a:gd name="connsiteX3" fmla="*/ 0 w 1021079"/>
                      <a:gd name="connsiteY3" fmla="*/ 0 h 1733550"/>
                      <a:gd name="connsiteX4" fmla="*/ 40958 w 1021079"/>
                      <a:gd name="connsiteY4" fmla="*/ 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079" h="1733550">
                        <a:moveTo>
                          <a:pt x="40958" y="0"/>
                        </a:moveTo>
                        <a:lnTo>
                          <a:pt x="1021080" y="1698307"/>
                        </a:lnTo>
                        <a:cubicBezTo>
                          <a:pt x="1008698" y="1720215"/>
                          <a:pt x="1001078" y="1733550"/>
                          <a:pt x="1001078" y="1733550"/>
                        </a:cubicBezTo>
                        <a:lnTo>
                          <a:pt x="0" y="0"/>
                        </a:lnTo>
                        <a:cubicBezTo>
                          <a:pt x="0" y="0"/>
                          <a:pt x="15240" y="0"/>
                          <a:pt x="409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58" name="Gráfico 436">
                <a:extLst>
                  <a:ext uri="{FF2B5EF4-FFF2-40B4-BE49-F238E27FC236}">
                    <a16:creationId xmlns:a16="http://schemas.microsoft.com/office/drawing/2014/main" id="{F2E823BB-5120-4D8A-37F2-1F295B225D21}"/>
                  </a:ext>
                </a:extLst>
              </p:cNvPr>
              <p:cNvGrpSpPr/>
              <p:nvPr/>
            </p:nvGrpSpPr>
            <p:grpSpPr>
              <a:xfrm>
                <a:off x="9901342" y="2744074"/>
                <a:ext cx="1066800" cy="1733550"/>
                <a:chOff x="9901342" y="2744074"/>
                <a:chExt cx="1066800" cy="1733550"/>
              </a:xfrm>
              <a:grpFill/>
            </p:grpSpPr>
            <p:sp>
              <p:nvSpPr>
                <p:cNvPr id="112" name="Forma libre: forma 662">
                  <a:extLst>
                    <a:ext uri="{FF2B5EF4-FFF2-40B4-BE49-F238E27FC236}">
                      <a16:creationId xmlns:a16="http://schemas.microsoft.com/office/drawing/2014/main" id="{FE502D86-8C15-F6A8-CAE4-A86624582876}"/>
                    </a:ext>
                  </a:extLst>
                </p:cNvPr>
                <p:cNvSpPr/>
                <p:nvPr/>
              </p:nvSpPr>
              <p:spPr>
                <a:xfrm>
                  <a:off x="9901342" y="2744074"/>
                  <a:ext cx="1066800" cy="1733550"/>
                </a:xfrm>
                <a:custGeom>
                  <a:avLst/>
                  <a:gdLst>
                    <a:gd name="connsiteX0" fmla="*/ 0 w 1066800"/>
                    <a:gd name="connsiteY0" fmla="*/ 114300 h 1733550"/>
                    <a:gd name="connsiteX1" fmla="*/ 65723 w 1066800"/>
                    <a:gd name="connsiteY1" fmla="*/ 0 h 1733550"/>
                    <a:gd name="connsiteX2" fmla="*/ 1066800 w 1066800"/>
                    <a:gd name="connsiteY2" fmla="*/ 1733550 h 1733550"/>
                    <a:gd name="connsiteX3" fmla="*/ 934403 w 1066800"/>
                    <a:gd name="connsiteY3" fmla="*/ 1733550 h 1733550"/>
                    <a:gd name="connsiteX4" fmla="*/ 0 w 1066800"/>
                    <a:gd name="connsiteY4" fmla="*/ 11430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00" h="1733550">
                      <a:moveTo>
                        <a:pt x="0" y="114300"/>
                      </a:moveTo>
                      <a:cubicBezTo>
                        <a:pt x="36195" y="51435"/>
                        <a:pt x="65723" y="0"/>
                        <a:pt x="65723" y="0"/>
                      </a:cubicBezTo>
                      <a:lnTo>
                        <a:pt x="1066800" y="1733550"/>
                      </a:lnTo>
                      <a:cubicBezTo>
                        <a:pt x="1066800" y="1733550"/>
                        <a:pt x="1007745" y="1733550"/>
                        <a:pt x="934403" y="1733550"/>
                      </a:cubicBezTo>
                      <a:cubicBezTo>
                        <a:pt x="935355" y="1733550"/>
                        <a:pt x="0" y="114300"/>
                        <a:pt x="0" y="11430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3" name="Gráfico 436">
                  <a:extLst>
                    <a:ext uri="{FF2B5EF4-FFF2-40B4-BE49-F238E27FC236}">
                      <a16:creationId xmlns:a16="http://schemas.microsoft.com/office/drawing/2014/main" id="{4BA221B9-509D-88F6-1DBB-5C912944CB37}"/>
                    </a:ext>
                  </a:extLst>
                </p:cNvPr>
                <p:cNvGrpSpPr/>
                <p:nvPr/>
              </p:nvGrpSpPr>
              <p:grpSpPr>
                <a:xfrm>
                  <a:off x="9901342" y="2744074"/>
                  <a:ext cx="1066800" cy="1733550"/>
                  <a:chOff x="9901342" y="2744074"/>
                  <a:chExt cx="1066800" cy="1733550"/>
                </a:xfrm>
                <a:grpFill/>
              </p:grpSpPr>
              <p:sp>
                <p:nvSpPr>
                  <p:cNvPr id="114" name="Forma libre: forma 664">
                    <a:extLst>
                      <a:ext uri="{FF2B5EF4-FFF2-40B4-BE49-F238E27FC236}">
                        <a16:creationId xmlns:a16="http://schemas.microsoft.com/office/drawing/2014/main" id="{27A4A7A8-C649-5A30-B392-8BF56F0854C4}"/>
                      </a:ext>
                    </a:extLst>
                  </p:cNvPr>
                  <p:cNvSpPr/>
                  <p:nvPr/>
                </p:nvSpPr>
                <p:spPr>
                  <a:xfrm>
                    <a:off x="9901342" y="2853611"/>
                    <a:ext cx="940117" cy="1624012"/>
                  </a:xfrm>
                  <a:custGeom>
                    <a:avLst/>
                    <a:gdLst>
                      <a:gd name="connsiteX0" fmla="*/ 935355 w 940117"/>
                      <a:gd name="connsiteY0" fmla="*/ 1624013 h 1624012"/>
                      <a:gd name="connsiteX1" fmla="*/ 0 w 940117"/>
                      <a:gd name="connsiteY1" fmla="*/ 4763 h 1624012"/>
                      <a:gd name="connsiteX2" fmla="*/ 2858 w 940117"/>
                      <a:gd name="connsiteY2" fmla="*/ 0 h 1624012"/>
                      <a:gd name="connsiteX3" fmla="*/ 940118 w 940117"/>
                      <a:gd name="connsiteY3" fmla="*/ 1624013 h 1624012"/>
                      <a:gd name="connsiteX4" fmla="*/ 935355 w 940117"/>
                      <a:gd name="connsiteY4" fmla="*/ 1624013 h 162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0117" h="1624012">
                        <a:moveTo>
                          <a:pt x="935355" y="1624013"/>
                        </a:moveTo>
                        <a:lnTo>
                          <a:pt x="0" y="4763"/>
                        </a:lnTo>
                        <a:cubicBezTo>
                          <a:pt x="953" y="2858"/>
                          <a:pt x="1905" y="1905"/>
                          <a:pt x="2858" y="0"/>
                        </a:cubicBezTo>
                        <a:lnTo>
                          <a:pt x="940118" y="1624013"/>
                        </a:lnTo>
                        <a:cubicBezTo>
                          <a:pt x="938213" y="1624013"/>
                          <a:pt x="936308" y="1624013"/>
                          <a:pt x="935355" y="162401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orma libre: forma 665">
                    <a:extLst>
                      <a:ext uri="{FF2B5EF4-FFF2-40B4-BE49-F238E27FC236}">
                        <a16:creationId xmlns:a16="http://schemas.microsoft.com/office/drawing/2014/main" id="{9EDFA93E-6118-84C3-451F-EA6204657232}"/>
                      </a:ext>
                    </a:extLst>
                  </p:cNvPr>
                  <p:cNvSpPr/>
                  <p:nvPr/>
                </p:nvSpPr>
                <p:spPr>
                  <a:xfrm>
                    <a:off x="9904200" y="2846944"/>
                    <a:ext cx="943927" cy="1630679"/>
                  </a:xfrm>
                  <a:custGeom>
                    <a:avLst/>
                    <a:gdLst>
                      <a:gd name="connsiteX0" fmla="*/ 937260 w 943927"/>
                      <a:gd name="connsiteY0" fmla="*/ 1630680 h 1630679"/>
                      <a:gd name="connsiteX1" fmla="*/ 0 w 943927"/>
                      <a:gd name="connsiteY1" fmla="*/ 6667 h 1630679"/>
                      <a:gd name="connsiteX2" fmla="*/ 3810 w 943927"/>
                      <a:gd name="connsiteY2" fmla="*/ 0 h 1630679"/>
                      <a:gd name="connsiteX3" fmla="*/ 943928 w 943927"/>
                      <a:gd name="connsiteY3" fmla="*/ 1630680 h 1630679"/>
                      <a:gd name="connsiteX4" fmla="*/ 937260 w 943927"/>
                      <a:gd name="connsiteY4" fmla="*/ 1630680 h 1630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3927" h="1630679">
                        <a:moveTo>
                          <a:pt x="937260" y="1630680"/>
                        </a:moveTo>
                        <a:lnTo>
                          <a:pt x="0" y="6667"/>
                        </a:lnTo>
                        <a:cubicBezTo>
                          <a:pt x="953" y="4763"/>
                          <a:pt x="2857" y="2858"/>
                          <a:pt x="3810" y="0"/>
                        </a:cubicBezTo>
                        <a:lnTo>
                          <a:pt x="943928" y="1630680"/>
                        </a:lnTo>
                        <a:cubicBezTo>
                          <a:pt x="942022" y="1630680"/>
                          <a:pt x="939165" y="1630680"/>
                          <a:pt x="937260" y="163068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orma libre: forma 666">
                    <a:extLst>
                      <a:ext uri="{FF2B5EF4-FFF2-40B4-BE49-F238E27FC236}">
                        <a16:creationId xmlns:a16="http://schemas.microsoft.com/office/drawing/2014/main" id="{640B6BAB-532B-8D44-8857-6D65EAD93974}"/>
                      </a:ext>
                    </a:extLst>
                  </p:cNvPr>
                  <p:cNvSpPr/>
                  <p:nvPr/>
                </p:nvSpPr>
                <p:spPr>
                  <a:xfrm>
                    <a:off x="9908010" y="2828846"/>
                    <a:ext cx="962025" cy="1648777"/>
                  </a:xfrm>
                  <a:custGeom>
                    <a:avLst/>
                    <a:gdLst>
                      <a:gd name="connsiteX0" fmla="*/ 940118 w 962025"/>
                      <a:gd name="connsiteY0" fmla="*/ 1648778 h 1648777"/>
                      <a:gd name="connsiteX1" fmla="*/ 0 w 962025"/>
                      <a:gd name="connsiteY1" fmla="*/ 19050 h 1648777"/>
                      <a:gd name="connsiteX2" fmla="*/ 10478 w 962025"/>
                      <a:gd name="connsiteY2" fmla="*/ 0 h 1648777"/>
                      <a:gd name="connsiteX3" fmla="*/ 962025 w 962025"/>
                      <a:gd name="connsiteY3" fmla="*/ 1648778 h 1648777"/>
                      <a:gd name="connsiteX4" fmla="*/ 940118 w 962025"/>
                      <a:gd name="connsiteY4" fmla="*/ 1648778 h 164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1648777">
                        <a:moveTo>
                          <a:pt x="940118" y="1648778"/>
                        </a:moveTo>
                        <a:lnTo>
                          <a:pt x="0" y="19050"/>
                        </a:lnTo>
                        <a:cubicBezTo>
                          <a:pt x="3810" y="12383"/>
                          <a:pt x="7620" y="6668"/>
                          <a:pt x="10478" y="0"/>
                        </a:cubicBezTo>
                        <a:lnTo>
                          <a:pt x="962025" y="1648778"/>
                        </a:lnTo>
                        <a:cubicBezTo>
                          <a:pt x="955357" y="1648778"/>
                          <a:pt x="947738" y="1648778"/>
                          <a:pt x="940118" y="164877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orma libre: forma 667">
                    <a:extLst>
                      <a:ext uri="{FF2B5EF4-FFF2-40B4-BE49-F238E27FC236}">
                        <a16:creationId xmlns:a16="http://schemas.microsoft.com/office/drawing/2014/main" id="{7248F50D-DC43-7B8C-F27B-539967D8F200}"/>
                      </a:ext>
                    </a:extLst>
                  </p:cNvPr>
                  <p:cNvSpPr/>
                  <p:nvPr/>
                </p:nvSpPr>
                <p:spPr>
                  <a:xfrm>
                    <a:off x="9918487" y="2821226"/>
                    <a:ext cx="961072" cy="1656397"/>
                  </a:xfrm>
                  <a:custGeom>
                    <a:avLst/>
                    <a:gdLst>
                      <a:gd name="connsiteX0" fmla="*/ 951547 w 961072"/>
                      <a:gd name="connsiteY0" fmla="*/ 1656398 h 1656397"/>
                      <a:gd name="connsiteX1" fmla="*/ 0 w 961072"/>
                      <a:gd name="connsiteY1" fmla="*/ 7620 h 1656397"/>
                      <a:gd name="connsiteX2" fmla="*/ 4763 w 961072"/>
                      <a:gd name="connsiteY2" fmla="*/ 0 h 1656397"/>
                      <a:gd name="connsiteX3" fmla="*/ 961072 w 961072"/>
                      <a:gd name="connsiteY3" fmla="*/ 1656398 h 1656397"/>
                      <a:gd name="connsiteX4" fmla="*/ 951547 w 961072"/>
                      <a:gd name="connsiteY4" fmla="*/ 1656398 h 1656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1072" h="1656397">
                        <a:moveTo>
                          <a:pt x="951547" y="1656398"/>
                        </a:moveTo>
                        <a:lnTo>
                          <a:pt x="0" y="7620"/>
                        </a:lnTo>
                        <a:cubicBezTo>
                          <a:pt x="1905" y="4763"/>
                          <a:pt x="2857" y="2857"/>
                          <a:pt x="4763" y="0"/>
                        </a:cubicBezTo>
                        <a:lnTo>
                          <a:pt x="961072" y="1656398"/>
                        </a:lnTo>
                        <a:cubicBezTo>
                          <a:pt x="958215" y="1656398"/>
                          <a:pt x="955357" y="1656398"/>
                          <a:pt x="951547" y="165639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orma libre: forma 668">
                    <a:extLst>
                      <a:ext uri="{FF2B5EF4-FFF2-40B4-BE49-F238E27FC236}">
                        <a16:creationId xmlns:a16="http://schemas.microsoft.com/office/drawing/2014/main" id="{388F84FD-F006-8B06-7E55-60CF321C212D}"/>
                      </a:ext>
                    </a:extLst>
                  </p:cNvPr>
                  <p:cNvSpPr/>
                  <p:nvPr/>
                </p:nvSpPr>
                <p:spPr>
                  <a:xfrm>
                    <a:off x="9923250" y="2815511"/>
                    <a:ext cx="962025" cy="1662112"/>
                  </a:xfrm>
                  <a:custGeom>
                    <a:avLst/>
                    <a:gdLst>
                      <a:gd name="connsiteX0" fmla="*/ 956310 w 962025"/>
                      <a:gd name="connsiteY0" fmla="*/ 1662113 h 1662112"/>
                      <a:gd name="connsiteX1" fmla="*/ 0 w 962025"/>
                      <a:gd name="connsiteY1" fmla="*/ 5715 h 1662112"/>
                      <a:gd name="connsiteX2" fmla="*/ 2857 w 962025"/>
                      <a:gd name="connsiteY2" fmla="*/ 0 h 1662112"/>
                      <a:gd name="connsiteX3" fmla="*/ 962025 w 962025"/>
                      <a:gd name="connsiteY3" fmla="*/ 1662113 h 1662112"/>
                      <a:gd name="connsiteX4" fmla="*/ 956310 w 962025"/>
                      <a:gd name="connsiteY4" fmla="*/ 1662113 h 1662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1662112">
                        <a:moveTo>
                          <a:pt x="956310" y="1662113"/>
                        </a:moveTo>
                        <a:lnTo>
                          <a:pt x="0" y="5715"/>
                        </a:lnTo>
                        <a:cubicBezTo>
                          <a:pt x="953" y="3810"/>
                          <a:pt x="1905" y="1905"/>
                          <a:pt x="2857" y="0"/>
                        </a:cubicBezTo>
                        <a:lnTo>
                          <a:pt x="962025" y="1662113"/>
                        </a:lnTo>
                        <a:cubicBezTo>
                          <a:pt x="960120" y="1662113"/>
                          <a:pt x="958215" y="1662113"/>
                          <a:pt x="956310" y="166211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orma libre: forma 669">
                    <a:extLst>
                      <a:ext uri="{FF2B5EF4-FFF2-40B4-BE49-F238E27FC236}">
                        <a16:creationId xmlns:a16="http://schemas.microsoft.com/office/drawing/2014/main" id="{B9119FD4-8CAB-2DF2-DFEE-66144D051C4D}"/>
                      </a:ext>
                    </a:extLst>
                  </p:cNvPr>
                  <p:cNvSpPr/>
                  <p:nvPr/>
                </p:nvSpPr>
                <p:spPr>
                  <a:xfrm>
                    <a:off x="9926107" y="2810749"/>
                    <a:ext cx="964882" cy="1666875"/>
                  </a:xfrm>
                  <a:custGeom>
                    <a:avLst/>
                    <a:gdLst>
                      <a:gd name="connsiteX0" fmla="*/ 959168 w 964882"/>
                      <a:gd name="connsiteY0" fmla="*/ 1666875 h 1666875"/>
                      <a:gd name="connsiteX1" fmla="*/ 0 w 964882"/>
                      <a:gd name="connsiteY1" fmla="*/ 4763 h 1666875"/>
                      <a:gd name="connsiteX2" fmla="*/ 2858 w 964882"/>
                      <a:gd name="connsiteY2" fmla="*/ 0 h 1666875"/>
                      <a:gd name="connsiteX3" fmla="*/ 964883 w 964882"/>
                      <a:gd name="connsiteY3" fmla="*/ 1666875 h 1666875"/>
                      <a:gd name="connsiteX4" fmla="*/ 959168 w 964882"/>
                      <a:gd name="connsiteY4" fmla="*/ 1666875 h 166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882" h="1666875">
                        <a:moveTo>
                          <a:pt x="959168" y="1666875"/>
                        </a:moveTo>
                        <a:lnTo>
                          <a:pt x="0" y="4763"/>
                        </a:lnTo>
                        <a:cubicBezTo>
                          <a:pt x="953" y="2858"/>
                          <a:pt x="1905" y="1905"/>
                          <a:pt x="2858" y="0"/>
                        </a:cubicBezTo>
                        <a:lnTo>
                          <a:pt x="964883" y="1666875"/>
                        </a:lnTo>
                        <a:cubicBezTo>
                          <a:pt x="962978" y="1666875"/>
                          <a:pt x="961072" y="1666875"/>
                          <a:pt x="959168" y="166687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orma libre: forma 670">
                    <a:extLst>
                      <a:ext uri="{FF2B5EF4-FFF2-40B4-BE49-F238E27FC236}">
                        <a16:creationId xmlns:a16="http://schemas.microsoft.com/office/drawing/2014/main" id="{9B92F882-6705-3788-27CF-960EAD437046}"/>
                      </a:ext>
                    </a:extLst>
                  </p:cNvPr>
                  <p:cNvSpPr/>
                  <p:nvPr/>
                </p:nvSpPr>
                <p:spPr>
                  <a:xfrm>
                    <a:off x="9928965" y="2805986"/>
                    <a:ext cx="967739" cy="1671637"/>
                  </a:xfrm>
                  <a:custGeom>
                    <a:avLst/>
                    <a:gdLst>
                      <a:gd name="connsiteX0" fmla="*/ 962025 w 967739"/>
                      <a:gd name="connsiteY0" fmla="*/ 1671638 h 1671637"/>
                      <a:gd name="connsiteX1" fmla="*/ 0 w 967739"/>
                      <a:gd name="connsiteY1" fmla="*/ 4763 h 1671637"/>
                      <a:gd name="connsiteX2" fmla="*/ 2857 w 967739"/>
                      <a:gd name="connsiteY2" fmla="*/ 0 h 1671637"/>
                      <a:gd name="connsiteX3" fmla="*/ 967740 w 967739"/>
                      <a:gd name="connsiteY3" fmla="*/ 1671638 h 1671637"/>
                      <a:gd name="connsiteX4" fmla="*/ 962025 w 967739"/>
                      <a:gd name="connsiteY4" fmla="*/ 1671638 h 1671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9" h="1671637">
                        <a:moveTo>
                          <a:pt x="962025" y="1671638"/>
                        </a:moveTo>
                        <a:lnTo>
                          <a:pt x="0" y="4763"/>
                        </a:lnTo>
                        <a:cubicBezTo>
                          <a:pt x="952" y="2858"/>
                          <a:pt x="1905" y="1905"/>
                          <a:pt x="2857" y="0"/>
                        </a:cubicBezTo>
                        <a:lnTo>
                          <a:pt x="967740" y="1671638"/>
                        </a:lnTo>
                        <a:cubicBezTo>
                          <a:pt x="965835" y="1671638"/>
                          <a:pt x="963930" y="1671638"/>
                          <a:pt x="962025" y="167163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orma libre: forma 671">
                    <a:extLst>
                      <a:ext uri="{FF2B5EF4-FFF2-40B4-BE49-F238E27FC236}">
                        <a16:creationId xmlns:a16="http://schemas.microsoft.com/office/drawing/2014/main" id="{50EF4F9C-99A5-F6EC-C711-427047E54184}"/>
                      </a:ext>
                    </a:extLst>
                  </p:cNvPr>
                  <p:cNvSpPr/>
                  <p:nvPr/>
                </p:nvSpPr>
                <p:spPr>
                  <a:xfrm>
                    <a:off x="9931822" y="2802176"/>
                    <a:ext cx="969644" cy="1675447"/>
                  </a:xfrm>
                  <a:custGeom>
                    <a:avLst/>
                    <a:gdLst>
                      <a:gd name="connsiteX0" fmla="*/ 964882 w 969644"/>
                      <a:gd name="connsiteY0" fmla="*/ 1675448 h 1675447"/>
                      <a:gd name="connsiteX1" fmla="*/ 0 w 969644"/>
                      <a:gd name="connsiteY1" fmla="*/ 3810 h 1675447"/>
                      <a:gd name="connsiteX2" fmla="*/ 2857 w 969644"/>
                      <a:gd name="connsiteY2" fmla="*/ 0 h 1675447"/>
                      <a:gd name="connsiteX3" fmla="*/ 969645 w 969644"/>
                      <a:gd name="connsiteY3" fmla="*/ 1675448 h 1675447"/>
                      <a:gd name="connsiteX4" fmla="*/ 964882 w 969644"/>
                      <a:gd name="connsiteY4" fmla="*/ 1675448 h 1675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4" h="1675447">
                        <a:moveTo>
                          <a:pt x="964882" y="1675448"/>
                        </a:moveTo>
                        <a:lnTo>
                          <a:pt x="0" y="3810"/>
                        </a:lnTo>
                        <a:cubicBezTo>
                          <a:pt x="953" y="2858"/>
                          <a:pt x="1905" y="952"/>
                          <a:pt x="2857" y="0"/>
                        </a:cubicBezTo>
                        <a:lnTo>
                          <a:pt x="969645" y="1675448"/>
                        </a:lnTo>
                        <a:cubicBezTo>
                          <a:pt x="967740" y="1675448"/>
                          <a:pt x="965835" y="1675448"/>
                          <a:pt x="964882" y="167544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orma libre: forma 672">
                    <a:extLst>
                      <a:ext uri="{FF2B5EF4-FFF2-40B4-BE49-F238E27FC236}">
                        <a16:creationId xmlns:a16="http://schemas.microsoft.com/office/drawing/2014/main" id="{21D6CD18-60F0-C6C5-EF0E-0877F4DB24C8}"/>
                      </a:ext>
                    </a:extLst>
                  </p:cNvPr>
                  <p:cNvSpPr/>
                  <p:nvPr/>
                </p:nvSpPr>
                <p:spPr>
                  <a:xfrm>
                    <a:off x="9933727" y="2798366"/>
                    <a:ext cx="972502" cy="1679257"/>
                  </a:xfrm>
                  <a:custGeom>
                    <a:avLst/>
                    <a:gdLst>
                      <a:gd name="connsiteX0" fmla="*/ 967740 w 972502"/>
                      <a:gd name="connsiteY0" fmla="*/ 1679258 h 1679257"/>
                      <a:gd name="connsiteX1" fmla="*/ 0 w 972502"/>
                      <a:gd name="connsiteY1" fmla="*/ 3810 h 1679257"/>
                      <a:gd name="connsiteX2" fmla="*/ 1905 w 972502"/>
                      <a:gd name="connsiteY2" fmla="*/ 0 h 1679257"/>
                      <a:gd name="connsiteX3" fmla="*/ 972502 w 972502"/>
                      <a:gd name="connsiteY3" fmla="*/ 1679258 h 1679257"/>
                      <a:gd name="connsiteX4" fmla="*/ 967740 w 972502"/>
                      <a:gd name="connsiteY4" fmla="*/ 1679258 h 1679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502" h="1679257">
                        <a:moveTo>
                          <a:pt x="967740" y="1679258"/>
                        </a:moveTo>
                        <a:lnTo>
                          <a:pt x="0" y="3810"/>
                        </a:lnTo>
                        <a:cubicBezTo>
                          <a:pt x="952" y="2858"/>
                          <a:pt x="1905" y="953"/>
                          <a:pt x="1905" y="0"/>
                        </a:cubicBezTo>
                        <a:lnTo>
                          <a:pt x="972502" y="1679258"/>
                        </a:lnTo>
                        <a:cubicBezTo>
                          <a:pt x="970597" y="1679258"/>
                          <a:pt x="969645" y="1679258"/>
                          <a:pt x="967740" y="167925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orma libre: forma 673">
                    <a:extLst>
                      <a:ext uri="{FF2B5EF4-FFF2-40B4-BE49-F238E27FC236}">
                        <a16:creationId xmlns:a16="http://schemas.microsoft.com/office/drawing/2014/main" id="{02108816-B515-5555-50FD-BDA1E2933326}"/>
                      </a:ext>
                    </a:extLst>
                  </p:cNvPr>
                  <p:cNvSpPr/>
                  <p:nvPr/>
                </p:nvSpPr>
                <p:spPr>
                  <a:xfrm>
                    <a:off x="9936585" y="2794556"/>
                    <a:ext cx="974407" cy="1683067"/>
                  </a:xfrm>
                  <a:custGeom>
                    <a:avLst/>
                    <a:gdLst>
                      <a:gd name="connsiteX0" fmla="*/ 969645 w 974407"/>
                      <a:gd name="connsiteY0" fmla="*/ 1683068 h 1683067"/>
                      <a:gd name="connsiteX1" fmla="*/ 0 w 974407"/>
                      <a:gd name="connsiteY1" fmla="*/ 3810 h 1683067"/>
                      <a:gd name="connsiteX2" fmla="*/ 1905 w 974407"/>
                      <a:gd name="connsiteY2" fmla="*/ 0 h 1683067"/>
                      <a:gd name="connsiteX3" fmla="*/ 974407 w 974407"/>
                      <a:gd name="connsiteY3" fmla="*/ 1683068 h 1683067"/>
                      <a:gd name="connsiteX4" fmla="*/ 969645 w 974407"/>
                      <a:gd name="connsiteY4" fmla="*/ 1683068 h 1683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407" h="1683067">
                        <a:moveTo>
                          <a:pt x="969645" y="1683068"/>
                        </a:moveTo>
                        <a:lnTo>
                          <a:pt x="0" y="3810"/>
                        </a:lnTo>
                        <a:cubicBezTo>
                          <a:pt x="953" y="2857"/>
                          <a:pt x="1905" y="952"/>
                          <a:pt x="1905" y="0"/>
                        </a:cubicBezTo>
                        <a:lnTo>
                          <a:pt x="974407" y="1683068"/>
                        </a:lnTo>
                        <a:cubicBezTo>
                          <a:pt x="972503" y="1683068"/>
                          <a:pt x="970597" y="1683068"/>
                          <a:pt x="969645" y="168306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orma libre: forma 674">
                    <a:extLst>
                      <a:ext uri="{FF2B5EF4-FFF2-40B4-BE49-F238E27FC236}">
                        <a16:creationId xmlns:a16="http://schemas.microsoft.com/office/drawing/2014/main" id="{3EE865DF-5C67-8B5E-EB14-FF6EDF08CAD0}"/>
                      </a:ext>
                    </a:extLst>
                  </p:cNvPr>
                  <p:cNvSpPr/>
                  <p:nvPr/>
                </p:nvSpPr>
                <p:spPr>
                  <a:xfrm>
                    <a:off x="9938490" y="2789794"/>
                    <a:ext cx="977264" cy="1687829"/>
                  </a:xfrm>
                  <a:custGeom>
                    <a:avLst/>
                    <a:gdLst>
                      <a:gd name="connsiteX0" fmla="*/ 972502 w 977264"/>
                      <a:gd name="connsiteY0" fmla="*/ 1687830 h 1687829"/>
                      <a:gd name="connsiteX1" fmla="*/ 0 w 977264"/>
                      <a:gd name="connsiteY1" fmla="*/ 3810 h 1687829"/>
                      <a:gd name="connsiteX2" fmla="*/ 1905 w 977264"/>
                      <a:gd name="connsiteY2" fmla="*/ 0 h 1687829"/>
                      <a:gd name="connsiteX3" fmla="*/ 977265 w 977264"/>
                      <a:gd name="connsiteY3" fmla="*/ 1687830 h 1687829"/>
                      <a:gd name="connsiteX4" fmla="*/ 972502 w 977264"/>
                      <a:gd name="connsiteY4" fmla="*/ 1687830 h 1687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7264" h="1687829">
                        <a:moveTo>
                          <a:pt x="972502" y="1687830"/>
                        </a:moveTo>
                        <a:lnTo>
                          <a:pt x="0" y="3810"/>
                        </a:lnTo>
                        <a:cubicBezTo>
                          <a:pt x="952" y="2857"/>
                          <a:pt x="1905" y="952"/>
                          <a:pt x="1905" y="0"/>
                        </a:cubicBezTo>
                        <a:lnTo>
                          <a:pt x="977265" y="1687830"/>
                        </a:lnTo>
                        <a:cubicBezTo>
                          <a:pt x="975360" y="1687830"/>
                          <a:pt x="973455" y="1687830"/>
                          <a:pt x="972502" y="168783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orma libre: forma 675">
                    <a:extLst>
                      <a:ext uri="{FF2B5EF4-FFF2-40B4-BE49-F238E27FC236}">
                        <a16:creationId xmlns:a16="http://schemas.microsoft.com/office/drawing/2014/main" id="{774A9C41-FF28-20B0-93EA-0959DC9C4E3D}"/>
                      </a:ext>
                    </a:extLst>
                  </p:cNvPr>
                  <p:cNvSpPr/>
                  <p:nvPr/>
                </p:nvSpPr>
                <p:spPr>
                  <a:xfrm>
                    <a:off x="9941347" y="2785984"/>
                    <a:ext cx="978217" cy="1691639"/>
                  </a:xfrm>
                  <a:custGeom>
                    <a:avLst/>
                    <a:gdLst>
                      <a:gd name="connsiteX0" fmla="*/ 974407 w 978217"/>
                      <a:gd name="connsiteY0" fmla="*/ 1691640 h 1691639"/>
                      <a:gd name="connsiteX1" fmla="*/ 0 w 978217"/>
                      <a:gd name="connsiteY1" fmla="*/ 3810 h 1691639"/>
                      <a:gd name="connsiteX2" fmla="*/ 1905 w 978217"/>
                      <a:gd name="connsiteY2" fmla="*/ 0 h 1691639"/>
                      <a:gd name="connsiteX3" fmla="*/ 978218 w 978217"/>
                      <a:gd name="connsiteY3" fmla="*/ 1691640 h 1691639"/>
                      <a:gd name="connsiteX4" fmla="*/ 974407 w 978217"/>
                      <a:gd name="connsiteY4" fmla="*/ 1691640 h 169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217" h="1691639">
                        <a:moveTo>
                          <a:pt x="974407" y="1691640"/>
                        </a:moveTo>
                        <a:lnTo>
                          <a:pt x="0" y="3810"/>
                        </a:lnTo>
                        <a:cubicBezTo>
                          <a:pt x="953" y="2857"/>
                          <a:pt x="1905" y="952"/>
                          <a:pt x="1905" y="0"/>
                        </a:cubicBezTo>
                        <a:lnTo>
                          <a:pt x="978218" y="1691640"/>
                        </a:lnTo>
                        <a:cubicBezTo>
                          <a:pt x="977265" y="1691640"/>
                          <a:pt x="975360" y="1691640"/>
                          <a:pt x="974407" y="169164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orma libre: forma 676">
                    <a:extLst>
                      <a:ext uri="{FF2B5EF4-FFF2-40B4-BE49-F238E27FC236}">
                        <a16:creationId xmlns:a16="http://schemas.microsoft.com/office/drawing/2014/main" id="{85F3F557-83F0-0370-E9B0-073B46937922}"/>
                      </a:ext>
                    </a:extLst>
                  </p:cNvPr>
                  <p:cNvSpPr/>
                  <p:nvPr/>
                </p:nvSpPr>
                <p:spPr>
                  <a:xfrm>
                    <a:off x="9943252" y="2782174"/>
                    <a:ext cx="981075" cy="1695450"/>
                  </a:xfrm>
                  <a:custGeom>
                    <a:avLst/>
                    <a:gdLst>
                      <a:gd name="connsiteX0" fmla="*/ 976313 w 981075"/>
                      <a:gd name="connsiteY0" fmla="*/ 1695450 h 1695450"/>
                      <a:gd name="connsiteX1" fmla="*/ 0 w 981075"/>
                      <a:gd name="connsiteY1" fmla="*/ 3810 h 1695450"/>
                      <a:gd name="connsiteX2" fmla="*/ 1905 w 981075"/>
                      <a:gd name="connsiteY2" fmla="*/ 0 h 1695450"/>
                      <a:gd name="connsiteX3" fmla="*/ 981075 w 981075"/>
                      <a:gd name="connsiteY3" fmla="*/ 1695450 h 1695450"/>
                      <a:gd name="connsiteX4" fmla="*/ 976313 w 981075"/>
                      <a:gd name="connsiteY4" fmla="*/ 1695450 h 1695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1695450">
                        <a:moveTo>
                          <a:pt x="976313" y="1695450"/>
                        </a:moveTo>
                        <a:lnTo>
                          <a:pt x="0" y="3810"/>
                        </a:lnTo>
                        <a:cubicBezTo>
                          <a:pt x="952" y="2858"/>
                          <a:pt x="1905" y="952"/>
                          <a:pt x="1905" y="0"/>
                        </a:cubicBezTo>
                        <a:lnTo>
                          <a:pt x="981075" y="1695450"/>
                        </a:lnTo>
                        <a:cubicBezTo>
                          <a:pt x="980122" y="1695450"/>
                          <a:pt x="978217" y="1695450"/>
                          <a:pt x="976313" y="169545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orma libre: forma 677">
                    <a:extLst>
                      <a:ext uri="{FF2B5EF4-FFF2-40B4-BE49-F238E27FC236}">
                        <a16:creationId xmlns:a16="http://schemas.microsoft.com/office/drawing/2014/main" id="{41C61F48-F66A-BC17-A72D-57E3D6683507}"/>
                      </a:ext>
                    </a:extLst>
                  </p:cNvPr>
                  <p:cNvSpPr/>
                  <p:nvPr/>
                </p:nvSpPr>
                <p:spPr>
                  <a:xfrm>
                    <a:off x="9945157" y="2778363"/>
                    <a:ext cx="982980" cy="1699260"/>
                  </a:xfrm>
                  <a:custGeom>
                    <a:avLst/>
                    <a:gdLst>
                      <a:gd name="connsiteX0" fmla="*/ 979170 w 982980"/>
                      <a:gd name="connsiteY0" fmla="*/ 1699260 h 1699260"/>
                      <a:gd name="connsiteX1" fmla="*/ 0 w 982980"/>
                      <a:gd name="connsiteY1" fmla="*/ 3810 h 1699260"/>
                      <a:gd name="connsiteX2" fmla="*/ 1905 w 982980"/>
                      <a:gd name="connsiteY2" fmla="*/ 0 h 1699260"/>
                      <a:gd name="connsiteX3" fmla="*/ 982980 w 982980"/>
                      <a:gd name="connsiteY3" fmla="*/ 1699260 h 1699260"/>
                      <a:gd name="connsiteX4" fmla="*/ 979170 w 982980"/>
                      <a:gd name="connsiteY4" fmla="*/ 1699260 h 1699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980" h="1699260">
                        <a:moveTo>
                          <a:pt x="979170" y="1699260"/>
                        </a:moveTo>
                        <a:lnTo>
                          <a:pt x="0" y="3810"/>
                        </a:lnTo>
                        <a:cubicBezTo>
                          <a:pt x="953" y="2858"/>
                          <a:pt x="1905" y="953"/>
                          <a:pt x="1905" y="0"/>
                        </a:cubicBezTo>
                        <a:lnTo>
                          <a:pt x="982980" y="1699260"/>
                        </a:lnTo>
                        <a:cubicBezTo>
                          <a:pt x="982028" y="1699260"/>
                          <a:pt x="981075" y="1699260"/>
                          <a:pt x="979170" y="169926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orma libre: forma 678">
                    <a:extLst>
                      <a:ext uri="{FF2B5EF4-FFF2-40B4-BE49-F238E27FC236}">
                        <a16:creationId xmlns:a16="http://schemas.microsoft.com/office/drawing/2014/main" id="{00D6341E-6E2E-4BFC-B6E3-30C5DA5D4267}"/>
                      </a:ext>
                    </a:extLst>
                  </p:cNvPr>
                  <p:cNvSpPr/>
                  <p:nvPr/>
                </p:nvSpPr>
                <p:spPr>
                  <a:xfrm>
                    <a:off x="9948015" y="2774554"/>
                    <a:ext cx="985837" cy="1703069"/>
                  </a:xfrm>
                  <a:custGeom>
                    <a:avLst/>
                    <a:gdLst>
                      <a:gd name="connsiteX0" fmla="*/ 981075 w 985837"/>
                      <a:gd name="connsiteY0" fmla="*/ 1703070 h 1703069"/>
                      <a:gd name="connsiteX1" fmla="*/ 0 w 985837"/>
                      <a:gd name="connsiteY1" fmla="*/ 3810 h 1703069"/>
                      <a:gd name="connsiteX2" fmla="*/ 1905 w 985837"/>
                      <a:gd name="connsiteY2" fmla="*/ 0 h 1703069"/>
                      <a:gd name="connsiteX3" fmla="*/ 985838 w 985837"/>
                      <a:gd name="connsiteY3" fmla="*/ 1703070 h 1703069"/>
                      <a:gd name="connsiteX4" fmla="*/ 981075 w 985837"/>
                      <a:gd name="connsiteY4" fmla="*/ 1703070 h 1703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837" h="1703069">
                        <a:moveTo>
                          <a:pt x="981075" y="1703070"/>
                        </a:moveTo>
                        <a:lnTo>
                          <a:pt x="0" y="3810"/>
                        </a:lnTo>
                        <a:cubicBezTo>
                          <a:pt x="952" y="2857"/>
                          <a:pt x="1905" y="952"/>
                          <a:pt x="1905" y="0"/>
                        </a:cubicBezTo>
                        <a:lnTo>
                          <a:pt x="985838" y="1703070"/>
                        </a:lnTo>
                        <a:cubicBezTo>
                          <a:pt x="983932" y="1703070"/>
                          <a:pt x="982980" y="1703070"/>
                          <a:pt x="981075" y="170307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orma libre: forma 679">
                    <a:extLst>
                      <a:ext uri="{FF2B5EF4-FFF2-40B4-BE49-F238E27FC236}">
                        <a16:creationId xmlns:a16="http://schemas.microsoft.com/office/drawing/2014/main" id="{591A11BE-1793-AE97-788A-396A7FD3FD71}"/>
                      </a:ext>
                    </a:extLst>
                  </p:cNvPr>
                  <p:cNvSpPr/>
                  <p:nvPr/>
                </p:nvSpPr>
                <p:spPr>
                  <a:xfrm>
                    <a:off x="9949919" y="2769791"/>
                    <a:ext cx="988695" cy="1707832"/>
                  </a:xfrm>
                  <a:custGeom>
                    <a:avLst/>
                    <a:gdLst>
                      <a:gd name="connsiteX0" fmla="*/ 983933 w 988695"/>
                      <a:gd name="connsiteY0" fmla="*/ 1707833 h 1707832"/>
                      <a:gd name="connsiteX1" fmla="*/ 0 w 988695"/>
                      <a:gd name="connsiteY1" fmla="*/ 3810 h 1707832"/>
                      <a:gd name="connsiteX2" fmla="*/ 1905 w 988695"/>
                      <a:gd name="connsiteY2" fmla="*/ 0 h 1707832"/>
                      <a:gd name="connsiteX3" fmla="*/ 988695 w 988695"/>
                      <a:gd name="connsiteY3" fmla="*/ 1707833 h 1707832"/>
                      <a:gd name="connsiteX4" fmla="*/ 983933 w 988695"/>
                      <a:gd name="connsiteY4" fmla="*/ 1707833 h 170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695" h="1707832">
                        <a:moveTo>
                          <a:pt x="983933" y="1707833"/>
                        </a:moveTo>
                        <a:lnTo>
                          <a:pt x="0" y="3810"/>
                        </a:lnTo>
                        <a:cubicBezTo>
                          <a:pt x="953" y="2857"/>
                          <a:pt x="1905" y="952"/>
                          <a:pt x="1905" y="0"/>
                        </a:cubicBezTo>
                        <a:lnTo>
                          <a:pt x="988695" y="1707833"/>
                        </a:lnTo>
                        <a:cubicBezTo>
                          <a:pt x="986790" y="1707833"/>
                          <a:pt x="984885" y="1707833"/>
                          <a:pt x="983933" y="170783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orma libre: forma 680">
                    <a:extLst>
                      <a:ext uri="{FF2B5EF4-FFF2-40B4-BE49-F238E27FC236}">
                        <a16:creationId xmlns:a16="http://schemas.microsoft.com/office/drawing/2014/main" id="{FD997E38-E83D-3EC8-1B51-EC6D87311F91}"/>
                      </a:ext>
                    </a:extLst>
                  </p:cNvPr>
                  <p:cNvSpPr/>
                  <p:nvPr/>
                </p:nvSpPr>
                <p:spPr>
                  <a:xfrm>
                    <a:off x="9952777" y="2765981"/>
                    <a:ext cx="989647" cy="1711642"/>
                  </a:xfrm>
                  <a:custGeom>
                    <a:avLst/>
                    <a:gdLst>
                      <a:gd name="connsiteX0" fmla="*/ 985838 w 989647"/>
                      <a:gd name="connsiteY0" fmla="*/ 1711643 h 1711642"/>
                      <a:gd name="connsiteX1" fmla="*/ 0 w 989647"/>
                      <a:gd name="connsiteY1" fmla="*/ 3810 h 1711642"/>
                      <a:gd name="connsiteX2" fmla="*/ 1905 w 989647"/>
                      <a:gd name="connsiteY2" fmla="*/ 0 h 1711642"/>
                      <a:gd name="connsiteX3" fmla="*/ 989647 w 989647"/>
                      <a:gd name="connsiteY3" fmla="*/ 1711643 h 1711642"/>
                      <a:gd name="connsiteX4" fmla="*/ 985838 w 989647"/>
                      <a:gd name="connsiteY4" fmla="*/ 1711643 h 1711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9647" h="1711642">
                        <a:moveTo>
                          <a:pt x="985838" y="1711643"/>
                        </a:moveTo>
                        <a:lnTo>
                          <a:pt x="0" y="3810"/>
                        </a:lnTo>
                        <a:cubicBezTo>
                          <a:pt x="952" y="2857"/>
                          <a:pt x="1905" y="953"/>
                          <a:pt x="1905" y="0"/>
                        </a:cubicBezTo>
                        <a:lnTo>
                          <a:pt x="989647" y="1711643"/>
                        </a:lnTo>
                        <a:cubicBezTo>
                          <a:pt x="988695" y="1711643"/>
                          <a:pt x="986790" y="1711643"/>
                          <a:pt x="985838" y="171164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orma libre: forma 681">
                    <a:extLst>
                      <a:ext uri="{FF2B5EF4-FFF2-40B4-BE49-F238E27FC236}">
                        <a16:creationId xmlns:a16="http://schemas.microsoft.com/office/drawing/2014/main" id="{172232B0-264D-96FC-A86D-E5FED3431E37}"/>
                      </a:ext>
                    </a:extLst>
                  </p:cNvPr>
                  <p:cNvSpPr/>
                  <p:nvPr/>
                </p:nvSpPr>
                <p:spPr>
                  <a:xfrm>
                    <a:off x="9954682" y="2762171"/>
                    <a:ext cx="992505" cy="1715452"/>
                  </a:xfrm>
                  <a:custGeom>
                    <a:avLst/>
                    <a:gdLst>
                      <a:gd name="connsiteX0" fmla="*/ 987743 w 992505"/>
                      <a:gd name="connsiteY0" fmla="*/ 1715453 h 1715452"/>
                      <a:gd name="connsiteX1" fmla="*/ 0 w 992505"/>
                      <a:gd name="connsiteY1" fmla="*/ 3810 h 1715452"/>
                      <a:gd name="connsiteX2" fmla="*/ 1905 w 992505"/>
                      <a:gd name="connsiteY2" fmla="*/ 0 h 1715452"/>
                      <a:gd name="connsiteX3" fmla="*/ 992505 w 992505"/>
                      <a:gd name="connsiteY3" fmla="*/ 1715453 h 1715452"/>
                      <a:gd name="connsiteX4" fmla="*/ 987743 w 992505"/>
                      <a:gd name="connsiteY4" fmla="*/ 1715453 h 1715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2505" h="1715452">
                        <a:moveTo>
                          <a:pt x="987743" y="1715453"/>
                        </a:moveTo>
                        <a:lnTo>
                          <a:pt x="0" y="3810"/>
                        </a:lnTo>
                        <a:cubicBezTo>
                          <a:pt x="953" y="2858"/>
                          <a:pt x="1905" y="953"/>
                          <a:pt x="1905" y="0"/>
                        </a:cubicBezTo>
                        <a:lnTo>
                          <a:pt x="992505" y="1715453"/>
                        </a:lnTo>
                        <a:cubicBezTo>
                          <a:pt x="991553" y="1715453"/>
                          <a:pt x="989647" y="1715453"/>
                          <a:pt x="987743" y="171545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orma libre: forma 682">
                    <a:extLst>
                      <a:ext uri="{FF2B5EF4-FFF2-40B4-BE49-F238E27FC236}">
                        <a16:creationId xmlns:a16="http://schemas.microsoft.com/office/drawing/2014/main" id="{421EF76F-A119-6AAF-A9F4-ACF275C81BE7}"/>
                      </a:ext>
                    </a:extLst>
                  </p:cNvPr>
                  <p:cNvSpPr/>
                  <p:nvPr/>
                </p:nvSpPr>
                <p:spPr>
                  <a:xfrm>
                    <a:off x="9956587" y="2758361"/>
                    <a:ext cx="995362" cy="1719262"/>
                  </a:xfrm>
                  <a:custGeom>
                    <a:avLst/>
                    <a:gdLst>
                      <a:gd name="connsiteX0" fmla="*/ 990600 w 995362"/>
                      <a:gd name="connsiteY0" fmla="*/ 1719263 h 1719262"/>
                      <a:gd name="connsiteX1" fmla="*/ 0 w 995362"/>
                      <a:gd name="connsiteY1" fmla="*/ 3810 h 1719262"/>
                      <a:gd name="connsiteX2" fmla="*/ 1905 w 995362"/>
                      <a:gd name="connsiteY2" fmla="*/ 0 h 1719262"/>
                      <a:gd name="connsiteX3" fmla="*/ 995363 w 995362"/>
                      <a:gd name="connsiteY3" fmla="*/ 1719263 h 1719262"/>
                      <a:gd name="connsiteX4" fmla="*/ 990600 w 995362"/>
                      <a:gd name="connsiteY4" fmla="*/ 1719263 h 171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362" h="1719262">
                        <a:moveTo>
                          <a:pt x="990600" y="1719263"/>
                        </a:moveTo>
                        <a:lnTo>
                          <a:pt x="0" y="3810"/>
                        </a:lnTo>
                        <a:cubicBezTo>
                          <a:pt x="953" y="2857"/>
                          <a:pt x="1905" y="953"/>
                          <a:pt x="1905" y="0"/>
                        </a:cubicBezTo>
                        <a:lnTo>
                          <a:pt x="995363" y="1719263"/>
                        </a:lnTo>
                        <a:cubicBezTo>
                          <a:pt x="993457" y="1719263"/>
                          <a:pt x="992505" y="1719263"/>
                          <a:pt x="990600" y="17192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orma libre: forma 683">
                    <a:extLst>
                      <a:ext uri="{FF2B5EF4-FFF2-40B4-BE49-F238E27FC236}">
                        <a16:creationId xmlns:a16="http://schemas.microsoft.com/office/drawing/2014/main" id="{8EF31115-DBB3-F5CA-17F4-E7CE067FD259}"/>
                      </a:ext>
                    </a:extLst>
                  </p:cNvPr>
                  <p:cNvSpPr/>
                  <p:nvPr/>
                </p:nvSpPr>
                <p:spPr>
                  <a:xfrm>
                    <a:off x="9959444" y="2754551"/>
                    <a:ext cx="996315" cy="1723072"/>
                  </a:xfrm>
                  <a:custGeom>
                    <a:avLst/>
                    <a:gdLst>
                      <a:gd name="connsiteX0" fmla="*/ 992505 w 996315"/>
                      <a:gd name="connsiteY0" fmla="*/ 1723073 h 1723072"/>
                      <a:gd name="connsiteX1" fmla="*/ 0 w 996315"/>
                      <a:gd name="connsiteY1" fmla="*/ 3810 h 1723072"/>
                      <a:gd name="connsiteX2" fmla="*/ 1905 w 996315"/>
                      <a:gd name="connsiteY2" fmla="*/ 0 h 1723072"/>
                      <a:gd name="connsiteX3" fmla="*/ 996315 w 996315"/>
                      <a:gd name="connsiteY3" fmla="*/ 1723073 h 1723072"/>
                      <a:gd name="connsiteX4" fmla="*/ 992505 w 996315"/>
                      <a:gd name="connsiteY4" fmla="*/ 1723073 h 1723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315" h="1723072">
                        <a:moveTo>
                          <a:pt x="992505" y="1723073"/>
                        </a:moveTo>
                        <a:lnTo>
                          <a:pt x="0" y="3810"/>
                        </a:lnTo>
                        <a:cubicBezTo>
                          <a:pt x="953" y="2857"/>
                          <a:pt x="1905" y="953"/>
                          <a:pt x="1905" y="0"/>
                        </a:cubicBezTo>
                        <a:lnTo>
                          <a:pt x="996315" y="1723073"/>
                        </a:lnTo>
                        <a:cubicBezTo>
                          <a:pt x="995363" y="1723073"/>
                          <a:pt x="993458" y="1723073"/>
                          <a:pt x="992505" y="172307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orma libre: forma 684">
                    <a:extLst>
                      <a:ext uri="{FF2B5EF4-FFF2-40B4-BE49-F238E27FC236}">
                        <a16:creationId xmlns:a16="http://schemas.microsoft.com/office/drawing/2014/main" id="{A4FAFFF0-6FA2-0028-1E58-0E566D348623}"/>
                      </a:ext>
                    </a:extLst>
                  </p:cNvPr>
                  <p:cNvSpPr/>
                  <p:nvPr/>
                </p:nvSpPr>
                <p:spPr>
                  <a:xfrm>
                    <a:off x="9961350" y="2750741"/>
                    <a:ext cx="998219" cy="1726882"/>
                  </a:xfrm>
                  <a:custGeom>
                    <a:avLst/>
                    <a:gdLst>
                      <a:gd name="connsiteX0" fmla="*/ 994410 w 998219"/>
                      <a:gd name="connsiteY0" fmla="*/ 1726883 h 1726882"/>
                      <a:gd name="connsiteX1" fmla="*/ 0 w 998219"/>
                      <a:gd name="connsiteY1" fmla="*/ 3810 h 1726882"/>
                      <a:gd name="connsiteX2" fmla="*/ 1905 w 998219"/>
                      <a:gd name="connsiteY2" fmla="*/ 0 h 1726882"/>
                      <a:gd name="connsiteX3" fmla="*/ 998220 w 998219"/>
                      <a:gd name="connsiteY3" fmla="*/ 1726883 h 1726882"/>
                      <a:gd name="connsiteX4" fmla="*/ 994410 w 998219"/>
                      <a:gd name="connsiteY4" fmla="*/ 1726883 h 1726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8219" h="1726882">
                        <a:moveTo>
                          <a:pt x="994410" y="1726883"/>
                        </a:moveTo>
                        <a:lnTo>
                          <a:pt x="0" y="3810"/>
                        </a:lnTo>
                        <a:cubicBezTo>
                          <a:pt x="953" y="2858"/>
                          <a:pt x="953" y="1905"/>
                          <a:pt x="1905" y="0"/>
                        </a:cubicBezTo>
                        <a:lnTo>
                          <a:pt x="998220" y="1726883"/>
                        </a:lnTo>
                        <a:cubicBezTo>
                          <a:pt x="997267" y="1726883"/>
                          <a:pt x="996315" y="1726883"/>
                          <a:pt x="994410" y="172688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orma libre: forma 685">
                    <a:extLst>
                      <a:ext uri="{FF2B5EF4-FFF2-40B4-BE49-F238E27FC236}">
                        <a16:creationId xmlns:a16="http://schemas.microsoft.com/office/drawing/2014/main" id="{EFB56D50-E355-BBC9-AE7B-A6A894A4A1CC}"/>
                      </a:ext>
                    </a:extLst>
                  </p:cNvPr>
                  <p:cNvSpPr/>
                  <p:nvPr/>
                </p:nvSpPr>
                <p:spPr>
                  <a:xfrm>
                    <a:off x="9963254" y="2748836"/>
                    <a:ext cx="1000125" cy="1728787"/>
                  </a:xfrm>
                  <a:custGeom>
                    <a:avLst/>
                    <a:gdLst>
                      <a:gd name="connsiteX0" fmla="*/ 996315 w 1000125"/>
                      <a:gd name="connsiteY0" fmla="*/ 1728788 h 1728787"/>
                      <a:gd name="connsiteX1" fmla="*/ 0 w 1000125"/>
                      <a:gd name="connsiteY1" fmla="*/ 2858 h 1728787"/>
                      <a:gd name="connsiteX2" fmla="*/ 1905 w 1000125"/>
                      <a:gd name="connsiteY2" fmla="*/ 0 h 1728787"/>
                      <a:gd name="connsiteX3" fmla="*/ 1000125 w 1000125"/>
                      <a:gd name="connsiteY3" fmla="*/ 1728788 h 1728787"/>
                      <a:gd name="connsiteX4" fmla="*/ 996315 w 1000125"/>
                      <a:gd name="connsiteY4" fmla="*/ 1728788 h 1728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25" h="1728787">
                        <a:moveTo>
                          <a:pt x="996315" y="1728788"/>
                        </a:moveTo>
                        <a:lnTo>
                          <a:pt x="0" y="2858"/>
                        </a:lnTo>
                        <a:cubicBezTo>
                          <a:pt x="953" y="1905"/>
                          <a:pt x="953" y="953"/>
                          <a:pt x="1905" y="0"/>
                        </a:cubicBezTo>
                        <a:lnTo>
                          <a:pt x="1000125" y="1728788"/>
                        </a:lnTo>
                        <a:cubicBezTo>
                          <a:pt x="999173" y="1728788"/>
                          <a:pt x="997268" y="1728788"/>
                          <a:pt x="996315" y="172878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orma libre: forma 686">
                    <a:extLst>
                      <a:ext uri="{FF2B5EF4-FFF2-40B4-BE49-F238E27FC236}">
                        <a16:creationId xmlns:a16="http://schemas.microsoft.com/office/drawing/2014/main" id="{8EAA0E99-7633-C622-CE4F-103D4CBEE9E3}"/>
                      </a:ext>
                    </a:extLst>
                  </p:cNvPr>
                  <p:cNvSpPr/>
                  <p:nvPr/>
                </p:nvSpPr>
                <p:spPr>
                  <a:xfrm>
                    <a:off x="9965160" y="2745979"/>
                    <a:ext cx="1001077" cy="1731644"/>
                  </a:xfrm>
                  <a:custGeom>
                    <a:avLst/>
                    <a:gdLst>
                      <a:gd name="connsiteX0" fmla="*/ 998220 w 1001077"/>
                      <a:gd name="connsiteY0" fmla="*/ 1731645 h 1731644"/>
                      <a:gd name="connsiteX1" fmla="*/ 0 w 1001077"/>
                      <a:gd name="connsiteY1" fmla="*/ 2858 h 1731644"/>
                      <a:gd name="connsiteX2" fmla="*/ 953 w 1001077"/>
                      <a:gd name="connsiteY2" fmla="*/ 0 h 1731644"/>
                      <a:gd name="connsiteX3" fmla="*/ 1001078 w 1001077"/>
                      <a:gd name="connsiteY3" fmla="*/ 1731645 h 1731644"/>
                      <a:gd name="connsiteX4" fmla="*/ 998220 w 1001077"/>
                      <a:gd name="connsiteY4" fmla="*/ 1731645 h 1731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077" h="1731644">
                        <a:moveTo>
                          <a:pt x="998220" y="1731645"/>
                        </a:moveTo>
                        <a:lnTo>
                          <a:pt x="0" y="2858"/>
                        </a:lnTo>
                        <a:cubicBezTo>
                          <a:pt x="953" y="1905"/>
                          <a:pt x="953" y="953"/>
                          <a:pt x="953" y="0"/>
                        </a:cubicBezTo>
                        <a:lnTo>
                          <a:pt x="1001078" y="1731645"/>
                        </a:lnTo>
                        <a:cubicBezTo>
                          <a:pt x="1000125" y="1731645"/>
                          <a:pt x="999172" y="1731645"/>
                          <a:pt x="998220" y="173164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orma libre: forma 687">
                    <a:extLst>
                      <a:ext uri="{FF2B5EF4-FFF2-40B4-BE49-F238E27FC236}">
                        <a16:creationId xmlns:a16="http://schemas.microsoft.com/office/drawing/2014/main" id="{ED97754E-C194-2E2B-584F-E9E8AA9E4E76}"/>
                      </a:ext>
                    </a:extLst>
                  </p:cNvPr>
                  <p:cNvSpPr/>
                  <p:nvPr/>
                </p:nvSpPr>
                <p:spPr>
                  <a:xfrm>
                    <a:off x="9966112" y="2744074"/>
                    <a:ext cx="1002029" cy="1733550"/>
                  </a:xfrm>
                  <a:custGeom>
                    <a:avLst/>
                    <a:gdLst>
                      <a:gd name="connsiteX0" fmla="*/ 1000125 w 1002029"/>
                      <a:gd name="connsiteY0" fmla="*/ 1733550 h 1733550"/>
                      <a:gd name="connsiteX1" fmla="*/ 0 w 1002029"/>
                      <a:gd name="connsiteY1" fmla="*/ 1905 h 1733550"/>
                      <a:gd name="connsiteX2" fmla="*/ 953 w 1002029"/>
                      <a:gd name="connsiteY2" fmla="*/ 0 h 1733550"/>
                      <a:gd name="connsiteX3" fmla="*/ 1002030 w 1002029"/>
                      <a:gd name="connsiteY3" fmla="*/ 1733550 h 1733550"/>
                      <a:gd name="connsiteX4" fmla="*/ 1000125 w 1002029"/>
                      <a:gd name="connsiteY4" fmla="*/ 173355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029" h="1733550">
                        <a:moveTo>
                          <a:pt x="1000125" y="1733550"/>
                        </a:moveTo>
                        <a:lnTo>
                          <a:pt x="0" y="1905"/>
                        </a:lnTo>
                        <a:cubicBezTo>
                          <a:pt x="0" y="953"/>
                          <a:pt x="953" y="953"/>
                          <a:pt x="953" y="0"/>
                        </a:cubicBezTo>
                        <a:lnTo>
                          <a:pt x="1002030" y="1733550"/>
                        </a:lnTo>
                        <a:cubicBezTo>
                          <a:pt x="1001078" y="1733550"/>
                          <a:pt x="1001078" y="1733550"/>
                          <a:pt x="1000125" y="173355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orma libre: forma 688">
                    <a:extLst>
                      <a:ext uri="{FF2B5EF4-FFF2-40B4-BE49-F238E27FC236}">
                        <a16:creationId xmlns:a16="http://schemas.microsoft.com/office/drawing/2014/main" id="{E80DA279-841C-6CB0-5E9B-70D50E0EEEEB}"/>
                      </a:ext>
                    </a:extLst>
                  </p:cNvPr>
                  <p:cNvSpPr/>
                  <p:nvPr/>
                </p:nvSpPr>
                <p:spPr>
                  <a:xfrm>
                    <a:off x="9967065" y="2744074"/>
                    <a:ext cx="1001077" cy="1733550"/>
                  </a:xfrm>
                  <a:custGeom>
                    <a:avLst/>
                    <a:gdLst>
                      <a:gd name="connsiteX0" fmla="*/ 1001077 w 1001077"/>
                      <a:gd name="connsiteY0" fmla="*/ 1733550 h 1733550"/>
                      <a:gd name="connsiteX1" fmla="*/ 0 w 1001077"/>
                      <a:gd name="connsiteY1" fmla="*/ 0 h 1733550"/>
                      <a:gd name="connsiteX2" fmla="*/ 0 w 1001077"/>
                      <a:gd name="connsiteY2" fmla="*/ 0 h 1733550"/>
                      <a:gd name="connsiteX3" fmla="*/ 1001077 w 1001077"/>
                      <a:gd name="connsiteY3" fmla="*/ 1733550 h 1733550"/>
                      <a:gd name="connsiteX4" fmla="*/ 1001077 w 1001077"/>
                      <a:gd name="connsiteY4" fmla="*/ 173355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077" h="1733550">
                        <a:moveTo>
                          <a:pt x="1001077" y="1733550"/>
                        </a:moveTo>
                        <a:lnTo>
                          <a:pt x="0" y="0"/>
                        </a:lnTo>
                        <a:cubicBezTo>
                          <a:pt x="0" y="0"/>
                          <a:pt x="0" y="0"/>
                          <a:pt x="0" y="0"/>
                        </a:cubicBezTo>
                        <a:lnTo>
                          <a:pt x="1001077" y="1733550"/>
                        </a:lnTo>
                        <a:cubicBezTo>
                          <a:pt x="1001077" y="1733550"/>
                          <a:pt x="1001077" y="1733550"/>
                          <a:pt x="1001077" y="173355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59" name="Gráfico 436">
                <a:extLst>
                  <a:ext uri="{FF2B5EF4-FFF2-40B4-BE49-F238E27FC236}">
                    <a16:creationId xmlns:a16="http://schemas.microsoft.com/office/drawing/2014/main" id="{F09FF212-D4D8-4F90-A0E0-410EEACFBC76}"/>
                  </a:ext>
                </a:extLst>
              </p:cNvPr>
              <p:cNvGrpSpPr/>
              <p:nvPr/>
            </p:nvGrpSpPr>
            <p:grpSpPr>
              <a:xfrm>
                <a:off x="6964785" y="2744074"/>
                <a:ext cx="1066800" cy="1733550"/>
                <a:chOff x="6964785" y="2744074"/>
                <a:chExt cx="1066800" cy="1733550"/>
              </a:xfrm>
              <a:grpFill/>
            </p:grpSpPr>
            <p:sp>
              <p:nvSpPr>
                <p:cNvPr id="87" name="Forma libre: forma 637">
                  <a:extLst>
                    <a:ext uri="{FF2B5EF4-FFF2-40B4-BE49-F238E27FC236}">
                      <a16:creationId xmlns:a16="http://schemas.microsoft.com/office/drawing/2014/main" id="{B6FEE9DA-1594-B3EF-4D3B-B4D39261CA59}"/>
                    </a:ext>
                  </a:extLst>
                </p:cNvPr>
                <p:cNvSpPr/>
                <p:nvPr/>
              </p:nvSpPr>
              <p:spPr>
                <a:xfrm>
                  <a:off x="6964785" y="2744074"/>
                  <a:ext cx="1066800" cy="1733550"/>
                </a:xfrm>
                <a:custGeom>
                  <a:avLst/>
                  <a:gdLst>
                    <a:gd name="connsiteX0" fmla="*/ 132398 w 1066800"/>
                    <a:gd name="connsiteY0" fmla="*/ 1733550 h 1733550"/>
                    <a:gd name="connsiteX1" fmla="*/ 0 w 1066800"/>
                    <a:gd name="connsiteY1" fmla="*/ 1733550 h 1733550"/>
                    <a:gd name="connsiteX2" fmla="*/ 1001078 w 1066800"/>
                    <a:gd name="connsiteY2" fmla="*/ 0 h 1733550"/>
                    <a:gd name="connsiteX3" fmla="*/ 1066800 w 1066800"/>
                    <a:gd name="connsiteY3" fmla="*/ 114300 h 1733550"/>
                    <a:gd name="connsiteX4" fmla="*/ 132398 w 1066800"/>
                    <a:gd name="connsiteY4" fmla="*/ 173355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00" h="1733550">
                      <a:moveTo>
                        <a:pt x="132398" y="1733550"/>
                      </a:moveTo>
                      <a:cubicBezTo>
                        <a:pt x="59055" y="1733550"/>
                        <a:pt x="0" y="1733550"/>
                        <a:pt x="0" y="1733550"/>
                      </a:cubicBezTo>
                      <a:lnTo>
                        <a:pt x="1001078" y="0"/>
                      </a:lnTo>
                      <a:cubicBezTo>
                        <a:pt x="1001078" y="0"/>
                        <a:pt x="1030605" y="51435"/>
                        <a:pt x="1066800" y="114300"/>
                      </a:cubicBezTo>
                      <a:cubicBezTo>
                        <a:pt x="1066800" y="114300"/>
                        <a:pt x="132398" y="1733550"/>
                        <a:pt x="132398" y="173355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8" name="Gráfico 436">
                  <a:extLst>
                    <a:ext uri="{FF2B5EF4-FFF2-40B4-BE49-F238E27FC236}">
                      <a16:creationId xmlns:a16="http://schemas.microsoft.com/office/drawing/2014/main" id="{E0E45EAA-E4D9-5FD9-F270-10821D05C75C}"/>
                    </a:ext>
                  </a:extLst>
                </p:cNvPr>
                <p:cNvGrpSpPr/>
                <p:nvPr/>
              </p:nvGrpSpPr>
              <p:grpSpPr>
                <a:xfrm>
                  <a:off x="6964785" y="2744074"/>
                  <a:ext cx="1066800" cy="1733550"/>
                  <a:chOff x="6964785" y="2744074"/>
                  <a:chExt cx="1066800" cy="1733550"/>
                </a:xfrm>
                <a:grpFill/>
              </p:grpSpPr>
              <p:sp>
                <p:nvSpPr>
                  <p:cNvPr id="89" name="Forma libre: forma 639">
                    <a:extLst>
                      <a:ext uri="{FF2B5EF4-FFF2-40B4-BE49-F238E27FC236}">
                        <a16:creationId xmlns:a16="http://schemas.microsoft.com/office/drawing/2014/main" id="{AFB19E8E-D8F0-D309-8C26-D6B0F87DCF9D}"/>
                      </a:ext>
                    </a:extLst>
                  </p:cNvPr>
                  <p:cNvSpPr/>
                  <p:nvPr/>
                </p:nvSpPr>
                <p:spPr>
                  <a:xfrm>
                    <a:off x="7094325" y="2855516"/>
                    <a:ext cx="937259" cy="1622107"/>
                  </a:xfrm>
                  <a:custGeom>
                    <a:avLst/>
                    <a:gdLst>
                      <a:gd name="connsiteX0" fmla="*/ 937260 w 937259"/>
                      <a:gd name="connsiteY0" fmla="*/ 2858 h 1622107"/>
                      <a:gd name="connsiteX1" fmla="*/ 2857 w 937259"/>
                      <a:gd name="connsiteY1" fmla="*/ 1622108 h 1622107"/>
                      <a:gd name="connsiteX2" fmla="*/ 0 w 937259"/>
                      <a:gd name="connsiteY2" fmla="*/ 1622108 h 1622107"/>
                      <a:gd name="connsiteX3" fmla="*/ 936308 w 937259"/>
                      <a:gd name="connsiteY3" fmla="*/ 0 h 1622107"/>
                      <a:gd name="connsiteX4" fmla="*/ 937260 w 937259"/>
                      <a:gd name="connsiteY4" fmla="*/ 2858 h 1622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7259" h="1622107">
                        <a:moveTo>
                          <a:pt x="937260" y="2858"/>
                        </a:moveTo>
                        <a:lnTo>
                          <a:pt x="2857" y="1622108"/>
                        </a:lnTo>
                        <a:cubicBezTo>
                          <a:pt x="1905" y="1622108"/>
                          <a:pt x="952" y="1622108"/>
                          <a:pt x="0" y="1622108"/>
                        </a:cubicBezTo>
                        <a:lnTo>
                          <a:pt x="936308" y="0"/>
                        </a:lnTo>
                        <a:cubicBezTo>
                          <a:pt x="936308" y="953"/>
                          <a:pt x="936308" y="1905"/>
                          <a:pt x="937260" y="285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orma libre: forma 640">
                    <a:extLst>
                      <a:ext uri="{FF2B5EF4-FFF2-40B4-BE49-F238E27FC236}">
                        <a16:creationId xmlns:a16="http://schemas.microsoft.com/office/drawing/2014/main" id="{F41E0AE7-3949-074A-A5E7-9CD6A48679A6}"/>
                      </a:ext>
                    </a:extLst>
                  </p:cNvPr>
                  <p:cNvSpPr/>
                  <p:nvPr/>
                </p:nvSpPr>
                <p:spPr>
                  <a:xfrm>
                    <a:off x="7082894" y="2845991"/>
                    <a:ext cx="946785" cy="1631632"/>
                  </a:xfrm>
                  <a:custGeom>
                    <a:avLst/>
                    <a:gdLst>
                      <a:gd name="connsiteX0" fmla="*/ 946785 w 946785"/>
                      <a:gd name="connsiteY0" fmla="*/ 9525 h 1631632"/>
                      <a:gd name="connsiteX1" fmla="*/ 10478 w 946785"/>
                      <a:gd name="connsiteY1" fmla="*/ 1631633 h 1631632"/>
                      <a:gd name="connsiteX2" fmla="*/ 0 w 946785"/>
                      <a:gd name="connsiteY2" fmla="*/ 1631633 h 1631632"/>
                      <a:gd name="connsiteX3" fmla="*/ 942023 w 946785"/>
                      <a:gd name="connsiteY3" fmla="*/ 0 h 1631632"/>
                      <a:gd name="connsiteX4" fmla="*/ 946785 w 946785"/>
                      <a:gd name="connsiteY4" fmla="*/ 9525 h 1631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785" h="1631632">
                        <a:moveTo>
                          <a:pt x="946785" y="9525"/>
                        </a:moveTo>
                        <a:lnTo>
                          <a:pt x="10478" y="1631633"/>
                        </a:lnTo>
                        <a:cubicBezTo>
                          <a:pt x="6668" y="1631633"/>
                          <a:pt x="2858" y="1631633"/>
                          <a:pt x="0" y="1631633"/>
                        </a:cubicBezTo>
                        <a:lnTo>
                          <a:pt x="942023" y="0"/>
                        </a:lnTo>
                        <a:cubicBezTo>
                          <a:pt x="943928" y="3810"/>
                          <a:pt x="944880" y="6667"/>
                          <a:pt x="946785" y="952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orma libre: forma 641">
                    <a:extLst>
                      <a:ext uri="{FF2B5EF4-FFF2-40B4-BE49-F238E27FC236}">
                        <a16:creationId xmlns:a16="http://schemas.microsoft.com/office/drawing/2014/main" id="{155B2F1C-DFD8-9002-0E2D-A333AA69B536}"/>
                      </a:ext>
                    </a:extLst>
                  </p:cNvPr>
                  <p:cNvSpPr/>
                  <p:nvPr/>
                </p:nvSpPr>
                <p:spPr>
                  <a:xfrm>
                    <a:off x="7076227" y="2840276"/>
                    <a:ext cx="948690" cy="1637347"/>
                  </a:xfrm>
                  <a:custGeom>
                    <a:avLst/>
                    <a:gdLst>
                      <a:gd name="connsiteX0" fmla="*/ 948690 w 948690"/>
                      <a:gd name="connsiteY0" fmla="*/ 5715 h 1637347"/>
                      <a:gd name="connsiteX1" fmla="*/ 6667 w 948690"/>
                      <a:gd name="connsiteY1" fmla="*/ 1637348 h 1637347"/>
                      <a:gd name="connsiteX2" fmla="*/ 0 w 948690"/>
                      <a:gd name="connsiteY2" fmla="*/ 1637348 h 1637347"/>
                      <a:gd name="connsiteX3" fmla="*/ 944880 w 948690"/>
                      <a:gd name="connsiteY3" fmla="*/ 0 h 1637347"/>
                      <a:gd name="connsiteX4" fmla="*/ 948690 w 948690"/>
                      <a:gd name="connsiteY4" fmla="*/ 5715 h 1637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8690" h="1637347">
                        <a:moveTo>
                          <a:pt x="948690" y="5715"/>
                        </a:moveTo>
                        <a:lnTo>
                          <a:pt x="6667" y="1637348"/>
                        </a:lnTo>
                        <a:cubicBezTo>
                          <a:pt x="4763" y="1637348"/>
                          <a:pt x="1905" y="1637348"/>
                          <a:pt x="0" y="1637348"/>
                        </a:cubicBezTo>
                        <a:lnTo>
                          <a:pt x="944880" y="0"/>
                        </a:lnTo>
                        <a:cubicBezTo>
                          <a:pt x="945833" y="1905"/>
                          <a:pt x="947738" y="3810"/>
                          <a:pt x="948690" y="571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orma libre: forma 642">
                    <a:extLst>
                      <a:ext uri="{FF2B5EF4-FFF2-40B4-BE49-F238E27FC236}">
                        <a16:creationId xmlns:a16="http://schemas.microsoft.com/office/drawing/2014/main" id="{050C25C4-A907-8F7E-1B7A-D46656CDCCE4}"/>
                      </a:ext>
                    </a:extLst>
                  </p:cNvPr>
                  <p:cNvSpPr/>
                  <p:nvPr/>
                </p:nvSpPr>
                <p:spPr>
                  <a:xfrm>
                    <a:off x="7071464" y="2836466"/>
                    <a:ext cx="949642" cy="1641157"/>
                  </a:xfrm>
                  <a:custGeom>
                    <a:avLst/>
                    <a:gdLst>
                      <a:gd name="connsiteX0" fmla="*/ 949643 w 949642"/>
                      <a:gd name="connsiteY0" fmla="*/ 3810 h 1641157"/>
                      <a:gd name="connsiteX1" fmla="*/ 4763 w 949642"/>
                      <a:gd name="connsiteY1" fmla="*/ 1641158 h 1641157"/>
                      <a:gd name="connsiteX2" fmla="*/ 0 w 949642"/>
                      <a:gd name="connsiteY2" fmla="*/ 1641158 h 1641157"/>
                      <a:gd name="connsiteX3" fmla="*/ 947738 w 949642"/>
                      <a:gd name="connsiteY3" fmla="*/ 0 h 1641157"/>
                      <a:gd name="connsiteX4" fmla="*/ 949643 w 949642"/>
                      <a:gd name="connsiteY4" fmla="*/ 3810 h 1641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642" h="1641157">
                        <a:moveTo>
                          <a:pt x="949643" y="3810"/>
                        </a:moveTo>
                        <a:lnTo>
                          <a:pt x="4763" y="1641158"/>
                        </a:lnTo>
                        <a:cubicBezTo>
                          <a:pt x="2858" y="1641158"/>
                          <a:pt x="953" y="1641158"/>
                          <a:pt x="0" y="1641158"/>
                        </a:cubicBezTo>
                        <a:lnTo>
                          <a:pt x="947738" y="0"/>
                        </a:lnTo>
                        <a:cubicBezTo>
                          <a:pt x="948690" y="953"/>
                          <a:pt x="948690" y="2858"/>
                          <a:pt x="94964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orma libre: forma 643">
                    <a:extLst>
                      <a:ext uri="{FF2B5EF4-FFF2-40B4-BE49-F238E27FC236}">
                        <a16:creationId xmlns:a16="http://schemas.microsoft.com/office/drawing/2014/main" id="{BB03AC0C-2E96-FDA7-EAD9-CCA3D0F72E8E}"/>
                      </a:ext>
                    </a:extLst>
                  </p:cNvPr>
                  <p:cNvSpPr/>
                  <p:nvPr/>
                </p:nvSpPr>
                <p:spPr>
                  <a:xfrm>
                    <a:off x="7066702" y="2832656"/>
                    <a:ext cx="952499" cy="1644967"/>
                  </a:xfrm>
                  <a:custGeom>
                    <a:avLst/>
                    <a:gdLst>
                      <a:gd name="connsiteX0" fmla="*/ 952500 w 952499"/>
                      <a:gd name="connsiteY0" fmla="*/ 3810 h 1644967"/>
                      <a:gd name="connsiteX1" fmla="*/ 4763 w 952499"/>
                      <a:gd name="connsiteY1" fmla="*/ 1644968 h 1644967"/>
                      <a:gd name="connsiteX2" fmla="*/ 0 w 952499"/>
                      <a:gd name="connsiteY2" fmla="*/ 1644968 h 1644967"/>
                      <a:gd name="connsiteX3" fmla="*/ 949643 w 952499"/>
                      <a:gd name="connsiteY3" fmla="*/ 0 h 1644967"/>
                      <a:gd name="connsiteX4" fmla="*/ 952500 w 952499"/>
                      <a:gd name="connsiteY4" fmla="*/ 3810 h 1644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499" h="1644967">
                        <a:moveTo>
                          <a:pt x="952500" y="3810"/>
                        </a:moveTo>
                        <a:lnTo>
                          <a:pt x="4763" y="1644968"/>
                        </a:lnTo>
                        <a:cubicBezTo>
                          <a:pt x="2858" y="1644968"/>
                          <a:pt x="1905" y="1644968"/>
                          <a:pt x="0" y="1644968"/>
                        </a:cubicBezTo>
                        <a:lnTo>
                          <a:pt x="949643" y="0"/>
                        </a:lnTo>
                        <a:cubicBezTo>
                          <a:pt x="950595" y="952"/>
                          <a:pt x="951548" y="1905"/>
                          <a:pt x="95250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orma libre: forma 644">
                    <a:extLst>
                      <a:ext uri="{FF2B5EF4-FFF2-40B4-BE49-F238E27FC236}">
                        <a16:creationId xmlns:a16="http://schemas.microsoft.com/office/drawing/2014/main" id="{DC2DD107-0668-A0FB-14E7-A22837C955D2}"/>
                      </a:ext>
                    </a:extLst>
                  </p:cNvPr>
                  <p:cNvSpPr/>
                  <p:nvPr/>
                </p:nvSpPr>
                <p:spPr>
                  <a:xfrm>
                    <a:off x="7061939" y="2828846"/>
                    <a:ext cx="954405" cy="1648777"/>
                  </a:xfrm>
                  <a:custGeom>
                    <a:avLst/>
                    <a:gdLst>
                      <a:gd name="connsiteX0" fmla="*/ 954405 w 954405"/>
                      <a:gd name="connsiteY0" fmla="*/ 3810 h 1648777"/>
                      <a:gd name="connsiteX1" fmla="*/ 4763 w 954405"/>
                      <a:gd name="connsiteY1" fmla="*/ 1648778 h 1648777"/>
                      <a:gd name="connsiteX2" fmla="*/ 0 w 954405"/>
                      <a:gd name="connsiteY2" fmla="*/ 1648778 h 1648777"/>
                      <a:gd name="connsiteX3" fmla="*/ 952500 w 954405"/>
                      <a:gd name="connsiteY3" fmla="*/ 0 h 1648777"/>
                      <a:gd name="connsiteX4" fmla="*/ 954405 w 954405"/>
                      <a:gd name="connsiteY4" fmla="*/ 3810 h 164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5" h="1648777">
                        <a:moveTo>
                          <a:pt x="954405" y="3810"/>
                        </a:moveTo>
                        <a:lnTo>
                          <a:pt x="4763" y="1648778"/>
                        </a:lnTo>
                        <a:cubicBezTo>
                          <a:pt x="2858" y="1648778"/>
                          <a:pt x="1905" y="1648778"/>
                          <a:pt x="0" y="1648778"/>
                        </a:cubicBezTo>
                        <a:lnTo>
                          <a:pt x="952500" y="0"/>
                        </a:lnTo>
                        <a:cubicBezTo>
                          <a:pt x="953453" y="953"/>
                          <a:pt x="953453" y="1905"/>
                          <a:pt x="95440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orma libre: forma 645">
                    <a:extLst>
                      <a:ext uri="{FF2B5EF4-FFF2-40B4-BE49-F238E27FC236}">
                        <a16:creationId xmlns:a16="http://schemas.microsoft.com/office/drawing/2014/main" id="{F3A1A362-1D76-E096-70F2-452C57860E5B}"/>
                      </a:ext>
                    </a:extLst>
                  </p:cNvPr>
                  <p:cNvSpPr/>
                  <p:nvPr/>
                </p:nvSpPr>
                <p:spPr>
                  <a:xfrm>
                    <a:off x="7058130" y="2825036"/>
                    <a:ext cx="956309" cy="1652587"/>
                  </a:xfrm>
                  <a:custGeom>
                    <a:avLst/>
                    <a:gdLst>
                      <a:gd name="connsiteX0" fmla="*/ 956310 w 956309"/>
                      <a:gd name="connsiteY0" fmla="*/ 3810 h 1652587"/>
                      <a:gd name="connsiteX1" fmla="*/ 3810 w 956309"/>
                      <a:gd name="connsiteY1" fmla="*/ 1652588 h 1652587"/>
                      <a:gd name="connsiteX2" fmla="*/ 0 w 956309"/>
                      <a:gd name="connsiteY2" fmla="*/ 1652588 h 1652587"/>
                      <a:gd name="connsiteX3" fmla="*/ 954405 w 956309"/>
                      <a:gd name="connsiteY3" fmla="*/ 0 h 1652587"/>
                      <a:gd name="connsiteX4" fmla="*/ 956310 w 956309"/>
                      <a:gd name="connsiteY4" fmla="*/ 3810 h 165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309" h="1652587">
                        <a:moveTo>
                          <a:pt x="956310" y="3810"/>
                        </a:moveTo>
                        <a:lnTo>
                          <a:pt x="3810" y="1652588"/>
                        </a:lnTo>
                        <a:cubicBezTo>
                          <a:pt x="2858" y="1652588"/>
                          <a:pt x="952" y="1652588"/>
                          <a:pt x="0" y="1652588"/>
                        </a:cubicBezTo>
                        <a:lnTo>
                          <a:pt x="954405" y="0"/>
                        </a:lnTo>
                        <a:cubicBezTo>
                          <a:pt x="954405" y="953"/>
                          <a:pt x="955358" y="1905"/>
                          <a:pt x="95631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orma libre: forma 646">
                    <a:extLst>
                      <a:ext uri="{FF2B5EF4-FFF2-40B4-BE49-F238E27FC236}">
                        <a16:creationId xmlns:a16="http://schemas.microsoft.com/office/drawing/2014/main" id="{9D601290-7A7A-8AE4-B037-C948AF105539}"/>
                      </a:ext>
                    </a:extLst>
                  </p:cNvPr>
                  <p:cNvSpPr/>
                  <p:nvPr/>
                </p:nvSpPr>
                <p:spPr>
                  <a:xfrm>
                    <a:off x="7054319" y="2821226"/>
                    <a:ext cx="958215" cy="1656397"/>
                  </a:xfrm>
                  <a:custGeom>
                    <a:avLst/>
                    <a:gdLst>
                      <a:gd name="connsiteX0" fmla="*/ 958215 w 958215"/>
                      <a:gd name="connsiteY0" fmla="*/ 3810 h 1656397"/>
                      <a:gd name="connsiteX1" fmla="*/ 3810 w 958215"/>
                      <a:gd name="connsiteY1" fmla="*/ 1656398 h 1656397"/>
                      <a:gd name="connsiteX2" fmla="*/ 0 w 958215"/>
                      <a:gd name="connsiteY2" fmla="*/ 1656398 h 1656397"/>
                      <a:gd name="connsiteX3" fmla="*/ 956310 w 958215"/>
                      <a:gd name="connsiteY3" fmla="*/ 0 h 1656397"/>
                      <a:gd name="connsiteX4" fmla="*/ 958215 w 958215"/>
                      <a:gd name="connsiteY4" fmla="*/ 3810 h 1656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215" h="1656397">
                        <a:moveTo>
                          <a:pt x="958215" y="3810"/>
                        </a:moveTo>
                        <a:lnTo>
                          <a:pt x="3810" y="1656398"/>
                        </a:lnTo>
                        <a:cubicBezTo>
                          <a:pt x="2858" y="1656398"/>
                          <a:pt x="953" y="1656398"/>
                          <a:pt x="0" y="1656398"/>
                        </a:cubicBezTo>
                        <a:lnTo>
                          <a:pt x="956310" y="0"/>
                        </a:lnTo>
                        <a:cubicBezTo>
                          <a:pt x="956310" y="952"/>
                          <a:pt x="957263" y="2857"/>
                          <a:pt x="95821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orma libre: forma 647">
                    <a:extLst>
                      <a:ext uri="{FF2B5EF4-FFF2-40B4-BE49-F238E27FC236}">
                        <a16:creationId xmlns:a16="http://schemas.microsoft.com/office/drawing/2014/main" id="{B3ED7812-5F65-78F5-DE8A-7A5A45BA36C6}"/>
                      </a:ext>
                    </a:extLst>
                  </p:cNvPr>
                  <p:cNvSpPr/>
                  <p:nvPr/>
                </p:nvSpPr>
                <p:spPr>
                  <a:xfrm>
                    <a:off x="7050510" y="2817416"/>
                    <a:ext cx="960120" cy="1660207"/>
                  </a:xfrm>
                  <a:custGeom>
                    <a:avLst/>
                    <a:gdLst>
                      <a:gd name="connsiteX0" fmla="*/ 960120 w 960120"/>
                      <a:gd name="connsiteY0" fmla="*/ 3810 h 1660207"/>
                      <a:gd name="connsiteX1" fmla="*/ 3810 w 960120"/>
                      <a:gd name="connsiteY1" fmla="*/ 1660208 h 1660207"/>
                      <a:gd name="connsiteX2" fmla="*/ 0 w 960120"/>
                      <a:gd name="connsiteY2" fmla="*/ 1660208 h 1660207"/>
                      <a:gd name="connsiteX3" fmla="*/ 957263 w 960120"/>
                      <a:gd name="connsiteY3" fmla="*/ 0 h 1660207"/>
                      <a:gd name="connsiteX4" fmla="*/ 960120 w 960120"/>
                      <a:gd name="connsiteY4" fmla="*/ 3810 h 1660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120" h="1660207">
                        <a:moveTo>
                          <a:pt x="960120" y="3810"/>
                        </a:moveTo>
                        <a:lnTo>
                          <a:pt x="3810" y="1660208"/>
                        </a:lnTo>
                        <a:cubicBezTo>
                          <a:pt x="2858" y="1660208"/>
                          <a:pt x="953" y="1660208"/>
                          <a:pt x="0" y="1660208"/>
                        </a:cubicBezTo>
                        <a:lnTo>
                          <a:pt x="957263" y="0"/>
                        </a:lnTo>
                        <a:cubicBezTo>
                          <a:pt x="958215" y="1905"/>
                          <a:pt x="959168" y="2858"/>
                          <a:pt x="96012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orma libre: forma 648">
                    <a:extLst>
                      <a:ext uri="{FF2B5EF4-FFF2-40B4-BE49-F238E27FC236}">
                        <a16:creationId xmlns:a16="http://schemas.microsoft.com/office/drawing/2014/main" id="{386313D9-9033-5DFD-F94F-F0E4597F5190}"/>
                      </a:ext>
                    </a:extLst>
                  </p:cNvPr>
                  <p:cNvSpPr/>
                  <p:nvPr/>
                </p:nvSpPr>
                <p:spPr>
                  <a:xfrm>
                    <a:off x="7045747" y="2814559"/>
                    <a:ext cx="962025" cy="1663064"/>
                  </a:xfrm>
                  <a:custGeom>
                    <a:avLst/>
                    <a:gdLst>
                      <a:gd name="connsiteX0" fmla="*/ 962025 w 962025"/>
                      <a:gd name="connsiteY0" fmla="*/ 2857 h 1663064"/>
                      <a:gd name="connsiteX1" fmla="*/ 3810 w 962025"/>
                      <a:gd name="connsiteY1" fmla="*/ 1663065 h 1663064"/>
                      <a:gd name="connsiteX2" fmla="*/ 0 w 962025"/>
                      <a:gd name="connsiteY2" fmla="*/ 1663065 h 1663064"/>
                      <a:gd name="connsiteX3" fmla="*/ 960120 w 962025"/>
                      <a:gd name="connsiteY3" fmla="*/ 0 h 1663064"/>
                      <a:gd name="connsiteX4" fmla="*/ 962025 w 962025"/>
                      <a:gd name="connsiteY4" fmla="*/ 2857 h 1663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1663064">
                        <a:moveTo>
                          <a:pt x="962025" y="2857"/>
                        </a:moveTo>
                        <a:lnTo>
                          <a:pt x="3810" y="1663065"/>
                        </a:lnTo>
                        <a:cubicBezTo>
                          <a:pt x="2858" y="1663065"/>
                          <a:pt x="953" y="1663065"/>
                          <a:pt x="0" y="1663065"/>
                        </a:cubicBezTo>
                        <a:lnTo>
                          <a:pt x="960120" y="0"/>
                        </a:lnTo>
                        <a:cubicBezTo>
                          <a:pt x="961073" y="952"/>
                          <a:pt x="962025" y="1905"/>
                          <a:pt x="962025" y="2857"/>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orma libre: forma 649">
                    <a:extLst>
                      <a:ext uri="{FF2B5EF4-FFF2-40B4-BE49-F238E27FC236}">
                        <a16:creationId xmlns:a16="http://schemas.microsoft.com/office/drawing/2014/main" id="{CC561E58-32D4-16A9-A643-7493D0399FD6}"/>
                      </a:ext>
                    </a:extLst>
                  </p:cNvPr>
                  <p:cNvSpPr/>
                  <p:nvPr/>
                </p:nvSpPr>
                <p:spPr>
                  <a:xfrm>
                    <a:off x="7041937" y="2810749"/>
                    <a:ext cx="963930" cy="1666875"/>
                  </a:xfrm>
                  <a:custGeom>
                    <a:avLst/>
                    <a:gdLst>
                      <a:gd name="connsiteX0" fmla="*/ 963930 w 963930"/>
                      <a:gd name="connsiteY0" fmla="*/ 3810 h 1666875"/>
                      <a:gd name="connsiteX1" fmla="*/ 3810 w 963930"/>
                      <a:gd name="connsiteY1" fmla="*/ 1666875 h 1666875"/>
                      <a:gd name="connsiteX2" fmla="*/ 0 w 963930"/>
                      <a:gd name="connsiteY2" fmla="*/ 1666875 h 1666875"/>
                      <a:gd name="connsiteX3" fmla="*/ 962025 w 963930"/>
                      <a:gd name="connsiteY3" fmla="*/ 0 h 1666875"/>
                      <a:gd name="connsiteX4" fmla="*/ 963930 w 963930"/>
                      <a:gd name="connsiteY4" fmla="*/ 3810 h 166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930" h="1666875">
                        <a:moveTo>
                          <a:pt x="963930" y="3810"/>
                        </a:moveTo>
                        <a:lnTo>
                          <a:pt x="3810" y="1666875"/>
                        </a:lnTo>
                        <a:cubicBezTo>
                          <a:pt x="2857" y="1666875"/>
                          <a:pt x="952" y="1666875"/>
                          <a:pt x="0" y="1666875"/>
                        </a:cubicBezTo>
                        <a:lnTo>
                          <a:pt x="962025" y="0"/>
                        </a:lnTo>
                        <a:cubicBezTo>
                          <a:pt x="962977" y="952"/>
                          <a:pt x="963930" y="1905"/>
                          <a:pt x="96393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orma libre: forma 650">
                    <a:extLst>
                      <a:ext uri="{FF2B5EF4-FFF2-40B4-BE49-F238E27FC236}">
                        <a16:creationId xmlns:a16="http://schemas.microsoft.com/office/drawing/2014/main" id="{9D6AB826-FB29-0BF0-144E-B5A1F31B9FD7}"/>
                      </a:ext>
                    </a:extLst>
                  </p:cNvPr>
                  <p:cNvSpPr/>
                  <p:nvPr/>
                </p:nvSpPr>
                <p:spPr>
                  <a:xfrm>
                    <a:off x="7038127" y="2806938"/>
                    <a:ext cx="965834" cy="1670685"/>
                  </a:xfrm>
                  <a:custGeom>
                    <a:avLst/>
                    <a:gdLst>
                      <a:gd name="connsiteX0" fmla="*/ 965835 w 965834"/>
                      <a:gd name="connsiteY0" fmla="*/ 3810 h 1670685"/>
                      <a:gd name="connsiteX1" fmla="*/ 3810 w 965834"/>
                      <a:gd name="connsiteY1" fmla="*/ 1670685 h 1670685"/>
                      <a:gd name="connsiteX2" fmla="*/ 0 w 965834"/>
                      <a:gd name="connsiteY2" fmla="*/ 1670685 h 1670685"/>
                      <a:gd name="connsiteX3" fmla="*/ 963930 w 965834"/>
                      <a:gd name="connsiteY3" fmla="*/ 0 h 1670685"/>
                      <a:gd name="connsiteX4" fmla="*/ 965835 w 965834"/>
                      <a:gd name="connsiteY4" fmla="*/ 3810 h 1670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5834" h="1670685">
                        <a:moveTo>
                          <a:pt x="965835" y="3810"/>
                        </a:moveTo>
                        <a:lnTo>
                          <a:pt x="3810" y="1670685"/>
                        </a:lnTo>
                        <a:cubicBezTo>
                          <a:pt x="2858" y="1670685"/>
                          <a:pt x="953" y="1670685"/>
                          <a:pt x="0" y="1670685"/>
                        </a:cubicBezTo>
                        <a:lnTo>
                          <a:pt x="963930" y="0"/>
                        </a:lnTo>
                        <a:cubicBezTo>
                          <a:pt x="964883" y="952"/>
                          <a:pt x="964883" y="2858"/>
                          <a:pt x="96583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orma libre: forma 651">
                    <a:extLst>
                      <a:ext uri="{FF2B5EF4-FFF2-40B4-BE49-F238E27FC236}">
                        <a16:creationId xmlns:a16="http://schemas.microsoft.com/office/drawing/2014/main" id="{EA1012A3-DC3F-836E-584C-C9FD0D1B4F2D}"/>
                      </a:ext>
                    </a:extLst>
                  </p:cNvPr>
                  <p:cNvSpPr/>
                  <p:nvPr/>
                </p:nvSpPr>
                <p:spPr>
                  <a:xfrm>
                    <a:off x="7032412" y="2803128"/>
                    <a:ext cx="969645" cy="1674495"/>
                  </a:xfrm>
                  <a:custGeom>
                    <a:avLst/>
                    <a:gdLst>
                      <a:gd name="connsiteX0" fmla="*/ 969645 w 969645"/>
                      <a:gd name="connsiteY0" fmla="*/ 3810 h 1674495"/>
                      <a:gd name="connsiteX1" fmla="*/ 4763 w 969645"/>
                      <a:gd name="connsiteY1" fmla="*/ 1674495 h 1674495"/>
                      <a:gd name="connsiteX2" fmla="*/ 0 w 969645"/>
                      <a:gd name="connsiteY2" fmla="*/ 1674495 h 1674495"/>
                      <a:gd name="connsiteX3" fmla="*/ 967740 w 969645"/>
                      <a:gd name="connsiteY3" fmla="*/ 0 h 1674495"/>
                      <a:gd name="connsiteX4" fmla="*/ 969645 w 969645"/>
                      <a:gd name="connsiteY4" fmla="*/ 3810 h 1674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5" h="1674495">
                        <a:moveTo>
                          <a:pt x="969645" y="3810"/>
                        </a:moveTo>
                        <a:lnTo>
                          <a:pt x="4763" y="1674495"/>
                        </a:lnTo>
                        <a:cubicBezTo>
                          <a:pt x="2858" y="1674495"/>
                          <a:pt x="1905" y="1674495"/>
                          <a:pt x="0" y="1674495"/>
                        </a:cubicBezTo>
                        <a:lnTo>
                          <a:pt x="967740" y="0"/>
                        </a:lnTo>
                        <a:cubicBezTo>
                          <a:pt x="967740" y="1905"/>
                          <a:pt x="968693" y="2858"/>
                          <a:pt x="96964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orma libre: forma 652">
                    <a:extLst>
                      <a:ext uri="{FF2B5EF4-FFF2-40B4-BE49-F238E27FC236}">
                        <a16:creationId xmlns:a16="http://schemas.microsoft.com/office/drawing/2014/main" id="{C25FA7B9-C740-C54D-0C83-5D7F753925E5}"/>
                      </a:ext>
                    </a:extLst>
                  </p:cNvPr>
                  <p:cNvSpPr/>
                  <p:nvPr/>
                </p:nvSpPr>
                <p:spPr>
                  <a:xfrm>
                    <a:off x="7028602" y="2799319"/>
                    <a:ext cx="971549" cy="1678304"/>
                  </a:xfrm>
                  <a:custGeom>
                    <a:avLst/>
                    <a:gdLst>
                      <a:gd name="connsiteX0" fmla="*/ 971550 w 971549"/>
                      <a:gd name="connsiteY0" fmla="*/ 3810 h 1678304"/>
                      <a:gd name="connsiteX1" fmla="*/ 4763 w 971549"/>
                      <a:gd name="connsiteY1" fmla="*/ 1678305 h 1678304"/>
                      <a:gd name="connsiteX2" fmla="*/ 0 w 971549"/>
                      <a:gd name="connsiteY2" fmla="*/ 1678305 h 1678304"/>
                      <a:gd name="connsiteX3" fmla="*/ 968693 w 971549"/>
                      <a:gd name="connsiteY3" fmla="*/ 0 h 1678304"/>
                      <a:gd name="connsiteX4" fmla="*/ 971550 w 971549"/>
                      <a:gd name="connsiteY4" fmla="*/ 3810 h 1678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49" h="1678304">
                        <a:moveTo>
                          <a:pt x="971550" y="3810"/>
                        </a:moveTo>
                        <a:lnTo>
                          <a:pt x="4763" y="1678305"/>
                        </a:lnTo>
                        <a:cubicBezTo>
                          <a:pt x="2858" y="1678305"/>
                          <a:pt x="1905" y="1678305"/>
                          <a:pt x="0" y="1678305"/>
                        </a:cubicBezTo>
                        <a:lnTo>
                          <a:pt x="968693" y="0"/>
                        </a:lnTo>
                        <a:cubicBezTo>
                          <a:pt x="969645" y="952"/>
                          <a:pt x="970598" y="2857"/>
                          <a:pt x="97155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orma libre: forma 653">
                    <a:extLst>
                      <a:ext uri="{FF2B5EF4-FFF2-40B4-BE49-F238E27FC236}">
                        <a16:creationId xmlns:a16="http://schemas.microsoft.com/office/drawing/2014/main" id="{5037CF15-0344-E1E2-120F-AB5563644687}"/>
                      </a:ext>
                    </a:extLst>
                  </p:cNvPr>
                  <p:cNvSpPr/>
                  <p:nvPr/>
                </p:nvSpPr>
                <p:spPr>
                  <a:xfrm>
                    <a:off x="7023839" y="2795509"/>
                    <a:ext cx="973455" cy="1682114"/>
                  </a:xfrm>
                  <a:custGeom>
                    <a:avLst/>
                    <a:gdLst>
                      <a:gd name="connsiteX0" fmla="*/ 973455 w 973455"/>
                      <a:gd name="connsiteY0" fmla="*/ 3810 h 1682114"/>
                      <a:gd name="connsiteX1" fmla="*/ 4763 w 973455"/>
                      <a:gd name="connsiteY1" fmla="*/ 1682115 h 1682114"/>
                      <a:gd name="connsiteX2" fmla="*/ 0 w 973455"/>
                      <a:gd name="connsiteY2" fmla="*/ 1682115 h 1682114"/>
                      <a:gd name="connsiteX3" fmla="*/ 971550 w 973455"/>
                      <a:gd name="connsiteY3" fmla="*/ 0 h 1682114"/>
                      <a:gd name="connsiteX4" fmla="*/ 973455 w 973455"/>
                      <a:gd name="connsiteY4" fmla="*/ 3810 h 1682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455" h="1682114">
                        <a:moveTo>
                          <a:pt x="973455" y="3810"/>
                        </a:moveTo>
                        <a:lnTo>
                          <a:pt x="4763" y="1682115"/>
                        </a:lnTo>
                        <a:cubicBezTo>
                          <a:pt x="2858" y="1682115"/>
                          <a:pt x="1905" y="1682115"/>
                          <a:pt x="0" y="1682115"/>
                        </a:cubicBezTo>
                        <a:lnTo>
                          <a:pt x="971550" y="0"/>
                        </a:lnTo>
                        <a:cubicBezTo>
                          <a:pt x="972503" y="952"/>
                          <a:pt x="972503" y="2857"/>
                          <a:pt x="97345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orma libre: forma 654">
                    <a:extLst>
                      <a:ext uri="{FF2B5EF4-FFF2-40B4-BE49-F238E27FC236}">
                        <a16:creationId xmlns:a16="http://schemas.microsoft.com/office/drawing/2014/main" id="{16158161-F4F5-B663-04C9-D40AB3A50544}"/>
                      </a:ext>
                    </a:extLst>
                  </p:cNvPr>
                  <p:cNvSpPr/>
                  <p:nvPr/>
                </p:nvSpPr>
                <p:spPr>
                  <a:xfrm>
                    <a:off x="7019077" y="2790746"/>
                    <a:ext cx="976312" cy="1686877"/>
                  </a:xfrm>
                  <a:custGeom>
                    <a:avLst/>
                    <a:gdLst>
                      <a:gd name="connsiteX0" fmla="*/ 976313 w 976312"/>
                      <a:gd name="connsiteY0" fmla="*/ 4763 h 1686877"/>
                      <a:gd name="connsiteX1" fmla="*/ 4763 w 976312"/>
                      <a:gd name="connsiteY1" fmla="*/ 1686878 h 1686877"/>
                      <a:gd name="connsiteX2" fmla="*/ 0 w 976312"/>
                      <a:gd name="connsiteY2" fmla="*/ 1686878 h 1686877"/>
                      <a:gd name="connsiteX3" fmla="*/ 973455 w 976312"/>
                      <a:gd name="connsiteY3" fmla="*/ 0 h 1686877"/>
                      <a:gd name="connsiteX4" fmla="*/ 976313 w 976312"/>
                      <a:gd name="connsiteY4" fmla="*/ 4763 h 1686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312" h="1686877">
                        <a:moveTo>
                          <a:pt x="976313" y="4763"/>
                        </a:moveTo>
                        <a:lnTo>
                          <a:pt x="4763" y="1686878"/>
                        </a:lnTo>
                        <a:cubicBezTo>
                          <a:pt x="2858" y="1686878"/>
                          <a:pt x="1905" y="1686878"/>
                          <a:pt x="0" y="1686878"/>
                        </a:cubicBezTo>
                        <a:lnTo>
                          <a:pt x="973455" y="0"/>
                        </a:lnTo>
                        <a:cubicBezTo>
                          <a:pt x="974408" y="1905"/>
                          <a:pt x="975360" y="2857"/>
                          <a:pt x="976313"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orma libre: forma 655">
                    <a:extLst>
                      <a:ext uri="{FF2B5EF4-FFF2-40B4-BE49-F238E27FC236}">
                        <a16:creationId xmlns:a16="http://schemas.microsoft.com/office/drawing/2014/main" id="{4155FC68-624A-E613-42AB-84E95D86B5B6}"/>
                      </a:ext>
                    </a:extLst>
                  </p:cNvPr>
                  <p:cNvSpPr/>
                  <p:nvPr/>
                </p:nvSpPr>
                <p:spPr>
                  <a:xfrm>
                    <a:off x="7013362" y="2785984"/>
                    <a:ext cx="979170" cy="1691639"/>
                  </a:xfrm>
                  <a:custGeom>
                    <a:avLst/>
                    <a:gdLst>
                      <a:gd name="connsiteX0" fmla="*/ 979170 w 979170"/>
                      <a:gd name="connsiteY0" fmla="*/ 4763 h 1691639"/>
                      <a:gd name="connsiteX1" fmla="*/ 5715 w 979170"/>
                      <a:gd name="connsiteY1" fmla="*/ 1691640 h 1691639"/>
                      <a:gd name="connsiteX2" fmla="*/ 0 w 979170"/>
                      <a:gd name="connsiteY2" fmla="*/ 1691640 h 1691639"/>
                      <a:gd name="connsiteX3" fmla="*/ 976313 w 979170"/>
                      <a:gd name="connsiteY3" fmla="*/ 0 h 1691639"/>
                      <a:gd name="connsiteX4" fmla="*/ 979170 w 979170"/>
                      <a:gd name="connsiteY4" fmla="*/ 4763 h 169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170" h="1691639">
                        <a:moveTo>
                          <a:pt x="979170" y="4763"/>
                        </a:moveTo>
                        <a:lnTo>
                          <a:pt x="5715" y="1691640"/>
                        </a:lnTo>
                        <a:cubicBezTo>
                          <a:pt x="3810" y="1691640"/>
                          <a:pt x="1905" y="1691640"/>
                          <a:pt x="0" y="1691640"/>
                        </a:cubicBezTo>
                        <a:lnTo>
                          <a:pt x="976313" y="0"/>
                        </a:lnTo>
                        <a:cubicBezTo>
                          <a:pt x="977265" y="1905"/>
                          <a:pt x="978218" y="3810"/>
                          <a:pt x="979170"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orma libre: forma 656">
                    <a:extLst>
                      <a:ext uri="{FF2B5EF4-FFF2-40B4-BE49-F238E27FC236}">
                        <a16:creationId xmlns:a16="http://schemas.microsoft.com/office/drawing/2014/main" id="{AE8944E3-A5C7-F231-9F99-3976BD040846}"/>
                      </a:ext>
                    </a:extLst>
                  </p:cNvPr>
                  <p:cNvSpPr/>
                  <p:nvPr/>
                </p:nvSpPr>
                <p:spPr>
                  <a:xfrm>
                    <a:off x="7007647" y="2781221"/>
                    <a:ext cx="982027" cy="1696402"/>
                  </a:xfrm>
                  <a:custGeom>
                    <a:avLst/>
                    <a:gdLst>
                      <a:gd name="connsiteX0" fmla="*/ 982028 w 982027"/>
                      <a:gd name="connsiteY0" fmla="*/ 4763 h 1696402"/>
                      <a:gd name="connsiteX1" fmla="*/ 5715 w 982027"/>
                      <a:gd name="connsiteY1" fmla="*/ 1696403 h 1696402"/>
                      <a:gd name="connsiteX2" fmla="*/ 0 w 982027"/>
                      <a:gd name="connsiteY2" fmla="*/ 1696403 h 1696402"/>
                      <a:gd name="connsiteX3" fmla="*/ 979170 w 982027"/>
                      <a:gd name="connsiteY3" fmla="*/ 0 h 1696402"/>
                      <a:gd name="connsiteX4" fmla="*/ 982028 w 982027"/>
                      <a:gd name="connsiteY4" fmla="*/ 4763 h 169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027" h="1696402">
                        <a:moveTo>
                          <a:pt x="982028" y="4763"/>
                        </a:moveTo>
                        <a:lnTo>
                          <a:pt x="5715" y="1696403"/>
                        </a:lnTo>
                        <a:cubicBezTo>
                          <a:pt x="3810" y="1696403"/>
                          <a:pt x="1905" y="1696403"/>
                          <a:pt x="0" y="1696403"/>
                        </a:cubicBezTo>
                        <a:lnTo>
                          <a:pt x="979170" y="0"/>
                        </a:lnTo>
                        <a:cubicBezTo>
                          <a:pt x="980123" y="1905"/>
                          <a:pt x="981075" y="3810"/>
                          <a:pt x="982028"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orma libre: forma 657">
                    <a:extLst>
                      <a:ext uri="{FF2B5EF4-FFF2-40B4-BE49-F238E27FC236}">
                        <a16:creationId xmlns:a16="http://schemas.microsoft.com/office/drawing/2014/main" id="{96D4986D-74FA-0A65-FB04-17B53E3D7D16}"/>
                      </a:ext>
                    </a:extLst>
                  </p:cNvPr>
                  <p:cNvSpPr/>
                  <p:nvPr/>
                </p:nvSpPr>
                <p:spPr>
                  <a:xfrm>
                    <a:off x="7000979" y="2775506"/>
                    <a:ext cx="985837" cy="1702117"/>
                  </a:xfrm>
                  <a:custGeom>
                    <a:avLst/>
                    <a:gdLst>
                      <a:gd name="connsiteX0" fmla="*/ 985838 w 985837"/>
                      <a:gd name="connsiteY0" fmla="*/ 5715 h 1702117"/>
                      <a:gd name="connsiteX1" fmla="*/ 6668 w 985837"/>
                      <a:gd name="connsiteY1" fmla="*/ 1702118 h 1702117"/>
                      <a:gd name="connsiteX2" fmla="*/ 0 w 985837"/>
                      <a:gd name="connsiteY2" fmla="*/ 1702118 h 1702117"/>
                      <a:gd name="connsiteX3" fmla="*/ 982980 w 985837"/>
                      <a:gd name="connsiteY3" fmla="*/ 0 h 1702117"/>
                      <a:gd name="connsiteX4" fmla="*/ 985838 w 985837"/>
                      <a:gd name="connsiteY4" fmla="*/ 5715 h 1702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837" h="1702117">
                        <a:moveTo>
                          <a:pt x="985838" y="5715"/>
                        </a:moveTo>
                        <a:lnTo>
                          <a:pt x="6668" y="1702118"/>
                        </a:lnTo>
                        <a:cubicBezTo>
                          <a:pt x="4763" y="1702118"/>
                          <a:pt x="2857" y="1702118"/>
                          <a:pt x="0" y="1702118"/>
                        </a:cubicBezTo>
                        <a:lnTo>
                          <a:pt x="982980" y="0"/>
                        </a:lnTo>
                        <a:cubicBezTo>
                          <a:pt x="983933" y="1905"/>
                          <a:pt x="984885" y="3810"/>
                          <a:pt x="985838" y="571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orma libre: forma 658">
                    <a:extLst>
                      <a:ext uri="{FF2B5EF4-FFF2-40B4-BE49-F238E27FC236}">
                        <a16:creationId xmlns:a16="http://schemas.microsoft.com/office/drawing/2014/main" id="{4815148E-3CA9-B900-89EC-EDA74A29E77E}"/>
                      </a:ext>
                    </a:extLst>
                  </p:cNvPr>
                  <p:cNvSpPr/>
                  <p:nvPr/>
                </p:nvSpPr>
                <p:spPr>
                  <a:xfrm>
                    <a:off x="6995265" y="2769791"/>
                    <a:ext cx="988694" cy="1707832"/>
                  </a:xfrm>
                  <a:custGeom>
                    <a:avLst/>
                    <a:gdLst>
                      <a:gd name="connsiteX0" fmla="*/ 988695 w 988694"/>
                      <a:gd name="connsiteY0" fmla="*/ 5715 h 1707832"/>
                      <a:gd name="connsiteX1" fmla="*/ 6668 w 988694"/>
                      <a:gd name="connsiteY1" fmla="*/ 1707833 h 1707832"/>
                      <a:gd name="connsiteX2" fmla="*/ 0 w 988694"/>
                      <a:gd name="connsiteY2" fmla="*/ 1707833 h 1707832"/>
                      <a:gd name="connsiteX3" fmla="*/ 984885 w 988694"/>
                      <a:gd name="connsiteY3" fmla="*/ 0 h 1707832"/>
                      <a:gd name="connsiteX4" fmla="*/ 988695 w 988694"/>
                      <a:gd name="connsiteY4" fmla="*/ 5715 h 170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694" h="1707832">
                        <a:moveTo>
                          <a:pt x="988695" y="5715"/>
                        </a:moveTo>
                        <a:lnTo>
                          <a:pt x="6668" y="1707833"/>
                        </a:lnTo>
                        <a:cubicBezTo>
                          <a:pt x="3810" y="1707833"/>
                          <a:pt x="1905" y="1707833"/>
                          <a:pt x="0" y="1707833"/>
                        </a:cubicBezTo>
                        <a:lnTo>
                          <a:pt x="984885" y="0"/>
                        </a:lnTo>
                        <a:cubicBezTo>
                          <a:pt x="986790" y="1905"/>
                          <a:pt x="987743" y="3810"/>
                          <a:pt x="988695" y="571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orma libre: forma 659">
                    <a:extLst>
                      <a:ext uri="{FF2B5EF4-FFF2-40B4-BE49-F238E27FC236}">
                        <a16:creationId xmlns:a16="http://schemas.microsoft.com/office/drawing/2014/main" id="{23337CA7-B189-4272-D42F-6D8BB3228558}"/>
                      </a:ext>
                    </a:extLst>
                  </p:cNvPr>
                  <p:cNvSpPr/>
                  <p:nvPr/>
                </p:nvSpPr>
                <p:spPr>
                  <a:xfrm>
                    <a:off x="6986692" y="2763124"/>
                    <a:ext cx="993457" cy="1714500"/>
                  </a:xfrm>
                  <a:custGeom>
                    <a:avLst/>
                    <a:gdLst>
                      <a:gd name="connsiteX0" fmla="*/ 993458 w 993457"/>
                      <a:gd name="connsiteY0" fmla="*/ 6668 h 1714500"/>
                      <a:gd name="connsiteX1" fmla="*/ 7620 w 993457"/>
                      <a:gd name="connsiteY1" fmla="*/ 1714500 h 1714500"/>
                      <a:gd name="connsiteX2" fmla="*/ 0 w 993457"/>
                      <a:gd name="connsiteY2" fmla="*/ 1714500 h 1714500"/>
                      <a:gd name="connsiteX3" fmla="*/ 989648 w 993457"/>
                      <a:gd name="connsiteY3" fmla="*/ 0 h 1714500"/>
                      <a:gd name="connsiteX4" fmla="*/ 993458 w 993457"/>
                      <a:gd name="connsiteY4" fmla="*/ 6668 h 171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457" h="1714500">
                        <a:moveTo>
                          <a:pt x="993458" y="6668"/>
                        </a:moveTo>
                        <a:lnTo>
                          <a:pt x="7620" y="1714500"/>
                        </a:lnTo>
                        <a:cubicBezTo>
                          <a:pt x="4763" y="1714500"/>
                          <a:pt x="1905" y="1714500"/>
                          <a:pt x="0" y="1714500"/>
                        </a:cubicBezTo>
                        <a:lnTo>
                          <a:pt x="989648" y="0"/>
                        </a:lnTo>
                        <a:cubicBezTo>
                          <a:pt x="991553" y="1905"/>
                          <a:pt x="992505" y="4763"/>
                          <a:pt x="993458" y="666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orma libre: forma 660">
                    <a:extLst>
                      <a:ext uri="{FF2B5EF4-FFF2-40B4-BE49-F238E27FC236}">
                        <a16:creationId xmlns:a16="http://schemas.microsoft.com/office/drawing/2014/main" id="{74D0C67A-0616-B154-9F40-C77212BD2ADC}"/>
                      </a:ext>
                    </a:extLst>
                  </p:cNvPr>
                  <p:cNvSpPr/>
                  <p:nvPr/>
                </p:nvSpPr>
                <p:spPr>
                  <a:xfrm>
                    <a:off x="6977167" y="2755504"/>
                    <a:ext cx="999172" cy="1722119"/>
                  </a:xfrm>
                  <a:custGeom>
                    <a:avLst/>
                    <a:gdLst>
                      <a:gd name="connsiteX0" fmla="*/ 999173 w 999172"/>
                      <a:gd name="connsiteY0" fmla="*/ 7620 h 1722119"/>
                      <a:gd name="connsiteX1" fmla="*/ 9525 w 999172"/>
                      <a:gd name="connsiteY1" fmla="*/ 1722120 h 1722119"/>
                      <a:gd name="connsiteX2" fmla="*/ 0 w 999172"/>
                      <a:gd name="connsiteY2" fmla="*/ 1722120 h 1722119"/>
                      <a:gd name="connsiteX3" fmla="*/ 995363 w 999172"/>
                      <a:gd name="connsiteY3" fmla="*/ 0 h 1722119"/>
                      <a:gd name="connsiteX4" fmla="*/ 999173 w 999172"/>
                      <a:gd name="connsiteY4" fmla="*/ 7620 h 1722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172" h="1722119">
                        <a:moveTo>
                          <a:pt x="999173" y="7620"/>
                        </a:moveTo>
                        <a:lnTo>
                          <a:pt x="9525" y="1722120"/>
                        </a:lnTo>
                        <a:cubicBezTo>
                          <a:pt x="5715" y="1722120"/>
                          <a:pt x="2858" y="1722120"/>
                          <a:pt x="0" y="1722120"/>
                        </a:cubicBezTo>
                        <a:lnTo>
                          <a:pt x="995363" y="0"/>
                        </a:lnTo>
                        <a:cubicBezTo>
                          <a:pt x="996315" y="1905"/>
                          <a:pt x="998220" y="4763"/>
                          <a:pt x="999173" y="762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orma libre: forma 661">
                    <a:extLst>
                      <a:ext uri="{FF2B5EF4-FFF2-40B4-BE49-F238E27FC236}">
                        <a16:creationId xmlns:a16="http://schemas.microsoft.com/office/drawing/2014/main" id="{5500D7D3-D02F-FD35-4611-3BA8FC65D520}"/>
                      </a:ext>
                    </a:extLst>
                  </p:cNvPr>
                  <p:cNvSpPr/>
                  <p:nvPr/>
                </p:nvSpPr>
                <p:spPr>
                  <a:xfrm>
                    <a:off x="6964785" y="2744074"/>
                    <a:ext cx="1007745" cy="1733550"/>
                  </a:xfrm>
                  <a:custGeom>
                    <a:avLst/>
                    <a:gdLst>
                      <a:gd name="connsiteX0" fmla="*/ 1007745 w 1007745"/>
                      <a:gd name="connsiteY0" fmla="*/ 11430 h 1733550"/>
                      <a:gd name="connsiteX1" fmla="*/ 13335 w 1007745"/>
                      <a:gd name="connsiteY1" fmla="*/ 1733550 h 1733550"/>
                      <a:gd name="connsiteX2" fmla="*/ 0 w 1007745"/>
                      <a:gd name="connsiteY2" fmla="*/ 1733550 h 1733550"/>
                      <a:gd name="connsiteX3" fmla="*/ 1001078 w 1007745"/>
                      <a:gd name="connsiteY3" fmla="*/ 0 h 1733550"/>
                      <a:gd name="connsiteX4" fmla="*/ 1007745 w 1007745"/>
                      <a:gd name="connsiteY4" fmla="*/ 1143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745" h="1733550">
                        <a:moveTo>
                          <a:pt x="1007745" y="11430"/>
                        </a:moveTo>
                        <a:lnTo>
                          <a:pt x="13335" y="1733550"/>
                        </a:lnTo>
                        <a:cubicBezTo>
                          <a:pt x="4763" y="1733550"/>
                          <a:pt x="0" y="1733550"/>
                          <a:pt x="0" y="1733550"/>
                        </a:cubicBezTo>
                        <a:lnTo>
                          <a:pt x="1001078" y="0"/>
                        </a:lnTo>
                        <a:cubicBezTo>
                          <a:pt x="1001078" y="0"/>
                          <a:pt x="1002983" y="3810"/>
                          <a:pt x="1007745" y="1143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60" name="Gráfico 436">
                <a:extLst>
                  <a:ext uri="{FF2B5EF4-FFF2-40B4-BE49-F238E27FC236}">
                    <a16:creationId xmlns:a16="http://schemas.microsoft.com/office/drawing/2014/main" id="{F4B73E38-4AB3-F44B-AB95-5F4BB3F006C5}"/>
                  </a:ext>
                </a:extLst>
              </p:cNvPr>
              <p:cNvGrpSpPr/>
              <p:nvPr/>
            </p:nvGrpSpPr>
            <p:grpSpPr>
              <a:xfrm>
                <a:off x="7964910" y="2744074"/>
                <a:ext cx="2003107" cy="114300"/>
                <a:chOff x="7964910" y="2744074"/>
                <a:chExt cx="2003107" cy="114300"/>
              </a:xfrm>
              <a:grpFill/>
            </p:grpSpPr>
            <p:sp>
              <p:nvSpPr>
                <p:cNvPr id="61" name="Forma libre: forma 611">
                  <a:extLst>
                    <a:ext uri="{FF2B5EF4-FFF2-40B4-BE49-F238E27FC236}">
                      <a16:creationId xmlns:a16="http://schemas.microsoft.com/office/drawing/2014/main" id="{2B3AC46D-D93A-D2CE-5606-9DC7E81A8CD9}"/>
                    </a:ext>
                  </a:extLst>
                </p:cNvPr>
                <p:cNvSpPr/>
                <p:nvPr/>
              </p:nvSpPr>
              <p:spPr>
                <a:xfrm>
                  <a:off x="7965862" y="2744074"/>
                  <a:ext cx="2002154" cy="114300"/>
                </a:xfrm>
                <a:custGeom>
                  <a:avLst/>
                  <a:gdLst>
                    <a:gd name="connsiteX0" fmla="*/ 65723 w 2002154"/>
                    <a:gd name="connsiteY0" fmla="*/ 114300 h 114300"/>
                    <a:gd name="connsiteX1" fmla="*/ 0 w 2002154"/>
                    <a:gd name="connsiteY1" fmla="*/ 0 h 114300"/>
                    <a:gd name="connsiteX2" fmla="*/ 2002155 w 2002154"/>
                    <a:gd name="connsiteY2" fmla="*/ 0 h 114300"/>
                    <a:gd name="connsiteX3" fmla="*/ 1936433 w 2002154"/>
                    <a:gd name="connsiteY3" fmla="*/ 114300 h 114300"/>
                    <a:gd name="connsiteX4" fmla="*/ 65723 w 2002154"/>
                    <a:gd name="connsiteY4" fmla="*/ 114300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2154" h="114300">
                      <a:moveTo>
                        <a:pt x="65723" y="114300"/>
                      </a:moveTo>
                      <a:cubicBezTo>
                        <a:pt x="29527" y="51435"/>
                        <a:pt x="0" y="0"/>
                        <a:pt x="0" y="0"/>
                      </a:cubicBezTo>
                      <a:lnTo>
                        <a:pt x="2002155" y="0"/>
                      </a:lnTo>
                      <a:cubicBezTo>
                        <a:pt x="2002155" y="0"/>
                        <a:pt x="1972628" y="51435"/>
                        <a:pt x="1936433" y="114300"/>
                      </a:cubicBezTo>
                      <a:cubicBezTo>
                        <a:pt x="1935480" y="114300"/>
                        <a:pt x="65723" y="114300"/>
                        <a:pt x="65723" y="11430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2" name="Gráfico 436">
                  <a:extLst>
                    <a:ext uri="{FF2B5EF4-FFF2-40B4-BE49-F238E27FC236}">
                      <a16:creationId xmlns:a16="http://schemas.microsoft.com/office/drawing/2014/main" id="{5765034A-4B8D-984E-2BA9-220A94F767D1}"/>
                    </a:ext>
                  </a:extLst>
                </p:cNvPr>
                <p:cNvGrpSpPr/>
                <p:nvPr/>
              </p:nvGrpSpPr>
              <p:grpSpPr>
                <a:xfrm>
                  <a:off x="7964910" y="2744074"/>
                  <a:ext cx="2002155" cy="114300"/>
                  <a:chOff x="7964910" y="2744074"/>
                  <a:chExt cx="2002155" cy="114300"/>
                </a:xfrm>
                <a:grpFill/>
              </p:grpSpPr>
              <p:sp>
                <p:nvSpPr>
                  <p:cNvPr id="63" name="Forma libre: forma 613">
                    <a:extLst>
                      <a:ext uri="{FF2B5EF4-FFF2-40B4-BE49-F238E27FC236}">
                        <a16:creationId xmlns:a16="http://schemas.microsoft.com/office/drawing/2014/main" id="{723BF3BC-402A-DA57-4907-64351A0DD33E}"/>
                      </a:ext>
                    </a:extLst>
                  </p:cNvPr>
                  <p:cNvSpPr/>
                  <p:nvPr/>
                </p:nvSpPr>
                <p:spPr>
                  <a:xfrm>
                    <a:off x="8028727" y="2852658"/>
                    <a:ext cx="1875472" cy="5715"/>
                  </a:xfrm>
                  <a:custGeom>
                    <a:avLst/>
                    <a:gdLst>
                      <a:gd name="connsiteX0" fmla="*/ 1872615 w 1875472"/>
                      <a:gd name="connsiteY0" fmla="*/ 5715 h 5715"/>
                      <a:gd name="connsiteX1" fmla="*/ 2858 w 1875472"/>
                      <a:gd name="connsiteY1" fmla="*/ 5715 h 5715"/>
                      <a:gd name="connsiteX2" fmla="*/ 0 w 1875472"/>
                      <a:gd name="connsiteY2" fmla="*/ 0 h 5715"/>
                      <a:gd name="connsiteX3" fmla="*/ 1875473 w 1875472"/>
                      <a:gd name="connsiteY3" fmla="*/ 0 h 5715"/>
                      <a:gd name="connsiteX4" fmla="*/ 1872615 w 1875472"/>
                      <a:gd name="connsiteY4" fmla="*/ 5715 h 5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472" h="5715">
                        <a:moveTo>
                          <a:pt x="1872615" y="5715"/>
                        </a:moveTo>
                        <a:lnTo>
                          <a:pt x="2858" y="5715"/>
                        </a:lnTo>
                        <a:cubicBezTo>
                          <a:pt x="1905" y="3810"/>
                          <a:pt x="953" y="1905"/>
                          <a:pt x="0" y="0"/>
                        </a:cubicBezTo>
                        <a:lnTo>
                          <a:pt x="1875473" y="0"/>
                        </a:lnTo>
                        <a:cubicBezTo>
                          <a:pt x="1874520" y="1905"/>
                          <a:pt x="1873568" y="3810"/>
                          <a:pt x="1872615" y="571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orma libre: forma 614">
                    <a:extLst>
                      <a:ext uri="{FF2B5EF4-FFF2-40B4-BE49-F238E27FC236}">
                        <a16:creationId xmlns:a16="http://schemas.microsoft.com/office/drawing/2014/main" id="{E2939201-C20C-A3ED-1EEF-20E84C071D88}"/>
                      </a:ext>
                    </a:extLst>
                  </p:cNvPr>
                  <p:cNvSpPr/>
                  <p:nvPr/>
                </p:nvSpPr>
                <p:spPr>
                  <a:xfrm>
                    <a:off x="8014439" y="2826941"/>
                    <a:ext cx="1905000" cy="25717"/>
                  </a:xfrm>
                  <a:custGeom>
                    <a:avLst/>
                    <a:gdLst>
                      <a:gd name="connsiteX0" fmla="*/ 1889760 w 1905000"/>
                      <a:gd name="connsiteY0" fmla="*/ 25717 h 25717"/>
                      <a:gd name="connsiteX1" fmla="*/ 14288 w 1905000"/>
                      <a:gd name="connsiteY1" fmla="*/ 25717 h 25717"/>
                      <a:gd name="connsiteX2" fmla="*/ 0 w 1905000"/>
                      <a:gd name="connsiteY2" fmla="*/ 0 h 25717"/>
                      <a:gd name="connsiteX3" fmla="*/ 1905000 w 1905000"/>
                      <a:gd name="connsiteY3" fmla="*/ 0 h 25717"/>
                      <a:gd name="connsiteX4" fmla="*/ 1889760 w 1905000"/>
                      <a:gd name="connsiteY4" fmla="*/ 25717 h 2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0" h="25717">
                        <a:moveTo>
                          <a:pt x="1889760" y="25717"/>
                        </a:moveTo>
                        <a:lnTo>
                          <a:pt x="14288" y="25717"/>
                        </a:lnTo>
                        <a:cubicBezTo>
                          <a:pt x="9525" y="17145"/>
                          <a:pt x="4763" y="8573"/>
                          <a:pt x="0" y="0"/>
                        </a:cubicBezTo>
                        <a:lnTo>
                          <a:pt x="1905000" y="0"/>
                        </a:lnTo>
                        <a:cubicBezTo>
                          <a:pt x="1900238" y="8573"/>
                          <a:pt x="1895475" y="17145"/>
                          <a:pt x="1889760" y="25717"/>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orma libre: forma 615">
                    <a:extLst>
                      <a:ext uri="{FF2B5EF4-FFF2-40B4-BE49-F238E27FC236}">
                        <a16:creationId xmlns:a16="http://schemas.microsoft.com/office/drawing/2014/main" id="{497C8773-33D7-8FC9-7347-AA8DB6B67757}"/>
                      </a:ext>
                    </a:extLst>
                  </p:cNvPr>
                  <p:cNvSpPr/>
                  <p:nvPr/>
                </p:nvSpPr>
                <p:spPr>
                  <a:xfrm>
                    <a:off x="8010630" y="2821226"/>
                    <a:ext cx="1912620" cy="6667"/>
                  </a:xfrm>
                  <a:custGeom>
                    <a:avLst/>
                    <a:gdLst>
                      <a:gd name="connsiteX0" fmla="*/ 1908810 w 1912620"/>
                      <a:gd name="connsiteY0" fmla="*/ 6667 h 6667"/>
                      <a:gd name="connsiteX1" fmla="*/ 3810 w 1912620"/>
                      <a:gd name="connsiteY1" fmla="*/ 6667 h 6667"/>
                      <a:gd name="connsiteX2" fmla="*/ 0 w 1912620"/>
                      <a:gd name="connsiteY2" fmla="*/ 0 h 6667"/>
                      <a:gd name="connsiteX3" fmla="*/ 1912620 w 1912620"/>
                      <a:gd name="connsiteY3" fmla="*/ 0 h 6667"/>
                      <a:gd name="connsiteX4" fmla="*/ 1908810 w 1912620"/>
                      <a:gd name="connsiteY4" fmla="*/ 6667 h 6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2620" h="6667">
                        <a:moveTo>
                          <a:pt x="1908810" y="6667"/>
                        </a:moveTo>
                        <a:lnTo>
                          <a:pt x="3810" y="6667"/>
                        </a:lnTo>
                        <a:cubicBezTo>
                          <a:pt x="2857" y="4763"/>
                          <a:pt x="952" y="1905"/>
                          <a:pt x="0" y="0"/>
                        </a:cubicBezTo>
                        <a:lnTo>
                          <a:pt x="1912620" y="0"/>
                        </a:lnTo>
                        <a:cubicBezTo>
                          <a:pt x="1910715" y="1905"/>
                          <a:pt x="1909762" y="4763"/>
                          <a:pt x="1908810" y="6667"/>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orma libre: forma 616">
                    <a:extLst>
                      <a:ext uri="{FF2B5EF4-FFF2-40B4-BE49-F238E27FC236}">
                        <a16:creationId xmlns:a16="http://schemas.microsoft.com/office/drawing/2014/main" id="{46C11DF8-6779-8FD6-5425-F9419BD99C3D}"/>
                      </a:ext>
                    </a:extLst>
                  </p:cNvPr>
                  <p:cNvSpPr/>
                  <p:nvPr/>
                </p:nvSpPr>
                <p:spPr>
                  <a:xfrm>
                    <a:off x="8006820" y="2816463"/>
                    <a:ext cx="1918334" cy="4762"/>
                  </a:xfrm>
                  <a:custGeom>
                    <a:avLst/>
                    <a:gdLst>
                      <a:gd name="connsiteX0" fmla="*/ 1916430 w 1918334"/>
                      <a:gd name="connsiteY0" fmla="*/ 4763 h 4762"/>
                      <a:gd name="connsiteX1" fmla="*/ 2857 w 1918334"/>
                      <a:gd name="connsiteY1" fmla="*/ 4763 h 4762"/>
                      <a:gd name="connsiteX2" fmla="*/ 0 w 1918334"/>
                      <a:gd name="connsiteY2" fmla="*/ 0 h 4762"/>
                      <a:gd name="connsiteX3" fmla="*/ 1918335 w 1918334"/>
                      <a:gd name="connsiteY3" fmla="*/ 0 h 4762"/>
                      <a:gd name="connsiteX4" fmla="*/ 1916430 w 1918334"/>
                      <a:gd name="connsiteY4" fmla="*/ 4763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334" h="4762">
                        <a:moveTo>
                          <a:pt x="1916430" y="4763"/>
                        </a:moveTo>
                        <a:lnTo>
                          <a:pt x="2857" y="4763"/>
                        </a:lnTo>
                        <a:cubicBezTo>
                          <a:pt x="1905" y="2858"/>
                          <a:pt x="952" y="952"/>
                          <a:pt x="0" y="0"/>
                        </a:cubicBezTo>
                        <a:lnTo>
                          <a:pt x="1918335" y="0"/>
                        </a:lnTo>
                        <a:cubicBezTo>
                          <a:pt x="1918335" y="952"/>
                          <a:pt x="1917383" y="2858"/>
                          <a:pt x="1916430"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orma libre: forma 617">
                    <a:extLst>
                      <a:ext uri="{FF2B5EF4-FFF2-40B4-BE49-F238E27FC236}">
                        <a16:creationId xmlns:a16="http://schemas.microsoft.com/office/drawing/2014/main" id="{BC788B28-BBE5-B7B6-6BF0-6F52C70AA4B4}"/>
                      </a:ext>
                    </a:extLst>
                  </p:cNvPr>
                  <p:cNvSpPr/>
                  <p:nvPr/>
                </p:nvSpPr>
                <p:spPr>
                  <a:xfrm>
                    <a:off x="8003962" y="2811701"/>
                    <a:ext cx="1924050" cy="4762"/>
                  </a:xfrm>
                  <a:custGeom>
                    <a:avLst/>
                    <a:gdLst>
                      <a:gd name="connsiteX0" fmla="*/ 1922145 w 1924050"/>
                      <a:gd name="connsiteY0" fmla="*/ 4763 h 4762"/>
                      <a:gd name="connsiteX1" fmla="*/ 2858 w 1924050"/>
                      <a:gd name="connsiteY1" fmla="*/ 4763 h 4762"/>
                      <a:gd name="connsiteX2" fmla="*/ 0 w 1924050"/>
                      <a:gd name="connsiteY2" fmla="*/ 0 h 4762"/>
                      <a:gd name="connsiteX3" fmla="*/ 1924050 w 1924050"/>
                      <a:gd name="connsiteY3" fmla="*/ 0 h 4762"/>
                      <a:gd name="connsiteX4" fmla="*/ 1922145 w 1924050"/>
                      <a:gd name="connsiteY4" fmla="*/ 4763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4050" h="4762">
                        <a:moveTo>
                          <a:pt x="1922145" y="4763"/>
                        </a:moveTo>
                        <a:lnTo>
                          <a:pt x="2858" y="4763"/>
                        </a:lnTo>
                        <a:cubicBezTo>
                          <a:pt x="1905" y="2858"/>
                          <a:pt x="952" y="1905"/>
                          <a:pt x="0" y="0"/>
                        </a:cubicBezTo>
                        <a:lnTo>
                          <a:pt x="1924050" y="0"/>
                        </a:lnTo>
                        <a:cubicBezTo>
                          <a:pt x="1924050" y="952"/>
                          <a:pt x="1923098" y="2858"/>
                          <a:pt x="1922145"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orma libre: forma 618">
                    <a:extLst>
                      <a:ext uri="{FF2B5EF4-FFF2-40B4-BE49-F238E27FC236}">
                        <a16:creationId xmlns:a16="http://schemas.microsoft.com/office/drawing/2014/main" id="{BBAF8596-9587-AA20-E0BC-786047143EC9}"/>
                      </a:ext>
                    </a:extLst>
                  </p:cNvPr>
                  <p:cNvSpPr/>
                  <p:nvPr/>
                </p:nvSpPr>
                <p:spPr>
                  <a:xfrm>
                    <a:off x="8001105" y="2806938"/>
                    <a:ext cx="1928812" cy="4762"/>
                  </a:xfrm>
                  <a:custGeom>
                    <a:avLst/>
                    <a:gdLst>
                      <a:gd name="connsiteX0" fmla="*/ 1926908 w 1928812"/>
                      <a:gd name="connsiteY0" fmla="*/ 4763 h 4762"/>
                      <a:gd name="connsiteX1" fmla="*/ 2857 w 1928812"/>
                      <a:gd name="connsiteY1" fmla="*/ 4763 h 4762"/>
                      <a:gd name="connsiteX2" fmla="*/ 0 w 1928812"/>
                      <a:gd name="connsiteY2" fmla="*/ 0 h 4762"/>
                      <a:gd name="connsiteX3" fmla="*/ 1928812 w 1928812"/>
                      <a:gd name="connsiteY3" fmla="*/ 0 h 4762"/>
                      <a:gd name="connsiteX4" fmla="*/ 1926908 w 1928812"/>
                      <a:gd name="connsiteY4" fmla="*/ 4763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8812" h="4762">
                        <a:moveTo>
                          <a:pt x="1926908" y="4763"/>
                        </a:moveTo>
                        <a:lnTo>
                          <a:pt x="2857" y="4763"/>
                        </a:lnTo>
                        <a:cubicBezTo>
                          <a:pt x="1905" y="2858"/>
                          <a:pt x="952" y="1905"/>
                          <a:pt x="0" y="0"/>
                        </a:cubicBezTo>
                        <a:lnTo>
                          <a:pt x="1928812" y="0"/>
                        </a:lnTo>
                        <a:cubicBezTo>
                          <a:pt x="1928812" y="1905"/>
                          <a:pt x="1927860" y="2858"/>
                          <a:pt x="1926908"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orma libre: forma 619">
                    <a:extLst>
                      <a:ext uri="{FF2B5EF4-FFF2-40B4-BE49-F238E27FC236}">
                        <a16:creationId xmlns:a16="http://schemas.microsoft.com/office/drawing/2014/main" id="{068B79B8-FAAF-9C1D-5A15-0F5291DD03D8}"/>
                      </a:ext>
                    </a:extLst>
                  </p:cNvPr>
                  <p:cNvSpPr/>
                  <p:nvPr/>
                </p:nvSpPr>
                <p:spPr>
                  <a:xfrm>
                    <a:off x="7999199" y="2803128"/>
                    <a:ext cx="1933575" cy="3810"/>
                  </a:xfrm>
                  <a:custGeom>
                    <a:avLst/>
                    <a:gdLst>
                      <a:gd name="connsiteX0" fmla="*/ 1931670 w 1933575"/>
                      <a:gd name="connsiteY0" fmla="*/ 3810 h 3810"/>
                      <a:gd name="connsiteX1" fmla="*/ 2858 w 1933575"/>
                      <a:gd name="connsiteY1" fmla="*/ 3810 h 3810"/>
                      <a:gd name="connsiteX2" fmla="*/ 0 w 1933575"/>
                      <a:gd name="connsiteY2" fmla="*/ 0 h 3810"/>
                      <a:gd name="connsiteX3" fmla="*/ 1933575 w 1933575"/>
                      <a:gd name="connsiteY3" fmla="*/ 0 h 3810"/>
                      <a:gd name="connsiteX4" fmla="*/ 1931670 w 1933575"/>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575" h="3810">
                        <a:moveTo>
                          <a:pt x="1931670" y="3810"/>
                        </a:moveTo>
                        <a:lnTo>
                          <a:pt x="2858" y="3810"/>
                        </a:lnTo>
                        <a:cubicBezTo>
                          <a:pt x="1905" y="2858"/>
                          <a:pt x="952" y="953"/>
                          <a:pt x="0" y="0"/>
                        </a:cubicBezTo>
                        <a:lnTo>
                          <a:pt x="1933575" y="0"/>
                        </a:lnTo>
                        <a:cubicBezTo>
                          <a:pt x="1933575" y="953"/>
                          <a:pt x="1932623" y="2858"/>
                          <a:pt x="193167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orma libre: forma 620">
                    <a:extLst>
                      <a:ext uri="{FF2B5EF4-FFF2-40B4-BE49-F238E27FC236}">
                        <a16:creationId xmlns:a16="http://schemas.microsoft.com/office/drawing/2014/main" id="{C83FD036-3486-76CC-76BB-48BCECBCE9B8}"/>
                      </a:ext>
                    </a:extLst>
                  </p:cNvPr>
                  <p:cNvSpPr/>
                  <p:nvPr/>
                </p:nvSpPr>
                <p:spPr>
                  <a:xfrm>
                    <a:off x="7998247" y="2799319"/>
                    <a:ext cx="1938337" cy="3809"/>
                  </a:xfrm>
                  <a:custGeom>
                    <a:avLst/>
                    <a:gdLst>
                      <a:gd name="connsiteX0" fmla="*/ 1935480 w 1938337"/>
                      <a:gd name="connsiteY0" fmla="*/ 3810 h 3809"/>
                      <a:gd name="connsiteX1" fmla="*/ 1905 w 1938337"/>
                      <a:gd name="connsiteY1" fmla="*/ 3810 h 3809"/>
                      <a:gd name="connsiteX2" fmla="*/ 0 w 1938337"/>
                      <a:gd name="connsiteY2" fmla="*/ 0 h 3809"/>
                      <a:gd name="connsiteX3" fmla="*/ 1938338 w 1938337"/>
                      <a:gd name="connsiteY3" fmla="*/ 0 h 3809"/>
                      <a:gd name="connsiteX4" fmla="*/ 1935480 w 1938337"/>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8337" h="3809">
                        <a:moveTo>
                          <a:pt x="1935480" y="3810"/>
                        </a:moveTo>
                        <a:lnTo>
                          <a:pt x="1905" y="3810"/>
                        </a:lnTo>
                        <a:cubicBezTo>
                          <a:pt x="952" y="2857"/>
                          <a:pt x="0" y="952"/>
                          <a:pt x="0" y="0"/>
                        </a:cubicBezTo>
                        <a:lnTo>
                          <a:pt x="1938338" y="0"/>
                        </a:lnTo>
                        <a:cubicBezTo>
                          <a:pt x="1936432" y="952"/>
                          <a:pt x="1935480" y="1905"/>
                          <a:pt x="193548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orma libre: forma 621">
                    <a:extLst>
                      <a:ext uri="{FF2B5EF4-FFF2-40B4-BE49-F238E27FC236}">
                        <a16:creationId xmlns:a16="http://schemas.microsoft.com/office/drawing/2014/main" id="{F87CF96A-279F-4628-A4FF-28BC4550613C}"/>
                      </a:ext>
                    </a:extLst>
                  </p:cNvPr>
                  <p:cNvSpPr/>
                  <p:nvPr/>
                </p:nvSpPr>
                <p:spPr>
                  <a:xfrm>
                    <a:off x="7995389" y="2795509"/>
                    <a:ext cx="1943100" cy="3810"/>
                  </a:xfrm>
                  <a:custGeom>
                    <a:avLst/>
                    <a:gdLst>
                      <a:gd name="connsiteX0" fmla="*/ 1940243 w 1943100"/>
                      <a:gd name="connsiteY0" fmla="*/ 3810 h 3810"/>
                      <a:gd name="connsiteX1" fmla="*/ 1905 w 1943100"/>
                      <a:gd name="connsiteY1" fmla="*/ 3810 h 3810"/>
                      <a:gd name="connsiteX2" fmla="*/ 0 w 1943100"/>
                      <a:gd name="connsiteY2" fmla="*/ 0 h 3810"/>
                      <a:gd name="connsiteX3" fmla="*/ 1943100 w 1943100"/>
                      <a:gd name="connsiteY3" fmla="*/ 0 h 3810"/>
                      <a:gd name="connsiteX4" fmla="*/ 1940243 w 1943100"/>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100" h="3810">
                        <a:moveTo>
                          <a:pt x="1940243" y="3810"/>
                        </a:moveTo>
                        <a:lnTo>
                          <a:pt x="1905" y="3810"/>
                        </a:lnTo>
                        <a:cubicBezTo>
                          <a:pt x="953" y="2857"/>
                          <a:pt x="0" y="952"/>
                          <a:pt x="0" y="0"/>
                        </a:cubicBezTo>
                        <a:lnTo>
                          <a:pt x="1943100" y="0"/>
                        </a:lnTo>
                        <a:cubicBezTo>
                          <a:pt x="1942148" y="952"/>
                          <a:pt x="1941195" y="1905"/>
                          <a:pt x="194024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orma libre: forma 622">
                    <a:extLst>
                      <a:ext uri="{FF2B5EF4-FFF2-40B4-BE49-F238E27FC236}">
                        <a16:creationId xmlns:a16="http://schemas.microsoft.com/office/drawing/2014/main" id="{BF46FD7A-5F4F-B1E4-A6BD-732C579C1E0C}"/>
                      </a:ext>
                    </a:extLst>
                  </p:cNvPr>
                  <p:cNvSpPr/>
                  <p:nvPr/>
                </p:nvSpPr>
                <p:spPr>
                  <a:xfrm>
                    <a:off x="7993485" y="2790746"/>
                    <a:ext cx="1947862" cy="3810"/>
                  </a:xfrm>
                  <a:custGeom>
                    <a:avLst/>
                    <a:gdLst>
                      <a:gd name="connsiteX0" fmla="*/ 1945005 w 1947862"/>
                      <a:gd name="connsiteY0" fmla="*/ 3810 h 3810"/>
                      <a:gd name="connsiteX1" fmla="*/ 1905 w 1947862"/>
                      <a:gd name="connsiteY1" fmla="*/ 3810 h 3810"/>
                      <a:gd name="connsiteX2" fmla="*/ 0 w 1947862"/>
                      <a:gd name="connsiteY2" fmla="*/ 0 h 3810"/>
                      <a:gd name="connsiteX3" fmla="*/ 1947863 w 1947862"/>
                      <a:gd name="connsiteY3" fmla="*/ 0 h 3810"/>
                      <a:gd name="connsiteX4" fmla="*/ 1945005 w 1947862"/>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7862" h="3810">
                        <a:moveTo>
                          <a:pt x="1945005" y="3810"/>
                        </a:moveTo>
                        <a:lnTo>
                          <a:pt x="1905" y="3810"/>
                        </a:lnTo>
                        <a:cubicBezTo>
                          <a:pt x="952" y="2857"/>
                          <a:pt x="0" y="952"/>
                          <a:pt x="0" y="0"/>
                        </a:cubicBezTo>
                        <a:lnTo>
                          <a:pt x="1947863" y="0"/>
                        </a:lnTo>
                        <a:cubicBezTo>
                          <a:pt x="1945957" y="1905"/>
                          <a:pt x="1945005" y="2857"/>
                          <a:pt x="194500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orma libre: forma 623">
                    <a:extLst>
                      <a:ext uri="{FF2B5EF4-FFF2-40B4-BE49-F238E27FC236}">
                        <a16:creationId xmlns:a16="http://schemas.microsoft.com/office/drawing/2014/main" id="{82A62DCE-665C-3ED1-1AA4-14C4B5CE7CA5}"/>
                      </a:ext>
                    </a:extLst>
                  </p:cNvPr>
                  <p:cNvSpPr/>
                  <p:nvPr/>
                </p:nvSpPr>
                <p:spPr>
                  <a:xfrm>
                    <a:off x="7990627" y="2786936"/>
                    <a:ext cx="1952625" cy="3810"/>
                  </a:xfrm>
                  <a:custGeom>
                    <a:avLst/>
                    <a:gdLst>
                      <a:gd name="connsiteX0" fmla="*/ 1949768 w 1952625"/>
                      <a:gd name="connsiteY0" fmla="*/ 3810 h 3810"/>
                      <a:gd name="connsiteX1" fmla="*/ 1905 w 1952625"/>
                      <a:gd name="connsiteY1" fmla="*/ 3810 h 3810"/>
                      <a:gd name="connsiteX2" fmla="*/ 0 w 1952625"/>
                      <a:gd name="connsiteY2" fmla="*/ 0 h 3810"/>
                      <a:gd name="connsiteX3" fmla="*/ 1952625 w 1952625"/>
                      <a:gd name="connsiteY3" fmla="*/ 0 h 3810"/>
                      <a:gd name="connsiteX4" fmla="*/ 1949768 w 1952625"/>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625" h="3810">
                        <a:moveTo>
                          <a:pt x="1949768" y="3810"/>
                        </a:moveTo>
                        <a:lnTo>
                          <a:pt x="1905" y="3810"/>
                        </a:lnTo>
                        <a:cubicBezTo>
                          <a:pt x="953" y="2858"/>
                          <a:pt x="0" y="952"/>
                          <a:pt x="0" y="0"/>
                        </a:cubicBezTo>
                        <a:lnTo>
                          <a:pt x="1952625" y="0"/>
                        </a:lnTo>
                        <a:cubicBezTo>
                          <a:pt x="1951673" y="952"/>
                          <a:pt x="1950720" y="2858"/>
                          <a:pt x="1949768"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orma libre: forma 624">
                    <a:extLst>
                      <a:ext uri="{FF2B5EF4-FFF2-40B4-BE49-F238E27FC236}">
                        <a16:creationId xmlns:a16="http://schemas.microsoft.com/office/drawing/2014/main" id="{1DD9531D-CDCA-B87B-F454-4D878522A502}"/>
                      </a:ext>
                    </a:extLst>
                  </p:cNvPr>
                  <p:cNvSpPr/>
                  <p:nvPr/>
                </p:nvSpPr>
                <p:spPr>
                  <a:xfrm>
                    <a:off x="7987770" y="2783126"/>
                    <a:ext cx="1956434" cy="3810"/>
                  </a:xfrm>
                  <a:custGeom>
                    <a:avLst/>
                    <a:gdLst>
                      <a:gd name="connsiteX0" fmla="*/ 1954530 w 1956434"/>
                      <a:gd name="connsiteY0" fmla="*/ 3810 h 3810"/>
                      <a:gd name="connsiteX1" fmla="*/ 1905 w 1956434"/>
                      <a:gd name="connsiteY1" fmla="*/ 3810 h 3810"/>
                      <a:gd name="connsiteX2" fmla="*/ 0 w 1956434"/>
                      <a:gd name="connsiteY2" fmla="*/ 0 h 3810"/>
                      <a:gd name="connsiteX3" fmla="*/ 1956435 w 1956434"/>
                      <a:gd name="connsiteY3" fmla="*/ 0 h 3810"/>
                      <a:gd name="connsiteX4" fmla="*/ 1954530 w 1956434"/>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434" h="3810">
                        <a:moveTo>
                          <a:pt x="1954530" y="3810"/>
                        </a:moveTo>
                        <a:lnTo>
                          <a:pt x="1905" y="3810"/>
                        </a:lnTo>
                        <a:cubicBezTo>
                          <a:pt x="952" y="2858"/>
                          <a:pt x="0" y="952"/>
                          <a:pt x="0" y="0"/>
                        </a:cubicBezTo>
                        <a:lnTo>
                          <a:pt x="1956435" y="0"/>
                        </a:lnTo>
                        <a:cubicBezTo>
                          <a:pt x="1956435" y="952"/>
                          <a:pt x="1955483" y="2858"/>
                          <a:pt x="195453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orma libre: forma 625">
                    <a:extLst>
                      <a:ext uri="{FF2B5EF4-FFF2-40B4-BE49-F238E27FC236}">
                        <a16:creationId xmlns:a16="http://schemas.microsoft.com/office/drawing/2014/main" id="{2C596AAD-DDAA-1FB6-3B48-4C4EBE1904DD}"/>
                      </a:ext>
                    </a:extLst>
                  </p:cNvPr>
                  <p:cNvSpPr/>
                  <p:nvPr/>
                </p:nvSpPr>
                <p:spPr>
                  <a:xfrm>
                    <a:off x="7985864" y="2779316"/>
                    <a:ext cx="1961197" cy="3809"/>
                  </a:xfrm>
                  <a:custGeom>
                    <a:avLst/>
                    <a:gdLst>
                      <a:gd name="connsiteX0" fmla="*/ 1959293 w 1961197"/>
                      <a:gd name="connsiteY0" fmla="*/ 3810 h 3809"/>
                      <a:gd name="connsiteX1" fmla="*/ 1905 w 1961197"/>
                      <a:gd name="connsiteY1" fmla="*/ 3810 h 3809"/>
                      <a:gd name="connsiteX2" fmla="*/ 0 w 1961197"/>
                      <a:gd name="connsiteY2" fmla="*/ 0 h 3809"/>
                      <a:gd name="connsiteX3" fmla="*/ 1961198 w 1961197"/>
                      <a:gd name="connsiteY3" fmla="*/ 0 h 3809"/>
                      <a:gd name="connsiteX4" fmla="*/ 1959293 w 1961197"/>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1197" h="3809">
                        <a:moveTo>
                          <a:pt x="1959293" y="3810"/>
                        </a:moveTo>
                        <a:lnTo>
                          <a:pt x="1905" y="3810"/>
                        </a:lnTo>
                        <a:cubicBezTo>
                          <a:pt x="953" y="2857"/>
                          <a:pt x="0" y="952"/>
                          <a:pt x="0" y="0"/>
                        </a:cubicBezTo>
                        <a:lnTo>
                          <a:pt x="1961198" y="0"/>
                        </a:lnTo>
                        <a:cubicBezTo>
                          <a:pt x="1960245" y="952"/>
                          <a:pt x="1960245" y="1905"/>
                          <a:pt x="195929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orma libre: forma 626">
                    <a:extLst>
                      <a:ext uri="{FF2B5EF4-FFF2-40B4-BE49-F238E27FC236}">
                        <a16:creationId xmlns:a16="http://schemas.microsoft.com/office/drawing/2014/main" id="{FAC3C36F-9A9A-3DAE-2739-933E0D18781B}"/>
                      </a:ext>
                    </a:extLst>
                  </p:cNvPr>
                  <p:cNvSpPr/>
                  <p:nvPr/>
                </p:nvSpPr>
                <p:spPr>
                  <a:xfrm>
                    <a:off x="7983960" y="2775506"/>
                    <a:ext cx="1965959" cy="3810"/>
                  </a:xfrm>
                  <a:custGeom>
                    <a:avLst/>
                    <a:gdLst>
                      <a:gd name="connsiteX0" fmla="*/ 1963103 w 1965959"/>
                      <a:gd name="connsiteY0" fmla="*/ 3810 h 3810"/>
                      <a:gd name="connsiteX1" fmla="*/ 1905 w 1965959"/>
                      <a:gd name="connsiteY1" fmla="*/ 3810 h 3810"/>
                      <a:gd name="connsiteX2" fmla="*/ 0 w 1965959"/>
                      <a:gd name="connsiteY2" fmla="*/ 0 h 3810"/>
                      <a:gd name="connsiteX3" fmla="*/ 1965960 w 1965959"/>
                      <a:gd name="connsiteY3" fmla="*/ 0 h 3810"/>
                      <a:gd name="connsiteX4" fmla="*/ 1963103 w 1965959"/>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5959" h="3810">
                        <a:moveTo>
                          <a:pt x="1963103" y="3810"/>
                        </a:moveTo>
                        <a:lnTo>
                          <a:pt x="1905" y="3810"/>
                        </a:lnTo>
                        <a:cubicBezTo>
                          <a:pt x="952" y="2857"/>
                          <a:pt x="0" y="953"/>
                          <a:pt x="0" y="0"/>
                        </a:cubicBezTo>
                        <a:lnTo>
                          <a:pt x="1965960" y="0"/>
                        </a:lnTo>
                        <a:cubicBezTo>
                          <a:pt x="1965007" y="953"/>
                          <a:pt x="1964055" y="1905"/>
                          <a:pt x="196310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orma libre: forma 627">
                    <a:extLst>
                      <a:ext uri="{FF2B5EF4-FFF2-40B4-BE49-F238E27FC236}">
                        <a16:creationId xmlns:a16="http://schemas.microsoft.com/office/drawing/2014/main" id="{1BC0A95C-AF94-E194-021A-E1F10C23F270}"/>
                      </a:ext>
                    </a:extLst>
                  </p:cNvPr>
                  <p:cNvSpPr/>
                  <p:nvPr/>
                </p:nvSpPr>
                <p:spPr>
                  <a:xfrm>
                    <a:off x="7981102" y="2770743"/>
                    <a:ext cx="1970722" cy="3810"/>
                  </a:xfrm>
                  <a:custGeom>
                    <a:avLst/>
                    <a:gdLst>
                      <a:gd name="connsiteX0" fmla="*/ 1968818 w 1970722"/>
                      <a:gd name="connsiteY0" fmla="*/ 3810 h 3810"/>
                      <a:gd name="connsiteX1" fmla="*/ 1905 w 1970722"/>
                      <a:gd name="connsiteY1" fmla="*/ 3810 h 3810"/>
                      <a:gd name="connsiteX2" fmla="*/ 0 w 1970722"/>
                      <a:gd name="connsiteY2" fmla="*/ 0 h 3810"/>
                      <a:gd name="connsiteX3" fmla="*/ 1970723 w 1970722"/>
                      <a:gd name="connsiteY3" fmla="*/ 0 h 3810"/>
                      <a:gd name="connsiteX4" fmla="*/ 1968818 w 1970722"/>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0722" h="3810">
                        <a:moveTo>
                          <a:pt x="1968818" y="3810"/>
                        </a:moveTo>
                        <a:lnTo>
                          <a:pt x="1905" y="3810"/>
                        </a:lnTo>
                        <a:cubicBezTo>
                          <a:pt x="953" y="2857"/>
                          <a:pt x="0" y="953"/>
                          <a:pt x="0" y="0"/>
                        </a:cubicBezTo>
                        <a:lnTo>
                          <a:pt x="1970723" y="0"/>
                        </a:lnTo>
                        <a:cubicBezTo>
                          <a:pt x="1969770" y="953"/>
                          <a:pt x="1969770" y="2857"/>
                          <a:pt x="1968818"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orma libre: forma 628">
                    <a:extLst>
                      <a:ext uri="{FF2B5EF4-FFF2-40B4-BE49-F238E27FC236}">
                        <a16:creationId xmlns:a16="http://schemas.microsoft.com/office/drawing/2014/main" id="{D424B642-AC40-D79E-62E6-87D1BBD764D7}"/>
                      </a:ext>
                    </a:extLst>
                  </p:cNvPr>
                  <p:cNvSpPr/>
                  <p:nvPr/>
                </p:nvSpPr>
                <p:spPr>
                  <a:xfrm>
                    <a:off x="7979197" y="2766934"/>
                    <a:ext cx="1975484" cy="3809"/>
                  </a:xfrm>
                  <a:custGeom>
                    <a:avLst/>
                    <a:gdLst>
                      <a:gd name="connsiteX0" fmla="*/ 1972628 w 1975484"/>
                      <a:gd name="connsiteY0" fmla="*/ 3810 h 3809"/>
                      <a:gd name="connsiteX1" fmla="*/ 1905 w 1975484"/>
                      <a:gd name="connsiteY1" fmla="*/ 3810 h 3809"/>
                      <a:gd name="connsiteX2" fmla="*/ 0 w 1975484"/>
                      <a:gd name="connsiteY2" fmla="*/ 0 h 3809"/>
                      <a:gd name="connsiteX3" fmla="*/ 1975485 w 1975484"/>
                      <a:gd name="connsiteY3" fmla="*/ 0 h 3809"/>
                      <a:gd name="connsiteX4" fmla="*/ 1972628 w 1975484"/>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5484" h="3809">
                        <a:moveTo>
                          <a:pt x="1972628" y="3810"/>
                        </a:moveTo>
                        <a:lnTo>
                          <a:pt x="1905" y="3810"/>
                        </a:lnTo>
                        <a:cubicBezTo>
                          <a:pt x="952" y="2857"/>
                          <a:pt x="0" y="952"/>
                          <a:pt x="0" y="0"/>
                        </a:cubicBezTo>
                        <a:lnTo>
                          <a:pt x="1975485" y="0"/>
                        </a:lnTo>
                        <a:cubicBezTo>
                          <a:pt x="1974532" y="952"/>
                          <a:pt x="1973580" y="2857"/>
                          <a:pt x="1972628"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orma libre: forma 629">
                    <a:extLst>
                      <a:ext uri="{FF2B5EF4-FFF2-40B4-BE49-F238E27FC236}">
                        <a16:creationId xmlns:a16="http://schemas.microsoft.com/office/drawing/2014/main" id="{34287508-4CF7-E8BD-98CC-3A4F568B81B3}"/>
                      </a:ext>
                    </a:extLst>
                  </p:cNvPr>
                  <p:cNvSpPr/>
                  <p:nvPr/>
                </p:nvSpPr>
                <p:spPr>
                  <a:xfrm>
                    <a:off x="7976339" y="2763124"/>
                    <a:ext cx="1980247" cy="3810"/>
                  </a:xfrm>
                  <a:custGeom>
                    <a:avLst/>
                    <a:gdLst>
                      <a:gd name="connsiteX0" fmla="*/ 1978343 w 1980247"/>
                      <a:gd name="connsiteY0" fmla="*/ 3810 h 3810"/>
                      <a:gd name="connsiteX1" fmla="*/ 1905 w 1980247"/>
                      <a:gd name="connsiteY1" fmla="*/ 3810 h 3810"/>
                      <a:gd name="connsiteX2" fmla="*/ 0 w 1980247"/>
                      <a:gd name="connsiteY2" fmla="*/ 0 h 3810"/>
                      <a:gd name="connsiteX3" fmla="*/ 1980248 w 1980247"/>
                      <a:gd name="connsiteY3" fmla="*/ 0 h 3810"/>
                      <a:gd name="connsiteX4" fmla="*/ 1978343 w 1980247"/>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0247" h="3810">
                        <a:moveTo>
                          <a:pt x="1978343" y="3810"/>
                        </a:moveTo>
                        <a:lnTo>
                          <a:pt x="1905" y="3810"/>
                        </a:lnTo>
                        <a:cubicBezTo>
                          <a:pt x="953" y="2857"/>
                          <a:pt x="0" y="952"/>
                          <a:pt x="0" y="0"/>
                        </a:cubicBezTo>
                        <a:lnTo>
                          <a:pt x="1980248" y="0"/>
                        </a:lnTo>
                        <a:cubicBezTo>
                          <a:pt x="1979295" y="952"/>
                          <a:pt x="1978343" y="1905"/>
                          <a:pt x="197834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orma libre: forma 630">
                    <a:extLst>
                      <a:ext uri="{FF2B5EF4-FFF2-40B4-BE49-F238E27FC236}">
                        <a16:creationId xmlns:a16="http://schemas.microsoft.com/office/drawing/2014/main" id="{4FBDCA81-6CFB-08BC-B2AD-9ED356AA1470}"/>
                      </a:ext>
                    </a:extLst>
                  </p:cNvPr>
                  <p:cNvSpPr/>
                  <p:nvPr/>
                </p:nvSpPr>
                <p:spPr>
                  <a:xfrm>
                    <a:off x="7974435" y="2758361"/>
                    <a:ext cx="1985009" cy="3809"/>
                  </a:xfrm>
                  <a:custGeom>
                    <a:avLst/>
                    <a:gdLst>
                      <a:gd name="connsiteX0" fmla="*/ 1982153 w 1985009"/>
                      <a:gd name="connsiteY0" fmla="*/ 3810 h 3809"/>
                      <a:gd name="connsiteX1" fmla="*/ 1905 w 1985009"/>
                      <a:gd name="connsiteY1" fmla="*/ 3810 h 3809"/>
                      <a:gd name="connsiteX2" fmla="*/ 0 w 1985009"/>
                      <a:gd name="connsiteY2" fmla="*/ 0 h 3809"/>
                      <a:gd name="connsiteX3" fmla="*/ 1985010 w 1985009"/>
                      <a:gd name="connsiteY3" fmla="*/ 0 h 3809"/>
                      <a:gd name="connsiteX4" fmla="*/ 1982153 w 1985009"/>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5009" h="3809">
                        <a:moveTo>
                          <a:pt x="1982153" y="3810"/>
                        </a:moveTo>
                        <a:lnTo>
                          <a:pt x="1905" y="3810"/>
                        </a:lnTo>
                        <a:cubicBezTo>
                          <a:pt x="952" y="2857"/>
                          <a:pt x="0" y="953"/>
                          <a:pt x="0" y="0"/>
                        </a:cubicBezTo>
                        <a:lnTo>
                          <a:pt x="1985010" y="0"/>
                        </a:lnTo>
                        <a:cubicBezTo>
                          <a:pt x="1984057" y="1905"/>
                          <a:pt x="1983105" y="2857"/>
                          <a:pt x="198215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orma libre: forma 631">
                    <a:extLst>
                      <a:ext uri="{FF2B5EF4-FFF2-40B4-BE49-F238E27FC236}">
                        <a16:creationId xmlns:a16="http://schemas.microsoft.com/office/drawing/2014/main" id="{588CC746-64BE-DFE6-3286-28A5B6FA1AE1}"/>
                      </a:ext>
                    </a:extLst>
                  </p:cNvPr>
                  <p:cNvSpPr/>
                  <p:nvPr/>
                </p:nvSpPr>
                <p:spPr>
                  <a:xfrm>
                    <a:off x="7972530" y="2754551"/>
                    <a:ext cx="1989772" cy="3809"/>
                  </a:xfrm>
                  <a:custGeom>
                    <a:avLst/>
                    <a:gdLst>
                      <a:gd name="connsiteX0" fmla="*/ 1986915 w 1989772"/>
                      <a:gd name="connsiteY0" fmla="*/ 3810 h 3809"/>
                      <a:gd name="connsiteX1" fmla="*/ 1905 w 1989772"/>
                      <a:gd name="connsiteY1" fmla="*/ 3810 h 3809"/>
                      <a:gd name="connsiteX2" fmla="*/ 0 w 1989772"/>
                      <a:gd name="connsiteY2" fmla="*/ 0 h 3809"/>
                      <a:gd name="connsiteX3" fmla="*/ 1989773 w 1989772"/>
                      <a:gd name="connsiteY3" fmla="*/ 0 h 3809"/>
                      <a:gd name="connsiteX4" fmla="*/ 1986915 w 1989772"/>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9772" h="3809">
                        <a:moveTo>
                          <a:pt x="1986915" y="3810"/>
                        </a:moveTo>
                        <a:lnTo>
                          <a:pt x="1905" y="3810"/>
                        </a:lnTo>
                        <a:cubicBezTo>
                          <a:pt x="952" y="2857"/>
                          <a:pt x="0" y="953"/>
                          <a:pt x="0" y="0"/>
                        </a:cubicBezTo>
                        <a:lnTo>
                          <a:pt x="1989773" y="0"/>
                        </a:lnTo>
                        <a:cubicBezTo>
                          <a:pt x="1987868" y="953"/>
                          <a:pt x="1986915" y="2857"/>
                          <a:pt x="198691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orma libre: forma 632">
                    <a:extLst>
                      <a:ext uri="{FF2B5EF4-FFF2-40B4-BE49-F238E27FC236}">
                        <a16:creationId xmlns:a16="http://schemas.microsoft.com/office/drawing/2014/main" id="{B5407086-3BA4-93B6-1557-8412DF9A3ADE}"/>
                      </a:ext>
                    </a:extLst>
                  </p:cNvPr>
                  <p:cNvSpPr/>
                  <p:nvPr/>
                </p:nvSpPr>
                <p:spPr>
                  <a:xfrm>
                    <a:off x="7969672" y="2750741"/>
                    <a:ext cx="1993582" cy="3810"/>
                  </a:xfrm>
                  <a:custGeom>
                    <a:avLst/>
                    <a:gdLst>
                      <a:gd name="connsiteX0" fmla="*/ 1991678 w 1993582"/>
                      <a:gd name="connsiteY0" fmla="*/ 3810 h 3810"/>
                      <a:gd name="connsiteX1" fmla="*/ 1905 w 1993582"/>
                      <a:gd name="connsiteY1" fmla="*/ 3810 h 3810"/>
                      <a:gd name="connsiteX2" fmla="*/ 0 w 1993582"/>
                      <a:gd name="connsiteY2" fmla="*/ 0 h 3810"/>
                      <a:gd name="connsiteX3" fmla="*/ 1993582 w 1993582"/>
                      <a:gd name="connsiteY3" fmla="*/ 0 h 3810"/>
                      <a:gd name="connsiteX4" fmla="*/ 1991678 w 1993582"/>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3582" h="3810">
                        <a:moveTo>
                          <a:pt x="1991678" y="3810"/>
                        </a:moveTo>
                        <a:lnTo>
                          <a:pt x="1905" y="3810"/>
                        </a:lnTo>
                        <a:cubicBezTo>
                          <a:pt x="952" y="2858"/>
                          <a:pt x="0" y="953"/>
                          <a:pt x="0" y="0"/>
                        </a:cubicBezTo>
                        <a:lnTo>
                          <a:pt x="1993582" y="0"/>
                        </a:lnTo>
                        <a:cubicBezTo>
                          <a:pt x="1992630" y="1905"/>
                          <a:pt x="1992630" y="2858"/>
                          <a:pt x="1991678"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orma libre: forma 633">
                    <a:extLst>
                      <a:ext uri="{FF2B5EF4-FFF2-40B4-BE49-F238E27FC236}">
                        <a16:creationId xmlns:a16="http://schemas.microsoft.com/office/drawing/2014/main" id="{158865FD-35FB-34B5-5D1E-1267548BF4CB}"/>
                      </a:ext>
                    </a:extLst>
                  </p:cNvPr>
                  <p:cNvSpPr/>
                  <p:nvPr/>
                </p:nvSpPr>
                <p:spPr>
                  <a:xfrm>
                    <a:off x="7967767" y="2747884"/>
                    <a:ext cx="1997392" cy="2857"/>
                  </a:xfrm>
                  <a:custGeom>
                    <a:avLst/>
                    <a:gdLst>
                      <a:gd name="connsiteX0" fmla="*/ 1995487 w 1997392"/>
                      <a:gd name="connsiteY0" fmla="*/ 2857 h 2857"/>
                      <a:gd name="connsiteX1" fmla="*/ 1905 w 1997392"/>
                      <a:gd name="connsiteY1" fmla="*/ 2857 h 2857"/>
                      <a:gd name="connsiteX2" fmla="*/ 0 w 1997392"/>
                      <a:gd name="connsiteY2" fmla="*/ 0 h 2857"/>
                      <a:gd name="connsiteX3" fmla="*/ 1997393 w 1997392"/>
                      <a:gd name="connsiteY3" fmla="*/ 0 h 2857"/>
                      <a:gd name="connsiteX4" fmla="*/ 1995487 w 1997392"/>
                      <a:gd name="connsiteY4" fmla="*/ 2857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7392" h="2857">
                        <a:moveTo>
                          <a:pt x="1995487" y="2857"/>
                        </a:moveTo>
                        <a:lnTo>
                          <a:pt x="1905" y="2857"/>
                        </a:lnTo>
                        <a:cubicBezTo>
                          <a:pt x="952" y="1905"/>
                          <a:pt x="952" y="952"/>
                          <a:pt x="0" y="0"/>
                        </a:cubicBezTo>
                        <a:lnTo>
                          <a:pt x="1997393" y="0"/>
                        </a:lnTo>
                        <a:cubicBezTo>
                          <a:pt x="1996440" y="952"/>
                          <a:pt x="1996440" y="1905"/>
                          <a:pt x="1995487" y="2857"/>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orma libre: forma 634">
                    <a:extLst>
                      <a:ext uri="{FF2B5EF4-FFF2-40B4-BE49-F238E27FC236}">
                        <a16:creationId xmlns:a16="http://schemas.microsoft.com/office/drawing/2014/main" id="{CE6BB3BA-4B13-8152-67CC-572CBCA35820}"/>
                      </a:ext>
                    </a:extLst>
                  </p:cNvPr>
                  <p:cNvSpPr/>
                  <p:nvPr/>
                </p:nvSpPr>
                <p:spPr>
                  <a:xfrm>
                    <a:off x="7965862" y="2745026"/>
                    <a:ext cx="2000250" cy="2857"/>
                  </a:xfrm>
                  <a:custGeom>
                    <a:avLst/>
                    <a:gdLst>
                      <a:gd name="connsiteX0" fmla="*/ 1999298 w 2000250"/>
                      <a:gd name="connsiteY0" fmla="*/ 2858 h 2857"/>
                      <a:gd name="connsiteX1" fmla="*/ 1905 w 2000250"/>
                      <a:gd name="connsiteY1" fmla="*/ 2858 h 2857"/>
                      <a:gd name="connsiteX2" fmla="*/ 0 w 2000250"/>
                      <a:gd name="connsiteY2" fmla="*/ 0 h 2857"/>
                      <a:gd name="connsiteX3" fmla="*/ 2000250 w 2000250"/>
                      <a:gd name="connsiteY3" fmla="*/ 0 h 2857"/>
                      <a:gd name="connsiteX4" fmla="*/ 1999298 w 2000250"/>
                      <a:gd name="connsiteY4" fmla="*/ 2858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250" h="2857">
                        <a:moveTo>
                          <a:pt x="1999298" y="2858"/>
                        </a:moveTo>
                        <a:lnTo>
                          <a:pt x="1905" y="2858"/>
                        </a:lnTo>
                        <a:cubicBezTo>
                          <a:pt x="952" y="1905"/>
                          <a:pt x="952" y="953"/>
                          <a:pt x="0" y="0"/>
                        </a:cubicBezTo>
                        <a:lnTo>
                          <a:pt x="2000250" y="0"/>
                        </a:lnTo>
                        <a:cubicBezTo>
                          <a:pt x="2000250" y="953"/>
                          <a:pt x="2000250" y="1905"/>
                          <a:pt x="1999298" y="285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orma libre: forma 635">
                    <a:extLst>
                      <a:ext uri="{FF2B5EF4-FFF2-40B4-BE49-F238E27FC236}">
                        <a16:creationId xmlns:a16="http://schemas.microsoft.com/office/drawing/2014/main" id="{CB726656-DB81-137D-3095-9F9D31E0AFCF}"/>
                      </a:ext>
                    </a:extLst>
                  </p:cNvPr>
                  <p:cNvSpPr/>
                  <p:nvPr/>
                </p:nvSpPr>
                <p:spPr>
                  <a:xfrm>
                    <a:off x="7964910" y="2744074"/>
                    <a:ext cx="2002155" cy="952"/>
                  </a:xfrm>
                  <a:custGeom>
                    <a:avLst/>
                    <a:gdLst>
                      <a:gd name="connsiteX0" fmla="*/ 2001203 w 2002155"/>
                      <a:gd name="connsiteY0" fmla="*/ 953 h 952"/>
                      <a:gd name="connsiteX1" fmla="*/ 952 w 2002155"/>
                      <a:gd name="connsiteY1" fmla="*/ 953 h 952"/>
                      <a:gd name="connsiteX2" fmla="*/ 0 w 2002155"/>
                      <a:gd name="connsiteY2" fmla="*/ 0 h 952"/>
                      <a:gd name="connsiteX3" fmla="*/ 2002155 w 2002155"/>
                      <a:gd name="connsiteY3" fmla="*/ 0 h 952"/>
                      <a:gd name="connsiteX4" fmla="*/ 2001203 w 2002155"/>
                      <a:gd name="connsiteY4" fmla="*/ 953 h 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2155" h="952">
                        <a:moveTo>
                          <a:pt x="2001203" y="953"/>
                        </a:moveTo>
                        <a:lnTo>
                          <a:pt x="952" y="953"/>
                        </a:lnTo>
                        <a:cubicBezTo>
                          <a:pt x="952" y="0"/>
                          <a:pt x="0" y="0"/>
                          <a:pt x="0" y="0"/>
                        </a:cubicBezTo>
                        <a:lnTo>
                          <a:pt x="2002155" y="0"/>
                        </a:lnTo>
                        <a:cubicBezTo>
                          <a:pt x="2002155" y="0"/>
                          <a:pt x="2002155" y="953"/>
                          <a:pt x="2001203" y="95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orma libre: forma 636">
                    <a:extLst>
                      <a:ext uri="{FF2B5EF4-FFF2-40B4-BE49-F238E27FC236}">
                        <a16:creationId xmlns:a16="http://schemas.microsoft.com/office/drawing/2014/main" id="{194530FE-7C6E-37DF-739A-FAE7416061FE}"/>
                      </a:ext>
                    </a:extLst>
                  </p:cNvPr>
                  <p:cNvSpPr/>
                  <p:nvPr/>
                </p:nvSpPr>
                <p:spPr>
                  <a:xfrm>
                    <a:off x="7965862" y="2744074"/>
                    <a:ext cx="2001202" cy="9525"/>
                  </a:xfrm>
                  <a:custGeom>
                    <a:avLst/>
                    <a:gdLst>
                      <a:gd name="connsiteX0" fmla="*/ 2001203 w 2001202"/>
                      <a:gd name="connsiteY0" fmla="*/ 0 h 9525"/>
                      <a:gd name="connsiteX1" fmla="*/ 0 w 2001202"/>
                      <a:gd name="connsiteY1" fmla="*/ 0 h 9525"/>
                      <a:gd name="connsiteX2" fmla="*/ 0 w 2001202"/>
                      <a:gd name="connsiteY2" fmla="*/ 0 h 9525"/>
                      <a:gd name="connsiteX3" fmla="*/ 2001203 w 2001202"/>
                      <a:gd name="connsiteY3" fmla="*/ 0 h 9525"/>
                      <a:gd name="connsiteX4" fmla="*/ 2001203 w 2001202"/>
                      <a:gd name="connsiteY4" fmla="*/ 0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202" h="9525">
                        <a:moveTo>
                          <a:pt x="2001203" y="0"/>
                        </a:moveTo>
                        <a:lnTo>
                          <a:pt x="0" y="0"/>
                        </a:lnTo>
                        <a:lnTo>
                          <a:pt x="0" y="0"/>
                        </a:lnTo>
                        <a:lnTo>
                          <a:pt x="2001203" y="0"/>
                        </a:lnTo>
                        <a:lnTo>
                          <a:pt x="2001203" y="0"/>
                        </a:ln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pic>
          <p:nvPicPr>
            <p:cNvPr id="53" name="Gráfico 603">
              <a:extLst>
                <a:ext uri="{FF2B5EF4-FFF2-40B4-BE49-F238E27FC236}">
                  <a16:creationId xmlns:a16="http://schemas.microsoft.com/office/drawing/2014/main" id="{E20FAE84-639A-888E-AFF5-378671409C02}"/>
                </a:ext>
              </a:extLst>
            </p:cNvPr>
            <p:cNvPicPr>
              <a:picLocks noChangeAspect="1"/>
            </p:cNvPicPr>
            <p:nvPr/>
          </p:nvPicPr>
          <p:blipFill>
            <a:blip r:embed="rId6">
              <a:extLst>
                <a:ext uri="{96DAC541-7B7A-43D3-8B79-37D633B846F1}">
                  <asvg:svgBlip xmlns:asvg="http://schemas.microsoft.com/office/drawing/2016/SVG/main" r:embed="rId12"/>
                </a:ext>
              </a:extLst>
            </a:blip>
            <a:stretch>
              <a:fillRect/>
            </a:stretch>
          </p:blipFill>
          <p:spPr>
            <a:xfrm>
              <a:off x="1692158" y="3352193"/>
              <a:ext cx="2127921" cy="1868664"/>
            </a:xfrm>
            <a:prstGeom prst="rect">
              <a:avLst/>
            </a:prstGeom>
          </p:spPr>
        </p:pic>
        <p:sp>
          <p:nvSpPr>
            <p:cNvPr id="54" name="Forma libre: forma 765">
              <a:extLst>
                <a:ext uri="{FF2B5EF4-FFF2-40B4-BE49-F238E27FC236}">
                  <a16:creationId xmlns:a16="http://schemas.microsoft.com/office/drawing/2014/main" id="{38B74CE3-FE97-76D0-531E-6FFF166F6E90}"/>
                </a:ext>
              </a:extLst>
            </p:cNvPr>
            <p:cNvSpPr/>
            <p:nvPr/>
          </p:nvSpPr>
          <p:spPr>
            <a:xfrm>
              <a:off x="1753547" y="3417974"/>
              <a:ext cx="1975354" cy="1711938"/>
            </a:xfrm>
            <a:custGeom>
              <a:avLst/>
              <a:gdLst>
                <a:gd name="connsiteX0" fmla="*/ 2804160 w 3738562"/>
                <a:gd name="connsiteY0" fmla="*/ 0 h 3238500"/>
                <a:gd name="connsiteX1" fmla="*/ 3738563 w 3738562"/>
                <a:gd name="connsiteY1" fmla="*/ 1619250 h 3238500"/>
                <a:gd name="connsiteX2" fmla="*/ 2804160 w 3738562"/>
                <a:gd name="connsiteY2" fmla="*/ 3238500 h 3238500"/>
                <a:gd name="connsiteX3" fmla="*/ 934403 w 3738562"/>
                <a:gd name="connsiteY3" fmla="*/ 3238500 h 3238500"/>
                <a:gd name="connsiteX4" fmla="*/ 0 w 3738562"/>
                <a:gd name="connsiteY4" fmla="*/ 1619250 h 3238500"/>
                <a:gd name="connsiteX5" fmla="*/ 934403 w 3738562"/>
                <a:gd name="connsiteY5" fmla="*/ 0 h 3238500"/>
                <a:gd name="connsiteX6" fmla="*/ 2804160 w 3738562"/>
                <a:gd name="connsiteY6" fmla="*/ 0 h 3238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8562" h="3238500">
                  <a:moveTo>
                    <a:pt x="2804160" y="0"/>
                  </a:moveTo>
                  <a:cubicBezTo>
                    <a:pt x="3105150" y="521017"/>
                    <a:pt x="3438525" y="1098233"/>
                    <a:pt x="3738563" y="1619250"/>
                  </a:cubicBezTo>
                  <a:cubicBezTo>
                    <a:pt x="3437573" y="2140268"/>
                    <a:pt x="3104198" y="2717483"/>
                    <a:pt x="2804160" y="3238500"/>
                  </a:cubicBezTo>
                  <a:cubicBezTo>
                    <a:pt x="2203133" y="3238500"/>
                    <a:pt x="1535430" y="3238500"/>
                    <a:pt x="934403" y="3238500"/>
                  </a:cubicBezTo>
                  <a:cubicBezTo>
                    <a:pt x="633413" y="2717483"/>
                    <a:pt x="300038" y="2140268"/>
                    <a:pt x="0" y="1619250"/>
                  </a:cubicBezTo>
                  <a:cubicBezTo>
                    <a:pt x="300038" y="1098233"/>
                    <a:pt x="633413" y="521017"/>
                    <a:pt x="934403" y="0"/>
                  </a:cubicBezTo>
                  <a:cubicBezTo>
                    <a:pt x="1535430" y="0"/>
                    <a:pt x="2203133" y="0"/>
                    <a:pt x="2804160" y="0"/>
                  </a:cubicBezTo>
                  <a:close/>
                </a:path>
              </a:pathLst>
            </a:custGeom>
            <a:solidFill>
              <a:schemeClr val="accent6"/>
            </a:solidFill>
            <a:ln w="9525" cap="flat">
              <a:solidFill>
                <a:srgbClr val="2B72AA"/>
              </a:solidFill>
              <a:prstDash val="solid"/>
              <a:miter/>
            </a:ln>
            <a:effectLst/>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0" name="CuadroTexto 45">
            <a:extLst>
              <a:ext uri="{FF2B5EF4-FFF2-40B4-BE49-F238E27FC236}">
                <a16:creationId xmlns:a16="http://schemas.microsoft.com/office/drawing/2014/main" id="{1C0620CD-BBCC-B85A-C543-783101BD242A}"/>
              </a:ext>
            </a:extLst>
          </p:cNvPr>
          <p:cNvSpPr txBox="1"/>
          <p:nvPr/>
        </p:nvSpPr>
        <p:spPr>
          <a:xfrm>
            <a:off x="664923" y="5143210"/>
            <a:ext cx="2046458" cy="120032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UNIVERSAL DESIGN</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a:solidFill>
                  <a:prstClr val="black"/>
                </a:solidFill>
                <a:latin typeface="Calibri" panose="020F0502020204030204"/>
              </a:rPr>
              <a:t>&amp;</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FLEXIBLE WORK</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a:solidFill>
                  <a:prstClr val="black"/>
                </a:solidFill>
                <a:latin typeface="Calibri" panose="020F0502020204030204"/>
              </a:rPr>
              <a:t>ENVIRONMENTS</a:t>
            </a:r>
            <a:endPar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CuadroTexto 1150">
            <a:extLst>
              <a:ext uri="{FF2B5EF4-FFF2-40B4-BE49-F238E27FC236}">
                <a16:creationId xmlns:a16="http://schemas.microsoft.com/office/drawing/2014/main" id="{CA533C60-8F87-9109-EA99-3CB14E51F85F}"/>
              </a:ext>
            </a:extLst>
          </p:cNvPr>
          <p:cNvSpPr txBox="1"/>
          <p:nvPr/>
        </p:nvSpPr>
        <p:spPr>
          <a:xfrm>
            <a:off x="5411114" y="877100"/>
            <a:ext cx="1359796" cy="101566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TOWARDS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NEURO</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INCLUSION</a:t>
            </a:r>
            <a:endParaRPr kumimoji="0" lang="en-IN"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13" name="Graphic 912" descr="Architecture with solid fill">
            <a:extLst>
              <a:ext uri="{FF2B5EF4-FFF2-40B4-BE49-F238E27FC236}">
                <a16:creationId xmlns:a16="http://schemas.microsoft.com/office/drawing/2014/main" id="{384221BB-935A-D3A6-36E5-963680CBBDE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94719" y="4246846"/>
            <a:ext cx="914400" cy="914400"/>
          </a:xfrm>
          <a:prstGeom prst="rect">
            <a:avLst/>
          </a:prstGeom>
        </p:spPr>
      </p:pic>
      <p:pic>
        <p:nvPicPr>
          <p:cNvPr id="916" name="Graphic 915" descr="CheckList with solid fill">
            <a:extLst>
              <a:ext uri="{FF2B5EF4-FFF2-40B4-BE49-F238E27FC236}">
                <a16:creationId xmlns:a16="http://schemas.microsoft.com/office/drawing/2014/main" id="{50E6A396-7E11-F966-0A7C-374161FB97E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818456" y="2903466"/>
            <a:ext cx="914400" cy="914400"/>
          </a:xfrm>
          <a:prstGeom prst="rect">
            <a:avLst/>
          </a:prstGeom>
        </p:spPr>
      </p:pic>
      <p:grpSp>
        <p:nvGrpSpPr>
          <p:cNvPr id="917" name="Group 916">
            <a:extLst>
              <a:ext uri="{FF2B5EF4-FFF2-40B4-BE49-F238E27FC236}">
                <a16:creationId xmlns:a16="http://schemas.microsoft.com/office/drawing/2014/main" id="{9D7AE605-562D-BBB6-A7B4-4D4AA20C226C}"/>
              </a:ext>
            </a:extLst>
          </p:cNvPr>
          <p:cNvGrpSpPr/>
          <p:nvPr/>
        </p:nvGrpSpPr>
        <p:grpSpPr>
          <a:xfrm>
            <a:off x="10031651" y="4198739"/>
            <a:ext cx="838200" cy="877824"/>
            <a:chOff x="12541224" y="4338713"/>
            <a:chExt cx="838200" cy="639042"/>
          </a:xfrm>
          <a:solidFill>
            <a:schemeClr val="tx1"/>
          </a:solidFill>
        </p:grpSpPr>
        <p:sp>
          <p:nvSpPr>
            <p:cNvPr id="918" name="Freeform: Shape 94">
              <a:extLst>
                <a:ext uri="{FF2B5EF4-FFF2-40B4-BE49-F238E27FC236}">
                  <a16:creationId xmlns:a16="http://schemas.microsoft.com/office/drawing/2014/main" id="{5FB4FF8A-7C41-469F-1041-583596B2AB0D}"/>
                </a:ext>
              </a:extLst>
            </p:cNvPr>
            <p:cNvSpPr/>
            <p:nvPr/>
          </p:nvSpPr>
          <p:spPr>
            <a:xfrm>
              <a:off x="13102230" y="4519875"/>
              <a:ext cx="248620" cy="177968"/>
            </a:xfrm>
            <a:custGeom>
              <a:avLst/>
              <a:gdLst>
                <a:gd name="connsiteX0" fmla="*/ 19066 w 248620"/>
                <a:gd name="connsiteY0" fmla="*/ 66526 h 177968"/>
                <a:gd name="connsiteX1" fmla="*/ 26685 w 248620"/>
                <a:gd name="connsiteY1" fmla="*/ 46523 h 177968"/>
                <a:gd name="connsiteX2" fmla="*/ 45812 w 248620"/>
                <a:gd name="connsiteY2" fmla="*/ 36170 h 177968"/>
                <a:gd name="connsiteX3" fmla="*/ 205698 w 248620"/>
                <a:gd name="connsiteY3" fmla="*/ 37122 h 177968"/>
                <a:gd name="connsiteX4" fmla="*/ 220938 w 248620"/>
                <a:gd name="connsiteY4" fmla="*/ 45638 h 177968"/>
                <a:gd name="connsiteX5" fmla="*/ 229568 w 248620"/>
                <a:gd name="connsiteY5" fmla="*/ 66526 h 177968"/>
                <a:gd name="connsiteX6" fmla="*/ 229568 w 248620"/>
                <a:gd name="connsiteY6" fmla="*/ 162195 h 177968"/>
                <a:gd name="connsiteX7" fmla="*/ 248618 w 248620"/>
                <a:gd name="connsiteY7" fmla="*/ 177968 h 177968"/>
                <a:gd name="connsiteX8" fmla="*/ 248618 w 248620"/>
                <a:gd name="connsiteY8" fmla="*/ 66526 h 177968"/>
                <a:gd name="connsiteX9" fmla="*/ 234397 w 248620"/>
                <a:gd name="connsiteY9" fmla="*/ 32160 h 177968"/>
                <a:gd name="connsiteX10" fmla="*/ 213642 w 248620"/>
                <a:gd name="connsiteY10" fmla="*/ 19777 h 177968"/>
                <a:gd name="connsiteX11" fmla="*/ 38382 w 248620"/>
                <a:gd name="connsiteY11" fmla="*/ 18587 h 177968"/>
                <a:gd name="connsiteX12" fmla="*/ 14694 w 248620"/>
                <a:gd name="connsiteY12" fmla="*/ 31693 h 177968"/>
                <a:gd name="connsiteX13" fmla="*/ 16 w 248620"/>
                <a:gd name="connsiteY13" fmla="*/ 66526 h 177968"/>
                <a:gd name="connsiteX14" fmla="*/ 16 w 248620"/>
                <a:gd name="connsiteY14" fmla="*/ 78004 h 177968"/>
                <a:gd name="connsiteX15" fmla="*/ 19066 w 248620"/>
                <a:gd name="connsiteY15" fmla="*/ 81194 h 177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8620" h="177968">
                  <a:moveTo>
                    <a:pt x="19066" y="66526"/>
                  </a:moveTo>
                  <a:cubicBezTo>
                    <a:pt x="18776" y="59099"/>
                    <a:pt x="21528" y="51875"/>
                    <a:pt x="26685" y="46523"/>
                  </a:cubicBezTo>
                  <a:cubicBezTo>
                    <a:pt x="32618" y="42310"/>
                    <a:pt x="39040" y="38833"/>
                    <a:pt x="45812" y="36170"/>
                  </a:cubicBezTo>
                  <a:cubicBezTo>
                    <a:pt x="96758" y="13451"/>
                    <a:pt x="155026" y="13798"/>
                    <a:pt x="205698" y="37122"/>
                  </a:cubicBezTo>
                  <a:cubicBezTo>
                    <a:pt x="211150" y="39238"/>
                    <a:pt x="216280" y="42104"/>
                    <a:pt x="220938" y="45638"/>
                  </a:cubicBezTo>
                  <a:cubicBezTo>
                    <a:pt x="226337" y="51269"/>
                    <a:pt x="229418" y="58726"/>
                    <a:pt x="229568" y="66526"/>
                  </a:cubicBezTo>
                  <a:lnTo>
                    <a:pt x="229568" y="162195"/>
                  </a:lnTo>
                  <a:cubicBezTo>
                    <a:pt x="236187" y="167119"/>
                    <a:pt x="242545" y="172385"/>
                    <a:pt x="248618" y="177968"/>
                  </a:cubicBezTo>
                  <a:lnTo>
                    <a:pt x="248618" y="66526"/>
                  </a:lnTo>
                  <a:cubicBezTo>
                    <a:pt x="248744" y="53614"/>
                    <a:pt x="243610" y="41208"/>
                    <a:pt x="234397" y="32160"/>
                  </a:cubicBezTo>
                  <a:cubicBezTo>
                    <a:pt x="228172" y="26969"/>
                    <a:pt x="221167" y="22790"/>
                    <a:pt x="213642" y="19777"/>
                  </a:cubicBezTo>
                  <a:cubicBezTo>
                    <a:pt x="158193" y="-6170"/>
                    <a:pt x="94178" y="-6605"/>
                    <a:pt x="38382" y="18587"/>
                  </a:cubicBezTo>
                  <a:cubicBezTo>
                    <a:pt x="29949" y="21904"/>
                    <a:pt x="21985" y="26310"/>
                    <a:pt x="14694" y="31693"/>
                  </a:cubicBezTo>
                  <a:cubicBezTo>
                    <a:pt x="5020" y="40653"/>
                    <a:pt x="-327" y="53344"/>
                    <a:pt x="16" y="66526"/>
                  </a:cubicBezTo>
                  <a:lnTo>
                    <a:pt x="16" y="78004"/>
                  </a:lnTo>
                  <a:cubicBezTo>
                    <a:pt x="6448" y="79001"/>
                    <a:pt x="12798" y="80064"/>
                    <a:pt x="19066" y="81194"/>
                  </a:cubicBezTo>
                  <a:close/>
                </a:path>
              </a:pathLst>
            </a:custGeom>
            <a:grpFill/>
            <a:ln w="952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9" name="Freeform: Shape 95">
              <a:extLst>
                <a:ext uri="{FF2B5EF4-FFF2-40B4-BE49-F238E27FC236}">
                  <a16:creationId xmlns:a16="http://schemas.microsoft.com/office/drawing/2014/main" id="{8F400F0C-7408-268F-7206-454335119F53}"/>
                </a:ext>
              </a:extLst>
            </p:cNvPr>
            <p:cNvSpPr/>
            <p:nvPr/>
          </p:nvSpPr>
          <p:spPr>
            <a:xfrm>
              <a:off x="13159909" y="4376832"/>
              <a:ext cx="133351" cy="133351"/>
            </a:xfrm>
            <a:custGeom>
              <a:avLst/>
              <a:gdLst>
                <a:gd name="connsiteX0" fmla="*/ 66676 w 133351"/>
                <a:gd name="connsiteY0" fmla="*/ 133350 h 133351"/>
                <a:gd name="connsiteX1" fmla="*/ 133351 w 133351"/>
                <a:gd name="connsiteY1" fmla="*/ 66675 h 133351"/>
                <a:gd name="connsiteX2" fmla="*/ 66676 w 133351"/>
                <a:gd name="connsiteY2" fmla="*/ 0 h 133351"/>
                <a:gd name="connsiteX3" fmla="*/ 1 w 133351"/>
                <a:gd name="connsiteY3" fmla="*/ 66675 h 133351"/>
                <a:gd name="connsiteX4" fmla="*/ 65874 w 133351"/>
                <a:gd name="connsiteY4" fmla="*/ 133350 h 133351"/>
                <a:gd name="connsiteX5" fmla="*/ 66676 w 133351"/>
                <a:gd name="connsiteY5" fmla="*/ 133350 h 133351"/>
                <a:gd name="connsiteX6" fmla="*/ 66676 w 133351"/>
                <a:gd name="connsiteY6" fmla="*/ 19050 h 133351"/>
                <a:gd name="connsiteX7" fmla="*/ 114301 w 133351"/>
                <a:gd name="connsiteY7" fmla="*/ 66675 h 133351"/>
                <a:gd name="connsiteX8" fmla="*/ 66676 w 133351"/>
                <a:gd name="connsiteY8" fmla="*/ 114300 h 133351"/>
                <a:gd name="connsiteX9" fmla="*/ 19051 w 133351"/>
                <a:gd name="connsiteY9" fmla="*/ 66675 h 133351"/>
                <a:gd name="connsiteX10" fmla="*/ 66676 w 133351"/>
                <a:gd name="connsiteY10" fmla="*/ 19050 h 13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1" h="133351">
                  <a:moveTo>
                    <a:pt x="66676" y="133350"/>
                  </a:moveTo>
                  <a:cubicBezTo>
                    <a:pt x="103500" y="133350"/>
                    <a:pt x="133351" y="103499"/>
                    <a:pt x="133351" y="66675"/>
                  </a:cubicBezTo>
                  <a:cubicBezTo>
                    <a:pt x="133351" y="29851"/>
                    <a:pt x="103500" y="0"/>
                    <a:pt x="66676" y="0"/>
                  </a:cubicBezTo>
                  <a:cubicBezTo>
                    <a:pt x="29853" y="0"/>
                    <a:pt x="1" y="29851"/>
                    <a:pt x="1" y="66675"/>
                  </a:cubicBezTo>
                  <a:cubicBezTo>
                    <a:pt x="-221" y="103277"/>
                    <a:pt x="29272" y="133128"/>
                    <a:pt x="65874" y="133350"/>
                  </a:cubicBezTo>
                  <a:cubicBezTo>
                    <a:pt x="66141" y="133352"/>
                    <a:pt x="66409" y="133352"/>
                    <a:pt x="66676" y="133350"/>
                  </a:cubicBezTo>
                  <a:close/>
                  <a:moveTo>
                    <a:pt x="66676" y="19050"/>
                  </a:moveTo>
                  <a:cubicBezTo>
                    <a:pt x="92963" y="19087"/>
                    <a:pt x="114264" y="40388"/>
                    <a:pt x="114301" y="66675"/>
                  </a:cubicBezTo>
                  <a:cubicBezTo>
                    <a:pt x="114301" y="92977"/>
                    <a:pt x="92979" y="114300"/>
                    <a:pt x="66676" y="114300"/>
                  </a:cubicBezTo>
                  <a:cubicBezTo>
                    <a:pt x="40374" y="114300"/>
                    <a:pt x="19051" y="92977"/>
                    <a:pt x="19051" y="66675"/>
                  </a:cubicBezTo>
                  <a:cubicBezTo>
                    <a:pt x="19051" y="40373"/>
                    <a:pt x="40374" y="19050"/>
                    <a:pt x="66676" y="19050"/>
                  </a:cubicBezTo>
                  <a:close/>
                </a:path>
              </a:pathLst>
            </a:custGeom>
            <a:grpFill/>
            <a:ln w="952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0" name="Freeform: Shape 96">
              <a:extLst>
                <a:ext uri="{FF2B5EF4-FFF2-40B4-BE49-F238E27FC236}">
                  <a16:creationId xmlns:a16="http://schemas.microsoft.com/office/drawing/2014/main" id="{E2EF5F78-D7F1-5D21-EAA0-4B1518A35493}"/>
                </a:ext>
              </a:extLst>
            </p:cNvPr>
            <p:cNvSpPr/>
            <p:nvPr/>
          </p:nvSpPr>
          <p:spPr>
            <a:xfrm>
              <a:off x="12569780" y="4519884"/>
              <a:ext cx="247668" cy="177958"/>
            </a:xfrm>
            <a:custGeom>
              <a:avLst/>
              <a:gdLst>
                <a:gd name="connsiteX0" fmla="*/ 19068 w 247668"/>
                <a:gd name="connsiteY0" fmla="*/ 66516 h 177958"/>
                <a:gd name="connsiteX1" fmla="*/ 21611 w 247668"/>
                <a:gd name="connsiteY1" fmla="*/ 54486 h 177958"/>
                <a:gd name="connsiteX2" fmla="*/ 32727 w 247668"/>
                <a:gd name="connsiteY2" fmla="*/ 42009 h 177958"/>
                <a:gd name="connsiteX3" fmla="*/ 44871 w 247668"/>
                <a:gd name="connsiteY3" fmla="*/ 36151 h 177958"/>
                <a:gd name="connsiteX4" fmla="*/ 204758 w 247668"/>
                <a:gd name="connsiteY4" fmla="*/ 37103 h 177958"/>
                <a:gd name="connsiteX5" fmla="*/ 219998 w 247668"/>
                <a:gd name="connsiteY5" fmla="*/ 45619 h 177958"/>
                <a:gd name="connsiteX6" fmla="*/ 228618 w 247668"/>
                <a:gd name="connsiteY6" fmla="*/ 66516 h 177958"/>
                <a:gd name="connsiteX7" fmla="*/ 228618 w 247668"/>
                <a:gd name="connsiteY7" fmla="*/ 81347 h 177958"/>
                <a:gd name="connsiteX8" fmla="*/ 247668 w 247668"/>
                <a:gd name="connsiteY8" fmla="*/ 78137 h 177958"/>
                <a:gd name="connsiteX9" fmla="*/ 247668 w 247668"/>
                <a:gd name="connsiteY9" fmla="*/ 66516 h 177958"/>
                <a:gd name="connsiteX10" fmla="*/ 233457 w 247668"/>
                <a:gd name="connsiteY10" fmla="*/ 32160 h 177958"/>
                <a:gd name="connsiteX11" fmla="*/ 212683 w 247668"/>
                <a:gd name="connsiteY11" fmla="*/ 19777 h 177958"/>
                <a:gd name="connsiteX12" fmla="*/ 37423 w 247668"/>
                <a:gd name="connsiteY12" fmla="*/ 18587 h 177958"/>
                <a:gd name="connsiteX13" fmla="*/ 14306 w 247668"/>
                <a:gd name="connsiteY13" fmla="*/ 31274 h 177958"/>
                <a:gd name="connsiteX14" fmla="*/ 12801 w 247668"/>
                <a:gd name="connsiteY14" fmla="*/ 32684 h 177958"/>
                <a:gd name="connsiteX15" fmla="*/ 18 w 247668"/>
                <a:gd name="connsiteY15" fmla="*/ 66516 h 177958"/>
                <a:gd name="connsiteX16" fmla="*/ 18 w 247668"/>
                <a:gd name="connsiteY16" fmla="*/ 177959 h 177958"/>
                <a:gd name="connsiteX17" fmla="*/ 19068 w 247668"/>
                <a:gd name="connsiteY17" fmla="*/ 162195 h 17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7668" h="177958">
                  <a:moveTo>
                    <a:pt x="19068" y="66516"/>
                  </a:moveTo>
                  <a:cubicBezTo>
                    <a:pt x="19123" y="62379"/>
                    <a:pt x="19987" y="58292"/>
                    <a:pt x="21611" y="54486"/>
                  </a:cubicBezTo>
                  <a:cubicBezTo>
                    <a:pt x="23824" y="49206"/>
                    <a:pt x="27736" y="44815"/>
                    <a:pt x="32727" y="42009"/>
                  </a:cubicBezTo>
                  <a:cubicBezTo>
                    <a:pt x="36639" y="39785"/>
                    <a:pt x="40697" y="37828"/>
                    <a:pt x="44871" y="36151"/>
                  </a:cubicBezTo>
                  <a:cubicBezTo>
                    <a:pt x="95819" y="13437"/>
                    <a:pt x="154084" y="13784"/>
                    <a:pt x="204758" y="37103"/>
                  </a:cubicBezTo>
                  <a:cubicBezTo>
                    <a:pt x="210210" y="39217"/>
                    <a:pt x="215340" y="42083"/>
                    <a:pt x="219998" y="45619"/>
                  </a:cubicBezTo>
                  <a:cubicBezTo>
                    <a:pt x="225396" y="51254"/>
                    <a:pt x="228473" y="58714"/>
                    <a:pt x="228618" y="66516"/>
                  </a:cubicBezTo>
                  <a:lnTo>
                    <a:pt x="228618" y="81347"/>
                  </a:lnTo>
                  <a:cubicBezTo>
                    <a:pt x="234898" y="80216"/>
                    <a:pt x="241248" y="79147"/>
                    <a:pt x="247668" y="78137"/>
                  </a:cubicBezTo>
                  <a:lnTo>
                    <a:pt x="247668" y="66516"/>
                  </a:lnTo>
                  <a:cubicBezTo>
                    <a:pt x="247494" y="53669"/>
                    <a:pt x="242408" y="41376"/>
                    <a:pt x="233457" y="32160"/>
                  </a:cubicBezTo>
                  <a:cubicBezTo>
                    <a:pt x="227265" y="26911"/>
                    <a:pt x="220245" y="22727"/>
                    <a:pt x="212683" y="19777"/>
                  </a:cubicBezTo>
                  <a:cubicBezTo>
                    <a:pt x="157234" y="-6170"/>
                    <a:pt x="93218" y="-6605"/>
                    <a:pt x="37423" y="18587"/>
                  </a:cubicBezTo>
                  <a:cubicBezTo>
                    <a:pt x="29213" y="21825"/>
                    <a:pt x="21446" y="26088"/>
                    <a:pt x="14306" y="31274"/>
                  </a:cubicBezTo>
                  <a:lnTo>
                    <a:pt x="12801" y="32684"/>
                  </a:lnTo>
                  <a:cubicBezTo>
                    <a:pt x="4264" y="41846"/>
                    <a:pt x="-327" y="53998"/>
                    <a:pt x="18" y="66516"/>
                  </a:cubicBezTo>
                  <a:lnTo>
                    <a:pt x="18" y="177959"/>
                  </a:lnTo>
                  <a:cubicBezTo>
                    <a:pt x="6091" y="172378"/>
                    <a:pt x="12450" y="167117"/>
                    <a:pt x="19068" y="162195"/>
                  </a:cubicBezTo>
                  <a:close/>
                </a:path>
              </a:pathLst>
            </a:custGeom>
            <a:grpFill/>
            <a:ln w="952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1" name="Freeform: Shape 97">
              <a:extLst>
                <a:ext uri="{FF2B5EF4-FFF2-40B4-BE49-F238E27FC236}">
                  <a16:creationId xmlns:a16="http://schemas.microsoft.com/office/drawing/2014/main" id="{1840E328-6C86-2B7F-FE35-C7AB0910F25C}"/>
                </a:ext>
              </a:extLst>
            </p:cNvPr>
            <p:cNvSpPr/>
            <p:nvPr/>
          </p:nvSpPr>
          <p:spPr>
            <a:xfrm>
              <a:off x="12893647" y="4338713"/>
              <a:ext cx="133351" cy="133351"/>
            </a:xfrm>
            <a:custGeom>
              <a:avLst/>
              <a:gdLst>
                <a:gd name="connsiteX0" fmla="*/ 66676 w 133351"/>
                <a:gd name="connsiteY0" fmla="*/ 133350 h 133351"/>
                <a:gd name="connsiteX1" fmla="*/ 133351 w 133351"/>
                <a:gd name="connsiteY1" fmla="*/ 66675 h 133351"/>
                <a:gd name="connsiteX2" fmla="*/ 66676 w 133351"/>
                <a:gd name="connsiteY2" fmla="*/ 0 h 133351"/>
                <a:gd name="connsiteX3" fmla="*/ 1 w 133351"/>
                <a:gd name="connsiteY3" fmla="*/ 66675 h 133351"/>
                <a:gd name="connsiteX4" fmla="*/ 65873 w 133351"/>
                <a:gd name="connsiteY4" fmla="*/ 133350 h 133351"/>
                <a:gd name="connsiteX5" fmla="*/ 66676 w 133351"/>
                <a:gd name="connsiteY5" fmla="*/ 133350 h 133351"/>
                <a:gd name="connsiteX6" fmla="*/ 66676 w 133351"/>
                <a:gd name="connsiteY6" fmla="*/ 19050 h 133351"/>
                <a:gd name="connsiteX7" fmla="*/ 114301 w 133351"/>
                <a:gd name="connsiteY7" fmla="*/ 66675 h 133351"/>
                <a:gd name="connsiteX8" fmla="*/ 66676 w 133351"/>
                <a:gd name="connsiteY8" fmla="*/ 114300 h 133351"/>
                <a:gd name="connsiteX9" fmla="*/ 19051 w 133351"/>
                <a:gd name="connsiteY9" fmla="*/ 66675 h 133351"/>
                <a:gd name="connsiteX10" fmla="*/ 66676 w 133351"/>
                <a:gd name="connsiteY10" fmla="*/ 19050 h 13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1" h="133351">
                  <a:moveTo>
                    <a:pt x="66676" y="133350"/>
                  </a:moveTo>
                  <a:cubicBezTo>
                    <a:pt x="103500" y="133350"/>
                    <a:pt x="133351" y="103499"/>
                    <a:pt x="133351" y="66675"/>
                  </a:cubicBezTo>
                  <a:cubicBezTo>
                    <a:pt x="133351" y="29851"/>
                    <a:pt x="103500" y="0"/>
                    <a:pt x="66676" y="0"/>
                  </a:cubicBezTo>
                  <a:cubicBezTo>
                    <a:pt x="29853" y="0"/>
                    <a:pt x="1" y="29851"/>
                    <a:pt x="1" y="66675"/>
                  </a:cubicBezTo>
                  <a:cubicBezTo>
                    <a:pt x="-221" y="103277"/>
                    <a:pt x="29272" y="133128"/>
                    <a:pt x="65873" y="133350"/>
                  </a:cubicBezTo>
                  <a:cubicBezTo>
                    <a:pt x="66141" y="133352"/>
                    <a:pt x="66409" y="133352"/>
                    <a:pt x="66676" y="133350"/>
                  </a:cubicBezTo>
                  <a:close/>
                  <a:moveTo>
                    <a:pt x="66676" y="19050"/>
                  </a:moveTo>
                  <a:cubicBezTo>
                    <a:pt x="92966" y="19081"/>
                    <a:pt x="114270" y="40385"/>
                    <a:pt x="114301" y="66675"/>
                  </a:cubicBezTo>
                  <a:cubicBezTo>
                    <a:pt x="114301" y="92977"/>
                    <a:pt x="92979" y="114300"/>
                    <a:pt x="66676" y="114300"/>
                  </a:cubicBezTo>
                  <a:cubicBezTo>
                    <a:pt x="40374" y="114300"/>
                    <a:pt x="19051" y="92977"/>
                    <a:pt x="19051" y="66675"/>
                  </a:cubicBezTo>
                  <a:cubicBezTo>
                    <a:pt x="19051" y="40373"/>
                    <a:pt x="40374" y="19050"/>
                    <a:pt x="66676" y="19050"/>
                  </a:cubicBezTo>
                  <a:close/>
                </a:path>
              </a:pathLst>
            </a:custGeom>
            <a:grpFill/>
            <a:ln w="952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2" name="Freeform: Shape 98">
              <a:extLst>
                <a:ext uri="{FF2B5EF4-FFF2-40B4-BE49-F238E27FC236}">
                  <a16:creationId xmlns:a16="http://schemas.microsoft.com/office/drawing/2014/main" id="{2CDA0087-04E7-9BE5-F5F1-1BE7DB542EB2}"/>
                </a:ext>
              </a:extLst>
            </p:cNvPr>
            <p:cNvSpPr/>
            <p:nvPr/>
          </p:nvSpPr>
          <p:spPr>
            <a:xfrm>
              <a:off x="12626947" y="4376832"/>
              <a:ext cx="133351" cy="133351"/>
            </a:xfrm>
            <a:custGeom>
              <a:avLst/>
              <a:gdLst>
                <a:gd name="connsiteX0" fmla="*/ 66676 w 133351"/>
                <a:gd name="connsiteY0" fmla="*/ 133350 h 133351"/>
                <a:gd name="connsiteX1" fmla="*/ 133351 w 133351"/>
                <a:gd name="connsiteY1" fmla="*/ 66675 h 133351"/>
                <a:gd name="connsiteX2" fmla="*/ 66676 w 133351"/>
                <a:gd name="connsiteY2" fmla="*/ 0 h 133351"/>
                <a:gd name="connsiteX3" fmla="*/ 1 w 133351"/>
                <a:gd name="connsiteY3" fmla="*/ 66675 h 133351"/>
                <a:gd name="connsiteX4" fmla="*/ 65873 w 133351"/>
                <a:gd name="connsiteY4" fmla="*/ 133350 h 133351"/>
                <a:gd name="connsiteX5" fmla="*/ 66676 w 133351"/>
                <a:gd name="connsiteY5" fmla="*/ 133350 h 133351"/>
                <a:gd name="connsiteX6" fmla="*/ 66676 w 133351"/>
                <a:gd name="connsiteY6" fmla="*/ 19050 h 133351"/>
                <a:gd name="connsiteX7" fmla="*/ 114301 w 133351"/>
                <a:gd name="connsiteY7" fmla="*/ 66675 h 133351"/>
                <a:gd name="connsiteX8" fmla="*/ 66676 w 133351"/>
                <a:gd name="connsiteY8" fmla="*/ 114300 h 133351"/>
                <a:gd name="connsiteX9" fmla="*/ 19051 w 133351"/>
                <a:gd name="connsiteY9" fmla="*/ 66675 h 133351"/>
                <a:gd name="connsiteX10" fmla="*/ 66676 w 133351"/>
                <a:gd name="connsiteY10" fmla="*/ 19050 h 13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1" h="133351">
                  <a:moveTo>
                    <a:pt x="66676" y="133350"/>
                  </a:moveTo>
                  <a:cubicBezTo>
                    <a:pt x="103500" y="133350"/>
                    <a:pt x="133351" y="103499"/>
                    <a:pt x="133351" y="66675"/>
                  </a:cubicBezTo>
                  <a:cubicBezTo>
                    <a:pt x="133351" y="29851"/>
                    <a:pt x="103500" y="0"/>
                    <a:pt x="66676" y="0"/>
                  </a:cubicBezTo>
                  <a:cubicBezTo>
                    <a:pt x="29853" y="0"/>
                    <a:pt x="1" y="29851"/>
                    <a:pt x="1" y="66675"/>
                  </a:cubicBezTo>
                  <a:cubicBezTo>
                    <a:pt x="-221" y="103277"/>
                    <a:pt x="29272" y="133128"/>
                    <a:pt x="65873" y="133350"/>
                  </a:cubicBezTo>
                  <a:cubicBezTo>
                    <a:pt x="66141" y="133352"/>
                    <a:pt x="66409" y="133352"/>
                    <a:pt x="66676" y="133350"/>
                  </a:cubicBezTo>
                  <a:close/>
                  <a:moveTo>
                    <a:pt x="66676" y="19050"/>
                  </a:moveTo>
                  <a:cubicBezTo>
                    <a:pt x="92963" y="19087"/>
                    <a:pt x="114264" y="40388"/>
                    <a:pt x="114301" y="66675"/>
                  </a:cubicBezTo>
                  <a:cubicBezTo>
                    <a:pt x="114301" y="92977"/>
                    <a:pt x="92979" y="114300"/>
                    <a:pt x="66676" y="114300"/>
                  </a:cubicBezTo>
                  <a:cubicBezTo>
                    <a:pt x="40374" y="114300"/>
                    <a:pt x="19051" y="92977"/>
                    <a:pt x="19051" y="66675"/>
                  </a:cubicBezTo>
                  <a:cubicBezTo>
                    <a:pt x="19051" y="40373"/>
                    <a:pt x="40374" y="19050"/>
                    <a:pt x="66676" y="19050"/>
                  </a:cubicBezTo>
                  <a:close/>
                </a:path>
              </a:pathLst>
            </a:custGeom>
            <a:grpFill/>
            <a:ln w="952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3" name="Freeform: Shape 99">
              <a:extLst>
                <a:ext uri="{FF2B5EF4-FFF2-40B4-BE49-F238E27FC236}">
                  <a16:creationId xmlns:a16="http://schemas.microsoft.com/office/drawing/2014/main" id="{8F0A535D-9E15-8207-ED57-CB8113FADB47}"/>
                </a:ext>
              </a:extLst>
            </p:cNvPr>
            <p:cNvSpPr/>
            <p:nvPr/>
          </p:nvSpPr>
          <p:spPr>
            <a:xfrm>
              <a:off x="12835530" y="4481726"/>
              <a:ext cx="248618" cy="113666"/>
            </a:xfrm>
            <a:custGeom>
              <a:avLst/>
              <a:gdLst>
                <a:gd name="connsiteX0" fmla="*/ 19066 w 248618"/>
                <a:gd name="connsiteY0" fmla="*/ 66566 h 113666"/>
                <a:gd name="connsiteX1" fmla="*/ 26686 w 248618"/>
                <a:gd name="connsiteY1" fmla="*/ 46563 h 113666"/>
                <a:gd name="connsiteX2" fmla="*/ 45812 w 248618"/>
                <a:gd name="connsiteY2" fmla="*/ 36210 h 113666"/>
                <a:gd name="connsiteX3" fmla="*/ 205709 w 248618"/>
                <a:gd name="connsiteY3" fmla="*/ 37162 h 113666"/>
                <a:gd name="connsiteX4" fmla="*/ 220949 w 248618"/>
                <a:gd name="connsiteY4" fmla="*/ 45668 h 113666"/>
                <a:gd name="connsiteX5" fmla="*/ 229569 w 248618"/>
                <a:gd name="connsiteY5" fmla="*/ 66566 h 113666"/>
                <a:gd name="connsiteX6" fmla="*/ 229569 w 248618"/>
                <a:gd name="connsiteY6" fmla="*/ 111219 h 113666"/>
                <a:gd name="connsiteX7" fmla="*/ 248619 w 248618"/>
                <a:gd name="connsiteY7" fmla="*/ 113543 h 113666"/>
                <a:gd name="connsiteX8" fmla="*/ 248619 w 248618"/>
                <a:gd name="connsiteY8" fmla="*/ 66566 h 113666"/>
                <a:gd name="connsiteX9" fmla="*/ 234426 w 248618"/>
                <a:gd name="connsiteY9" fmla="*/ 32161 h 113666"/>
                <a:gd name="connsiteX10" fmla="*/ 213662 w 248618"/>
                <a:gd name="connsiteY10" fmla="*/ 19779 h 113666"/>
                <a:gd name="connsiteX11" fmla="*/ 38402 w 248618"/>
                <a:gd name="connsiteY11" fmla="*/ 18588 h 113666"/>
                <a:gd name="connsiteX12" fmla="*/ 14694 w 248618"/>
                <a:gd name="connsiteY12" fmla="*/ 31695 h 113666"/>
                <a:gd name="connsiteX13" fmla="*/ 16 w 248618"/>
                <a:gd name="connsiteY13" fmla="*/ 66566 h 113666"/>
                <a:gd name="connsiteX14" fmla="*/ 16 w 248618"/>
                <a:gd name="connsiteY14" fmla="*/ 113667 h 113666"/>
                <a:gd name="connsiteX15" fmla="*/ 19066 w 248618"/>
                <a:gd name="connsiteY15" fmla="*/ 111314 h 113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8618" h="113666">
                  <a:moveTo>
                    <a:pt x="19066" y="66566"/>
                  </a:moveTo>
                  <a:cubicBezTo>
                    <a:pt x="18780" y="59139"/>
                    <a:pt x="21532" y="51917"/>
                    <a:pt x="26686" y="46563"/>
                  </a:cubicBezTo>
                  <a:cubicBezTo>
                    <a:pt x="32616" y="42346"/>
                    <a:pt x="39039" y="38869"/>
                    <a:pt x="45812" y="36210"/>
                  </a:cubicBezTo>
                  <a:cubicBezTo>
                    <a:pt x="96762" y="13486"/>
                    <a:pt x="155034" y="13833"/>
                    <a:pt x="205709" y="37162"/>
                  </a:cubicBezTo>
                  <a:cubicBezTo>
                    <a:pt x="211163" y="39268"/>
                    <a:pt x="216293" y="42131"/>
                    <a:pt x="220949" y="45668"/>
                  </a:cubicBezTo>
                  <a:cubicBezTo>
                    <a:pt x="226344" y="51304"/>
                    <a:pt x="229422" y="58765"/>
                    <a:pt x="229569" y="66566"/>
                  </a:cubicBezTo>
                  <a:lnTo>
                    <a:pt x="229569" y="111219"/>
                  </a:lnTo>
                  <a:cubicBezTo>
                    <a:pt x="235982" y="111931"/>
                    <a:pt x="242332" y="112705"/>
                    <a:pt x="248619" y="113543"/>
                  </a:cubicBezTo>
                  <a:lnTo>
                    <a:pt x="248619" y="66566"/>
                  </a:lnTo>
                  <a:cubicBezTo>
                    <a:pt x="248462" y="53705"/>
                    <a:pt x="243383" y="41393"/>
                    <a:pt x="234426" y="32161"/>
                  </a:cubicBezTo>
                  <a:cubicBezTo>
                    <a:pt x="228241" y="26909"/>
                    <a:pt x="221223" y="22725"/>
                    <a:pt x="213662" y="19779"/>
                  </a:cubicBezTo>
                  <a:cubicBezTo>
                    <a:pt x="158214" y="-6171"/>
                    <a:pt x="94197" y="-6605"/>
                    <a:pt x="38402" y="18588"/>
                  </a:cubicBezTo>
                  <a:cubicBezTo>
                    <a:pt x="29964" y="21909"/>
                    <a:pt x="21993" y="26314"/>
                    <a:pt x="14694" y="31695"/>
                  </a:cubicBezTo>
                  <a:cubicBezTo>
                    <a:pt x="5014" y="40666"/>
                    <a:pt x="-334" y="53372"/>
                    <a:pt x="16" y="66566"/>
                  </a:cubicBezTo>
                  <a:lnTo>
                    <a:pt x="16" y="113667"/>
                  </a:lnTo>
                  <a:cubicBezTo>
                    <a:pt x="6309" y="112822"/>
                    <a:pt x="12659" y="112038"/>
                    <a:pt x="19066" y="111314"/>
                  </a:cubicBezTo>
                  <a:close/>
                </a:path>
              </a:pathLst>
            </a:custGeom>
            <a:grpFill/>
            <a:ln w="952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4" name="Freeform: Shape 100">
              <a:extLst>
                <a:ext uri="{FF2B5EF4-FFF2-40B4-BE49-F238E27FC236}">
                  <a16:creationId xmlns:a16="http://schemas.microsoft.com/office/drawing/2014/main" id="{00383E4A-2D0D-6550-9C3B-3530AD8B2A02}"/>
                </a:ext>
              </a:extLst>
            </p:cNvPr>
            <p:cNvSpPr/>
            <p:nvPr/>
          </p:nvSpPr>
          <p:spPr>
            <a:xfrm>
              <a:off x="12541224" y="4606280"/>
              <a:ext cx="838200" cy="371475"/>
            </a:xfrm>
            <a:custGeom>
              <a:avLst/>
              <a:gdLst>
                <a:gd name="connsiteX0" fmla="*/ 419100 w 838200"/>
                <a:gd name="connsiteY0" fmla="*/ 0 h 371475"/>
                <a:gd name="connsiteX1" fmla="*/ 0 w 838200"/>
                <a:gd name="connsiteY1" fmla="*/ 185738 h 371475"/>
                <a:gd name="connsiteX2" fmla="*/ 419100 w 838200"/>
                <a:gd name="connsiteY2" fmla="*/ 371475 h 371475"/>
                <a:gd name="connsiteX3" fmla="*/ 838200 w 838200"/>
                <a:gd name="connsiteY3" fmla="*/ 185738 h 371475"/>
                <a:gd name="connsiteX4" fmla="*/ 419100 w 838200"/>
                <a:gd name="connsiteY4" fmla="*/ 0 h 371475"/>
                <a:gd name="connsiteX5" fmla="*/ 419100 w 838200"/>
                <a:gd name="connsiteY5" fmla="*/ 352425 h 371475"/>
                <a:gd name="connsiteX6" fmla="*/ 19050 w 838200"/>
                <a:gd name="connsiteY6" fmla="*/ 185738 h 371475"/>
                <a:gd name="connsiteX7" fmla="*/ 419100 w 838200"/>
                <a:gd name="connsiteY7" fmla="*/ 19050 h 371475"/>
                <a:gd name="connsiteX8" fmla="*/ 819150 w 838200"/>
                <a:gd name="connsiteY8" fmla="*/ 185738 h 371475"/>
                <a:gd name="connsiteX9" fmla="*/ 419100 w 838200"/>
                <a:gd name="connsiteY9" fmla="*/ 352425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8200" h="371475">
                  <a:moveTo>
                    <a:pt x="419100" y="0"/>
                  </a:moveTo>
                  <a:cubicBezTo>
                    <a:pt x="184090" y="0"/>
                    <a:pt x="0" y="81582"/>
                    <a:pt x="0" y="185738"/>
                  </a:cubicBezTo>
                  <a:cubicBezTo>
                    <a:pt x="0" y="289893"/>
                    <a:pt x="184090" y="371475"/>
                    <a:pt x="419100" y="371475"/>
                  </a:cubicBezTo>
                  <a:cubicBezTo>
                    <a:pt x="654110" y="371475"/>
                    <a:pt x="838200" y="289893"/>
                    <a:pt x="838200" y="185738"/>
                  </a:cubicBezTo>
                  <a:cubicBezTo>
                    <a:pt x="838200" y="81582"/>
                    <a:pt x="654110" y="0"/>
                    <a:pt x="419100" y="0"/>
                  </a:cubicBezTo>
                  <a:close/>
                  <a:moveTo>
                    <a:pt x="419100" y="352425"/>
                  </a:moveTo>
                  <a:cubicBezTo>
                    <a:pt x="202244" y="352425"/>
                    <a:pt x="19050" y="276092"/>
                    <a:pt x="19050" y="185738"/>
                  </a:cubicBezTo>
                  <a:cubicBezTo>
                    <a:pt x="19050" y="95383"/>
                    <a:pt x="202244" y="19050"/>
                    <a:pt x="419100" y="19050"/>
                  </a:cubicBezTo>
                  <a:cubicBezTo>
                    <a:pt x="635956" y="19050"/>
                    <a:pt x="819150" y="95383"/>
                    <a:pt x="819150" y="185738"/>
                  </a:cubicBezTo>
                  <a:cubicBezTo>
                    <a:pt x="819150" y="276092"/>
                    <a:pt x="635956" y="352425"/>
                    <a:pt x="419100" y="352425"/>
                  </a:cubicBezTo>
                  <a:close/>
                </a:path>
              </a:pathLst>
            </a:custGeom>
            <a:grpFill/>
            <a:ln w="952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 name="CuadroTexto 2380">
            <a:extLst>
              <a:ext uri="{FF2B5EF4-FFF2-40B4-BE49-F238E27FC236}">
                <a16:creationId xmlns:a16="http://schemas.microsoft.com/office/drawing/2014/main" id="{1F20C324-FD65-D60D-FCA8-2A6DB6C1629D}"/>
              </a:ext>
            </a:extLst>
          </p:cNvPr>
          <p:cNvSpPr txBox="1"/>
          <p:nvPr/>
        </p:nvSpPr>
        <p:spPr>
          <a:xfrm>
            <a:off x="2570481" y="3914535"/>
            <a:ext cx="2629822" cy="120032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solidFill>
                  <a:prstClr val="black"/>
                </a:solidFill>
                <a:latin typeface="Calibri" panose="020F0502020204030204"/>
              </a:rPr>
              <a:t>INCLUSIVE </a:t>
            </a:r>
            <a:r>
              <a:rPr kumimoji="0" lang="en-US" b="1" i="0" u="none" strike="noStrike" kern="1200" cap="none" spc="0" normalizeH="0" baseline="0" noProof="0" dirty="0">
                <a:ln>
                  <a:noFill/>
                </a:ln>
                <a:solidFill>
                  <a:prstClr val="black"/>
                </a:solidFill>
                <a:effectLst/>
                <a:uLnTx/>
                <a:uFillTx/>
                <a:latin typeface="Calibri" panose="020F0502020204030204"/>
              </a:rPr>
              <a:t>RECRUITMENT</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a:solidFill>
                  <a:prstClr val="black"/>
                </a:solidFill>
                <a:latin typeface="Calibri" panose="020F0502020204030204"/>
              </a:rPr>
              <a:t>&amp;</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Calibri" panose="020F0502020204030204"/>
              </a:rPr>
              <a:t>LEADERSHIP</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a:solidFill>
                  <a:prstClr val="black"/>
                </a:solidFill>
                <a:latin typeface="Calibri" panose="020F0502020204030204"/>
              </a:rPr>
              <a:t>DEVELOPMENT</a:t>
            </a:r>
            <a:endParaRPr kumimoji="0" lang="en-IN" b="1" i="0" u="none" strike="noStrike" kern="1200" cap="none" spc="0" normalizeH="0" baseline="0" noProof="0" dirty="0">
              <a:ln>
                <a:noFill/>
              </a:ln>
              <a:solidFill>
                <a:prstClr val="black"/>
              </a:solidFill>
              <a:effectLst/>
              <a:uLnTx/>
              <a:uFillTx/>
              <a:latin typeface="Calibri" panose="020F0502020204030204"/>
            </a:endParaRPr>
          </a:p>
        </p:txBody>
      </p:sp>
      <p:grpSp>
        <p:nvGrpSpPr>
          <p:cNvPr id="925" name="Group 924">
            <a:extLst>
              <a:ext uri="{FF2B5EF4-FFF2-40B4-BE49-F238E27FC236}">
                <a16:creationId xmlns:a16="http://schemas.microsoft.com/office/drawing/2014/main" id="{91C2A76F-D14A-9C1C-2B07-8CC45145C7DD}"/>
              </a:ext>
            </a:extLst>
          </p:cNvPr>
          <p:cNvGrpSpPr/>
          <p:nvPr/>
        </p:nvGrpSpPr>
        <p:grpSpPr>
          <a:xfrm>
            <a:off x="3491820" y="3073296"/>
            <a:ext cx="800099" cy="777254"/>
            <a:chOff x="12560274" y="1151473"/>
            <a:chExt cx="800099" cy="591260"/>
          </a:xfrm>
          <a:solidFill>
            <a:schemeClr val="tx1"/>
          </a:solidFill>
        </p:grpSpPr>
        <p:sp>
          <p:nvSpPr>
            <p:cNvPr id="926" name="Freeform: Shape 35">
              <a:extLst>
                <a:ext uri="{FF2B5EF4-FFF2-40B4-BE49-F238E27FC236}">
                  <a16:creationId xmlns:a16="http://schemas.microsoft.com/office/drawing/2014/main" id="{7EC18650-0C04-D10C-EA82-953B7DFBF585}"/>
                </a:ext>
              </a:extLst>
            </p:cNvPr>
            <p:cNvSpPr/>
            <p:nvPr/>
          </p:nvSpPr>
          <p:spPr>
            <a:xfrm>
              <a:off x="12740534" y="1151473"/>
              <a:ext cx="591292" cy="591260"/>
            </a:xfrm>
            <a:custGeom>
              <a:avLst/>
              <a:gdLst>
                <a:gd name="connsiteX0" fmla="*/ 473688 w 591292"/>
                <a:gd name="connsiteY0" fmla="*/ 396811 h 591260"/>
                <a:gd name="connsiteX1" fmla="*/ 409108 w 591292"/>
                <a:gd name="connsiteY1" fmla="*/ 395630 h 591260"/>
                <a:gd name="connsiteX2" fmla="*/ 380476 w 591292"/>
                <a:gd name="connsiteY2" fmla="*/ 367008 h 591260"/>
                <a:gd name="connsiteX3" fmla="*/ 367008 w 591292"/>
                <a:gd name="connsiteY3" fmla="*/ 57562 h 591260"/>
                <a:gd name="connsiteX4" fmla="*/ 57562 w 591292"/>
                <a:gd name="connsiteY4" fmla="*/ 71031 h 591260"/>
                <a:gd name="connsiteX5" fmla="*/ 71031 w 591292"/>
                <a:gd name="connsiteY5" fmla="*/ 380476 h 591260"/>
                <a:gd name="connsiteX6" fmla="*/ 367008 w 591292"/>
                <a:gd name="connsiteY6" fmla="*/ 380476 h 591260"/>
                <a:gd name="connsiteX7" fmla="*/ 395583 w 591292"/>
                <a:gd name="connsiteY7" fmla="*/ 409051 h 591260"/>
                <a:gd name="connsiteX8" fmla="*/ 384467 w 591292"/>
                <a:gd name="connsiteY8" fmla="*/ 437778 h 591260"/>
                <a:gd name="connsiteX9" fmla="*/ 396783 w 591292"/>
                <a:gd name="connsiteY9" fmla="*/ 473469 h 591260"/>
                <a:gd name="connsiteX10" fmla="*/ 501824 w 591292"/>
                <a:gd name="connsiteY10" fmla="*/ 578682 h 591260"/>
                <a:gd name="connsiteX11" fmla="*/ 533228 w 591292"/>
                <a:gd name="connsiteY11" fmla="*/ 591255 h 591260"/>
                <a:gd name="connsiteX12" fmla="*/ 591026 w 591292"/>
                <a:gd name="connsiteY12" fmla="*/ 537753 h 591260"/>
                <a:gd name="connsiteX13" fmla="*/ 578710 w 591292"/>
                <a:gd name="connsiteY13" fmla="*/ 502053 h 591260"/>
                <a:gd name="connsiteX14" fmla="*/ 78248 w 591292"/>
                <a:gd name="connsiteY14" fmla="*/ 360616 h 591260"/>
                <a:gd name="connsiteX15" fmla="*/ 78251 w 591292"/>
                <a:gd name="connsiteY15" fmla="*/ 78251 h 591260"/>
                <a:gd name="connsiteX16" fmla="*/ 360616 w 591292"/>
                <a:gd name="connsiteY16" fmla="*/ 78252 h 591260"/>
                <a:gd name="connsiteX17" fmla="*/ 360616 w 591292"/>
                <a:gd name="connsiteY17" fmla="*/ 360616 h 591260"/>
                <a:gd name="connsiteX18" fmla="*/ 80156 w 591292"/>
                <a:gd name="connsiteY18" fmla="*/ 362515 h 591260"/>
                <a:gd name="connsiteX19" fmla="*/ 78248 w 591292"/>
                <a:gd name="connsiteY19" fmla="*/ 360607 h 591260"/>
                <a:gd name="connsiteX20" fmla="*/ 560213 w 591292"/>
                <a:gd name="connsiteY20" fmla="*/ 560318 h 591260"/>
                <a:gd name="connsiteX21" fmla="*/ 515312 w 591292"/>
                <a:gd name="connsiteY21" fmla="*/ 565232 h 591260"/>
                <a:gd name="connsiteX22" fmla="*/ 410289 w 591292"/>
                <a:gd name="connsiteY22" fmla="*/ 460019 h 591260"/>
                <a:gd name="connsiteX23" fmla="*/ 403469 w 591292"/>
                <a:gd name="connsiteY23" fmla="*/ 439426 h 591260"/>
                <a:gd name="connsiteX24" fmla="*/ 415309 w 591292"/>
                <a:gd name="connsiteY24" fmla="*/ 415176 h 591260"/>
                <a:gd name="connsiteX25" fmla="*/ 442255 w 591292"/>
                <a:gd name="connsiteY25" fmla="*/ 403260 h 591260"/>
                <a:gd name="connsiteX26" fmla="*/ 460200 w 591292"/>
                <a:gd name="connsiteY26" fmla="*/ 410280 h 591260"/>
                <a:gd name="connsiteX27" fmla="*/ 565223 w 591292"/>
                <a:gd name="connsiteY27" fmla="*/ 515464 h 591260"/>
                <a:gd name="connsiteX28" fmla="*/ 572043 w 591292"/>
                <a:gd name="connsiteY28" fmla="*/ 536067 h 591260"/>
                <a:gd name="connsiteX29" fmla="*/ 560203 w 591292"/>
                <a:gd name="connsiteY29" fmla="*/ 560308 h 591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91292" h="591260">
                  <a:moveTo>
                    <a:pt x="473688" y="396811"/>
                  </a:moveTo>
                  <a:cubicBezTo>
                    <a:pt x="455382" y="380586"/>
                    <a:pt x="427994" y="380084"/>
                    <a:pt x="409108" y="395630"/>
                  </a:cubicBezTo>
                  <a:lnTo>
                    <a:pt x="380476" y="367008"/>
                  </a:lnTo>
                  <a:cubicBezTo>
                    <a:pt x="462208" y="277837"/>
                    <a:pt x="456178" y="139294"/>
                    <a:pt x="367008" y="57562"/>
                  </a:cubicBezTo>
                  <a:cubicBezTo>
                    <a:pt x="277837" y="-24169"/>
                    <a:pt x="139294" y="-18140"/>
                    <a:pt x="57562" y="71031"/>
                  </a:cubicBezTo>
                  <a:cubicBezTo>
                    <a:pt x="-24169" y="160201"/>
                    <a:pt x="-18140" y="298744"/>
                    <a:pt x="71031" y="380476"/>
                  </a:cubicBezTo>
                  <a:cubicBezTo>
                    <a:pt x="154764" y="457225"/>
                    <a:pt x="283274" y="457225"/>
                    <a:pt x="367008" y="380476"/>
                  </a:cubicBezTo>
                  <a:lnTo>
                    <a:pt x="395583" y="409051"/>
                  </a:lnTo>
                  <a:cubicBezTo>
                    <a:pt x="389310" y="417424"/>
                    <a:pt x="385464" y="427364"/>
                    <a:pt x="384467" y="437778"/>
                  </a:cubicBezTo>
                  <a:cubicBezTo>
                    <a:pt x="383014" y="450920"/>
                    <a:pt x="387535" y="464020"/>
                    <a:pt x="396783" y="473469"/>
                  </a:cubicBezTo>
                  <a:lnTo>
                    <a:pt x="501824" y="578682"/>
                  </a:lnTo>
                  <a:cubicBezTo>
                    <a:pt x="510184" y="586913"/>
                    <a:pt x="521498" y="591443"/>
                    <a:pt x="533228" y="591255"/>
                  </a:cubicBezTo>
                  <a:cubicBezTo>
                    <a:pt x="563140" y="590328"/>
                    <a:pt x="587796" y="567504"/>
                    <a:pt x="591026" y="537753"/>
                  </a:cubicBezTo>
                  <a:cubicBezTo>
                    <a:pt x="592476" y="524609"/>
                    <a:pt x="587956" y="511508"/>
                    <a:pt x="578710" y="502053"/>
                  </a:cubicBezTo>
                  <a:close/>
                  <a:moveTo>
                    <a:pt x="78248" y="360616"/>
                  </a:moveTo>
                  <a:cubicBezTo>
                    <a:pt x="275" y="282643"/>
                    <a:pt x="276" y="156223"/>
                    <a:pt x="78251" y="78251"/>
                  </a:cubicBezTo>
                  <a:cubicBezTo>
                    <a:pt x="156224" y="278"/>
                    <a:pt x="282644" y="279"/>
                    <a:pt x="360616" y="78252"/>
                  </a:cubicBezTo>
                  <a:cubicBezTo>
                    <a:pt x="438588" y="156226"/>
                    <a:pt x="438588" y="282644"/>
                    <a:pt x="360616" y="360616"/>
                  </a:cubicBezTo>
                  <a:cubicBezTo>
                    <a:pt x="283693" y="438588"/>
                    <a:pt x="158127" y="439438"/>
                    <a:pt x="80156" y="362515"/>
                  </a:cubicBezTo>
                  <a:cubicBezTo>
                    <a:pt x="79516" y="361883"/>
                    <a:pt x="78879" y="361247"/>
                    <a:pt x="78248" y="360607"/>
                  </a:cubicBezTo>
                  <a:close/>
                  <a:moveTo>
                    <a:pt x="560213" y="560318"/>
                  </a:moveTo>
                  <a:cubicBezTo>
                    <a:pt x="546449" y="574043"/>
                    <a:pt x="526304" y="576253"/>
                    <a:pt x="515312" y="565232"/>
                  </a:cubicBezTo>
                  <a:lnTo>
                    <a:pt x="410289" y="460019"/>
                  </a:lnTo>
                  <a:cubicBezTo>
                    <a:pt x="405052" y="454520"/>
                    <a:pt x="402550" y="446965"/>
                    <a:pt x="403469" y="439426"/>
                  </a:cubicBezTo>
                  <a:cubicBezTo>
                    <a:pt x="404445" y="430203"/>
                    <a:pt x="408637" y="421617"/>
                    <a:pt x="415309" y="415176"/>
                  </a:cubicBezTo>
                  <a:cubicBezTo>
                    <a:pt x="422391" y="407837"/>
                    <a:pt x="432061" y="403561"/>
                    <a:pt x="442255" y="403260"/>
                  </a:cubicBezTo>
                  <a:cubicBezTo>
                    <a:pt x="448937" y="403092"/>
                    <a:pt x="455405" y="405622"/>
                    <a:pt x="460200" y="410280"/>
                  </a:cubicBezTo>
                  <a:lnTo>
                    <a:pt x="565223" y="515464"/>
                  </a:lnTo>
                  <a:cubicBezTo>
                    <a:pt x="570464" y="520966"/>
                    <a:pt x="572967" y="528525"/>
                    <a:pt x="572043" y="536067"/>
                  </a:cubicBezTo>
                  <a:cubicBezTo>
                    <a:pt x="571071" y="545289"/>
                    <a:pt x="566879" y="553872"/>
                    <a:pt x="560203" y="560308"/>
                  </a:cubicBezTo>
                  <a:close/>
                </a:path>
              </a:pathLst>
            </a:custGeom>
            <a:grpFill/>
            <a:ln w="952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7" name="Freeform: Shape 36">
              <a:extLst>
                <a:ext uri="{FF2B5EF4-FFF2-40B4-BE49-F238E27FC236}">
                  <a16:creationId xmlns:a16="http://schemas.microsoft.com/office/drawing/2014/main" id="{71250540-7469-5EC8-2665-5962513C970E}"/>
                </a:ext>
              </a:extLst>
            </p:cNvPr>
            <p:cNvSpPr/>
            <p:nvPr/>
          </p:nvSpPr>
          <p:spPr>
            <a:xfrm>
              <a:off x="12865074" y="1237903"/>
              <a:ext cx="190500" cy="190500"/>
            </a:xfrm>
            <a:custGeom>
              <a:avLst/>
              <a:gdLst>
                <a:gd name="connsiteX0" fmla="*/ 95250 w 190500"/>
                <a:gd name="connsiteY0" fmla="*/ 190500 h 190500"/>
                <a:gd name="connsiteX1" fmla="*/ 190500 w 190500"/>
                <a:gd name="connsiteY1" fmla="*/ 95250 h 190500"/>
                <a:gd name="connsiteX2" fmla="*/ 95250 w 190500"/>
                <a:gd name="connsiteY2" fmla="*/ 0 h 190500"/>
                <a:gd name="connsiteX3" fmla="*/ 0 w 190500"/>
                <a:gd name="connsiteY3" fmla="*/ 95250 h 190500"/>
                <a:gd name="connsiteX4" fmla="*/ 95250 w 190500"/>
                <a:gd name="connsiteY4" fmla="*/ 190500 h 190500"/>
                <a:gd name="connsiteX5" fmla="*/ 95250 w 190500"/>
                <a:gd name="connsiteY5" fmla="*/ 19050 h 190500"/>
                <a:gd name="connsiteX6" fmla="*/ 171450 w 190500"/>
                <a:gd name="connsiteY6" fmla="*/ 95250 h 190500"/>
                <a:gd name="connsiteX7" fmla="*/ 95250 w 190500"/>
                <a:gd name="connsiteY7" fmla="*/ 171450 h 190500"/>
                <a:gd name="connsiteX8" fmla="*/ 19050 w 190500"/>
                <a:gd name="connsiteY8" fmla="*/ 95250 h 190500"/>
                <a:gd name="connsiteX9" fmla="*/ 95250 w 190500"/>
                <a:gd name="connsiteY9" fmla="*/ 1905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500" h="190500">
                  <a:moveTo>
                    <a:pt x="95250" y="190500"/>
                  </a:moveTo>
                  <a:cubicBezTo>
                    <a:pt x="147855" y="190500"/>
                    <a:pt x="190500" y="147855"/>
                    <a:pt x="190500" y="95250"/>
                  </a:cubicBezTo>
                  <a:cubicBezTo>
                    <a:pt x="190500" y="42645"/>
                    <a:pt x="147855" y="0"/>
                    <a:pt x="95250" y="0"/>
                  </a:cubicBezTo>
                  <a:cubicBezTo>
                    <a:pt x="42645" y="0"/>
                    <a:pt x="0" y="42645"/>
                    <a:pt x="0" y="95250"/>
                  </a:cubicBezTo>
                  <a:cubicBezTo>
                    <a:pt x="0" y="147855"/>
                    <a:pt x="42645" y="190500"/>
                    <a:pt x="95250" y="190500"/>
                  </a:cubicBezTo>
                  <a:close/>
                  <a:moveTo>
                    <a:pt x="95250" y="19050"/>
                  </a:moveTo>
                  <a:cubicBezTo>
                    <a:pt x="137334" y="19050"/>
                    <a:pt x="171450" y="53166"/>
                    <a:pt x="171450" y="95250"/>
                  </a:cubicBezTo>
                  <a:cubicBezTo>
                    <a:pt x="171450" y="137334"/>
                    <a:pt x="137334" y="171450"/>
                    <a:pt x="95250" y="171450"/>
                  </a:cubicBezTo>
                  <a:cubicBezTo>
                    <a:pt x="53166" y="171450"/>
                    <a:pt x="19050" y="137334"/>
                    <a:pt x="19050" y="95250"/>
                  </a:cubicBezTo>
                  <a:cubicBezTo>
                    <a:pt x="19087" y="53181"/>
                    <a:pt x="53181" y="19087"/>
                    <a:pt x="95250" y="19050"/>
                  </a:cubicBezTo>
                  <a:close/>
                </a:path>
              </a:pathLst>
            </a:custGeom>
            <a:grpFill/>
            <a:ln w="952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8" name="Freeform: Shape 37">
              <a:extLst>
                <a:ext uri="{FF2B5EF4-FFF2-40B4-BE49-F238E27FC236}">
                  <a16:creationId xmlns:a16="http://schemas.microsoft.com/office/drawing/2014/main" id="{36BACEB1-9603-0FA9-293C-E7DFAC974243}"/>
                </a:ext>
              </a:extLst>
            </p:cNvPr>
            <p:cNvSpPr/>
            <p:nvPr/>
          </p:nvSpPr>
          <p:spPr>
            <a:xfrm>
              <a:off x="12818401" y="1447453"/>
              <a:ext cx="283845" cy="50272"/>
            </a:xfrm>
            <a:custGeom>
              <a:avLst/>
              <a:gdLst>
                <a:gd name="connsiteX0" fmla="*/ 227171 w 283845"/>
                <a:gd name="connsiteY0" fmla="*/ 12906 h 50272"/>
                <a:gd name="connsiteX1" fmla="*/ 141923 w 283845"/>
                <a:gd name="connsiteY1" fmla="*/ 0 h 50272"/>
                <a:gd name="connsiteX2" fmla="*/ 0 w 283845"/>
                <a:gd name="connsiteY2" fmla="*/ 35452 h 50272"/>
                <a:gd name="connsiteX3" fmla="*/ 13040 w 283845"/>
                <a:gd name="connsiteY3" fmla="*/ 50273 h 50272"/>
                <a:gd name="connsiteX4" fmla="*/ 141923 w 283845"/>
                <a:gd name="connsiteY4" fmla="*/ 19050 h 50272"/>
                <a:gd name="connsiteX5" fmla="*/ 221818 w 283845"/>
                <a:gd name="connsiteY5" fmla="*/ 31185 h 50272"/>
                <a:gd name="connsiteX6" fmla="*/ 270853 w 283845"/>
                <a:gd name="connsiteY6" fmla="*/ 49416 h 50272"/>
                <a:gd name="connsiteX7" fmla="*/ 283845 w 283845"/>
                <a:gd name="connsiteY7" fmla="*/ 34519 h 50272"/>
                <a:gd name="connsiteX8" fmla="*/ 227171 w 283845"/>
                <a:gd name="connsiteY8" fmla="*/ 12906 h 50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845" h="50272">
                  <a:moveTo>
                    <a:pt x="227171" y="12906"/>
                  </a:moveTo>
                  <a:cubicBezTo>
                    <a:pt x="199549" y="4418"/>
                    <a:pt x="170820" y="69"/>
                    <a:pt x="141923" y="0"/>
                  </a:cubicBezTo>
                  <a:cubicBezTo>
                    <a:pt x="92528" y="821"/>
                    <a:pt x="43979" y="12949"/>
                    <a:pt x="0" y="35452"/>
                  </a:cubicBezTo>
                  <a:cubicBezTo>
                    <a:pt x="4078" y="40622"/>
                    <a:pt x="8431" y="45569"/>
                    <a:pt x="13040" y="50273"/>
                  </a:cubicBezTo>
                  <a:cubicBezTo>
                    <a:pt x="53169" y="30477"/>
                    <a:pt x="97184" y="19814"/>
                    <a:pt x="141923" y="19050"/>
                  </a:cubicBezTo>
                  <a:cubicBezTo>
                    <a:pt x="169008" y="19128"/>
                    <a:pt x="195931" y="23218"/>
                    <a:pt x="221818" y="31185"/>
                  </a:cubicBezTo>
                  <a:cubicBezTo>
                    <a:pt x="238621" y="35949"/>
                    <a:pt x="255019" y="42045"/>
                    <a:pt x="270853" y="49416"/>
                  </a:cubicBezTo>
                  <a:cubicBezTo>
                    <a:pt x="275451" y="44689"/>
                    <a:pt x="279787" y="39716"/>
                    <a:pt x="283845" y="34519"/>
                  </a:cubicBezTo>
                  <a:cubicBezTo>
                    <a:pt x="265634" y="25643"/>
                    <a:pt x="246668" y="18411"/>
                    <a:pt x="227171" y="12906"/>
                  </a:cubicBezTo>
                  <a:close/>
                </a:path>
              </a:pathLst>
            </a:custGeom>
            <a:grpFill/>
            <a:ln w="952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9" name="Freeform: Shape 38">
              <a:extLst>
                <a:ext uri="{FF2B5EF4-FFF2-40B4-BE49-F238E27FC236}">
                  <a16:creationId xmlns:a16="http://schemas.microsoft.com/office/drawing/2014/main" id="{4A7EE592-A771-6B1A-A5A2-2900B5B806DD}"/>
                </a:ext>
              </a:extLst>
            </p:cNvPr>
            <p:cNvSpPr/>
            <p:nvPr/>
          </p:nvSpPr>
          <p:spPr>
            <a:xfrm>
              <a:off x="13138441" y="1183001"/>
              <a:ext cx="136693" cy="169735"/>
            </a:xfrm>
            <a:custGeom>
              <a:avLst/>
              <a:gdLst>
                <a:gd name="connsiteX0" fmla="*/ 50483 w 136693"/>
                <a:gd name="connsiteY0" fmla="*/ 19154 h 169735"/>
                <a:gd name="connsiteX1" fmla="*/ 116889 w 136693"/>
                <a:gd name="connsiteY1" fmla="*/ 86096 h 169735"/>
                <a:gd name="connsiteX2" fmla="*/ 66037 w 136693"/>
                <a:gd name="connsiteY2" fmla="*/ 150599 h 169735"/>
                <a:gd name="connsiteX3" fmla="*/ 68094 w 136693"/>
                <a:gd name="connsiteY3" fmla="*/ 169735 h 169735"/>
                <a:gd name="connsiteX4" fmla="*/ 134945 w 136693"/>
                <a:gd name="connsiteY4" fmla="*/ 68599 h 169735"/>
                <a:gd name="connsiteX5" fmla="*/ 33809 w 136693"/>
                <a:gd name="connsiteY5" fmla="*/ 1748 h 169735"/>
                <a:gd name="connsiteX6" fmla="*/ 0 w 136693"/>
                <a:gd name="connsiteY6" fmla="*/ 16802 h 169735"/>
                <a:gd name="connsiteX7" fmla="*/ 12706 w 136693"/>
                <a:gd name="connsiteY7" fmla="*/ 30994 h 169735"/>
                <a:gd name="connsiteX8" fmla="*/ 50483 w 136693"/>
                <a:gd name="connsiteY8" fmla="*/ 19154 h 169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693" h="169735">
                  <a:moveTo>
                    <a:pt x="50483" y="19154"/>
                  </a:moveTo>
                  <a:cubicBezTo>
                    <a:pt x="87306" y="19302"/>
                    <a:pt x="117037" y="49273"/>
                    <a:pt x="116889" y="86096"/>
                  </a:cubicBezTo>
                  <a:cubicBezTo>
                    <a:pt x="116766" y="116726"/>
                    <a:pt x="95791" y="143331"/>
                    <a:pt x="66037" y="150599"/>
                  </a:cubicBezTo>
                  <a:cubicBezTo>
                    <a:pt x="66989" y="156915"/>
                    <a:pt x="67628" y="163306"/>
                    <a:pt x="68094" y="169735"/>
                  </a:cubicBezTo>
                  <a:cubicBezTo>
                    <a:pt x="114483" y="160267"/>
                    <a:pt x="144412" y="114987"/>
                    <a:pt x="134945" y="68599"/>
                  </a:cubicBezTo>
                  <a:cubicBezTo>
                    <a:pt x="125478" y="22211"/>
                    <a:pt x="80198" y="-7719"/>
                    <a:pt x="33809" y="1748"/>
                  </a:cubicBezTo>
                  <a:cubicBezTo>
                    <a:pt x="21578" y="4245"/>
                    <a:pt x="10039" y="9382"/>
                    <a:pt x="0" y="16802"/>
                  </a:cubicBezTo>
                  <a:cubicBezTo>
                    <a:pt x="4420" y="21402"/>
                    <a:pt x="8687" y="26117"/>
                    <a:pt x="12706" y="30994"/>
                  </a:cubicBezTo>
                  <a:cubicBezTo>
                    <a:pt x="23792" y="23278"/>
                    <a:pt x="36976" y="19146"/>
                    <a:pt x="50483" y="19154"/>
                  </a:cubicBezTo>
                  <a:close/>
                </a:path>
              </a:pathLst>
            </a:custGeom>
            <a:grpFill/>
            <a:ln w="952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0" name="Freeform: Shape 39">
              <a:extLst>
                <a:ext uri="{FF2B5EF4-FFF2-40B4-BE49-F238E27FC236}">
                  <a16:creationId xmlns:a16="http://schemas.microsoft.com/office/drawing/2014/main" id="{B8D0E0EA-4C1D-0621-8E62-F8BB0A253675}"/>
                </a:ext>
              </a:extLst>
            </p:cNvPr>
            <p:cNvSpPr/>
            <p:nvPr/>
          </p:nvSpPr>
          <p:spPr>
            <a:xfrm>
              <a:off x="13205459" y="1381511"/>
              <a:ext cx="154914" cy="170716"/>
            </a:xfrm>
            <a:custGeom>
              <a:avLst/>
              <a:gdLst>
                <a:gd name="connsiteX0" fmla="*/ 135226 w 154914"/>
                <a:gd name="connsiteY0" fmla="*/ 50006 h 170716"/>
                <a:gd name="connsiteX1" fmla="*/ 52997 w 154914"/>
                <a:gd name="connsiteY1" fmla="*/ 9792 h 170716"/>
                <a:gd name="connsiteX2" fmla="*/ 1562 w 154914"/>
                <a:gd name="connsiteY2" fmla="*/ 0 h 170716"/>
                <a:gd name="connsiteX3" fmla="*/ 0 w 154914"/>
                <a:gd name="connsiteY3" fmla="*/ 18983 h 170716"/>
                <a:gd name="connsiteX4" fmla="*/ 47625 w 154914"/>
                <a:gd name="connsiteY4" fmla="*/ 28070 h 170716"/>
                <a:gd name="connsiteX5" fmla="*/ 123225 w 154914"/>
                <a:gd name="connsiteY5" fmla="*/ 64818 h 170716"/>
                <a:gd name="connsiteX6" fmla="*/ 135865 w 154914"/>
                <a:gd name="connsiteY6" fmla="*/ 89754 h 170716"/>
                <a:gd name="connsiteX7" fmla="*/ 135865 w 154914"/>
                <a:gd name="connsiteY7" fmla="*/ 170717 h 170716"/>
                <a:gd name="connsiteX8" fmla="*/ 154915 w 154914"/>
                <a:gd name="connsiteY8" fmla="*/ 170717 h 170716"/>
                <a:gd name="connsiteX9" fmla="*/ 154915 w 154914"/>
                <a:gd name="connsiteY9" fmla="*/ 89754 h 170716"/>
                <a:gd name="connsiteX10" fmla="*/ 135226 w 154914"/>
                <a:gd name="connsiteY10" fmla="*/ 50006 h 170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914" h="170716">
                  <a:moveTo>
                    <a:pt x="135226" y="50006"/>
                  </a:moveTo>
                  <a:cubicBezTo>
                    <a:pt x="110814" y="31186"/>
                    <a:pt x="82841" y="17506"/>
                    <a:pt x="52997" y="9792"/>
                  </a:cubicBezTo>
                  <a:cubicBezTo>
                    <a:pt x="36253" y="4692"/>
                    <a:pt x="19009" y="1410"/>
                    <a:pt x="1562" y="0"/>
                  </a:cubicBezTo>
                  <a:cubicBezTo>
                    <a:pt x="1295" y="6382"/>
                    <a:pt x="752" y="12706"/>
                    <a:pt x="0" y="18983"/>
                  </a:cubicBezTo>
                  <a:cubicBezTo>
                    <a:pt x="16154" y="20299"/>
                    <a:pt x="32121" y="23345"/>
                    <a:pt x="47625" y="28070"/>
                  </a:cubicBezTo>
                  <a:cubicBezTo>
                    <a:pt x="75046" y="35095"/>
                    <a:pt x="100761" y="47595"/>
                    <a:pt x="123225" y="64818"/>
                  </a:cubicBezTo>
                  <a:cubicBezTo>
                    <a:pt x="130970" y="70809"/>
                    <a:pt x="135611" y="79965"/>
                    <a:pt x="135865" y="89754"/>
                  </a:cubicBezTo>
                  <a:lnTo>
                    <a:pt x="135865" y="170717"/>
                  </a:lnTo>
                  <a:lnTo>
                    <a:pt x="154915" y="170717"/>
                  </a:lnTo>
                  <a:lnTo>
                    <a:pt x="154915" y="89754"/>
                  </a:lnTo>
                  <a:cubicBezTo>
                    <a:pt x="154652" y="74221"/>
                    <a:pt x="147424" y="59627"/>
                    <a:pt x="135226" y="50006"/>
                  </a:cubicBezTo>
                  <a:close/>
                </a:path>
              </a:pathLst>
            </a:custGeom>
            <a:grpFill/>
            <a:ln w="952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1" name="Freeform: Shape 41">
              <a:extLst>
                <a:ext uri="{FF2B5EF4-FFF2-40B4-BE49-F238E27FC236}">
                  <a16:creationId xmlns:a16="http://schemas.microsoft.com/office/drawing/2014/main" id="{8A730B90-775B-FA10-1374-5BB054274B4E}"/>
                </a:ext>
              </a:extLst>
            </p:cNvPr>
            <p:cNvSpPr/>
            <p:nvPr/>
          </p:nvSpPr>
          <p:spPr>
            <a:xfrm>
              <a:off x="12646012" y="1183266"/>
              <a:ext cx="135803" cy="169317"/>
            </a:xfrm>
            <a:custGeom>
              <a:avLst/>
              <a:gdLst>
                <a:gd name="connsiteX0" fmla="*/ 85711 w 135803"/>
                <a:gd name="connsiteY0" fmla="*/ 18889 h 169317"/>
                <a:gd name="connsiteX1" fmla="*/ 123049 w 135803"/>
                <a:gd name="connsiteY1" fmla="*/ 30434 h 169317"/>
                <a:gd name="connsiteX2" fmla="*/ 135803 w 135803"/>
                <a:gd name="connsiteY2" fmla="*/ 16232 h 169317"/>
                <a:gd name="connsiteX3" fmla="*/ 16231 w 135803"/>
                <a:gd name="connsiteY3" fmla="*/ 35488 h 169317"/>
                <a:gd name="connsiteX4" fmla="*/ 35488 w 135803"/>
                <a:gd name="connsiteY4" fmla="*/ 155060 h 169317"/>
                <a:gd name="connsiteX5" fmla="*/ 67395 w 135803"/>
                <a:gd name="connsiteY5" fmla="*/ 169318 h 169317"/>
                <a:gd name="connsiteX6" fmla="*/ 69471 w 135803"/>
                <a:gd name="connsiteY6" fmla="*/ 150192 h 169317"/>
                <a:gd name="connsiteX7" fmla="*/ 21241 w 135803"/>
                <a:gd name="connsiteY7" fmla="*/ 69167 h 169317"/>
                <a:gd name="connsiteX8" fmla="*/ 85711 w 135803"/>
                <a:gd name="connsiteY8" fmla="*/ 18889 h 169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803" h="169317">
                  <a:moveTo>
                    <a:pt x="85711" y="18889"/>
                  </a:moveTo>
                  <a:cubicBezTo>
                    <a:pt x="99036" y="18887"/>
                    <a:pt x="112051" y="22912"/>
                    <a:pt x="123049" y="30434"/>
                  </a:cubicBezTo>
                  <a:cubicBezTo>
                    <a:pt x="127078" y="25547"/>
                    <a:pt x="131365" y="20832"/>
                    <a:pt x="135803" y="16232"/>
                  </a:cubicBezTo>
                  <a:cubicBezTo>
                    <a:pt x="97467" y="-11470"/>
                    <a:pt x="43933" y="-2849"/>
                    <a:pt x="16231" y="35488"/>
                  </a:cubicBezTo>
                  <a:cubicBezTo>
                    <a:pt x="-11469" y="73824"/>
                    <a:pt x="-2848" y="127358"/>
                    <a:pt x="35488" y="155060"/>
                  </a:cubicBezTo>
                  <a:cubicBezTo>
                    <a:pt x="45030" y="161955"/>
                    <a:pt x="55892" y="166809"/>
                    <a:pt x="67395" y="169318"/>
                  </a:cubicBezTo>
                  <a:cubicBezTo>
                    <a:pt x="67861" y="162898"/>
                    <a:pt x="68519" y="156516"/>
                    <a:pt x="69471" y="150192"/>
                  </a:cubicBezTo>
                  <a:cubicBezTo>
                    <a:pt x="33778" y="141136"/>
                    <a:pt x="12185" y="104860"/>
                    <a:pt x="21241" y="69167"/>
                  </a:cubicBezTo>
                  <a:cubicBezTo>
                    <a:pt x="28729" y="39653"/>
                    <a:pt x="55262" y="18961"/>
                    <a:pt x="85711" y="18889"/>
                  </a:cubicBezTo>
                  <a:close/>
                </a:path>
              </a:pathLst>
            </a:custGeom>
            <a:grpFill/>
            <a:ln w="952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2" name="Freeform: Shape 42">
              <a:extLst>
                <a:ext uri="{FF2B5EF4-FFF2-40B4-BE49-F238E27FC236}">
                  <a16:creationId xmlns:a16="http://schemas.microsoft.com/office/drawing/2014/main" id="{A8089635-DA7C-FC7F-86C9-2252043B6BD3}"/>
                </a:ext>
              </a:extLst>
            </p:cNvPr>
            <p:cNvSpPr/>
            <p:nvPr/>
          </p:nvSpPr>
          <p:spPr>
            <a:xfrm>
              <a:off x="12560274" y="1381749"/>
              <a:ext cx="154238" cy="170478"/>
            </a:xfrm>
            <a:custGeom>
              <a:avLst/>
              <a:gdLst>
                <a:gd name="connsiteX0" fmla="*/ 102032 w 154238"/>
                <a:gd name="connsiteY0" fmla="*/ 9506 h 170478"/>
                <a:gd name="connsiteX1" fmla="*/ 19774 w 154238"/>
                <a:gd name="connsiteY1" fmla="*/ 49701 h 170478"/>
                <a:gd name="connsiteX2" fmla="*/ 0 w 154238"/>
                <a:gd name="connsiteY2" fmla="*/ 89516 h 170478"/>
                <a:gd name="connsiteX3" fmla="*/ 0 w 154238"/>
                <a:gd name="connsiteY3" fmla="*/ 170478 h 170478"/>
                <a:gd name="connsiteX4" fmla="*/ 19050 w 154238"/>
                <a:gd name="connsiteY4" fmla="*/ 170478 h 170478"/>
                <a:gd name="connsiteX5" fmla="*/ 19050 w 154238"/>
                <a:gd name="connsiteY5" fmla="*/ 89516 h 170478"/>
                <a:gd name="connsiteX6" fmla="*/ 31328 w 154238"/>
                <a:gd name="connsiteY6" fmla="*/ 64846 h 170478"/>
                <a:gd name="connsiteX7" fmla="*/ 107156 w 154238"/>
                <a:gd name="connsiteY7" fmla="*/ 27870 h 170478"/>
                <a:gd name="connsiteX8" fmla="*/ 154238 w 154238"/>
                <a:gd name="connsiteY8" fmla="*/ 18974 h 170478"/>
                <a:gd name="connsiteX9" fmla="*/ 152657 w 154238"/>
                <a:gd name="connsiteY9" fmla="*/ 0 h 170478"/>
                <a:gd name="connsiteX10" fmla="*/ 102032 w 154238"/>
                <a:gd name="connsiteY10" fmla="*/ 9506 h 170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238" h="170478">
                  <a:moveTo>
                    <a:pt x="102032" y="9506"/>
                  </a:moveTo>
                  <a:cubicBezTo>
                    <a:pt x="72540" y="18165"/>
                    <a:pt x="44727" y="31755"/>
                    <a:pt x="19774" y="49701"/>
                  </a:cubicBezTo>
                  <a:cubicBezTo>
                    <a:pt x="7532" y="59325"/>
                    <a:pt x="270" y="73946"/>
                    <a:pt x="0" y="89516"/>
                  </a:cubicBezTo>
                  <a:lnTo>
                    <a:pt x="0" y="170478"/>
                  </a:lnTo>
                  <a:lnTo>
                    <a:pt x="19050" y="170478"/>
                  </a:lnTo>
                  <a:lnTo>
                    <a:pt x="19050" y="89516"/>
                  </a:lnTo>
                  <a:cubicBezTo>
                    <a:pt x="19265" y="79875"/>
                    <a:pt x="23766" y="70832"/>
                    <a:pt x="31328" y="64846"/>
                  </a:cubicBezTo>
                  <a:cubicBezTo>
                    <a:pt x="54345" y="48345"/>
                    <a:pt x="79980" y="35844"/>
                    <a:pt x="107156" y="27870"/>
                  </a:cubicBezTo>
                  <a:cubicBezTo>
                    <a:pt x="122561" y="23540"/>
                    <a:pt x="138315" y="20563"/>
                    <a:pt x="154238" y="18974"/>
                  </a:cubicBezTo>
                  <a:cubicBezTo>
                    <a:pt x="153486" y="12697"/>
                    <a:pt x="152933" y="6372"/>
                    <a:pt x="152657" y="0"/>
                  </a:cubicBezTo>
                  <a:cubicBezTo>
                    <a:pt x="135536" y="1681"/>
                    <a:pt x="118597" y="4862"/>
                    <a:pt x="102032" y="9506"/>
                  </a:cubicBezTo>
                  <a:close/>
                </a:path>
              </a:pathLst>
            </a:custGeom>
            <a:grpFill/>
            <a:ln w="952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3" name="Freeform: Shape 43">
              <a:extLst>
                <a:ext uri="{FF2B5EF4-FFF2-40B4-BE49-F238E27FC236}">
                  <a16:creationId xmlns:a16="http://schemas.microsoft.com/office/drawing/2014/main" id="{5C123290-3347-BC81-C24F-20F6024ADBEF}"/>
                </a:ext>
              </a:extLst>
            </p:cNvPr>
            <p:cNvSpPr/>
            <p:nvPr/>
          </p:nvSpPr>
          <p:spPr>
            <a:xfrm>
              <a:off x="12788874" y="1564581"/>
              <a:ext cx="33232" cy="99612"/>
            </a:xfrm>
            <a:custGeom>
              <a:avLst/>
              <a:gdLst>
                <a:gd name="connsiteX0" fmla="*/ 0 w 33232"/>
                <a:gd name="connsiteY0" fmla="*/ 37700 h 99612"/>
                <a:gd name="connsiteX1" fmla="*/ 0 w 33232"/>
                <a:gd name="connsiteY1" fmla="*/ 99612 h 99612"/>
                <a:gd name="connsiteX2" fmla="*/ 19050 w 33232"/>
                <a:gd name="connsiteY2" fmla="*/ 99612 h 99612"/>
                <a:gd name="connsiteX3" fmla="*/ 19050 w 33232"/>
                <a:gd name="connsiteY3" fmla="*/ 37700 h 99612"/>
                <a:gd name="connsiteX4" fmla="*/ 31328 w 33232"/>
                <a:gd name="connsiteY4" fmla="*/ 13011 h 99612"/>
                <a:gd name="connsiteX5" fmla="*/ 33233 w 33232"/>
                <a:gd name="connsiteY5" fmla="*/ 11706 h 99612"/>
                <a:gd name="connsiteX6" fmla="*/ 17345 w 33232"/>
                <a:gd name="connsiteY6" fmla="*/ 0 h 99612"/>
                <a:gd name="connsiteX7" fmla="*/ 0 w 33232"/>
                <a:gd name="connsiteY7" fmla="*/ 37700 h 9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32" h="99612">
                  <a:moveTo>
                    <a:pt x="0" y="37700"/>
                  </a:moveTo>
                  <a:lnTo>
                    <a:pt x="0" y="99612"/>
                  </a:lnTo>
                  <a:lnTo>
                    <a:pt x="19050" y="99612"/>
                  </a:lnTo>
                  <a:lnTo>
                    <a:pt x="19050" y="37700"/>
                  </a:lnTo>
                  <a:cubicBezTo>
                    <a:pt x="19260" y="28052"/>
                    <a:pt x="23761" y="19000"/>
                    <a:pt x="31328" y="13011"/>
                  </a:cubicBezTo>
                  <a:cubicBezTo>
                    <a:pt x="31947" y="12554"/>
                    <a:pt x="32652" y="12154"/>
                    <a:pt x="33233" y="11706"/>
                  </a:cubicBezTo>
                  <a:cubicBezTo>
                    <a:pt x="27794" y="8039"/>
                    <a:pt x="22508" y="4086"/>
                    <a:pt x="17345" y="0"/>
                  </a:cubicBezTo>
                  <a:cubicBezTo>
                    <a:pt x="6526" y="9574"/>
                    <a:pt x="231" y="23255"/>
                    <a:pt x="0" y="37700"/>
                  </a:cubicBezTo>
                  <a:close/>
                </a:path>
              </a:pathLst>
            </a:custGeom>
            <a:grpFill/>
            <a:ln w="952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999859D6-1477-36BD-394F-3E79636AE0E4}"/>
              </a:ext>
            </a:extLst>
          </p:cNvPr>
          <p:cNvSpPr>
            <a:spLocks noGrp="1"/>
          </p:cNvSpPr>
          <p:nvPr>
            <p:ph type="title"/>
          </p:nvPr>
        </p:nvSpPr>
        <p:spPr>
          <a:xfrm>
            <a:off x="279440" y="246342"/>
            <a:ext cx="10515600" cy="768350"/>
          </a:xfrm>
        </p:spPr>
        <p:txBody>
          <a:bodyPr>
            <a:normAutofit/>
          </a:bodyPr>
          <a:lstStyle/>
          <a:p>
            <a:pPr defTabSz="457200">
              <a:lnSpc>
                <a:spcPct val="107000"/>
              </a:lnSpc>
              <a:spcAft>
                <a:spcPts val="800"/>
              </a:spcAft>
              <a:tabLst>
                <a:tab pos="457200" algn="l"/>
              </a:tabLst>
            </a:pPr>
            <a:r>
              <a:rPr lang="en-GB" sz="3600" b="1" dirty="0">
                <a:solidFill>
                  <a:srgbClr val="CC9900"/>
                </a:solidFill>
                <a:effectLst>
                  <a:innerShdw blurRad="63500" dist="50800" dir="13500000">
                    <a:prstClr val="black">
                      <a:alpha val="50000"/>
                    </a:prstClr>
                  </a:innerShdw>
                </a:effectLst>
                <a:latin typeface="Helvetica" panose="020B0604020202020204" pitchFamily="34" charset="0"/>
                <a:ea typeface="+mn-ea"/>
                <a:cs typeface="Helvetica" panose="020B0604020202020204" pitchFamily="34" charset="0"/>
              </a:rPr>
              <a:t>Enabling Conditions</a:t>
            </a:r>
          </a:p>
        </p:txBody>
      </p:sp>
    </p:spTree>
    <p:extLst>
      <p:ext uri="{BB962C8B-B14F-4D97-AF65-F5344CB8AC3E}">
        <p14:creationId xmlns:p14="http://schemas.microsoft.com/office/powerpoint/2010/main" val="5200752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par>
                                <p:cTn id="8" presetID="42"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1000"/>
                                        <p:tgtEl>
                                          <p:spTgt spid="27"/>
                                        </p:tgtEl>
                                      </p:cBhvr>
                                    </p:animEffect>
                                    <p:anim calcmode="lin" valueType="num">
                                      <p:cBhvr>
                                        <p:cTn id="11" dur="1000" fill="hold"/>
                                        <p:tgtEl>
                                          <p:spTgt spid="27"/>
                                        </p:tgtEl>
                                        <p:attrNameLst>
                                          <p:attrName>ppt_x</p:attrName>
                                        </p:attrNameLst>
                                      </p:cBhvr>
                                      <p:tavLst>
                                        <p:tav tm="0">
                                          <p:val>
                                            <p:strVal val="#ppt_x"/>
                                          </p:val>
                                        </p:tav>
                                        <p:tav tm="100000">
                                          <p:val>
                                            <p:strVal val="#ppt_x"/>
                                          </p:val>
                                        </p:tav>
                                      </p:tavLst>
                                    </p:anim>
                                    <p:anim calcmode="lin" valueType="num">
                                      <p:cBhvr>
                                        <p:cTn id="12" dur="1000" fill="hold"/>
                                        <p:tgtEl>
                                          <p:spTgt spid="27"/>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000"/>
                                        <p:tgtEl>
                                          <p:spTgt spid="28"/>
                                        </p:tgtEl>
                                      </p:cBhvr>
                                    </p:animEffect>
                                    <p:anim calcmode="lin" valueType="num">
                                      <p:cBhvr>
                                        <p:cTn id="16" dur="1000" fill="hold"/>
                                        <p:tgtEl>
                                          <p:spTgt spid="28"/>
                                        </p:tgtEl>
                                        <p:attrNameLst>
                                          <p:attrName>ppt_x</p:attrName>
                                        </p:attrNameLst>
                                      </p:cBhvr>
                                      <p:tavLst>
                                        <p:tav tm="0">
                                          <p:val>
                                            <p:strVal val="#ppt_x"/>
                                          </p:val>
                                        </p:tav>
                                        <p:tav tm="100000">
                                          <p:val>
                                            <p:strVal val="#ppt_x"/>
                                          </p:val>
                                        </p:tav>
                                      </p:tavLst>
                                    </p:anim>
                                    <p:anim calcmode="lin" valueType="num">
                                      <p:cBhvr>
                                        <p:cTn id="17" dur="1000" fill="hold"/>
                                        <p:tgtEl>
                                          <p:spTgt spid="2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913"/>
                                        </p:tgtEl>
                                        <p:attrNameLst>
                                          <p:attrName>style.visibility</p:attrName>
                                        </p:attrNameLst>
                                      </p:cBhvr>
                                      <p:to>
                                        <p:strVal val="visible"/>
                                      </p:to>
                                    </p:set>
                                    <p:animEffect transition="in" filter="fade">
                                      <p:cBhvr>
                                        <p:cTn id="25" dur="1000"/>
                                        <p:tgtEl>
                                          <p:spTgt spid="913"/>
                                        </p:tgtEl>
                                      </p:cBhvr>
                                    </p:animEffect>
                                    <p:anim calcmode="lin" valueType="num">
                                      <p:cBhvr>
                                        <p:cTn id="26" dur="1000" fill="hold"/>
                                        <p:tgtEl>
                                          <p:spTgt spid="913"/>
                                        </p:tgtEl>
                                        <p:attrNameLst>
                                          <p:attrName>ppt_x</p:attrName>
                                        </p:attrNameLst>
                                      </p:cBhvr>
                                      <p:tavLst>
                                        <p:tav tm="0">
                                          <p:val>
                                            <p:strVal val="#ppt_x"/>
                                          </p:val>
                                        </p:tav>
                                        <p:tav tm="100000">
                                          <p:val>
                                            <p:strVal val="#ppt_x"/>
                                          </p:val>
                                        </p:tav>
                                      </p:tavLst>
                                    </p:anim>
                                    <p:anim calcmode="lin" valueType="num">
                                      <p:cBhvr>
                                        <p:cTn id="27" dur="1000" fill="hold"/>
                                        <p:tgtEl>
                                          <p:spTgt spid="91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up)">
                                      <p:cBhvr>
                                        <p:cTn id="32" dur="500"/>
                                        <p:tgtEl>
                                          <p:spTgt spid="22"/>
                                        </p:tgtEl>
                                      </p:cBhvr>
                                    </p:animEffect>
                                  </p:childTnLst>
                                </p:cTn>
                              </p:par>
                              <p:par>
                                <p:cTn id="33" presetID="42"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1000"/>
                                        <p:tgtEl>
                                          <p:spTgt spid="18"/>
                                        </p:tgtEl>
                                      </p:cBhvr>
                                    </p:animEffect>
                                    <p:anim calcmode="lin" valueType="num">
                                      <p:cBhvr>
                                        <p:cTn id="41" dur="1000" fill="hold"/>
                                        <p:tgtEl>
                                          <p:spTgt spid="18"/>
                                        </p:tgtEl>
                                        <p:attrNameLst>
                                          <p:attrName>ppt_x</p:attrName>
                                        </p:attrNameLst>
                                      </p:cBhvr>
                                      <p:tavLst>
                                        <p:tav tm="0">
                                          <p:val>
                                            <p:strVal val="#ppt_x"/>
                                          </p:val>
                                        </p:tav>
                                        <p:tav tm="100000">
                                          <p:val>
                                            <p:strVal val="#ppt_x"/>
                                          </p:val>
                                        </p:tav>
                                      </p:tavLst>
                                    </p:anim>
                                    <p:anim calcmode="lin" valueType="num">
                                      <p:cBhvr>
                                        <p:cTn id="42" dur="1000" fill="hold"/>
                                        <p:tgtEl>
                                          <p:spTgt spid="18"/>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1000"/>
                                        <p:tgtEl>
                                          <p:spTgt spid="8"/>
                                        </p:tgtEl>
                                      </p:cBhvr>
                                    </p:animEffect>
                                    <p:anim calcmode="lin" valueType="num">
                                      <p:cBhvr>
                                        <p:cTn id="46" dur="1000" fill="hold"/>
                                        <p:tgtEl>
                                          <p:spTgt spid="8"/>
                                        </p:tgtEl>
                                        <p:attrNameLst>
                                          <p:attrName>ppt_x</p:attrName>
                                        </p:attrNameLst>
                                      </p:cBhvr>
                                      <p:tavLst>
                                        <p:tav tm="0">
                                          <p:val>
                                            <p:strVal val="#ppt_x"/>
                                          </p:val>
                                        </p:tav>
                                        <p:tav tm="100000">
                                          <p:val>
                                            <p:strVal val="#ppt_x"/>
                                          </p:val>
                                        </p:tav>
                                      </p:tavLst>
                                    </p:anim>
                                    <p:anim calcmode="lin" valueType="num">
                                      <p:cBhvr>
                                        <p:cTn id="47" dur="1000" fill="hold"/>
                                        <p:tgtEl>
                                          <p:spTgt spid="8"/>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925"/>
                                        </p:tgtEl>
                                        <p:attrNameLst>
                                          <p:attrName>style.visibility</p:attrName>
                                        </p:attrNameLst>
                                      </p:cBhvr>
                                      <p:to>
                                        <p:strVal val="visible"/>
                                      </p:to>
                                    </p:set>
                                    <p:animEffect transition="in" filter="fade">
                                      <p:cBhvr>
                                        <p:cTn id="50" dur="1000"/>
                                        <p:tgtEl>
                                          <p:spTgt spid="925"/>
                                        </p:tgtEl>
                                      </p:cBhvr>
                                    </p:animEffect>
                                    <p:anim calcmode="lin" valueType="num">
                                      <p:cBhvr>
                                        <p:cTn id="51" dur="1000" fill="hold"/>
                                        <p:tgtEl>
                                          <p:spTgt spid="925"/>
                                        </p:tgtEl>
                                        <p:attrNameLst>
                                          <p:attrName>ppt_x</p:attrName>
                                        </p:attrNameLst>
                                      </p:cBhvr>
                                      <p:tavLst>
                                        <p:tav tm="0">
                                          <p:val>
                                            <p:strVal val="#ppt_x"/>
                                          </p:val>
                                        </p:tav>
                                        <p:tav tm="100000">
                                          <p:val>
                                            <p:strVal val="#ppt_x"/>
                                          </p:val>
                                        </p:tav>
                                      </p:tavLst>
                                    </p:anim>
                                    <p:anim calcmode="lin" valueType="num">
                                      <p:cBhvr>
                                        <p:cTn id="52" dur="1000" fill="hold"/>
                                        <p:tgtEl>
                                          <p:spTgt spid="925"/>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wipe(up)">
                                      <p:cBhvr>
                                        <p:cTn id="57" dur="500"/>
                                        <p:tgtEl>
                                          <p:spTgt spid="25"/>
                                        </p:tgtEl>
                                      </p:cBhvr>
                                    </p:animEffect>
                                  </p:childTnLst>
                                </p:cTn>
                              </p:par>
                              <p:par>
                                <p:cTn id="58" presetID="42" presetClass="entr" presetSubtype="0" fill="hold" nodeType="with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1000"/>
                                        <p:tgtEl>
                                          <p:spTgt spid="13"/>
                                        </p:tgtEl>
                                      </p:cBhvr>
                                    </p:animEffect>
                                    <p:anim calcmode="lin" valueType="num">
                                      <p:cBhvr>
                                        <p:cTn id="61" dur="1000" fill="hold"/>
                                        <p:tgtEl>
                                          <p:spTgt spid="13"/>
                                        </p:tgtEl>
                                        <p:attrNameLst>
                                          <p:attrName>ppt_x</p:attrName>
                                        </p:attrNameLst>
                                      </p:cBhvr>
                                      <p:tavLst>
                                        <p:tav tm="0">
                                          <p:val>
                                            <p:strVal val="#ppt_x"/>
                                          </p:val>
                                        </p:tav>
                                        <p:tav tm="100000">
                                          <p:val>
                                            <p:strVal val="#ppt_x"/>
                                          </p:val>
                                        </p:tav>
                                      </p:tavLst>
                                    </p:anim>
                                    <p:anim calcmode="lin" valueType="num">
                                      <p:cBhvr>
                                        <p:cTn id="62" dur="1000" fill="hold"/>
                                        <p:tgtEl>
                                          <p:spTgt spid="13"/>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1000"/>
                                        <p:tgtEl>
                                          <p:spTgt spid="14"/>
                                        </p:tgtEl>
                                      </p:cBhvr>
                                    </p:animEffect>
                                    <p:anim calcmode="lin" valueType="num">
                                      <p:cBhvr>
                                        <p:cTn id="66" dur="1000" fill="hold"/>
                                        <p:tgtEl>
                                          <p:spTgt spid="14"/>
                                        </p:tgtEl>
                                        <p:attrNameLst>
                                          <p:attrName>ppt_x</p:attrName>
                                        </p:attrNameLst>
                                      </p:cBhvr>
                                      <p:tavLst>
                                        <p:tav tm="0">
                                          <p:val>
                                            <p:strVal val="#ppt_x"/>
                                          </p:val>
                                        </p:tav>
                                        <p:tav tm="100000">
                                          <p:val>
                                            <p:strVal val="#ppt_x"/>
                                          </p:val>
                                        </p:tav>
                                      </p:tavLst>
                                    </p:anim>
                                    <p:anim calcmode="lin" valueType="num">
                                      <p:cBhvr>
                                        <p:cTn id="67" dur="1000" fill="hold"/>
                                        <p:tgtEl>
                                          <p:spTgt spid="14"/>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fade">
                                      <p:cBhvr>
                                        <p:cTn id="70" dur="1000"/>
                                        <p:tgtEl>
                                          <p:spTgt spid="16"/>
                                        </p:tgtEl>
                                      </p:cBhvr>
                                    </p:animEffect>
                                    <p:anim calcmode="lin" valueType="num">
                                      <p:cBhvr>
                                        <p:cTn id="71" dur="1000" fill="hold"/>
                                        <p:tgtEl>
                                          <p:spTgt spid="16"/>
                                        </p:tgtEl>
                                        <p:attrNameLst>
                                          <p:attrName>ppt_x</p:attrName>
                                        </p:attrNameLst>
                                      </p:cBhvr>
                                      <p:tavLst>
                                        <p:tav tm="0">
                                          <p:val>
                                            <p:strVal val="#ppt_x"/>
                                          </p:val>
                                        </p:tav>
                                        <p:tav tm="100000">
                                          <p:val>
                                            <p:strVal val="#ppt_x"/>
                                          </p:val>
                                        </p:tav>
                                      </p:tavLst>
                                    </p:anim>
                                    <p:anim calcmode="lin" valueType="num">
                                      <p:cBhvr>
                                        <p:cTn id="72" dur="1000" fill="hold"/>
                                        <p:tgtEl>
                                          <p:spTgt spid="16"/>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916"/>
                                        </p:tgtEl>
                                        <p:attrNameLst>
                                          <p:attrName>style.visibility</p:attrName>
                                        </p:attrNameLst>
                                      </p:cBhvr>
                                      <p:to>
                                        <p:strVal val="visible"/>
                                      </p:to>
                                    </p:set>
                                    <p:animEffect transition="in" filter="fade">
                                      <p:cBhvr>
                                        <p:cTn id="75" dur="1000"/>
                                        <p:tgtEl>
                                          <p:spTgt spid="916"/>
                                        </p:tgtEl>
                                      </p:cBhvr>
                                    </p:animEffect>
                                    <p:anim calcmode="lin" valueType="num">
                                      <p:cBhvr>
                                        <p:cTn id="76" dur="1000" fill="hold"/>
                                        <p:tgtEl>
                                          <p:spTgt spid="916"/>
                                        </p:tgtEl>
                                        <p:attrNameLst>
                                          <p:attrName>ppt_x</p:attrName>
                                        </p:attrNameLst>
                                      </p:cBhvr>
                                      <p:tavLst>
                                        <p:tav tm="0">
                                          <p:val>
                                            <p:strVal val="#ppt_x"/>
                                          </p:val>
                                        </p:tav>
                                        <p:tav tm="100000">
                                          <p:val>
                                            <p:strVal val="#ppt_x"/>
                                          </p:val>
                                        </p:tav>
                                      </p:tavLst>
                                    </p:anim>
                                    <p:anim calcmode="lin" valueType="num">
                                      <p:cBhvr>
                                        <p:cTn id="77" dur="1000" fill="hold"/>
                                        <p:tgtEl>
                                          <p:spTgt spid="916"/>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2" presetClass="entr" presetSubtype="1" fill="hold" nodeType="clickEffect">
                                  <p:stCondLst>
                                    <p:cond delay="0"/>
                                  </p:stCondLst>
                                  <p:childTnLst>
                                    <p:set>
                                      <p:cBhvr>
                                        <p:cTn id="81" dur="1" fill="hold">
                                          <p:stCondLst>
                                            <p:cond delay="0"/>
                                          </p:stCondLst>
                                        </p:cTn>
                                        <p:tgtEl>
                                          <p:spTgt spid="24"/>
                                        </p:tgtEl>
                                        <p:attrNameLst>
                                          <p:attrName>style.visibility</p:attrName>
                                        </p:attrNameLst>
                                      </p:cBhvr>
                                      <p:to>
                                        <p:strVal val="visible"/>
                                      </p:to>
                                    </p:set>
                                    <p:animEffect transition="in" filter="wipe(up)">
                                      <p:cBhvr>
                                        <p:cTn id="82" dur="500"/>
                                        <p:tgtEl>
                                          <p:spTgt spid="24"/>
                                        </p:tgtEl>
                                      </p:cBhvr>
                                    </p:animEffect>
                                  </p:childTnLst>
                                </p:cTn>
                              </p:par>
                              <p:par>
                                <p:cTn id="83" presetID="42" presetClass="entr" presetSubtype="0" fill="hold" nodeType="withEffect">
                                  <p:stCondLst>
                                    <p:cond delay="0"/>
                                  </p:stCondLst>
                                  <p:childTnLst>
                                    <p:set>
                                      <p:cBhvr>
                                        <p:cTn id="84" dur="1" fill="hold">
                                          <p:stCondLst>
                                            <p:cond delay="0"/>
                                          </p:stCondLst>
                                        </p:cTn>
                                        <p:tgtEl>
                                          <p:spTgt spid="9"/>
                                        </p:tgtEl>
                                        <p:attrNameLst>
                                          <p:attrName>style.visibility</p:attrName>
                                        </p:attrNameLst>
                                      </p:cBhvr>
                                      <p:to>
                                        <p:strVal val="visible"/>
                                      </p:to>
                                    </p:set>
                                    <p:animEffect transition="in" filter="fade">
                                      <p:cBhvr>
                                        <p:cTn id="85" dur="1000"/>
                                        <p:tgtEl>
                                          <p:spTgt spid="9"/>
                                        </p:tgtEl>
                                      </p:cBhvr>
                                    </p:animEffect>
                                    <p:anim calcmode="lin" valueType="num">
                                      <p:cBhvr>
                                        <p:cTn id="86" dur="1000" fill="hold"/>
                                        <p:tgtEl>
                                          <p:spTgt spid="9"/>
                                        </p:tgtEl>
                                        <p:attrNameLst>
                                          <p:attrName>ppt_x</p:attrName>
                                        </p:attrNameLst>
                                      </p:cBhvr>
                                      <p:tavLst>
                                        <p:tav tm="0">
                                          <p:val>
                                            <p:strVal val="#ppt_x"/>
                                          </p:val>
                                        </p:tav>
                                        <p:tav tm="100000">
                                          <p:val>
                                            <p:strVal val="#ppt_x"/>
                                          </p:val>
                                        </p:tav>
                                      </p:tavLst>
                                    </p:anim>
                                    <p:anim calcmode="lin" valueType="num">
                                      <p:cBhvr>
                                        <p:cTn id="87" dur="1000" fill="hold"/>
                                        <p:tgtEl>
                                          <p:spTgt spid="9"/>
                                        </p:tgtEl>
                                        <p:attrNameLst>
                                          <p:attrName>ppt_y</p:attrName>
                                        </p:attrNameLst>
                                      </p:cBhvr>
                                      <p:tavLst>
                                        <p:tav tm="0">
                                          <p:val>
                                            <p:strVal val="#ppt_y+.1"/>
                                          </p:val>
                                        </p:tav>
                                        <p:tav tm="100000">
                                          <p:val>
                                            <p:strVal val="#ppt_y"/>
                                          </p:val>
                                        </p:tav>
                                      </p:tavLst>
                                    </p:anim>
                                  </p:childTnLst>
                                </p:cTn>
                              </p:par>
                              <p:par>
                                <p:cTn id="88" presetID="42" presetClass="entr" presetSubtype="0" fill="hold" nodeType="withEffect">
                                  <p:stCondLst>
                                    <p:cond delay="0"/>
                                  </p:stCondLst>
                                  <p:childTnLst>
                                    <p:set>
                                      <p:cBhvr>
                                        <p:cTn id="89" dur="1" fill="hold">
                                          <p:stCondLst>
                                            <p:cond delay="0"/>
                                          </p:stCondLst>
                                        </p:cTn>
                                        <p:tgtEl>
                                          <p:spTgt spid="10"/>
                                        </p:tgtEl>
                                        <p:attrNameLst>
                                          <p:attrName>style.visibility</p:attrName>
                                        </p:attrNameLst>
                                      </p:cBhvr>
                                      <p:to>
                                        <p:strVal val="visible"/>
                                      </p:to>
                                    </p:set>
                                    <p:animEffect transition="in" filter="fade">
                                      <p:cBhvr>
                                        <p:cTn id="90" dur="1000"/>
                                        <p:tgtEl>
                                          <p:spTgt spid="10"/>
                                        </p:tgtEl>
                                      </p:cBhvr>
                                    </p:animEffect>
                                    <p:anim calcmode="lin" valueType="num">
                                      <p:cBhvr>
                                        <p:cTn id="91" dur="1000" fill="hold"/>
                                        <p:tgtEl>
                                          <p:spTgt spid="10"/>
                                        </p:tgtEl>
                                        <p:attrNameLst>
                                          <p:attrName>ppt_x</p:attrName>
                                        </p:attrNameLst>
                                      </p:cBhvr>
                                      <p:tavLst>
                                        <p:tav tm="0">
                                          <p:val>
                                            <p:strVal val="#ppt_x"/>
                                          </p:val>
                                        </p:tav>
                                        <p:tav tm="100000">
                                          <p:val>
                                            <p:strVal val="#ppt_x"/>
                                          </p:val>
                                        </p:tav>
                                      </p:tavLst>
                                    </p:anim>
                                    <p:anim calcmode="lin" valueType="num">
                                      <p:cBhvr>
                                        <p:cTn id="92" dur="1000" fill="hold"/>
                                        <p:tgtEl>
                                          <p:spTgt spid="10"/>
                                        </p:tgtEl>
                                        <p:attrNameLst>
                                          <p:attrName>ppt_y</p:attrName>
                                        </p:attrNameLst>
                                      </p:cBhvr>
                                      <p:tavLst>
                                        <p:tav tm="0">
                                          <p:val>
                                            <p:strVal val="#ppt_y+.1"/>
                                          </p:val>
                                        </p:tav>
                                        <p:tav tm="100000">
                                          <p:val>
                                            <p:strVal val="#ppt_y"/>
                                          </p:val>
                                        </p:tav>
                                      </p:tavLst>
                                    </p:anim>
                                  </p:childTnLst>
                                </p:cTn>
                              </p:par>
                              <p:par>
                                <p:cTn id="93" presetID="42" presetClass="entr" presetSubtype="0" fill="hold" grpId="0" nodeType="withEffect">
                                  <p:stCondLst>
                                    <p:cond delay="0"/>
                                  </p:stCondLst>
                                  <p:childTnLst>
                                    <p:set>
                                      <p:cBhvr>
                                        <p:cTn id="94" dur="1" fill="hold">
                                          <p:stCondLst>
                                            <p:cond delay="0"/>
                                          </p:stCondLst>
                                        </p:cTn>
                                        <p:tgtEl>
                                          <p:spTgt spid="12"/>
                                        </p:tgtEl>
                                        <p:attrNameLst>
                                          <p:attrName>style.visibility</p:attrName>
                                        </p:attrNameLst>
                                      </p:cBhvr>
                                      <p:to>
                                        <p:strVal val="visible"/>
                                      </p:to>
                                    </p:set>
                                    <p:animEffect transition="in" filter="fade">
                                      <p:cBhvr>
                                        <p:cTn id="95" dur="1000"/>
                                        <p:tgtEl>
                                          <p:spTgt spid="12"/>
                                        </p:tgtEl>
                                      </p:cBhvr>
                                    </p:animEffect>
                                    <p:anim calcmode="lin" valueType="num">
                                      <p:cBhvr>
                                        <p:cTn id="96" dur="1000" fill="hold"/>
                                        <p:tgtEl>
                                          <p:spTgt spid="12"/>
                                        </p:tgtEl>
                                        <p:attrNameLst>
                                          <p:attrName>ppt_x</p:attrName>
                                        </p:attrNameLst>
                                      </p:cBhvr>
                                      <p:tavLst>
                                        <p:tav tm="0">
                                          <p:val>
                                            <p:strVal val="#ppt_x"/>
                                          </p:val>
                                        </p:tav>
                                        <p:tav tm="100000">
                                          <p:val>
                                            <p:strVal val="#ppt_x"/>
                                          </p:val>
                                        </p:tav>
                                      </p:tavLst>
                                    </p:anim>
                                    <p:anim calcmode="lin" valueType="num">
                                      <p:cBhvr>
                                        <p:cTn id="97" dur="1000" fill="hold"/>
                                        <p:tgtEl>
                                          <p:spTgt spid="12"/>
                                        </p:tgtEl>
                                        <p:attrNameLst>
                                          <p:attrName>ppt_y</p:attrName>
                                        </p:attrNameLst>
                                      </p:cBhvr>
                                      <p:tavLst>
                                        <p:tav tm="0">
                                          <p:val>
                                            <p:strVal val="#ppt_y+.1"/>
                                          </p:val>
                                        </p:tav>
                                        <p:tav tm="100000">
                                          <p:val>
                                            <p:strVal val="#ppt_y"/>
                                          </p:val>
                                        </p:tav>
                                      </p:tavLst>
                                    </p:anim>
                                  </p:childTnLst>
                                </p:cTn>
                              </p:par>
                              <p:par>
                                <p:cTn id="98" presetID="42" presetClass="entr" presetSubtype="0" fill="hold" nodeType="withEffect">
                                  <p:stCondLst>
                                    <p:cond delay="0"/>
                                  </p:stCondLst>
                                  <p:childTnLst>
                                    <p:set>
                                      <p:cBhvr>
                                        <p:cTn id="99" dur="1" fill="hold">
                                          <p:stCondLst>
                                            <p:cond delay="0"/>
                                          </p:stCondLst>
                                        </p:cTn>
                                        <p:tgtEl>
                                          <p:spTgt spid="917"/>
                                        </p:tgtEl>
                                        <p:attrNameLst>
                                          <p:attrName>style.visibility</p:attrName>
                                        </p:attrNameLst>
                                      </p:cBhvr>
                                      <p:to>
                                        <p:strVal val="visible"/>
                                      </p:to>
                                    </p:set>
                                    <p:animEffect transition="in" filter="fade">
                                      <p:cBhvr>
                                        <p:cTn id="100" dur="1000"/>
                                        <p:tgtEl>
                                          <p:spTgt spid="917"/>
                                        </p:tgtEl>
                                      </p:cBhvr>
                                    </p:animEffect>
                                    <p:anim calcmode="lin" valueType="num">
                                      <p:cBhvr>
                                        <p:cTn id="101" dur="1000" fill="hold"/>
                                        <p:tgtEl>
                                          <p:spTgt spid="917"/>
                                        </p:tgtEl>
                                        <p:attrNameLst>
                                          <p:attrName>ppt_x</p:attrName>
                                        </p:attrNameLst>
                                      </p:cBhvr>
                                      <p:tavLst>
                                        <p:tav tm="0">
                                          <p:val>
                                            <p:strVal val="#ppt_x"/>
                                          </p:val>
                                        </p:tav>
                                        <p:tav tm="100000">
                                          <p:val>
                                            <p:strVal val="#ppt_x"/>
                                          </p:val>
                                        </p:tav>
                                      </p:tavLst>
                                    </p:anim>
                                    <p:anim calcmode="lin" valueType="num">
                                      <p:cBhvr>
                                        <p:cTn id="102" dur="1000" fill="hold"/>
                                        <p:tgtEl>
                                          <p:spTgt spid="9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30"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732B2-D881-9DEB-BA3C-D89B7E7A83C4}"/>
            </a:ext>
          </a:extLst>
        </p:cNvPr>
        <p:cNvGrpSpPr/>
        <p:nvPr/>
      </p:nvGrpSpPr>
      <p:grpSpPr>
        <a:xfrm>
          <a:off x="0" y="0"/>
          <a:ext cx="0" cy="0"/>
          <a:chOff x="0" y="0"/>
          <a:chExt cx="0" cy="0"/>
        </a:xfrm>
      </p:grpSpPr>
      <p:grpSp>
        <p:nvGrpSpPr>
          <p:cNvPr id="5" name="Grupo 2213">
            <a:extLst>
              <a:ext uri="{FF2B5EF4-FFF2-40B4-BE49-F238E27FC236}">
                <a16:creationId xmlns:a16="http://schemas.microsoft.com/office/drawing/2014/main" id="{5280517D-7797-513C-6DDA-9506D86A4DEE}"/>
              </a:ext>
            </a:extLst>
          </p:cNvPr>
          <p:cNvGrpSpPr/>
          <p:nvPr/>
        </p:nvGrpSpPr>
        <p:grpSpPr>
          <a:xfrm>
            <a:off x="13865280" y="3719879"/>
            <a:ext cx="2946325" cy="2691508"/>
            <a:chOff x="1580220" y="3278027"/>
            <a:chExt cx="2326048" cy="2011680"/>
          </a:xfrm>
        </p:grpSpPr>
        <p:pic>
          <p:nvPicPr>
            <p:cNvPr id="911" name="Gráfico 2214">
              <a:extLst>
                <a:ext uri="{FF2B5EF4-FFF2-40B4-BE49-F238E27FC236}">
                  <a16:creationId xmlns:a16="http://schemas.microsoft.com/office/drawing/2014/main" id="{51FDCF2F-BC18-1631-9EAF-6F333287BF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80220" y="3278027"/>
              <a:ext cx="2326048" cy="2011680"/>
            </a:xfrm>
            <a:prstGeom prst="rect">
              <a:avLst/>
            </a:prstGeom>
          </p:spPr>
        </p:pic>
        <p:pic>
          <p:nvPicPr>
            <p:cNvPr id="912" name="Gráfico 2215">
              <a:extLst>
                <a:ext uri="{FF2B5EF4-FFF2-40B4-BE49-F238E27FC236}">
                  <a16:creationId xmlns:a16="http://schemas.microsoft.com/office/drawing/2014/main" id="{09E897F7-ACFB-A130-C5F6-53F4A424A610}"/>
                </a:ext>
              </a:extLst>
            </p:cNvPr>
            <p:cNvPicPr>
              <a:picLocks noChangeAspect="1"/>
            </p:cNvPicPr>
            <p:nvPr/>
          </p:nvPicPr>
          <p:blipFill>
            <a:blip r:embed="rId3">
              <a:extLst>
                <a:ext uri="{96DAC541-7B7A-43D3-8B79-37D633B846F1}">
                  <asvg:svgBlip xmlns:asvg="http://schemas.microsoft.com/office/drawing/2016/SVG/main" r:embed="rId5"/>
                </a:ext>
              </a:extLst>
            </a:blip>
            <a:stretch>
              <a:fillRect/>
            </a:stretch>
          </p:blipFill>
          <p:spPr>
            <a:xfrm>
              <a:off x="1634054" y="3321643"/>
              <a:ext cx="2220319" cy="1920240"/>
            </a:xfrm>
            <a:prstGeom prst="rect">
              <a:avLst/>
            </a:prstGeom>
          </p:spPr>
        </p:pic>
      </p:grpSp>
      <p:grpSp>
        <p:nvGrpSpPr>
          <p:cNvPr id="6" name="Grupo 2216">
            <a:extLst>
              <a:ext uri="{FF2B5EF4-FFF2-40B4-BE49-F238E27FC236}">
                <a16:creationId xmlns:a16="http://schemas.microsoft.com/office/drawing/2014/main" id="{9917FDA4-B007-B786-C057-B8B162145E5B}"/>
              </a:ext>
            </a:extLst>
          </p:cNvPr>
          <p:cNvGrpSpPr/>
          <p:nvPr/>
        </p:nvGrpSpPr>
        <p:grpSpPr>
          <a:xfrm>
            <a:off x="14030206" y="3788003"/>
            <a:ext cx="2697453" cy="2500161"/>
            <a:chOff x="1690509" y="3352193"/>
            <a:chExt cx="2129570" cy="1868664"/>
          </a:xfrm>
          <a:solidFill>
            <a:schemeClr val="accent5"/>
          </a:solidFill>
        </p:grpSpPr>
        <p:grpSp>
          <p:nvGrpSpPr>
            <p:cNvPr id="749" name="Grupo 2217">
              <a:extLst>
                <a:ext uri="{FF2B5EF4-FFF2-40B4-BE49-F238E27FC236}">
                  <a16:creationId xmlns:a16="http://schemas.microsoft.com/office/drawing/2014/main" id="{CC80C1D3-FCD0-F204-71F8-C6E2F9BB96F1}"/>
                </a:ext>
              </a:extLst>
            </p:cNvPr>
            <p:cNvGrpSpPr/>
            <p:nvPr/>
          </p:nvGrpSpPr>
          <p:grpSpPr>
            <a:xfrm>
              <a:off x="1690509" y="3364799"/>
              <a:ext cx="2109854" cy="1828980"/>
              <a:chOff x="6964785" y="2744074"/>
              <a:chExt cx="4004309" cy="3468052"/>
            </a:xfrm>
            <a:grpFill/>
          </p:grpSpPr>
          <p:grpSp>
            <p:nvGrpSpPr>
              <p:cNvPr id="752" name="Gráfico 436">
                <a:extLst>
                  <a:ext uri="{FF2B5EF4-FFF2-40B4-BE49-F238E27FC236}">
                    <a16:creationId xmlns:a16="http://schemas.microsoft.com/office/drawing/2014/main" id="{5561C2F3-E4FA-3D86-8834-44FDB698935F}"/>
                  </a:ext>
                </a:extLst>
              </p:cNvPr>
              <p:cNvGrpSpPr/>
              <p:nvPr/>
            </p:nvGrpSpPr>
            <p:grpSpPr>
              <a:xfrm>
                <a:off x="7965862" y="6096874"/>
                <a:ext cx="2001202" cy="115252"/>
                <a:chOff x="7965862" y="6096874"/>
                <a:chExt cx="2001202" cy="115252"/>
              </a:xfrm>
              <a:grpFill/>
            </p:grpSpPr>
            <p:sp>
              <p:nvSpPr>
                <p:cNvPr id="886" name="Forma libre: forma 2354">
                  <a:extLst>
                    <a:ext uri="{FF2B5EF4-FFF2-40B4-BE49-F238E27FC236}">
                      <a16:creationId xmlns:a16="http://schemas.microsoft.com/office/drawing/2014/main" id="{902DB4DC-7658-DE3F-EF87-9FA06165D72F}"/>
                    </a:ext>
                  </a:extLst>
                </p:cNvPr>
                <p:cNvSpPr/>
                <p:nvPr/>
              </p:nvSpPr>
              <p:spPr>
                <a:xfrm>
                  <a:off x="7965862" y="6096874"/>
                  <a:ext cx="2001202" cy="114300"/>
                </a:xfrm>
                <a:custGeom>
                  <a:avLst/>
                  <a:gdLst>
                    <a:gd name="connsiteX0" fmla="*/ 1935480 w 2001202"/>
                    <a:gd name="connsiteY0" fmla="*/ 0 h 114300"/>
                    <a:gd name="connsiteX1" fmla="*/ 2001203 w 2001202"/>
                    <a:gd name="connsiteY1" fmla="*/ 114300 h 114300"/>
                    <a:gd name="connsiteX2" fmla="*/ 0 w 2001202"/>
                    <a:gd name="connsiteY2" fmla="*/ 114300 h 114300"/>
                    <a:gd name="connsiteX3" fmla="*/ 65723 w 2001202"/>
                    <a:gd name="connsiteY3" fmla="*/ 0 h 114300"/>
                    <a:gd name="connsiteX4" fmla="*/ 1935480 w 2001202"/>
                    <a:gd name="connsiteY4" fmla="*/ 0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202" h="114300">
                      <a:moveTo>
                        <a:pt x="1935480" y="0"/>
                      </a:moveTo>
                      <a:cubicBezTo>
                        <a:pt x="1971675" y="62865"/>
                        <a:pt x="2001203" y="114300"/>
                        <a:pt x="2001203" y="114300"/>
                      </a:cubicBezTo>
                      <a:lnTo>
                        <a:pt x="0" y="114300"/>
                      </a:lnTo>
                      <a:cubicBezTo>
                        <a:pt x="0" y="114300"/>
                        <a:pt x="29527" y="62865"/>
                        <a:pt x="65723" y="0"/>
                      </a:cubicBezTo>
                      <a:cubicBezTo>
                        <a:pt x="65723" y="0"/>
                        <a:pt x="1935480" y="0"/>
                        <a:pt x="1935480" y="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87" name="Gráfico 436">
                  <a:extLst>
                    <a:ext uri="{FF2B5EF4-FFF2-40B4-BE49-F238E27FC236}">
                      <a16:creationId xmlns:a16="http://schemas.microsoft.com/office/drawing/2014/main" id="{78225D5B-EA1B-BE00-4E2C-52B236E159E0}"/>
                    </a:ext>
                  </a:extLst>
                </p:cNvPr>
                <p:cNvGrpSpPr/>
                <p:nvPr/>
              </p:nvGrpSpPr>
              <p:grpSpPr>
                <a:xfrm>
                  <a:off x="7965862" y="6096874"/>
                  <a:ext cx="2001202" cy="115252"/>
                  <a:chOff x="7965862" y="6096874"/>
                  <a:chExt cx="2001202" cy="115252"/>
                </a:xfrm>
                <a:grpFill/>
              </p:grpSpPr>
              <p:sp>
                <p:nvSpPr>
                  <p:cNvPr id="888" name="Forma libre: forma 2356">
                    <a:extLst>
                      <a:ext uri="{FF2B5EF4-FFF2-40B4-BE49-F238E27FC236}">
                        <a16:creationId xmlns:a16="http://schemas.microsoft.com/office/drawing/2014/main" id="{D33BB2BC-9761-128D-9CC1-DE6B36DE3E97}"/>
                      </a:ext>
                    </a:extLst>
                  </p:cNvPr>
                  <p:cNvSpPr/>
                  <p:nvPr/>
                </p:nvSpPr>
                <p:spPr>
                  <a:xfrm>
                    <a:off x="8031585" y="6096874"/>
                    <a:ext cx="1870709" cy="952"/>
                  </a:xfrm>
                  <a:custGeom>
                    <a:avLst/>
                    <a:gdLst>
                      <a:gd name="connsiteX0" fmla="*/ 0 w 1870709"/>
                      <a:gd name="connsiteY0" fmla="*/ 0 h 952"/>
                      <a:gd name="connsiteX1" fmla="*/ 1869757 w 1870709"/>
                      <a:gd name="connsiteY1" fmla="*/ 0 h 952"/>
                      <a:gd name="connsiteX2" fmla="*/ 1870710 w 1870709"/>
                      <a:gd name="connsiteY2" fmla="*/ 953 h 952"/>
                      <a:gd name="connsiteX3" fmla="*/ 0 w 1870709"/>
                      <a:gd name="connsiteY3" fmla="*/ 0 h 952"/>
                      <a:gd name="connsiteX4" fmla="*/ 0 w 1870709"/>
                      <a:gd name="connsiteY4" fmla="*/ 0 h 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709" h="952">
                        <a:moveTo>
                          <a:pt x="0" y="0"/>
                        </a:moveTo>
                        <a:lnTo>
                          <a:pt x="1869757" y="0"/>
                        </a:lnTo>
                        <a:cubicBezTo>
                          <a:pt x="1869757" y="0"/>
                          <a:pt x="1869757" y="953"/>
                          <a:pt x="1870710" y="953"/>
                        </a:cubicBezTo>
                        <a:lnTo>
                          <a:pt x="0" y="0"/>
                        </a:lnTo>
                        <a:cubicBezTo>
                          <a:pt x="0" y="953"/>
                          <a:pt x="0" y="0"/>
                          <a:pt x="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9" name="Forma libre: forma 2357">
                    <a:extLst>
                      <a:ext uri="{FF2B5EF4-FFF2-40B4-BE49-F238E27FC236}">
                        <a16:creationId xmlns:a16="http://schemas.microsoft.com/office/drawing/2014/main" id="{FB27C744-A37F-A414-58FB-7B0A81FCFFBC}"/>
                      </a:ext>
                    </a:extLst>
                  </p:cNvPr>
                  <p:cNvSpPr/>
                  <p:nvPr/>
                </p:nvSpPr>
                <p:spPr>
                  <a:xfrm>
                    <a:off x="8027774" y="6097826"/>
                    <a:ext cx="1875472" cy="3809"/>
                  </a:xfrm>
                  <a:custGeom>
                    <a:avLst/>
                    <a:gdLst>
                      <a:gd name="connsiteX0" fmla="*/ 2858 w 1875472"/>
                      <a:gd name="connsiteY0" fmla="*/ 0 h 3809"/>
                      <a:gd name="connsiteX1" fmla="*/ 1873567 w 1875472"/>
                      <a:gd name="connsiteY1" fmla="*/ 0 h 3809"/>
                      <a:gd name="connsiteX2" fmla="*/ 1875473 w 1875472"/>
                      <a:gd name="connsiteY2" fmla="*/ 3810 h 3809"/>
                      <a:gd name="connsiteX3" fmla="*/ 0 w 1875472"/>
                      <a:gd name="connsiteY3" fmla="*/ 3810 h 3809"/>
                      <a:gd name="connsiteX4" fmla="*/ 2858 w 1875472"/>
                      <a:gd name="connsiteY4" fmla="*/ 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472" h="3809">
                        <a:moveTo>
                          <a:pt x="2858" y="0"/>
                        </a:moveTo>
                        <a:lnTo>
                          <a:pt x="1873567" y="0"/>
                        </a:lnTo>
                        <a:cubicBezTo>
                          <a:pt x="1874520" y="953"/>
                          <a:pt x="1875473" y="2857"/>
                          <a:pt x="1875473" y="3810"/>
                        </a:cubicBezTo>
                        <a:lnTo>
                          <a:pt x="0" y="3810"/>
                        </a:lnTo>
                        <a:cubicBezTo>
                          <a:pt x="1905" y="2857"/>
                          <a:pt x="2858" y="953"/>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0" name="Forma libre: forma 2358">
                    <a:extLst>
                      <a:ext uri="{FF2B5EF4-FFF2-40B4-BE49-F238E27FC236}">
                        <a16:creationId xmlns:a16="http://schemas.microsoft.com/office/drawing/2014/main" id="{6DA9A119-FDF6-04E6-DA8E-A564311EC53F}"/>
                      </a:ext>
                    </a:extLst>
                  </p:cNvPr>
                  <p:cNvSpPr/>
                  <p:nvPr/>
                </p:nvSpPr>
                <p:spPr>
                  <a:xfrm>
                    <a:off x="8026822" y="6101636"/>
                    <a:ext cx="1879282" cy="3809"/>
                  </a:xfrm>
                  <a:custGeom>
                    <a:avLst/>
                    <a:gdLst>
                      <a:gd name="connsiteX0" fmla="*/ 1905 w 1879282"/>
                      <a:gd name="connsiteY0" fmla="*/ 0 h 3809"/>
                      <a:gd name="connsiteX1" fmla="*/ 1877378 w 1879282"/>
                      <a:gd name="connsiteY1" fmla="*/ 0 h 3809"/>
                      <a:gd name="connsiteX2" fmla="*/ 1879282 w 1879282"/>
                      <a:gd name="connsiteY2" fmla="*/ 3810 h 3809"/>
                      <a:gd name="connsiteX3" fmla="*/ 0 w 1879282"/>
                      <a:gd name="connsiteY3" fmla="*/ 3810 h 3809"/>
                      <a:gd name="connsiteX4" fmla="*/ 1905 w 1879282"/>
                      <a:gd name="connsiteY4" fmla="*/ 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282" h="3809">
                        <a:moveTo>
                          <a:pt x="1905" y="0"/>
                        </a:moveTo>
                        <a:lnTo>
                          <a:pt x="1877378" y="0"/>
                        </a:lnTo>
                        <a:cubicBezTo>
                          <a:pt x="1878330" y="953"/>
                          <a:pt x="1879282" y="2857"/>
                          <a:pt x="1879282" y="3810"/>
                        </a:cubicBezTo>
                        <a:lnTo>
                          <a:pt x="0" y="3810"/>
                        </a:lnTo>
                        <a:cubicBezTo>
                          <a:pt x="0" y="2857"/>
                          <a:pt x="952" y="1905"/>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1" name="Forma libre: forma 2359">
                    <a:extLst>
                      <a:ext uri="{FF2B5EF4-FFF2-40B4-BE49-F238E27FC236}">
                        <a16:creationId xmlns:a16="http://schemas.microsoft.com/office/drawing/2014/main" id="{2ACED5C6-F523-EAF7-10E1-83A124BE8412}"/>
                      </a:ext>
                    </a:extLst>
                  </p:cNvPr>
                  <p:cNvSpPr/>
                  <p:nvPr/>
                </p:nvSpPr>
                <p:spPr>
                  <a:xfrm>
                    <a:off x="8024917" y="6106399"/>
                    <a:ext cx="1884045" cy="2857"/>
                  </a:xfrm>
                  <a:custGeom>
                    <a:avLst/>
                    <a:gdLst>
                      <a:gd name="connsiteX0" fmla="*/ 1905 w 1884045"/>
                      <a:gd name="connsiteY0" fmla="*/ 0 h 2857"/>
                      <a:gd name="connsiteX1" fmla="*/ 1882140 w 1884045"/>
                      <a:gd name="connsiteY1" fmla="*/ 0 h 2857"/>
                      <a:gd name="connsiteX2" fmla="*/ 1884045 w 1884045"/>
                      <a:gd name="connsiteY2" fmla="*/ 2857 h 2857"/>
                      <a:gd name="connsiteX3" fmla="*/ 0 w 1884045"/>
                      <a:gd name="connsiteY3" fmla="*/ 2857 h 2857"/>
                      <a:gd name="connsiteX4" fmla="*/ 1905 w 1884045"/>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4045" h="2857">
                        <a:moveTo>
                          <a:pt x="1905" y="0"/>
                        </a:moveTo>
                        <a:lnTo>
                          <a:pt x="1882140" y="0"/>
                        </a:lnTo>
                        <a:cubicBezTo>
                          <a:pt x="1883093" y="953"/>
                          <a:pt x="1883093" y="1905"/>
                          <a:pt x="1884045" y="2857"/>
                        </a:cubicBezTo>
                        <a:lnTo>
                          <a:pt x="0" y="2857"/>
                        </a:lnTo>
                        <a:cubicBezTo>
                          <a:pt x="0" y="1905"/>
                          <a:pt x="952"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2" name="Forma libre: forma 2360">
                    <a:extLst>
                      <a:ext uri="{FF2B5EF4-FFF2-40B4-BE49-F238E27FC236}">
                        <a16:creationId xmlns:a16="http://schemas.microsoft.com/office/drawing/2014/main" id="{3A4B4BE1-A0CE-B635-9F67-C3786F800956}"/>
                      </a:ext>
                    </a:extLst>
                  </p:cNvPr>
                  <p:cNvSpPr/>
                  <p:nvPr/>
                </p:nvSpPr>
                <p:spPr>
                  <a:xfrm>
                    <a:off x="8023012" y="6109256"/>
                    <a:ext cx="1887854" cy="2857"/>
                  </a:xfrm>
                  <a:custGeom>
                    <a:avLst/>
                    <a:gdLst>
                      <a:gd name="connsiteX0" fmla="*/ 1905 w 1887854"/>
                      <a:gd name="connsiteY0" fmla="*/ 0 h 2857"/>
                      <a:gd name="connsiteX1" fmla="*/ 1885950 w 1887854"/>
                      <a:gd name="connsiteY1" fmla="*/ 0 h 2857"/>
                      <a:gd name="connsiteX2" fmla="*/ 1887855 w 1887854"/>
                      <a:gd name="connsiteY2" fmla="*/ 2858 h 2857"/>
                      <a:gd name="connsiteX3" fmla="*/ 0 w 1887854"/>
                      <a:gd name="connsiteY3" fmla="*/ 2858 h 2857"/>
                      <a:gd name="connsiteX4" fmla="*/ 1905 w 1887854"/>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7854" h="2857">
                        <a:moveTo>
                          <a:pt x="1905" y="0"/>
                        </a:moveTo>
                        <a:lnTo>
                          <a:pt x="1885950" y="0"/>
                        </a:lnTo>
                        <a:cubicBezTo>
                          <a:pt x="1886903" y="953"/>
                          <a:pt x="1886903" y="1905"/>
                          <a:pt x="1887855" y="2858"/>
                        </a:cubicBezTo>
                        <a:lnTo>
                          <a:pt x="0" y="2858"/>
                        </a:lnTo>
                        <a:cubicBezTo>
                          <a:pt x="0" y="1905"/>
                          <a:pt x="952"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3" name="Forma libre: forma 2361">
                    <a:extLst>
                      <a:ext uri="{FF2B5EF4-FFF2-40B4-BE49-F238E27FC236}">
                        <a16:creationId xmlns:a16="http://schemas.microsoft.com/office/drawing/2014/main" id="{0667D934-A2C2-F6A4-56E5-1A5A0A7DBA0F}"/>
                      </a:ext>
                    </a:extLst>
                  </p:cNvPr>
                  <p:cNvSpPr/>
                  <p:nvPr/>
                </p:nvSpPr>
                <p:spPr>
                  <a:xfrm>
                    <a:off x="8021107" y="6112114"/>
                    <a:ext cx="1891664" cy="2857"/>
                  </a:xfrm>
                  <a:custGeom>
                    <a:avLst/>
                    <a:gdLst>
                      <a:gd name="connsiteX0" fmla="*/ 1905 w 1891664"/>
                      <a:gd name="connsiteY0" fmla="*/ 0 h 2857"/>
                      <a:gd name="connsiteX1" fmla="*/ 1889760 w 1891664"/>
                      <a:gd name="connsiteY1" fmla="*/ 0 h 2857"/>
                      <a:gd name="connsiteX2" fmla="*/ 1891665 w 1891664"/>
                      <a:gd name="connsiteY2" fmla="*/ 2857 h 2857"/>
                      <a:gd name="connsiteX3" fmla="*/ 0 w 1891664"/>
                      <a:gd name="connsiteY3" fmla="*/ 2857 h 2857"/>
                      <a:gd name="connsiteX4" fmla="*/ 1905 w 1891664"/>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1664" h="2857">
                        <a:moveTo>
                          <a:pt x="1905" y="0"/>
                        </a:moveTo>
                        <a:lnTo>
                          <a:pt x="1889760" y="0"/>
                        </a:lnTo>
                        <a:cubicBezTo>
                          <a:pt x="1890712" y="953"/>
                          <a:pt x="1890712" y="1905"/>
                          <a:pt x="1891665" y="2857"/>
                        </a:cubicBezTo>
                        <a:lnTo>
                          <a:pt x="0" y="2857"/>
                        </a:lnTo>
                        <a:cubicBezTo>
                          <a:pt x="0" y="2857"/>
                          <a:pt x="952"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4" name="Forma libre: forma 2362">
                    <a:extLst>
                      <a:ext uri="{FF2B5EF4-FFF2-40B4-BE49-F238E27FC236}">
                        <a16:creationId xmlns:a16="http://schemas.microsoft.com/office/drawing/2014/main" id="{4EC13795-C977-D545-D5AD-B372CC59364B}"/>
                      </a:ext>
                    </a:extLst>
                  </p:cNvPr>
                  <p:cNvSpPr/>
                  <p:nvPr/>
                </p:nvSpPr>
                <p:spPr>
                  <a:xfrm>
                    <a:off x="8019202" y="6115924"/>
                    <a:ext cx="1895475" cy="2857"/>
                  </a:xfrm>
                  <a:custGeom>
                    <a:avLst/>
                    <a:gdLst>
                      <a:gd name="connsiteX0" fmla="*/ 1905 w 1895475"/>
                      <a:gd name="connsiteY0" fmla="*/ 0 h 2857"/>
                      <a:gd name="connsiteX1" fmla="*/ 1893570 w 1895475"/>
                      <a:gd name="connsiteY1" fmla="*/ 0 h 2857"/>
                      <a:gd name="connsiteX2" fmla="*/ 1895475 w 1895475"/>
                      <a:gd name="connsiteY2" fmla="*/ 2857 h 2857"/>
                      <a:gd name="connsiteX3" fmla="*/ 0 w 1895475"/>
                      <a:gd name="connsiteY3" fmla="*/ 2857 h 2857"/>
                      <a:gd name="connsiteX4" fmla="*/ 1905 w 1895475"/>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475" h="2857">
                        <a:moveTo>
                          <a:pt x="1905" y="0"/>
                        </a:moveTo>
                        <a:lnTo>
                          <a:pt x="1893570" y="0"/>
                        </a:lnTo>
                        <a:cubicBezTo>
                          <a:pt x="1894523" y="953"/>
                          <a:pt x="1894523" y="1905"/>
                          <a:pt x="1895475" y="2857"/>
                        </a:cubicBezTo>
                        <a:lnTo>
                          <a:pt x="0" y="2857"/>
                        </a:lnTo>
                        <a:cubicBezTo>
                          <a:pt x="953" y="1905"/>
                          <a:pt x="953"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5" name="Forma libre: forma 2363">
                    <a:extLst>
                      <a:ext uri="{FF2B5EF4-FFF2-40B4-BE49-F238E27FC236}">
                        <a16:creationId xmlns:a16="http://schemas.microsoft.com/office/drawing/2014/main" id="{182B4849-E45A-2984-8351-6BF09434B552}"/>
                      </a:ext>
                    </a:extLst>
                  </p:cNvPr>
                  <p:cNvSpPr/>
                  <p:nvPr/>
                </p:nvSpPr>
                <p:spPr>
                  <a:xfrm>
                    <a:off x="8017297" y="6118781"/>
                    <a:ext cx="1898332" cy="2857"/>
                  </a:xfrm>
                  <a:custGeom>
                    <a:avLst/>
                    <a:gdLst>
                      <a:gd name="connsiteX0" fmla="*/ 1905 w 1898332"/>
                      <a:gd name="connsiteY0" fmla="*/ 0 h 2857"/>
                      <a:gd name="connsiteX1" fmla="*/ 1896428 w 1898332"/>
                      <a:gd name="connsiteY1" fmla="*/ 0 h 2857"/>
                      <a:gd name="connsiteX2" fmla="*/ 1898332 w 1898332"/>
                      <a:gd name="connsiteY2" fmla="*/ 2858 h 2857"/>
                      <a:gd name="connsiteX3" fmla="*/ 0 w 1898332"/>
                      <a:gd name="connsiteY3" fmla="*/ 2858 h 2857"/>
                      <a:gd name="connsiteX4" fmla="*/ 1905 w 1898332"/>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2" h="2857">
                        <a:moveTo>
                          <a:pt x="1905" y="0"/>
                        </a:moveTo>
                        <a:lnTo>
                          <a:pt x="1896428" y="0"/>
                        </a:lnTo>
                        <a:cubicBezTo>
                          <a:pt x="1897380" y="953"/>
                          <a:pt x="1897380" y="1905"/>
                          <a:pt x="1898332" y="2858"/>
                        </a:cubicBezTo>
                        <a:lnTo>
                          <a:pt x="0" y="2858"/>
                        </a:lnTo>
                        <a:cubicBezTo>
                          <a:pt x="952" y="1905"/>
                          <a:pt x="952"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6" name="Forma libre: forma 2364">
                    <a:extLst>
                      <a:ext uri="{FF2B5EF4-FFF2-40B4-BE49-F238E27FC236}">
                        <a16:creationId xmlns:a16="http://schemas.microsoft.com/office/drawing/2014/main" id="{2E2C626B-7359-26E8-C76F-7EC83964793D}"/>
                      </a:ext>
                    </a:extLst>
                  </p:cNvPr>
                  <p:cNvSpPr/>
                  <p:nvPr/>
                </p:nvSpPr>
                <p:spPr>
                  <a:xfrm>
                    <a:off x="8015392" y="6121639"/>
                    <a:ext cx="1902142" cy="2857"/>
                  </a:xfrm>
                  <a:custGeom>
                    <a:avLst/>
                    <a:gdLst>
                      <a:gd name="connsiteX0" fmla="*/ 1905 w 1902142"/>
                      <a:gd name="connsiteY0" fmla="*/ 0 h 2857"/>
                      <a:gd name="connsiteX1" fmla="*/ 1900237 w 1902142"/>
                      <a:gd name="connsiteY1" fmla="*/ 0 h 2857"/>
                      <a:gd name="connsiteX2" fmla="*/ 1902143 w 1902142"/>
                      <a:gd name="connsiteY2" fmla="*/ 2857 h 2857"/>
                      <a:gd name="connsiteX3" fmla="*/ 0 w 1902142"/>
                      <a:gd name="connsiteY3" fmla="*/ 2857 h 2857"/>
                      <a:gd name="connsiteX4" fmla="*/ 1905 w 1902142"/>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2142" h="2857">
                        <a:moveTo>
                          <a:pt x="1905" y="0"/>
                        </a:moveTo>
                        <a:lnTo>
                          <a:pt x="1900237" y="0"/>
                        </a:lnTo>
                        <a:cubicBezTo>
                          <a:pt x="1901190" y="953"/>
                          <a:pt x="1901190" y="1905"/>
                          <a:pt x="1902143" y="2857"/>
                        </a:cubicBezTo>
                        <a:lnTo>
                          <a:pt x="0" y="2857"/>
                        </a:lnTo>
                        <a:cubicBezTo>
                          <a:pt x="952" y="1905"/>
                          <a:pt x="1905"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7" name="Forma libre: forma 2365">
                    <a:extLst>
                      <a:ext uri="{FF2B5EF4-FFF2-40B4-BE49-F238E27FC236}">
                        <a16:creationId xmlns:a16="http://schemas.microsoft.com/office/drawing/2014/main" id="{ABCA0FE1-193B-3A4E-2FF6-93CA480A8F73}"/>
                      </a:ext>
                    </a:extLst>
                  </p:cNvPr>
                  <p:cNvSpPr/>
                  <p:nvPr/>
                </p:nvSpPr>
                <p:spPr>
                  <a:xfrm>
                    <a:off x="8014439" y="6124496"/>
                    <a:ext cx="1905000" cy="2857"/>
                  </a:xfrm>
                  <a:custGeom>
                    <a:avLst/>
                    <a:gdLst>
                      <a:gd name="connsiteX0" fmla="*/ 953 w 1905000"/>
                      <a:gd name="connsiteY0" fmla="*/ 0 h 2857"/>
                      <a:gd name="connsiteX1" fmla="*/ 1903095 w 1905000"/>
                      <a:gd name="connsiteY1" fmla="*/ 0 h 2857"/>
                      <a:gd name="connsiteX2" fmla="*/ 1905000 w 1905000"/>
                      <a:gd name="connsiteY2" fmla="*/ 2858 h 2857"/>
                      <a:gd name="connsiteX3" fmla="*/ 0 w 1905000"/>
                      <a:gd name="connsiteY3" fmla="*/ 2858 h 2857"/>
                      <a:gd name="connsiteX4" fmla="*/ 953 w 1905000"/>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0" h="2857">
                        <a:moveTo>
                          <a:pt x="953" y="0"/>
                        </a:moveTo>
                        <a:lnTo>
                          <a:pt x="1903095" y="0"/>
                        </a:lnTo>
                        <a:cubicBezTo>
                          <a:pt x="1904048" y="953"/>
                          <a:pt x="1904048" y="1905"/>
                          <a:pt x="1905000" y="2858"/>
                        </a:cubicBezTo>
                        <a:lnTo>
                          <a:pt x="0" y="2858"/>
                        </a:lnTo>
                        <a:cubicBezTo>
                          <a:pt x="0" y="1905"/>
                          <a:pt x="953" y="953"/>
                          <a:pt x="95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8" name="Forma libre: forma 2366">
                    <a:extLst>
                      <a:ext uri="{FF2B5EF4-FFF2-40B4-BE49-F238E27FC236}">
                        <a16:creationId xmlns:a16="http://schemas.microsoft.com/office/drawing/2014/main" id="{AD73B9EC-8EA2-2F12-74D3-B1DA85CED596}"/>
                      </a:ext>
                    </a:extLst>
                  </p:cNvPr>
                  <p:cNvSpPr/>
                  <p:nvPr/>
                </p:nvSpPr>
                <p:spPr>
                  <a:xfrm>
                    <a:off x="8012535" y="6127354"/>
                    <a:ext cx="1908809" cy="2857"/>
                  </a:xfrm>
                  <a:custGeom>
                    <a:avLst/>
                    <a:gdLst>
                      <a:gd name="connsiteX0" fmla="*/ 1905 w 1908809"/>
                      <a:gd name="connsiteY0" fmla="*/ 0 h 2857"/>
                      <a:gd name="connsiteX1" fmla="*/ 1906905 w 1908809"/>
                      <a:gd name="connsiteY1" fmla="*/ 0 h 2857"/>
                      <a:gd name="connsiteX2" fmla="*/ 1908810 w 1908809"/>
                      <a:gd name="connsiteY2" fmla="*/ 2857 h 2857"/>
                      <a:gd name="connsiteX3" fmla="*/ 0 w 1908809"/>
                      <a:gd name="connsiteY3" fmla="*/ 2857 h 2857"/>
                      <a:gd name="connsiteX4" fmla="*/ 1905 w 1908809"/>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809" h="2857">
                        <a:moveTo>
                          <a:pt x="1905" y="0"/>
                        </a:moveTo>
                        <a:lnTo>
                          <a:pt x="1906905" y="0"/>
                        </a:lnTo>
                        <a:cubicBezTo>
                          <a:pt x="1907857" y="952"/>
                          <a:pt x="1907857" y="1905"/>
                          <a:pt x="1908810" y="2857"/>
                        </a:cubicBezTo>
                        <a:lnTo>
                          <a:pt x="0" y="2857"/>
                        </a:lnTo>
                        <a:cubicBezTo>
                          <a:pt x="952" y="1905"/>
                          <a:pt x="952" y="952"/>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9" name="Forma libre: forma 2367">
                    <a:extLst>
                      <a:ext uri="{FF2B5EF4-FFF2-40B4-BE49-F238E27FC236}">
                        <a16:creationId xmlns:a16="http://schemas.microsoft.com/office/drawing/2014/main" id="{2B10E341-48DF-468D-7DB6-D580C4F12450}"/>
                      </a:ext>
                    </a:extLst>
                  </p:cNvPr>
                  <p:cNvSpPr/>
                  <p:nvPr/>
                </p:nvSpPr>
                <p:spPr>
                  <a:xfrm>
                    <a:off x="8010630" y="6130211"/>
                    <a:ext cx="1911667" cy="2857"/>
                  </a:xfrm>
                  <a:custGeom>
                    <a:avLst/>
                    <a:gdLst>
                      <a:gd name="connsiteX0" fmla="*/ 1905 w 1911667"/>
                      <a:gd name="connsiteY0" fmla="*/ 0 h 2857"/>
                      <a:gd name="connsiteX1" fmla="*/ 1909762 w 1911667"/>
                      <a:gd name="connsiteY1" fmla="*/ 0 h 2857"/>
                      <a:gd name="connsiteX2" fmla="*/ 1911668 w 1911667"/>
                      <a:gd name="connsiteY2" fmla="*/ 2857 h 2857"/>
                      <a:gd name="connsiteX3" fmla="*/ 0 w 1911667"/>
                      <a:gd name="connsiteY3" fmla="*/ 2857 h 2857"/>
                      <a:gd name="connsiteX4" fmla="*/ 1905 w 1911667"/>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667" h="2857">
                        <a:moveTo>
                          <a:pt x="1905" y="0"/>
                        </a:moveTo>
                        <a:lnTo>
                          <a:pt x="1909762" y="0"/>
                        </a:lnTo>
                        <a:cubicBezTo>
                          <a:pt x="1910715" y="953"/>
                          <a:pt x="1910715" y="1905"/>
                          <a:pt x="1911668" y="2857"/>
                        </a:cubicBezTo>
                        <a:lnTo>
                          <a:pt x="0" y="2857"/>
                        </a:lnTo>
                        <a:cubicBezTo>
                          <a:pt x="952" y="1905"/>
                          <a:pt x="952"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0" name="Forma libre: forma 2368">
                    <a:extLst>
                      <a:ext uri="{FF2B5EF4-FFF2-40B4-BE49-F238E27FC236}">
                        <a16:creationId xmlns:a16="http://schemas.microsoft.com/office/drawing/2014/main" id="{E3C36F73-AAB1-BE28-319F-1214C53F53CB}"/>
                      </a:ext>
                    </a:extLst>
                  </p:cNvPr>
                  <p:cNvSpPr/>
                  <p:nvPr/>
                </p:nvSpPr>
                <p:spPr>
                  <a:xfrm>
                    <a:off x="8008724" y="6133068"/>
                    <a:ext cx="1915477" cy="2857"/>
                  </a:xfrm>
                  <a:custGeom>
                    <a:avLst/>
                    <a:gdLst>
                      <a:gd name="connsiteX0" fmla="*/ 1905 w 1915477"/>
                      <a:gd name="connsiteY0" fmla="*/ 0 h 2857"/>
                      <a:gd name="connsiteX1" fmla="*/ 1913573 w 1915477"/>
                      <a:gd name="connsiteY1" fmla="*/ 0 h 2857"/>
                      <a:gd name="connsiteX2" fmla="*/ 1915478 w 1915477"/>
                      <a:gd name="connsiteY2" fmla="*/ 2858 h 2857"/>
                      <a:gd name="connsiteX3" fmla="*/ 0 w 1915477"/>
                      <a:gd name="connsiteY3" fmla="*/ 2858 h 2857"/>
                      <a:gd name="connsiteX4" fmla="*/ 1905 w 1915477"/>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5477" h="2857">
                        <a:moveTo>
                          <a:pt x="1905" y="0"/>
                        </a:moveTo>
                        <a:lnTo>
                          <a:pt x="1913573" y="0"/>
                        </a:lnTo>
                        <a:cubicBezTo>
                          <a:pt x="1914525" y="953"/>
                          <a:pt x="1914525" y="1905"/>
                          <a:pt x="1915478" y="2858"/>
                        </a:cubicBezTo>
                        <a:lnTo>
                          <a:pt x="0" y="2858"/>
                        </a:lnTo>
                        <a:cubicBezTo>
                          <a:pt x="952" y="1905"/>
                          <a:pt x="1905"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1" name="Forma libre: forma 2369">
                    <a:extLst>
                      <a:ext uri="{FF2B5EF4-FFF2-40B4-BE49-F238E27FC236}">
                        <a16:creationId xmlns:a16="http://schemas.microsoft.com/office/drawing/2014/main" id="{6055A35C-9667-4B40-0F6F-CA4446E2FAD2}"/>
                      </a:ext>
                    </a:extLst>
                  </p:cNvPr>
                  <p:cNvSpPr/>
                  <p:nvPr/>
                </p:nvSpPr>
                <p:spPr>
                  <a:xfrm>
                    <a:off x="8006820" y="6135926"/>
                    <a:ext cx="1919287" cy="2857"/>
                  </a:xfrm>
                  <a:custGeom>
                    <a:avLst/>
                    <a:gdLst>
                      <a:gd name="connsiteX0" fmla="*/ 1905 w 1919287"/>
                      <a:gd name="connsiteY0" fmla="*/ 0 h 2857"/>
                      <a:gd name="connsiteX1" fmla="*/ 1917383 w 1919287"/>
                      <a:gd name="connsiteY1" fmla="*/ 0 h 2857"/>
                      <a:gd name="connsiteX2" fmla="*/ 1919287 w 1919287"/>
                      <a:gd name="connsiteY2" fmla="*/ 2857 h 2857"/>
                      <a:gd name="connsiteX3" fmla="*/ 0 w 1919287"/>
                      <a:gd name="connsiteY3" fmla="*/ 2857 h 2857"/>
                      <a:gd name="connsiteX4" fmla="*/ 1905 w 1919287"/>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9287" h="2857">
                        <a:moveTo>
                          <a:pt x="1905" y="0"/>
                        </a:moveTo>
                        <a:lnTo>
                          <a:pt x="1917383" y="0"/>
                        </a:lnTo>
                        <a:cubicBezTo>
                          <a:pt x="1918335" y="953"/>
                          <a:pt x="1918335" y="1905"/>
                          <a:pt x="1919287" y="2857"/>
                        </a:cubicBezTo>
                        <a:lnTo>
                          <a:pt x="0" y="2857"/>
                        </a:lnTo>
                        <a:cubicBezTo>
                          <a:pt x="952" y="1905"/>
                          <a:pt x="1905"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2" name="Forma libre: forma 2370">
                    <a:extLst>
                      <a:ext uri="{FF2B5EF4-FFF2-40B4-BE49-F238E27FC236}">
                        <a16:creationId xmlns:a16="http://schemas.microsoft.com/office/drawing/2014/main" id="{C2353C41-607C-018A-636A-B47C8D6B8A12}"/>
                      </a:ext>
                    </a:extLst>
                  </p:cNvPr>
                  <p:cNvSpPr/>
                  <p:nvPr/>
                </p:nvSpPr>
                <p:spPr>
                  <a:xfrm>
                    <a:off x="8004914" y="6139736"/>
                    <a:ext cx="1922145" cy="2857"/>
                  </a:xfrm>
                  <a:custGeom>
                    <a:avLst/>
                    <a:gdLst>
                      <a:gd name="connsiteX0" fmla="*/ 1905 w 1922145"/>
                      <a:gd name="connsiteY0" fmla="*/ 0 h 2857"/>
                      <a:gd name="connsiteX1" fmla="*/ 1920240 w 1922145"/>
                      <a:gd name="connsiteY1" fmla="*/ 0 h 2857"/>
                      <a:gd name="connsiteX2" fmla="*/ 1922145 w 1922145"/>
                      <a:gd name="connsiteY2" fmla="*/ 2857 h 2857"/>
                      <a:gd name="connsiteX3" fmla="*/ 0 w 1922145"/>
                      <a:gd name="connsiteY3" fmla="*/ 2857 h 2857"/>
                      <a:gd name="connsiteX4" fmla="*/ 1905 w 1922145"/>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2145" h="2857">
                        <a:moveTo>
                          <a:pt x="1905" y="0"/>
                        </a:moveTo>
                        <a:lnTo>
                          <a:pt x="1920240" y="0"/>
                        </a:lnTo>
                        <a:cubicBezTo>
                          <a:pt x="1921193" y="953"/>
                          <a:pt x="1921193" y="1905"/>
                          <a:pt x="1922145" y="2857"/>
                        </a:cubicBezTo>
                        <a:lnTo>
                          <a:pt x="0" y="2857"/>
                        </a:lnTo>
                        <a:cubicBezTo>
                          <a:pt x="953" y="1905"/>
                          <a:pt x="1905"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3" name="Forma libre: forma 2371">
                    <a:extLst>
                      <a:ext uri="{FF2B5EF4-FFF2-40B4-BE49-F238E27FC236}">
                        <a16:creationId xmlns:a16="http://schemas.microsoft.com/office/drawing/2014/main" id="{83B516FD-6A7D-A9F5-5EF5-435F983FAF9D}"/>
                      </a:ext>
                    </a:extLst>
                  </p:cNvPr>
                  <p:cNvSpPr/>
                  <p:nvPr/>
                </p:nvSpPr>
                <p:spPr>
                  <a:xfrm>
                    <a:off x="8003010" y="6142593"/>
                    <a:ext cx="1925955" cy="3810"/>
                  </a:xfrm>
                  <a:custGeom>
                    <a:avLst/>
                    <a:gdLst>
                      <a:gd name="connsiteX0" fmla="*/ 1905 w 1925955"/>
                      <a:gd name="connsiteY0" fmla="*/ 0 h 3810"/>
                      <a:gd name="connsiteX1" fmla="*/ 1924050 w 1925955"/>
                      <a:gd name="connsiteY1" fmla="*/ 0 h 3810"/>
                      <a:gd name="connsiteX2" fmla="*/ 1925955 w 1925955"/>
                      <a:gd name="connsiteY2" fmla="*/ 3810 h 3810"/>
                      <a:gd name="connsiteX3" fmla="*/ 0 w 1925955"/>
                      <a:gd name="connsiteY3" fmla="*/ 3810 h 3810"/>
                      <a:gd name="connsiteX4" fmla="*/ 1905 w 1925955"/>
                      <a:gd name="connsiteY4" fmla="*/ 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955" h="3810">
                        <a:moveTo>
                          <a:pt x="1905" y="0"/>
                        </a:moveTo>
                        <a:lnTo>
                          <a:pt x="1924050" y="0"/>
                        </a:lnTo>
                        <a:cubicBezTo>
                          <a:pt x="1925003" y="953"/>
                          <a:pt x="1925003" y="2858"/>
                          <a:pt x="1925955" y="3810"/>
                        </a:cubicBezTo>
                        <a:lnTo>
                          <a:pt x="0" y="3810"/>
                        </a:lnTo>
                        <a:cubicBezTo>
                          <a:pt x="952" y="2858"/>
                          <a:pt x="1905"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4" name="Forma libre: forma 2372">
                    <a:extLst>
                      <a:ext uri="{FF2B5EF4-FFF2-40B4-BE49-F238E27FC236}">
                        <a16:creationId xmlns:a16="http://schemas.microsoft.com/office/drawing/2014/main" id="{CB1BA76F-850E-EF67-E171-C95F33333235}"/>
                      </a:ext>
                    </a:extLst>
                  </p:cNvPr>
                  <p:cNvSpPr/>
                  <p:nvPr/>
                </p:nvSpPr>
                <p:spPr>
                  <a:xfrm>
                    <a:off x="8001105" y="6146404"/>
                    <a:ext cx="1930717" cy="3809"/>
                  </a:xfrm>
                  <a:custGeom>
                    <a:avLst/>
                    <a:gdLst>
                      <a:gd name="connsiteX0" fmla="*/ 1905 w 1930717"/>
                      <a:gd name="connsiteY0" fmla="*/ 0 h 3809"/>
                      <a:gd name="connsiteX1" fmla="*/ 1928812 w 1930717"/>
                      <a:gd name="connsiteY1" fmla="*/ 0 h 3809"/>
                      <a:gd name="connsiteX2" fmla="*/ 1930718 w 1930717"/>
                      <a:gd name="connsiteY2" fmla="*/ 3810 h 3809"/>
                      <a:gd name="connsiteX3" fmla="*/ 0 w 1930717"/>
                      <a:gd name="connsiteY3" fmla="*/ 3810 h 3809"/>
                      <a:gd name="connsiteX4" fmla="*/ 1905 w 1930717"/>
                      <a:gd name="connsiteY4" fmla="*/ 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0717" h="3809">
                        <a:moveTo>
                          <a:pt x="1905" y="0"/>
                        </a:moveTo>
                        <a:lnTo>
                          <a:pt x="1928812" y="0"/>
                        </a:lnTo>
                        <a:cubicBezTo>
                          <a:pt x="1929765" y="952"/>
                          <a:pt x="1930718" y="2857"/>
                          <a:pt x="1930718" y="3810"/>
                        </a:cubicBezTo>
                        <a:lnTo>
                          <a:pt x="0" y="3810"/>
                        </a:lnTo>
                        <a:cubicBezTo>
                          <a:pt x="952" y="2857"/>
                          <a:pt x="952" y="952"/>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5" name="Forma libre: forma 2373">
                    <a:extLst>
                      <a:ext uri="{FF2B5EF4-FFF2-40B4-BE49-F238E27FC236}">
                        <a16:creationId xmlns:a16="http://schemas.microsoft.com/office/drawing/2014/main" id="{115DEDC2-4500-D31D-A614-EB37AB990CF3}"/>
                      </a:ext>
                    </a:extLst>
                  </p:cNvPr>
                  <p:cNvSpPr/>
                  <p:nvPr/>
                </p:nvSpPr>
                <p:spPr>
                  <a:xfrm>
                    <a:off x="7998247" y="6150214"/>
                    <a:ext cx="1936432" cy="4762"/>
                  </a:xfrm>
                  <a:custGeom>
                    <a:avLst/>
                    <a:gdLst>
                      <a:gd name="connsiteX0" fmla="*/ 2858 w 1936432"/>
                      <a:gd name="connsiteY0" fmla="*/ 0 h 4762"/>
                      <a:gd name="connsiteX1" fmla="*/ 1933575 w 1936432"/>
                      <a:gd name="connsiteY1" fmla="*/ 0 h 4762"/>
                      <a:gd name="connsiteX2" fmla="*/ 1936432 w 1936432"/>
                      <a:gd name="connsiteY2" fmla="*/ 4763 h 4762"/>
                      <a:gd name="connsiteX3" fmla="*/ 0 w 1936432"/>
                      <a:gd name="connsiteY3" fmla="*/ 4763 h 4762"/>
                      <a:gd name="connsiteX4" fmla="*/ 2858 w 1936432"/>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6432" h="4762">
                        <a:moveTo>
                          <a:pt x="2858" y="0"/>
                        </a:moveTo>
                        <a:lnTo>
                          <a:pt x="1933575" y="0"/>
                        </a:lnTo>
                        <a:cubicBezTo>
                          <a:pt x="1934528" y="1905"/>
                          <a:pt x="1935480" y="2857"/>
                          <a:pt x="1936432" y="4763"/>
                        </a:cubicBezTo>
                        <a:lnTo>
                          <a:pt x="0" y="4763"/>
                        </a:lnTo>
                        <a:cubicBezTo>
                          <a:pt x="952" y="2857"/>
                          <a:pt x="1905" y="953"/>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6" name="Forma libre: forma 2374">
                    <a:extLst>
                      <a:ext uri="{FF2B5EF4-FFF2-40B4-BE49-F238E27FC236}">
                        <a16:creationId xmlns:a16="http://schemas.microsoft.com/office/drawing/2014/main" id="{04A5AAA9-2A0E-9EF3-7148-D723268F4120}"/>
                      </a:ext>
                    </a:extLst>
                  </p:cNvPr>
                  <p:cNvSpPr/>
                  <p:nvPr/>
                </p:nvSpPr>
                <p:spPr>
                  <a:xfrm>
                    <a:off x="7995389" y="6154024"/>
                    <a:ext cx="1942147" cy="4762"/>
                  </a:xfrm>
                  <a:custGeom>
                    <a:avLst/>
                    <a:gdLst>
                      <a:gd name="connsiteX0" fmla="*/ 2858 w 1942147"/>
                      <a:gd name="connsiteY0" fmla="*/ 0 h 4762"/>
                      <a:gd name="connsiteX1" fmla="*/ 1939290 w 1942147"/>
                      <a:gd name="connsiteY1" fmla="*/ 0 h 4762"/>
                      <a:gd name="connsiteX2" fmla="*/ 1942148 w 1942147"/>
                      <a:gd name="connsiteY2" fmla="*/ 4763 h 4762"/>
                      <a:gd name="connsiteX3" fmla="*/ 0 w 1942147"/>
                      <a:gd name="connsiteY3" fmla="*/ 4763 h 4762"/>
                      <a:gd name="connsiteX4" fmla="*/ 2858 w 1942147"/>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2147" h="4762">
                        <a:moveTo>
                          <a:pt x="2858" y="0"/>
                        </a:moveTo>
                        <a:lnTo>
                          <a:pt x="1939290" y="0"/>
                        </a:lnTo>
                        <a:cubicBezTo>
                          <a:pt x="1940243" y="1905"/>
                          <a:pt x="1941195" y="2857"/>
                          <a:pt x="1942148" y="4763"/>
                        </a:cubicBezTo>
                        <a:lnTo>
                          <a:pt x="0" y="4763"/>
                        </a:lnTo>
                        <a:cubicBezTo>
                          <a:pt x="953" y="3810"/>
                          <a:pt x="1905" y="1905"/>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7" name="Forma libre: forma 2375">
                    <a:extLst>
                      <a:ext uri="{FF2B5EF4-FFF2-40B4-BE49-F238E27FC236}">
                        <a16:creationId xmlns:a16="http://schemas.microsoft.com/office/drawing/2014/main" id="{AE05502B-E2CC-93C1-80B9-BD6F9870BA28}"/>
                      </a:ext>
                    </a:extLst>
                  </p:cNvPr>
                  <p:cNvSpPr/>
                  <p:nvPr/>
                </p:nvSpPr>
                <p:spPr>
                  <a:xfrm>
                    <a:off x="7992532" y="6158786"/>
                    <a:ext cx="1946909" cy="4762"/>
                  </a:xfrm>
                  <a:custGeom>
                    <a:avLst/>
                    <a:gdLst>
                      <a:gd name="connsiteX0" fmla="*/ 2857 w 1946909"/>
                      <a:gd name="connsiteY0" fmla="*/ 0 h 4762"/>
                      <a:gd name="connsiteX1" fmla="*/ 1944053 w 1946909"/>
                      <a:gd name="connsiteY1" fmla="*/ 0 h 4762"/>
                      <a:gd name="connsiteX2" fmla="*/ 1946910 w 1946909"/>
                      <a:gd name="connsiteY2" fmla="*/ 4763 h 4762"/>
                      <a:gd name="connsiteX3" fmla="*/ 0 w 1946909"/>
                      <a:gd name="connsiteY3" fmla="*/ 4763 h 4762"/>
                      <a:gd name="connsiteX4" fmla="*/ 2857 w 1946909"/>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6909" h="4762">
                        <a:moveTo>
                          <a:pt x="2857" y="0"/>
                        </a:moveTo>
                        <a:lnTo>
                          <a:pt x="1944053" y="0"/>
                        </a:lnTo>
                        <a:cubicBezTo>
                          <a:pt x="1945005" y="1905"/>
                          <a:pt x="1945958" y="3810"/>
                          <a:pt x="1946910" y="4763"/>
                        </a:cubicBezTo>
                        <a:lnTo>
                          <a:pt x="0" y="4763"/>
                        </a:lnTo>
                        <a:cubicBezTo>
                          <a:pt x="952" y="3810"/>
                          <a:pt x="1905" y="1905"/>
                          <a:pt x="2857"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8" name="Forma libre: forma 2376">
                    <a:extLst>
                      <a:ext uri="{FF2B5EF4-FFF2-40B4-BE49-F238E27FC236}">
                        <a16:creationId xmlns:a16="http://schemas.microsoft.com/office/drawing/2014/main" id="{45FE01B5-9ED0-193E-0885-B6D2D5F35EC0}"/>
                      </a:ext>
                    </a:extLst>
                  </p:cNvPr>
                  <p:cNvSpPr/>
                  <p:nvPr/>
                </p:nvSpPr>
                <p:spPr>
                  <a:xfrm>
                    <a:off x="7988722" y="6164501"/>
                    <a:ext cx="1955482" cy="6667"/>
                  </a:xfrm>
                  <a:custGeom>
                    <a:avLst/>
                    <a:gdLst>
                      <a:gd name="connsiteX0" fmla="*/ 3810 w 1955482"/>
                      <a:gd name="connsiteY0" fmla="*/ 0 h 6667"/>
                      <a:gd name="connsiteX1" fmla="*/ 1951673 w 1955482"/>
                      <a:gd name="connsiteY1" fmla="*/ 0 h 6667"/>
                      <a:gd name="connsiteX2" fmla="*/ 1955482 w 1955482"/>
                      <a:gd name="connsiteY2" fmla="*/ 6667 h 6667"/>
                      <a:gd name="connsiteX3" fmla="*/ 0 w 1955482"/>
                      <a:gd name="connsiteY3" fmla="*/ 6667 h 6667"/>
                      <a:gd name="connsiteX4" fmla="*/ 3810 w 1955482"/>
                      <a:gd name="connsiteY4" fmla="*/ 0 h 6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5482" h="6667">
                        <a:moveTo>
                          <a:pt x="3810" y="0"/>
                        </a:moveTo>
                        <a:lnTo>
                          <a:pt x="1951673" y="0"/>
                        </a:lnTo>
                        <a:cubicBezTo>
                          <a:pt x="1952625" y="1905"/>
                          <a:pt x="1954530" y="4763"/>
                          <a:pt x="1955482" y="6667"/>
                        </a:cubicBezTo>
                        <a:lnTo>
                          <a:pt x="0" y="6667"/>
                        </a:lnTo>
                        <a:cubicBezTo>
                          <a:pt x="1905" y="3810"/>
                          <a:pt x="2858" y="1905"/>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9" name="Forma libre: forma 2377">
                    <a:extLst>
                      <a:ext uri="{FF2B5EF4-FFF2-40B4-BE49-F238E27FC236}">
                        <a16:creationId xmlns:a16="http://schemas.microsoft.com/office/drawing/2014/main" id="{3C4BAA70-9059-A37E-355D-AAF565664D67}"/>
                      </a:ext>
                    </a:extLst>
                  </p:cNvPr>
                  <p:cNvSpPr/>
                  <p:nvPr/>
                </p:nvSpPr>
                <p:spPr>
                  <a:xfrm>
                    <a:off x="7983960" y="6171168"/>
                    <a:ext cx="1965007" cy="8572"/>
                  </a:xfrm>
                  <a:custGeom>
                    <a:avLst/>
                    <a:gdLst>
                      <a:gd name="connsiteX0" fmla="*/ 4763 w 1965007"/>
                      <a:gd name="connsiteY0" fmla="*/ 0 h 8572"/>
                      <a:gd name="connsiteX1" fmla="*/ 1960245 w 1965007"/>
                      <a:gd name="connsiteY1" fmla="*/ 0 h 8572"/>
                      <a:gd name="connsiteX2" fmla="*/ 1965007 w 1965007"/>
                      <a:gd name="connsiteY2" fmla="*/ 8573 h 8572"/>
                      <a:gd name="connsiteX3" fmla="*/ 0 w 1965007"/>
                      <a:gd name="connsiteY3" fmla="*/ 8573 h 8572"/>
                      <a:gd name="connsiteX4" fmla="*/ 4763 w 1965007"/>
                      <a:gd name="connsiteY4" fmla="*/ 0 h 8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5007" h="8572">
                        <a:moveTo>
                          <a:pt x="4763" y="0"/>
                        </a:moveTo>
                        <a:lnTo>
                          <a:pt x="1960245" y="0"/>
                        </a:lnTo>
                        <a:cubicBezTo>
                          <a:pt x="1962150" y="2858"/>
                          <a:pt x="1964055" y="5715"/>
                          <a:pt x="1965007" y="8573"/>
                        </a:cubicBezTo>
                        <a:lnTo>
                          <a:pt x="0" y="8573"/>
                        </a:lnTo>
                        <a:cubicBezTo>
                          <a:pt x="1905" y="5715"/>
                          <a:pt x="2858" y="2858"/>
                          <a:pt x="476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0" name="Forma libre: forma 2378">
                    <a:extLst>
                      <a:ext uri="{FF2B5EF4-FFF2-40B4-BE49-F238E27FC236}">
                        <a16:creationId xmlns:a16="http://schemas.microsoft.com/office/drawing/2014/main" id="{F2CB7DAE-37A5-0DCE-3EED-FC7B11BAE5A0}"/>
                      </a:ext>
                    </a:extLst>
                  </p:cNvPr>
                  <p:cNvSpPr/>
                  <p:nvPr/>
                </p:nvSpPr>
                <p:spPr>
                  <a:xfrm>
                    <a:off x="7965862" y="6179741"/>
                    <a:ext cx="2001202" cy="32384"/>
                  </a:xfrm>
                  <a:custGeom>
                    <a:avLst/>
                    <a:gdLst>
                      <a:gd name="connsiteX0" fmla="*/ 18098 w 2001202"/>
                      <a:gd name="connsiteY0" fmla="*/ 0 h 32384"/>
                      <a:gd name="connsiteX1" fmla="*/ 1983105 w 2001202"/>
                      <a:gd name="connsiteY1" fmla="*/ 0 h 32384"/>
                      <a:gd name="connsiteX2" fmla="*/ 2001203 w 2001202"/>
                      <a:gd name="connsiteY2" fmla="*/ 32385 h 32384"/>
                      <a:gd name="connsiteX3" fmla="*/ 0 w 2001202"/>
                      <a:gd name="connsiteY3" fmla="*/ 32385 h 32384"/>
                      <a:gd name="connsiteX4" fmla="*/ 18098 w 2001202"/>
                      <a:gd name="connsiteY4" fmla="*/ 0 h 32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202" h="32384">
                        <a:moveTo>
                          <a:pt x="18098" y="0"/>
                        </a:moveTo>
                        <a:lnTo>
                          <a:pt x="1983105" y="0"/>
                        </a:lnTo>
                        <a:cubicBezTo>
                          <a:pt x="1994535" y="20002"/>
                          <a:pt x="2001203" y="32385"/>
                          <a:pt x="2001203" y="32385"/>
                        </a:cubicBezTo>
                        <a:lnTo>
                          <a:pt x="0" y="32385"/>
                        </a:lnTo>
                        <a:cubicBezTo>
                          <a:pt x="0" y="31432"/>
                          <a:pt x="6668" y="19050"/>
                          <a:pt x="1809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753" name="Gráfico 436">
                <a:extLst>
                  <a:ext uri="{FF2B5EF4-FFF2-40B4-BE49-F238E27FC236}">
                    <a16:creationId xmlns:a16="http://schemas.microsoft.com/office/drawing/2014/main" id="{7166D182-6353-C6AB-4A25-74ECD828321C}"/>
                  </a:ext>
                </a:extLst>
              </p:cNvPr>
              <p:cNvGrpSpPr/>
              <p:nvPr/>
            </p:nvGrpSpPr>
            <p:grpSpPr>
              <a:xfrm>
                <a:off x="9901342" y="4477624"/>
                <a:ext cx="1067752" cy="1733550"/>
                <a:chOff x="9901342" y="4477624"/>
                <a:chExt cx="1067752" cy="1733550"/>
              </a:xfrm>
              <a:grpFill/>
            </p:grpSpPr>
            <p:sp>
              <p:nvSpPr>
                <p:cNvPr id="861" name="Forma libre: forma 2329">
                  <a:extLst>
                    <a:ext uri="{FF2B5EF4-FFF2-40B4-BE49-F238E27FC236}">
                      <a16:creationId xmlns:a16="http://schemas.microsoft.com/office/drawing/2014/main" id="{8338D70E-1D18-80A5-F193-D61C240A401B}"/>
                    </a:ext>
                  </a:extLst>
                </p:cNvPr>
                <p:cNvSpPr/>
                <p:nvPr/>
              </p:nvSpPr>
              <p:spPr>
                <a:xfrm>
                  <a:off x="9901342" y="4477624"/>
                  <a:ext cx="1067752" cy="1733550"/>
                </a:xfrm>
                <a:custGeom>
                  <a:avLst/>
                  <a:gdLst>
                    <a:gd name="connsiteX0" fmla="*/ 935355 w 1067752"/>
                    <a:gd name="connsiteY0" fmla="*/ 0 h 1733550"/>
                    <a:gd name="connsiteX1" fmla="*/ 1067753 w 1067752"/>
                    <a:gd name="connsiteY1" fmla="*/ 0 h 1733550"/>
                    <a:gd name="connsiteX2" fmla="*/ 65723 w 1067752"/>
                    <a:gd name="connsiteY2" fmla="*/ 1733550 h 1733550"/>
                    <a:gd name="connsiteX3" fmla="*/ 0 w 1067752"/>
                    <a:gd name="connsiteY3" fmla="*/ 1619250 h 1733550"/>
                    <a:gd name="connsiteX4" fmla="*/ 935355 w 1067752"/>
                    <a:gd name="connsiteY4" fmla="*/ 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752" h="1733550">
                      <a:moveTo>
                        <a:pt x="935355" y="0"/>
                      </a:moveTo>
                      <a:cubicBezTo>
                        <a:pt x="1008698" y="0"/>
                        <a:pt x="1067753" y="0"/>
                        <a:pt x="1067753" y="0"/>
                      </a:cubicBezTo>
                      <a:lnTo>
                        <a:pt x="65723" y="1733550"/>
                      </a:lnTo>
                      <a:cubicBezTo>
                        <a:pt x="65723" y="1733550"/>
                        <a:pt x="36195" y="1682115"/>
                        <a:pt x="0" y="1619250"/>
                      </a:cubicBezTo>
                      <a:cubicBezTo>
                        <a:pt x="0" y="1619250"/>
                        <a:pt x="935355" y="0"/>
                        <a:pt x="935355" y="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62" name="Gráfico 436">
                  <a:extLst>
                    <a:ext uri="{FF2B5EF4-FFF2-40B4-BE49-F238E27FC236}">
                      <a16:creationId xmlns:a16="http://schemas.microsoft.com/office/drawing/2014/main" id="{2703F8F0-E21F-EF71-88CE-CBB0449E4F9F}"/>
                    </a:ext>
                  </a:extLst>
                </p:cNvPr>
                <p:cNvGrpSpPr/>
                <p:nvPr/>
              </p:nvGrpSpPr>
              <p:grpSpPr>
                <a:xfrm>
                  <a:off x="9901342" y="4477624"/>
                  <a:ext cx="1067752" cy="1733550"/>
                  <a:chOff x="9901342" y="4477624"/>
                  <a:chExt cx="1067752" cy="1733550"/>
                </a:xfrm>
                <a:grpFill/>
              </p:grpSpPr>
              <p:sp>
                <p:nvSpPr>
                  <p:cNvPr id="863" name="Forma libre: forma 2331">
                    <a:extLst>
                      <a:ext uri="{FF2B5EF4-FFF2-40B4-BE49-F238E27FC236}">
                        <a16:creationId xmlns:a16="http://schemas.microsoft.com/office/drawing/2014/main" id="{B7171F0A-6DAC-5F3A-B37D-E9DFD048B395}"/>
                      </a:ext>
                    </a:extLst>
                  </p:cNvPr>
                  <p:cNvSpPr/>
                  <p:nvPr/>
                </p:nvSpPr>
                <p:spPr>
                  <a:xfrm>
                    <a:off x="9901342" y="4477624"/>
                    <a:ext cx="944880" cy="1628775"/>
                  </a:xfrm>
                  <a:custGeom>
                    <a:avLst/>
                    <a:gdLst>
                      <a:gd name="connsiteX0" fmla="*/ 0 w 944880"/>
                      <a:gd name="connsiteY0" fmla="*/ 1619250 h 1628775"/>
                      <a:gd name="connsiteX1" fmla="*/ 934403 w 944880"/>
                      <a:gd name="connsiteY1" fmla="*/ 0 h 1628775"/>
                      <a:gd name="connsiteX2" fmla="*/ 944880 w 944880"/>
                      <a:gd name="connsiteY2" fmla="*/ 0 h 1628775"/>
                      <a:gd name="connsiteX3" fmla="*/ 4763 w 944880"/>
                      <a:gd name="connsiteY3" fmla="*/ 1628775 h 1628775"/>
                      <a:gd name="connsiteX4" fmla="*/ 0 w 944880"/>
                      <a:gd name="connsiteY4" fmla="*/ 1619250 h 1628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880" h="1628775">
                        <a:moveTo>
                          <a:pt x="0" y="1619250"/>
                        </a:moveTo>
                        <a:lnTo>
                          <a:pt x="934403" y="0"/>
                        </a:lnTo>
                        <a:cubicBezTo>
                          <a:pt x="938213" y="0"/>
                          <a:pt x="942023" y="0"/>
                          <a:pt x="944880" y="0"/>
                        </a:cubicBezTo>
                        <a:lnTo>
                          <a:pt x="4763" y="1628775"/>
                        </a:lnTo>
                        <a:cubicBezTo>
                          <a:pt x="3810" y="1625918"/>
                          <a:pt x="1905" y="1622107"/>
                          <a:pt x="0" y="161925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4" name="Forma libre: forma 2332">
                    <a:extLst>
                      <a:ext uri="{FF2B5EF4-FFF2-40B4-BE49-F238E27FC236}">
                        <a16:creationId xmlns:a16="http://schemas.microsoft.com/office/drawing/2014/main" id="{5F95549C-C3E4-F54B-2E80-84DF770A82F7}"/>
                      </a:ext>
                    </a:extLst>
                  </p:cNvPr>
                  <p:cNvSpPr/>
                  <p:nvPr/>
                </p:nvSpPr>
                <p:spPr>
                  <a:xfrm>
                    <a:off x="9907057" y="4477624"/>
                    <a:ext cx="949642" cy="1637347"/>
                  </a:xfrm>
                  <a:custGeom>
                    <a:avLst/>
                    <a:gdLst>
                      <a:gd name="connsiteX0" fmla="*/ 0 w 949642"/>
                      <a:gd name="connsiteY0" fmla="*/ 1628775 h 1637347"/>
                      <a:gd name="connsiteX1" fmla="*/ 940118 w 949642"/>
                      <a:gd name="connsiteY1" fmla="*/ 0 h 1637347"/>
                      <a:gd name="connsiteX2" fmla="*/ 949643 w 949642"/>
                      <a:gd name="connsiteY2" fmla="*/ 0 h 1637347"/>
                      <a:gd name="connsiteX3" fmla="*/ 4763 w 949642"/>
                      <a:gd name="connsiteY3" fmla="*/ 1637348 h 1637347"/>
                      <a:gd name="connsiteX4" fmla="*/ 0 w 949642"/>
                      <a:gd name="connsiteY4" fmla="*/ 1628775 h 1637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642" h="1637347">
                        <a:moveTo>
                          <a:pt x="0" y="1628775"/>
                        </a:moveTo>
                        <a:lnTo>
                          <a:pt x="940118" y="0"/>
                        </a:lnTo>
                        <a:cubicBezTo>
                          <a:pt x="942975" y="0"/>
                          <a:pt x="946785" y="0"/>
                          <a:pt x="949643" y="0"/>
                        </a:cubicBezTo>
                        <a:lnTo>
                          <a:pt x="4763" y="1637348"/>
                        </a:lnTo>
                        <a:cubicBezTo>
                          <a:pt x="2858" y="1634490"/>
                          <a:pt x="953" y="1631632"/>
                          <a:pt x="0" y="162877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5" name="Forma libre: forma 2333">
                    <a:extLst>
                      <a:ext uri="{FF2B5EF4-FFF2-40B4-BE49-F238E27FC236}">
                        <a16:creationId xmlns:a16="http://schemas.microsoft.com/office/drawing/2014/main" id="{1B344217-7BBA-0335-9AEC-968E3417E17A}"/>
                      </a:ext>
                    </a:extLst>
                  </p:cNvPr>
                  <p:cNvSpPr/>
                  <p:nvPr/>
                </p:nvSpPr>
                <p:spPr>
                  <a:xfrm>
                    <a:off x="9911819" y="4477624"/>
                    <a:ext cx="951547" cy="1642109"/>
                  </a:xfrm>
                  <a:custGeom>
                    <a:avLst/>
                    <a:gdLst>
                      <a:gd name="connsiteX0" fmla="*/ 0 w 951547"/>
                      <a:gd name="connsiteY0" fmla="*/ 1637348 h 1642109"/>
                      <a:gd name="connsiteX1" fmla="*/ 944880 w 951547"/>
                      <a:gd name="connsiteY1" fmla="*/ 0 h 1642109"/>
                      <a:gd name="connsiteX2" fmla="*/ 951547 w 951547"/>
                      <a:gd name="connsiteY2" fmla="*/ 0 h 1642109"/>
                      <a:gd name="connsiteX3" fmla="*/ 3810 w 951547"/>
                      <a:gd name="connsiteY3" fmla="*/ 1642110 h 1642109"/>
                      <a:gd name="connsiteX4" fmla="*/ 0 w 951547"/>
                      <a:gd name="connsiteY4" fmla="*/ 1637348 h 1642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547" h="1642109">
                        <a:moveTo>
                          <a:pt x="0" y="1637348"/>
                        </a:moveTo>
                        <a:lnTo>
                          <a:pt x="944880" y="0"/>
                        </a:lnTo>
                        <a:cubicBezTo>
                          <a:pt x="946785" y="0"/>
                          <a:pt x="948690" y="0"/>
                          <a:pt x="951547" y="0"/>
                        </a:cubicBezTo>
                        <a:lnTo>
                          <a:pt x="3810" y="1642110"/>
                        </a:lnTo>
                        <a:cubicBezTo>
                          <a:pt x="1905" y="1640205"/>
                          <a:pt x="953" y="1638300"/>
                          <a:pt x="0" y="163734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6" name="Forma libre: forma 2334">
                    <a:extLst>
                      <a:ext uri="{FF2B5EF4-FFF2-40B4-BE49-F238E27FC236}">
                        <a16:creationId xmlns:a16="http://schemas.microsoft.com/office/drawing/2014/main" id="{5FAE227B-30AF-0575-90CB-5C7E975A3696}"/>
                      </a:ext>
                    </a:extLst>
                  </p:cNvPr>
                  <p:cNvSpPr/>
                  <p:nvPr/>
                </p:nvSpPr>
                <p:spPr>
                  <a:xfrm>
                    <a:off x="9914677" y="4477624"/>
                    <a:ext cx="953452" cy="1646872"/>
                  </a:xfrm>
                  <a:custGeom>
                    <a:avLst/>
                    <a:gdLst>
                      <a:gd name="connsiteX0" fmla="*/ 0 w 953452"/>
                      <a:gd name="connsiteY0" fmla="*/ 1642110 h 1646872"/>
                      <a:gd name="connsiteX1" fmla="*/ 947738 w 953452"/>
                      <a:gd name="connsiteY1" fmla="*/ 0 h 1646872"/>
                      <a:gd name="connsiteX2" fmla="*/ 953452 w 953452"/>
                      <a:gd name="connsiteY2" fmla="*/ 0 h 1646872"/>
                      <a:gd name="connsiteX3" fmla="*/ 2857 w 953452"/>
                      <a:gd name="connsiteY3" fmla="*/ 1646873 h 1646872"/>
                      <a:gd name="connsiteX4" fmla="*/ 0 w 953452"/>
                      <a:gd name="connsiteY4" fmla="*/ 1642110 h 1646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452" h="1646872">
                        <a:moveTo>
                          <a:pt x="0" y="1642110"/>
                        </a:moveTo>
                        <a:lnTo>
                          <a:pt x="947738" y="0"/>
                        </a:lnTo>
                        <a:cubicBezTo>
                          <a:pt x="949642" y="0"/>
                          <a:pt x="951547" y="0"/>
                          <a:pt x="953452" y="0"/>
                        </a:cubicBezTo>
                        <a:lnTo>
                          <a:pt x="2857" y="1646873"/>
                        </a:lnTo>
                        <a:cubicBezTo>
                          <a:pt x="1905" y="1645920"/>
                          <a:pt x="952" y="1644015"/>
                          <a:pt x="0" y="16421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7" name="Forma libre: forma 2335">
                    <a:extLst>
                      <a:ext uri="{FF2B5EF4-FFF2-40B4-BE49-F238E27FC236}">
                        <a16:creationId xmlns:a16="http://schemas.microsoft.com/office/drawing/2014/main" id="{1A808CFE-2985-8C83-6769-5C061C70D5F2}"/>
                      </a:ext>
                    </a:extLst>
                  </p:cNvPr>
                  <p:cNvSpPr/>
                  <p:nvPr/>
                </p:nvSpPr>
                <p:spPr>
                  <a:xfrm>
                    <a:off x="9917535" y="4477624"/>
                    <a:ext cx="955357" cy="1651634"/>
                  </a:xfrm>
                  <a:custGeom>
                    <a:avLst/>
                    <a:gdLst>
                      <a:gd name="connsiteX0" fmla="*/ 0 w 955357"/>
                      <a:gd name="connsiteY0" fmla="*/ 1646873 h 1651634"/>
                      <a:gd name="connsiteX1" fmla="*/ 950595 w 955357"/>
                      <a:gd name="connsiteY1" fmla="*/ 0 h 1651634"/>
                      <a:gd name="connsiteX2" fmla="*/ 955357 w 955357"/>
                      <a:gd name="connsiteY2" fmla="*/ 0 h 1651634"/>
                      <a:gd name="connsiteX3" fmla="*/ 1905 w 955357"/>
                      <a:gd name="connsiteY3" fmla="*/ 1651635 h 1651634"/>
                      <a:gd name="connsiteX4" fmla="*/ 0 w 955357"/>
                      <a:gd name="connsiteY4" fmla="*/ 1646873 h 1651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5357" h="1651634">
                        <a:moveTo>
                          <a:pt x="0" y="1646873"/>
                        </a:moveTo>
                        <a:lnTo>
                          <a:pt x="950595" y="0"/>
                        </a:lnTo>
                        <a:cubicBezTo>
                          <a:pt x="952500" y="0"/>
                          <a:pt x="953453" y="0"/>
                          <a:pt x="955357" y="0"/>
                        </a:cubicBezTo>
                        <a:lnTo>
                          <a:pt x="1905" y="1651635"/>
                        </a:lnTo>
                        <a:cubicBezTo>
                          <a:pt x="1905" y="1649730"/>
                          <a:pt x="953" y="1648778"/>
                          <a:pt x="0" y="164687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8" name="Forma libre: forma 2336">
                    <a:extLst>
                      <a:ext uri="{FF2B5EF4-FFF2-40B4-BE49-F238E27FC236}">
                        <a16:creationId xmlns:a16="http://schemas.microsoft.com/office/drawing/2014/main" id="{D1FC72CF-4623-132B-618D-67965BDB1005}"/>
                      </a:ext>
                    </a:extLst>
                  </p:cNvPr>
                  <p:cNvSpPr/>
                  <p:nvPr/>
                </p:nvSpPr>
                <p:spPr>
                  <a:xfrm>
                    <a:off x="9919440" y="4477624"/>
                    <a:ext cx="958214" cy="1655444"/>
                  </a:xfrm>
                  <a:custGeom>
                    <a:avLst/>
                    <a:gdLst>
                      <a:gd name="connsiteX0" fmla="*/ 0 w 958214"/>
                      <a:gd name="connsiteY0" fmla="*/ 1651635 h 1655444"/>
                      <a:gd name="connsiteX1" fmla="*/ 953452 w 958214"/>
                      <a:gd name="connsiteY1" fmla="*/ 0 h 1655444"/>
                      <a:gd name="connsiteX2" fmla="*/ 958215 w 958214"/>
                      <a:gd name="connsiteY2" fmla="*/ 0 h 1655444"/>
                      <a:gd name="connsiteX3" fmla="*/ 2857 w 958214"/>
                      <a:gd name="connsiteY3" fmla="*/ 1655445 h 1655444"/>
                      <a:gd name="connsiteX4" fmla="*/ 0 w 958214"/>
                      <a:gd name="connsiteY4" fmla="*/ 1651635 h 1655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214" h="1655444">
                        <a:moveTo>
                          <a:pt x="0" y="1651635"/>
                        </a:moveTo>
                        <a:lnTo>
                          <a:pt x="953452" y="0"/>
                        </a:lnTo>
                        <a:cubicBezTo>
                          <a:pt x="955357" y="0"/>
                          <a:pt x="956310" y="0"/>
                          <a:pt x="958215" y="0"/>
                        </a:cubicBezTo>
                        <a:lnTo>
                          <a:pt x="2857" y="1655445"/>
                        </a:lnTo>
                        <a:cubicBezTo>
                          <a:pt x="1905" y="1653540"/>
                          <a:pt x="952" y="1652588"/>
                          <a:pt x="0" y="165163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9" name="Forma libre: forma 2337">
                    <a:extLst>
                      <a:ext uri="{FF2B5EF4-FFF2-40B4-BE49-F238E27FC236}">
                        <a16:creationId xmlns:a16="http://schemas.microsoft.com/office/drawing/2014/main" id="{D1CAB715-5183-6BD1-8043-DF364BAC3FE3}"/>
                      </a:ext>
                    </a:extLst>
                  </p:cNvPr>
                  <p:cNvSpPr/>
                  <p:nvPr/>
                </p:nvSpPr>
                <p:spPr>
                  <a:xfrm>
                    <a:off x="9922297" y="4477624"/>
                    <a:ext cx="960119" cy="1659255"/>
                  </a:xfrm>
                  <a:custGeom>
                    <a:avLst/>
                    <a:gdLst>
                      <a:gd name="connsiteX0" fmla="*/ 0 w 960119"/>
                      <a:gd name="connsiteY0" fmla="*/ 1655445 h 1659255"/>
                      <a:gd name="connsiteX1" fmla="*/ 955357 w 960119"/>
                      <a:gd name="connsiteY1" fmla="*/ 0 h 1659255"/>
                      <a:gd name="connsiteX2" fmla="*/ 960120 w 960119"/>
                      <a:gd name="connsiteY2" fmla="*/ 0 h 1659255"/>
                      <a:gd name="connsiteX3" fmla="*/ 1905 w 960119"/>
                      <a:gd name="connsiteY3" fmla="*/ 1659255 h 1659255"/>
                      <a:gd name="connsiteX4" fmla="*/ 0 w 960119"/>
                      <a:gd name="connsiteY4" fmla="*/ 1655445 h 1659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119" h="1659255">
                        <a:moveTo>
                          <a:pt x="0" y="1655445"/>
                        </a:moveTo>
                        <a:lnTo>
                          <a:pt x="955357" y="0"/>
                        </a:lnTo>
                        <a:cubicBezTo>
                          <a:pt x="957263" y="0"/>
                          <a:pt x="958215" y="0"/>
                          <a:pt x="960120" y="0"/>
                        </a:cubicBezTo>
                        <a:lnTo>
                          <a:pt x="1905" y="1659255"/>
                        </a:lnTo>
                        <a:cubicBezTo>
                          <a:pt x="953" y="1657350"/>
                          <a:pt x="953" y="1656398"/>
                          <a:pt x="0" y="165544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0" name="Forma libre: forma 2338">
                    <a:extLst>
                      <a:ext uri="{FF2B5EF4-FFF2-40B4-BE49-F238E27FC236}">
                        <a16:creationId xmlns:a16="http://schemas.microsoft.com/office/drawing/2014/main" id="{388C2F81-5B3D-6BC5-96E4-7FEE58F8A1FC}"/>
                      </a:ext>
                    </a:extLst>
                  </p:cNvPr>
                  <p:cNvSpPr/>
                  <p:nvPr/>
                </p:nvSpPr>
                <p:spPr>
                  <a:xfrm>
                    <a:off x="9924202" y="4477624"/>
                    <a:ext cx="962025" cy="1663065"/>
                  </a:xfrm>
                  <a:custGeom>
                    <a:avLst/>
                    <a:gdLst>
                      <a:gd name="connsiteX0" fmla="*/ 0 w 962025"/>
                      <a:gd name="connsiteY0" fmla="*/ 1659255 h 1663065"/>
                      <a:gd name="connsiteX1" fmla="*/ 958215 w 962025"/>
                      <a:gd name="connsiteY1" fmla="*/ 0 h 1663065"/>
                      <a:gd name="connsiteX2" fmla="*/ 962025 w 962025"/>
                      <a:gd name="connsiteY2" fmla="*/ 0 h 1663065"/>
                      <a:gd name="connsiteX3" fmla="*/ 1905 w 962025"/>
                      <a:gd name="connsiteY3" fmla="*/ 1663065 h 1663065"/>
                      <a:gd name="connsiteX4" fmla="*/ 0 w 962025"/>
                      <a:gd name="connsiteY4" fmla="*/ 1659255 h 1663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1663065">
                        <a:moveTo>
                          <a:pt x="0" y="1659255"/>
                        </a:moveTo>
                        <a:lnTo>
                          <a:pt x="958215" y="0"/>
                        </a:lnTo>
                        <a:cubicBezTo>
                          <a:pt x="960120" y="0"/>
                          <a:pt x="961072" y="0"/>
                          <a:pt x="962025" y="0"/>
                        </a:cubicBezTo>
                        <a:lnTo>
                          <a:pt x="1905" y="1663065"/>
                        </a:lnTo>
                        <a:cubicBezTo>
                          <a:pt x="1905" y="1661160"/>
                          <a:pt x="952" y="1660207"/>
                          <a:pt x="0" y="165925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1" name="Forma libre: forma 2339">
                    <a:extLst>
                      <a:ext uri="{FF2B5EF4-FFF2-40B4-BE49-F238E27FC236}">
                        <a16:creationId xmlns:a16="http://schemas.microsoft.com/office/drawing/2014/main" id="{58F5B758-3DEE-74B7-C705-17D7730CE5F8}"/>
                      </a:ext>
                    </a:extLst>
                  </p:cNvPr>
                  <p:cNvSpPr/>
                  <p:nvPr/>
                </p:nvSpPr>
                <p:spPr>
                  <a:xfrm>
                    <a:off x="9926107" y="4477624"/>
                    <a:ext cx="964882" cy="1666875"/>
                  </a:xfrm>
                  <a:custGeom>
                    <a:avLst/>
                    <a:gdLst>
                      <a:gd name="connsiteX0" fmla="*/ 0 w 964882"/>
                      <a:gd name="connsiteY0" fmla="*/ 1663065 h 1666875"/>
                      <a:gd name="connsiteX1" fmla="*/ 960120 w 964882"/>
                      <a:gd name="connsiteY1" fmla="*/ 0 h 1666875"/>
                      <a:gd name="connsiteX2" fmla="*/ 964883 w 964882"/>
                      <a:gd name="connsiteY2" fmla="*/ 0 h 1666875"/>
                      <a:gd name="connsiteX3" fmla="*/ 2858 w 964882"/>
                      <a:gd name="connsiteY3" fmla="*/ 1666875 h 1666875"/>
                      <a:gd name="connsiteX4" fmla="*/ 0 w 964882"/>
                      <a:gd name="connsiteY4" fmla="*/ 1663065 h 166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882" h="1666875">
                        <a:moveTo>
                          <a:pt x="0" y="1663065"/>
                        </a:moveTo>
                        <a:lnTo>
                          <a:pt x="960120" y="0"/>
                        </a:lnTo>
                        <a:cubicBezTo>
                          <a:pt x="962025" y="0"/>
                          <a:pt x="962978" y="0"/>
                          <a:pt x="964883" y="0"/>
                        </a:cubicBezTo>
                        <a:lnTo>
                          <a:pt x="2858" y="1666875"/>
                        </a:lnTo>
                        <a:cubicBezTo>
                          <a:pt x="1905" y="1664970"/>
                          <a:pt x="953" y="1664018"/>
                          <a:pt x="0" y="166306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2" name="Forma libre: forma 2340">
                    <a:extLst>
                      <a:ext uri="{FF2B5EF4-FFF2-40B4-BE49-F238E27FC236}">
                        <a16:creationId xmlns:a16="http://schemas.microsoft.com/office/drawing/2014/main" id="{F6C5B961-7E71-F35B-C08E-674DF6B5E606}"/>
                      </a:ext>
                    </a:extLst>
                  </p:cNvPr>
                  <p:cNvSpPr/>
                  <p:nvPr/>
                </p:nvSpPr>
                <p:spPr>
                  <a:xfrm>
                    <a:off x="9928965" y="4477624"/>
                    <a:ext cx="965834" cy="1669732"/>
                  </a:xfrm>
                  <a:custGeom>
                    <a:avLst/>
                    <a:gdLst>
                      <a:gd name="connsiteX0" fmla="*/ 0 w 965834"/>
                      <a:gd name="connsiteY0" fmla="*/ 1666875 h 1669732"/>
                      <a:gd name="connsiteX1" fmla="*/ 962025 w 965834"/>
                      <a:gd name="connsiteY1" fmla="*/ 0 h 1669732"/>
                      <a:gd name="connsiteX2" fmla="*/ 965835 w 965834"/>
                      <a:gd name="connsiteY2" fmla="*/ 0 h 1669732"/>
                      <a:gd name="connsiteX3" fmla="*/ 1905 w 965834"/>
                      <a:gd name="connsiteY3" fmla="*/ 1669732 h 1669732"/>
                      <a:gd name="connsiteX4" fmla="*/ 0 w 965834"/>
                      <a:gd name="connsiteY4" fmla="*/ 1666875 h 1669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5834" h="1669732">
                        <a:moveTo>
                          <a:pt x="0" y="1666875"/>
                        </a:moveTo>
                        <a:lnTo>
                          <a:pt x="962025" y="0"/>
                        </a:lnTo>
                        <a:cubicBezTo>
                          <a:pt x="963930" y="0"/>
                          <a:pt x="964882" y="0"/>
                          <a:pt x="965835" y="0"/>
                        </a:cubicBezTo>
                        <a:lnTo>
                          <a:pt x="1905" y="1669732"/>
                        </a:lnTo>
                        <a:cubicBezTo>
                          <a:pt x="952" y="1668780"/>
                          <a:pt x="0" y="1667828"/>
                          <a:pt x="0" y="166687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3" name="Forma libre: forma 2341">
                    <a:extLst>
                      <a:ext uri="{FF2B5EF4-FFF2-40B4-BE49-F238E27FC236}">
                        <a16:creationId xmlns:a16="http://schemas.microsoft.com/office/drawing/2014/main" id="{298F4DD7-5834-A072-2C1E-F22F53B8B24F}"/>
                      </a:ext>
                    </a:extLst>
                  </p:cNvPr>
                  <p:cNvSpPr/>
                  <p:nvPr/>
                </p:nvSpPr>
                <p:spPr>
                  <a:xfrm>
                    <a:off x="9930869" y="4477624"/>
                    <a:ext cx="968692" cy="1673542"/>
                  </a:xfrm>
                  <a:custGeom>
                    <a:avLst/>
                    <a:gdLst>
                      <a:gd name="connsiteX0" fmla="*/ 0 w 968692"/>
                      <a:gd name="connsiteY0" fmla="*/ 1669732 h 1673542"/>
                      <a:gd name="connsiteX1" fmla="*/ 963930 w 968692"/>
                      <a:gd name="connsiteY1" fmla="*/ 0 h 1673542"/>
                      <a:gd name="connsiteX2" fmla="*/ 968693 w 968692"/>
                      <a:gd name="connsiteY2" fmla="*/ 0 h 1673542"/>
                      <a:gd name="connsiteX3" fmla="*/ 1905 w 968692"/>
                      <a:gd name="connsiteY3" fmla="*/ 1673543 h 1673542"/>
                      <a:gd name="connsiteX4" fmla="*/ 0 w 968692"/>
                      <a:gd name="connsiteY4" fmla="*/ 1669732 h 1673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692" h="1673542">
                        <a:moveTo>
                          <a:pt x="0" y="1669732"/>
                        </a:moveTo>
                        <a:lnTo>
                          <a:pt x="963930" y="0"/>
                        </a:lnTo>
                        <a:cubicBezTo>
                          <a:pt x="965835" y="0"/>
                          <a:pt x="966788" y="0"/>
                          <a:pt x="968693" y="0"/>
                        </a:cubicBezTo>
                        <a:lnTo>
                          <a:pt x="1905" y="1673543"/>
                        </a:lnTo>
                        <a:cubicBezTo>
                          <a:pt x="953" y="1672590"/>
                          <a:pt x="953" y="1671638"/>
                          <a:pt x="0" y="1669732"/>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4" name="Forma libre: forma 2342">
                    <a:extLst>
                      <a:ext uri="{FF2B5EF4-FFF2-40B4-BE49-F238E27FC236}">
                        <a16:creationId xmlns:a16="http://schemas.microsoft.com/office/drawing/2014/main" id="{5CBC3D74-A86C-925A-4A93-9FA34883D172}"/>
                      </a:ext>
                    </a:extLst>
                  </p:cNvPr>
                  <p:cNvSpPr/>
                  <p:nvPr/>
                </p:nvSpPr>
                <p:spPr>
                  <a:xfrm>
                    <a:off x="9932775" y="4477624"/>
                    <a:ext cx="971550" cy="1677352"/>
                  </a:xfrm>
                  <a:custGeom>
                    <a:avLst/>
                    <a:gdLst>
                      <a:gd name="connsiteX0" fmla="*/ 0 w 971550"/>
                      <a:gd name="connsiteY0" fmla="*/ 1673543 h 1677352"/>
                      <a:gd name="connsiteX1" fmla="*/ 966788 w 971550"/>
                      <a:gd name="connsiteY1" fmla="*/ 0 h 1677352"/>
                      <a:gd name="connsiteX2" fmla="*/ 971550 w 971550"/>
                      <a:gd name="connsiteY2" fmla="*/ 0 h 1677352"/>
                      <a:gd name="connsiteX3" fmla="*/ 1905 w 971550"/>
                      <a:gd name="connsiteY3" fmla="*/ 1677353 h 1677352"/>
                      <a:gd name="connsiteX4" fmla="*/ 0 w 971550"/>
                      <a:gd name="connsiteY4" fmla="*/ 1673543 h 16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50" h="1677352">
                        <a:moveTo>
                          <a:pt x="0" y="1673543"/>
                        </a:moveTo>
                        <a:lnTo>
                          <a:pt x="966788" y="0"/>
                        </a:lnTo>
                        <a:cubicBezTo>
                          <a:pt x="968692" y="0"/>
                          <a:pt x="969645" y="0"/>
                          <a:pt x="971550" y="0"/>
                        </a:cubicBezTo>
                        <a:lnTo>
                          <a:pt x="1905" y="1677353"/>
                        </a:lnTo>
                        <a:cubicBezTo>
                          <a:pt x="1905" y="1676400"/>
                          <a:pt x="953" y="1675448"/>
                          <a:pt x="0" y="167354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5" name="Forma libre: forma 2343">
                    <a:extLst>
                      <a:ext uri="{FF2B5EF4-FFF2-40B4-BE49-F238E27FC236}">
                        <a16:creationId xmlns:a16="http://schemas.microsoft.com/office/drawing/2014/main" id="{48DB9764-0C9F-4F1F-94CB-F49942A0A24E}"/>
                      </a:ext>
                    </a:extLst>
                  </p:cNvPr>
                  <p:cNvSpPr/>
                  <p:nvPr/>
                </p:nvSpPr>
                <p:spPr>
                  <a:xfrm>
                    <a:off x="9934679" y="4477624"/>
                    <a:ext cx="973455" cy="1682115"/>
                  </a:xfrm>
                  <a:custGeom>
                    <a:avLst/>
                    <a:gdLst>
                      <a:gd name="connsiteX0" fmla="*/ 0 w 973455"/>
                      <a:gd name="connsiteY0" fmla="*/ 1677353 h 1682115"/>
                      <a:gd name="connsiteX1" fmla="*/ 968693 w 973455"/>
                      <a:gd name="connsiteY1" fmla="*/ 0 h 1682115"/>
                      <a:gd name="connsiteX2" fmla="*/ 973455 w 973455"/>
                      <a:gd name="connsiteY2" fmla="*/ 0 h 1682115"/>
                      <a:gd name="connsiteX3" fmla="*/ 2858 w 973455"/>
                      <a:gd name="connsiteY3" fmla="*/ 1682115 h 1682115"/>
                      <a:gd name="connsiteX4" fmla="*/ 0 w 973455"/>
                      <a:gd name="connsiteY4" fmla="*/ 1677353 h 1682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455" h="1682115">
                        <a:moveTo>
                          <a:pt x="0" y="1677353"/>
                        </a:moveTo>
                        <a:lnTo>
                          <a:pt x="968693" y="0"/>
                        </a:lnTo>
                        <a:cubicBezTo>
                          <a:pt x="970598" y="0"/>
                          <a:pt x="971550" y="0"/>
                          <a:pt x="973455" y="0"/>
                        </a:cubicBezTo>
                        <a:lnTo>
                          <a:pt x="2858" y="1682115"/>
                        </a:lnTo>
                        <a:cubicBezTo>
                          <a:pt x="1905" y="1680210"/>
                          <a:pt x="953" y="1679257"/>
                          <a:pt x="0" y="167735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6" name="Forma libre: forma 2344">
                    <a:extLst>
                      <a:ext uri="{FF2B5EF4-FFF2-40B4-BE49-F238E27FC236}">
                        <a16:creationId xmlns:a16="http://schemas.microsoft.com/office/drawing/2014/main" id="{2D323C1E-BA14-6220-9D81-BD8743A88157}"/>
                      </a:ext>
                    </a:extLst>
                  </p:cNvPr>
                  <p:cNvSpPr/>
                  <p:nvPr/>
                </p:nvSpPr>
                <p:spPr>
                  <a:xfrm>
                    <a:off x="9937537" y="4477624"/>
                    <a:ext cx="975359" cy="1685925"/>
                  </a:xfrm>
                  <a:custGeom>
                    <a:avLst/>
                    <a:gdLst>
                      <a:gd name="connsiteX0" fmla="*/ 0 w 975359"/>
                      <a:gd name="connsiteY0" fmla="*/ 1682115 h 1685925"/>
                      <a:gd name="connsiteX1" fmla="*/ 970597 w 975359"/>
                      <a:gd name="connsiteY1" fmla="*/ 0 h 1685925"/>
                      <a:gd name="connsiteX2" fmla="*/ 975360 w 975359"/>
                      <a:gd name="connsiteY2" fmla="*/ 0 h 1685925"/>
                      <a:gd name="connsiteX3" fmla="*/ 1905 w 975359"/>
                      <a:gd name="connsiteY3" fmla="*/ 1685925 h 1685925"/>
                      <a:gd name="connsiteX4" fmla="*/ 0 w 975359"/>
                      <a:gd name="connsiteY4" fmla="*/ 1682115 h 168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359" h="1685925">
                        <a:moveTo>
                          <a:pt x="0" y="1682115"/>
                        </a:moveTo>
                        <a:lnTo>
                          <a:pt x="970597" y="0"/>
                        </a:lnTo>
                        <a:cubicBezTo>
                          <a:pt x="972503" y="0"/>
                          <a:pt x="973455" y="0"/>
                          <a:pt x="975360" y="0"/>
                        </a:cubicBezTo>
                        <a:lnTo>
                          <a:pt x="1905" y="1685925"/>
                        </a:lnTo>
                        <a:cubicBezTo>
                          <a:pt x="1905" y="1684020"/>
                          <a:pt x="953" y="1683068"/>
                          <a:pt x="0" y="168211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7" name="Forma libre: forma 2345">
                    <a:extLst>
                      <a:ext uri="{FF2B5EF4-FFF2-40B4-BE49-F238E27FC236}">
                        <a16:creationId xmlns:a16="http://schemas.microsoft.com/office/drawing/2014/main" id="{6ACBEC0B-E0BA-2333-A26C-297A92D11399}"/>
                      </a:ext>
                    </a:extLst>
                  </p:cNvPr>
                  <p:cNvSpPr/>
                  <p:nvPr/>
                </p:nvSpPr>
                <p:spPr>
                  <a:xfrm>
                    <a:off x="9939442" y="4477624"/>
                    <a:ext cx="978217" cy="1689734"/>
                  </a:xfrm>
                  <a:custGeom>
                    <a:avLst/>
                    <a:gdLst>
                      <a:gd name="connsiteX0" fmla="*/ 0 w 978217"/>
                      <a:gd name="connsiteY0" fmla="*/ 1685925 h 1689734"/>
                      <a:gd name="connsiteX1" fmla="*/ 973455 w 978217"/>
                      <a:gd name="connsiteY1" fmla="*/ 0 h 1689734"/>
                      <a:gd name="connsiteX2" fmla="*/ 978218 w 978217"/>
                      <a:gd name="connsiteY2" fmla="*/ 0 h 1689734"/>
                      <a:gd name="connsiteX3" fmla="*/ 2858 w 978217"/>
                      <a:gd name="connsiteY3" fmla="*/ 1689735 h 1689734"/>
                      <a:gd name="connsiteX4" fmla="*/ 0 w 978217"/>
                      <a:gd name="connsiteY4" fmla="*/ 1685925 h 168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217" h="1689734">
                        <a:moveTo>
                          <a:pt x="0" y="1685925"/>
                        </a:moveTo>
                        <a:lnTo>
                          <a:pt x="973455" y="0"/>
                        </a:lnTo>
                        <a:cubicBezTo>
                          <a:pt x="975360" y="0"/>
                          <a:pt x="977265" y="0"/>
                          <a:pt x="978218" y="0"/>
                        </a:cubicBezTo>
                        <a:lnTo>
                          <a:pt x="2858" y="1689735"/>
                        </a:lnTo>
                        <a:cubicBezTo>
                          <a:pt x="1905" y="1688782"/>
                          <a:pt x="953" y="1686878"/>
                          <a:pt x="0" y="168592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8" name="Forma libre: forma 2346">
                    <a:extLst>
                      <a:ext uri="{FF2B5EF4-FFF2-40B4-BE49-F238E27FC236}">
                        <a16:creationId xmlns:a16="http://schemas.microsoft.com/office/drawing/2014/main" id="{36C62137-B710-60BC-0111-7C92A29343BA}"/>
                      </a:ext>
                    </a:extLst>
                  </p:cNvPr>
                  <p:cNvSpPr/>
                  <p:nvPr/>
                </p:nvSpPr>
                <p:spPr>
                  <a:xfrm>
                    <a:off x="9942300" y="4477624"/>
                    <a:ext cx="980122" cy="1694497"/>
                  </a:xfrm>
                  <a:custGeom>
                    <a:avLst/>
                    <a:gdLst>
                      <a:gd name="connsiteX0" fmla="*/ 0 w 980122"/>
                      <a:gd name="connsiteY0" fmla="*/ 1689735 h 1694497"/>
                      <a:gd name="connsiteX1" fmla="*/ 975360 w 980122"/>
                      <a:gd name="connsiteY1" fmla="*/ 0 h 1694497"/>
                      <a:gd name="connsiteX2" fmla="*/ 980122 w 980122"/>
                      <a:gd name="connsiteY2" fmla="*/ 0 h 1694497"/>
                      <a:gd name="connsiteX3" fmla="*/ 2857 w 980122"/>
                      <a:gd name="connsiteY3" fmla="*/ 1694498 h 1694497"/>
                      <a:gd name="connsiteX4" fmla="*/ 0 w 980122"/>
                      <a:gd name="connsiteY4" fmla="*/ 1689735 h 1694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122" h="1694497">
                        <a:moveTo>
                          <a:pt x="0" y="1689735"/>
                        </a:moveTo>
                        <a:lnTo>
                          <a:pt x="975360" y="0"/>
                        </a:lnTo>
                        <a:cubicBezTo>
                          <a:pt x="977265" y="0"/>
                          <a:pt x="979170" y="0"/>
                          <a:pt x="980122" y="0"/>
                        </a:cubicBezTo>
                        <a:lnTo>
                          <a:pt x="2857" y="1694498"/>
                        </a:lnTo>
                        <a:cubicBezTo>
                          <a:pt x="1905" y="1693545"/>
                          <a:pt x="953" y="1691640"/>
                          <a:pt x="0" y="168973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9" name="Forma libre: forma 2347">
                    <a:extLst>
                      <a:ext uri="{FF2B5EF4-FFF2-40B4-BE49-F238E27FC236}">
                        <a16:creationId xmlns:a16="http://schemas.microsoft.com/office/drawing/2014/main" id="{CFEA15BD-467C-C080-506C-F08F9489FA85}"/>
                      </a:ext>
                    </a:extLst>
                  </p:cNvPr>
                  <p:cNvSpPr/>
                  <p:nvPr/>
                </p:nvSpPr>
                <p:spPr>
                  <a:xfrm>
                    <a:off x="9945157" y="4477624"/>
                    <a:ext cx="983932" cy="1699259"/>
                  </a:xfrm>
                  <a:custGeom>
                    <a:avLst/>
                    <a:gdLst>
                      <a:gd name="connsiteX0" fmla="*/ 0 w 983932"/>
                      <a:gd name="connsiteY0" fmla="*/ 1694498 h 1699259"/>
                      <a:gd name="connsiteX1" fmla="*/ 978218 w 983932"/>
                      <a:gd name="connsiteY1" fmla="*/ 0 h 1699259"/>
                      <a:gd name="connsiteX2" fmla="*/ 983933 w 983932"/>
                      <a:gd name="connsiteY2" fmla="*/ 0 h 1699259"/>
                      <a:gd name="connsiteX3" fmla="*/ 2858 w 983932"/>
                      <a:gd name="connsiteY3" fmla="*/ 1699260 h 1699259"/>
                      <a:gd name="connsiteX4" fmla="*/ 0 w 983932"/>
                      <a:gd name="connsiteY4" fmla="*/ 1694498 h 1699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932" h="1699259">
                        <a:moveTo>
                          <a:pt x="0" y="1694498"/>
                        </a:moveTo>
                        <a:lnTo>
                          <a:pt x="978218" y="0"/>
                        </a:lnTo>
                        <a:cubicBezTo>
                          <a:pt x="980122" y="0"/>
                          <a:pt x="982028" y="0"/>
                          <a:pt x="983933" y="0"/>
                        </a:cubicBezTo>
                        <a:lnTo>
                          <a:pt x="2858" y="1699260"/>
                        </a:lnTo>
                        <a:cubicBezTo>
                          <a:pt x="1905" y="1697355"/>
                          <a:pt x="953" y="1696403"/>
                          <a:pt x="0" y="169449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0" name="Forma libre: forma 2348">
                    <a:extLst>
                      <a:ext uri="{FF2B5EF4-FFF2-40B4-BE49-F238E27FC236}">
                        <a16:creationId xmlns:a16="http://schemas.microsoft.com/office/drawing/2014/main" id="{91C4C998-0CDD-124A-A49C-927F116E6C72}"/>
                      </a:ext>
                    </a:extLst>
                  </p:cNvPr>
                  <p:cNvSpPr/>
                  <p:nvPr/>
                </p:nvSpPr>
                <p:spPr>
                  <a:xfrm>
                    <a:off x="9948015" y="4477624"/>
                    <a:ext cx="986789" cy="1704022"/>
                  </a:xfrm>
                  <a:custGeom>
                    <a:avLst/>
                    <a:gdLst>
                      <a:gd name="connsiteX0" fmla="*/ 0 w 986789"/>
                      <a:gd name="connsiteY0" fmla="*/ 1699260 h 1704022"/>
                      <a:gd name="connsiteX1" fmla="*/ 981075 w 986789"/>
                      <a:gd name="connsiteY1" fmla="*/ 0 h 1704022"/>
                      <a:gd name="connsiteX2" fmla="*/ 986790 w 986789"/>
                      <a:gd name="connsiteY2" fmla="*/ 0 h 1704022"/>
                      <a:gd name="connsiteX3" fmla="*/ 2857 w 986789"/>
                      <a:gd name="connsiteY3" fmla="*/ 1704023 h 1704022"/>
                      <a:gd name="connsiteX4" fmla="*/ 0 w 986789"/>
                      <a:gd name="connsiteY4" fmla="*/ 1699260 h 1704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6789" h="1704022">
                        <a:moveTo>
                          <a:pt x="0" y="1699260"/>
                        </a:moveTo>
                        <a:lnTo>
                          <a:pt x="981075" y="0"/>
                        </a:lnTo>
                        <a:cubicBezTo>
                          <a:pt x="982980" y="0"/>
                          <a:pt x="984885" y="0"/>
                          <a:pt x="986790" y="0"/>
                        </a:cubicBezTo>
                        <a:lnTo>
                          <a:pt x="2857" y="1704023"/>
                        </a:lnTo>
                        <a:cubicBezTo>
                          <a:pt x="1905" y="1703070"/>
                          <a:pt x="952" y="1701165"/>
                          <a:pt x="0" y="169926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1" name="Forma libre: forma 2349">
                    <a:extLst>
                      <a:ext uri="{FF2B5EF4-FFF2-40B4-BE49-F238E27FC236}">
                        <a16:creationId xmlns:a16="http://schemas.microsoft.com/office/drawing/2014/main" id="{57F9D6FC-DE4B-F2D4-EAD9-D88C26B6DAAC}"/>
                      </a:ext>
                    </a:extLst>
                  </p:cNvPr>
                  <p:cNvSpPr/>
                  <p:nvPr/>
                </p:nvSpPr>
                <p:spPr>
                  <a:xfrm>
                    <a:off x="9950872" y="4477624"/>
                    <a:ext cx="990600" cy="1709737"/>
                  </a:xfrm>
                  <a:custGeom>
                    <a:avLst/>
                    <a:gdLst>
                      <a:gd name="connsiteX0" fmla="*/ 0 w 990600"/>
                      <a:gd name="connsiteY0" fmla="*/ 1704023 h 1709737"/>
                      <a:gd name="connsiteX1" fmla="*/ 983932 w 990600"/>
                      <a:gd name="connsiteY1" fmla="*/ 0 h 1709737"/>
                      <a:gd name="connsiteX2" fmla="*/ 990600 w 990600"/>
                      <a:gd name="connsiteY2" fmla="*/ 0 h 1709737"/>
                      <a:gd name="connsiteX3" fmla="*/ 2857 w 990600"/>
                      <a:gd name="connsiteY3" fmla="*/ 1709738 h 1709737"/>
                      <a:gd name="connsiteX4" fmla="*/ 0 w 990600"/>
                      <a:gd name="connsiteY4" fmla="*/ 1704023 h 1709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0" h="1709737">
                        <a:moveTo>
                          <a:pt x="0" y="1704023"/>
                        </a:moveTo>
                        <a:lnTo>
                          <a:pt x="983932" y="0"/>
                        </a:lnTo>
                        <a:cubicBezTo>
                          <a:pt x="985838" y="0"/>
                          <a:pt x="987743" y="0"/>
                          <a:pt x="990600" y="0"/>
                        </a:cubicBezTo>
                        <a:lnTo>
                          <a:pt x="2857" y="1709738"/>
                        </a:lnTo>
                        <a:cubicBezTo>
                          <a:pt x="1905" y="1707832"/>
                          <a:pt x="953" y="1705928"/>
                          <a:pt x="0" y="170402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2" name="Forma libre: forma 2350">
                    <a:extLst>
                      <a:ext uri="{FF2B5EF4-FFF2-40B4-BE49-F238E27FC236}">
                        <a16:creationId xmlns:a16="http://schemas.microsoft.com/office/drawing/2014/main" id="{34E59A48-5344-4565-2611-6EA69AB73115}"/>
                      </a:ext>
                    </a:extLst>
                  </p:cNvPr>
                  <p:cNvSpPr/>
                  <p:nvPr/>
                </p:nvSpPr>
                <p:spPr>
                  <a:xfrm>
                    <a:off x="9953729" y="4477624"/>
                    <a:ext cx="993457" cy="1715452"/>
                  </a:xfrm>
                  <a:custGeom>
                    <a:avLst/>
                    <a:gdLst>
                      <a:gd name="connsiteX0" fmla="*/ 0 w 993457"/>
                      <a:gd name="connsiteY0" fmla="*/ 1709738 h 1715452"/>
                      <a:gd name="connsiteX1" fmla="*/ 986790 w 993457"/>
                      <a:gd name="connsiteY1" fmla="*/ 0 h 1715452"/>
                      <a:gd name="connsiteX2" fmla="*/ 993458 w 993457"/>
                      <a:gd name="connsiteY2" fmla="*/ 0 h 1715452"/>
                      <a:gd name="connsiteX3" fmla="*/ 2858 w 993457"/>
                      <a:gd name="connsiteY3" fmla="*/ 1715453 h 1715452"/>
                      <a:gd name="connsiteX4" fmla="*/ 0 w 993457"/>
                      <a:gd name="connsiteY4" fmla="*/ 1709738 h 1715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457" h="1715452">
                        <a:moveTo>
                          <a:pt x="0" y="1709738"/>
                        </a:moveTo>
                        <a:lnTo>
                          <a:pt x="986790" y="0"/>
                        </a:lnTo>
                        <a:cubicBezTo>
                          <a:pt x="988695" y="0"/>
                          <a:pt x="991553" y="0"/>
                          <a:pt x="993458" y="0"/>
                        </a:cubicBezTo>
                        <a:lnTo>
                          <a:pt x="2858" y="1715453"/>
                        </a:lnTo>
                        <a:cubicBezTo>
                          <a:pt x="1905" y="1713548"/>
                          <a:pt x="953" y="1711643"/>
                          <a:pt x="0" y="170973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3" name="Forma libre: forma 2351">
                    <a:extLst>
                      <a:ext uri="{FF2B5EF4-FFF2-40B4-BE49-F238E27FC236}">
                        <a16:creationId xmlns:a16="http://schemas.microsoft.com/office/drawing/2014/main" id="{D4D75E7E-BFDC-3F48-2383-CCE5A1540E79}"/>
                      </a:ext>
                    </a:extLst>
                  </p:cNvPr>
                  <p:cNvSpPr/>
                  <p:nvPr/>
                </p:nvSpPr>
                <p:spPr>
                  <a:xfrm>
                    <a:off x="9956587" y="4477624"/>
                    <a:ext cx="997267" cy="1722119"/>
                  </a:xfrm>
                  <a:custGeom>
                    <a:avLst/>
                    <a:gdLst>
                      <a:gd name="connsiteX0" fmla="*/ 0 w 997267"/>
                      <a:gd name="connsiteY0" fmla="*/ 1715453 h 1722119"/>
                      <a:gd name="connsiteX1" fmla="*/ 990600 w 997267"/>
                      <a:gd name="connsiteY1" fmla="*/ 0 h 1722119"/>
                      <a:gd name="connsiteX2" fmla="*/ 997267 w 997267"/>
                      <a:gd name="connsiteY2" fmla="*/ 0 h 1722119"/>
                      <a:gd name="connsiteX3" fmla="*/ 3810 w 997267"/>
                      <a:gd name="connsiteY3" fmla="*/ 1722120 h 1722119"/>
                      <a:gd name="connsiteX4" fmla="*/ 0 w 997267"/>
                      <a:gd name="connsiteY4" fmla="*/ 1715453 h 1722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267" h="1722119">
                        <a:moveTo>
                          <a:pt x="0" y="1715453"/>
                        </a:moveTo>
                        <a:lnTo>
                          <a:pt x="990600" y="0"/>
                        </a:lnTo>
                        <a:cubicBezTo>
                          <a:pt x="993457" y="0"/>
                          <a:pt x="995363" y="0"/>
                          <a:pt x="997267" y="0"/>
                        </a:cubicBezTo>
                        <a:lnTo>
                          <a:pt x="3810" y="1722120"/>
                        </a:lnTo>
                        <a:cubicBezTo>
                          <a:pt x="2857" y="1720215"/>
                          <a:pt x="1905" y="1718310"/>
                          <a:pt x="0" y="171545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4" name="Forma libre: forma 2352">
                    <a:extLst>
                      <a:ext uri="{FF2B5EF4-FFF2-40B4-BE49-F238E27FC236}">
                        <a16:creationId xmlns:a16="http://schemas.microsoft.com/office/drawing/2014/main" id="{4DB1729A-67F5-3951-9492-906168964DA7}"/>
                      </a:ext>
                    </a:extLst>
                  </p:cNvPr>
                  <p:cNvSpPr/>
                  <p:nvPr/>
                </p:nvSpPr>
                <p:spPr>
                  <a:xfrm>
                    <a:off x="9960397" y="4477624"/>
                    <a:ext cx="1002030" cy="1727834"/>
                  </a:xfrm>
                  <a:custGeom>
                    <a:avLst/>
                    <a:gdLst>
                      <a:gd name="connsiteX0" fmla="*/ 0 w 1002030"/>
                      <a:gd name="connsiteY0" fmla="*/ 1722120 h 1727834"/>
                      <a:gd name="connsiteX1" fmla="*/ 994410 w 1002030"/>
                      <a:gd name="connsiteY1" fmla="*/ 0 h 1727834"/>
                      <a:gd name="connsiteX2" fmla="*/ 1002030 w 1002030"/>
                      <a:gd name="connsiteY2" fmla="*/ 0 h 1727834"/>
                      <a:gd name="connsiteX3" fmla="*/ 3810 w 1002030"/>
                      <a:gd name="connsiteY3" fmla="*/ 1727835 h 1727834"/>
                      <a:gd name="connsiteX4" fmla="*/ 0 w 1002030"/>
                      <a:gd name="connsiteY4" fmla="*/ 1722120 h 1727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030" h="1727834">
                        <a:moveTo>
                          <a:pt x="0" y="1722120"/>
                        </a:moveTo>
                        <a:lnTo>
                          <a:pt x="994410" y="0"/>
                        </a:lnTo>
                        <a:cubicBezTo>
                          <a:pt x="997268" y="0"/>
                          <a:pt x="1000125" y="0"/>
                          <a:pt x="1002030" y="0"/>
                        </a:cubicBezTo>
                        <a:lnTo>
                          <a:pt x="3810" y="1727835"/>
                        </a:lnTo>
                        <a:cubicBezTo>
                          <a:pt x="2857" y="1726882"/>
                          <a:pt x="1905" y="1724025"/>
                          <a:pt x="0" y="172212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5" name="Forma libre: forma 2353">
                    <a:extLst>
                      <a:ext uri="{FF2B5EF4-FFF2-40B4-BE49-F238E27FC236}">
                        <a16:creationId xmlns:a16="http://schemas.microsoft.com/office/drawing/2014/main" id="{5A5C4C7D-678A-FB3C-B670-2EC6E849424B}"/>
                      </a:ext>
                    </a:extLst>
                  </p:cNvPr>
                  <p:cNvSpPr/>
                  <p:nvPr/>
                </p:nvSpPr>
                <p:spPr>
                  <a:xfrm>
                    <a:off x="9964207" y="4477624"/>
                    <a:ext cx="1004887" cy="1733550"/>
                  </a:xfrm>
                  <a:custGeom>
                    <a:avLst/>
                    <a:gdLst>
                      <a:gd name="connsiteX0" fmla="*/ 0 w 1004887"/>
                      <a:gd name="connsiteY0" fmla="*/ 1727835 h 1733550"/>
                      <a:gd name="connsiteX1" fmla="*/ 998220 w 1004887"/>
                      <a:gd name="connsiteY1" fmla="*/ 0 h 1733550"/>
                      <a:gd name="connsiteX2" fmla="*/ 1004888 w 1004887"/>
                      <a:gd name="connsiteY2" fmla="*/ 0 h 1733550"/>
                      <a:gd name="connsiteX3" fmla="*/ 2858 w 1004887"/>
                      <a:gd name="connsiteY3" fmla="*/ 1733550 h 1733550"/>
                      <a:gd name="connsiteX4" fmla="*/ 0 w 1004887"/>
                      <a:gd name="connsiteY4" fmla="*/ 1727835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887" h="1733550">
                        <a:moveTo>
                          <a:pt x="0" y="1727835"/>
                        </a:moveTo>
                        <a:lnTo>
                          <a:pt x="998220" y="0"/>
                        </a:lnTo>
                        <a:cubicBezTo>
                          <a:pt x="1002030" y="0"/>
                          <a:pt x="1004888" y="0"/>
                          <a:pt x="1004888" y="0"/>
                        </a:cubicBezTo>
                        <a:lnTo>
                          <a:pt x="2858" y="1733550"/>
                        </a:lnTo>
                        <a:cubicBezTo>
                          <a:pt x="2858" y="1733550"/>
                          <a:pt x="1905" y="1731645"/>
                          <a:pt x="0" y="172783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754" name="Gráfico 436">
                <a:extLst>
                  <a:ext uri="{FF2B5EF4-FFF2-40B4-BE49-F238E27FC236}">
                    <a16:creationId xmlns:a16="http://schemas.microsoft.com/office/drawing/2014/main" id="{CABDCA20-F9AA-D5A8-84F8-BDC3D1BC9228}"/>
                  </a:ext>
                </a:extLst>
              </p:cNvPr>
              <p:cNvGrpSpPr/>
              <p:nvPr/>
            </p:nvGrpSpPr>
            <p:grpSpPr>
              <a:xfrm>
                <a:off x="6964785" y="4477624"/>
                <a:ext cx="1066800" cy="1733550"/>
                <a:chOff x="6964785" y="4477624"/>
                <a:chExt cx="1066800" cy="1733550"/>
              </a:xfrm>
              <a:grpFill/>
            </p:grpSpPr>
            <p:sp>
              <p:nvSpPr>
                <p:cNvPr id="836" name="Forma libre: forma 2304">
                  <a:extLst>
                    <a:ext uri="{FF2B5EF4-FFF2-40B4-BE49-F238E27FC236}">
                      <a16:creationId xmlns:a16="http://schemas.microsoft.com/office/drawing/2014/main" id="{510EA017-E672-A24E-15E2-40C025E5B8DB}"/>
                    </a:ext>
                  </a:extLst>
                </p:cNvPr>
                <p:cNvSpPr/>
                <p:nvPr/>
              </p:nvSpPr>
              <p:spPr>
                <a:xfrm>
                  <a:off x="6964785" y="4477624"/>
                  <a:ext cx="1066800" cy="1733550"/>
                </a:xfrm>
                <a:custGeom>
                  <a:avLst/>
                  <a:gdLst>
                    <a:gd name="connsiteX0" fmla="*/ 1066800 w 1066800"/>
                    <a:gd name="connsiteY0" fmla="*/ 1619250 h 1733550"/>
                    <a:gd name="connsiteX1" fmla="*/ 1001078 w 1066800"/>
                    <a:gd name="connsiteY1" fmla="*/ 1733550 h 1733550"/>
                    <a:gd name="connsiteX2" fmla="*/ 0 w 1066800"/>
                    <a:gd name="connsiteY2" fmla="*/ 0 h 1733550"/>
                    <a:gd name="connsiteX3" fmla="*/ 132398 w 1066800"/>
                    <a:gd name="connsiteY3" fmla="*/ 0 h 1733550"/>
                    <a:gd name="connsiteX4" fmla="*/ 1066800 w 1066800"/>
                    <a:gd name="connsiteY4" fmla="*/ 161925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00" h="1733550">
                      <a:moveTo>
                        <a:pt x="1066800" y="1619250"/>
                      </a:moveTo>
                      <a:cubicBezTo>
                        <a:pt x="1030605" y="1682115"/>
                        <a:pt x="1001078" y="1733550"/>
                        <a:pt x="1001078" y="1733550"/>
                      </a:cubicBezTo>
                      <a:lnTo>
                        <a:pt x="0" y="0"/>
                      </a:lnTo>
                      <a:cubicBezTo>
                        <a:pt x="0" y="0"/>
                        <a:pt x="59055" y="0"/>
                        <a:pt x="132398" y="0"/>
                      </a:cubicBezTo>
                      <a:cubicBezTo>
                        <a:pt x="132398" y="0"/>
                        <a:pt x="1066800" y="1619250"/>
                        <a:pt x="1066800" y="161925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37" name="Gráfico 436">
                  <a:extLst>
                    <a:ext uri="{FF2B5EF4-FFF2-40B4-BE49-F238E27FC236}">
                      <a16:creationId xmlns:a16="http://schemas.microsoft.com/office/drawing/2014/main" id="{3991E45D-CB82-F4B3-BCFD-BAFA629A728D}"/>
                    </a:ext>
                  </a:extLst>
                </p:cNvPr>
                <p:cNvGrpSpPr/>
                <p:nvPr/>
              </p:nvGrpSpPr>
              <p:grpSpPr>
                <a:xfrm>
                  <a:off x="6964785" y="4477624"/>
                  <a:ext cx="1066800" cy="1733550"/>
                  <a:chOff x="6964785" y="4477624"/>
                  <a:chExt cx="1066800" cy="1733550"/>
                </a:xfrm>
                <a:grpFill/>
              </p:grpSpPr>
              <p:sp>
                <p:nvSpPr>
                  <p:cNvPr id="838" name="Forma libre: forma 2306">
                    <a:extLst>
                      <a:ext uri="{FF2B5EF4-FFF2-40B4-BE49-F238E27FC236}">
                        <a16:creationId xmlns:a16="http://schemas.microsoft.com/office/drawing/2014/main" id="{27EB09B1-90C8-6D15-ACE2-949A3CC1A2EB}"/>
                      </a:ext>
                    </a:extLst>
                  </p:cNvPr>
                  <p:cNvSpPr/>
                  <p:nvPr/>
                </p:nvSpPr>
                <p:spPr>
                  <a:xfrm>
                    <a:off x="7096468" y="4477624"/>
                    <a:ext cx="935116" cy="1620202"/>
                  </a:xfrm>
                  <a:custGeom>
                    <a:avLst/>
                    <a:gdLst>
                      <a:gd name="connsiteX0" fmla="*/ 714 w 935116"/>
                      <a:gd name="connsiteY0" fmla="*/ 0 h 1620202"/>
                      <a:gd name="connsiteX1" fmla="*/ 935117 w 935116"/>
                      <a:gd name="connsiteY1" fmla="*/ 1619250 h 1620202"/>
                      <a:gd name="connsiteX2" fmla="*/ 935117 w 935116"/>
                      <a:gd name="connsiteY2" fmla="*/ 1620203 h 1620202"/>
                      <a:gd name="connsiteX3" fmla="*/ 714 w 935116"/>
                      <a:gd name="connsiteY3" fmla="*/ 0 h 1620202"/>
                      <a:gd name="connsiteX4" fmla="*/ 714 w 935116"/>
                      <a:gd name="connsiteY4" fmla="*/ 0 h 1620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116" h="1620202">
                        <a:moveTo>
                          <a:pt x="714" y="0"/>
                        </a:moveTo>
                        <a:lnTo>
                          <a:pt x="935117" y="1619250"/>
                        </a:lnTo>
                        <a:cubicBezTo>
                          <a:pt x="935117" y="1619250"/>
                          <a:pt x="935117" y="1620203"/>
                          <a:pt x="935117" y="1620203"/>
                        </a:cubicBezTo>
                        <a:lnTo>
                          <a:pt x="714" y="0"/>
                        </a:lnTo>
                        <a:cubicBezTo>
                          <a:pt x="-238" y="0"/>
                          <a:pt x="-238" y="0"/>
                          <a:pt x="714"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9" name="Forma libre: forma 2307">
                    <a:extLst>
                      <a:ext uri="{FF2B5EF4-FFF2-40B4-BE49-F238E27FC236}">
                        <a16:creationId xmlns:a16="http://schemas.microsoft.com/office/drawing/2014/main" id="{DA394954-0E0C-DE27-18A8-F8ADD1D92B18}"/>
                      </a:ext>
                    </a:extLst>
                  </p:cNvPr>
                  <p:cNvSpPr/>
                  <p:nvPr/>
                </p:nvSpPr>
                <p:spPr>
                  <a:xfrm>
                    <a:off x="7091467" y="4477624"/>
                    <a:ext cx="940117" cy="1624012"/>
                  </a:xfrm>
                  <a:custGeom>
                    <a:avLst/>
                    <a:gdLst>
                      <a:gd name="connsiteX0" fmla="*/ 4763 w 940117"/>
                      <a:gd name="connsiteY0" fmla="*/ 0 h 1624012"/>
                      <a:gd name="connsiteX1" fmla="*/ 940118 w 940117"/>
                      <a:gd name="connsiteY1" fmla="*/ 1620203 h 1624012"/>
                      <a:gd name="connsiteX2" fmla="*/ 938213 w 940117"/>
                      <a:gd name="connsiteY2" fmla="*/ 1624013 h 1624012"/>
                      <a:gd name="connsiteX3" fmla="*/ 0 w 940117"/>
                      <a:gd name="connsiteY3" fmla="*/ 0 h 1624012"/>
                      <a:gd name="connsiteX4" fmla="*/ 4763 w 940117"/>
                      <a:gd name="connsiteY4" fmla="*/ 0 h 162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0117" h="1624012">
                        <a:moveTo>
                          <a:pt x="4763" y="0"/>
                        </a:moveTo>
                        <a:lnTo>
                          <a:pt x="940118" y="1620203"/>
                        </a:lnTo>
                        <a:cubicBezTo>
                          <a:pt x="939165" y="1621155"/>
                          <a:pt x="939165" y="1623060"/>
                          <a:pt x="938213" y="1624013"/>
                        </a:cubicBezTo>
                        <a:lnTo>
                          <a:pt x="0" y="0"/>
                        </a:lnTo>
                        <a:cubicBezTo>
                          <a:pt x="1905" y="0"/>
                          <a:pt x="2858" y="0"/>
                          <a:pt x="476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0" name="Forma libre: forma 2308">
                    <a:extLst>
                      <a:ext uri="{FF2B5EF4-FFF2-40B4-BE49-F238E27FC236}">
                        <a16:creationId xmlns:a16="http://schemas.microsoft.com/office/drawing/2014/main" id="{FA5ED5A1-BEEA-82C6-E5C7-B3E4EE57C044}"/>
                      </a:ext>
                    </a:extLst>
                  </p:cNvPr>
                  <p:cNvSpPr/>
                  <p:nvPr/>
                </p:nvSpPr>
                <p:spPr>
                  <a:xfrm>
                    <a:off x="7087657" y="4477624"/>
                    <a:ext cx="941069" cy="1627822"/>
                  </a:xfrm>
                  <a:custGeom>
                    <a:avLst/>
                    <a:gdLst>
                      <a:gd name="connsiteX0" fmla="*/ 3810 w 941069"/>
                      <a:gd name="connsiteY0" fmla="*/ 0 h 1627822"/>
                      <a:gd name="connsiteX1" fmla="*/ 941070 w 941069"/>
                      <a:gd name="connsiteY1" fmla="*/ 1624013 h 1627822"/>
                      <a:gd name="connsiteX2" fmla="*/ 939165 w 941069"/>
                      <a:gd name="connsiteY2" fmla="*/ 1627823 h 1627822"/>
                      <a:gd name="connsiteX3" fmla="*/ 0 w 941069"/>
                      <a:gd name="connsiteY3" fmla="*/ 0 h 1627822"/>
                      <a:gd name="connsiteX4" fmla="*/ 3810 w 941069"/>
                      <a:gd name="connsiteY4" fmla="*/ 0 h 1627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069" h="1627822">
                        <a:moveTo>
                          <a:pt x="3810" y="0"/>
                        </a:moveTo>
                        <a:lnTo>
                          <a:pt x="941070" y="1624013"/>
                        </a:lnTo>
                        <a:cubicBezTo>
                          <a:pt x="940118" y="1624965"/>
                          <a:pt x="940118" y="1626870"/>
                          <a:pt x="939165" y="1627823"/>
                        </a:cubicBezTo>
                        <a:lnTo>
                          <a:pt x="0" y="0"/>
                        </a:lnTo>
                        <a:cubicBezTo>
                          <a:pt x="953" y="0"/>
                          <a:pt x="2858"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1" name="Forma libre: forma 2309">
                    <a:extLst>
                      <a:ext uri="{FF2B5EF4-FFF2-40B4-BE49-F238E27FC236}">
                        <a16:creationId xmlns:a16="http://schemas.microsoft.com/office/drawing/2014/main" id="{B59306A2-9C02-BDC2-ACE6-15775B308D81}"/>
                      </a:ext>
                    </a:extLst>
                  </p:cNvPr>
                  <p:cNvSpPr/>
                  <p:nvPr/>
                </p:nvSpPr>
                <p:spPr>
                  <a:xfrm>
                    <a:off x="7083847" y="4477624"/>
                    <a:ext cx="942975" cy="1630680"/>
                  </a:xfrm>
                  <a:custGeom>
                    <a:avLst/>
                    <a:gdLst>
                      <a:gd name="connsiteX0" fmla="*/ 3810 w 942975"/>
                      <a:gd name="connsiteY0" fmla="*/ 0 h 1630680"/>
                      <a:gd name="connsiteX1" fmla="*/ 942975 w 942975"/>
                      <a:gd name="connsiteY1" fmla="*/ 1627823 h 1630680"/>
                      <a:gd name="connsiteX2" fmla="*/ 941070 w 942975"/>
                      <a:gd name="connsiteY2" fmla="*/ 1630680 h 1630680"/>
                      <a:gd name="connsiteX3" fmla="*/ 0 w 942975"/>
                      <a:gd name="connsiteY3" fmla="*/ 0 h 1630680"/>
                      <a:gd name="connsiteX4" fmla="*/ 3810 w 942975"/>
                      <a:gd name="connsiteY4" fmla="*/ 0 h 1630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975" h="1630680">
                        <a:moveTo>
                          <a:pt x="3810" y="0"/>
                        </a:moveTo>
                        <a:lnTo>
                          <a:pt x="942975" y="1627823"/>
                        </a:lnTo>
                        <a:cubicBezTo>
                          <a:pt x="942023" y="1628775"/>
                          <a:pt x="942023" y="1629728"/>
                          <a:pt x="941070" y="1630680"/>
                        </a:cubicBezTo>
                        <a:lnTo>
                          <a:pt x="0" y="0"/>
                        </a:lnTo>
                        <a:cubicBezTo>
                          <a:pt x="953" y="0"/>
                          <a:pt x="1905"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2" name="Forma libre: forma 2310">
                    <a:extLst>
                      <a:ext uri="{FF2B5EF4-FFF2-40B4-BE49-F238E27FC236}">
                        <a16:creationId xmlns:a16="http://schemas.microsoft.com/office/drawing/2014/main" id="{809D4A20-A2DE-C16D-C3B0-C5E358B6B08C}"/>
                      </a:ext>
                    </a:extLst>
                  </p:cNvPr>
                  <p:cNvSpPr/>
                  <p:nvPr/>
                </p:nvSpPr>
                <p:spPr>
                  <a:xfrm>
                    <a:off x="7080037" y="4477624"/>
                    <a:ext cx="944880" cy="1633537"/>
                  </a:xfrm>
                  <a:custGeom>
                    <a:avLst/>
                    <a:gdLst>
                      <a:gd name="connsiteX0" fmla="*/ 3810 w 944880"/>
                      <a:gd name="connsiteY0" fmla="*/ 0 h 1633537"/>
                      <a:gd name="connsiteX1" fmla="*/ 944880 w 944880"/>
                      <a:gd name="connsiteY1" fmla="*/ 1630680 h 1633537"/>
                      <a:gd name="connsiteX2" fmla="*/ 942975 w 944880"/>
                      <a:gd name="connsiteY2" fmla="*/ 1633538 h 1633537"/>
                      <a:gd name="connsiteX3" fmla="*/ 0 w 944880"/>
                      <a:gd name="connsiteY3" fmla="*/ 0 h 1633537"/>
                      <a:gd name="connsiteX4" fmla="*/ 3810 w 944880"/>
                      <a:gd name="connsiteY4" fmla="*/ 0 h 1633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880" h="1633537">
                        <a:moveTo>
                          <a:pt x="3810" y="0"/>
                        </a:moveTo>
                        <a:lnTo>
                          <a:pt x="944880" y="1630680"/>
                        </a:lnTo>
                        <a:cubicBezTo>
                          <a:pt x="943927" y="1631632"/>
                          <a:pt x="943927" y="1632585"/>
                          <a:pt x="942975" y="1633538"/>
                        </a:cubicBezTo>
                        <a:lnTo>
                          <a:pt x="0" y="0"/>
                        </a:lnTo>
                        <a:cubicBezTo>
                          <a:pt x="952" y="0"/>
                          <a:pt x="2857"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3" name="Forma libre: forma 2311">
                    <a:extLst>
                      <a:ext uri="{FF2B5EF4-FFF2-40B4-BE49-F238E27FC236}">
                        <a16:creationId xmlns:a16="http://schemas.microsoft.com/office/drawing/2014/main" id="{3A4ED9BB-9A87-4E1C-E3E6-93D1CECB6DE3}"/>
                      </a:ext>
                    </a:extLst>
                  </p:cNvPr>
                  <p:cNvSpPr/>
                  <p:nvPr/>
                </p:nvSpPr>
                <p:spPr>
                  <a:xfrm>
                    <a:off x="7077180" y="4477624"/>
                    <a:ext cx="945832" cy="1636394"/>
                  </a:xfrm>
                  <a:custGeom>
                    <a:avLst/>
                    <a:gdLst>
                      <a:gd name="connsiteX0" fmla="*/ 2858 w 945832"/>
                      <a:gd name="connsiteY0" fmla="*/ 0 h 1636394"/>
                      <a:gd name="connsiteX1" fmla="*/ 945833 w 945832"/>
                      <a:gd name="connsiteY1" fmla="*/ 1633538 h 1636394"/>
                      <a:gd name="connsiteX2" fmla="*/ 943928 w 945832"/>
                      <a:gd name="connsiteY2" fmla="*/ 1636395 h 1636394"/>
                      <a:gd name="connsiteX3" fmla="*/ 0 w 945832"/>
                      <a:gd name="connsiteY3" fmla="*/ 0 h 1636394"/>
                      <a:gd name="connsiteX4" fmla="*/ 2858 w 945832"/>
                      <a:gd name="connsiteY4" fmla="*/ 0 h 1636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832" h="1636394">
                        <a:moveTo>
                          <a:pt x="2858" y="0"/>
                        </a:moveTo>
                        <a:lnTo>
                          <a:pt x="945833" y="1633538"/>
                        </a:lnTo>
                        <a:cubicBezTo>
                          <a:pt x="944880" y="1634490"/>
                          <a:pt x="944880" y="1635443"/>
                          <a:pt x="943928" y="1636395"/>
                        </a:cubicBezTo>
                        <a:lnTo>
                          <a:pt x="0" y="0"/>
                        </a:lnTo>
                        <a:cubicBezTo>
                          <a:pt x="952" y="0"/>
                          <a:pt x="1905" y="0"/>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4" name="Forma libre: forma 2312">
                    <a:extLst>
                      <a:ext uri="{FF2B5EF4-FFF2-40B4-BE49-F238E27FC236}">
                        <a16:creationId xmlns:a16="http://schemas.microsoft.com/office/drawing/2014/main" id="{8F308744-B4A7-08D1-CD06-CB0BDDF5BABE}"/>
                      </a:ext>
                    </a:extLst>
                  </p:cNvPr>
                  <p:cNvSpPr/>
                  <p:nvPr/>
                </p:nvSpPr>
                <p:spPr>
                  <a:xfrm>
                    <a:off x="7073369" y="4477624"/>
                    <a:ext cx="948690" cy="1639252"/>
                  </a:xfrm>
                  <a:custGeom>
                    <a:avLst/>
                    <a:gdLst>
                      <a:gd name="connsiteX0" fmla="*/ 3810 w 948690"/>
                      <a:gd name="connsiteY0" fmla="*/ 0 h 1639252"/>
                      <a:gd name="connsiteX1" fmla="*/ 948690 w 948690"/>
                      <a:gd name="connsiteY1" fmla="*/ 1636395 h 1639252"/>
                      <a:gd name="connsiteX2" fmla="*/ 946785 w 948690"/>
                      <a:gd name="connsiteY2" fmla="*/ 1639253 h 1639252"/>
                      <a:gd name="connsiteX3" fmla="*/ 0 w 948690"/>
                      <a:gd name="connsiteY3" fmla="*/ 0 h 1639252"/>
                      <a:gd name="connsiteX4" fmla="*/ 3810 w 948690"/>
                      <a:gd name="connsiteY4" fmla="*/ 0 h 1639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8690" h="1639252">
                        <a:moveTo>
                          <a:pt x="3810" y="0"/>
                        </a:moveTo>
                        <a:lnTo>
                          <a:pt x="948690" y="1636395"/>
                        </a:lnTo>
                        <a:cubicBezTo>
                          <a:pt x="947738" y="1637348"/>
                          <a:pt x="947738" y="1638300"/>
                          <a:pt x="946785" y="1639253"/>
                        </a:cubicBezTo>
                        <a:lnTo>
                          <a:pt x="0" y="0"/>
                        </a:lnTo>
                        <a:cubicBezTo>
                          <a:pt x="953" y="0"/>
                          <a:pt x="1905"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5" name="Forma libre: forma 2313">
                    <a:extLst>
                      <a:ext uri="{FF2B5EF4-FFF2-40B4-BE49-F238E27FC236}">
                        <a16:creationId xmlns:a16="http://schemas.microsoft.com/office/drawing/2014/main" id="{53FA8C76-3AB1-ED01-0AAD-4FE17EAEF325}"/>
                      </a:ext>
                    </a:extLst>
                  </p:cNvPr>
                  <p:cNvSpPr/>
                  <p:nvPr/>
                </p:nvSpPr>
                <p:spPr>
                  <a:xfrm>
                    <a:off x="7070512" y="4477624"/>
                    <a:ext cx="949642" cy="1642109"/>
                  </a:xfrm>
                  <a:custGeom>
                    <a:avLst/>
                    <a:gdLst>
                      <a:gd name="connsiteX0" fmla="*/ 2857 w 949642"/>
                      <a:gd name="connsiteY0" fmla="*/ 0 h 1642109"/>
                      <a:gd name="connsiteX1" fmla="*/ 949643 w 949642"/>
                      <a:gd name="connsiteY1" fmla="*/ 1639253 h 1642109"/>
                      <a:gd name="connsiteX2" fmla="*/ 947738 w 949642"/>
                      <a:gd name="connsiteY2" fmla="*/ 1642110 h 1642109"/>
                      <a:gd name="connsiteX3" fmla="*/ 0 w 949642"/>
                      <a:gd name="connsiteY3" fmla="*/ 0 h 1642109"/>
                      <a:gd name="connsiteX4" fmla="*/ 2857 w 949642"/>
                      <a:gd name="connsiteY4" fmla="*/ 0 h 1642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642" h="1642109">
                        <a:moveTo>
                          <a:pt x="2857" y="0"/>
                        </a:moveTo>
                        <a:lnTo>
                          <a:pt x="949643" y="1639253"/>
                        </a:lnTo>
                        <a:cubicBezTo>
                          <a:pt x="948690" y="1640205"/>
                          <a:pt x="948690" y="1641157"/>
                          <a:pt x="947738" y="1642110"/>
                        </a:cubicBezTo>
                        <a:lnTo>
                          <a:pt x="0" y="0"/>
                        </a:lnTo>
                        <a:cubicBezTo>
                          <a:pt x="952" y="0"/>
                          <a:pt x="1905" y="0"/>
                          <a:pt x="2857"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6" name="Forma libre: forma 2314">
                    <a:extLst>
                      <a:ext uri="{FF2B5EF4-FFF2-40B4-BE49-F238E27FC236}">
                        <a16:creationId xmlns:a16="http://schemas.microsoft.com/office/drawing/2014/main" id="{99ED69D5-46CE-CD3D-8D4F-BC6E9FBB8B59}"/>
                      </a:ext>
                    </a:extLst>
                  </p:cNvPr>
                  <p:cNvSpPr/>
                  <p:nvPr/>
                </p:nvSpPr>
                <p:spPr>
                  <a:xfrm>
                    <a:off x="7066702" y="4477624"/>
                    <a:ext cx="951547" cy="1644967"/>
                  </a:xfrm>
                  <a:custGeom>
                    <a:avLst/>
                    <a:gdLst>
                      <a:gd name="connsiteX0" fmla="*/ 3810 w 951547"/>
                      <a:gd name="connsiteY0" fmla="*/ 0 h 1644967"/>
                      <a:gd name="connsiteX1" fmla="*/ 951548 w 951547"/>
                      <a:gd name="connsiteY1" fmla="*/ 1642110 h 1644967"/>
                      <a:gd name="connsiteX2" fmla="*/ 949643 w 951547"/>
                      <a:gd name="connsiteY2" fmla="*/ 1644968 h 1644967"/>
                      <a:gd name="connsiteX3" fmla="*/ 0 w 951547"/>
                      <a:gd name="connsiteY3" fmla="*/ 0 h 1644967"/>
                      <a:gd name="connsiteX4" fmla="*/ 3810 w 951547"/>
                      <a:gd name="connsiteY4" fmla="*/ 0 h 1644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547" h="1644967">
                        <a:moveTo>
                          <a:pt x="3810" y="0"/>
                        </a:moveTo>
                        <a:lnTo>
                          <a:pt x="951548" y="1642110"/>
                        </a:lnTo>
                        <a:cubicBezTo>
                          <a:pt x="950595" y="1643063"/>
                          <a:pt x="950595" y="1644015"/>
                          <a:pt x="949643" y="1644968"/>
                        </a:cubicBezTo>
                        <a:lnTo>
                          <a:pt x="0" y="0"/>
                        </a:lnTo>
                        <a:cubicBezTo>
                          <a:pt x="1905" y="0"/>
                          <a:pt x="2858"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7" name="Forma libre: forma 2315">
                    <a:extLst>
                      <a:ext uri="{FF2B5EF4-FFF2-40B4-BE49-F238E27FC236}">
                        <a16:creationId xmlns:a16="http://schemas.microsoft.com/office/drawing/2014/main" id="{CD878D8F-D0E2-DD1B-5D09-2B8BFB34CA7E}"/>
                      </a:ext>
                    </a:extLst>
                  </p:cNvPr>
                  <p:cNvSpPr/>
                  <p:nvPr/>
                </p:nvSpPr>
                <p:spPr>
                  <a:xfrm>
                    <a:off x="7063844" y="4477624"/>
                    <a:ext cx="952500" cy="1647825"/>
                  </a:xfrm>
                  <a:custGeom>
                    <a:avLst/>
                    <a:gdLst>
                      <a:gd name="connsiteX0" fmla="*/ 2858 w 952500"/>
                      <a:gd name="connsiteY0" fmla="*/ 0 h 1647825"/>
                      <a:gd name="connsiteX1" fmla="*/ 952500 w 952500"/>
                      <a:gd name="connsiteY1" fmla="*/ 1644968 h 1647825"/>
                      <a:gd name="connsiteX2" fmla="*/ 950595 w 952500"/>
                      <a:gd name="connsiteY2" fmla="*/ 1647825 h 1647825"/>
                      <a:gd name="connsiteX3" fmla="*/ 0 w 952500"/>
                      <a:gd name="connsiteY3" fmla="*/ 0 h 1647825"/>
                      <a:gd name="connsiteX4" fmla="*/ 2858 w 952500"/>
                      <a:gd name="connsiteY4" fmla="*/ 0 h 1647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0" h="1647825">
                        <a:moveTo>
                          <a:pt x="2858" y="0"/>
                        </a:moveTo>
                        <a:lnTo>
                          <a:pt x="952500" y="1644968"/>
                        </a:lnTo>
                        <a:cubicBezTo>
                          <a:pt x="951548" y="1645920"/>
                          <a:pt x="951548" y="1646873"/>
                          <a:pt x="950595" y="1647825"/>
                        </a:cubicBezTo>
                        <a:lnTo>
                          <a:pt x="0" y="0"/>
                        </a:lnTo>
                        <a:cubicBezTo>
                          <a:pt x="953" y="0"/>
                          <a:pt x="1905" y="0"/>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8" name="Forma libre: forma 2316">
                    <a:extLst>
                      <a:ext uri="{FF2B5EF4-FFF2-40B4-BE49-F238E27FC236}">
                        <a16:creationId xmlns:a16="http://schemas.microsoft.com/office/drawing/2014/main" id="{BD624D11-4D5B-0B68-0558-CA12837B8646}"/>
                      </a:ext>
                    </a:extLst>
                  </p:cNvPr>
                  <p:cNvSpPr/>
                  <p:nvPr/>
                </p:nvSpPr>
                <p:spPr>
                  <a:xfrm>
                    <a:off x="7060987" y="4477624"/>
                    <a:ext cx="954405" cy="1650682"/>
                  </a:xfrm>
                  <a:custGeom>
                    <a:avLst/>
                    <a:gdLst>
                      <a:gd name="connsiteX0" fmla="*/ 2857 w 954405"/>
                      <a:gd name="connsiteY0" fmla="*/ 0 h 1650682"/>
                      <a:gd name="connsiteX1" fmla="*/ 954405 w 954405"/>
                      <a:gd name="connsiteY1" fmla="*/ 1647825 h 1650682"/>
                      <a:gd name="connsiteX2" fmla="*/ 952500 w 954405"/>
                      <a:gd name="connsiteY2" fmla="*/ 1650682 h 1650682"/>
                      <a:gd name="connsiteX3" fmla="*/ 0 w 954405"/>
                      <a:gd name="connsiteY3" fmla="*/ 0 h 1650682"/>
                      <a:gd name="connsiteX4" fmla="*/ 2857 w 954405"/>
                      <a:gd name="connsiteY4" fmla="*/ 0 h 1650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5" h="1650682">
                        <a:moveTo>
                          <a:pt x="2857" y="0"/>
                        </a:moveTo>
                        <a:lnTo>
                          <a:pt x="954405" y="1647825"/>
                        </a:lnTo>
                        <a:cubicBezTo>
                          <a:pt x="953452" y="1648778"/>
                          <a:pt x="953452" y="1649730"/>
                          <a:pt x="952500" y="1650682"/>
                        </a:cubicBezTo>
                        <a:lnTo>
                          <a:pt x="0" y="0"/>
                        </a:lnTo>
                        <a:cubicBezTo>
                          <a:pt x="952" y="0"/>
                          <a:pt x="1905" y="0"/>
                          <a:pt x="2857"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9" name="Forma libre: forma 2317">
                    <a:extLst>
                      <a:ext uri="{FF2B5EF4-FFF2-40B4-BE49-F238E27FC236}">
                        <a16:creationId xmlns:a16="http://schemas.microsoft.com/office/drawing/2014/main" id="{85645F9C-42EF-18E4-925A-BD3EDF7BCCA4}"/>
                      </a:ext>
                    </a:extLst>
                  </p:cNvPr>
                  <p:cNvSpPr/>
                  <p:nvPr/>
                </p:nvSpPr>
                <p:spPr>
                  <a:xfrm>
                    <a:off x="7057177" y="4477624"/>
                    <a:ext cx="956309" cy="1653540"/>
                  </a:xfrm>
                  <a:custGeom>
                    <a:avLst/>
                    <a:gdLst>
                      <a:gd name="connsiteX0" fmla="*/ 3810 w 956309"/>
                      <a:gd name="connsiteY0" fmla="*/ 0 h 1653540"/>
                      <a:gd name="connsiteX1" fmla="*/ 956310 w 956309"/>
                      <a:gd name="connsiteY1" fmla="*/ 1650682 h 1653540"/>
                      <a:gd name="connsiteX2" fmla="*/ 954405 w 956309"/>
                      <a:gd name="connsiteY2" fmla="*/ 1653540 h 1653540"/>
                      <a:gd name="connsiteX3" fmla="*/ 0 w 956309"/>
                      <a:gd name="connsiteY3" fmla="*/ 0 h 1653540"/>
                      <a:gd name="connsiteX4" fmla="*/ 3810 w 956309"/>
                      <a:gd name="connsiteY4" fmla="*/ 0 h 1653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309" h="1653540">
                        <a:moveTo>
                          <a:pt x="3810" y="0"/>
                        </a:moveTo>
                        <a:lnTo>
                          <a:pt x="956310" y="1650682"/>
                        </a:lnTo>
                        <a:cubicBezTo>
                          <a:pt x="955358" y="1651635"/>
                          <a:pt x="955358" y="1652588"/>
                          <a:pt x="954405" y="1653540"/>
                        </a:cubicBezTo>
                        <a:lnTo>
                          <a:pt x="0" y="0"/>
                        </a:lnTo>
                        <a:cubicBezTo>
                          <a:pt x="953" y="0"/>
                          <a:pt x="1905"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0" name="Forma libre: forma 2318">
                    <a:extLst>
                      <a:ext uri="{FF2B5EF4-FFF2-40B4-BE49-F238E27FC236}">
                        <a16:creationId xmlns:a16="http://schemas.microsoft.com/office/drawing/2014/main" id="{E7E24867-A177-28F4-AFB4-6DAE002D2804}"/>
                      </a:ext>
                    </a:extLst>
                  </p:cNvPr>
                  <p:cNvSpPr/>
                  <p:nvPr/>
                </p:nvSpPr>
                <p:spPr>
                  <a:xfrm>
                    <a:off x="7054319" y="4477624"/>
                    <a:ext cx="957262" cy="1656397"/>
                  </a:xfrm>
                  <a:custGeom>
                    <a:avLst/>
                    <a:gdLst>
                      <a:gd name="connsiteX0" fmla="*/ 2858 w 957262"/>
                      <a:gd name="connsiteY0" fmla="*/ 0 h 1656397"/>
                      <a:gd name="connsiteX1" fmla="*/ 957263 w 957262"/>
                      <a:gd name="connsiteY1" fmla="*/ 1653540 h 1656397"/>
                      <a:gd name="connsiteX2" fmla="*/ 955358 w 957262"/>
                      <a:gd name="connsiteY2" fmla="*/ 1656398 h 1656397"/>
                      <a:gd name="connsiteX3" fmla="*/ 0 w 957262"/>
                      <a:gd name="connsiteY3" fmla="*/ 0 h 1656397"/>
                      <a:gd name="connsiteX4" fmla="*/ 2858 w 957262"/>
                      <a:gd name="connsiteY4" fmla="*/ 0 h 1656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262" h="1656397">
                        <a:moveTo>
                          <a:pt x="2858" y="0"/>
                        </a:moveTo>
                        <a:lnTo>
                          <a:pt x="957263" y="1653540"/>
                        </a:lnTo>
                        <a:cubicBezTo>
                          <a:pt x="956310" y="1654493"/>
                          <a:pt x="956310" y="1655445"/>
                          <a:pt x="955358" y="1656398"/>
                        </a:cubicBezTo>
                        <a:lnTo>
                          <a:pt x="0" y="0"/>
                        </a:lnTo>
                        <a:cubicBezTo>
                          <a:pt x="953" y="0"/>
                          <a:pt x="1905" y="0"/>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1" name="Forma libre: forma 2319">
                    <a:extLst>
                      <a:ext uri="{FF2B5EF4-FFF2-40B4-BE49-F238E27FC236}">
                        <a16:creationId xmlns:a16="http://schemas.microsoft.com/office/drawing/2014/main" id="{B93B01C8-79B9-D6D9-9FC4-9E6E75D6B1B9}"/>
                      </a:ext>
                    </a:extLst>
                  </p:cNvPr>
                  <p:cNvSpPr/>
                  <p:nvPr/>
                </p:nvSpPr>
                <p:spPr>
                  <a:xfrm>
                    <a:off x="7050510" y="4477624"/>
                    <a:ext cx="960120" cy="1659255"/>
                  </a:xfrm>
                  <a:custGeom>
                    <a:avLst/>
                    <a:gdLst>
                      <a:gd name="connsiteX0" fmla="*/ 3810 w 960120"/>
                      <a:gd name="connsiteY0" fmla="*/ 0 h 1659255"/>
                      <a:gd name="connsiteX1" fmla="*/ 960120 w 960120"/>
                      <a:gd name="connsiteY1" fmla="*/ 1656398 h 1659255"/>
                      <a:gd name="connsiteX2" fmla="*/ 958215 w 960120"/>
                      <a:gd name="connsiteY2" fmla="*/ 1659255 h 1659255"/>
                      <a:gd name="connsiteX3" fmla="*/ 0 w 960120"/>
                      <a:gd name="connsiteY3" fmla="*/ 0 h 1659255"/>
                      <a:gd name="connsiteX4" fmla="*/ 3810 w 960120"/>
                      <a:gd name="connsiteY4" fmla="*/ 0 h 1659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120" h="1659255">
                        <a:moveTo>
                          <a:pt x="3810" y="0"/>
                        </a:moveTo>
                        <a:lnTo>
                          <a:pt x="960120" y="1656398"/>
                        </a:lnTo>
                        <a:cubicBezTo>
                          <a:pt x="959168" y="1657350"/>
                          <a:pt x="959168" y="1658303"/>
                          <a:pt x="958215" y="1659255"/>
                        </a:cubicBezTo>
                        <a:lnTo>
                          <a:pt x="0" y="0"/>
                        </a:lnTo>
                        <a:cubicBezTo>
                          <a:pt x="953" y="0"/>
                          <a:pt x="1905"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2" name="Forma libre: forma 2320">
                    <a:extLst>
                      <a:ext uri="{FF2B5EF4-FFF2-40B4-BE49-F238E27FC236}">
                        <a16:creationId xmlns:a16="http://schemas.microsoft.com/office/drawing/2014/main" id="{402E3963-93F4-8296-D8EE-4EBF16248A91}"/>
                      </a:ext>
                    </a:extLst>
                  </p:cNvPr>
                  <p:cNvSpPr/>
                  <p:nvPr/>
                </p:nvSpPr>
                <p:spPr>
                  <a:xfrm>
                    <a:off x="7046700" y="4477624"/>
                    <a:ext cx="962024" cy="1662112"/>
                  </a:xfrm>
                  <a:custGeom>
                    <a:avLst/>
                    <a:gdLst>
                      <a:gd name="connsiteX0" fmla="*/ 3810 w 962024"/>
                      <a:gd name="connsiteY0" fmla="*/ 0 h 1662112"/>
                      <a:gd name="connsiteX1" fmla="*/ 962025 w 962024"/>
                      <a:gd name="connsiteY1" fmla="*/ 1659255 h 1662112"/>
                      <a:gd name="connsiteX2" fmla="*/ 960120 w 962024"/>
                      <a:gd name="connsiteY2" fmla="*/ 1662113 h 1662112"/>
                      <a:gd name="connsiteX3" fmla="*/ 0 w 962024"/>
                      <a:gd name="connsiteY3" fmla="*/ 0 h 1662112"/>
                      <a:gd name="connsiteX4" fmla="*/ 3810 w 962024"/>
                      <a:gd name="connsiteY4" fmla="*/ 0 h 1662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4" h="1662112">
                        <a:moveTo>
                          <a:pt x="3810" y="0"/>
                        </a:moveTo>
                        <a:lnTo>
                          <a:pt x="962025" y="1659255"/>
                        </a:lnTo>
                        <a:cubicBezTo>
                          <a:pt x="961073" y="1660207"/>
                          <a:pt x="961073" y="1661160"/>
                          <a:pt x="960120" y="1662113"/>
                        </a:cubicBezTo>
                        <a:lnTo>
                          <a:pt x="0" y="0"/>
                        </a:lnTo>
                        <a:cubicBezTo>
                          <a:pt x="952" y="0"/>
                          <a:pt x="1905"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3" name="Forma libre: forma 2321">
                    <a:extLst>
                      <a:ext uri="{FF2B5EF4-FFF2-40B4-BE49-F238E27FC236}">
                        <a16:creationId xmlns:a16="http://schemas.microsoft.com/office/drawing/2014/main" id="{5CA3591E-ADAF-A075-C50F-81A8415EE0E4}"/>
                      </a:ext>
                    </a:extLst>
                  </p:cNvPr>
                  <p:cNvSpPr/>
                  <p:nvPr/>
                </p:nvSpPr>
                <p:spPr>
                  <a:xfrm>
                    <a:off x="7042889" y="4477624"/>
                    <a:ext cx="963930" cy="1666875"/>
                  </a:xfrm>
                  <a:custGeom>
                    <a:avLst/>
                    <a:gdLst>
                      <a:gd name="connsiteX0" fmla="*/ 3810 w 963930"/>
                      <a:gd name="connsiteY0" fmla="*/ 0 h 1666875"/>
                      <a:gd name="connsiteX1" fmla="*/ 963930 w 963930"/>
                      <a:gd name="connsiteY1" fmla="*/ 1663065 h 1666875"/>
                      <a:gd name="connsiteX2" fmla="*/ 962025 w 963930"/>
                      <a:gd name="connsiteY2" fmla="*/ 1666875 h 1666875"/>
                      <a:gd name="connsiteX3" fmla="*/ 0 w 963930"/>
                      <a:gd name="connsiteY3" fmla="*/ 0 h 1666875"/>
                      <a:gd name="connsiteX4" fmla="*/ 3810 w 963930"/>
                      <a:gd name="connsiteY4" fmla="*/ 0 h 166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930" h="1666875">
                        <a:moveTo>
                          <a:pt x="3810" y="0"/>
                        </a:moveTo>
                        <a:lnTo>
                          <a:pt x="963930" y="1663065"/>
                        </a:lnTo>
                        <a:cubicBezTo>
                          <a:pt x="962978" y="1664018"/>
                          <a:pt x="962978" y="1664970"/>
                          <a:pt x="962025" y="1666875"/>
                        </a:cubicBezTo>
                        <a:lnTo>
                          <a:pt x="0" y="0"/>
                        </a:lnTo>
                        <a:cubicBezTo>
                          <a:pt x="953" y="0"/>
                          <a:pt x="2858"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4" name="Forma libre: forma 2322">
                    <a:extLst>
                      <a:ext uri="{FF2B5EF4-FFF2-40B4-BE49-F238E27FC236}">
                        <a16:creationId xmlns:a16="http://schemas.microsoft.com/office/drawing/2014/main" id="{80078979-04E8-F135-0E09-FF6EE937CB85}"/>
                      </a:ext>
                    </a:extLst>
                  </p:cNvPr>
                  <p:cNvSpPr/>
                  <p:nvPr/>
                </p:nvSpPr>
                <p:spPr>
                  <a:xfrm>
                    <a:off x="7038127" y="4477624"/>
                    <a:ext cx="966787" cy="1669732"/>
                  </a:xfrm>
                  <a:custGeom>
                    <a:avLst/>
                    <a:gdLst>
                      <a:gd name="connsiteX0" fmla="*/ 4763 w 966787"/>
                      <a:gd name="connsiteY0" fmla="*/ 0 h 1669732"/>
                      <a:gd name="connsiteX1" fmla="*/ 966788 w 966787"/>
                      <a:gd name="connsiteY1" fmla="*/ 1665923 h 1669732"/>
                      <a:gd name="connsiteX2" fmla="*/ 964883 w 966787"/>
                      <a:gd name="connsiteY2" fmla="*/ 1669732 h 1669732"/>
                      <a:gd name="connsiteX3" fmla="*/ 0 w 966787"/>
                      <a:gd name="connsiteY3" fmla="*/ 0 h 1669732"/>
                      <a:gd name="connsiteX4" fmla="*/ 4763 w 966787"/>
                      <a:gd name="connsiteY4" fmla="*/ 0 h 1669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787" h="1669732">
                        <a:moveTo>
                          <a:pt x="4763" y="0"/>
                        </a:moveTo>
                        <a:lnTo>
                          <a:pt x="966788" y="1665923"/>
                        </a:lnTo>
                        <a:cubicBezTo>
                          <a:pt x="965835" y="1666875"/>
                          <a:pt x="965835" y="1668780"/>
                          <a:pt x="964883" y="1669732"/>
                        </a:cubicBezTo>
                        <a:lnTo>
                          <a:pt x="0" y="0"/>
                        </a:lnTo>
                        <a:cubicBezTo>
                          <a:pt x="1905" y="0"/>
                          <a:pt x="2858" y="0"/>
                          <a:pt x="476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5" name="Forma libre: forma 2323">
                    <a:extLst>
                      <a:ext uri="{FF2B5EF4-FFF2-40B4-BE49-F238E27FC236}">
                        <a16:creationId xmlns:a16="http://schemas.microsoft.com/office/drawing/2014/main" id="{77705575-ED05-0473-6291-CEFF2B90D2C2}"/>
                      </a:ext>
                    </a:extLst>
                  </p:cNvPr>
                  <p:cNvSpPr/>
                  <p:nvPr/>
                </p:nvSpPr>
                <p:spPr>
                  <a:xfrm>
                    <a:off x="7033364" y="4477624"/>
                    <a:ext cx="968692" cy="1673542"/>
                  </a:xfrm>
                  <a:custGeom>
                    <a:avLst/>
                    <a:gdLst>
                      <a:gd name="connsiteX0" fmla="*/ 4763 w 968692"/>
                      <a:gd name="connsiteY0" fmla="*/ 0 h 1673542"/>
                      <a:gd name="connsiteX1" fmla="*/ 968693 w 968692"/>
                      <a:gd name="connsiteY1" fmla="*/ 1669732 h 1673542"/>
                      <a:gd name="connsiteX2" fmla="*/ 966788 w 968692"/>
                      <a:gd name="connsiteY2" fmla="*/ 1673543 h 1673542"/>
                      <a:gd name="connsiteX3" fmla="*/ 0 w 968692"/>
                      <a:gd name="connsiteY3" fmla="*/ 0 h 1673542"/>
                      <a:gd name="connsiteX4" fmla="*/ 4763 w 968692"/>
                      <a:gd name="connsiteY4" fmla="*/ 0 h 1673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692" h="1673542">
                        <a:moveTo>
                          <a:pt x="4763" y="0"/>
                        </a:moveTo>
                        <a:lnTo>
                          <a:pt x="968693" y="1669732"/>
                        </a:lnTo>
                        <a:cubicBezTo>
                          <a:pt x="967740" y="1670685"/>
                          <a:pt x="966788" y="1672590"/>
                          <a:pt x="966788" y="1673543"/>
                        </a:cubicBezTo>
                        <a:lnTo>
                          <a:pt x="0" y="0"/>
                        </a:lnTo>
                        <a:cubicBezTo>
                          <a:pt x="1905" y="0"/>
                          <a:pt x="3810" y="0"/>
                          <a:pt x="476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6" name="Forma libre: forma 2324">
                    <a:extLst>
                      <a:ext uri="{FF2B5EF4-FFF2-40B4-BE49-F238E27FC236}">
                        <a16:creationId xmlns:a16="http://schemas.microsoft.com/office/drawing/2014/main" id="{3ECBD471-B429-92E8-9256-C1B57AF6EB9E}"/>
                      </a:ext>
                    </a:extLst>
                  </p:cNvPr>
                  <p:cNvSpPr/>
                  <p:nvPr/>
                </p:nvSpPr>
                <p:spPr>
                  <a:xfrm>
                    <a:off x="7028602" y="4477624"/>
                    <a:ext cx="971549" cy="1678305"/>
                  </a:xfrm>
                  <a:custGeom>
                    <a:avLst/>
                    <a:gdLst>
                      <a:gd name="connsiteX0" fmla="*/ 4763 w 971549"/>
                      <a:gd name="connsiteY0" fmla="*/ 0 h 1678305"/>
                      <a:gd name="connsiteX1" fmla="*/ 971550 w 971549"/>
                      <a:gd name="connsiteY1" fmla="*/ 1673543 h 1678305"/>
                      <a:gd name="connsiteX2" fmla="*/ 968693 w 971549"/>
                      <a:gd name="connsiteY2" fmla="*/ 1678305 h 1678305"/>
                      <a:gd name="connsiteX3" fmla="*/ 0 w 971549"/>
                      <a:gd name="connsiteY3" fmla="*/ 0 h 1678305"/>
                      <a:gd name="connsiteX4" fmla="*/ 4763 w 971549"/>
                      <a:gd name="connsiteY4" fmla="*/ 0 h 1678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49" h="1678305">
                        <a:moveTo>
                          <a:pt x="4763" y="0"/>
                        </a:moveTo>
                        <a:lnTo>
                          <a:pt x="971550" y="1673543"/>
                        </a:lnTo>
                        <a:cubicBezTo>
                          <a:pt x="970598" y="1675448"/>
                          <a:pt x="969645" y="1676400"/>
                          <a:pt x="968693" y="1678305"/>
                        </a:cubicBezTo>
                        <a:lnTo>
                          <a:pt x="0" y="0"/>
                        </a:lnTo>
                        <a:cubicBezTo>
                          <a:pt x="1905" y="0"/>
                          <a:pt x="2858" y="0"/>
                          <a:pt x="476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7" name="Forma libre: forma 2325">
                    <a:extLst>
                      <a:ext uri="{FF2B5EF4-FFF2-40B4-BE49-F238E27FC236}">
                        <a16:creationId xmlns:a16="http://schemas.microsoft.com/office/drawing/2014/main" id="{CA6C25F2-0E23-4ACA-24F1-F327973FF49B}"/>
                      </a:ext>
                    </a:extLst>
                  </p:cNvPr>
                  <p:cNvSpPr/>
                  <p:nvPr/>
                </p:nvSpPr>
                <p:spPr>
                  <a:xfrm>
                    <a:off x="7021935" y="4477624"/>
                    <a:ext cx="975360" cy="1684019"/>
                  </a:xfrm>
                  <a:custGeom>
                    <a:avLst/>
                    <a:gdLst>
                      <a:gd name="connsiteX0" fmla="*/ 6667 w 975360"/>
                      <a:gd name="connsiteY0" fmla="*/ 0 h 1684019"/>
                      <a:gd name="connsiteX1" fmla="*/ 975360 w 975360"/>
                      <a:gd name="connsiteY1" fmla="*/ 1678305 h 1684019"/>
                      <a:gd name="connsiteX2" fmla="*/ 972503 w 975360"/>
                      <a:gd name="connsiteY2" fmla="*/ 1684020 h 1684019"/>
                      <a:gd name="connsiteX3" fmla="*/ 0 w 975360"/>
                      <a:gd name="connsiteY3" fmla="*/ 0 h 1684019"/>
                      <a:gd name="connsiteX4" fmla="*/ 6667 w 975360"/>
                      <a:gd name="connsiteY4" fmla="*/ 0 h 1684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360" h="1684019">
                        <a:moveTo>
                          <a:pt x="6667" y="0"/>
                        </a:moveTo>
                        <a:lnTo>
                          <a:pt x="975360" y="1678305"/>
                        </a:lnTo>
                        <a:cubicBezTo>
                          <a:pt x="974408" y="1680210"/>
                          <a:pt x="973455" y="1682115"/>
                          <a:pt x="972503" y="1684020"/>
                        </a:cubicBezTo>
                        <a:lnTo>
                          <a:pt x="0" y="0"/>
                        </a:lnTo>
                        <a:cubicBezTo>
                          <a:pt x="2858" y="0"/>
                          <a:pt x="4763" y="0"/>
                          <a:pt x="6667"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8" name="Forma libre: forma 2326">
                    <a:extLst>
                      <a:ext uri="{FF2B5EF4-FFF2-40B4-BE49-F238E27FC236}">
                        <a16:creationId xmlns:a16="http://schemas.microsoft.com/office/drawing/2014/main" id="{C1AF1D11-163D-8D24-6DE1-A574DB1477EA}"/>
                      </a:ext>
                    </a:extLst>
                  </p:cNvPr>
                  <p:cNvSpPr/>
                  <p:nvPr/>
                </p:nvSpPr>
                <p:spPr>
                  <a:xfrm>
                    <a:off x="7015267" y="4477624"/>
                    <a:ext cx="979169" cy="1690687"/>
                  </a:xfrm>
                  <a:custGeom>
                    <a:avLst/>
                    <a:gdLst>
                      <a:gd name="connsiteX0" fmla="*/ 6667 w 979169"/>
                      <a:gd name="connsiteY0" fmla="*/ 0 h 1690687"/>
                      <a:gd name="connsiteX1" fmla="*/ 979170 w 979169"/>
                      <a:gd name="connsiteY1" fmla="*/ 1684020 h 1690687"/>
                      <a:gd name="connsiteX2" fmla="*/ 975360 w 979169"/>
                      <a:gd name="connsiteY2" fmla="*/ 1690688 h 1690687"/>
                      <a:gd name="connsiteX3" fmla="*/ 0 w 979169"/>
                      <a:gd name="connsiteY3" fmla="*/ 0 h 1690687"/>
                      <a:gd name="connsiteX4" fmla="*/ 6667 w 979169"/>
                      <a:gd name="connsiteY4" fmla="*/ 0 h 1690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169" h="1690687">
                        <a:moveTo>
                          <a:pt x="6667" y="0"/>
                        </a:moveTo>
                        <a:lnTo>
                          <a:pt x="979170" y="1684020"/>
                        </a:lnTo>
                        <a:cubicBezTo>
                          <a:pt x="978218" y="1685925"/>
                          <a:pt x="976313" y="1687830"/>
                          <a:pt x="975360" y="1690688"/>
                        </a:cubicBezTo>
                        <a:lnTo>
                          <a:pt x="0" y="0"/>
                        </a:lnTo>
                        <a:cubicBezTo>
                          <a:pt x="1905" y="0"/>
                          <a:pt x="4763" y="0"/>
                          <a:pt x="6667"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9" name="Forma libre: forma 2327">
                    <a:extLst>
                      <a:ext uri="{FF2B5EF4-FFF2-40B4-BE49-F238E27FC236}">
                        <a16:creationId xmlns:a16="http://schemas.microsoft.com/office/drawing/2014/main" id="{9DFCE169-A391-650C-690E-5C07286E899B}"/>
                      </a:ext>
                    </a:extLst>
                  </p:cNvPr>
                  <p:cNvSpPr/>
                  <p:nvPr/>
                </p:nvSpPr>
                <p:spPr>
                  <a:xfrm>
                    <a:off x="7005742" y="4477624"/>
                    <a:ext cx="984884" cy="1698307"/>
                  </a:xfrm>
                  <a:custGeom>
                    <a:avLst/>
                    <a:gdLst>
                      <a:gd name="connsiteX0" fmla="*/ 9525 w 984884"/>
                      <a:gd name="connsiteY0" fmla="*/ 0 h 1698307"/>
                      <a:gd name="connsiteX1" fmla="*/ 984885 w 984884"/>
                      <a:gd name="connsiteY1" fmla="*/ 1689735 h 1698307"/>
                      <a:gd name="connsiteX2" fmla="*/ 980123 w 984884"/>
                      <a:gd name="connsiteY2" fmla="*/ 1698307 h 1698307"/>
                      <a:gd name="connsiteX3" fmla="*/ 0 w 984884"/>
                      <a:gd name="connsiteY3" fmla="*/ 0 h 1698307"/>
                      <a:gd name="connsiteX4" fmla="*/ 9525 w 984884"/>
                      <a:gd name="connsiteY4" fmla="*/ 0 h 1698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884" h="1698307">
                        <a:moveTo>
                          <a:pt x="9525" y="0"/>
                        </a:moveTo>
                        <a:lnTo>
                          <a:pt x="984885" y="1689735"/>
                        </a:lnTo>
                        <a:cubicBezTo>
                          <a:pt x="982980" y="1692593"/>
                          <a:pt x="982028" y="1695450"/>
                          <a:pt x="980123" y="1698307"/>
                        </a:cubicBezTo>
                        <a:lnTo>
                          <a:pt x="0" y="0"/>
                        </a:lnTo>
                        <a:cubicBezTo>
                          <a:pt x="2857" y="0"/>
                          <a:pt x="5715" y="0"/>
                          <a:pt x="952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0" name="Forma libre: forma 2328">
                    <a:extLst>
                      <a:ext uri="{FF2B5EF4-FFF2-40B4-BE49-F238E27FC236}">
                        <a16:creationId xmlns:a16="http://schemas.microsoft.com/office/drawing/2014/main" id="{0E6805BE-6504-146E-58A4-8C6F6D8B3B21}"/>
                      </a:ext>
                    </a:extLst>
                  </p:cNvPr>
                  <p:cNvSpPr/>
                  <p:nvPr/>
                </p:nvSpPr>
                <p:spPr>
                  <a:xfrm>
                    <a:off x="6964785" y="4477624"/>
                    <a:ext cx="1021079" cy="1733550"/>
                  </a:xfrm>
                  <a:custGeom>
                    <a:avLst/>
                    <a:gdLst>
                      <a:gd name="connsiteX0" fmla="*/ 40958 w 1021079"/>
                      <a:gd name="connsiteY0" fmla="*/ 0 h 1733550"/>
                      <a:gd name="connsiteX1" fmla="*/ 1021080 w 1021079"/>
                      <a:gd name="connsiteY1" fmla="*/ 1698307 h 1733550"/>
                      <a:gd name="connsiteX2" fmla="*/ 1001078 w 1021079"/>
                      <a:gd name="connsiteY2" fmla="*/ 1733550 h 1733550"/>
                      <a:gd name="connsiteX3" fmla="*/ 0 w 1021079"/>
                      <a:gd name="connsiteY3" fmla="*/ 0 h 1733550"/>
                      <a:gd name="connsiteX4" fmla="*/ 40958 w 1021079"/>
                      <a:gd name="connsiteY4" fmla="*/ 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079" h="1733550">
                        <a:moveTo>
                          <a:pt x="40958" y="0"/>
                        </a:moveTo>
                        <a:lnTo>
                          <a:pt x="1021080" y="1698307"/>
                        </a:lnTo>
                        <a:cubicBezTo>
                          <a:pt x="1008698" y="1720215"/>
                          <a:pt x="1001078" y="1733550"/>
                          <a:pt x="1001078" y="1733550"/>
                        </a:cubicBezTo>
                        <a:lnTo>
                          <a:pt x="0" y="0"/>
                        </a:lnTo>
                        <a:cubicBezTo>
                          <a:pt x="0" y="0"/>
                          <a:pt x="15240" y="0"/>
                          <a:pt x="409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755" name="Gráfico 436">
                <a:extLst>
                  <a:ext uri="{FF2B5EF4-FFF2-40B4-BE49-F238E27FC236}">
                    <a16:creationId xmlns:a16="http://schemas.microsoft.com/office/drawing/2014/main" id="{007CAADF-74D1-3AAA-9B92-625CBF68E79E}"/>
                  </a:ext>
                </a:extLst>
              </p:cNvPr>
              <p:cNvGrpSpPr/>
              <p:nvPr/>
            </p:nvGrpSpPr>
            <p:grpSpPr>
              <a:xfrm>
                <a:off x="9901342" y="2744074"/>
                <a:ext cx="1066800" cy="1733550"/>
                <a:chOff x="9901342" y="2744074"/>
                <a:chExt cx="1066800" cy="1733550"/>
              </a:xfrm>
              <a:grpFill/>
            </p:grpSpPr>
            <p:sp>
              <p:nvSpPr>
                <p:cNvPr id="809" name="Forma libre: forma 2277">
                  <a:extLst>
                    <a:ext uri="{FF2B5EF4-FFF2-40B4-BE49-F238E27FC236}">
                      <a16:creationId xmlns:a16="http://schemas.microsoft.com/office/drawing/2014/main" id="{CE361C77-082C-5645-31A4-BD77017E88F2}"/>
                    </a:ext>
                  </a:extLst>
                </p:cNvPr>
                <p:cNvSpPr/>
                <p:nvPr/>
              </p:nvSpPr>
              <p:spPr>
                <a:xfrm>
                  <a:off x="9901342" y="2744074"/>
                  <a:ext cx="1066800" cy="1733550"/>
                </a:xfrm>
                <a:custGeom>
                  <a:avLst/>
                  <a:gdLst>
                    <a:gd name="connsiteX0" fmla="*/ 0 w 1066800"/>
                    <a:gd name="connsiteY0" fmla="*/ 114300 h 1733550"/>
                    <a:gd name="connsiteX1" fmla="*/ 65723 w 1066800"/>
                    <a:gd name="connsiteY1" fmla="*/ 0 h 1733550"/>
                    <a:gd name="connsiteX2" fmla="*/ 1066800 w 1066800"/>
                    <a:gd name="connsiteY2" fmla="*/ 1733550 h 1733550"/>
                    <a:gd name="connsiteX3" fmla="*/ 934403 w 1066800"/>
                    <a:gd name="connsiteY3" fmla="*/ 1733550 h 1733550"/>
                    <a:gd name="connsiteX4" fmla="*/ 0 w 1066800"/>
                    <a:gd name="connsiteY4" fmla="*/ 11430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00" h="1733550">
                      <a:moveTo>
                        <a:pt x="0" y="114300"/>
                      </a:moveTo>
                      <a:cubicBezTo>
                        <a:pt x="36195" y="51435"/>
                        <a:pt x="65723" y="0"/>
                        <a:pt x="65723" y="0"/>
                      </a:cubicBezTo>
                      <a:lnTo>
                        <a:pt x="1066800" y="1733550"/>
                      </a:lnTo>
                      <a:cubicBezTo>
                        <a:pt x="1066800" y="1733550"/>
                        <a:pt x="1007745" y="1733550"/>
                        <a:pt x="934403" y="1733550"/>
                      </a:cubicBezTo>
                      <a:cubicBezTo>
                        <a:pt x="935355" y="1733550"/>
                        <a:pt x="0" y="114300"/>
                        <a:pt x="0" y="11430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10" name="Gráfico 436">
                  <a:extLst>
                    <a:ext uri="{FF2B5EF4-FFF2-40B4-BE49-F238E27FC236}">
                      <a16:creationId xmlns:a16="http://schemas.microsoft.com/office/drawing/2014/main" id="{E6212361-DF41-3409-17C0-3CCD041E0C44}"/>
                    </a:ext>
                  </a:extLst>
                </p:cNvPr>
                <p:cNvGrpSpPr/>
                <p:nvPr/>
              </p:nvGrpSpPr>
              <p:grpSpPr>
                <a:xfrm>
                  <a:off x="9901342" y="2744074"/>
                  <a:ext cx="1066800" cy="1733550"/>
                  <a:chOff x="9901342" y="2744074"/>
                  <a:chExt cx="1066800" cy="1733550"/>
                </a:xfrm>
                <a:grpFill/>
              </p:grpSpPr>
              <p:sp>
                <p:nvSpPr>
                  <p:cNvPr id="811" name="Forma libre: forma 2279">
                    <a:extLst>
                      <a:ext uri="{FF2B5EF4-FFF2-40B4-BE49-F238E27FC236}">
                        <a16:creationId xmlns:a16="http://schemas.microsoft.com/office/drawing/2014/main" id="{211A2434-FFED-C057-5BC3-87AE05D53169}"/>
                      </a:ext>
                    </a:extLst>
                  </p:cNvPr>
                  <p:cNvSpPr/>
                  <p:nvPr/>
                </p:nvSpPr>
                <p:spPr>
                  <a:xfrm>
                    <a:off x="9901342" y="2853611"/>
                    <a:ext cx="940117" cy="1624012"/>
                  </a:xfrm>
                  <a:custGeom>
                    <a:avLst/>
                    <a:gdLst>
                      <a:gd name="connsiteX0" fmla="*/ 935355 w 940117"/>
                      <a:gd name="connsiteY0" fmla="*/ 1624013 h 1624012"/>
                      <a:gd name="connsiteX1" fmla="*/ 0 w 940117"/>
                      <a:gd name="connsiteY1" fmla="*/ 4763 h 1624012"/>
                      <a:gd name="connsiteX2" fmla="*/ 2858 w 940117"/>
                      <a:gd name="connsiteY2" fmla="*/ 0 h 1624012"/>
                      <a:gd name="connsiteX3" fmla="*/ 940118 w 940117"/>
                      <a:gd name="connsiteY3" fmla="*/ 1624013 h 1624012"/>
                      <a:gd name="connsiteX4" fmla="*/ 935355 w 940117"/>
                      <a:gd name="connsiteY4" fmla="*/ 1624013 h 162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0117" h="1624012">
                        <a:moveTo>
                          <a:pt x="935355" y="1624013"/>
                        </a:moveTo>
                        <a:lnTo>
                          <a:pt x="0" y="4763"/>
                        </a:lnTo>
                        <a:cubicBezTo>
                          <a:pt x="953" y="2858"/>
                          <a:pt x="1905" y="1905"/>
                          <a:pt x="2858" y="0"/>
                        </a:cubicBezTo>
                        <a:lnTo>
                          <a:pt x="940118" y="1624013"/>
                        </a:lnTo>
                        <a:cubicBezTo>
                          <a:pt x="938213" y="1624013"/>
                          <a:pt x="936308" y="1624013"/>
                          <a:pt x="935355" y="162401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2" name="Forma libre: forma 2280">
                    <a:extLst>
                      <a:ext uri="{FF2B5EF4-FFF2-40B4-BE49-F238E27FC236}">
                        <a16:creationId xmlns:a16="http://schemas.microsoft.com/office/drawing/2014/main" id="{55C569B4-9065-381E-9E69-3519AA88B66D}"/>
                      </a:ext>
                    </a:extLst>
                  </p:cNvPr>
                  <p:cNvSpPr/>
                  <p:nvPr/>
                </p:nvSpPr>
                <p:spPr>
                  <a:xfrm>
                    <a:off x="9904200" y="2846944"/>
                    <a:ext cx="943927" cy="1630679"/>
                  </a:xfrm>
                  <a:custGeom>
                    <a:avLst/>
                    <a:gdLst>
                      <a:gd name="connsiteX0" fmla="*/ 937260 w 943927"/>
                      <a:gd name="connsiteY0" fmla="*/ 1630680 h 1630679"/>
                      <a:gd name="connsiteX1" fmla="*/ 0 w 943927"/>
                      <a:gd name="connsiteY1" fmla="*/ 6667 h 1630679"/>
                      <a:gd name="connsiteX2" fmla="*/ 3810 w 943927"/>
                      <a:gd name="connsiteY2" fmla="*/ 0 h 1630679"/>
                      <a:gd name="connsiteX3" fmla="*/ 943928 w 943927"/>
                      <a:gd name="connsiteY3" fmla="*/ 1630680 h 1630679"/>
                      <a:gd name="connsiteX4" fmla="*/ 937260 w 943927"/>
                      <a:gd name="connsiteY4" fmla="*/ 1630680 h 1630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3927" h="1630679">
                        <a:moveTo>
                          <a:pt x="937260" y="1630680"/>
                        </a:moveTo>
                        <a:lnTo>
                          <a:pt x="0" y="6667"/>
                        </a:lnTo>
                        <a:cubicBezTo>
                          <a:pt x="953" y="4763"/>
                          <a:pt x="2857" y="2858"/>
                          <a:pt x="3810" y="0"/>
                        </a:cubicBezTo>
                        <a:lnTo>
                          <a:pt x="943928" y="1630680"/>
                        </a:lnTo>
                        <a:cubicBezTo>
                          <a:pt x="942022" y="1630680"/>
                          <a:pt x="939165" y="1630680"/>
                          <a:pt x="937260" y="163068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3" name="Forma libre: forma 2281">
                    <a:extLst>
                      <a:ext uri="{FF2B5EF4-FFF2-40B4-BE49-F238E27FC236}">
                        <a16:creationId xmlns:a16="http://schemas.microsoft.com/office/drawing/2014/main" id="{2EE5C8C7-9415-812D-ACCC-366E8B3490BA}"/>
                      </a:ext>
                    </a:extLst>
                  </p:cNvPr>
                  <p:cNvSpPr/>
                  <p:nvPr/>
                </p:nvSpPr>
                <p:spPr>
                  <a:xfrm>
                    <a:off x="9908010" y="2828846"/>
                    <a:ext cx="962025" cy="1648777"/>
                  </a:xfrm>
                  <a:custGeom>
                    <a:avLst/>
                    <a:gdLst>
                      <a:gd name="connsiteX0" fmla="*/ 940118 w 962025"/>
                      <a:gd name="connsiteY0" fmla="*/ 1648778 h 1648777"/>
                      <a:gd name="connsiteX1" fmla="*/ 0 w 962025"/>
                      <a:gd name="connsiteY1" fmla="*/ 19050 h 1648777"/>
                      <a:gd name="connsiteX2" fmla="*/ 10478 w 962025"/>
                      <a:gd name="connsiteY2" fmla="*/ 0 h 1648777"/>
                      <a:gd name="connsiteX3" fmla="*/ 962025 w 962025"/>
                      <a:gd name="connsiteY3" fmla="*/ 1648778 h 1648777"/>
                      <a:gd name="connsiteX4" fmla="*/ 940118 w 962025"/>
                      <a:gd name="connsiteY4" fmla="*/ 1648778 h 164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1648777">
                        <a:moveTo>
                          <a:pt x="940118" y="1648778"/>
                        </a:moveTo>
                        <a:lnTo>
                          <a:pt x="0" y="19050"/>
                        </a:lnTo>
                        <a:cubicBezTo>
                          <a:pt x="3810" y="12383"/>
                          <a:pt x="7620" y="6668"/>
                          <a:pt x="10478" y="0"/>
                        </a:cubicBezTo>
                        <a:lnTo>
                          <a:pt x="962025" y="1648778"/>
                        </a:lnTo>
                        <a:cubicBezTo>
                          <a:pt x="955357" y="1648778"/>
                          <a:pt x="947738" y="1648778"/>
                          <a:pt x="940118" y="164877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4" name="Forma libre: forma 2282">
                    <a:extLst>
                      <a:ext uri="{FF2B5EF4-FFF2-40B4-BE49-F238E27FC236}">
                        <a16:creationId xmlns:a16="http://schemas.microsoft.com/office/drawing/2014/main" id="{3EE89065-24CE-9A21-6E77-76AAB302DA89}"/>
                      </a:ext>
                    </a:extLst>
                  </p:cNvPr>
                  <p:cNvSpPr/>
                  <p:nvPr/>
                </p:nvSpPr>
                <p:spPr>
                  <a:xfrm>
                    <a:off x="9918487" y="2821226"/>
                    <a:ext cx="961072" cy="1656397"/>
                  </a:xfrm>
                  <a:custGeom>
                    <a:avLst/>
                    <a:gdLst>
                      <a:gd name="connsiteX0" fmla="*/ 951547 w 961072"/>
                      <a:gd name="connsiteY0" fmla="*/ 1656398 h 1656397"/>
                      <a:gd name="connsiteX1" fmla="*/ 0 w 961072"/>
                      <a:gd name="connsiteY1" fmla="*/ 7620 h 1656397"/>
                      <a:gd name="connsiteX2" fmla="*/ 4763 w 961072"/>
                      <a:gd name="connsiteY2" fmla="*/ 0 h 1656397"/>
                      <a:gd name="connsiteX3" fmla="*/ 961072 w 961072"/>
                      <a:gd name="connsiteY3" fmla="*/ 1656398 h 1656397"/>
                      <a:gd name="connsiteX4" fmla="*/ 951547 w 961072"/>
                      <a:gd name="connsiteY4" fmla="*/ 1656398 h 1656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1072" h="1656397">
                        <a:moveTo>
                          <a:pt x="951547" y="1656398"/>
                        </a:moveTo>
                        <a:lnTo>
                          <a:pt x="0" y="7620"/>
                        </a:lnTo>
                        <a:cubicBezTo>
                          <a:pt x="1905" y="4763"/>
                          <a:pt x="2857" y="2857"/>
                          <a:pt x="4763" y="0"/>
                        </a:cubicBezTo>
                        <a:lnTo>
                          <a:pt x="961072" y="1656398"/>
                        </a:lnTo>
                        <a:cubicBezTo>
                          <a:pt x="958215" y="1656398"/>
                          <a:pt x="955357" y="1656398"/>
                          <a:pt x="951547" y="165639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5" name="Forma libre: forma 2283">
                    <a:extLst>
                      <a:ext uri="{FF2B5EF4-FFF2-40B4-BE49-F238E27FC236}">
                        <a16:creationId xmlns:a16="http://schemas.microsoft.com/office/drawing/2014/main" id="{8B2A4DBB-8106-8EE4-ED16-6826976136F5}"/>
                      </a:ext>
                    </a:extLst>
                  </p:cNvPr>
                  <p:cNvSpPr/>
                  <p:nvPr/>
                </p:nvSpPr>
                <p:spPr>
                  <a:xfrm>
                    <a:off x="9923250" y="2815511"/>
                    <a:ext cx="962025" cy="1662112"/>
                  </a:xfrm>
                  <a:custGeom>
                    <a:avLst/>
                    <a:gdLst>
                      <a:gd name="connsiteX0" fmla="*/ 956310 w 962025"/>
                      <a:gd name="connsiteY0" fmla="*/ 1662113 h 1662112"/>
                      <a:gd name="connsiteX1" fmla="*/ 0 w 962025"/>
                      <a:gd name="connsiteY1" fmla="*/ 5715 h 1662112"/>
                      <a:gd name="connsiteX2" fmla="*/ 2857 w 962025"/>
                      <a:gd name="connsiteY2" fmla="*/ 0 h 1662112"/>
                      <a:gd name="connsiteX3" fmla="*/ 962025 w 962025"/>
                      <a:gd name="connsiteY3" fmla="*/ 1662113 h 1662112"/>
                      <a:gd name="connsiteX4" fmla="*/ 956310 w 962025"/>
                      <a:gd name="connsiteY4" fmla="*/ 1662113 h 1662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1662112">
                        <a:moveTo>
                          <a:pt x="956310" y="1662113"/>
                        </a:moveTo>
                        <a:lnTo>
                          <a:pt x="0" y="5715"/>
                        </a:lnTo>
                        <a:cubicBezTo>
                          <a:pt x="953" y="3810"/>
                          <a:pt x="1905" y="1905"/>
                          <a:pt x="2857" y="0"/>
                        </a:cubicBezTo>
                        <a:lnTo>
                          <a:pt x="962025" y="1662113"/>
                        </a:lnTo>
                        <a:cubicBezTo>
                          <a:pt x="960120" y="1662113"/>
                          <a:pt x="958215" y="1662113"/>
                          <a:pt x="956310" y="166211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6" name="Forma libre: forma 2284">
                    <a:extLst>
                      <a:ext uri="{FF2B5EF4-FFF2-40B4-BE49-F238E27FC236}">
                        <a16:creationId xmlns:a16="http://schemas.microsoft.com/office/drawing/2014/main" id="{19461DE2-5002-8EBF-75B7-57944DC21931}"/>
                      </a:ext>
                    </a:extLst>
                  </p:cNvPr>
                  <p:cNvSpPr/>
                  <p:nvPr/>
                </p:nvSpPr>
                <p:spPr>
                  <a:xfrm>
                    <a:off x="9926107" y="2810749"/>
                    <a:ext cx="964882" cy="1666875"/>
                  </a:xfrm>
                  <a:custGeom>
                    <a:avLst/>
                    <a:gdLst>
                      <a:gd name="connsiteX0" fmla="*/ 959168 w 964882"/>
                      <a:gd name="connsiteY0" fmla="*/ 1666875 h 1666875"/>
                      <a:gd name="connsiteX1" fmla="*/ 0 w 964882"/>
                      <a:gd name="connsiteY1" fmla="*/ 4763 h 1666875"/>
                      <a:gd name="connsiteX2" fmla="*/ 2858 w 964882"/>
                      <a:gd name="connsiteY2" fmla="*/ 0 h 1666875"/>
                      <a:gd name="connsiteX3" fmla="*/ 964883 w 964882"/>
                      <a:gd name="connsiteY3" fmla="*/ 1666875 h 1666875"/>
                      <a:gd name="connsiteX4" fmla="*/ 959168 w 964882"/>
                      <a:gd name="connsiteY4" fmla="*/ 1666875 h 166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882" h="1666875">
                        <a:moveTo>
                          <a:pt x="959168" y="1666875"/>
                        </a:moveTo>
                        <a:lnTo>
                          <a:pt x="0" y="4763"/>
                        </a:lnTo>
                        <a:cubicBezTo>
                          <a:pt x="953" y="2858"/>
                          <a:pt x="1905" y="1905"/>
                          <a:pt x="2858" y="0"/>
                        </a:cubicBezTo>
                        <a:lnTo>
                          <a:pt x="964883" y="1666875"/>
                        </a:lnTo>
                        <a:cubicBezTo>
                          <a:pt x="962978" y="1666875"/>
                          <a:pt x="961072" y="1666875"/>
                          <a:pt x="959168" y="166687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7" name="Forma libre: forma 2285">
                    <a:extLst>
                      <a:ext uri="{FF2B5EF4-FFF2-40B4-BE49-F238E27FC236}">
                        <a16:creationId xmlns:a16="http://schemas.microsoft.com/office/drawing/2014/main" id="{D48C65EC-2DF2-0398-7E7D-A5E02309827F}"/>
                      </a:ext>
                    </a:extLst>
                  </p:cNvPr>
                  <p:cNvSpPr/>
                  <p:nvPr/>
                </p:nvSpPr>
                <p:spPr>
                  <a:xfrm>
                    <a:off x="9928965" y="2805986"/>
                    <a:ext cx="967739" cy="1671637"/>
                  </a:xfrm>
                  <a:custGeom>
                    <a:avLst/>
                    <a:gdLst>
                      <a:gd name="connsiteX0" fmla="*/ 962025 w 967739"/>
                      <a:gd name="connsiteY0" fmla="*/ 1671638 h 1671637"/>
                      <a:gd name="connsiteX1" fmla="*/ 0 w 967739"/>
                      <a:gd name="connsiteY1" fmla="*/ 4763 h 1671637"/>
                      <a:gd name="connsiteX2" fmla="*/ 2857 w 967739"/>
                      <a:gd name="connsiteY2" fmla="*/ 0 h 1671637"/>
                      <a:gd name="connsiteX3" fmla="*/ 967740 w 967739"/>
                      <a:gd name="connsiteY3" fmla="*/ 1671638 h 1671637"/>
                      <a:gd name="connsiteX4" fmla="*/ 962025 w 967739"/>
                      <a:gd name="connsiteY4" fmla="*/ 1671638 h 1671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9" h="1671637">
                        <a:moveTo>
                          <a:pt x="962025" y="1671638"/>
                        </a:moveTo>
                        <a:lnTo>
                          <a:pt x="0" y="4763"/>
                        </a:lnTo>
                        <a:cubicBezTo>
                          <a:pt x="952" y="2858"/>
                          <a:pt x="1905" y="1905"/>
                          <a:pt x="2857" y="0"/>
                        </a:cubicBezTo>
                        <a:lnTo>
                          <a:pt x="967740" y="1671638"/>
                        </a:lnTo>
                        <a:cubicBezTo>
                          <a:pt x="965835" y="1671638"/>
                          <a:pt x="963930" y="1671638"/>
                          <a:pt x="962025" y="167163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8" name="Forma libre: forma 2286">
                    <a:extLst>
                      <a:ext uri="{FF2B5EF4-FFF2-40B4-BE49-F238E27FC236}">
                        <a16:creationId xmlns:a16="http://schemas.microsoft.com/office/drawing/2014/main" id="{4387D174-AF00-C5F3-0A52-1BBC7BD5735D}"/>
                      </a:ext>
                    </a:extLst>
                  </p:cNvPr>
                  <p:cNvSpPr/>
                  <p:nvPr/>
                </p:nvSpPr>
                <p:spPr>
                  <a:xfrm>
                    <a:off x="9931822" y="2802176"/>
                    <a:ext cx="969644" cy="1675447"/>
                  </a:xfrm>
                  <a:custGeom>
                    <a:avLst/>
                    <a:gdLst>
                      <a:gd name="connsiteX0" fmla="*/ 964882 w 969644"/>
                      <a:gd name="connsiteY0" fmla="*/ 1675448 h 1675447"/>
                      <a:gd name="connsiteX1" fmla="*/ 0 w 969644"/>
                      <a:gd name="connsiteY1" fmla="*/ 3810 h 1675447"/>
                      <a:gd name="connsiteX2" fmla="*/ 2857 w 969644"/>
                      <a:gd name="connsiteY2" fmla="*/ 0 h 1675447"/>
                      <a:gd name="connsiteX3" fmla="*/ 969645 w 969644"/>
                      <a:gd name="connsiteY3" fmla="*/ 1675448 h 1675447"/>
                      <a:gd name="connsiteX4" fmla="*/ 964882 w 969644"/>
                      <a:gd name="connsiteY4" fmla="*/ 1675448 h 1675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4" h="1675447">
                        <a:moveTo>
                          <a:pt x="964882" y="1675448"/>
                        </a:moveTo>
                        <a:lnTo>
                          <a:pt x="0" y="3810"/>
                        </a:lnTo>
                        <a:cubicBezTo>
                          <a:pt x="953" y="2858"/>
                          <a:pt x="1905" y="952"/>
                          <a:pt x="2857" y="0"/>
                        </a:cubicBezTo>
                        <a:lnTo>
                          <a:pt x="969645" y="1675448"/>
                        </a:lnTo>
                        <a:cubicBezTo>
                          <a:pt x="967740" y="1675448"/>
                          <a:pt x="965835" y="1675448"/>
                          <a:pt x="964882" y="167544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9" name="Forma libre: forma 2287">
                    <a:extLst>
                      <a:ext uri="{FF2B5EF4-FFF2-40B4-BE49-F238E27FC236}">
                        <a16:creationId xmlns:a16="http://schemas.microsoft.com/office/drawing/2014/main" id="{5C95C232-C553-9B00-F19D-A51101F35CF6}"/>
                      </a:ext>
                    </a:extLst>
                  </p:cNvPr>
                  <p:cNvSpPr/>
                  <p:nvPr/>
                </p:nvSpPr>
                <p:spPr>
                  <a:xfrm>
                    <a:off x="9933727" y="2798366"/>
                    <a:ext cx="972502" cy="1679257"/>
                  </a:xfrm>
                  <a:custGeom>
                    <a:avLst/>
                    <a:gdLst>
                      <a:gd name="connsiteX0" fmla="*/ 967740 w 972502"/>
                      <a:gd name="connsiteY0" fmla="*/ 1679258 h 1679257"/>
                      <a:gd name="connsiteX1" fmla="*/ 0 w 972502"/>
                      <a:gd name="connsiteY1" fmla="*/ 3810 h 1679257"/>
                      <a:gd name="connsiteX2" fmla="*/ 1905 w 972502"/>
                      <a:gd name="connsiteY2" fmla="*/ 0 h 1679257"/>
                      <a:gd name="connsiteX3" fmla="*/ 972502 w 972502"/>
                      <a:gd name="connsiteY3" fmla="*/ 1679258 h 1679257"/>
                      <a:gd name="connsiteX4" fmla="*/ 967740 w 972502"/>
                      <a:gd name="connsiteY4" fmla="*/ 1679258 h 1679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502" h="1679257">
                        <a:moveTo>
                          <a:pt x="967740" y="1679258"/>
                        </a:moveTo>
                        <a:lnTo>
                          <a:pt x="0" y="3810"/>
                        </a:lnTo>
                        <a:cubicBezTo>
                          <a:pt x="952" y="2858"/>
                          <a:pt x="1905" y="953"/>
                          <a:pt x="1905" y="0"/>
                        </a:cubicBezTo>
                        <a:lnTo>
                          <a:pt x="972502" y="1679258"/>
                        </a:lnTo>
                        <a:cubicBezTo>
                          <a:pt x="970597" y="1679258"/>
                          <a:pt x="969645" y="1679258"/>
                          <a:pt x="967740" y="167925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0" name="Forma libre: forma 2288">
                    <a:extLst>
                      <a:ext uri="{FF2B5EF4-FFF2-40B4-BE49-F238E27FC236}">
                        <a16:creationId xmlns:a16="http://schemas.microsoft.com/office/drawing/2014/main" id="{82E20D1B-AA6E-9A16-5AD6-C5EEC8F13F0F}"/>
                      </a:ext>
                    </a:extLst>
                  </p:cNvPr>
                  <p:cNvSpPr/>
                  <p:nvPr/>
                </p:nvSpPr>
                <p:spPr>
                  <a:xfrm>
                    <a:off x="9936585" y="2794556"/>
                    <a:ext cx="974407" cy="1683067"/>
                  </a:xfrm>
                  <a:custGeom>
                    <a:avLst/>
                    <a:gdLst>
                      <a:gd name="connsiteX0" fmla="*/ 969645 w 974407"/>
                      <a:gd name="connsiteY0" fmla="*/ 1683068 h 1683067"/>
                      <a:gd name="connsiteX1" fmla="*/ 0 w 974407"/>
                      <a:gd name="connsiteY1" fmla="*/ 3810 h 1683067"/>
                      <a:gd name="connsiteX2" fmla="*/ 1905 w 974407"/>
                      <a:gd name="connsiteY2" fmla="*/ 0 h 1683067"/>
                      <a:gd name="connsiteX3" fmla="*/ 974407 w 974407"/>
                      <a:gd name="connsiteY3" fmla="*/ 1683068 h 1683067"/>
                      <a:gd name="connsiteX4" fmla="*/ 969645 w 974407"/>
                      <a:gd name="connsiteY4" fmla="*/ 1683068 h 1683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407" h="1683067">
                        <a:moveTo>
                          <a:pt x="969645" y="1683068"/>
                        </a:moveTo>
                        <a:lnTo>
                          <a:pt x="0" y="3810"/>
                        </a:lnTo>
                        <a:cubicBezTo>
                          <a:pt x="953" y="2857"/>
                          <a:pt x="1905" y="952"/>
                          <a:pt x="1905" y="0"/>
                        </a:cubicBezTo>
                        <a:lnTo>
                          <a:pt x="974407" y="1683068"/>
                        </a:lnTo>
                        <a:cubicBezTo>
                          <a:pt x="972503" y="1683068"/>
                          <a:pt x="970597" y="1683068"/>
                          <a:pt x="969645" y="168306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1" name="Forma libre: forma 2289">
                    <a:extLst>
                      <a:ext uri="{FF2B5EF4-FFF2-40B4-BE49-F238E27FC236}">
                        <a16:creationId xmlns:a16="http://schemas.microsoft.com/office/drawing/2014/main" id="{00405CCE-C753-B455-DE53-7E0A46418D99}"/>
                      </a:ext>
                    </a:extLst>
                  </p:cNvPr>
                  <p:cNvSpPr/>
                  <p:nvPr/>
                </p:nvSpPr>
                <p:spPr>
                  <a:xfrm>
                    <a:off x="9938490" y="2789794"/>
                    <a:ext cx="977264" cy="1687829"/>
                  </a:xfrm>
                  <a:custGeom>
                    <a:avLst/>
                    <a:gdLst>
                      <a:gd name="connsiteX0" fmla="*/ 972502 w 977264"/>
                      <a:gd name="connsiteY0" fmla="*/ 1687830 h 1687829"/>
                      <a:gd name="connsiteX1" fmla="*/ 0 w 977264"/>
                      <a:gd name="connsiteY1" fmla="*/ 3810 h 1687829"/>
                      <a:gd name="connsiteX2" fmla="*/ 1905 w 977264"/>
                      <a:gd name="connsiteY2" fmla="*/ 0 h 1687829"/>
                      <a:gd name="connsiteX3" fmla="*/ 977265 w 977264"/>
                      <a:gd name="connsiteY3" fmla="*/ 1687830 h 1687829"/>
                      <a:gd name="connsiteX4" fmla="*/ 972502 w 977264"/>
                      <a:gd name="connsiteY4" fmla="*/ 1687830 h 1687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7264" h="1687829">
                        <a:moveTo>
                          <a:pt x="972502" y="1687830"/>
                        </a:moveTo>
                        <a:lnTo>
                          <a:pt x="0" y="3810"/>
                        </a:lnTo>
                        <a:cubicBezTo>
                          <a:pt x="952" y="2857"/>
                          <a:pt x="1905" y="952"/>
                          <a:pt x="1905" y="0"/>
                        </a:cubicBezTo>
                        <a:lnTo>
                          <a:pt x="977265" y="1687830"/>
                        </a:lnTo>
                        <a:cubicBezTo>
                          <a:pt x="975360" y="1687830"/>
                          <a:pt x="973455" y="1687830"/>
                          <a:pt x="972502" y="168783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2" name="Forma libre: forma 2290">
                    <a:extLst>
                      <a:ext uri="{FF2B5EF4-FFF2-40B4-BE49-F238E27FC236}">
                        <a16:creationId xmlns:a16="http://schemas.microsoft.com/office/drawing/2014/main" id="{96B9DDCB-1F29-6FD4-E0AB-51D23128D918}"/>
                      </a:ext>
                    </a:extLst>
                  </p:cNvPr>
                  <p:cNvSpPr/>
                  <p:nvPr/>
                </p:nvSpPr>
                <p:spPr>
                  <a:xfrm>
                    <a:off x="9941347" y="2785984"/>
                    <a:ext cx="978217" cy="1691639"/>
                  </a:xfrm>
                  <a:custGeom>
                    <a:avLst/>
                    <a:gdLst>
                      <a:gd name="connsiteX0" fmla="*/ 974407 w 978217"/>
                      <a:gd name="connsiteY0" fmla="*/ 1691640 h 1691639"/>
                      <a:gd name="connsiteX1" fmla="*/ 0 w 978217"/>
                      <a:gd name="connsiteY1" fmla="*/ 3810 h 1691639"/>
                      <a:gd name="connsiteX2" fmla="*/ 1905 w 978217"/>
                      <a:gd name="connsiteY2" fmla="*/ 0 h 1691639"/>
                      <a:gd name="connsiteX3" fmla="*/ 978218 w 978217"/>
                      <a:gd name="connsiteY3" fmla="*/ 1691640 h 1691639"/>
                      <a:gd name="connsiteX4" fmla="*/ 974407 w 978217"/>
                      <a:gd name="connsiteY4" fmla="*/ 1691640 h 169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217" h="1691639">
                        <a:moveTo>
                          <a:pt x="974407" y="1691640"/>
                        </a:moveTo>
                        <a:lnTo>
                          <a:pt x="0" y="3810"/>
                        </a:lnTo>
                        <a:cubicBezTo>
                          <a:pt x="953" y="2857"/>
                          <a:pt x="1905" y="952"/>
                          <a:pt x="1905" y="0"/>
                        </a:cubicBezTo>
                        <a:lnTo>
                          <a:pt x="978218" y="1691640"/>
                        </a:lnTo>
                        <a:cubicBezTo>
                          <a:pt x="977265" y="1691640"/>
                          <a:pt x="975360" y="1691640"/>
                          <a:pt x="974407" y="169164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3" name="Forma libre: forma 2291">
                    <a:extLst>
                      <a:ext uri="{FF2B5EF4-FFF2-40B4-BE49-F238E27FC236}">
                        <a16:creationId xmlns:a16="http://schemas.microsoft.com/office/drawing/2014/main" id="{05E1C2F5-C658-8FD2-0A5A-9C01A085F10E}"/>
                      </a:ext>
                    </a:extLst>
                  </p:cNvPr>
                  <p:cNvSpPr/>
                  <p:nvPr/>
                </p:nvSpPr>
                <p:spPr>
                  <a:xfrm>
                    <a:off x="9943252" y="2782174"/>
                    <a:ext cx="981075" cy="1695450"/>
                  </a:xfrm>
                  <a:custGeom>
                    <a:avLst/>
                    <a:gdLst>
                      <a:gd name="connsiteX0" fmla="*/ 976313 w 981075"/>
                      <a:gd name="connsiteY0" fmla="*/ 1695450 h 1695450"/>
                      <a:gd name="connsiteX1" fmla="*/ 0 w 981075"/>
                      <a:gd name="connsiteY1" fmla="*/ 3810 h 1695450"/>
                      <a:gd name="connsiteX2" fmla="*/ 1905 w 981075"/>
                      <a:gd name="connsiteY2" fmla="*/ 0 h 1695450"/>
                      <a:gd name="connsiteX3" fmla="*/ 981075 w 981075"/>
                      <a:gd name="connsiteY3" fmla="*/ 1695450 h 1695450"/>
                      <a:gd name="connsiteX4" fmla="*/ 976313 w 981075"/>
                      <a:gd name="connsiteY4" fmla="*/ 1695450 h 1695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1695450">
                        <a:moveTo>
                          <a:pt x="976313" y="1695450"/>
                        </a:moveTo>
                        <a:lnTo>
                          <a:pt x="0" y="3810"/>
                        </a:lnTo>
                        <a:cubicBezTo>
                          <a:pt x="952" y="2858"/>
                          <a:pt x="1905" y="952"/>
                          <a:pt x="1905" y="0"/>
                        </a:cubicBezTo>
                        <a:lnTo>
                          <a:pt x="981075" y="1695450"/>
                        </a:lnTo>
                        <a:cubicBezTo>
                          <a:pt x="980122" y="1695450"/>
                          <a:pt x="978217" y="1695450"/>
                          <a:pt x="976313" y="169545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4" name="Forma libre: forma 2292">
                    <a:extLst>
                      <a:ext uri="{FF2B5EF4-FFF2-40B4-BE49-F238E27FC236}">
                        <a16:creationId xmlns:a16="http://schemas.microsoft.com/office/drawing/2014/main" id="{5CE61C4D-D8DC-1D17-8E49-F62522A0D7BD}"/>
                      </a:ext>
                    </a:extLst>
                  </p:cNvPr>
                  <p:cNvSpPr/>
                  <p:nvPr/>
                </p:nvSpPr>
                <p:spPr>
                  <a:xfrm>
                    <a:off x="9945157" y="2778363"/>
                    <a:ext cx="982980" cy="1699260"/>
                  </a:xfrm>
                  <a:custGeom>
                    <a:avLst/>
                    <a:gdLst>
                      <a:gd name="connsiteX0" fmla="*/ 979170 w 982980"/>
                      <a:gd name="connsiteY0" fmla="*/ 1699260 h 1699260"/>
                      <a:gd name="connsiteX1" fmla="*/ 0 w 982980"/>
                      <a:gd name="connsiteY1" fmla="*/ 3810 h 1699260"/>
                      <a:gd name="connsiteX2" fmla="*/ 1905 w 982980"/>
                      <a:gd name="connsiteY2" fmla="*/ 0 h 1699260"/>
                      <a:gd name="connsiteX3" fmla="*/ 982980 w 982980"/>
                      <a:gd name="connsiteY3" fmla="*/ 1699260 h 1699260"/>
                      <a:gd name="connsiteX4" fmla="*/ 979170 w 982980"/>
                      <a:gd name="connsiteY4" fmla="*/ 1699260 h 1699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980" h="1699260">
                        <a:moveTo>
                          <a:pt x="979170" y="1699260"/>
                        </a:moveTo>
                        <a:lnTo>
                          <a:pt x="0" y="3810"/>
                        </a:lnTo>
                        <a:cubicBezTo>
                          <a:pt x="953" y="2858"/>
                          <a:pt x="1905" y="953"/>
                          <a:pt x="1905" y="0"/>
                        </a:cubicBezTo>
                        <a:lnTo>
                          <a:pt x="982980" y="1699260"/>
                        </a:lnTo>
                        <a:cubicBezTo>
                          <a:pt x="982028" y="1699260"/>
                          <a:pt x="981075" y="1699260"/>
                          <a:pt x="979170" y="169926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5" name="Forma libre: forma 2293">
                    <a:extLst>
                      <a:ext uri="{FF2B5EF4-FFF2-40B4-BE49-F238E27FC236}">
                        <a16:creationId xmlns:a16="http://schemas.microsoft.com/office/drawing/2014/main" id="{E5F10D9F-21FF-4288-0F39-14170A68EFF1}"/>
                      </a:ext>
                    </a:extLst>
                  </p:cNvPr>
                  <p:cNvSpPr/>
                  <p:nvPr/>
                </p:nvSpPr>
                <p:spPr>
                  <a:xfrm>
                    <a:off x="9948015" y="2774554"/>
                    <a:ext cx="985837" cy="1703069"/>
                  </a:xfrm>
                  <a:custGeom>
                    <a:avLst/>
                    <a:gdLst>
                      <a:gd name="connsiteX0" fmla="*/ 981075 w 985837"/>
                      <a:gd name="connsiteY0" fmla="*/ 1703070 h 1703069"/>
                      <a:gd name="connsiteX1" fmla="*/ 0 w 985837"/>
                      <a:gd name="connsiteY1" fmla="*/ 3810 h 1703069"/>
                      <a:gd name="connsiteX2" fmla="*/ 1905 w 985837"/>
                      <a:gd name="connsiteY2" fmla="*/ 0 h 1703069"/>
                      <a:gd name="connsiteX3" fmla="*/ 985838 w 985837"/>
                      <a:gd name="connsiteY3" fmla="*/ 1703070 h 1703069"/>
                      <a:gd name="connsiteX4" fmla="*/ 981075 w 985837"/>
                      <a:gd name="connsiteY4" fmla="*/ 1703070 h 1703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837" h="1703069">
                        <a:moveTo>
                          <a:pt x="981075" y="1703070"/>
                        </a:moveTo>
                        <a:lnTo>
                          <a:pt x="0" y="3810"/>
                        </a:lnTo>
                        <a:cubicBezTo>
                          <a:pt x="952" y="2857"/>
                          <a:pt x="1905" y="952"/>
                          <a:pt x="1905" y="0"/>
                        </a:cubicBezTo>
                        <a:lnTo>
                          <a:pt x="985838" y="1703070"/>
                        </a:lnTo>
                        <a:cubicBezTo>
                          <a:pt x="983932" y="1703070"/>
                          <a:pt x="982980" y="1703070"/>
                          <a:pt x="981075" y="170307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6" name="Forma libre: forma 2294">
                    <a:extLst>
                      <a:ext uri="{FF2B5EF4-FFF2-40B4-BE49-F238E27FC236}">
                        <a16:creationId xmlns:a16="http://schemas.microsoft.com/office/drawing/2014/main" id="{5370C128-89F3-DFC8-51B8-2A38934632F0}"/>
                      </a:ext>
                    </a:extLst>
                  </p:cNvPr>
                  <p:cNvSpPr/>
                  <p:nvPr/>
                </p:nvSpPr>
                <p:spPr>
                  <a:xfrm>
                    <a:off x="9949919" y="2769791"/>
                    <a:ext cx="988695" cy="1707832"/>
                  </a:xfrm>
                  <a:custGeom>
                    <a:avLst/>
                    <a:gdLst>
                      <a:gd name="connsiteX0" fmla="*/ 983933 w 988695"/>
                      <a:gd name="connsiteY0" fmla="*/ 1707833 h 1707832"/>
                      <a:gd name="connsiteX1" fmla="*/ 0 w 988695"/>
                      <a:gd name="connsiteY1" fmla="*/ 3810 h 1707832"/>
                      <a:gd name="connsiteX2" fmla="*/ 1905 w 988695"/>
                      <a:gd name="connsiteY2" fmla="*/ 0 h 1707832"/>
                      <a:gd name="connsiteX3" fmla="*/ 988695 w 988695"/>
                      <a:gd name="connsiteY3" fmla="*/ 1707833 h 1707832"/>
                      <a:gd name="connsiteX4" fmla="*/ 983933 w 988695"/>
                      <a:gd name="connsiteY4" fmla="*/ 1707833 h 170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695" h="1707832">
                        <a:moveTo>
                          <a:pt x="983933" y="1707833"/>
                        </a:moveTo>
                        <a:lnTo>
                          <a:pt x="0" y="3810"/>
                        </a:lnTo>
                        <a:cubicBezTo>
                          <a:pt x="953" y="2857"/>
                          <a:pt x="1905" y="952"/>
                          <a:pt x="1905" y="0"/>
                        </a:cubicBezTo>
                        <a:lnTo>
                          <a:pt x="988695" y="1707833"/>
                        </a:lnTo>
                        <a:cubicBezTo>
                          <a:pt x="986790" y="1707833"/>
                          <a:pt x="984885" y="1707833"/>
                          <a:pt x="983933" y="170783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7" name="Forma libre: forma 2295">
                    <a:extLst>
                      <a:ext uri="{FF2B5EF4-FFF2-40B4-BE49-F238E27FC236}">
                        <a16:creationId xmlns:a16="http://schemas.microsoft.com/office/drawing/2014/main" id="{D673330E-C679-D397-E20A-EA02B378C93B}"/>
                      </a:ext>
                    </a:extLst>
                  </p:cNvPr>
                  <p:cNvSpPr/>
                  <p:nvPr/>
                </p:nvSpPr>
                <p:spPr>
                  <a:xfrm>
                    <a:off x="9952777" y="2765981"/>
                    <a:ext cx="989647" cy="1711642"/>
                  </a:xfrm>
                  <a:custGeom>
                    <a:avLst/>
                    <a:gdLst>
                      <a:gd name="connsiteX0" fmla="*/ 985838 w 989647"/>
                      <a:gd name="connsiteY0" fmla="*/ 1711643 h 1711642"/>
                      <a:gd name="connsiteX1" fmla="*/ 0 w 989647"/>
                      <a:gd name="connsiteY1" fmla="*/ 3810 h 1711642"/>
                      <a:gd name="connsiteX2" fmla="*/ 1905 w 989647"/>
                      <a:gd name="connsiteY2" fmla="*/ 0 h 1711642"/>
                      <a:gd name="connsiteX3" fmla="*/ 989647 w 989647"/>
                      <a:gd name="connsiteY3" fmla="*/ 1711643 h 1711642"/>
                      <a:gd name="connsiteX4" fmla="*/ 985838 w 989647"/>
                      <a:gd name="connsiteY4" fmla="*/ 1711643 h 1711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9647" h="1711642">
                        <a:moveTo>
                          <a:pt x="985838" y="1711643"/>
                        </a:moveTo>
                        <a:lnTo>
                          <a:pt x="0" y="3810"/>
                        </a:lnTo>
                        <a:cubicBezTo>
                          <a:pt x="952" y="2857"/>
                          <a:pt x="1905" y="953"/>
                          <a:pt x="1905" y="0"/>
                        </a:cubicBezTo>
                        <a:lnTo>
                          <a:pt x="989647" y="1711643"/>
                        </a:lnTo>
                        <a:cubicBezTo>
                          <a:pt x="988695" y="1711643"/>
                          <a:pt x="986790" y="1711643"/>
                          <a:pt x="985838" y="171164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8" name="Forma libre: forma 2296">
                    <a:extLst>
                      <a:ext uri="{FF2B5EF4-FFF2-40B4-BE49-F238E27FC236}">
                        <a16:creationId xmlns:a16="http://schemas.microsoft.com/office/drawing/2014/main" id="{1B7A1ADD-38E3-5C69-B07D-3B7B5D32FA10}"/>
                      </a:ext>
                    </a:extLst>
                  </p:cNvPr>
                  <p:cNvSpPr/>
                  <p:nvPr/>
                </p:nvSpPr>
                <p:spPr>
                  <a:xfrm>
                    <a:off x="9954682" y="2762171"/>
                    <a:ext cx="992505" cy="1715452"/>
                  </a:xfrm>
                  <a:custGeom>
                    <a:avLst/>
                    <a:gdLst>
                      <a:gd name="connsiteX0" fmla="*/ 987743 w 992505"/>
                      <a:gd name="connsiteY0" fmla="*/ 1715453 h 1715452"/>
                      <a:gd name="connsiteX1" fmla="*/ 0 w 992505"/>
                      <a:gd name="connsiteY1" fmla="*/ 3810 h 1715452"/>
                      <a:gd name="connsiteX2" fmla="*/ 1905 w 992505"/>
                      <a:gd name="connsiteY2" fmla="*/ 0 h 1715452"/>
                      <a:gd name="connsiteX3" fmla="*/ 992505 w 992505"/>
                      <a:gd name="connsiteY3" fmla="*/ 1715453 h 1715452"/>
                      <a:gd name="connsiteX4" fmla="*/ 987743 w 992505"/>
                      <a:gd name="connsiteY4" fmla="*/ 1715453 h 1715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2505" h="1715452">
                        <a:moveTo>
                          <a:pt x="987743" y="1715453"/>
                        </a:moveTo>
                        <a:lnTo>
                          <a:pt x="0" y="3810"/>
                        </a:lnTo>
                        <a:cubicBezTo>
                          <a:pt x="953" y="2858"/>
                          <a:pt x="1905" y="953"/>
                          <a:pt x="1905" y="0"/>
                        </a:cubicBezTo>
                        <a:lnTo>
                          <a:pt x="992505" y="1715453"/>
                        </a:lnTo>
                        <a:cubicBezTo>
                          <a:pt x="991553" y="1715453"/>
                          <a:pt x="989647" y="1715453"/>
                          <a:pt x="987743" y="171545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9" name="Forma libre: forma 2297">
                    <a:extLst>
                      <a:ext uri="{FF2B5EF4-FFF2-40B4-BE49-F238E27FC236}">
                        <a16:creationId xmlns:a16="http://schemas.microsoft.com/office/drawing/2014/main" id="{B596199C-586C-1961-E7B8-D24C3FB73CDE}"/>
                      </a:ext>
                    </a:extLst>
                  </p:cNvPr>
                  <p:cNvSpPr/>
                  <p:nvPr/>
                </p:nvSpPr>
                <p:spPr>
                  <a:xfrm>
                    <a:off x="9956587" y="2758361"/>
                    <a:ext cx="995362" cy="1719262"/>
                  </a:xfrm>
                  <a:custGeom>
                    <a:avLst/>
                    <a:gdLst>
                      <a:gd name="connsiteX0" fmla="*/ 990600 w 995362"/>
                      <a:gd name="connsiteY0" fmla="*/ 1719263 h 1719262"/>
                      <a:gd name="connsiteX1" fmla="*/ 0 w 995362"/>
                      <a:gd name="connsiteY1" fmla="*/ 3810 h 1719262"/>
                      <a:gd name="connsiteX2" fmla="*/ 1905 w 995362"/>
                      <a:gd name="connsiteY2" fmla="*/ 0 h 1719262"/>
                      <a:gd name="connsiteX3" fmla="*/ 995363 w 995362"/>
                      <a:gd name="connsiteY3" fmla="*/ 1719263 h 1719262"/>
                      <a:gd name="connsiteX4" fmla="*/ 990600 w 995362"/>
                      <a:gd name="connsiteY4" fmla="*/ 1719263 h 171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362" h="1719262">
                        <a:moveTo>
                          <a:pt x="990600" y="1719263"/>
                        </a:moveTo>
                        <a:lnTo>
                          <a:pt x="0" y="3810"/>
                        </a:lnTo>
                        <a:cubicBezTo>
                          <a:pt x="953" y="2857"/>
                          <a:pt x="1905" y="953"/>
                          <a:pt x="1905" y="0"/>
                        </a:cubicBezTo>
                        <a:lnTo>
                          <a:pt x="995363" y="1719263"/>
                        </a:lnTo>
                        <a:cubicBezTo>
                          <a:pt x="993457" y="1719263"/>
                          <a:pt x="992505" y="1719263"/>
                          <a:pt x="990600" y="17192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0" name="Forma libre: forma 2298">
                    <a:extLst>
                      <a:ext uri="{FF2B5EF4-FFF2-40B4-BE49-F238E27FC236}">
                        <a16:creationId xmlns:a16="http://schemas.microsoft.com/office/drawing/2014/main" id="{09EB92AD-847F-E672-E3A7-F17362FB9F0C}"/>
                      </a:ext>
                    </a:extLst>
                  </p:cNvPr>
                  <p:cNvSpPr/>
                  <p:nvPr/>
                </p:nvSpPr>
                <p:spPr>
                  <a:xfrm>
                    <a:off x="9959444" y="2754551"/>
                    <a:ext cx="996315" cy="1723072"/>
                  </a:xfrm>
                  <a:custGeom>
                    <a:avLst/>
                    <a:gdLst>
                      <a:gd name="connsiteX0" fmla="*/ 992505 w 996315"/>
                      <a:gd name="connsiteY0" fmla="*/ 1723073 h 1723072"/>
                      <a:gd name="connsiteX1" fmla="*/ 0 w 996315"/>
                      <a:gd name="connsiteY1" fmla="*/ 3810 h 1723072"/>
                      <a:gd name="connsiteX2" fmla="*/ 1905 w 996315"/>
                      <a:gd name="connsiteY2" fmla="*/ 0 h 1723072"/>
                      <a:gd name="connsiteX3" fmla="*/ 996315 w 996315"/>
                      <a:gd name="connsiteY3" fmla="*/ 1723073 h 1723072"/>
                      <a:gd name="connsiteX4" fmla="*/ 992505 w 996315"/>
                      <a:gd name="connsiteY4" fmla="*/ 1723073 h 1723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315" h="1723072">
                        <a:moveTo>
                          <a:pt x="992505" y="1723073"/>
                        </a:moveTo>
                        <a:lnTo>
                          <a:pt x="0" y="3810"/>
                        </a:lnTo>
                        <a:cubicBezTo>
                          <a:pt x="953" y="2857"/>
                          <a:pt x="1905" y="953"/>
                          <a:pt x="1905" y="0"/>
                        </a:cubicBezTo>
                        <a:lnTo>
                          <a:pt x="996315" y="1723073"/>
                        </a:lnTo>
                        <a:cubicBezTo>
                          <a:pt x="995363" y="1723073"/>
                          <a:pt x="993458" y="1723073"/>
                          <a:pt x="992505" y="172307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1" name="Forma libre: forma 2299">
                    <a:extLst>
                      <a:ext uri="{FF2B5EF4-FFF2-40B4-BE49-F238E27FC236}">
                        <a16:creationId xmlns:a16="http://schemas.microsoft.com/office/drawing/2014/main" id="{50A19D2B-4566-2C1B-3CEC-2D978BEDAA17}"/>
                      </a:ext>
                    </a:extLst>
                  </p:cNvPr>
                  <p:cNvSpPr/>
                  <p:nvPr/>
                </p:nvSpPr>
                <p:spPr>
                  <a:xfrm>
                    <a:off x="9961350" y="2750741"/>
                    <a:ext cx="998219" cy="1726882"/>
                  </a:xfrm>
                  <a:custGeom>
                    <a:avLst/>
                    <a:gdLst>
                      <a:gd name="connsiteX0" fmla="*/ 994410 w 998219"/>
                      <a:gd name="connsiteY0" fmla="*/ 1726883 h 1726882"/>
                      <a:gd name="connsiteX1" fmla="*/ 0 w 998219"/>
                      <a:gd name="connsiteY1" fmla="*/ 3810 h 1726882"/>
                      <a:gd name="connsiteX2" fmla="*/ 1905 w 998219"/>
                      <a:gd name="connsiteY2" fmla="*/ 0 h 1726882"/>
                      <a:gd name="connsiteX3" fmla="*/ 998220 w 998219"/>
                      <a:gd name="connsiteY3" fmla="*/ 1726883 h 1726882"/>
                      <a:gd name="connsiteX4" fmla="*/ 994410 w 998219"/>
                      <a:gd name="connsiteY4" fmla="*/ 1726883 h 1726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8219" h="1726882">
                        <a:moveTo>
                          <a:pt x="994410" y="1726883"/>
                        </a:moveTo>
                        <a:lnTo>
                          <a:pt x="0" y="3810"/>
                        </a:lnTo>
                        <a:cubicBezTo>
                          <a:pt x="953" y="2858"/>
                          <a:pt x="953" y="1905"/>
                          <a:pt x="1905" y="0"/>
                        </a:cubicBezTo>
                        <a:lnTo>
                          <a:pt x="998220" y="1726883"/>
                        </a:lnTo>
                        <a:cubicBezTo>
                          <a:pt x="997267" y="1726883"/>
                          <a:pt x="996315" y="1726883"/>
                          <a:pt x="994410" y="172688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2" name="Forma libre: forma 2300">
                    <a:extLst>
                      <a:ext uri="{FF2B5EF4-FFF2-40B4-BE49-F238E27FC236}">
                        <a16:creationId xmlns:a16="http://schemas.microsoft.com/office/drawing/2014/main" id="{829DF186-C4FF-D84E-DF31-615AE96E63B3}"/>
                      </a:ext>
                    </a:extLst>
                  </p:cNvPr>
                  <p:cNvSpPr/>
                  <p:nvPr/>
                </p:nvSpPr>
                <p:spPr>
                  <a:xfrm>
                    <a:off x="9963254" y="2748836"/>
                    <a:ext cx="1000125" cy="1728787"/>
                  </a:xfrm>
                  <a:custGeom>
                    <a:avLst/>
                    <a:gdLst>
                      <a:gd name="connsiteX0" fmla="*/ 996315 w 1000125"/>
                      <a:gd name="connsiteY0" fmla="*/ 1728788 h 1728787"/>
                      <a:gd name="connsiteX1" fmla="*/ 0 w 1000125"/>
                      <a:gd name="connsiteY1" fmla="*/ 2858 h 1728787"/>
                      <a:gd name="connsiteX2" fmla="*/ 1905 w 1000125"/>
                      <a:gd name="connsiteY2" fmla="*/ 0 h 1728787"/>
                      <a:gd name="connsiteX3" fmla="*/ 1000125 w 1000125"/>
                      <a:gd name="connsiteY3" fmla="*/ 1728788 h 1728787"/>
                      <a:gd name="connsiteX4" fmla="*/ 996315 w 1000125"/>
                      <a:gd name="connsiteY4" fmla="*/ 1728788 h 1728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25" h="1728787">
                        <a:moveTo>
                          <a:pt x="996315" y="1728788"/>
                        </a:moveTo>
                        <a:lnTo>
                          <a:pt x="0" y="2858"/>
                        </a:lnTo>
                        <a:cubicBezTo>
                          <a:pt x="953" y="1905"/>
                          <a:pt x="953" y="953"/>
                          <a:pt x="1905" y="0"/>
                        </a:cubicBezTo>
                        <a:lnTo>
                          <a:pt x="1000125" y="1728788"/>
                        </a:lnTo>
                        <a:cubicBezTo>
                          <a:pt x="999173" y="1728788"/>
                          <a:pt x="997268" y="1728788"/>
                          <a:pt x="996315" y="172878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3" name="Forma libre: forma 2301">
                    <a:extLst>
                      <a:ext uri="{FF2B5EF4-FFF2-40B4-BE49-F238E27FC236}">
                        <a16:creationId xmlns:a16="http://schemas.microsoft.com/office/drawing/2014/main" id="{2E7ACD38-BBEB-FBC0-AA5E-3A7D2829B6E2}"/>
                      </a:ext>
                    </a:extLst>
                  </p:cNvPr>
                  <p:cNvSpPr/>
                  <p:nvPr/>
                </p:nvSpPr>
                <p:spPr>
                  <a:xfrm>
                    <a:off x="9965160" y="2745979"/>
                    <a:ext cx="1001077" cy="1731644"/>
                  </a:xfrm>
                  <a:custGeom>
                    <a:avLst/>
                    <a:gdLst>
                      <a:gd name="connsiteX0" fmla="*/ 998220 w 1001077"/>
                      <a:gd name="connsiteY0" fmla="*/ 1731645 h 1731644"/>
                      <a:gd name="connsiteX1" fmla="*/ 0 w 1001077"/>
                      <a:gd name="connsiteY1" fmla="*/ 2858 h 1731644"/>
                      <a:gd name="connsiteX2" fmla="*/ 953 w 1001077"/>
                      <a:gd name="connsiteY2" fmla="*/ 0 h 1731644"/>
                      <a:gd name="connsiteX3" fmla="*/ 1001078 w 1001077"/>
                      <a:gd name="connsiteY3" fmla="*/ 1731645 h 1731644"/>
                      <a:gd name="connsiteX4" fmla="*/ 998220 w 1001077"/>
                      <a:gd name="connsiteY4" fmla="*/ 1731645 h 1731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077" h="1731644">
                        <a:moveTo>
                          <a:pt x="998220" y="1731645"/>
                        </a:moveTo>
                        <a:lnTo>
                          <a:pt x="0" y="2858"/>
                        </a:lnTo>
                        <a:cubicBezTo>
                          <a:pt x="953" y="1905"/>
                          <a:pt x="953" y="953"/>
                          <a:pt x="953" y="0"/>
                        </a:cubicBezTo>
                        <a:lnTo>
                          <a:pt x="1001078" y="1731645"/>
                        </a:lnTo>
                        <a:cubicBezTo>
                          <a:pt x="1000125" y="1731645"/>
                          <a:pt x="999172" y="1731645"/>
                          <a:pt x="998220" y="173164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4" name="Forma libre: forma 2302">
                    <a:extLst>
                      <a:ext uri="{FF2B5EF4-FFF2-40B4-BE49-F238E27FC236}">
                        <a16:creationId xmlns:a16="http://schemas.microsoft.com/office/drawing/2014/main" id="{35D09160-C159-56D1-51F1-CFA2BFEB5FEA}"/>
                      </a:ext>
                    </a:extLst>
                  </p:cNvPr>
                  <p:cNvSpPr/>
                  <p:nvPr/>
                </p:nvSpPr>
                <p:spPr>
                  <a:xfrm>
                    <a:off x="9966112" y="2744074"/>
                    <a:ext cx="1002029" cy="1733550"/>
                  </a:xfrm>
                  <a:custGeom>
                    <a:avLst/>
                    <a:gdLst>
                      <a:gd name="connsiteX0" fmla="*/ 1000125 w 1002029"/>
                      <a:gd name="connsiteY0" fmla="*/ 1733550 h 1733550"/>
                      <a:gd name="connsiteX1" fmla="*/ 0 w 1002029"/>
                      <a:gd name="connsiteY1" fmla="*/ 1905 h 1733550"/>
                      <a:gd name="connsiteX2" fmla="*/ 953 w 1002029"/>
                      <a:gd name="connsiteY2" fmla="*/ 0 h 1733550"/>
                      <a:gd name="connsiteX3" fmla="*/ 1002030 w 1002029"/>
                      <a:gd name="connsiteY3" fmla="*/ 1733550 h 1733550"/>
                      <a:gd name="connsiteX4" fmla="*/ 1000125 w 1002029"/>
                      <a:gd name="connsiteY4" fmla="*/ 173355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029" h="1733550">
                        <a:moveTo>
                          <a:pt x="1000125" y="1733550"/>
                        </a:moveTo>
                        <a:lnTo>
                          <a:pt x="0" y="1905"/>
                        </a:lnTo>
                        <a:cubicBezTo>
                          <a:pt x="0" y="953"/>
                          <a:pt x="953" y="953"/>
                          <a:pt x="953" y="0"/>
                        </a:cubicBezTo>
                        <a:lnTo>
                          <a:pt x="1002030" y="1733550"/>
                        </a:lnTo>
                        <a:cubicBezTo>
                          <a:pt x="1001078" y="1733550"/>
                          <a:pt x="1001078" y="1733550"/>
                          <a:pt x="1000125" y="173355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5" name="Forma libre: forma 2303">
                    <a:extLst>
                      <a:ext uri="{FF2B5EF4-FFF2-40B4-BE49-F238E27FC236}">
                        <a16:creationId xmlns:a16="http://schemas.microsoft.com/office/drawing/2014/main" id="{7EFEFECE-3756-7DFA-D128-1D4EE5A35B16}"/>
                      </a:ext>
                    </a:extLst>
                  </p:cNvPr>
                  <p:cNvSpPr/>
                  <p:nvPr/>
                </p:nvSpPr>
                <p:spPr>
                  <a:xfrm>
                    <a:off x="9967065" y="2744074"/>
                    <a:ext cx="1001077" cy="1733550"/>
                  </a:xfrm>
                  <a:custGeom>
                    <a:avLst/>
                    <a:gdLst>
                      <a:gd name="connsiteX0" fmla="*/ 1001077 w 1001077"/>
                      <a:gd name="connsiteY0" fmla="*/ 1733550 h 1733550"/>
                      <a:gd name="connsiteX1" fmla="*/ 0 w 1001077"/>
                      <a:gd name="connsiteY1" fmla="*/ 0 h 1733550"/>
                      <a:gd name="connsiteX2" fmla="*/ 0 w 1001077"/>
                      <a:gd name="connsiteY2" fmla="*/ 0 h 1733550"/>
                      <a:gd name="connsiteX3" fmla="*/ 1001077 w 1001077"/>
                      <a:gd name="connsiteY3" fmla="*/ 1733550 h 1733550"/>
                      <a:gd name="connsiteX4" fmla="*/ 1001077 w 1001077"/>
                      <a:gd name="connsiteY4" fmla="*/ 173355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077" h="1733550">
                        <a:moveTo>
                          <a:pt x="1001077" y="1733550"/>
                        </a:moveTo>
                        <a:lnTo>
                          <a:pt x="0" y="0"/>
                        </a:lnTo>
                        <a:cubicBezTo>
                          <a:pt x="0" y="0"/>
                          <a:pt x="0" y="0"/>
                          <a:pt x="0" y="0"/>
                        </a:cubicBezTo>
                        <a:lnTo>
                          <a:pt x="1001077" y="1733550"/>
                        </a:lnTo>
                        <a:cubicBezTo>
                          <a:pt x="1001077" y="1733550"/>
                          <a:pt x="1001077" y="1733550"/>
                          <a:pt x="1001077" y="173355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756" name="Gráfico 436">
                <a:extLst>
                  <a:ext uri="{FF2B5EF4-FFF2-40B4-BE49-F238E27FC236}">
                    <a16:creationId xmlns:a16="http://schemas.microsoft.com/office/drawing/2014/main" id="{454A8939-D260-2328-1929-8EE479714479}"/>
                  </a:ext>
                </a:extLst>
              </p:cNvPr>
              <p:cNvGrpSpPr/>
              <p:nvPr/>
            </p:nvGrpSpPr>
            <p:grpSpPr>
              <a:xfrm>
                <a:off x="6964785" y="2744074"/>
                <a:ext cx="1066800" cy="1733550"/>
                <a:chOff x="6964785" y="2744074"/>
                <a:chExt cx="1066800" cy="1733550"/>
              </a:xfrm>
              <a:grpFill/>
            </p:grpSpPr>
            <p:sp>
              <p:nvSpPr>
                <p:cNvPr id="784" name="Forma libre: forma 2252">
                  <a:extLst>
                    <a:ext uri="{FF2B5EF4-FFF2-40B4-BE49-F238E27FC236}">
                      <a16:creationId xmlns:a16="http://schemas.microsoft.com/office/drawing/2014/main" id="{01F9C358-336C-3567-F6A5-8E4A747DC44C}"/>
                    </a:ext>
                  </a:extLst>
                </p:cNvPr>
                <p:cNvSpPr/>
                <p:nvPr/>
              </p:nvSpPr>
              <p:spPr>
                <a:xfrm>
                  <a:off x="6964785" y="2744074"/>
                  <a:ext cx="1066800" cy="1733550"/>
                </a:xfrm>
                <a:custGeom>
                  <a:avLst/>
                  <a:gdLst>
                    <a:gd name="connsiteX0" fmla="*/ 132398 w 1066800"/>
                    <a:gd name="connsiteY0" fmla="*/ 1733550 h 1733550"/>
                    <a:gd name="connsiteX1" fmla="*/ 0 w 1066800"/>
                    <a:gd name="connsiteY1" fmla="*/ 1733550 h 1733550"/>
                    <a:gd name="connsiteX2" fmla="*/ 1001078 w 1066800"/>
                    <a:gd name="connsiteY2" fmla="*/ 0 h 1733550"/>
                    <a:gd name="connsiteX3" fmla="*/ 1066800 w 1066800"/>
                    <a:gd name="connsiteY3" fmla="*/ 114300 h 1733550"/>
                    <a:gd name="connsiteX4" fmla="*/ 132398 w 1066800"/>
                    <a:gd name="connsiteY4" fmla="*/ 173355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00" h="1733550">
                      <a:moveTo>
                        <a:pt x="132398" y="1733550"/>
                      </a:moveTo>
                      <a:cubicBezTo>
                        <a:pt x="59055" y="1733550"/>
                        <a:pt x="0" y="1733550"/>
                        <a:pt x="0" y="1733550"/>
                      </a:cubicBezTo>
                      <a:lnTo>
                        <a:pt x="1001078" y="0"/>
                      </a:lnTo>
                      <a:cubicBezTo>
                        <a:pt x="1001078" y="0"/>
                        <a:pt x="1030605" y="51435"/>
                        <a:pt x="1066800" y="114300"/>
                      </a:cubicBezTo>
                      <a:cubicBezTo>
                        <a:pt x="1066800" y="114300"/>
                        <a:pt x="132398" y="1733550"/>
                        <a:pt x="132398" y="173355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85" name="Gráfico 436">
                  <a:extLst>
                    <a:ext uri="{FF2B5EF4-FFF2-40B4-BE49-F238E27FC236}">
                      <a16:creationId xmlns:a16="http://schemas.microsoft.com/office/drawing/2014/main" id="{66491A92-408A-F486-488A-7DC0919C83E8}"/>
                    </a:ext>
                  </a:extLst>
                </p:cNvPr>
                <p:cNvGrpSpPr/>
                <p:nvPr/>
              </p:nvGrpSpPr>
              <p:grpSpPr>
                <a:xfrm>
                  <a:off x="6964785" y="2744074"/>
                  <a:ext cx="1066800" cy="1733550"/>
                  <a:chOff x="6964785" y="2744074"/>
                  <a:chExt cx="1066800" cy="1733550"/>
                </a:xfrm>
                <a:grpFill/>
              </p:grpSpPr>
              <p:sp>
                <p:nvSpPr>
                  <p:cNvPr id="786" name="Forma libre: forma 2254">
                    <a:extLst>
                      <a:ext uri="{FF2B5EF4-FFF2-40B4-BE49-F238E27FC236}">
                        <a16:creationId xmlns:a16="http://schemas.microsoft.com/office/drawing/2014/main" id="{BA85373D-BDB2-2EA6-6826-5B961628FE1D}"/>
                      </a:ext>
                    </a:extLst>
                  </p:cNvPr>
                  <p:cNvSpPr/>
                  <p:nvPr/>
                </p:nvSpPr>
                <p:spPr>
                  <a:xfrm>
                    <a:off x="7094325" y="2855516"/>
                    <a:ext cx="937259" cy="1622107"/>
                  </a:xfrm>
                  <a:custGeom>
                    <a:avLst/>
                    <a:gdLst>
                      <a:gd name="connsiteX0" fmla="*/ 937260 w 937259"/>
                      <a:gd name="connsiteY0" fmla="*/ 2858 h 1622107"/>
                      <a:gd name="connsiteX1" fmla="*/ 2857 w 937259"/>
                      <a:gd name="connsiteY1" fmla="*/ 1622108 h 1622107"/>
                      <a:gd name="connsiteX2" fmla="*/ 0 w 937259"/>
                      <a:gd name="connsiteY2" fmla="*/ 1622108 h 1622107"/>
                      <a:gd name="connsiteX3" fmla="*/ 936308 w 937259"/>
                      <a:gd name="connsiteY3" fmla="*/ 0 h 1622107"/>
                      <a:gd name="connsiteX4" fmla="*/ 937260 w 937259"/>
                      <a:gd name="connsiteY4" fmla="*/ 2858 h 1622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7259" h="1622107">
                        <a:moveTo>
                          <a:pt x="937260" y="2858"/>
                        </a:moveTo>
                        <a:lnTo>
                          <a:pt x="2857" y="1622108"/>
                        </a:lnTo>
                        <a:cubicBezTo>
                          <a:pt x="1905" y="1622108"/>
                          <a:pt x="952" y="1622108"/>
                          <a:pt x="0" y="1622108"/>
                        </a:cubicBezTo>
                        <a:lnTo>
                          <a:pt x="936308" y="0"/>
                        </a:lnTo>
                        <a:cubicBezTo>
                          <a:pt x="936308" y="953"/>
                          <a:pt x="936308" y="1905"/>
                          <a:pt x="937260" y="285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7" name="Forma libre: forma 2255">
                    <a:extLst>
                      <a:ext uri="{FF2B5EF4-FFF2-40B4-BE49-F238E27FC236}">
                        <a16:creationId xmlns:a16="http://schemas.microsoft.com/office/drawing/2014/main" id="{E5B9697A-0800-8DA3-D138-B0E265054906}"/>
                      </a:ext>
                    </a:extLst>
                  </p:cNvPr>
                  <p:cNvSpPr/>
                  <p:nvPr/>
                </p:nvSpPr>
                <p:spPr>
                  <a:xfrm>
                    <a:off x="7082894" y="2845991"/>
                    <a:ext cx="946785" cy="1631632"/>
                  </a:xfrm>
                  <a:custGeom>
                    <a:avLst/>
                    <a:gdLst>
                      <a:gd name="connsiteX0" fmla="*/ 946785 w 946785"/>
                      <a:gd name="connsiteY0" fmla="*/ 9525 h 1631632"/>
                      <a:gd name="connsiteX1" fmla="*/ 10478 w 946785"/>
                      <a:gd name="connsiteY1" fmla="*/ 1631633 h 1631632"/>
                      <a:gd name="connsiteX2" fmla="*/ 0 w 946785"/>
                      <a:gd name="connsiteY2" fmla="*/ 1631633 h 1631632"/>
                      <a:gd name="connsiteX3" fmla="*/ 942023 w 946785"/>
                      <a:gd name="connsiteY3" fmla="*/ 0 h 1631632"/>
                      <a:gd name="connsiteX4" fmla="*/ 946785 w 946785"/>
                      <a:gd name="connsiteY4" fmla="*/ 9525 h 1631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785" h="1631632">
                        <a:moveTo>
                          <a:pt x="946785" y="9525"/>
                        </a:moveTo>
                        <a:lnTo>
                          <a:pt x="10478" y="1631633"/>
                        </a:lnTo>
                        <a:cubicBezTo>
                          <a:pt x="6668" y="1631633"/>
                          <a:pt x="2858" y="1631633"/>
                          <a:pt x="0" y="1631633"/>
                        </a:cubicBezTo>
                        <a:lnTo>
                          <a:pt x="942023" y="0"/>
                        </a:lnTo>
                        <a:cubicBezTo>
                          <a:pt x="943928" y="3810"/>
                          <a:pt x="944880" y="6667"/>
                          <a:pt x="946785" y="952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8" name="Forma libre: forma 2256">
                    <a:extLst>
                      <a:ext uri="{FF2B5EF4-FFF2-40B4-BE49-F238E27FC236}">
                        <a16:creationId xmlns:a16="http://schemas.microsoft.com/office/drawing/2014/main" id="{EDED1D10-C163-6014-E206-4261ED3A3BFB}"/>
                      </a:ext>
                    </a:extLst>
                  </p:cNvPr>
                  <p:cNvSpPr/>
                  <p:nvPr/>
                </p:nvSpPr>
                <p:spPr>
                  <a:xfrm>
                    <a:off x="7076227" y="2840276"/>
                    <a:ext cx="948690" cy="1637347"/>
                  </a:xfrm>
                  <a:custGeom>
                    <a:avLst/>
                    <a:gdLst>
                      <a:gd name="connsiteX0" fmla="*/ 948690 w 948690"/>
                      <a:gd name="connsiteY0" fmla="*/ 5715 h 1637347"/>
                      <a:gd name="connsiteX1" fmla="*/ 6667 w 948690"/>
                      <a:gd name="connsiteY1" fmla="*/ 1637348 h 1637347"/>
                      <a:gd name="connsiteX2" fmla="*/ 0 w 948690"/>
                      <a:gd name="connsiteY2" fmla="*/ 1637348 h 1637347"/>
                      <a:gd name="connsiteX3" fmla="*/ 944880 w 948690"/>
                      <a:gd name="connsiteY3" fmla="*/ 0 h 1637347"/>
                      <a:gd name="connsiteX4" fmla="*/ 948690 w 948690"/>
                      <a:gd name="connsiteY4" fmla="*/ 5715 h 1637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8690" h="1637347">
                        <a:moveTo>
                          <a:pt x="948690" y="5715"/>
                        </a:moveTo>
                        <a:lnTo>
                          <a:pt x="6667" y="1637348"/>
                        </a:lnTo>
                        <a:cubicBezTo>
                          <a:pt x="4763" y="1637348"/>
                          <a:pt x="1905" y="1637348"/>
                          <a:pt x="0" y="1637348"/>
                        </a:cubicBezTo>
                        <a:lnTo>
                          <a:pt x="944880" y="0"/>
                        </a:lnTo>
                        <a:cubicBezTo>
                          <a:pt x="945833" y="1905"/>
                          <a:pt x="947738" y="3810"/>
                          <a:pt x="948690" y="571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9" name="Forma libre: forma 2257">
                    <a:extLst>
                      <a:ext uri="{FF2B5EF4-FFF2-40B4-BE49-F238E27FC236}">
                        <a16:creationId xmlns:a16="http://schemas.microsoft.com/office/drawing/2014/main" id="{5294A475-772E-DA1D-3121-66DB2A11ED53}"/>
                      </a:ext>
                    </a:extLst>
                  </p:cNvPr>
                  <p:cNvSpPr/>
                  <p:nvPr/>
                </p:nvSpPr>
                <p:spPr>
                  <a:xfrm>
                    <a:off x="7071464" y="2836466"/>
                    <a:ext cx="949642" cy="1641157"/>
                  </a:xfrm>
                  <a:custGeom>
                    <a:avLst/>
                    <a:gdLst>
                      <a:gd name="connsiteX0" fmla="*/ 949643 w 949642"/>
                      <a:gd name="connsiteY0" fmla="*/ 3810 h 1641157"/>
                      <a:gd name="connsiteX1" fmla="*/ 4763 w 949642"/>
                      <a:gd name="connsiteY1" fmla="*/ 1641158 h 1641157"/>
                      <a:gd name="connsiteX2" fmla="*/ 0 w 949642"/>
                      <a:gd name="connsiteY2" fmla="*/ 1641158 h 1641157"/>
                      <a:gd name="connsiteX3" fmla="*/ 947738 w 949642"/>
                      <a:gd name="connsiteY3" fmla="*/ 0 h 1641157"/>
                      <a:gd name="connsiteX4" fmla="*/ 949643 w 949642"/>
                      <a:gd name="connsiteY4" fmla="*/ 3810 h 1641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642" h="1641157">
                        <a:moveTo>
                          <a:pt x="949643" y="3810"/>
                        </a:moveTo>
                        <a:lnTo>
                          <a:pt x="4763" y="1641158"/>
                        </a:lnTo>
                        <a:cubicBezTo>
                          <a:pt x="2858" y="1641158"/>
                          <a:pt x="953" y="1641158"/>
                          <a:pt x="0" y="1641158"/>
                        </a:cubicBezTo>
                        <a:lnTo>
                          <a:pt x="947738" y="0"/>
                        </a:lnTo>
                        <a:cubicBezTo>
                          <a:pt x="948690" y="953"/>
                          <a:pt x="948690" y="2858"/>
                          <a:pt x="94964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0" name="Forma libre: forma 2258">
                    <a:extLst>
                      <a:ext uri="{FF2B5EF4-FFF2-40B4-BE49-F238E27FC236}">
                        <a16:creationId xmlns:a16="http://schemas.microsoft.com/office/drawing/2014/main" id="{FB23627D-5145-A107-E9CC-42E01F866CA8}"/>
                      </a:ext>
                    </a:extLst>
                  </p:cNvPr>
                  <p:cNvSpPr/>
                  <p:nvPr/>
                </p:nvSpPr>
                <p:spPr>
                  <a:xfrm>
                    <a:off x="7066702" y="2832656"/>
                    <a:ext cx="952499" cy="1644967"/>
                  </a:xfrm>
                  <a:custGeom>
                    <a:avLst/>
                    <a:gdLst>
                      <a:gd name="connsiteX0" fmla="*/ 952500 w 952499"/>
                      <a:gd name="connsiteY0" fmla="*/ 3810 h 1644967"/>
                      <a:gd name="connsiteX1" fmla="*/ 4763 w 952499"/>
                      <a:gd name="connsiteY1" fmla="*/ 1644968 h 1644967"/>
                      <a:gd name="connsiteX2" fmla="*/ 0 w 952499"/>
                      <a:gd name="connsiteY2" fmla="*/ 1644968 h 1644967"/>
                      <a:gd name="connsiteX3" fmla="*/ 949643 w 952499"/>
                      <a:gd name="connsiteY3" fmla="*/ 0 h 1644967"/>
                      <a:gd name="connsiteX4" fmla="*/ 952500 w 952499"/>
                      <a:gd name="connsiteY4" fmla="*/ 3810 h 1644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499" h="1644967">
                        <a:moveTo>
                          <a:pt x="952500" y="3810"/>
                        </a:moveTo>
                        <a:lnTo>
                          <a:pt x="4763" y="1644968"/>
                        </a:lnTo>
                        <a:cubicBezTo>
                          <a:pt x="2858" y="1644968"/>
                          <a:pt x="1905" y="1644968"/>
                          <a:pt x="0" y="1644968"/>
                        </a:cubicBezTo>
                        <a:lnTo>
                          <a:pt x="949643" y="0"/>
                        </a:lnTo>
                        <a:cubicBezTo>
                          <a:pt x="950595" y="952"/>
                          <a:pt x="951548" y="1905"/>
                          <a:pt x="95250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1" name="Forma libre: forma 2259">
                    <a:extLst>
                      <a:ext uri="{FF2B5EF4-FFF2-40B4-BE49-F238E27FC236}">
                        <a16:creationId xmlns:a16="http://schemas.microsoft.com/office/drawing/2014/main" id="{7D4650CE-1291-BB08-348D-2056E2766027}"/>
                      </a:ext>
                    </a:extLst>
                  </p:cNvPr>
                  <p:cNvSpPr/>
                  <p:nvPr/>
                </p:nvSpPr>
                <p:spPr>
                  <a:xfrm>
                    <a:off x="7061939" y="2828846"/>
                    <a:ext cx="954405" cy="1648777"/>
                  </a:xfrm>
                  <a:custGeom>
                    <a:avLst/>
                    <a:gdLst>
                      <a:gd name="connsiteX0" fmla="*/ 954405 w 954405"/>
                      <a:gd name="connsiteY0" fmla="*/ 3810 h 1648777"/>
                      <a:gd name="connsiteX1" fmla="*/ 4763 w 954405"/>
                      <a:gd name="connsiteY1" fmla="*/ 1648778 h 1648777"/>
                      <a:gd name="connsiteX2" fmla="*/ 0 w 954405"/>
                      <a:gd name="connsiteY2" fmla="*/ 1648778 h 1648777"/>
                      <a:gd name="connsiteX3" fmla="*/ 952500 w 954405"/>
                      <a:gd name="connsiteY3" fmla="*/ 0 h 1648777"/>
                      <a:gd name="connsiteX4" fmla="*/ 954405 w 954405"/>
                      <a:gd name="connsiteY4" fmla="*/ 3810 h 164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5" h="1648777">
                        <a:moveTo>
                          <a:pt x="954405" y="3810"/>
                        </a:moveTo>
                        <a:lnTo>
                          <a:pt x="4763" y="1648778"/>
                        </a:lnTo>
                        <a:cubicBezTo>
                          <a:pt x="2858" y="1648778"/>
                          <a:pt x="1905" y="1648778"/>
                          <a:pt x="0" y="1648778"/>
                        </a:cubicBezTo>
                        <a:lnTo>
                          <a:pt x="952500" y="0"/>
                        </a:lnTo>
                        <a:cubicBezTo>
                          <a:pt x="953453" y="953"/>
                          <a:pt x="953453" y="1905"/>
                          <a:pt x="95440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2" name="Forma libre: forma 2260">
                    <a:extLst>
                      <a:ext uri="{FF2B5EF4-FFF2-40B4-BE49-F238E27FC236}">
                        <a16:creationId xmlns:a16="http://schemas.microsoft.com/office/drawing/2014/main" id="{44533D1F-72E0-8F5D-132C-F2606317F111}"/>
                      </a:ext>
                    </a:extLst>
                  </p:cNvPr>
                  <p:cNvSpPr/>
                  <p:nvPr/>
                </p:nvSpPr>
                <p:spPr>
                  <a:xfrm>
                    <a:off x="7058130" y="2825036"/>
                    <a:ext cx="956309" cy="1652587"/>
                  </a:xfrm>
                  <a:custGeom>
                    <a:avLst/>
                    <a:gdLst>
                      <a:gd name="connsiteX0" fmla="*/ 956310 w 956309"/>
                      <a:gd name="connsiteY0" fmla="*/ 3810 h 1652587"/>
                      <a:gd name="connsiteX1" fmla="*/ 3810 w 956309"/>
                      <a:gd name="connsiteY1" fmla="*/ 1652588 h 1652587"/>
                      <a:gd name="connsiteX2" fmla="*/ 0 w 956309"/>
                      <a:gd name="connsiteY2" fmla="*/ 1652588 h 1652587"/>
                      <a:gd name="connsiteX3" fmla="*/ 954405 w 956309"/>
                      <a:gd name="connsiteY3" fmla="*/ 0 h 1652587"/>
                      <a:gd name="connsiteX4" fmla="*/ 956310 w 956309"/>
                      <a:gd name="connsiteY4" fmla="*/ 3810 h 165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309" h="1652587">
                        <a:moveTo>
                          <a:pt x="956310" y="3810"/>
                        </a:moveTo>
                        <a:lnTo>
                          <a:pt x="3810" y="1652588"/>
                        </a:lnTo>
                        <a:cubicBezTo>
                          <a:pt x="2858" y="1652588"/>
                          <a:pt x="952" y="1652588"/>
                          <a:pt x="0" y="1652588"/>
                        </a:cubicBezTo>
                        <a:lnTo>
                          <a:pt x="954405" y="0"/>
                        </a:lnTo>
                        <a:cubicBezTo>
                          <a:pt x="954405" y="953"/>
                          <a:pt x="955358" y="1905"/>
                          <a:pt x="95631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3" name="Forma libre: forma 2261">
                    <a:extLst>
                      <a:ext uri="{FF2B5EF4-FFF2-40B4-BE49-F238E27FC236}">
                        <a16:creationId xmlns:a16="http://schemas.microsoft.com/office/drawing/2014/main" id="{96921580-1441-C2EB-3881-87BEDF0FDC7F}"/>
                      </a:ext>
                    </a:extLst>
                  </p:cNvPr>
                  <p:cNvSpPr/>
                  <p:nvPr/>
                </p:nvSpPr>
                <p:spPr>
                  <a:xfrm>
                    <a:off x="7054319" y="2821226"/>
                    <a:ext cx="958215" cy="1656397"/>
                  </a:xfrm>
                  <a:custGeom>
                    <a:avLst/>
                    <a:gdLst>
                      <a:gd name="connsiteX0" fmla="*/ 958215 w 958215"/>
                      <a:gd name="connsiteY0" fmla="*/ 3810 h 1656397"/>
                      <a:gd name="connsiteX1" fmla="*/ 3810 w 958215"/>
                      <a:gd name="connsiteY1" fmla="*/ 1656398 h 1656397"/>
                      <a:gd name="connsiteX2" fmla="*/ 0 w 958215"/>
                      <a:gd name="connsiteY2" fmla="*/ 1656398 h 1656397"/>
                      <a:gd name="connsiteX3" fmla="*/ 956310 w 958215"/>
                      <a:gd name="connsiteY3" fmla="*/ 0 h 1656397"/>
                      <a:gd name="connsiteX4" fmla="*/ 958215 w 958215"/>
                      <a:gd name="connsiteY4" fmla="*/ 3810 h 1656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215" h="1656397">
                        <a:moveTo>
                          <a:pt x="958215" y="3810"/>
                        </a:moveTo>
                        <a:lnTo>
                          <a:pt x="3810" y="1656398"/>
                        </a:lnTo>
                        <a:cubicBezTo>
                          <a:pt x="2858" y="1656398"/>
                          <a:pt x="953" y="1656398"/>
                          <a:pt x="0" y="1656398"/>
                        </a:cubicBezTo>
                        <a:lnTo>
                          <a:pt x="956310" y="0"/>
                        </a:lnTo>
                        <a:cubicBezTo>
                          <a:pt x="956310" y="952"/>
                          <a:pt x="957263" y="2857"/>
                          <a:pt x="95821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4" name="Forma libre: forma 2262">
                    <a:extLst>
                      <a:ext uri="{FF2B5EF4-FFF2-40B4-BE49-F238E27FC236}">
                        <a16:creationId xmlns:a16="http://schemas.microsoft.com/office/drawing/2014/main" id="{E9A86A98-CB1D-0202-9194-3617E4422806}"/>
                      </a:ext>
                    </a:extLst>
                  </p:cNvPr>
                  <p:cNvSpPr/>
                  <p:nvPr/>
                </p:nvSpPr>
                <p:spPr>
                  <a:xfrm>
                    <a:off x="7050510" y="2817416"/>
                    <a:ext cx="960120" cy="1660207"/>
                  </a:xfrm>
                  <a:custGeom>
                    <a:avLst/>
                    <a:gdLst>
                      <a:gd name="connsiteX0" fmla="*/ 960120 w 960120"/>
                      <a:gd name="connsiteY0" fmla="*/ 3810 h 1660207"/>
                      <a:gd name="connsiteX1" fmla="*/ 3810 w 960120"/>
                      <a:gd name="connsiteY1" fmla="*/ 1660208 h 1660207"/>
                      <a:gd name="connsiteX2" fmla="*/ 0 w 960120"/>
                      <a:gd name="connsiteY2" fmla="*/ 1660208 h 1660207"/>
                      <a:gd name="connsiteX3" fmla="*/ 957263 w 960120"/>
                      <a:gd name="connsiteY3" fmla="*/ 0 h 1660207"/>
                      <a:gd name="connsiteX4" fmla="*/ 960120 w 960120"/>
                      <a:gd name="connsiteY4" fmla="*/ 3810 h 1660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120" h="1660207">
                        <a:moveTo>
                          <a:pt x="960120" y="3810"/>
                        </a:moveTo>
                        <a:lnTo>
                          <a:pt x="3810" y="1660208"/>
                        </a:lnTo>
                        <a:cubicBezTo>
                          <a:pt x="2858" y="1660208"/>
                          <a:pt x="953" y="1660208"/>
                          <a:pt x="0" y="1660208"/>
                        </a:cubicBezTo>
                        <a:lnTo>
                          <a:pt x="957263" y="0"/>
                        </a:lnTo>
                        <a:cubicBezTo>
                          <a:pt x="958215" y="1905"/>
                          <a:pt x="959168" y="2858"/>
                          <a:pt x="96012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5" name="Forma libre: forma 2263">
                    <a:extLst>
                      <a:ext uri="{FF2B5EF4-FFF2-40B4-BE49-F238E27FC236}">
                        <a16:creationId xmlns:a16="http://schemas.microsoft.com/office/drawing/2014/main" id="{2847ABC4-999F-5F6E-1E45-C515985FAC46}"/>
                      </a:ext>
                    </a:extLst>
                  </p:cNvPr>
                  <p:cNvSpPr/>
                  <p:nvPr/>
                </p:nvSpPr>
                <p:spPr>
                  <a:xfrm>
                    <a:off x="7045747" y="2814559"/>
                    <a:ext cx="962025" cy="1663064"/>
                  </a:xfrm>
                  <a:custGeom>
                    <a:avLst/>
                    <a:gdLst>
                      <a:gd name="connsiteX0" fmla="*/ 962025 w 962025"/>
                      <a:gd name="connsiteY0" fmla="*/ 2857 h 1663064"/>
                      <a:gd name="connsiteX1" fmla="*/ 3810 w 962025"/>
                      <a:gd name="connsiteY1" fmla="*/ 1663065 h 1663064"/>
                      <a:gd name="connsiteX2" fmla="*/ 0 w 962025"/>
                      <a:gd name="connsiteY2" fmla="*/ 1663065 h 1663064"/>
                      <a:gd name="connsiteX3" fmla="*/ 960120 w 962025"/>
                      <a:gd name="connsiteY3" fmla="*/ 0 h 1663064"/>
                      <a:gd name="connsiteX4" fmla="*/ 962025 w 962025"/>
                      <a:gd name="connsiteY4" fmla="*/ 2857 h 1663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1663064">
                        <a:moveTo>
                          <a:pt x="962025" y="2857"/>
                        </a:moveTo>
                        <a:lnTo>
                          <a:pt x="3810" y="1663065"/>
                        </a:lnTo>
                        <a:cubicBezTo>
                          <a:pt x="2858" y="1663065"/>
                          <a:pt x="953" y="1663065"/>
                          <a:pt x="0" y="1663065"/>
                        </a:cubicBezTo>
                        <a:lnTo>
                          <a:pt x="960120" y="0"/>
                        </a:lnTo>
                        <a:cubicBezTo>
                          <a:pt x="961073" y="952"/>
                          <a:pt x="962025" y="1905"/>
                          <a:pt x="962025" y="2857"/>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6" name="Forma libre: forma 2264">
                    <a:extLst>
                      <a:ext uri="{FF2B5EF4-FFF2-40B4-BE49-F238E27FC236}">
                        <a16:creationId xmlns:a16="http://schemas.microsoft.com/office/drawing/2014/main" id="{B82D185B-1313-2DE3-D94B-F470E7A44A65}"/>
                      </a:ext>
                    </a:extLst>
                  </p:cNvPr>
                  <p:cNvSpPr/>
                  <p:nvPr/>
                </p:nvSpPr>
                <p:spPr>
                  <a:xfrm>
                    <a:off x="7041937" y="2810749"/>
                    <a:ext cx="963930" cy="1666875"/>
                  </a:xfrm>
                  <a:custGeom>
                    <a:avLst/>
                    <a:gdLst>
                      <a:gd name="connsiteX0" fmla="*/ 963930 w 963930"/>
                      <a:gd name="connsiteY0" fmla="*/ 3810 h 1666875"/>
                      <a:gd name="connsiteX1" fmla="*/ 3810 w 963930"/>
                      <a:gd name="connsiteY1" fmla="*/ 1666875 h 1666875"/>
                      <a:gd name="connsiteX2" fmla="*/ 0 w 963930"/>
                      <a:gd name="connsiteY2" fmla="*/ 1666875 h 1666875"/>
                      <a:gd name="connsiteX3" fmla="*/ 962025 w 963930"/>
                      <a:gd name="connsiteY3" fmla="*/ 0 h 1666875"/>
                      <a:gd name="connsiteX4" fmla="*/ 963930 w 963930"/>
                      <a:gd name="connsiteY4" fmla="*/ 3810 h 166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930" h="1666875">
                        <a:moveTo>
                          <a:pt x="963930" y="3810"/>
                        </a:moveTo>
                        <a:lnTo>
                          <a:pt x="3810" y="1666875"/>
                        </a:lnTo>
                        <a:cubicBezTo>
                          <a:pt x="2857" y="1666875"/>
                          <a:pt x="952" y="1666875"/>
                          <a:pt x="0" y="1666875"/>
                        </a:cubicBezTo>
                        <a:lnTo>
                          <a:pt x="962025" y="0"/>
                        </a:lnTo>
                        <a:cubicBezTo>
                          <a:pt x="962977" y="952"/>
                          <a:pt x="963930" y="1905"/>
                          <a:pt x="96393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7" name="Forma libre: forma 2265">
                    <a:extLst>
                      <a:ext uri="{FF2B5EF4-FFF2-40B4-BE49-F238E27FC236}">
                        <a16:creationId xmlns:a16="http://schemas.microsoft.com/office/drawing/2014/main" id="{E0A566AF-ADEA-A6F5-EEAC-626A014F13E1}"/>
                      </a:ext>
                    </a:extLst>
                  </p:cNvPr>
                  <p:cNvSpPr/>
                  <p:nvPr/>
                </p:nvSpPr>
                <p:spPr>
                  <a:xfrm>
                    <a:off x="7038127" y="2806938"/>
                    <a:ext cx="965834" cy="1670685"/>
                  </a:xfrm>
                  <a:custGeom>
                    <a:avLst/>
                    <a:gdLst>
                      <a:gd name="connsiteX0" fmla="*/ 965835 w 965834"/>
                      <a:gd name="connsiteY0" fmla="*/ 3810 h 1670685"/>
                      <a:gd name="connsiteX1" fmla="*/ 3810 w 965834"/>
                      <a:gd name="connsiteY1" fmla="*/ 1670685 h 1670685"/>
                      <a:gd name="connsiteX2" fmla="*/ 0 w 965834"/>
                      <a:gd name="connsiteY2" fmla="*/ 1670685 h 1670685"/>
                      <a:gd name="connsiteX3" fmla="*/ 963930 w 965834"/>
                      <a:gd name="connsiteY3" fmla="*/ 0 h 1670685"/>
                      <a:gd name="connsiteX4" fmla="*/ 965835 w 965834"/>
                      <a:gd name="connsiteY4" fmla="*/ 3810 h 1670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5834" h="1670685">
                        <a:moveTo>
                          <a:pt x="965835" y="3810"/>
                        </a:moveTo>
                        <a:lnTo>
                          <a:pt x="3810" y="1670685"/>
                        </a:lnTo>
                        <a:cubicBezTo>
                          <a:pt x="2858" y="1670685"/>
                          <a:pt x="953" y="1670685"/>
                          <a:pt x="0" y="1670685"/>
                        </a:cubicBezTo>
                        <a:lnTo>
                          <a:pt x="963930" y="0"/>
                        </a:lnTo>
                        <a:cubicBezTo>
                          <a:pt x="964883" y="952"/>
                          <a:pt x="964883" y="2858"/>
                          <a:pt x="96583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8" name="Forma libre: forma 2266">
                    <a:extLst>
                      <a:ext uri="{FF2B5EF4-FFF2-40B4-BE49-F238E27FC236}">
                        <a16:creationId xmlns:a16="http://schemas.microsoft.com/office/drawing/2014/main" id="{953F869A-8B20-91E5-2F57-434C3BD9963E}"/>
                      </a:ext>
                    </a:extLst>
                  </p:cNvPr>
                  <p:cNvSpPr/>
                  <p:nvPr/>
                </p:nvSpPr>
                <p:spPr>
                  <a:xfrm>
                    <a:off x="7032412" y="2803128"/>
                    <a:ext cx="969645" cy="1674495"/>
                  </a:xfrm>
                  <a:custGeom>
                    <a:avLst/>
                    <a:gdLst>
                      <a:gd name="connsiteX0" fmla="*/ 969645 w 969645"/>
                      <a:gd name="connsiteY0" fmla="*/ 3810 h 1674495"/>
                      <a:gd name="connsiteX1" fmla="*/ 4763 w 969645"/>
                      <a:gd name="connsiteY1" fmla="*/ 1674495 h 1674495"/>
                      <a:gd name="connsiteX2" fmla="*/ 0 w 969645"/>
                      <a:gd name="connsiteY2" fmla="*/ 1674495 h 1674495"/>
                      <a:gd name="connsiteX3" fmla="*/ 967740 w 969645"/>
                      <a:gd name="connsiteY3" fmla="*/ 0 h 1674495"/>
                      <a:gd name="connsiteX4" fmla="*/ 969645 w 969645"/>
                      <a:gd name="connsiteY4" fmla="*/ 3810 h 1674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5" h="1674495">
                        <a:moveTo>
                          <a:pt x="969645" y="3810"/>
                        </a:moveTo>
                        <a:lnTo>
                          <a:pt x="4763" y="1674495"/>
                        </a:lnTo>
                        <a:cubicBezTo>
                          <a:pt x="2858" y="1674495"/>
                          <a:pt x="1905" y="1674495"/>
                          <a:pt x="0" y="1674495"/>
                        </a:cubicBezTo>
                        <a:lnTo>
                          <a:pt x="967740" y="0"/>
                        </a:lnTo>
                        <a:cubicBezTo>
                          <a:pt x="967740" y="1905"/>
                          <a:pt x="968693" y="2858"/>
                          <a:pt x="96964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9" name="Forma libre: forma 2267">
                    <a:extLst>
                      <a:ext uri="{FF2B5EF4-FFF2-40B4-BE49-F238E27FC236}">
                        <a16:creationId xmlns:a16="http://schemas.microsoft.com/office/drawing/2014/main" id="{EF681A56-A907-A90D-7348-9ADF805D680D}"/>
                      </a:ext>
                    </a:extLst>
                  </p:cNvPr>
                  <p:cNvSpPr/>
                  <p:nvPr/>
                </p:nvSpPr>
                <p:spPr>
                  <a:xfrm>
                    <a:off x="7028602" y="2799319"/>
                    <a:ext cx="971549" cy="1678304"/>
                  </a:xfrm>
                  <a:custGeom>
                    <a:avLst/>
                    <a:gdLst>
                      <a:gd name="connsiteX0" fmla="*/ 971550 w 971549"/>
                      <a:gd name="connsiteY0" fmla="*/ 3810 h 1678304"/>
                      <a:gd name="connsiteX1" fmla="*/ 4763 w 971549"/>
                      <a:gd name="connsiteY1" fmla="*/ 1678305 h 1678304"/>
                      <a:gd name="connsiteX2" fmla="*/ 0 w 971549"/>
                      <a:gd name="connsiteY2" fmla="*/ 1678305 h 1678304"/>
                      <a:gd name="connsiteX3" fmla="*/ 968693 w 971549"/>
                      <a:gd name="connsiteY3" fmla="*/ 0 h 1678304"/>
                      <a:gd name="connsiteX4" fmla="*/ 971550 w 971549"/>
                      <a:gd name="connsiteY4" fmla="*/ 3810 h 1678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49" h="1678304">
                        <a:moveTo>
                          <a:pt x="971550" y="3810"/>
                        </a:moveTo>
                        <a:lnTo>
                          <a:pt x="4763" y="1678305"/>
                        </a:lnTo>
                        <a:cubicBezTo>
                          <a:pt x="2858" y="1678305"/>
                          <a:pt x="1905" y="1678305"/>
                          <a:pt x="0" y="1678305"/>
                        </a:cubicBezTo>
                        <a:lnTo>
                          <a:pt x="968693" y="0"/>
                        </a:lnTo>
                        <a:cubicBezTo>
                          <a:pt x="969645" y="952"/>
                          <a:pt x="970598" y="2857"/>
                          <a:pt x="97155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0" name="Forma libre: forma 2268">
                    <a:extLst>
                      <a:ext uri="{FF2B5EF4-FFF2-40B4-BE49-F238E27FC236}">
                        <a16:creationId xmlns:a16="http://schemas.microsoft.com/office/drawing/2014/main" id="{1C1237DB-B3F4-677F-E4A9-E514DC5CE5F5}"/>
                      </a:ext>
                    </a:extLst>
                  </p:cNvPr>
                  <p:cNvSpPr/>
                  <p:nvPr/>
                </p:nvSpPr>
                <p:spPr>
                  <a:xfrm>
                    <a:off x="7023839" y="2795509"/>
                    <a:ext cx="973455" cy="1682114"/>
                  </a:xfrm>
                  <a:custGeom>
                    <a:avLst/>
                    <a:gdLst>
                      <a:gd name="connsiteX0" fmla="*/ 973455 w 973455"/>
                      <a:gd name="connsiteY0" fmla="*/ 3810 h 1682114"/>
                      <a:gd name="connsiteX1" fmla="*/ 4763 w 973455"/>
                      <a:gd name="connsiteY1" fmla="*/ 1682115 h 1682114"/>
                      <a:gd name="connsiteX2" fmla="*/ 0 w 973455"/>
                      <a:gd name="connsiteY2" fmla="*/ 1682115 h 1682114"/>
                      <a:gd name="connsiteX3" fmla="*/ 971550 w 973455"/>
                      <a:gd name="connsiteY3" fmla="*/ 0 h 1682114"/>
                      <a:gd name="connsiteX4" fmla="*/ 973455 w 973455"/>
                      <a:gd name="connsiteY4" fmla="*/ 3810 h 1682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455" h="1682114">
                        <a:moveTo>
                          <a:pt x="973455" y="3810"/>
                        </a:moveTo>
                        <a:lnTo>
                          <a:pt x="4763" y="1682115"/>
                        </a:lnTo>
                        <a:cubicBezTo>
                          <a:pt x="2858" y="1682115"/>
                          <a:pt x="1905" y="1682115"/>
                          <a:pt x="0" y="1682115"/>
                        </a:cubicBezTo>
                        <a:lnTo>
                          <a:pt x="971550" y="0"/>
                        </a:lnTo>
                        <a:cubicBezTo>
                          <a:pt x="972503" y="952"/>
                          <a:pt x="972503" y="2857"/>
                          <a:pt x="97345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1" name="Forma libre: forma 2269">
                    <a:extLst>
                      <a:ext uri="{FF2B5EF4-FFF2-40B4-BE49-F238E27FC236}">
                        <a16:creationId xmlns:a16="http://schemas.microsoft.com/office/drawing/2014/main" id="{9D2A08C2-B96E-9A17-D814-C548EDE1B2CD}"/>
                      </a:ext>
                    </a:extLst>
                  </p:cNvPr>
                  <p:cNvSpPr/>
                  <p:nvPr/>
                </p:nvSpPr>
                <p:spPr>
                  <a:xfrm>
                    <a:off x="7019077" y="2790746"/>
                    <a:ext cx="976312" cy="1686877"/>
                  </a:xfrm>
                  <a:custGeom>
                    <a:avLst/>
                    <a:gdLst>
                      <a:gd name="connsiteX0" fmla="*/ 976313 w 976312"/>
                      <a:gd name="connsiteY0" fmla="*/ 4763 h 1686877"/>
                      <a:gd name="connsiteX1" fmla="*/ 4763 w 976312"/>
                      <a:gd name="connsiteY1" fmla="*/ 1686878 h 1686877"/>
                      <a:gd name="connsiteX2" fmla="*/ 0 w 976312"/>
                      <a:gd name="connsiteY2" fmla="*/ 1686878 h 1686877"/>
                      <a:gd name="connsiteX3" fmla="*/ 973455 w 976312"/>
                      <a:gd name="connsiteY3" fmla="*/ 0 h 1686877"/>
                      <a:gd name="connsiteX4" fmla="*/ 976313 w 976312"/>
                      <a:gd name="connsiteY4" fmla="*/ 4763 h 1686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312" h="1686877">
                        <a:moveTo>
                          <a:pt x="976313" y="4763"/>
                        </a:moveTo>
                        <a:lnTo>
                          <a:pt x="4763" y="1686878"/>
                        </a:lnTo>
                        <a:cubicBezTo>
                          <a:pt x="2858" y="1686878"/>
                          <a:pt x="1905" y="1686878"/>
                          <a:pt x="0" y="1686878"/>
                        </a:cubicBezTo>
                        <a:lnTo>
                          <a:pt x="973455" y="0"/>
                        </a:lnTo>
                        <a:cubicBezTo>
                          <a:pt x="974408" y="1905"/>
                          <a:pt x="975360" y="2857"/>
                          <a:pt x="976313"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2" name="Forma libre: forma 2270">
                    <a:extLst>
                      <a:ext uri="{FF2B5EF4-FFF2-40B4-BE49-F238E27FC236}">
                        <a16:creationId xmlns:a16="http://schemas.microsoft.com/office/drawing/2014/main" id="{908EC0F1-A344-ED6C-2D67-628B3ADD9AB7}"/>
                      </a:ext>
                    </a:extLst>
                  </p:cNvPr>
                  <p:cNvSpPr/>
                  <p:nvPr/>
                </p:nvSpPr>
                <p:spPr>
                  <a:xfrm>
                    <a:off x="7013362" y="2785984"/>
                    <a:ext cx="979170" cy="1691639"/>
                  </a:xfrm>
                  <a:custGeom>
                    <a:avLst/>
                    <a:gdLst>
                      <a:gd name="connsiteX0" fmla="*/ 979170 w 979170"/>
                      <a:gd name="connsiteY0" fmla="*/ 4763 h 1691639"/>
                      <a:gd name="connsiteX1" fmla="*/ 5715 w 979170"/>
                      <a:gd name="connsiteY1" fmla="*/ 1691640 h 1691639"/>
                      <a:gd name="connsiteX2" fmla="*/ 0 w 979170"/>
                      <a:gd name="connsiteY2" fmla="*/ 1691640 h 1691639"/>
                      <a:gd name="connsiteX3" fmla="*/ 976313 w 979170"/>
                      <a:gd name="connsiteY3" fmla="*/ 0 h 1691639"/>
                      <a:gd name="connsiteX4" fmla="*/ 979170 w 979170"/>
                      <a:gd name="connsiteY4" fmla="*/ 4763 h 169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170" h="1691639">
                        <a:moveTo>
                          <a:pt x="979170" y="4763"/>
                        </a:moveTo>
                        <a:lnTo>
                          <a:pt x="5715" y="1691640"/>
                        </a:lnTo>
                        <a:cubicBezTo>
                          <a:pt x="3810" y="1691640"/>
                          <a:pt x="1905" y="1691640"/>
                          <a:pt x="0" y="1691640"/>
                        </a:cubicBezTo>
                        <a:lnTo>
                          <a:pt x="976313" y="0"/>
                        </a:lnTo>
                        <a:cubicBezTo>
                          <a:pt x="977265" y="1905"/>
                          <a:pt x="978218" y="3810"/>
                          <a:pt x="979170"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3" name="Forma libre: forma 2271">
                    <a:extLst>
                      <a:ext uri="{FF2B5EF4-FFF2-40B4-BE49-F238E27FC236}">
                        <a16:creationId xmlns:a16="http://schemas.microsoft.com/office/drawing/2014/main" id="{57E63B03-5B37-5CBE-371B-7B0D46CA785D}"/>
                      </a:ext>
                    </a:extLst>
                  </p:cNvPr>
                  <p:cNvSpPr/>
                  <p:nvPr/>
                </p:nvSpPr>
                <p:spPr>
                  <a:xfrm>
                    <a:off x="7007647" y="2781221"/>
                    <a:ext cx="982027" cy="1696402"/>
                  </a:xfrm>
                  <a:custGeom>
                    <a:avLst/>
                    <a:gdLst>
                      <a:gd name="connsiteX0" fmla="*/ 982028 w 982027"/>
                      <a:gd name="connsiteY0" fmla="*/ 4763 h 1696402"/>
                      <a:gd name="connsiteX1" fmla="*/ 5715 w 982027"/>
                      <a:gd name="connsiteY1" fmla="*/ 1696403 h 1696402"/>
                      <a:gd name="connsiteX2" fmla="*/ 0 w 982027"/>
                      <a:gd name="connsiteY2" fmla="*/ 1696403 h 1696402"/>
                      <a:gd name="connsiteX3" fmla="*/ 979170 w 982027"/>
                      <a:gd name="connsiteY3" fmla="*/ 0 h 1696402"/>
                      <a:gd name="connsiteX4" fmla="*/ 982028 w 982027"/>
                      <a:gd name="connsiteY4" fmla="*/ 4763 h 169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027" h="1696402">
                        <a:moveTo>
                          <a:pt x="982028" y="4763"/>
                        </a:moveTo>
                        <a:lnTo>
                          <a:pt x="5715" y="1696403"/>
                        </a:lnTo>
                        <a:cubicBezTo>
                          <a:pt x="3810" y="1696403"/>
                          <a:pt x="1905" y="1696403"/>
                          <a:pt x="0" y="1696403"/>
                        </a:cubicBezTo>
                        <a:lnTo>
                          <a:pt x="979170" y="0"/>
                        </a:lnTo>
                        <a:cubicBezTo>
                          <a:pt x="980123" y="1905"/>
                          <a:pt x="981075" y="3810"/>
                          <a:pt x="982028"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4" name="Forma libre: forma 2272">
                    <a:extLst>
                      <a:ext uri="{FF2B5EF4-FFF2-40B4-BE49-F238E27FC236}">
                        <a16:creationId xmlns:a16="http://schemas.microsoft.com/office/drawing/2014/main" id="{D5A27E42-D816-9DC3-27C6-81914F9444D8}"/>
                      </a:ext>
                    </a:extLst>
                  </p:cNvPr>
                  <p:cNvSpPr/>
                  <p:nvPr/>
                </p:nvSpPr>
                <p:spPr>
                  <a:xfrm>
                    <a:off x="7000979" y="2775506"/>
                    <a:ext cx="985837" cy="1702117"/>
                  </a:xfrm>
                  <a:custGeom>
                    <a:avLst/>
                    <a:gdLst>
                      <a:gd name="connsiteX0" fmla="*/ 985838 w 985837"/>
                      <a:gd name="connsiteY0" fmla="*/ 5715 h 1702117"/>
                      <a:gd name="connsiteX1" fmla="*/ 6668 w 985837"/>
                      <a:gd name="connsiteY1" fmla="*/ 1702118 h 1702117"/>
                      <a:gd name="connsiteX2" fmla="*/ 0 w 985837"/>
                      <a:gd name="connsiteY2" fmla="*/ 1702118 h 1702117"/>
                      <a:gd name="connsiteX3" fmla="*/ 982980 w 985837"/>
                      <a:gd name="connsiteY3" fmla="*/ 0 h 1702117"/>
                      <a:gd name="connsiteX4" fmla="*/ 985838 w 985837"/>
                      <a:gd name="connsiteY4" fmla="*/ 5715 h 1702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837" h="1702117">
                        <a:moveTo>
                          <a:pt x="985838" y="5715"/>
                        </a:moveTo>
                        <a:lnTo>
                          <a:pt x="6668" y="1702118"/>
                        </a:lnTo>
                        <a:cubicBezTo>
                          <a:pt x="4763" y="1702118"/>
                          <a:pt x="2857" y="1702118"/>
                          <a:pt x="0" y="1702118"/>
                        </a:cubicBezTo>
                        <a:lnTo>
                          <a:pt x="982980" y="0"/>
                        </a:lnTo>
                        <a:cubicBezTo>
                          <a:pt x="983933" y="1905"/>
                          <a:pt x="984885" y="3810"/>
                          <a:pt x="985838" y="571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5" name="Forma libre: forma 2273">
                    <a:extLst>
                      <a:ext uri="{FF2B5EF4-FFF2-40B4-BE49-F238E27FC236}">
                        <a16:creationId xmlns:a16="http://schemas.microsoft.com/office/drawing/2014/main" id="{90B91B0C-28A0-2291-C1EE-FC9DD2E9761E}"/>
                      </a:ext>
                    </a:extLst>
                  </p:cNvPr>
                  <p:cNvSpPr/>
                  <p:nvPr/>
                </p:nvSpPr>
                <p:spPr>
                  <a:xfrm>
                    <a:off x="6995265" y="2769791"/>
                    <a:ext cx="988694" cy="1707832"/>
                  </a:xfrm>
                  <a:custGeom>
                    <a:avLst/>
                    <a:gdLst>
                      <a:gd name="connsiteX0" fmla="*/ 988695 w 988694"/>
                      <a:gd name="connsiteY0" fmla="*/ 5715 h 1707832"/>
                      <a:gd name="connsiteX1" fmla="*/ 6668 w 988694"/>
                      <a:gd name="connsiteY1" fmla="*/ 1707833 h 1707832"/>
                      <a:gd name="connsiteX2" fmla="*/ 0 w 988694"/>
                      <a:gd name="connsiteY2" fmla="*/ 1707833 h 1707832"/>
                      <a:gd name="connsiteX3" fmla="*/ 984885 w 988694"/>
                      <a:gd name="connsiteY3" fmla="*/ 0 h 1707832"/>
                      <a:gd name="connsiteX4" fmla="*/ 988695 w 988694"/>
                      <a:gd name="connsiteY4" fmla="*/ 5715 h 170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694" h="1707832">
                        <a:moveTo>
                          <a:pt x="988695" y="5715"/>
                        </a:moveTo>
                        <a:lnTo>
                          <a:pt x="6668" y="1707833"/>
                        </a:lnTo>
                        <a:cubicBezTo>
                          <a:pt x="3810" y="1707833"/>
                          <a:pt x="1905" y="1707833"/>
                          <a:pt x="0" y="1707833"/>
                        </a:cubicBezTo>
                        <a:lnTo>
                          <a:pt x="984885" y="0"/>
                        </a:lnTo>
                        <a:cubicBezTo>
                          <a:pt x="986790" y="1905"/>
                          <a:pt x="987743" y="3810"/>
                          <a:pt x="988695" y="571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6" name="Forma libre: forma 2274">
                    <a:extLst>
                      <a:ext uri="{FF2B5EF4-FFF2-40B4-BE49-F238E27FC236}">
                        <a16:creationId xmlns:a16="http://schemas.microsoft.com/office/drawing/2014/main" id="{5DE4B4ED-9D50-3D8B-A17D-FC4B652C980E}"/>
                      </a:ext>
                    </a:extLst>
                  </p:cNvPr>
                  <p:cNvSpPr/>
                  <p:nvPr/>
                </p:nvSpPr>
                <p:spPr>
                  <a:xfrm>
                    <a:off x="6986692" y="2763124"/>
                    <a:ext cx="993457" cy="1714500"/>
                  </a:xfrm>
                  <a:custGeom>
                    <a:avLst/>
                    <a:gdLst>
                      <a:gd name="connsiteX0" fmla="*/ 993458 w 993457"/>
                      <a:gd name="connsiteY0" fmla="*/ 6668 h 1714500"/>
                      <a:gd name="connsiteX1" fmla="*/ 7620 w 993457"/>
                      <a:gd name="connsiteY1" fmla="*/ 1714500 h 1714500"/>
                      <a:gd name="connsiteX2" fmla="*/ 0 w 993457"/>
                      <a:gd name="connsiteY2" fmla="*/ 1714500 h 1714500"/>
                      <a:gd name="connsiteX3" fmla="*/ 989648 w 993457"/>
                      <a:gd name="connsiteY3" fmla="*/ 0 h 1714500"/>
                      <a:gd name="connsiteX4" fmla="*/ 993458 w 993457"/>
                      <a:gd name="connsiteY4" fmla="*/ 6668 h 171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457" h="1714500">
                        <a:moveTo>
                          <a:pt x="993458" y="6668"/>
                        </a:moveTo>
                        <a:lnTo>
                          <a:pt x="7620" y="1714500"/>
                        </a:lnTo>
                        <a:cubicBezTo>
                          <a:pt x="4763" y="1714500"/>
                          <a:pt x="1905" y="1714500"/>
                          <a:pt x="0" y="1714500"/>
                        </a:cubicBezTo>
                        <a:lnTo>
                          <a:pt x="989648" y="0"/>
                        </a:lnTo>
                        <a:cubicBezTo>
                          <a:pt x="991553" y="1905"/>
                          <a:pt x="992505" y="4763"/>
                          <a:pt x="993458" y="666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7" name="Forma libre: forma 2275">
                    <a:extLst>
                      <a:ext uri="{FF2B5EF4-FFF2-40B4-BE49-F238E27FC236}">
                        <a16:creationId xmlns:a16="http://schemas.microsoft.com/office/drawing/2014/main" id="{07E21DB1-B4ED-C15A-B729-F42739753FAD}"/>
                      </a:ext>
                    </a:extLst>
                  </p:cNvPr>
                  <p:cNvSpPr/>
                  <p:nvPr/>
                </p:nvSpPr>
                <p:spPr>
                  <a:xfrm>
                    <a:off x="6977167" y="2755504"/>
                    <a:ext cx="999172" cy="1722119"/>
                  </a:xfrm>
                  <a:custGeom>
                    <a:avLst/>
                    <a:gdLst>
                      <a:gd name="connsiteX0" fmla="*/ 999173 w 999172"/>
                      <a:gd name="connsiteY0" fmla="*/ 7620 h 1722119"/>
                      <a:gd name="connsiteX1" fmla="*/ 9525 w 999172"/>
                      <a:gd name="connsiteY1" fmla="*/ 1722120 h 1722119"/>
                      <a:gd name="connsiteX2" fmla="*/ 0 w 999172"/>
                      <a:gd name="connsiteY2" fmla="*/ 1722120 h 1722119"/>
                      <a:gd name="connsiteX3" fmla="*/ 995363 w 999172"/>
                      <a:gd name="connsiteY3" fmla="*/ 0 h 1722119"/>
                      <a:gd name="connsiteX4" fmla="*/ 999173 w 999172"/>
                      <a:gd name="connsiteY4" fmla="*/ 7620 h 1722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172" h="1722119">
                        <a:moveTo>
                          <a:pt x="999173" y="7620"/>
                        </a:moveTo>
                        <a:lnTo>
                          <a:pt x="9525" y="1722120"/>
                        </a:lnTo>
                        <a:cubicBezTo>
                          <a:pt x="5715" y="1722120"/>
                          <a:pt x="2858" y="1722120"/>
                          <a:pt x="0" y="1722120"/>
                        </a:cubicBezTo>
                        <a:lnTo>
                          <a:pt x="995363" y="0"/>
                        </a:lnTo>
                        <a:cubicBezTo>
                          <a:pt x="996315" y="1905"/>
                          <a:pt x="998220" y="4763"/>
                          <a:pt x="999173" y="762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8" name="Forma libre: forma 2276">
                    <a:extLst>
                      <a:ext uri="{FF2B5EF4-FFF2-40B4-BE49-F238E27FC236}">
                        <a16:creationId xmlns:a16="http://schemas.microsoft.com/office/drawing/2014/main" id="{CBF97B43-6BD8-4515-8192-1BD2B8F1FF2B}"/>
                      </a:ext>
                    </a:extLst>
                  </p:cNvPr>
                  <p:cNvSpPr/>
                  <p:nvPr/>
                </p:nvSpPr>
                <p:spPr>
                  <a:xfrm>
                    <a:off x="6964785" y="2744074"/>
                    <a:ext cx="1007745" cy="1733550"/>
                  </a:xfrm>
                  <a:custGeom>
                    <a:avLst/>
                    <a:gdLst>
                      <a:gd name="connsiteX0" fmla="*/ 1007745 w 1007745"/>
                      <a:gd name="connsiteY0" fmla="*/ 11430 h 1733550"/>
                      <a:gd name="connsiteX1" fmla="*/ 13335 w 1007745"/>
                      <a:gd name="connsiteY1" fmla="*/ 1733550 h 1733550"/>
                      <a:gd name="connsiteX2" fmla="*/ 0 w 1007745"/>
                      <a:gd name="connsiteY2" fmla="*/ 1733550 h 1733550"/>
                      <a:gd name="connsiteX3" fmla="*/ 1001078 w 1007745"/>
                      <a:gd name="connsiteY3" fmla="*/ 0 h 1733550"/>
                      <a:gd name="connsiteX4" fmla="*/ 1007745 w 1007745"/>
                      <a:gd name="connsiteY4" fmla="*/ 1143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745" h="1733550">
                        <a:moveTo>
                          <a:pt x="1007745" y="11430"/>
                        </a:moveTo>
                        <a:lnTo>
                          <a:pt x="13335" y="1733550"/>
                        </a:lnTo>
                        <a:cubicBezTo>
                          <a:pt x="4763" y="1733550"/>
                          <a:pt x="0" y="1733550"/>
                          <a:pt x="0" y="1733550"/>
                        </a:cubicBezTo>
                        <a:lnTo>
                          <a:pt x="1001078" y="0"/>
                        </a:lnTo>
                        <a:cubicBezTo>
                          <a:pt x="1001078" y="0"/>
                          <a:pt x="1002983" y="3810"/>
                          <a:pt x="1007745" y="1143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757" name="Gráfico 436">
                <a:extLst>
                  <a:ext uri="{FF2B5EF4-FFF2-40B4-BE49-F238E27FC236}">
                    <a16:creationId xmlns:a16="http://schemas.microsoft.com/office/drawing/2014/main" id="{B3063E4D-8CCE-07A6-8F72-44A745581226}"/>
                  </a:ext>
                </a:extLst>
              </p:cNvPr>
              <p:cNvGrpSpPr/>
              <p:nvPr/>
            </p:nvGrpSpPr>
            <p:grpSpPr>
              <a:xfrm>
                <a:off x="7964910" y="2744074"/>
                <a:ext cx="2003107" cy="114300"/>
                <a:chOff x="7964910" y="2744074"/>
                <a:chExt cx="2003107" cy="114300"/>
              </a:xfrm>
              <a:grpFill/>
            </p:grpSpPr>
            <p:sp>
              <p:nvSpPr>
                <p:cNvPr id="758" name="Forma libre: forma 2226">
                  <a:extLst>
                    <a:ext uri="{FF2B5EF4-FFF2-40B4-BE49-F238E27FC236}">
                      <a16:creationId xmlns:a16="http://schemas.microsoft.com/office/drawing/2014/main" id="{801D3607-D8F4-DA82-390B-16FCB295FDCA}"/>
                    </a:ext>
                  </a:extLst>
                </p:cNvPr>
                <p:cNvSpPr/>
                <p:nvPr/>
              </p:nvSpPr>
              <p:spPr>
                <a:xfrm>
                  <a:off x="7965862" y="2744074"/>
                  <a:ext cx="2002154" cy="114300"/>
                </a:xfrm>
                <a:custGeom>
                  <a:avLst/>
                  <a:gdLst>
                    <a:gd name="connsiteX0" fmla="*/ 65723 w 2002154"/>
                    <a:gd name="connsiteY0" fmla="*/ 114300 h 114300"/>
                    <a:gd name="connsiteX1" fmla="*/ 0 w 2002154"/>
                    <a:gd name="connsiteY1" fmla="*/ 0 h 114300"/>
                    <a:gd name="connsiteX2" fmla="*/ 2002155 w 2002154"/>
                    <a:gd name="connsiteY2" fmla="*/ 0 h 114300"/>
                    <a:gd name="connsiteX3" fmla="*/ 1936433 w 2002154"/>
                    <a:gd name="connsiteY3" fmla="*/ 114300 h 114300"/>
                    <a:gd name="connsiteX4" fmla="*/ 65723 w 2002154"/>
                    <a:gd name="connsiteY4" fmla="*/ 114300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2154" h="114300">
                      <a:moveTo>
                        <a:pt x="65723" y="114300"/>
                      </a:moveTo>
                      <a:cubicBezTo>
                        <a:pt x="29527" y="51435"/>
                        <a:pt x="0" y="0"/>
                        <a:pt x="0" y="0"/>
                      </a:cubicBezTo>
                      <a:lnTo>
                        <a:pt x="2002155" y="0"/>
                      </a:lnTo>
                      <a:cubicBezTo>
                        <a:pt x="2002155" y="0"/>
                        <a:pt x="1972628" y="51435"/>
                        <a:pt x="1936433" y="114300"/>
                      </a:cubicBezTo>
                      <a:cubicBezTo>
                        <a:pt x="1935480" y="114300"/>
                        <a:pt x="65723" y="114300"/>
                        <a:pt x="65723" y="11430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59" name="Gráfico 436">
                  <a:extLst>
                    <a:ext uri="{FF2B5EF4-FFF2-40B4-BE49-F238E27FC236}">
                      <a16:creationId xmlns:a16="http://schemas.microsoft.com/office/drawing/2014/main" id="{879AC2BD-33EE-7377-7FFE-BED4140205FA}"/>
                    </a:ext>
                  </a:extLst>
                </p:cNvPr>
                <p:cNvGrpSpPr/>
                <p:nvPr/>
              </p:nvGrpSpPr>
              <p:grpSpPr>
                <a:xfrm>
                  <a:off x="7964910" y="2744074"/>
                  <a:ext cx="2002155" cy="114300"/>
                  <a:chOff x="7964910" y="2744074"/>
                  <a:chExt cx="2002155" cy="114300"/>
                </a:xfrm>
                <a:grpFill/>
              </p:grpSpPr>
              <p:sp>
                <p:nvSpPr>
                  <p:cNvPr id="760" name="Forma libre: forma 2228">
                    <a:extLst>
                      <a:ext uri="{FF2B5EF4-FFF2-40B4-BE49-F238E27FC236}">
                        <a16:creationId xmlns:a16="http://schemas.microsoft.com/office/drawing/2014/main" id="{914472C3-DB42-12AB-DC8D-4748668F2239}"/>
                      </a:ext>
                    </a:extLst>
                  </p:cNvPr>
                  <p:cNvSpPr/>
                  <p:nvPr/>
                </p:nvSpPr>
                <p:spPr>
                  <a:xfrm>
                    <a:off x="8028727" y="2852658"/>
                    <a:ext cx="1875472" cy="5715"/>
                  </a:xfrm>
                  <a:custGeom>
                    <a:avLst/>
                    <a:gdLst>
                      <a:gd name="connsiteX0" fmla="*/ 1872615 w 1875472"/>
                      <a:gd name="connsiteY0" fmla="*/ 5715 h 5715"/>
                      <a:gd name="connsiteX1" fmla="*/ 2858 w 1875472"/>
                      <a:gd name="connsiteY1" fmla="*/ 5715 h 5715"/>
                      <a:gd name="connsiteX2" fmla="*/ 0 w 1875472"/>
                      <a:gd name="connsiteY2" fmla="*/ 0 h 5715"/>
                      <a:gd name="connsiteX3" fmla="*/ 1875473 w 1875472"/>
                      <a:gd name="connsiteY3" fmla="*/ 0 h 5715"/>
                      <a:gd name="connsiteX4" fmla="*/ 1872615 w 1875472"/>
                      <a:gd name="connsiteY4" fmla="*/ 5715 h 5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472" h="5715">
                        <a:moveTo>
                          <a:pt x="1872615" y="5715"/>
                        </a:moveTo>
                        <a:lnTo>
                          <a:pt x="2858" y="5715"/>
                        </a:lnTo>
                        <a:cubicBezTo>
                          <a:pt x="1905" y="3810"/>
                          <a:pt x="953" y="1905"/>
                          <a:pt x="0" y="0"/>
                        </a:cubicBezTo>
                        <a:lnTo>
                          <a:pt x="1875473" y="0"/>
                        </a:lnTo>
                        <a:cubicBezTo>
                          <a:pt x="1874520" y="1905"/>
                          <a:pt x="1873568" y="3810"/>
                          <a:pt x="1872615" y="571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1" name="Forma libre: forma 2229">
                    <a:extLst>
                      <a:ext uri="{FF2B5EF4-FFF2-40B4-BE49-F238E27FC236}">
                        <a16:creationId xmlns:a16="http://schemas.microsoft.com/office/drawing/2014/main" id="{A80A4E7A-CC3F-30C1-FBAF-9EF95E267F57}"/>
                      </a:ext>
                    </a:extLst>
                  </p:cNvPr>
                  <p:cNvSpPr/>
                  <p:nvPr/>
                </p:nvSpPr>
                <p:spPr>
                  <a:xfrm>
                    <a:off x="8014439" y="2826941"/>
                    <a:ext cx="1905000" cy="25717"/>
                  </a:xfrm>
                  <a:custGeom>
                    <a:avLst/>
                    <a:gdLst>
                      <a:gd name="connsiteX0" fmla="*/ 1889760 w 1905000"/>
                      <a:gd name="connsiteY0" fmla="*/ 25717 h 25717"/>
                      <a:gd name="connsiteX1" fmla="*/ 14288 w 1905000"/>
                      <a:gd name="connsiteY1" fmla="*/ 25717 h 25717"/>
                      <a:gd name="connsiteX2" fmla="*/ 0 w 1905000"/>
                      <a:gd name="connsiteY2" fmla="*/ 0 h 25717"/>
                      <a:gd name="connsiteX3" fmla="*/ 1905000 w 1905000"/>
                      <a:gd name="connsiteY3" fmla="*/ 0 h 25717"/>
                      <a:gd name="connsiteX4" fmla="*/ 1889760 w 1905000"/>
                      <a:gd name="connsiteY4" fmla="*/ 25717 h 2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0" h="25717">
                        <a:moveTo>
                          <a:pt x="1889760" y="25717"/>
                        </a:moveTo>
                        <a:lnTo>
                          <a:pt x="14288" y="25717"/>
                        </a:lnTo>
                        <a:cubicBezTo>
                          <a:pt x="9525" y="17145"/>
                          <a:pt x="4763" y="8573"/>
                          <a:pt x="0" y="0"/>
                        </a:cubicBezTo>
                        <a:lnTo>
                          <a:pt x="1905000" y="0"/>
                        </a:lnTo>
                        <a:cubicBezTo>
                          <a:pt x="1900238" y="8573"/>
                          <a:pt x="1895475" y="17145"/>
                          <a:pt x="1889760" y="25717"/>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2" name="Forma libre: forma 2230">
                    <a:extLst>
                      <a:ext uri="{FF2B5EF4-FFF2-40B4-BE49-F238E27FC236}">
                        <a16:creationId xmlns:a16="http://schemas.microsoft.com/office/drawing/2014/main" id="{98431FCD-8F2C-7374-2160-2DA0BDB83B8D}"/>
                      </a:ext>
                    </a:extLst>
                  </p:cNvPr>
                  <p:cNvSpPr/>
                  <p:nvPr/>
                </p:nvSpPr>
                <p:spPr>
                  <a:xfrm>
                    <a:off x="8010630" y="2821226"/>
                    <a:ext cx="1912620" cy="6667"/>
                  </a:xfrm>
                  <a:custGeom>
                    <a:avLst/>
                    <a:gdLst>
                      <a:gd name="connsiteX0" fmla="*/ 1908810 w 1912620"/>
                      <a:gd name="connsiteY0" fmla="*/ 6667 h 6667"/>
                      <a:gd name="connsiteX1" fmla="*/ 3810 w 1912620"/>
                      <a:gd name="connsiteY1" fmla="*/ 6667 h 6667"/>
                      <a:gd name="connsiteX2" fmla="*/ 0 w 1912620"/>
                      <a:gd name="connsiteY2" fmla="*/ 0 h 6667"/>
                      <a:gd name="connsiteX3" fmla="*/ 1912620 w 1912620"/>
                      <a:gd name="connsiteY3" fmla="*/ 0 h 6667"/>
                      <a:gd name="connsiteX4" fmla="*/ 1908810 w 1912620"/>
                      <a:gd name="connsiteY4" fmla="*/ 6667 h 6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2620" h="6667">
                        <a:moveTo>
                          <a:pt x="1908810" y="6667"/>
                        </a:moveTo>
                        <a:lnTo>
                          <a:pt x="3810" y="6667"/>
                        </a:lnTo>
                        <a:cubicBezTo>
                          <a:pt x="2857" y="4763"/>
                          <a:pt x="952" y="1905"/>
                          <a:pt x="0" y="0"/>
                        </a:cubicBezTo>
                        <a:lnTo>
                          <a:pt x="1912620" y="0"/>
                        </a:lnTo>
                        <a:cubicBezTo>
                          <a:pt x="1910715" y="1905"/>
                          <a:pt x="1909762" y="4763"/>
                          <a:pt x="1908810" y="6667"/>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3" name="Forma libre: forma 2231">
                    <a:extLst>
                      <a:ext uri="{FF2B5EF4-FFF2-40B4-BE49-F238E27FC236}">
                        <a16:creationId xmlns:a16="http://schemas.microsoft.com/office/drawing/2014/main" id="{CA4038FB-61A4-C020-064D-7412D212E248}"/>
                      </a:ext>
                    </a:extLst>
                  </p:cNvPr>
                  <p:cNvSpPr/>
                  <p:nvPr/>
                </p:nvSpPr>
                <p:spPr>
                  <a:xfrm>
                    <a:off x="8006820" y="2816463"/>
                    <a:ext cx="1918334" cy="4762"/>
                  </a:xfrm>
                  <a:custGeom>
                    <a:avLst/>
                    <a:gdLst>
                      <a:gd name="connsiteX0" fmla="*/ 1916430 w 1918334"/>
                      <a:gd name="connsiteY0" fmla="*/ 4763 h 4762"/>
                      <a:gd name="connsiteX1" fmla="*/ 2857 w 1918334"/>
                      <a:gd name="connsiteY1" fmla="*/ 4763 h 4762"/>
                      <a:gd name="connsiteX2" fmla="*/ 0 w 1918334"/>
                      <a:gd name="connsiteY2" fmla="*/ 0 h 4762"/>
                      <a:gd name="connsiteX3" fmla="*/ 1918335 w 1918334"/>
                      <a:gd name="connsiteY3" fmla="*/ 0 h 4762"/>
                      <a:gd name="connsiteX4" fmla="*/ 1916430 w 1918334"/>
                      <a:gd name="connsiteY4" fmla="*/ 4763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334" h="4762">
                        <a:moveTo>
                          <a:pt x="1916430" y="4763"/>
                        </a:moveTo>
                        <a:lnTo>
                          <a:pt x="2857" y="4763"/>
                        </a:lnTo>
                        <a:cubicBezTo>
                          <a:pt x="1905" y="2858"/>
                          <a:pt x="952" y="952"/>
                          <a:pt x="0" y="0"/>
                        </a:cubicBezTo>
                        <a:lnTo>
                          <a:pt x="1918335" y="0"/>
                        </a:lnTo>
                        <a:cubicBezTo>
                          <a:pt x="1918335" y="952"/>
                          <a:pt x="1917383" y="2858"/>
                          <a:pt x="1916430"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4" name="Forma libre: forma 2232">
                    <a:extLst>
                      <a:ext uri="{FF2B5EF4-FFF2-40B4-BE49-F238E27FC236}">
                        <a16:creationId xmlns:a16="http://schemas.microsoft.com/office/drawing/2014/main" id="{DE61B71A-CE1A-16F7-64CB-9986110E83A2}"/>
                      </a:ext>
                    </a:extLst>
                  </p:cNvPr>
                  <p:cNvSpPr/>
                  <p:nvPr/>
                </p:nvSpPr>
                <p:spPr>
                  <a:xfrm>
                    <a:off x="8003962" y="2811701"/>
                    <a:ext cx="1924050" cy="4762"/>
                  </a:xfrm>
                  <a:custGeom>
                    <a:avLst/>
                    <a:gdLst>
                      <a:gd name="connsiteX0" fmla="*/ 1922145 w 1924050"/>
                      <a:gd name="connsiteY0" fmla="*/ 4763 h 4762"/>
                      <a:gd name="connsiteX1" fmla="*/ 2858 w 1924050"/>
                      <a:gd name="connsiteY1" fmla="*/ 4763 h 4762"/>
                      <a:gd name="connsiteX2" fmla="*/ 0 w 1924050"/>
                      <a:gd name="connsiteY2" fmla="*/ 0 h 4762"/>
                      <a:gd name="connsiteX3" fmla="*/ 1924050 w 1924050"/>
                      <a:gd name="connsiteY3" fmla="*/ 0 h 4762"/>
                      <a:gd name="connsiteX4" fmla="*/ 1922145 w 1924050"/>
                      <a:gd name="connsiteY4" fmla="*/ 4763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4050" h="4762">
                        <a:moveTo>
                          <a:pt x="1922145" y="4763"/>
                        </a:moveTo>
                        <a:lnTo>
                          <a:pt x="2858" y="4763"/>
                        </a:lnTo>
                        <a:cubicBezTo>
                          <a:pt x="1905" y="2858"/>
                          <a:pt x="952" y="1905"/>
                          <a:pt x="0" y="0"/>
                        </a:cubicBezTo>
                        <a:lnTo>
                          <a:pt x="1924050" y="0"/>
                        </a:lnTo>
                        <a:cubicBezTo>
                          <a:pt x="1924050" y="952"/>
                          <a:pt x="1923098" y="2858"/>
                          <a:pt x="1922145"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5" name="Forma libre: forma 2233">
                    <a:extLst>
                      <a:ext uri="{FF2B5EF4-FFF2-40B4-BE49-F238E27FC236}">
                        <a16:creationId xmlns:a16="http://schemas.microsoft.com/office/drawing/2014/main" id="{216B991B-4365-D7D5-24EC-A102F7DB5025}"/>
                      </a:ext>
                    </a:extLst>
                  </p:cNvPr>
                  <p:cNvSpPr/>
                  <p:nvPr/>
                </p:nvSpPr>
                <p:spPr>
                  <a:xfrm>
                    <a:off x="8001105" y="2806938"/>
                    <a:ext cx="1928812" cy="4762"/>
                  </a:xfrm>
                  <a:custGeom>
                    <a:avLst/>
                    <a:gdLst>
                      <a:gd name="connsiteX0" fmla="*/ 1926908 w 1928812"/>
                      <a:gd name="connsiteY0" fmla="*/ 4763 h 4762"/>
                      <a:gd name="connsiteX1" fmla="*/ 2857 w 1928812"/>
                      <a:gd name="connsiteY1" fmla="*/ 4763 h 4762"/>
                      <a:gd name="connsiteX2" fmla="*/ 0 w 1928812"/>
                      <a:gd name="connsiteY2" fmla="*/ 0 h 4762"/>
                      <a:gd name="connsiteX3" fmla="*/ 1928812 w 1928812"/>
                      <a:gd name="connsiteY3" fmla="*/ 0 h 4762"/>
                      <a:gd name="connsiteX4" fmla="*/ 1926908 w 1928812"/>
                      <a:gd name="connsiteY4" fmla="*/ 4763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8812" h="4762">
                        <a:moveTo>
                          <a:pt x="1926908" y="4763"/>
                        </a:moveTo>
                        <a:lnTo>
                          <a:pt x="2857" y="4763"/>
                        </a:lnTo>
                        <a:cubicBezTo>
                          <a:pt x="1905" y="2858"/>
                          <a:pt x="952" y="1905"/>
                          <a:pt x="0" y="0"/>
                        </a:cubicBezTo>
                        <a:lnTo>
                          <a:pt x="1928812" y="0"/>
                        </a:lnTo>
                        <a:cubicBezTo>
                          <a:pt x="1928812" y="1905"/>
                          <a:pt x="1927860" y="2858"/>
                          <a:pt x="1926908"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6" name="Forma libre: forma 2234">
                    <a:extLst>
                      <a:ext uri="{FF2B5EF4-FFF2-40B4-BE49-F238E27FC236}">
                        <a16:creationId xmlns:a16="http://schemas.microsoft.com/office/drawing/2014/main" id="{EDC5FB9C-D29E-F808-A57C-21615DE2B812}"/>
                      </a:ext>
                    </a:extLst>
                  </p:cNvPr>
                  <p:cNvSpPr/>
                  <p:nvPr/>
                </p:nvSpPr>
                <p:spPr>
                  <a:xfrm>
                    <a:off x="7999199" y="2803128"/>
                    <a:ext cx="1933575" cy="3810"/>
                  </a:xfrm>
                  <a:custGeom>
                    <a:avLst/>
                    <a:gdLst>
                      <a:gd name="connsiteX0" fmla="*/ 1931670 w 1933575"/>
                      <a:gd name="connsiteY0" fmla="*/ 3810 h 3810"/>
                      <a:gd name="connsiteX1" fmla="*/ 2858 w 1933575"/>
                      <a:gd name="connsiteY1" fmla="*/ 3810 h 3810"/>
                      <a:gd name="connsiteX2" fmla="*/ 0 w 1933575"/>
                      <a:gd name="connsiteY2" fmla="*/ 0 h 3810"/>
                      <a:gd name="connsiteX3" fmla="*/ 1933575 w 1933575"/>
                      <a:gd name="connsiteY3" fmla="*/ 0 h 3810"/>
                      <a:gd name="connsiteX4" fmla="*/ 1931670 w 1933575"/>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575" h="3810">
                        <a:moveTo>
                          <a:pt x="1931670" y="3810"/>
                        </a:moveTo>
                        <a:lnTo>
                          <a:pt x="2858" y="3810"/>
                        </a:lnTo>
                        <a:cubicBezTo>
                          <a:pt x="1905" y="2858"/>
                          <a:pt x="952" y="953"/>
                          <a:pt x="0" y="0"/>
                        </a:cubicBezTo>
                        <a:lnTo>
                          <a:pt x="1933575" y="0"/>
                        </a:lnTo>
                        <a:cubicBezTo>
                          <a:pt x="1933575" y="953"/>
                          <a:pt x="1932623" y="2858"/>
                          <a:pt x="193167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7" name="Forma libre: forma 2235">
                    <a:extLst>
                      <a:ext uri="{FF2B5EF4-FFF2-40B4-BE49-F238E27FC236}">
                        <a16:creationId xmlns:a16="http://schemas.microsoft.com/office/drawing/2014/main" id="{278CD823-3030-650F-4642-7A09BF4F5BE0}"/>
                      </a:ext>
                    </a:extLst>
                  </p:cNvPr>
                  <p:cNvSpPr/>
                  <p:nvPr/>
                </p:nvSpPr>
                <p:spPr>
                  <a:xfrm>
                    <a:off x="7998247" y="2799319"/>
                    <a:ext cx="1938337" cy="3809"/>
                  </a:xfrm>
                  <a:custGeom>
                    <a:avLst/>
                    <a:gdLst>
                      <a:gd name="connsiteX0" fmla="*/ 1935480 w 1938337"/>
                      <a:gd name="connsiteY0" fmla="*/ 3810 h 3809"/>
                      <a:gd name="connsiteX1" fmla="*/ 1905 w 1938337"/>
                      <a:gd name="connsiteY1" fmla="*/ 3810 h 3809"/>
                      <a:gd name="connsiteX2" fmla="*/ 0 w 1938337"/>
                      <a:gd name="connsiteY2" fmla="*/ 0 h 3809"/>
                      <a:gd name="connsiteX3" fmla="*/ 1938338 w 1938337"/>
                      <a:gd name="connsiteY3" fmla="*/ 0 h 3809"/>
                      <a:gd name="connsiteX4" fmla="*/ 1935480 w 1938337"/>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8337" h="3809">
                        <a:moveTo>
                          <a:pt x="1935480" y="3810"/>
                        </a:moveTo>
                        <a:lnTo>
                          <a:pt x="1905" y="3810"/>
                        </a:lnTo>
                        <a:cubicBezTo>
                          <a:pt x="952" y="2857"/>
                          <a:pt x="0" y="952"/>
                          <a:pt x="0" y="0"/>
                        </a:cubicBezTo>
                        <a:lnTo>
                          <a:pt x="1938338" y="0"/>
                        </a:lnTo>
                        <a:cubicBezTo>
                          <a:pt x="1936432" y="952"/>
                          <a:pt x="1935480" y="1905"/>
                          <a:pt x="193548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 name="Forma libre: forma 2236">
                    <a:extLst>
                      <a:ext uri="{FF2B5EF4-FFF2-40B4-BE49-F238E27FC236}">
                        <a16:creationId xmlns:a16="http://schemas.microsoft.com/office/drawing/2014/main" id="{C41D0801-71BE-D1F0-88C0-191BE4D7AEE9}"/>
                      </a:ext>
                    </a:extLst>
                  </p:cNvPr>
                  <p:cNvSpPr/>
                  <p:nvPr/>
                </p:nvSpPr>
                <p:spPr>
                  <a:xfrm>
                    <a:off x="7995389" y="2795509"/>
                    <a:ext cx="1943100" cy="3810"/>
                  </a:xfrm>
                  <a:custGeom>
                    <a:avLst/>
                    <a:gdLst>
                      <a:gd name="connsiteX0" fmla="*/ 1940243 w 1943100"/>
                      <a:gd name="connsiteY0" fmla="*/ 3810 h 3810"/>
                      <a:gd name="connsiteX1" fmla="*/ 1905 w 1943100"/>
                      <a:gd name="connsiteY1" fmla="*/ 3810 h 3810"/>
                      <a:gd name="connsiteX2" fmla="*/ 0 w 1943100"/>
                      <a:gd name="connsiteY2" fmla="*/ 0 h 3810"/>
                      <a:gd name="connsiteX3" fmla="*/ 1943100 w 1943100"/>
                      <a:gd name="connsiteY3" fmla="*/ 0 h 3810"/>
                      <a:gd name="connsiteX4" fmla="*/ 1940243 w 1943100"/>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100" h="3810">
                        <a:moveTo>
                          <a:pt x="1940243" y="3810"/>
                        </a:moveTo>
                        <a:lnTo>
                          <a:pt x="1905" y="3810"/>
                        </a:lnTo>
                        <a:cubicBezTo>
                          <a:pt x="953" y="2857"/>
                          <a:pt x="0" y="952"/>
                          <a:pt x="0" y="0"/>
                        </a:cubicBezTo>
                        <a:lnTo>
                          <a:pt x="1943100" y="0"/>
                        </a:lnTo>
                        <a:cubicBezTo>
                          <a:pt x="1942148" y="952"/>
                          <a:pt x="1941195" y="1905"/>
                          <a:pt x="194024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9" name="Forma libre: forma 2237">
                    <a:extLst>
                      <a:ext uri="{FF2B5EF4-FFF2-40B4-BE49-F238E27FC236}">
                        <a16:creationId xmlns:a16="http://schemas.microsoft.com/office/drawing/2014/main" id="{3D2773A2-E609-DA18-1F89-06F3D731A1FF}"/>
                      </a:ext>
                    </a:extLst>
                  </p:cNvPr>
                  <p:cNvSpPr/>
                  <p:nvPr/>
                </p:nvSpPr>
                <p:spPr>
                  <a:xfrm>
                    <a:off x="7993485" y="2790746"/>
                    <a:ext cx="1947862" cy="3810"/>
                  </a:xfrm>
                  <a:custGeom>
                    <a:avLst/>
                    <a:gdLst>
                      <a:gd name="connsiteX0" fmla="*/ 1945005 w 1947862"/>
                      <a:gd name="connsiteY0" fmla="*/ 3810 h 3810"/>
                      <a:gd name="connsiteX1" fmla="*/ 1905 w 1947862"/>
                      <a:gd name="connsiteY1" fmla="*/ 3810 h 3810"/>
                      <a:gd name="connsiteX2" fmla="*/ 0 w 1947862"/>
                      <a:gd name="connsiteY2" fmla="*/ 0 h 3810"/>
                      <a:gd name="connsiteX3" fmla="*/ 1947863 w 1947862"/>
                      <a:gd name="connsiteY3" fmla="*/ 0 h 3810"/>
                      <a:gd name="connsiteX4" fmla="*/ 1945005 w 1947862"/>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7862" h="3810">
                        <a:moveTo>
                          <a:pt x="1945005" y="3810"/>
                        </a:moveTo>
                        <a:lnTo>
                          <a:pt x="1905" y="3810"/>
                        </a:lnTo>
                        <a:cubicBezTo>
                          <a:pt x="952" y="2857"/>
                          <a:pt x="0" y="952"/>
                          <a:pt x="0" y="0"/>
                        </a:cubicBezTo>
                        <a:lnTo>
                          <a:pt x="1947863" y="0"/>
                        </a:lnTo>
                        <a:cubicBezTo>
                          <a:pt x="1945957" y="1905"/>
                          <a:pt x="1945005" y="2857"/>
                          <a:pt x="194500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0" name="Forma libre: forma 2238">
                    <a:extLst>
                      <a:ext uri="{FF2B5EF4-FFF2-40B4-BE49-F238E27FC236}">
                        <a16:creationId xmlns:a16="http://schemas.microsoft.com/office/drawing/2014/main" id="{41B9E9B2-B52E-D794-F1D1-849A9FE43D62}"/>
                      </a:ext>
                    </a:extLst>
                  </p:cNvPr>
                  <p:cNvSpPr/>
                  <p:nvPr/>
                </p:nvSpPr>
                <p:spPr>
                  <a:xfrm>
                    <a:off x="7990627" y="2786936"/>
                    <a:ext cx="1952625" cy="3810"/>
                  </a:xfrm>
                  <a:custGeom>
                    <a:avLst/>
                    <a:gdLst>
                      <a:gd name="connsiteX0" fmla="*/ 1949768 w 1952625"/>
                      <a:gd name="connsiteY0" fmla="*/ 3810 h 3810"/>
                      <a:gd name="connsiteX1" fmla="*/ 1905 w 1952625"/>
                      <a:gd name="connsiteY1" fmla="*/ 3810 h 3810"/>
                      <a:gd name="connsiteX2" fmla="*/ 0 w 1952625"/>
                      <a:gd name="connsiteY2" fmla="*/ 0 h 3810"/>
                      <a:gd name="connsiteX3" fmla="*/ 1952625 w 1952625"/>
                      <a:gd name="connsiteY3" fmla="*/ 0 h 3810"/>
                      <a:gd name="connsiteX4" fmla="*/ 1949768 w 1952625"/>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625" h="3810">
                        <a:moveTo>
                          <a:pt x="1949768" y="3810"/>
                        </a:moveTo>
                        <a:lnTo>
                          <a:pt x="1905" y="3810"/>
                        </a:lnTo>
                        <a:cubicBezTo>
                          <a:pt x="953" y="2858"/>
                          <a:pt x="0" y="952"/>
                          <a:pt x="0" y="0"/>
                        </a:cubicBezTo>
                        <a:lnTo>
                          <a:pt x="1952625" y="0"/>
                        </a:lnTo>
                        <a:cubicBezTo>
                          <a:pt x="1951673" y="952"/>
                          <a:pt x="1950720" y="2858"/>
                          <a:pt x="1949768"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1" name="Forma libre: forma 2239">
                    <a:extLst>
                      <a:ext uri="{FF2B5EF4-FFF2-40B4-BE49-F238E27FC236}">
                        <a16:creationId xmlns:a16="http://schemas.microsoft.com/office/drawing/2014/main" id="{88360A67-EAE0-6483-F12A-A501D338E1A1}"/>
                      </a:ext>
                    </a:extLst>
                  </p:cNvPr>
                  <p:cNvSpPr/>
                  <p:nvPr/>
                </p:nvSpPr>
                <p:spPr>
                  <a:xfrm>
                    <a:off x="7987770" y="2783126"/>
                    <a:ext cx="1956434" cy="3810"/>
                  </a:xfrm>
                  <a:custGeom>
                    <a:avLst/>
                    <a:gdLst>
                      <a:gd name="connsiteX0" fmla="*/ 1954530 w 1956434"/>
                      <a:gd name="connsiteY0" fmla="*/ 3810 h 3810"/>
                      <a:gd name="connsiteX1" fmla="*/ 1905 w 1956434"/>
                      <a:gd name="connsiteY1" fmla="*/ 3810 h 3810"/>
                      <a:gd name="connsiteX2" fmla="*/ 0 w 1956434"/>
                      <a:gd name="connsiteY2" fmla="*/ 0 h 3810"/>
                      <a:gd name="connsiteX3" fmla="*/ 1956435 w 1956434"/>
                      <a:gd name="connsiteY3" fmla="*/ 0 h 3810"/>
                      <a:gd name="connsiteX4" fmla="*/ 1954530 w 1956434"/>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434" h="3810">
                        <a:moveTo>
                          <a:pt x="1954530" y="3810"/>
                        </a:moveTo>
                        <a:lnTo>
                          <a:pt x="1905" y="3810"/>
                        </a:lnTo>
                        <a:cubicBezTo>
                          <a:pt x="952" y="2858"/>
                          <a:pt x="0" y="952"/>
                          <a:pt x="0" y="0"/>
                        </a:cubicBezTo>
                        <a:lnTo>
                          <a:pt x="1956435" y="0"/>
                        </a:lnTo>
                        <a:cubicBezTo>
                          <a:pt x="1956435" y="952"/>
                          <a:pt x="1955483" y="2858"/>
                          <a:pt x="195453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2" name="Forma libre: forma 2240">
                    <a:extLst>
                      <a:ext uri="{FF2B5EF4-FFF2-40B4-BE49-F238E27FC236}">
                        <a16:creationId xmlns:a16="http://schemas.microsoft.com/office/drawing/2014/main" id="{84C0FB97-C36E-D347-6801-7F812DFACAAE}"/>
                      </a:ext>
                    </a:extLst>
                  </p:cNvPr>
                  <p:cNvSpPr/>
                  <p:nvPr/>
                </p:nvSpPr>
                <p:spPr>
                  <a:xfrm>
                    <a:off x="7985864" y="2779316"/>
                    <a:ext cx="1961197" cy="3809"/>
                  </a:xfrm>
                  <a:custGeom>
                    <a:avLst/>
                    <a:gdLst>
                      <a:gd name="connsiteX0" fmla="*/ 1959293 w 1961197"/>
                      <a:gd name="connsiteY0" fmla="*/ 3810 h 3809"/>
                      <a:gd name="connsiteX1" fmla="*/ 1905 w 1961197"/>
                      <a:gd name="connsiteY1" fmla="*/ 3810 h 3809"/>
                      <a:gd name="connsiteX2" fmla="*/ 0 w 1961197"/>
                      <a:gd name="connsiteY2" fmla="*/ 0 h 3809"/>
                      <a:gd name="connsiteX3" fmla="*/ 1961198 w 1961197"/>
                      <a:gd name="connsiteY3" fmla="*/ 0 h 3809"/>
                      <a:gd name="connsiteX4" fmla="*/ 1959293 w 1961197"/>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1197" h="3809">
                        <a:moveTo>
                          <a:pt x="1959293" y="3810"/>
                        </a:moveTo>
                        <a:lnTo>
                          <a:pt x="1905" y="3810"/>
                        </a:lnTo>
                        <a:cubicBezTo>
                          <a:pt x="953" y="2857"/>
                          <a:pt x="0" y="952"/>
                          <a:pt x="0" y="0"/>
                        </a:cubicBezTo>
                        <a:lnTo>
                          <a:pt x="1961198" y="0"/>
                        </a:lnTo>
                        <a:cubicBezTo>
                          <a:pt x="1960245" y="952"/>
                          <a:pt x="1960245" y="1905"/>
                          <a:pt x="195929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3" name="Forma libre: forma 2241">
                    <a:extLst>
                      <a:ext uri="{FF2B5EF4-FFF2-40B4-BE49-F238E27FC236}">
                        <a16:creationId xmlns:a16="http://schemas.microsoft.com/office/drawing/2014/main" id="{3C15FA43-4A02-4B27-A3B8-30F03AB411CC}"/>
                      </a:ext>
                    </a:extLst>
                  </p:cNvPr>
                  <p:cNvSpPr/>
                  <p:nvPr/>
                </p:nvSpPr>
                <p:spPr>
                  <a:xfrm>
                    <a:off x="7983960" y="2775506"/>
                    <a:ext cx="1965959" cy="3810"/>
                  </a:xfrm>
                  <a:custGeom>
                    <a:avLst/>
                    <a:gdLst>
                      <a:gd name="connsiteX0" fmla="*/ 1963103 w 1965959"/>
                      <a:gd name="connsiteY0" fmla="*/ 3810 h 3810"/>
                      <a:gd name="connsiteX1" fmla="*/ 1905 w 1965959"/>
                      <a:gd name="connsiteY1" fmla="*/ 3810 h 3810"/>
                      <a:gd name="connsiteX2" fmla="*/ 0 w 1965959"/>
                      <a:gd name="connsiteY2" fmla="*/ 0 h 3810"/>
                      <a:gd name="connsiteX3" fmla="*/ 1965960 w 1965959"/>
                      <a:gd name="connsiteY3" fmla="*/ 0 h 3810"/>
                      <a:gd name="connsiteX4" fmla="*/ 1963103 w 1965959"/>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5959" h="3810">
                        <a:moveTo>
                          <a:pt x="1963103" y="3810"/>
                        </a:moveTo>
                        <a:lnTo>
                          <a:pt x="1905" y="3810"/>
                        </a:lnTo>
                        <a:cubicBezTo>
                          <a:pt x="952" y="2857"/>
                          <a:pt x="0" y="953"/>
                          <a:pt x="0" y="0"/>
                        </a:cubicBezTo>
                        <a:lnTo>
                          <a:pt x="1965960" y="0"/>
                        </a:lnTo>
                        <a:cubicBezTo>
                          <a:pt x="1965007" y="953"/>
                          <a:pt x="1964055" y="1905"/>
                          <a:pt x="196310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4" name="Forma libre: forma 2242">
                    <a:extLst>
                      <a:ext uri="{FF2B5EF4-FFF2-40B4-BE49-F238E27FC236}">
                        <a16:creationId xmlns:a16="http://schemas.microsoft.com/office/drawing/2014/main" id="{0E927FA9-51F2-BC43-B71D-B9612CFFCB54}"/>
                      </a:ext>
                    </a:extLst>
                  </p:cNvPr>
                  <p:cNvSpPr/>
                  <p:nvPr/>
                </p:nvSpPr>
                <p:spPr>
                  <a:xfrm>
                    <a:off x="7981102" y="2770743"/>
                    <a:ext cx="1970722" cy="3810"/>
                  </a:xfrm>
                  <a:custGeom>
                    <a:avLst/>
                    <a:gdLst>
                      <a:gd name="connsiteX0" fmla="*/ 1968818 w 1970722"/>
                      <a:gd name="connsiteY0" fmla="*/ 3810 h 3810"/>
                      <a:gd name="connsiteX1" fmla="*/ 1905 w 1970722"/>
                      <a:gd name="connsiteY1" fmla="*/ 3810 h 3810"/>
                      <a:gd name="connsiteX2" fmla="*/ 0 w 1970722"/>
                      <a:gd name="connsiteY2" fmla="*/ 0 h 3810"/>
                      <a:gd name="connsiteX3" fmla="*/ 1970723 w 1970722"/>
                      <a:gd name="connsiteY3" fmla="*/ 0 h 3810"/>
                      <a:gd name="connsiteX4" fmla="*/ 1968818 w 1970722"/>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0722" h="3810">
                        <a:moveTo>
                          <a:pt x="1968818" y="3810"/>
                        </a:moveTo>
                        <a:lnTo>
                          <a:pt x="1905" y="3810"/>
                        </a:lnTo>
                        <a:cubicBezTo>
                          <a:pt x="953" y="2857"/>
                          <a:pt x="0" y="953"/>
                          <a:pt x="0" y="0"/>
                        </a:cubicBezTo>
                        <a:lnTo>
                          <a:pt x="1970723" y="0"/>
                        </a:lnTo>
                        <a:cubicBezTo>
                          <a:pt x="1969770" y="953"/>
                          <a:pt x="1969770" y="2857"/>
                          <a:pt x="1968818"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5" name="Forma libre: forma 2243">
                    <a:extLst>
                      <a:ext uri="{FF2B5EF4-FFF2-40B4-BE49-F238E27FC236}">
                        <a16:creationId xmlns:a16="http://schemas.microsoft.com/office/drawing/2014/main" id="{615C3250-8CDF-A995-F90F-9199B676CE08}"/>
                      </a:ext>
                    </a:extLst>
                  </p:cNvPr>
                  <p:cNvSpPr/>
                  <p:nvPr/>
                </p:nvSpPr>
                <p:spPr>
                  <a:xfrm>
                    <a:off x="7979197" y="2766934"/>
                    <a:ext cx="1975484" cy="3809"/>
                  </a:xfrm>
                  <a:custGeom>
                    <a:avLst/>
                    <a:gdLst>
                      <a:gd name="connsiteX0" fmla="*/ 1972628 w 1975484"/>
                      <a:gd name="connsiteY0" fmla="*/ 3810 h 3809"/>
                      <a:gd name="connsiteX1" fmla="*/ 1905 w 1975484"/>
                      <a:gd name="connsiteY1" fmla="*/ 3810 h 3809"/>
                      <a:gd name="connsiteX2" fmla="*/ 0 w 1975484"/>
                      <a:gd name="connsiteY2" fmla="*/ 0 h 3809"/>
                      <a:gd name="connsiteX3" fmla="*/ 1975485 w 1975484"/>
                      <a:gd name="connsiteY3" fmla="*/ 0 h 3809"/>
                      <a:gd name="connsiteX4" fmla="*/ 1972628 w 1975484"/>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5484" h="3809">
                        <a:moveTo>
                          <a:pt x="1972628" y="3810"/>
                        </a:moveTo>
                        <a:lnTo>
                          <a:pt x="1905" y="3810"/>
                        </a:lnTo>
                        <a:cubicBezTo>
                          <a:pt x="952" y="2857"/>
                          <a:pt x="0" y="952"/>
                          <a:pt x="0" y="0"/>
                        </a:cubicBezTo>
                        <a:lnTo>
                          <a:pt x="1975485" y="0"/>
                        </a:lnTo>
                        <a:cubicBezTo>
                          <a:pt x="1974532" y="952"/>
                          <a:pt x="1973580" y="2857"/>
                          <a:pt x="1972628"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6" name="Forma libre: forma 2244">
                    <a:extLst>
                      <a:ext uri="{FF2B5EF4-FFF2-40B4-BE49-F238E27FC236}">
                        <a16:creationId xmlns:a16="http://schemas.microsoft.com/office/drawing/2014/main" id="{96206601-9083-50CF-B9FD-8CE862C24070}"/>
                      </a:ext>
                    </a:extLst>
                  </p:cNvPr>
                  <p:cNvSpPr/>
                  <p:nvPr/>
                </p:nvSpPr>
                <p:spPr>
                  <a:xfrm>
                    <a:off x="7976339" y="2763124"/>
                    <a:ext cx="1980247" cy="3810"/>
                  </a:xfrm>
                  <a:custGeom>
                    <a:avLst/>
                    <a:gdLst>
                      <a:gd name="connsiteX0" fmla="*/ 1978343 w 1980247"/>
                      <a:gd name="connsiteY0" fmla="*/ 3810 h 3810"/>
                      <a:gd name="connsiteX1" fmla="*/ 1905 w 1980247"/>
                      <a:gd name="connsiteY1" fmla="*/ 3810 h 3810"/>
                      <a:gd name="connsiteX2" fmla="*/ 0 w 1980247"/>
                      <a:gd name="connsiteY2" fmla="*/ 0 h 3810"/>
                      <a:gd name="connsiteX3" fmla="*/ 1980248 w 1980247"/>
                      <a:gd name="connsiteY3" fmla="*/ 0 h 3810"/>
                      <a:gd name="connsiteX4" fmla="*/ 1978343 w 1980247"/>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0247" h="3810">
                        <a:moveTo>
                          <a:pt x="1978343" y="3810"/>
                        </a:moveTo>
                        <a:lnTo>
                          <a:pt x="1905" y="3810"/>
                        </a:lnTo>
                        <a:cubicBezTo>
                          <a:pt x="953" y="2857"/>
                          <a:pt x="0" y="952"/>
                          <a:pt x="0" y="0"/>
                        </a:cubicBezTo>
                        <a:lnTo>
                          <a:pt x="1980248" y="0"/>
                        </a:lnTo>
                        <a:cubicBezTo>
                          <a:pt x="1979295" y="952"/>
                          <a:pt x="1978343" y="1905"/>
                          <a:pt x="197834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7" name="Forma libre: forma 2245">
                    <a:extLst>
                      <a:ext uri="{FF2B5EF4-FFF2-40B4-BE49-F238E27FC236}">
                        <a16:creationId xmlns:a16="http://schemas.microsoft.com/office/drawing/2014/main" id="{4BE7AE23-3170-7ED0-F873-2E087F1DBAF3}"/>
                      </a:ext>
                    </a:extLst>
                  </p:cNvPr>
                  <p:cNvSpPr/>
                  <p:nvPr/>
                </p:nvSpPr>
                <p:spPr>
                  <a:xfrm>
                    <a:off x="7974435" y="2758361"/>
                    <a:ext cx="1985009" cy="3809"/>
                  </a:xfrm>
                  <a:custGeom>
                    <a:avLst/>
                    <a:gdLst>
                      <a:gd name="connsiteX0" fmla="*/ 1982153 w 1985009"/>
                      <a:gd name="connsiteY0" fmla="*/ 3810 h 3809"/>
                      <a:gd name="connsiteX1" fmla="*/ 1905 w 1985009"/>
                      <a:gd name="connsiteY1" fmla="*/ 3810 h 3809"/>
                      <a:gd name="connsiteX2" fmla="*/ 0 w 1985009"/>
                      <a:gd name="connsiteY2" fmla="*/ 0 h 3809"/>
                      <a:gd name="connsiteX3" fmla="*/ 1985010 w 1985009"/>
                      <a:gd name="connsiteY3" fmla="*/ 0 h 3809"/>
                      <a:gd name="connsiteX4" fmla="*/ 1982153 w 1985009"/>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5009" h="3809">
                        <a:moveTo>
                          <a:pt x="1982153" y="3810"/>
                        </a:moveTo>
                        <a:lnTo>
                          <a:pt x="1905" y="3810"/>
                        </a:lnTo>
                        <a:cubicBezTo>
                          <a:pt x="952" y="2857"/>
                          <a:pt x="0" y="953"/>
                          <a:pt x="0" y="0"/>
                        </a:cubicBezTo>
                        <a:lnTo>
                          <a:pt x="1985010" y="0"/>
                        </a:lnTo>
                        <a:cubicBezTo>
                          <a:pt x="1984057" y="1905"/>
                          <a:pt x="1983105" y="2857"/>
                          <a:pt x="198215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8" name="Forma libre: forma 2246">
                    <a:extLst>
                      <a:ext uri="{FF2B5EF4-FFF2-40B4-BE49-F238E27FC236}">
                        <a16:creationId xmlns:a16="http://schemas.microsoft.com/office/drawing/2014/main" id="{D581550A-0D77-D149-2428-EC0227ED7DAC}"/>
                      </a:ext>
                    </a:extLst>
                  </p:cNvPr>
                  <p:cNvSpPr/>
                  <p:nvPr/>
                </p:nvSpPr>
                <p:spPr>
                  <a:xfrm>
                    <a:off x="7972530" y="2754551"/>
                    <a:ext cx="1989772" cy="3809"/>
                  </a:xfrm>
                  <a:custGeom>
                    <a:avLst/>
                    <a:gdLst>
                      <a:gd name="connsiteX0" fmla="*/ 1986915 w 1989772"/>
                      <a:gd name="connsiteY0" fmla="*/ 3810 h 3809"/>
                      <a:gd name="connsiteX1" fmla="*/ 1905 w 1989772"/>
                      <a:gd name="connsiteY1" fmla="*/ 3810 h 3809"/>
                      <a:gd name="connsiteX2" fmla="*/ 0 w 1989772"/>
                      <a:gd name="connsiteY2" fmla="*/ 0 h 3809"/>
                      <a:gd name="connsiteX3" fmla="*/ 1989773 w 1989772"/>
                      <a:gd name="connsiteY3" fmla="*/ 0 h 3809"/>
                      <a:gd name="connsiteX4" fmla="*/ 1986915 w 1989772"/>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9772" h="3809">
                        <a:moveTo>
                          <a:pt x="1986915" y="3810"/>
                        </a:moveTo>
                        <a:lnTo>
                          <a:pt x="1905" y="3810"/>
                        </a:lnTo>
                        <a:cubicBezTo>
                          <a:pt x="952" y="2857"/>
                          <a:pt x="0" y="953"/>
                          <a:pt x="0" y="0"/>
                        </a:cubicBezTo>
                        <a:lnTo>
                          <a:pt x="1989773" y="0"/>
                        </a:lnTo>
                        <a:cubicBezTo>
                          <a:pt x="1987868" y="953"/>
                          <a:pt x="1986915" y="2857"/>
                          <a:pt x="198691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9" name="Forma libre: forma 2247">
                    <a:extLst>
                      <a:ext uri="{FF2B5EF4-FFF2-40B4-BE49-F238E27FC236}">
                        <a16:creationId xmlns:a16="http://schemas.microsoft.com/office/drawing/2014/main" id="{DFFE140D-9599-C7A8-9074-CFF40585DE31}"/>
                      </a:ext>
                    </a:extLst>
                  </p:cNvPr>
                  <p:cNvSpPr/>
                  <p:nvPr/>
                </p:nvSpPr>
                <p:spPr>
                  <a:xfrm>
                    <a:off x="7969672" y="2750741"/>
                    <a:ext cx="1993582" cy="3810"/>
                  </a:xfrm>
                  <a:custGeom>
                    <a:avLst/>
                    <a:gdLst>
                      <a:gd name="connsiteX0" fmla="*/ 1991678 w 1993582"/>
                      <a:gd name="connsiteY0" fmla="*/ 3810 h 3810"/>
                      <a:gd name="connsiteX1" fmla="*/ 1905 w 1993582"/>
                      <a:gd name="connsiteY1" fmla="*/ 3810 h 3810"/>
                      <a:gd name="connsiteX2" fmla="*/ 0 w 1993582"/>
                      <a:gd name="connsiteY2" fmla="*/ 0 h 3810"/>
                      <a:gd name="connsiteX3" fmla="*/ 1993582 w 1993582"/>
                      <a:gd name="connsiteY3" fmla="*/ 0 h 3810"/>
                      <a:gd name="connsiteX4" fmla="*/ 1991678 w 1993582"/>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3582" h="3810">
                        <a:moveTo>
                          <a:pt x="1991678" y="3810"/>
                        </a:moveTo>
                        <a:lnTo>
                          <a:pt x="1905" y="3810"/>
                        </a:lnTo>
                        <a:cubicBezTo>
                          <a:pt x="952" y="2858"/>
                          <a:pt x="0" y="953"/>
                          <a:pt x="0" y="0"/>
                        </a:cubicBezTo>
                        <a:lnTo>
                          <a:pt x="1993582" y="0"/>
                        </a:lnTo>
                        <a:cubicBezTo>
                          <a:pt x="1992630" y="1905"/>
                          <a:pt x="1992630" y="2858"/>
                          <a:pt x="1991678"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0" name="Forma libre: forma 2248">
                    <a:extLst>
                      <a:ext uri="{FF2B5EF4-FFF2-40B4-BE49-F238E27FC236}">
                        <a16:creationId xmlns:a16="http://schemas.microsoft.com/office/drawing/2014/main" id="{60309ECE-C812-E295-5DDE-A022F3EB5826}"/>
                      </a:ext>
                    </a:extLst>
                  </p:cNvPr>
                  <p:cNvSpPr/>
                  <p:nvPr/>
                </p:nvSpPr>
                <p:spPr>
                  <a:xfrm>
                    <a:off x="7967767" y="2747884"/>
                    <a:ext cx="1997392" cy="2857"/>
                  </a:xfrm>
                  <a:custGeom>
                    <a:avLst/>
                    <a:gdLst>
                      <a:gd name="connsiteX0" fmla="*/ 1995487 w 1997392"/>
                      <a:gd name="connsiteY0" fmla="*/ 2857 h 2857"/>
                      <a:gd name="connsiteX1" fmla="*/ 1905 w 1997392"/>
                      <a:gd name="connsiteY1" fmla="*/ 2857 h 2857"/>
                      <a:gd name="connsiteX2" fmla="*/ 0 w 1997392"/>
                      <a:gd name="connsiteY2" fmla="*/ 0 h 2857"/>
                      <a:gd name="connsiteX3" fmla="*/ 1997393 w 1997392"/>
                      <a:gd name="connsiteY3" fmla="*/ 0 h 2857"/>
                      <a:gd name="connsiteX4" fmla="*/ 1995487 w 1997392"/>
                      <a:gd name="connsiteY4" fmla="*/ 2857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7392" h="2857">
                        <a:moveTo>
                          <a:pt x="1995487" y="2857"/>
                        </a:moveTo>
                        <a:lnTo>
                          <a:pt x="1905" y="2857"/>
                        </a:lnTo>
                        <a:cubicBezTo>
                          <a:pt x="952" y="1905"/>
                          <a:pt x="952" y="952"/>
                          <a:pt x="0" y="0"/>
                        </a:cubicBezTo>
                        <a:lnTo>
                          <a:pt x="1997393" y="0"/>
                        </a:lnTo>
                        <a:cubicBezTo>
                          <a:pt x="1996440" y="952"/>
                          <a:pt x="1996440" y="1905"/>
                          <a:pt x="1995487" y="2857"/>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1" name="Forma libre: forma 2249">
                    <a:extLst>
                      <a:ext uri="{FF2B5EF4-FFF2-40B4-BE49-F238E27FC236}">
                        <a16:creationId xmlns:a16="http://schemas.microsoft.com/office/drawing/2014/main" id="{0D6854F6-4E05-706C-3B31-488DE585B58F}"/>
                      </a:ext>
                    </a:extLst>
                  </p:cNvPr>
                  <p:cNvSpPr/>
                  <p:nvPr/>
                </p:nvSpPr>
                <p:spPr>
                  <a:xfrm>
                    <a:off x="7965862" y="2745026"/>
                    <a:ext cx="2000250" cy="2857"/>
                  </a:xfrm>
                  <a:custGeom>
                    <a:avLst/>
                    <a:gdLst>
                      <a:gd name="connsiteX0" fmla="*/ 1999298 w 2000250"/>
                      <a:gd name="connsiteY0" fmla="*/ 2858 h 2857"/>
                      <a:gd name="connsiteX1" fmla="*/ 1905 w 2000250"/>
                      <a:gd name="connsiteY1" fmla="*/ 2858 h 2857"/>
                      <a:gd name="connsiteX2" fmla="*/ 0 w 2000250"/>
                      <a:gd name="connsiteY2" fmla="*/ 0 h 2857"/>
                      <a:gd name="connsiteX3" fmla="*/ 2000250 w 2000250"/>
                      <a:gd name="connsiteY3" fmla="*/ 0 h 2857"/>
                      <a:gd name="connsiteX4" fmla="*/ 1999298 w 2000250"/>
                      <a:gd name="connsiteY4" fmla="*/ 2858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250" h="2857">
                        <a:moveTo>
                          <a:pt x="1999298" y="2858"/>
                        </a:moveTo>
                        <a:lnTo>
                          <a:pt x="1905" y="2858"/>
                        </a:lnTo>
                        <a:cubicBezTo>
                          <a:pt x="952" y="1905"/>
                          <a:pt x="952" y="953"/>
                          <a:pt x="0" y="0"/>
                        </a:cubicBezTo>
                        <a:lnTo>
                          <a:pt x="2000250" y="0"/>
                        </a:lnTo>
                        <a:cubicBezTo>
                          <a:pt x="2000250" y="953"/>
                          <a:pt x="2000250" y="1905"/>
                          <a:pt x="1999298" y="285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2" name="Forma libre: forma 2250">
                    <a:extLst>
                      <a:ext uri="{FF2B5EF4-FFF2-40B4-BE49-F238E27FC236}">
                        <a16:creationId xmlns:a16="http://schemas.microsoft.com/office/drawing/2014/main" id="{5EB55F0C-8A4D-A70F-8A09-0BE5E5EEFC62}"/>
                      </a:ext>
                    </a:extLst>
                  </p:cNvPr>
                  <p:cNvSpPr/>
                  <p:nvPr/>
                </p:nvSpPr>
                <p:spPr>
                  <a:xfrm>
                    <a:off x="7964910" y="2744074"/>
                    <a:ext cx="2002155" cy="952"/>
                  </a:xfrm>
                  <a:custGeom>
                    <a:avLst/>
                    <a:gdLst>
                      <a:gd name="connsiteX0" fmla="*/ 2001203 w 2002155"/>
                      <a:gd name="connsiteY0" fmla="*/ 953 h 952"/>
                      <a:gd name="connsiteX1" fmla="*/ 952 w 2002155"/>
                      <a:gd name="connsiteY1" fmla="*/ 953 h 952"/>
                      <a:gd name="connsiteX2" fmla="*/ 0 w 2002155"/>
                      <a:gd name="connsiteY2" fmla="*/ 0 h 952"/>
                      <a:gd name="connsiteX3" fmla="*/ 2002155 w 2002155"/>
                      <a:gd name="connsiteY3" fmla="*/ 0 h 952"/>
                      <a:gd name="connsiteX4" fmla="*/ 2001203 w 2002155"/>
                      <a:gd name="connsiteY4" fmla="*/ 953 h 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2155" h="952">
                        <a:moveTo>
                          <a:pt x="2001203" y="953"/>
                        </a:moveTo>
                        <a:lnTo>
                          <a:pt x="952" y="953"/>
                        </a:lnTo>
                        <a:cubicBezTo>
                          <a:pt x="952" y="0"/>
                          <a:pt x="0" y="0"/>
                          <a:pt x="0" y="0"/>
                        </a:cubicBezTo>
                        <a:lnTo>
                          <a:pt x="2002155" y="0"/>
                        </a:lnTo>
                        <a:cubicBezTo>
                          <a:pt x="2002155" y="0"/>
                          <a:pt x="2002155" y="953"/>
                          <a:pt x="2001203" y="95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3" name="Forma libre: forma 2251">
                    <a:extLst>
                      <a:ext uri="{FF2B5EF4-FFF2-40B4-BE49-F238E27FC236}">
                        <a16:creationId xmlns:a16="http://schemas.microsoft.com/office/drawing/2014/main" id="{93A71254-AE81-2C69-B640-42EA7927EEA3}"/>
                      </a:ext>
                    </a:extLst>
                  </p:cNvPr>
                  <p:cNvSpPr/>
                  <p:nvPr/>
                </p:nvSpPr>
                <p:spPr>
                  <a:xfrm>
                    <a:off x="7965862" y="2744074"/>
                    <a:ext cx="2001202" cy="9525"/>
                  </a:xfrm>
                  <a:custGeom>
                    <a:avLst/>
                    <a:gdLst>
                      <a:gd name="connsiteX0" fmla="*/ 2001203 w 2001202"/>
                      <a:gd name="connsiteY0" fmla="*/ 0 h 9525"/>
                      <a:gd name="connsiteX1" fmla="*/ 0 w 2001202"/>
                      <a:gd name="connsiteY1" fmla="*/ 0 h 9525"/>
                      <a:gd name="connsiteX2" fmla="*/ 0 w 2001202"/>
                      <a:gd name="connsiteY2" fmla="*/ 0 h 9525"/>
                      <a:gd name="connsiteX3" fmla="*/ 2001203 w 2001202"/>
                      <a:gd name="connsiteY3" fmla="*/ 0 h 9525"/>
                      <a:gd name="connsiteX4" fmla="*/ 2001203 w 2001202"/>
                      <a:gd name="connsiteY4" fmla="*/ 0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202" h="9525">
                        <a:moveTo>
                          <a:pt x="2001203" y="0"/>
                        </a:moveTo>
                        <a:lnTo>
                          <a:pt x="0" y="0"/>
                        </a:lnTo>
                        <a:lnTo>
                          <a:pt x="0" y="0"/>
                        </a:lnTo>
                        <a:lnTo>
                          <a:pt x="2001203" y="0"/>
                        </a:lnTo>
                        <a:lnTo>
                          <a:pt x="2001203" y="0"/>
                        </a:ln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pic>
          <p:nvPicPr>
            <p:cNvPr id="750" name="Gráfico 2218">
              <a:extLst>
                <a:ext uri="{FF2B5EF4-FFF2-40B4-BE49-F238E27FC236}">
                  <a16:creationId xmlns:a16="http://schemas.microsoft.com/office/drawing/2014/main" id="{20CC2526-017C-8D92-ED87-6A391EA2EE8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92158" y="3352193"/>
              <a:ext cx="2127921" cy="1868664"/>
            </a:xfrm>
            <a:prstGeom prst="rect">
              <a:avLst/>
            </a:prstGeom>
          </p:spPr>
        </p:pic>
        <p:sp>
          <p:nvSpPr>
            <p:cNvPr id="751" name="Forma libre: forma 2219">
              <a:extLst>
                <a:ext uri="{FF2B5EF4-FFF2-40B4-BE49-F238E27FC236}">
                  <a16:creationId xmlns:a16="http://schemas.microsoft.com/office/drawing/2014/main" id="{7D8611D5-3AB3-5358-FDDF-6812BFD662B2}"/>
                </a:ext>
              </a:extLst>
            </p:cNvPr>
            <p:cNvSpPr/>
            <p:nvPr/>
          </p:nvSpPr>
          <p:spPr>
            <a:xfrm>
              <a:off x="1753547" y="3417974"/>
              <a:ext cx="1975354" cy="1711938"/>
            </a:xfrm>
            <a:custGeom>
              <a:avLst/>
              <a:gdLst>
                <a:gd name="connsiteX0" fmla="*/ 2804160 w 3738562"/>
                <a:gd name="connsiteY0" fmla="*/ 0 h 3238500"/>
                <a:gd name="connsiteX1" fmla="*/ 3738563 w 3738562"/>
                <a:gd name="connsiteY1" fmla="*/ 1619250 h 3238500"/>
                <a:gd name="connsiteX2" fmla="*/ 2804160 w 3738562"/>
                <a:gd name="connsiteY2" fmla="*/ 3238500 h 3238500"/>
                <a:gd name="connsiteX3" fmla="*/ 934403 w 3738562"/>
                <a:gd name="connsiteY3" fmla="*/ 3238500 h 3238500"/>
                <a:gd name="connsiteX4" fmla="*/ 0 w 3738562"/>
                <a:gd name="connsiteY4" fmla="*/ 1619250 h 3238500"/>
                <a:gd name="connsiteX5" fmla="*/ 934403 w 3738562"/>
                <a:gd name="connsiteY5" fmla="*/ 0 h 3238500"/>
                <a:gd name="connsiteX6" fmla="*/ 2804160 w 3738562"/>
                <a:gd name="connsiteY6" fmla="*/ 0 h 3238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8562" h="3238500">
                  <a:moveTo>
                    <a:pt x="2804160" y="0"/>
                  </a:moveTo>
                  <a:cubicBezTo>
                    <a:pt x="3105150" y="521017"/>
                    <a:pt x="3438525" y="1098233"/>
                    <a:pt x="3738563" y="1619250"/>
                  </a:cubicBezTo>
                  <a:cubicBezTo>
                    <a:pt x="3437573" y="2140268"/>
                    <a:pt x="3104198" y="2717483"/>
                    <a:pt x="2804160" y="3238500"/>
                  </a:cubicBezTo>
                  <a:cubicBezTo>
                    <a:pt x="2203133" y="3238500"/>
                    <a:pt x="1535430" y="3238500"/>
                    <a:pt x="934403" y="3238500"/>
                  </a:cubicBezTo>
                  <a:cubicBezTo>
                    <a:pt x="633413" y="2717483"/>
                    <a:pt x="300038" y="2140268"/>
                    <a:pt x="0" y="1619250"/>
                  </a:cubicBezTo>
                  <a:cubicBezTo>
                    <a:pt x="300038" y="1098233"/>
                    <a:pt x="633413" y="521017"/>
                    <a:pt x="934403" y="0"/>
                  </a:cubicBezTo>
                  <a:cubicBezTo>
                    <a:pt x="1535430" y="0"/>
                    <a:pt x="2203133" y="0"/>
                    <a:pt x="2804160" y="0"/>
                  </a:cubicBezTo>
                  <a:close/>
                </a:path>
              </a:pathLst>
            </a:custGeom>
            <a:grpFill/>
            <a:ln w="9525" cap="flat">
              <a:solidFill>
                <a:srgbClr val="2B72AA"/>
              </a:solidFill>
              <a:prstDash val="solid"/>
              <a:miter/>
            </a:ln>
            <a:effectLst/>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9" name="Grupo 2045">
            <a:extLst>
              <a:ext uri="{FF2B5EF4-FFF2-40B4-BE49-F238E27FC236}">
                <a16:creationId xmlns:a16="http://schemas.microsoft.com/office/drawing/2014/main" id="{917F8ACC-CD7A-52C2-4F2B-B9F4D38C8AB8}"/>
              </a:ext>
            </a:extLst>
          </p:cNvPr>
          <p:cNvGrpSpPr/>
          <p:nvPr/>
        </p:nvGrpSpPr>
        <p:grpSpPr>
          <a:xfrm>
            <a:off x="9245675" y="-3323237"/>
            <a:ext cx="2946325" cy="2691508"/>
            <a:chOff x="1580220" y="3278027"/>
            <a:chExt cx="2326048" cy="2011680"/>
          </a:xfrm>
        </p:grpSpPr>
        <p:pic>
          <p:nvPicPr>
            <p:cNvPr id="747" name="Gráfico 2046">
              <a:extLst>
                <a:ext uri="{FF2B5EF4-FFF2-40B4-BE49-F238E27FC236}">
                  <a16:creationId xmlns:a16="http://schemas.microsoft.com/office/drawing/2014/main" id="{A53AA313-9A94-8D34-5F9F-8BAEDB2C95E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80220" y="3278027"/>
              <a:ext cx="2326048" cy="2011680"/>
            </a:xfrm>
            <a:prstGeom prst="rect">
              <a:avLst/>
            </a:prstGeom>
          </p:spPr>
        </p:pic>
        <p:pic>
          <p:nvPicPr>
            <p:cNvPr id="748" name="Gráfico 2047">
              <a:extLst>
                <a:ext uri="{FF2B5EF4-FFF2-40B4-BE49-F238E27FC236}">
                  <a16:creationId xmlns:a16="http://schemas.microsoft.com/office/drawing/2014/main" id="{599F2EE3-1528-554C-6E18-15ED1CA41533}"/>
                </a:ext>
              </a:extLst>
            </p:cNvPr>
            <p:cNvPicPr>
              <a:picLocks noChangeAspect="1"/>
            </p:cNvPicPr>
            <p:nvPr/>
          </p:nvPicPr>
          <p:blipFill>
            <a:blip r:embed="rId3">
              <a:extLst>
                <a:ext uri="{96DAC541-7B7A-43D3-8B79-37D633B846F1}">
                  <asvg:svgBlip xmlns:asvg="http://schemas.microsoft.com/office/drawing/2016/SVG/main" r:embed="rId5"/>
                </a:ext>
              </a:extLst>
            </a:blip>
            <a:stretch>
              <a:fillRect/>
            </a:stretch>
          </p:blipFill>
          <p:spPr>
            <a:xfrm>
              <a:off x="1634054" y="3321643"/>
              <a:ext cx="2220319" cy="1920240"/>
            </a:xfrm>
            <a:prstGeom prst="rect">
              <a:avLst/>
            </a:prstGeom>
          </p:spPr>
        </p:pic>
      </p:grpSp>
      <p:grpSp>
        <p:nvGrpSpPr>
          <p:cNvPr id="10" name="Grupo 2048">
            <a:extLst>
              <a:ext uri="{FF2B5EF4-FFF2-40B4-BE49-F238E27FC236}">
                <a16:creationId xmlns:a16="http://schemas.microsoft.com/office/drawing/2014/main" id="{ED906806-CF68-62D9-0318-47B1E9714C6B}"/>
              </a:ext>
            </a:extLst>
          </p:cNvPr>
          <p:cNvGrpSpPr/>
          <p:nvPr/>
        </p:nvGrpSpPr>
        <p:grpSpPr>
          <a:xfrm>
            <a:off x="9391032" y="-3217393"/>
            <a:ext cx="2697453" cy="2500161"/>
            <a:chOff x="1690509" y="3352193"/>
            <a:chExt cx="2129570" cy="1868664"/>
          </a:xfrm>
          <a:solidFill>
            <a:schemeClr val="accent2"/>
          </a:solidFill>
        </p:grpSpPr>
        <p:grpSp>
          <p:nvGrpSpPr>
            <p:cNvPr id="585" name="Grupo 2049">
              <a:extLst>
                <a:ext uri="{FF2B5EF4-FFF2-40B4-BE49-F238E27FC236}">
                  <a16:creationId xmlns:a16="http://schemas.microsoft.com/office/drawing/2014/main" id="{F6B5DC82-C10E-41E0-D436-1CD030D876F3}"/>
                </a:ext>
              </a:extLst>
            </p:cNvPr>
            <p:cNvGrpSpPr/>
            <p:nvPr/>
          </p:nvGrpSpPr>
          <p:grpSpPr>
            <a:xfrm>
              <a:off x="1690509" y="3364799"/>
              <a:ext cx="2109854" cy="1828980"/>
              <a:chOff x="6964785" y="2744074"/>
              <a:chExt cx="4004309" cy="3468052"/>
            </a:xfrm>
            <a:grpFill/>
          </p:grpSpPr>
          <p:grpSp>
            <p:nvGrpSpPr>
              <p:cNvPr id="588" name="Gráfico 436">
                <a:extLst>
                  <a:ext uri="{FF2B5EF4-FFF2-40B4-BE49-F238E27FC236}">
                    <a16:creationId xmlns:a16="http://schemas.microsoft.com/office/drawing/2014/main" id="{31429FCD-FA98-085E-5717-AFEF414DA1C6}"/>
                  </a:ext>
                </a:extLst>
              </p:cNvPr>
              <p:cNvGrpSpPr/>
              <p:nvPr/>
            </p:nvGrpSpPr>
            <p:grpSpPr>
              <a:xfrm>
                <a:off x="7965862" y="6096874"/>
                <a:ext cx="2001202" cy="115252"/>
                <a:chOff x="7965862" y="6096874"/>
                <a:chExt cx="2001202" cy="115252"/>
              </a:xfrm>
              <a:grpFill/>
            </p:grpSpPr>
            <p:sp>
              <p:nvSpPr>
                <p:cNvPr id="722" name="Forma libre: forma 2186">
                  <a:extLst>
                    <a:ext uri="{FF2B5EF4-FFF2-40B4-BE49-F238E27FC236}">
                      <a16:creationId xmlns:a16="http://schemas.microsoft.com/office/drawing/2014/main" id="{B81585C6-B7BA-F42B-4501-486EEE4BCF76}"/>
                    </a:ext>
                  </a:extLst>
                </p:cNvPr>
                <p:cNvSpPr/>
                <p:nvPr/>
              </p:nvSpPr>
              <p:spPr>
                <a:xfrm>
                  <a:off x="7965862" y="6096874"/>
                  <a:ext cx="2001202" cy="114300"/>
                </a:xfrm>
                <a:custGeom>
                  <a:avLst/>
                  <a:gdLst>
                    <a:gd name="connsiteX0" fmla="*/ 1935480 w 2001202"/>
                    <a:gd name="connsiteY0" fmla="*/ 0 h 114300"/>
                    <a:gd name="connsiteX1" fmla="*/ 2001203 w 2001202"/>
                    <a:gd name="connsiteY1" fmla="*/ 114300 h 114300"/>
                    <a:gd name="connsiteX2" fmla="*/ 0 w 2001202"/>
                    <a:gd name="connsiteY2" fmla="*/ 114300 h 114300"/>
                    <a:gd name="connsiteX3" fmla="*/ 65723 w 2001202"/>
                    <a:gd name="connsiteY3" fmla="*/ 0 h 114300"/>
                    <a:gd name="connsiteX4" fmla="*/ 1935480 w 2001202"/>
                    <a:gd name="connsiteY4" fmla="*/ 0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202" h="114300">
                      <a:moveTo>
                        <a:pt x="1935480" y="0"/>
                      </a:moveTo>
                      <a:cubicBezTo>
                        <a:pt x="1971675" y="62865"/>
                        <a:pt x="2001203" y="114300"/>
                        <a:pt x="2001203" y="114300"/>
                      </a:cubicBezTo>
                      <a:lnTo>
                        <a:pt x="0" y="114300"/>
                      </a:lnTo>
                      <a:cubicBezTo>
                        <a:pt x="0" y="114300"/>
                        <a:pt x="29527" y="62865"/>
                        <a:pt x="65723" y="0"/>
                      </a:cubicBezTo>
                      <a:cubicBezTo>
                        <a:pt x="65723" y="0"/>
                        <a:pt x="1935480" y="0"/>
                        <a:pt x="1935480" y="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23" name="Gráfico 436">
                  <a:extLst>
                    <a:ext uri="{FF2B5EF4-FFF2-40B4-BE49-F238E27FC236}">
                      <a16:creationId xmlns:a16="http://schemas.microsoft.com/office/drawing/2014/main" id="{F19D4A35-E46D-6848-1BBF-830D3EC06352}"/>
                    </a:ext>
                  </a:extLst>
                </p:cNvPr>
                <p:cNvGrpSpPr/>
                <p:nvPr/>
              </p:nvGrpSpPr>
              <p:grpSpPr>
                <a:xfrm>
                  <a:off x="7965862" y="6096874"/>
                  <a:ext cx="2001202" cy="115252"/>
                  <a:chOff x="7965862" y="6096874"/>
                  <a:chExt cx="2001202" cy="115252"/>
                </a:xfrm>
                <a:grpFill/>
              </p:grpSpPr>
              <p:sp>
                <p:nvSpPr>
                  <p:cNvPr id="724" name="Forma libre: forma 2188">
                    <a:extLst>
                      <a:ext uri="{FF2B5EF4-FFF2-40B4-BE49-F238E27FC236}">
                        <a16:creationId xmlns:a16="http://schemas.microsoft.com/office/drawing/2014/main" id="{16E309FE-42B7-A42C-588C-1F0ECCA9D682}"/>
                      </a:ext>
                    </a:extLst>
                  </p:cNvPr>
                  <p:cNvSpPr/>
                  <p:nvPr/>
                </p:nvSpPr>
                <p:spPr>
                  <a:xfrm>
                    <a:off x="8031585" y="6096874"/>
                    <a:ext cx="1870709" cy="952"/>
                  </a:xfrm>
                  <a:custGeom>
                    <a:avLst/>
                    <a:gdLst>
                      <a:gd name="connsiteX0" fmla="*/ 0 w 1870709"/>
                      <a:gd name="connsiteY0" fmla="*/ 0 h 952"/>
                      <a:gd name="connsiteX1" fmla="*/ 1869757 w 1870709"/>
                      <a:gd name="connsiteY1" fmla="*/ 0 h 952"/>
                      <a:gd name="connsiteX2" fmla="*/ 1870710 w 1870709"/>
                      <a:gd name="connsiteY2" fmla="*/ 953 h 952"/>
                      <a:gd name="connsiteX3" fmla="*/ 0 w 1870709"/>
                      <a:gd name="connsiteY3" fmla="*/ 0 h 952"/>
                      <a:gd name="connsiteX4" fmla="*/ 0 w 1870709"/>
                      <a:gd name="connsiteY4" fmla="*/ 0 h 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709" h="952">
                        <a:moveTo>
                          <a:pt x="0" y="0"/>
                        </a:moveTo>
                        <a:lnTo>
                          <a:pt x="1869757" y="0"/>
                        </a:lnTo>
                        <a:cubicBezTo>
                          <a:pt x="1869757" y="0"/>
                          <a:pt x="1869757" y="953"/>
                          <a:pt x="1870710" y="953"/>
                        </a:cubicBezTo>
                        <a:lnTo>
                          <a:pt x="0" y="0"/>
                        </a:lnTo>
                        <a:cubicBezTo>
                          <a:pt x="0" y="953"/>
                          <a:pt x="0" y="0"/>
                          <a:pt x="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5" name="Forma libre: forma 2189">
                    <a:extLst>
                      <a:ext uri="{FF2B5EF4-FFF2-40B4-BE49-F238E27FC236}">
                        <a16:creationId xmlns:a16="http://schemas.microsoft.com/office/drawing/2014/main" id="{C34D9C1C-D1A8-9795-0081-B59E1F85512F}"/>
                      </a:ext>
                    </a:extLst>
                  </p:cNvPr>
                  <p:cNvSpPr/>
                  <p:nvPr/>
                </p:nvSpPr>
                <p:spPr>
                  <a:xfrm>
                    <a:off x="8027774" y="6097826"/>
                    <a:ext cx="1875472" cy="3809"/>
                  </a:xfrm>
                  <a:custGeom>
                    <a:avLst/>
                    <a:gdLst>
                      <a:gd name="connsiteX0" fmla="*/ 2858 w 1875472"/>
                      <a:gd name="connsiteY0" fmla="*/ 0 h 3809"/>
                      <a:gd name="connsiteX1" fmla="*/ 1873567 w 1875472"/>
                      <a:gd name="connsiteY1" fmla="*/ 0 h 3809"/>
                      <a:gd name="connsiteX2" fmla="*/ 1875473 w 1875472"/>
                      <a:gd name="connsiteY2" fmla="*/ 3810 h 3809"/>
                      <a:gd name="connsiteX3" fmla="*/ 0 w 1875472"/>
                      <a:gd name="connsiteY3" fmla="*/ 3810 h 3809"/>
                      <a:gd name="connsiteX4" fmla="*/ 2858 w 1875472"/>
                      <a:gd name="connsiteY4" fmla="*/ 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472" h="3809">
                        <a:moveTo>
                          <a:pt x="2858" y="0"/>
                        </a:moveTo>
                        <a:lnTo>
                          <a:pt x="1873567" y="0"/>
                        </a:lnTo>
                        <a:cubicBezTo>
                          <a:pt x="1874520" y="953"/>
                          <a:pt x="1875473" y="2857"/>
                          <a:pt x="1875473" y="3810"/>
                        </a:cubicBezTo>
                        <a:lnTo>
                          <a:pt x="0" y="3810"/>
                        </a:lnTo>
                        <a:cubicBezTo>
                          <a:pt x="1905" y="2857"/>
                          <a:pt x="2858" y="953"/>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6" name="Forma libre: forma 2190">
                    <a:extLst>
                      <a:ext uri="{FF2B5EF4-FFF2-40B4-BE49-F238E27FC236}">
                        <a16:creationId xmlns:a16="http://schemas.microsoft.com/office/drawing/2014/main" id="{1299B0F1-E813-9BD3-FC9F-AD44D5BCF538}"/>
                      </a:ext>
                    </a:extLst>
                  </p:cNvPr>
                  <p:cNvSpPr/>
                  <p:nvPr/>
                </p:nvSpPr>
                <p:spPr>
                  <a:xfrm>
                    <a:off x="8026822" y="6101636"/>
                    <a:ext cx="1879282" cy="3809"/>
                  </a:xfrm>
                  <a:custGeom>
                    <a:avLst/>
                    <a:gdLst>
                      <a:gd name="connsiteX0" fmla="*/ 1905 w 1879282"/>
                      <a:gd name="connsiteY0" fmla="*/ 0 h 3809"/>
                      <a:gd name="connsiteX1" fmla="*/ 1877378 w 1879282"/>
                      <a:gd name="connsiteY1" fmla="*/ 0 h 3809"/>
                      <a:gd name="connsiteX2" fmla="*/ 1879282 w 1879282"/>
                      <a:gd name="connsiteY2" fmla="*/ 3810 h 3809"/>
                      <a:gd name="connsiteX3" fmla="*/ 0 w 1879282"/>
                      <a:gd name="connsiteY3" fmla="*/ 3810 h 3809"/>
                      <a:gd name="connsiteX4" fmla="*/ 1905 w 1879282"/>
                      <a:gd name="connsiteY4" fmla="*/ 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282" h="3809">
                        <a:moveTo>
                          <a:pt x="1905" y="0"/>
                        </a:moveTo>
                        <a:lnTo>
                          <a:pt x="1877378" y="0"/>
                        </a:lnTo>
                        <a:cubicBezTo>
                          <a:pt x="1878330" y="953"/>
                          <a:pt x="1879282" y="2857"/>
                          <a:pt x="1879282" y="3810"/>
                        </a:cubicBezTo>
                        <a:lnTo>
                          <a:pt x="0" y="3810"/>
                        </a:lnTo>
                        <a:cubicBezTo>
                          <a:pt x="0" y="2857"/>
                          <a:pt x="952" y="1905"/>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7" name="Forma libre: forma 2191">
                    <a:extLst>
                      <a:ext uri="{FF2B5EF4-FFF2-40B4-BE49-F238E27FC236}">
                        <a16:creationId xmlns:a16="http://schemas.microsoft.com/office/drawing/2014/main" id="{19FB8273-AFBF-CEBA-33BD-EFA4B4E6502B}"/>
                      </a:ext>
                    </a:extLst>
                  </p:cNvPr>
                  <p:cNvSpPr/>
                  <p:nvPr/>
                </p:nvSpPr>
                <p:spPr>
                  <a:xfrm>
                    <a:off x="8024917" y="6106399"/>
                    <a:ext cx="1884045" cy="2857"/>
                  </a:xfrm>
                  <a:custGeom>
                    <a:avLst/>
                    <a:gdLst>
                      <a:gd name="connsiteX0" fmla="*/ 1905 w 1884045"/>
                      <a:gd name="connsiteY0" fmla="*/ 0 h 2857"/>
                      <a:gd name="connsiteX1" fmla="*/ 1882140 w 1884045"/>
                      <a:gd name="connsiteY1" fmla="*/ 0 h 2857"/>
                      <a:gd name="connsiteX2" fmla="*/ 1884045 w 1884045"/>
                      <a:gd name="connsiteY2" fmla="*/ 2857 h 2857"/>
                      <a:gd name="connsiteX3" fmla="*/ 0 w 1884045"/>
                      <a:gd name="connsiteY3" fmla="*/ 2857 h 2857"/>
                      <a:gd name="connsiteX4" fmla="*/ 1905 w 1884045"/>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4045" h="2857">
                        <a:moveTo>
                          <a:pt x="1905" y="0"/>
                        </a:moveTo>
                        <a:lnTo>
                          <a:pt x="1882140" y="0"/>
                        </a:lnTo>
                        <a:cubicBezTo>
                          <a:pt x="1883093" y="953"/>
                          <a:pt x="1883093" y="1905"/>
                          <a:pt x="1884045" y="2857"/>
                        </a:cubicBezTo>
                        <a:lnTo>
                          <a:pt x="0" y="2857"/>
                        </a:lnTo>
                        <a:cubicBezTo>
                          <a:pt x="0" y="1905"/>
                          <a:pt x="952"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8" name="Forma libre: forma 2192">
                    <a:extLst>
                      <a:ext uri="{FF2B5EF4-FFF2-40B4-BE49-F238E27FC236}">
                        <a16:creationId xmlns:a16="http://schemas.microsoft.com/office/drawing/2014/main" id="{D6C15564-C098-C535-FAF0-B3B1AFE1F7DB}"/>
                      </a:ext>
                    </a:extLst>
                  </p:cNvPr>
                  <p:cNvSpPr/>
                  <p:nvPr/>
                </p:nvSpPr>
                <p:spPr>
                  <a:xfrm>
                    <a:off x="8023012" y="6109256"/>
                    <a:ext cx="1887854" cy="2857"/>
                  </a:xfrm>
                  <a:custGeom>
                    <a:avLst/>
                    <a:gdLst>
                      <a:gd name="connsiteX0" fmla="*/ 1905 w 1887854"/>
                      <a:gd name="connsiteY0" fmla="*/ 0 h 2857"/>
                      <a:gd name="connsiteX1" fmla="*/ 1885950 w 1887854"/>
                      <a:gd name="connsiteY1" fmla="*/ 0 h 2857"/>
                      <a:gd name="connsiteX2" fmla="*/ 1887855 w 1887854"/>
                      <a:gd name="connsiteY2" fmla="*/ 2858 h 2857"/>
                      <a:gd name="connsiteX3" fmla="*/ 0 w 1887854"/>
                      <a:gd name="connsiteY3" fmla="*/ 2858 h 2857"/>
                      <a:gd name="connsiteX4" fmla="*/ 1905 w 1887854"/>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7854" h="2857">
                        <a:moveTo>
                          <a:pt x="1905" y="0"/>
                        </a:moveTo>
                        <a:lnTo>
                          <a:pt x="1885950" y="0"/>
                        </a:lnTo>
                        <a:cubicBezTo>
                          <a:pt x="1886903" y="953"/>
                          <a:pt x="1886903" y="1905"/>
                          <a:pt x="1887855" y="2858"/>
                        </a:cubicBezTo>
                        <a:lnTo>
                          <a:pt x="0" y="2858"/>
                        </a:lnTo>
                        <a:cubicBezTo>
                          <a:pt x="0" y="1905"/>
                          <a:pt x="952"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9" name="Forma libre: forma 2193">
                    <a:extLst>
                      <a:ext uri="{FF2B5EF4-FFF2-40B4-BE49-F238E27FC236}">
                        <a16:creationId xmlns:a16="http://schemas.microsoft.com/office/drawing/2014/main" id="{E72DDAEB-202A-082F-97BE-83E46B8776C6}"/>
                      </a:ext>
                    </a:extLst>
                  </p:cNvPr>
                  <p:cNvSpPr/>
                  <p:nvPr/>
                </p:nvSpPr>
                <p:spPr>
                  <a:xfrm>
                    <a:off x="8021107" y="6112114"/>
                    <a:ext cx="1891664" cy="2857"/>
                  </a:xfrm>
                  <a:custGeom>
                    <a:avLst/>
                    <a:gdLst>
                      <a:gd name="connsiteX0" fmla="*/ 1905 w 1891664"/>
                      <a:gd name="connsiteY0" fmla="*/ 0 h 2857"/>
                      <a:gd name="connsiteX1" fmla="*/ 1889760 w 1891664"/>
                      <a:gd name="connsiteY1" fmla="*/ 0 h 2857"/>
                      <a:gd name="connsiteX2" fmla="*/ 1891665 w 1891664"/>
                      <a:gd name="connsiteY2" fmla="*/ 2857 h 2857"/>
                      <a:gd name="connsiteX3" fmla="*/ 0 w 1891664"/>
                      <a:gd name="connsiteY3" fmla="*/ 2857 h 2857"/>
                      <a:gd name="connsiteX4" fmla="*/ 1905 w 1891664"/>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1664" h="2857">
                        <a:moveTo>
                          <a:pt x="1905" y="0"/>
                        </a:moveTo>
                        <a:lnTo>
                          <a:pt x="1889760" y="0"/>
                        </a:lnTo>
                        <a:cubicBezTo>
                          <a:pt x="1890712" y="953"/>
                          <a:pt x="1890712" y="1905"/>
                          <a:pt x="1891665" y="2857"/>
                        </a:cubicBezTo>
                        <a:lnTo>
                          <a:pt x="0" y="2857"/>
                        </a:lnTo>
                        <a:cubicBezTo>
                          <a:pt x="0" y="2857"/>
                          <a:pt x="952"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0" name="Forma libre: forma 2194">
                    <a:extLst>
                      <a:ext uri="{FF2B5EF4-FFF2-40B4-BE49-F238E27FC236}">
                        <a16:creationId xmlns:a16="http://schemas.microsoft.com/office/drawing/2014/main" id="{5FA631D7-8764-C21B-C081-5D2D4BF49BAA}"/>
                      </a:ext>
                    </a:extLst>
                  </p:cNvPr>
                  <p:cNvSpPr/>
                  <p:nvPr/>
                </p:nvSpPr>
                <p:spPr>
                  <a:xfrm>
                    <a:off x="8019202" y="6115924"/>
                    <a:ext cx="1895475" cy="2857"/>
                  </a:xfrm>
                  <a:custGeom>
                    <a:avLst/>
                    <a:gdLst>
                      <a:gd name="connsiteX0" fmla="*/ 1905 w 1895475"/>
                      <a:gd name="connsiteY0" fmla="*/ 0 h 2857"/>
                      <a:gd name="connsiteX1" fmla="*/ 1893570 w 1895475"/>
                      <a:gd name="connsiteY1" fmla="*/ 0 h 2857"/>
                      <a:gd name="connsiteX2" fmla="*/ 1895475 w 1895475"/>
                      <a:gd name="connsiteY2" fmla="*/ 2857 h 2857"/>
                      <a:gd name="connsiteX3" fmla="*/ 0 w 1895475"/>
                      <a:gd name="connsiteY3" fmla="*/ 2857 h 2857"/>
                      <a:gd name="connsiteX4" fmla="*/ 1905 w 1895475"/>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475" h="2857">
                        <a:moveTo>
                          <a:pt x="1905" y="0"/>
                        </a:moveTo>
                        <a:lnTo>
                          <a:pt x="1893570" y="0"/>
                        </a:lnTo>
                        <a:cubicBezTo>
                          <a:pt x="1894523" y="953"/>
                          <a:pt x="1894523" y="1905"/>
                          <a:pt x="1895475" y="2857"/>
                        </a:cubicBezTo>
                        <a:lnTo>
                          <a:pt x="0" y="2857"/>
                        </a:lnTo>
                        <a:cubicBezTo>
                          <a:pt x="953" y="1905"/>
                          <a:pt x="953"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1" name="Forma libre: forma 2195">
                    <a:extLst>
                      <a:ext uri="{FF2B5EF4-FFF2-40B4-BE49-F238E27FC236}">
                        <a16:creationId xmlns:a16="http://schemas.microsoft.com/office/drawing/2014/main" id="{F71A3184-6ED3-E4C9-D6D4-AB454CDEEE18}"/>
                      </a:ext>
                    </a:extLst>
                  </p:cNvPr>
                  <p:cNvSpPr/>
                  <p:nvPr/>
                </p:nvSpPr>
                <p:spPr>
                  <a:xfrm>
                    <a:off x="8017297" y="6118781"/>
                    <a:ext cx="1898332" cy="2857"/>
                  </a:xfrm>
                  <a:custGeom>
                    <a:avLst/>
                    <a:gdLst>
                      <a:gd name="connsiteX0" fmla="*/ 1905 w 1898332"/>
                      <a:gd name="connsiteY0" fmla="*/ 0 h 2857"/>
                      <a:gd name="connsiteX1" fmla="*/ 1896428 w 1898332"/>
                      <a:gd name="connsiteY1" fmla="*/ 0 h 2857"/>
                      <a:gd name="connsiteX2" fmla="*/ 1898332 w 1898332"/>
                      <a:gd name="connsiteY2" fmla="*/ 2858 h 2857"/>
                      <a:gd name="connsiteX3" fmla="*/ 0 w 1898332"/>
                      <a:gd name="connsiteY3" fmla="*/ 2858 h 2857"/>
                      <a:gd name="connsiteX4" fmla="*/ 1905 w 1898332"/>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2" h="2857">
                        <a:moveTo>
                          <a:pt x="1905" y="0"/>
                        </a:moveTo>
                        <a:lnTo>
                          <a:pt x="1896428" y="0"/>
                        </a:lnTo>
                        <a:cubicBezTo>
                          <a:pt x="1897380" y="953"/>
                          <a:pt x="1897380" y="1905"/>
                          <a:pt x="1898332" y="2858"/>
                        </a:cubicBezTo>
                        <a:lnTo>
                          <a:pt x="0" y="2858"/>
                        </a:lnTo>
                        <a:cubicBezTo>
                          <a:pt x="952" y="1905"/>
                          <a:pt x="952"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2" name="Forma libre: forma 2196">
                    <a:extLst>
                      <a:ext uri="{FF2B5EF4-FFF2-40B4-BE49-F238E27FC236}">
                        <a16:creationId xmlns:a16="http://schemas.microsoft.com/office/drawing/2014/main" id="{34E75DA0-5B35-878D-A8AA-8DB6753AD627}"/>
                      </a:ext>
                    </a:extLst>
                  </p:cNvPr>
                  <p:cNvSpPr/>
                  <p:nvPr/>
                </p:nvSpPr>
                <p:spPr>
                  <a:xfrm>
                    <a:off x="8015392" y="6121639"/>
                    <a:ext cx="1902142" cy="2857"/>
                  </a:xfrm>
                  <a:custGeom>
                    <a:avLst/>
                    <a:gdLst>
                      <a:gd name="connsiteX0" fmla="*/ 1905 w 1902142"/>
                      <a:gd name="connsiteY0" fmla="*/ 0 h 2857"/>
                      <a:gd name="connsiteX1" fmla="*/ 1900237 w 1902142"/>
                      <a:gd name="connsiteY1" fmla="*/ 0 h 2857"/>
                      <a:gd name="connsiteX2" fmla="*/ 1902143 w 1902142"/>
                      <a:gd name="connsiteY2" fmla="*/ 2857 h 2857"/>
                      <a:gd name="connsiteX3" fmla="*/ 0 w 1902142"/>
                      <a:gd name="connsiteY3" fmla="*/ 2857 h 2857"/>
                      <a:gd name="connsiteX4" fmla="*/ 1905 w 1902142"/>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2142" h="2857">
                        <a:moveTo>
                          <a:pt x="1905" y="0"/>
                        </a:moveTo>
                        <a:lnTo>
                          <a:pt x="1900237" y="0"/>
                        </a:lnTo>
                        <a:cubicBezTo>
                          <a:pt x="1901190" y="953"/>
                          <a:pt x="1901190" y="1905"/>
                          <a:pt x="1902143" y="2857"/>
                        </a:cubicBezTo>
                        <a:lnTo>
                          <a:pt x="0" y="2857"/>
                        </a:lnTo>
                        <a:cubicBezTo>
                          <a:pt x="952" y="1905"/>
                          <a:pt x="1905"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3" name="Forma libre: forma 2197">
                    <a:extLst>
                      <a:ext uri="{FF2B5EF4-FFF2-40B4-BE49-F238E27FC236}">
                        <a16:creationId xmlns:a16="http://schemas.microsoft.com/office/drawing/2014/main" id="{4F2DA4BE-8951-8AEA-A7A4-B52E7C6BE22E}"/>
                      </a:ext>
                    </a:extLst>
                  </p:cNvPr>
                  <p:cNvSpPr/>
                  <p:nvPr/>
                </p:nvSpPr>
                <p:spPr>
                  <a:xfrm>
                    <a:off x="8014439" y="6124496"/>
                    <a:ext cx="1905000" cy="2857"/>
                  </a:xfrm>
                  <a:custGeom>
                    <a:avLst/>
                    <a:gdLst>
                      <a:gd name="connsiteX0" fmla="*/ 953 w 1905000"/>
                      <a:gd name="connsiteY0" fmla="*/ 0 h 2857"/>
                      <a:gd name="connsiteX1" fmla="*/ 1903095 w 1905000"/>
                      <a:gd name="connsiteY1" fmla="*/ 0 h 2857"/>
                      <a:gd name="connsiteX2" fmla="*/ 1905000 w 1905000"/>
                      <a:gd name="connsiteY2" fmla="*/ 2858 h 2857"/>
                      <a:gd name="connsiteX3" fmla="*/ 0 w 1905000"/>
                      <a:gd name="connsiteY3" fmla="*/ 2858 h 2857"/>
                      <a:gd name="connsiteX4" fmla="*/ 953 w 1905000"/>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0" h="2857">
                        <a:moveTo>
                          <a:pt x="953" y="0"/>
                        </a:moveTo>
                        <a:lnTo>
                          <a:pt x="1903095" y="0"/>
                        </a:lnTo>
                        <a:cubicBezTo>
                          <a:pt x="1904048" y="953"/>
                          <a:pt x="1904048" y="1905"/>
                          <a:pt x="1905000" y="2858"/>
                        </a:cubicBezTo>
                        <a:lnTo>
                          <a:pt x="0" y="2858"/>
                        </a:lnTo>
                        <a:cubicBezTo>
                          <a:pt x="0" y="1905"/>
                          <a:pt x="953" y="953"/>
                          <a:pt x="95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4" name="Forma libre: forma 2198">
                    <a:extLst>
                      <a:ext uri="{FF2B5EF4-FFF2-40B4-BE49-F238E27FC236}">
                        <a16:creationId xmlns:a16="http://schemas.microsoft.com/office/drawing/2014/main" id="{95740BDB-C808-6788-162D-F218D2F85FC1}"/>
                      </a:ext>
                    </a:extLst>
                  </p:cNvPr>
                  <p:cNvSpPr/>
                  <p:nvPr/>
                </p:nvSpPr>
                <p:spPr>
                  <a:xfrm>
                    <a:off x="8012535" y="6127354"/>
                    <a:ext cx="1908809" cy="2857"/>
                  </a:xfrm>
                  <a:custGeom>
                    <a:avLst/>
                    <a:gdLst>
                      <a:gd name="connsiteX0" fmla="*/ 1905 w 1908809"/>
                      <a:gd name="connsiteY0" fmla="*/ 0 h 2857"/>
                      <a:gd name="connsiteX1" fmla="*/ 1906905 w 1908809"/>
                      <a:gd name="connsiteY1" fmla="*/ 0 h 2857"/>
                      <a:gd name="connsiteX2" fmla="*/ 1908810 w 1908809"/>
                      <a:gd name="connsiteY2" fmla="*/ 2857 h 2857"/>
                      <a:gd name="connsiteX3" fmla="*/ 0 w 1908809"/>
                      <a:gd name="connsiteY3" fmla="*/ 2857 h 2857"/>
                      <a:gd name="connsiteX4" fmla="*/ 1905 w 1908809"/>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809" h="2857">
                        <a:moveTo>
                          <a:pt x="1905" y="0"/>
                        </a:moveTo>
                        <a:lnTo>
                          <a:pt x="1906905" y="0"/>
                        </a:lnTo>
                        <a:cubicBezTo>
                          <a:pt x="1907857" y="952"/>
                          <a:pt x="1907857" y="1905"/>
                          <a:pt x="1908810" y="2857"/>
                        </a:cubicBezTo>
                        <a:lnTo>
                          <a:pt x="0" y="2857"/>
                        </a:lnTo>
                        <a:cubicBezTo>
                          <a:pt x="952" y="1905"/>
                          <a:pt x="952" y="952"/>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5" name="Forma libre: forma 2199">
                    <a:extLst>
                      <a:ext uri="{FF2B5EF4-FFF2-40B4-BE49-F238E27FC236}">
                        <a16:creationId xmlns:a16="http://schemas.microsoft.com/office/drawing/2014/main" id="{25392AC5-5AE9-57A0-2B91-6BD3ABA55996}"/>
                      </a:ext>
                    </a:extLst>
                  </p:cNvPr>
                  <p:cNvSpPr/>
                  <p:nvPr/>
                </p:nvSpPr>
                <p:spPr>
                  <a:xfrm>
                    <a:off x="8010630" y="6130211"/>
                    <a:ext cx="1911667" cy="2857"/>
                  </a:xfrm>
                  <a:custGeom>
                    <a:avLst/>
                    <a:gdLst>
                      <a:gd name="connsiteX0" fmla="*/ 1905 w 1911667"/>
                      <a:gd name="connsiteY0" fmla="*/ 0 h 2857"/>
                      <a:gd name="connsiteX1" fmla="*/ 1909762 w 1911667"/>
                      <a:gd name="connsiteY1" fmla="*/ 0 h 2857"/>
                      <a:gd name="connsiteX2" fmla="*/ 1911668 w 1911667"/>
                      <a:gd name="connsiteY2" fmla="*/ 2857 h 2857"/>
                      <a:gd name="connsiteX3" fmla="*/ 0 w 1911667"/>
                      <a:gd name="connsiteY3" fmla="*/ 2857 h 2857"/>
                      <a:gd name="connsiteX4" fmla="*/ 1905 w 1911667"/>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667" h="2857">
                        <a:moveTo>
                          <a:pt x="1905" y="0"/>
                        </a:moveTo>
                        <a:lnTo>
                          <a:pt x="1909762" y="0"/>
                        </a:lnTo>
                        <a:cubicBezTo>
                          <a:pt x="1910715" y="953"/>
                          <a:pt x="1910715" y="1905"/>
                          <a:pt x="1911668" y="2857"/>
                        </a:cubicBezTo>
                        <a:lnTo>
                          <a:pt x="0" y="2857"/>
                        </a:lnTo>
                        <a:cubicBezTo>
                          <a:pt x="952" y="1905"/>
                          <a:pt x="952"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6" name="Forma libre: forma 2200">
                    <a:extLst>
                      <a:ext uri="{FF2B5EF4-FFF2-40B4-BE49-F238E27FC236}">
                        <a16:creationId xmlns:a16="http://schemas.microsoft.com/office/drawing/2014/main" id="{7569AB45-01DC-A94B-0727-FE2B5504C48D}"/>
                      </a:ext>
                    </a:extLst>
                  </p:cNvPr>
                  <p:cNvSpPr/>
                  <p:nvPr/>
                </p:nvSpPr>
                <p:spPr>
                  <a:xfrm>
                    <a:off x="8008724" y="6133068"/>
                    <a:ext cx="1915477" cy="2857"/>
                  </a:xfrm>
                  <a:custGeom>
                    <a:avLst/>
                    <a:gdLst>
                      <a:gd name="connsiteX0" fmla="*/ 1905 w 1915477"/>
                      <a:gd name="connsiteY0" fmla="*/ 0 h 2857"/>
                      <a:gd name="connsiteX1" fmla="*/ 1913573 w 1915477"/>
                      <a:gd name="connsiteY1" fmla="*/ 0 h 2857"/>
                      <a:gd name="connsiteX2" fmla="*/ 1915478 w 1915477"/>
                      <a:gd name="connsiteY2" fmla="*/ 2858 h 2857"/>
                      <a:gd name="connsiteX3" fmla="*/ 0 w 1915477"/>
                      <a:gd name="connsiteY3" fmla="*/ 2858 h 2857"/>
                      <a:gd name="connsiteX4" fmla="*/ 1905 w 1915477"/>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5477" h="2857">
                        <a:moveTo>
                          <a:pt x="1905" y="0"/>
                        </a:moveTo>
                        <a:lnTo>
                          <a:pt x="1913573" y="0"/>
                        </a:lnTo>
                        <a:cubicBezTo>
                          <a:pt x="1914525" y="953"/>
                          <a:pt x="1914525" y="1905"/>
                          <a:pt x="1915478" y="2858"/>
                        </a:cubicBezTo>
                        <a:lnTo>
                          <a:pt x="0" y="2858"/>
                        </a:lnTo>
                        <a:cubicBezTo>
                          <a:pt x="952" y="1905"/>
                          <a:pt x="1905"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7" name="Forma libre: forma 2201">
                    <a:extLst>
                      <a:ext uri="{FF2B5EF4-FFF2-40B4-BE49-F238E27FC236}">
                        <a16:creationId xmlns:a16="http://schemas.microsoft.com/office/drawing/2014/main" id="{56952BAC-327E-0F4C-7DBC-FC17F0D4ADE0}"/>
                      </a:ext>
                    </a:extLst>
                  </p:cNvPr>
                  <p:cNvSpPr/>
                  <p:nvPr/>
                </p:nvSpPr>
                <p:spPr>
                  <a:xfrm>
                    <a:off x="8006820" y="6135926"/>
                    <a:ext cx="1919287" cy="2857"/>
                  </a:xfrm>
                  <a:custGeom>
                    <a:avLst/>
                    <a:gdLst>
                      <a:gd name="connsiteX0" fmla="*/ 1905 w 1919287"/>
                      <a:gd name="connsiteY0" fmla="*/ 0 h 2857"/>
                      <a:gd name="connsiteX1" fmla="*/ 1917383 w 1919287"/>
                      <a:gd name="connsiteY1" fmla="*/ 0 h 2857"/>
                      <a:gd name="connsiteX2" fmla="*/ 1919287 w 1919287"/>
                      <a:gd name="connsiteY2" fmla="*/ 2857 h 2857"/>
                      <a:gd name="connsiteX3" fmla="*/ 0 w 1919287"/>
                      <a:gd name="connsiteY3" fmla="*/ 2857 h 2857"/>
                      <a:gd name="connsiteX4" fmla="*/ 1905 w 1919287"/>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9287" h="2857">
                        <a:moveTo>
                          <a:pt x="1905" y="0"/>
                        </a:moveTo>
                        <a:lnTo>
                          <a:pt x="1917383" y="0"/>
                        </a:lnTo>
                        <a:cubicBezTo>
                          <a:pt x="1918335" y="953"/>
                          <a:pt x="1918335" y="1905"/>
                          <a:pt x="1919287" y="2857"/>
                        </a:cubicBezTo>
                        <a:lnTo>
                          <a:pt x="0" y="2857"/>
                        </a:lnTo>
                        <a:cubicBezTo>
                          <a:pt x="952" y="1905"/>
                          <a:pt x="1905"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8" name="Forma libre: forma 2202">
                    <a:extLst>
                      <a:ext uri="{FF2B5EF4-FFF2-40B4-BE49-F238E27FC236}">
                        <a16:creationId xmlns:a16="http://schemas.microsoft.com/office/drawing/2014/main" id="{7765F739-67F9-AE64-2AA2-84716FAD8817}"/>
                      </a:ext>
                    </a:extLst>
                  </p:cNvPr>
                  <p:cNvSpPr/>
                  <p:nvPr/>
                </p:nvSpPr>
                <p:spPr>
                  <a:xfrm>
                    <a:off x="8004914" y="6139736"/>
                    <a:ext cx="1922145" cy="2857"/>
                  </a:xfrm>
                  <a:custGeom>
                    <a:avLst/>
                    <a:gdLst>
                      <a:gd name="connsiteX0" fmla="*/ 1905 w 1922145"/>
                      <a:gd name="connsiteY0" fmla="*/ 0 h 2857"/>
                      <a:gd name="connsiteX1" fmla="*/ 1920240 w 1922145"/>
                      <a:gd name="connsiteY1" fmla="*/ 0 h 2857"/>
                      <a:gd name="connsiteX2" fmla="*/ 1922145 w 1922145"/>
                      <a:gd name="connsiteY2" fmla="*/ 2857 h 2857"/>
                      <a:gd name="connsiteX3" fmla="*/ 0 w 1922145"/>
                      <a:gd name="connsiteY3" fmla="*/ 2857 h 2857"/>
                      <a:gd name="connsiteX4" fmla="*/ 1905 w 1922145"/>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2145" h="2857">
                        <a:moveTo>
                          <a:pt x="1905" y="0"/>
                        </a:moveTo>
                        <a:lnTo>
                          <a:pt x="1920240" y="0"/>
                        </a:lnTo>
                        <a:cubicBezTo>
                          <a:pt x="1921193" y="953"/>
                          <a:pt x="1921193" y="1905"/>
                          <a:pt x="1922145" y="2857"/>
                        </a:cubicBezTo>
                        <a:lnTo>
                          <a:pt x="0" y="2857"/>
                        </a:lnTo>
                        <a:cubicBezTo>
                          <a:pt x="953" y="1905"/>
                          <a:pt x="1905"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9" name="Forma libre: forma 2203">
                    <a:extLst>
                      <a:ext uri="{FF2B5EF4-FFF2-40B4-BE49-F238E27FC236}">
                        <a16:creationId xmlns:a16="http://schemas.microsoft.com/office/drawing/2014/main" id="{FBADD3A6-2366-623A-48A1-BD7DED4F03CB}"/>
                      </a:ext>
                    </a:extLst>
                  </p:cNvPr>
                  <p:cNvSpPr/>
                  <p:nvPr/>
                </p:nvSpPr>
                <p:spPr>
                  <a:xfrm>
                    <a:off x="8003010" y="6142593"/>
                    <a:ext cx="1925955" cy="3810"/>
                  </a:xfrm>
                  <a:custGeom>
                    <a:avLst/>
                    <a:gdLst>
                      <a:gd name="connsiteX0" fmla="*/ 1905 w 1925955"/>
                      <a:gd name="connsiteY0" fmla="*/ 0 h 3810"/>
                      <a:gd name="connsiteX1" fmla="*/ 1924050 w 1925955"/>
                      <a:gd name="connsiteY1" fmla="*/ 0 h 3810"/>
                      <a:gd name="connsiteX2" fmla="*/ 1925955 w 1925955"/>
                      <a:gd name="connsiteY2" fmla="*/ 3810 h 3810"/>
                      <a:gd name="connsiteX3" fmla="*/ 0 w 1925955"/>
                      <a:gd name="connsiteY3" fmla="*/ 3810 h 3810"/>
                      <a:gd name="connsiteX4" fmla="*/ 1905 w 1925955"/>
                      <a:gd name="connsiteY4" fmla="*/ 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955" h="3810">
                        <a:moveTo>
                          <a:pt x="1905" y="0"/>
                        </a:moveTo>
                        <a:lnTo>
                          <a:pt x="1924050" y="0"/>
                        </a:lnTo>
                        <a:cubicBezTo>
                          <a:pt x="1925003" y="953"/>
                          <a:pt x="1925003" y="2858"/>
                          <a:pt x="1925955" y="3810"/>
                        </a:cubicBezTo>
                        <a:lnTo>
                          <a:pt x="0" y="3810"/>
                        </a:lnTo>
                        <a:cubicBezTo>
                          <a:pt x="952" y="2858"/>
                          <a:pt x="1905"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0" name="Forma libre: forma 2204">
                    <a:extLst>
                      <a:ext uri="{FF2B5EF4-FFF2-40B4-BE49-F238E27FC236}">
                        <a16:creationId xmlns:a16="http://schemas.microsoft.com/office/drawing/2014/main" id="{252ED88B-E36E-9854-A04C-390C5533C9C2}"/>
                      </a:ext>
                    </a:extLst>
                  </p:cNvPr>
                  <p:cNvSpPr/>
                  <p:nvPr/>
                </p:nvSpPr>
                <p:spPr>
                  <a:xfrm>
                    <a:off x="8001105" y="6146404"/>
                    <a:ext cx="1930717" cy="3809"/>
                  </a:xfrm>
                  <a:custGeom>
                    <a:avLst/>
                    <a:gdLst>
                      <a:gd name="connsiteX0" fmla="*/ 1905 w 1930717"/>
                      <a:gd name="connsiteY0" fmla="*/ 0 h 3809"/>
                      <a:gd name="connsiteX1" fmla="*/ 1928812 w 1930717"/>
                      <a:gd name="connsiteY1" fmla="*/ 0 h 3809"/>
                      <a:gd name="connsiteX2" fmla="*/ 1930718 w 1930717"/>
                      <a:gd name="connsiteY2" fmla="*/ 3810 h 3809"/>
                      <a:gd name="connsiteX3" fmla="*/ 0 w 1930717"/>
                      <a:gd name="connsiteY3" fmla="*/ 3810 h 3809"/>
                      <a:gd name="connsiteX4" fmla="*/ 1905 w 1930717"/>
                      <a:gd name="connsiteY4" fmla="*/ 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0717" h="3809">
                        <a:moveTo>
                          <a:pt x="1905" y="0"/>
                        </a:moveTo>
                        <a:lnTo>
                          <a:pt x="1928812" y="0"/>
                        </a:lnTo>
                        <a:cubicBezTo>
                          <a:pt x="1929765" y="952"/>
                          <a:pt x="1930718" y="2857"/>
                          <a:pt x="1930718" y="3810"/>
                        </a:cubicBezTo>
                        <a:lnTo>
                          <a:pt x="0" y="3810"/>
                        </a:lnTo>
                        <a:cubicBezTo>
                          <a:pt x="952" y="2857"/>
                          <a:pt x="952" y="952"/>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1" name="Forma libre: forma 2205">
                    <a:extLst>
                      <a:ext uri="{FF2B5EF4-FFF2-40B4-BE49-F238E27FC236}">
                        <a16:creationId xmlns:a16="http://schemas.microsoft.com/office/drawing/2014/main" id="{678F8B61-8463-B3D9-9ACD-EF746926D29A}"/>
                      </a:ext>
                    </a:extLst>
                  </p:cNvPr>
                  <p:cNvSpPr/>
                  <p:nvPr/>
                </p:nvSpPr>
                <p:spPr>
                  <a:xfrm>
                    <a:off x="7998247" y="6150214"/>
                    <a:ext cx="1936432" cy="4762"/>
                  </a:xfrm>
                  <a:custGeom>
                    <a:avLst/>
                    <a:gdLst>
                      <a:gd name="connsiteX0" fmla="*/ 2858 w 1936432"/>
                      <a:gd name="connsiteY0" fmla="*/ 0 h 4762"/>
                      <a:gd name="connsiteX1" fmla="*/ 1933575 w 1936432"/>
                      <a:gd name="connsiteY1" fmla="*/ 0 h 4762"/>
                      <a:gd name="connsiteX2" fmla="*/ 1936432 w 1936432"/>
                      <a:gd name="connsiteY2" fmla="*/ 4763 h 4762"/>
                      <a:gd name="connsiteX3" fmla="*/ 0 w 1936432"/>
                      <a:gd name="connsiteY3" fmla="*/ 4763 h 4762"/>
                      <a:gd name="connsiteX4" fmla="*/ 2858 w 1936432"/>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6432" h="4762">
                        <a:moveTo>
                          <a:pt x="2858" y="0"/>
                        </a:moveTo>
                        <a:lnTo>
                          <a:pt x="1933575" y="0"/>
                        </a:lnTo>
                        <a:cubicBezTo>
                          <a:pt x="1934528" y="1905"/>
                          <a:pt x="1935480" y="2857"/>
                          <a:pt x="1936432" y="4763"/>
                        </a:cubicBezTo>
                        <a:lnTo>
                          <a:pt x="0" y="4763"/>
                        </a:lnTo>
                        <a:cubicBezTo>
                          <a:pt x="952" y="2857"/>
                          <a:pt x="1905" y="953"/>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2" name="Forma libre: forma 2206">
                    <a:extLst>
                      <a:ext uri="{FF2B5EF4-FFF2-40B4-BE49-F238E27FC236}">
                        <a16:creationId xmlns:a16="http://schemas.microsoft.com/office/drawing/2014/main" id="{B6E3C10B-D670-35F5-B269-74AA9D2D6469}"/>
                      </a:ext>
                    </a:extLst>
                  </p:cNvPr>
                  <p:cNvSpPr/>
                  <p:nvPr/>
                </p:nvSpPr>
                <p:spPr>
                  <a:xfrm>
                    <a:off x="7995389" y="6154024"/>
                    <a:ext cx="1942147" cy="4762"/>
                  </a:xfrm>
                  <a:custGeom>
                    <a:avLst/>
                    <a:gdLst>
                      <a:gd name="connsiteX0" fmla="*/ 2858 w 1942147"/>
                      <a:gd name="connsiteY0" fmla="*/ 0 h 4762"/>
                      <a:gd name="connsiteX1" fmla="*/ 1939290 w 1942147"/>
                      <a:gd name="connsiteY1" fmla="*/ 0 h 4762"/>
                      <a:gd name="connsiteX2" fmla="*/ 1942148 w 1942147"/>
                      <a:gd name="connsiteY2" fmla="*/ 4763 h 4762"/>
                      <a:gd name="connsiteX3" fmla="*/ 0 w 1942147"/>
                      <a:gd name="connsiteY3" fmla="*/ 4763 h 4762"/>
                      <a:gd name="connsiteX4" fmla="*/ 2858 w 1942147"/>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2147" h="4762">
                        <a:moveTo>
                          <a:pt x="2858" y="0"/>
                        </a:moveTo>
                        <a:lnTo>
                          <a:pt x="1939290" y="0"/>
                        </a:lnTo>
                        <a:cubicBezTo>
                          <a:pt x="1940243" y="1905"/>
                          <a:pt x="1941195" y="2857"/>
                          <a:pt x="1942148" y="4763"/>
                        </a:cubicBezTo>
                        <a:lnTo>
                          <a:pt x="0" y="4763"/>
                        </a:lnTo>
                        <a:cubicBezTo>
                          <a:pt x="953" y="3810"/>
                          <a:pt x="1905" y="1905"/>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3" name="Forma libre: forma 2207">
                    <a:extLst>
                      <a:ext uri="{FF2B5EF4-FFF2-40B4-BE49-F238E27FC236}">
                        <a16:creationId xmlns:a16="http://schemas.microsoft.com/office/drawing/2014/main" id="{0C66624E-501F-36B3-EBE8-9CEEFF03435A}"/>
                      </a:ext>
                    </a:extLst>
                  </p:cNvPr>
                  <p:cNvSpPr/>
                  <p:nvPr/>
                </p:nvSpPr>
                <p:spPr>
                  <a:xfrm>
                    <a:off x="7992532" y="6158786"/>
                    <a:ext cx="1946909" cy="4762"/>
                  </a:xfrm>
                  <a:custGeom>
                    <a:avLst/>
                    <a:gdLst>
                      <a:gd name="connsiteX0" fmla="*/ 2857 w 1946909"/>
                      <a:gd name="connsiteY0" fmla="*/ 0 h 4762"/>
                      <a:gd name="connsiteX1" fmla="*/ 1944053 w 1946909"/>
                      <a:gd name="connsiteY1" fmla="*/ 0 h 4762"/>
                      <a:gd name="connsiteX2" fmla="*/ 1946910 w 1946909"/>
                      <a:gd name="connsiteY2" fmla="*/ 4763 h 4762"/>
                      <a:gd name="connsiteX3" fmla="*/ 0 w 1946909"/>
                      <a:gd name="connsiteY3" fmla="*/ 4763 h 4762"/>
                      <a:gd name="connsiteX4" fmla="*/ 2857 w 1946909"/>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6909" h="4762">
                        <a:moveTo>
                          <a:pt x="2857" y="0"/>
                        </a:moveTo>
                        <a:lnTo>
                          <a:pt x="1944053" y="0"/>
                        </a:lnTo>
                        <a:cubicBezTo>
                          <a:pt x="1945005" y="1905"/>
                          <a:pt x="1945958" y="3810"/>
                          <a:pt x="1946910" y="4763"/>
                        </a:cubicBezTo>
                        <a:lnTo>
                          <a:pt x="0" y="4763"/>
                        </a:lnTo>
                        <a:cubicBezTo>
                          <a:pt x="952" y="3810"/>
                          <a:pt x="1905" y="1905"/>
                          <a:pt x="2857"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4" name="Forma libre: forma 2208">
                    <a:extLst>
                      <a:ext uri="{FF2B5EF4-FFF2-40B4-BE49-F238E27FC236}">
                        <a16:creationId xmlns:a16="http://schemas.microsoft.com/office/drawing/2014/main" id="{B051EC98-882D-F4C2-19D8-33910D958072}"/>
                      </a:ext>
                    </a:extLst>
                  </p:cNvPr>
                  <p:cNvSpPr/>
                  <p:nvPr/>
                </p:nvSpPr>
                <p:spPr>
                  <a:xfrm>
                    <a:off x="7988722" y="6164501"/>
                    <a:ext cx="1955482" cy="6667"/>
                  </a:xfrm>
                  <a:custGeom>
                    <a:avLst/>
                    <a:gdLst>
                      <a:gd name="connsiteX0" fmla="*/ 3810 w 1955482"/>
                      <a:gd name="connsiteY0" fmla="*/ 0 h 6667"/>
                      <a:gd name="connsiteX1" fmla="*/ 1951673 w 1955482"/>
                      <a:gd name="connsiteY1" fmla="*/ 0 h 6667"/>
                      <a:gd name="connsiteX2" fmla="*/ 1955482 w 1955482"/>
                      <a:gd name="connsiteY2" fmla="*/ 6667 h 6667"/>
                      <a:gd name="connsiteX3" fmla="*/ 0 w 1955482"/>
                      <a:gd name="connsiteY3" fmla="*/ 6667 h 6667"/>
                      <a:gd name="connsiteX4" fmla="*/ 3810 w 1955482"/>
                      <a:gd name="connsiteY4" fmla="*/ 0 h 6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5482" h="6667">
                        <a:moveTo>
                          <a:pt x="3810" y="0"/>
                        </a:moveTo>
                        <a:lnTo>
                          <a:pt x="1951673" y="0"/>
                        </a:lnTo>
                        <a:cubicBezTo>
                          <a:pt x="1952625" y="1905"/>
                          <a:pt x="1954530" y="4763"/>
                          <a:pt x="1955482" y="6667"/>
                        </a:cubicBezTo>
                        <a:lnTo>
                          <a:pt x="0" y="6667"/>
                        </a:lnTo>
                        <a:cubicBezTo>
                          <a:pt x="1905" y="3810"/>
                          <a:pt x="2858" y="1905"/>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5" name="Forma libre: forma 2209">
                    <a:extLst>
                      <a:ext uri="{FF2B5EF4-FFF2-40B4-BE49-F238E27FC236}">
                        <a16:creationId xmlns:a16="http://schemas.microsoft.com/office/drawing/2014/main" id="{B86B0DD3-12D0-9AFF-8B50-280BDF0F366B}"/>
                      </a:ext>
                    </a:extLst>
                  </p:cNvPr>
                  <p:cNvSpPr/>
                  <p:nvPr/>
                </p:nvSpPr>
                <p:spPr>
                  <a:xfrm>
                    <a:off x="7983960" y="6171168"/>
                    <a:ext cx="1965007" cy="8572"/>
                  </a:xfrm>
                  <a:custGeom>
                    <a:avLst/>
                    <a:gdLst>
                      <a:gd name="connsiteX0" fmla="*/ 4763 w 1965007"/>
                      <a:gd name="connsiteY0" fmla="*/ 0 h 8572"/>
                      <a:gd name="connsiteX1" fmla="*/ 1960245 w 1965007"/>
                      <a:gd name="connsiteY1" fmla="*/ 0 h 8572"/>
                      <a:gd name="connsiteX2" fmla="*/ 1965007 w 1965007"/>
                      <a:gd name="connsiteY2" fmla="*/ 8573 h 8572"/>
                      <a:gd name="connsiteX3" fmla="*/ 0 w 1965007"/>
                      <a:gd name="connsiteY3" fmla="*/ 8573 h 8572"/>
                      <a:gd name="connsiteX4" fmla="*/ 4763 w 1965007"/>
                      <a:gd name="connsiteY4" fmla="*/ 0 h 8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5007" h="8572">
                        <a:moveTo>
                          <a:pt x="4763" y="0"/>
                        </a:moveTo>
                        <a:lnTo>
                          <a:pt x="1960245" y="0"/>
                        </a:lnTo>
                        <a:cubicBezTo>
                          <a:pt x="1962150" y="2858"/>
                          <a:pt x="1964055" y="5715"/>
                          <a:pt x="1965007" y="8573"/>
                        </a:cubicBezTo>
                        <a:lnTo>
                          <a:pt x="0" y="8573"/>
                        </a:lnTo>
                        <a:cubicBezTo>
                          <a:pt x="1905" y="5715"/>
                          <a:pt x="2858" y="2858"/>
                          <a:pt x="476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6" name="Forma libre: forma 2210">
                    <a:extLst>
                      <a:ext uri="{FF2B5EF4-FFF2-40B4-BE49-F238E27FC236}">
                        <a16:creationId xmlns:a16="http://schemas.microsoft.com/office/drawing/2014/main" id="{18DB4AD4-F3A0-29DA-8376-964FB2366C6E}"/>
                      </a:ext>
                    </a:extLst>
                  </p:cNvPr>
                  <p:cNvSpPr/>
                  <p:nvPr/>
                </p:nvSpPr>
                <p:spPr>
                  <a:xfrm>
                    <a:off x="7965862" y="6179741"/>
                    <a:ext cx="2001202" cy="32384"/>
                  </a:xfrm>
                  <a:custGeom>
                    <a:avLst/>
                    <a:gdLst>
                      <a:gd name="connsiteX0" fmla="*/ 18098 w 2001202"/>
                      <a:gd name="connsiteY0" fmla="*/ 0 h 32384"/>
                      <a:gd name="connsiteX1" fmla="*/ 1983105 w 2001202"/>
                      <a:gd name="connsiteY1" fmla="*/ 0 h 32384"/>
                      <a:gd name="connsiteX2" fmla="*/ 2001203 w 2001202"/>
                      <a:gd name="connsiteY2" fmla="*/ 32385 h 32384"/>
                      <a:gd name="connsiteX3" fmla="*/ 0 w 2001202"/>
                      <a:gd name="connsiteY3" fmla="*/ 32385 h 32384"/>
                      <a:gd name="connsiteX4" fmla="*/ 18098 w 2001202"/>
                      <a:gd name="connsiteY4" fmla="*/ 0 h 32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202" h="32384">
                        <a:moveTo>
                          <a:pt x="18098" y="0"/>
                        </a:moveTo>
                        <a:lnTo>
                          <a:pt x="1983105" y="0"/>
                        </a:lnTo>
                        <a:cubicBezTo>
                          <a:pt x="1994535" y="20002"/>
                          <a:pt x="2001203" y="32385"/>
                          <a:pt x="2001203" y="32385"/>
                        </a:cubicBezTo>
                        <a:lnTo>
                          <a:pt x="0" y="32385"/>
                        </a:lnTo>
                        <a:cubicBezTo>
                          <a:pt x="0" y="31432"/>
                          <a:pt x="6668" y="19050"/>
                          <a:pt x="1809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589" name="Gráfico 436">
                <a:extLst>
                  <a:ext uri="{FF2B5EF4-FFF2-40B4-BE49-F238E27FC236}">
                    <a16:creationId xmlns:a16="http://schemas.microsoft.com/office/drawing/2014/main" id="{668F9EB8-3B4A-D04D-AA83-C4389B23029C}"/>
                  </a:ext>
                </a:extLst>
              </p:cNvPr>
              <p:cNvGrpSpPr/>
              <p:nvPr/>
            </p:nvGrpSpPr>
            <p:grpSpPr>
              <a:xfrm>
                <a:off x="9901342" y="4477624"/>
                <a:ext cx="1067752" cy="1733550"/>
                <a:chOff x="9901342" y="4477624"/>
                <a:chExt cx="1067752" cy="1733550"/>
              </a:xfrm>
              <a:grpFill/>
            </p:grpSpPr>
            <p:sp>
              <p:nvSpPr>
                <p:cNvPr id="697" name="Forma libre: forma 2161">
                  <a:extLst>
                    <a:ext uri="{FF2B5EF4-FFF2-40B4-BE49-F238E27FC236}">
                      <a16:creationId xmlns:a16="http://schemas.microsoft.com/office/drawing/2014/main" id="{7082EF74-FC57-82FF-8F24-3FE5C1D9BD70}"/>
                    </a:ext>
                  </a:extLst>
                </p:cNvPr>
                <p:cNvSpPr/>
                <p:nvPr/>
              </p:nvSpPr>
              <p:spPr>
                <a:xfrm>
                  <a:off x="9901342" y="4477624"/>
                  <a:ext cx="1067752" cy="1733550"/>
                </a:xfrm>
                <a:custGeom>
                  <a:avLst/>
                  <a:gdLst>
                    <a:gd name="connsiteX0" fmla="*/ 935355 w 1067752"/>
                    <a:gd name="connsiteY0" fmla="*/ 0 h 1733550"/>
                    <a:gd name="connsiteX1" fmla="*/ 1067753 w 1067752"/>
                    <a:gd name="connsiteY1" fmla="*/ 0 h 1733550"/>
                    <a:gd name="connsiteX2" fmla="*/ 65723 w 1067752"/>
                    <a:gd name="connsiteY2" fmla="*/ 1733550 h 1733550"/>
                    <a:gd name="connsiteX3" fmla="*/ 0 w 1067752"/>
                    <a:gd name="connsiteY3" fmla="*/ 1619250 h 1733550"/>
                    <a:gd name="connsiteX4" fmla="*/ 935355 w 1067752"/>
                    <a:gd name="connsiteY4" fmla="*/ 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752" h="1733550">
                      <a:moveTo>
                        <a:pt x="935355" y="0"/>
                      </a:moveTo>
                      <a:cubicBezTo>
                        <a:pt x="1008698" y="0"/>
                        <a:pt x="1067753" y="0"/>
                        <a:pt x="1067753" y="0"/>
                      </a:cubicBezTo>
                      <a:lnTo>
                        <a:pt x="65723" y="1733550"/>
                      </a:lnTo>
                      <a:cubicBezTo>
                        <a:pt x="65723" y="1733550"/>
                        <a:pt x="36195" y="1682115"/>
                        <a:pt x="0" y="1619250"/>
                      </a:cubicBezTo>
                      <a:cubicBezTo>
                        <a:pt x="0" y="1619250"/>
                        <a:pt x="935355" y="0"/>
                        <a:pt x="935355" y="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98" name="Gráfico 436">
                  <a:extLst>
                    <a:ext uri="{FF2B5EF4-FFF2-40B4-BE49-F238E27FC236}">
                      <a16:creationId xmlns:a16="http://schemas.microsoft.com/office/drawing/2014/main" id="{24FD0E7A-80B7-A710-B1D6-9F63504C90C5}"/>
                    </a:ext>
                  </a:extLst>
                </p:cNvPr>
                <p:cNvGrpSpPr/>
                <p:nvPr/>
              </p:nvGrpSpPr>
              <p:grpSpPr>
                <a:xfrm>
                  <a:off x="9901342" y="4477624"/>
                  <a:ext cx="1067752" cy="1733550"/>
                  <a:chOff x="9901342" y="4477624"/>
                  <a:chExt cx="1067752" cy="1733550"/>
                </a:xfrm>
                <a:grpFill/>
              </p:grpSpPr>
              <p:sp>
                <p:nvSpPr>
                  <p:cNvPr id="699" name="Forma libre: forma 2163">
                    <a:extLst>
                      <a:ext uri="{FF2B5EF4-FFF2-40B4-BE49-F238E27FC236}">
                        <a16:creationId xmlns:a16="http://schemas.microsoft.com/office/drawing/2014/main" id="{584EDE3C-2CD0-9992-7255-A06D3B72F20B}"/>
                      </a:ext>
                    </a:extLst>
                  </p:cNvPr>
                  <p:cNvSpPr/>
                  <p:nvPr/>
                </p:nvSpPr>
                <p:spPr>
                  <a:xfrm>
                    <a:off x="9901342" y="4477624"/>
                    <a:ext cx="944880" cy="1628775"/>
                  </a:xfrm>
                  <a:custGeom>
                    <a:avLst/>
                    <a:gdLst>
                      <a:gd name="connsiteX0" fmla="*/ 0 w 944880"/>
                      <a:gd name="connsiteY0" fmla="*/ 1619250 h 1628775"/>
                      <a:gd name="connsiteX1" fmla="*/ 934403 w 944880"/>
                      <a:gd name="connsiteY1" fmla="*/ 0 h 1628775"/>
                      <a:gd name="connsiteX2" fmla="*/ 944880 w 944880"/>
                      <a:gd name="connsiteY2" fmla="*/ 0 h 1628775"/>
                      <a:gd name="connsiteX3" fmla="*/ 4763 w 944880"/>
                      <a:gd name="connsiteY3" fmla="*/ 1628775 h 1628775"/>
                      <a:gd name="connsiteX4" fmla="*/ 0 w 944880"/>
                      <a:gd name="connsiteY4" fmla="*/ 1619250 h 1628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880" h="1628775">
                        <a:moveTo>
                          <a:pt x="0" y="1619250"/>
                        </a:moveTo>
                        <a:lnTo>
                          <a:pt x="934403" y="0"/>
                        </a:lnTo>
                        <a:cubicBezTo>
                          <a:pt x="938213" y="0"/>
                          <a:pt x="942023" y="0"/>
                          <a:pt x="944880" y="0"/>
                        </a:cubicBezTo>
                        <a:lnTo>
                          <a:pt x="4763" y="1628775"/>
                        </a:lnTo>
                        <a:cubicBezTo>
                          <a:pt x="3810" y="1625918"/>
                          <a:pt x="1905" y="1622107"/>
                          <a:pt x="0" y="161925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0" name="Forma libre: forma 2164">
                    <a:extLst>
                      <a:ext uri="{FF2B5EF4-FFF2-40B4-BE49-F238E27FC236}">
                        <a16:creationId xmlns:a16="http://schemas.microsoft.com/office/drawing/2014/main" id="{2B64A552-C9DF-C2B0-1EF7-2CE12F232BD4}"/>
                      </a:ext>
                    </a:extLst>
                  </p:cNvPr>
                  <p:cNvSpPr/>
                  <p:nvPr/>
                </p:nvSpPr>
                <p:spPr>
                  <a:xfrm>
                    <a:off x="9907057" y="4477624"/>
                    <a:ext cx="949642" cy="1637347"/>
                  </a:xfrm>
                  <a:custGeom>
                    <a:avLst/>
                    <a:gdLst>
                      <a:gd name="connsiteX0" fmla="*/ 0 w 949642"/>
                      <a:gd name="connsiteY0" fmla="*/ 1628775 h 1637347"/>
                      <a:gd name="connsiteX1" fmla="*/ 940118 w 949642"/>
                      <a:gd name="connsiteY1" fmla="*/ 0 h 1637347"/>
                      <a:gd name="connsiteX2" fmla="*/ 949643 w 949642"/>
                      <a:gd name="connsiteY2" fmla="*/ 0 h 1637347"/>
                      <a:gd name="connsiteX3" fmla="*/ 4763 w 949642"/>
                      <a:gd name="connsiteY3" fmla="*/ 1637348 h 1637347"/>
                      <a:gd name="connsiteX4" fmla="*/ 0 w 949642"/>
                      <a:gd name="connsiteY4" fmla="*/ 1628775 h 1637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642" h="1637347">
                        <a:moveTo>
                          <a:pt x="0" y="1628775"/>
                        </a:moveTo>
                        <a:lnTo>
                          <a:pt x="940118" y="0"/>
                        </a:lnTo>
                        <a:cubicBezTo>
                          <a:pt x="942975" y="0"/>
                          <a:pt x="946785" y="0"/>
                          <a:pt x="949643" y="0"/>
                        </a:cubicBezTo>
                        <a:lnTo>
                          <a:pt x="4763" y="1637348"/>
                        </a:lnTo>
                        <a:cubicBezTo>
                          <a:pt x="2858" y="1634490"/>
                          <a:pt x="953" y="1631632"/>
                          <a:pt x="0" y="162877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1" name="Forma libre: forma 2165">
                    <a:extLst>
                      <a:ext uri="{FF2B5EF4-FFF2-40B4-BE49-F238E27FC236}">
                        <a16:creationId xmlns:a16="http://schemas.microsoft.com/office/drawing/2014/main" id="{67A5462B-E18F-2C12-4C6C-F326451E3F14}"/>
                      </a:ext>
                    </a:extLst>
                  </p:cNvPr>
                  <p:cNvSpPr/>
                  <p:nvPr/>
                </p:nvSpPr>
                <p:spPr>
                  <a:xfrm>
                    <a:off x="9911819" y="4477624"/>
                    <a:ext cx="951547" cy="1642109"/>
                  </a:xfrm>
                  <a:custGeom>
                    <a:avLst/>
                    <a:gdLst>
                      <a:gd name="connsiteX0" fmla="*/ 0 w 951547"/>
                      <a:gd name="connsiteY0" fmla="*/ 1637348 h 1642109"/>
                      <a:gd name="connsiteX1" fmla="*/ 944880 w 951547"/>
                      <a:gd name="connsiteY1" fmla="*/ 0 h 1642109"/>
                      <a:gd name="connsiteX2" fmla="*/ 951547 w 951547"/>
                      <a:gd name="connsiteY2" fmla="*/ 0 h 1642109"/>
                      <a:gd name="connsiteX3" fmla="*/ 3810 w 951547"/>
                      <a:gd name="connsiteY3" fmla="*/ 1642110 h 1642109"/>
                      <a:gd name="connsiteX4" fmla="*/ 0 w 951547"/>
                      <a:gd name="connsiteY4" fmla="*/ 1637348 h 1642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547" h="1642109">
                        <a:moveTo>
                          <a:pt x="0" y="1637348"/>
                        </a:moveTo>
                        <a:lnTo>
                          <a:pt x="944880" y="0"/>
                        </a:lnTo>
                        <a:cubicBezTo>
                          <a:pt x="946785" y="0"/>
                          <a:pt x="948690" y="0"/>
                          <a:pt x="951547" y="0"/>
                        </a:cubicBezTo>
                        <a:lnTo>
                          <a:pt x="3810" y="1642110"/>
                        </a:lnTo>
                        <a:cubicBezTo>
                          <a:pt x="1905" y="1640205"/>
                          <a:pt x="953" y="1638300"/>
                          <a:pt x="0" y="163734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2" name="Forma libre: forma 2166">
                    <a:extLst>
                      <a:ext uri="{FF2B5EF4-FFF2-40B4-BE49-F238E27FC236}">
                        <a16:creationId xmlns:a16="http://schemas.microsoft.com/office/drawing/2014/main" id="{6AC129F5-4DC8-BAB2-718B-98523200A338}"/>
                      </a:ext>
                    </a:extLst>
                  </p:cNvPr>
                  <p:cNvSpPr/>
                  <p:nvPr/>
                </p:nvSpPr>
                <p:spPr>
                  <a:xfrm>
                    <a:off x="9914677" y="4477624"/>
                    <a:ext cx="953452" cy="1646872"/>
                  </a:xfrm>
                  <a:custGeom>
                    <a:avLst/>
                    <a:gdLst>
                      <a:gd name="connsiteX0" fmla="*/ 0 w 953452"/>
                      <a:gd name="connsiteY0" fmla="*/ 1642110 h 1646872"/>
                      <a:gd name="connsiteX1" fmla="*/ 947738 w 953452"/>
                      <a:gd name="connsiteY1" fmla="*/ 0 h 1646872"/>
                      <a:gd name="connsiteX2" fmla="*/ 953452 w 953452"/>
                      <a:gd name="connsiteY2" fmla="*/ 0 h 1646872"/>
                      <a:gd name="connsiteX3" fmla="*/ 2857 w 953452"/>
                      <a:gd name="connsiteY3" fmla="*/ 1646873 h 1646872"/>
                      <a:gd name="connsiteX4" fmla="*/ 0 w 953452"/>
                      <a:gd name="connsiteY4" fmla="*/ 1642110 h 1646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452" h="1646872">
                        <a:moveTo>
                          <a:pt x="0" y="1642110"/>
                        </a:moveTo>
                        <a:lnTo>
                          <a:pt x="947738" y="0"/>
                        </a:lnTo>
                        <a:cubicBezTo>
                          <a:pt x="949642" y="0"/>
                          <a:pt x="951547" y="0"/>
                          <a:pt x="953452" y="0"/>
                        </a:cubicBezTo>
                        <a:lnTo>
                          <a:pt x="2857" y="1646873"/>
                        </a:lnTo>
                        <a:cubicBezTo>
                          <a:pt x="1905" y="1645920"/>
                          <a:pt x="952" y="1644015"/>
                          <a:pt x="0" y="16421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3" name="Forma libre: forma 2167">
                    <a:extLst>
                      <a:ext uri="{FF2B5EF4-FFF2-40B4-BE49-F238E27FC236}">
                        <a16:creationId xmlns:a16="http://schemas.microsoft.com/office/drawing/2014/main" id="{D16B770D-A404-140D-599E-716E8703C9F4}"/>
                      </a:ext>
                    </a:extLst>
                  </p:cNvPr>
                  <p:cNvSpPr/>
                  <p:nvPr/>
                </p:nvSpPr>
                <p:spPr>
                  <a:xfrm>
                    <a:off x="9917535" y="4477624"/>
                    <a:ext cx="955357" cy="1651634"/>
                  </a:xfrm>
                  <a:custGeom>
                    <a:avLst/>
                    <a:gdLst>
                      <a:gd name="connsiteX0" fmla="*/ 0 w 955357"/>
                      <a:gd name="connsiteY0" fmla="*/ 1646873 h 1651634"/>
                      <a:gd name="connsiteX1" fmla="*/ 950595 w 955357"/>
                      <a:gd name="connsiteY1" fmla="*/ 0 h 1651634"/>
                      <a:gd name="connsiteX2" fmla="*/ 955357 w 955357"/>
                      <a:gd name="connsiteY2" fmla="*/ 0 h 1651634"/>
                      <a:gd name="connsiteX3" fmla="*/ 1905 w 955357"/>
                      <a:gd name="connsiteY3" fmla="*/ 1651635 h 1651634"/>
                      <a:gd name="connsiteX4" fmla="*/ 0 w 955357"/>
                      <a:gd name="connsiteY4" fmla="*/ 1646873 h 1651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5357" h="1651634">
                        <a:moveTo>
                          <a:pt x="0" y="1646873"/>
                        </a:moveTo>
                        <a:lnTo>
                          <a:pt x="950595" y="0"/>
                        </a:lnTo>
                        <a:cubicBezTo>
                          <a:pt x="952500" y="0"/>
                          <a:pt x="953453" y="0"/>
                          <a:pt x="955357" y="0"/>
                        </a:cubicBezTo>
                        <a:lnTo>
                          <a:pt x="1905" y="1651635"/>
                        </a:lnTo>
                        <a:cubicBezTo>
                          <a:pt x="1905" y="1649730"/>
                          <a:pt x="953" y="1648778"/>
                          <a:pt x="0" y="164687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4" name="Forma libre: forma 2168">
                    <a:extLst>
                      <a:ext uri="{FF2B5EF4-FFF2-40B4-BE49-F238E27FC236}">
                        <a16:creationId xmlns:a16="http://schemas.microsoft.com/office/drawing/2014/main" id="{339CE046-B9A9-BAE5-6E97-8D8946BC6A1A}"/>
                      </a:ext>
                    </a:extLst>
                  </p:cNvPr>
                  <p:cNvSpPr/>
                  <p:nvPr/>
                </p:nvSpPr>
                <p:spPr>
                  <a:xfrm>
                    <a:off x="9919440" y="4477624"/>
                    <a:ext cx="958214" cy="1655444"/>
                  </a:xfrm>
                  <a:custGeom>
                    <a:avLst/>
                    <a:gdLst>
                      <a:gd name="connsiteX0" fmla="*/ 0 w 958214"/>
                      <a:gd name="connsiteY0" fmla="*/ 1651635 h 1655444"/>
                      <a:gd name="connsiteX1" fmla="*/ 953452 w 958214"/>
                      <a:gd name="connsiteY1" fmla="*/ 0 h 1655444"/>
                      <a:gd name="connsiteX2" fmla="*/ 958215 w 958214"/>
                      <a:gd name="connsiteY2" fmla="*/ 0 h 1655444"/>
                      <a:gd name="connsiteX3" fmla="*/ 2857 w 958214"/>
                      <a:gd name="connsiteY3" fmla="*/ 1655445 h 1655444"/>
                      <a:gd name="connsiteX4" fmla="*/ 0 w 958214"/>
                      <a:gd name="connsiteY4" fmla="*/ 1651635 h 1655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214" h="1655444">
                        <a:moveTo>
                          <a:pt x="0" y="1651635"/>
                        </a:moveTo>
                        <a:lnTo>
                          <a:pt x="953452" y="0"/>
                        </a:lnTo>
                        <a:cubicBezTo>
                          <a:pt x="955357" y="0"/>
                          <a:pt x="956310" y="0"/>
                          <a:pt x="958215" y="0"/>
                        </a:cubicBezTo>
                        <a:lnTo>
                          <a:pt x="2857" y="1655445"/>
                        </a:lnTo>
                        <a:cubicBezTo>
                          <a:pt x="1905" y="1653540"/>
                          <a:pt x="952" y="1652588"/>
                          <a:pt x="0" y="165163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5" name="Forma libre: forma 2169">
                    <a:extLst>
                      <a:ext uri="{FF2B5EF4-FFF2-40B4-BE49-F238E27FC236}">
                        <a16:creationId xmlns:a16="http://schemas.microsoft.com/office/drawing/2014/main" id="{358D12C0-4FA9-37DF-F945-FB8167A5B831}"/>
                      </a:ext>
                    </a:extLst>
                  </p:cNvPr>
                  <p:cNvSpPr/>
                  <p:nvPr/>
                </p:nvSpPr>
                <p:spPr>
                  <a:xfrm>
                    <a:off x="9922297" y="4477624"/>
                    <a:ext cx="960119" cy="1659255"/>
                  </a:xfrm>
                  <a:custGeom>
                    <a:avLst/>
                    <a:gdLst>
                      <a:gd name="connsiteX0" fmla="*/ 0 w 960119"/>
                      <a:gd name="connsiteY0" fmla="*/ 1655445 h 1659255"/>
                      <a:gd name="connsiteX1" fmla="*/ 955357 w 960119"/>
                      <a:gd name="connsiteY1" fmla="*/ 0 h 1659255"/>
                      <a:gd name="connsiteX2" fmla="*/ 960120 w 960119"/>
                      <a:gd name="connsiteY2" fmla="*/ 0 h 1659255"/>
                      <a:gd name="connsiteX3" fmla="*/ 1905 w 960119"/>
                      <a:gd name="connsiteY3" fmla="*/ 1659255 h 1659255"/>
                      <a:gd name="connsiteX4" fmla="*/ 0 w 960119"/>
                      <a:gd name="connsiteY4" fmla="*/ 1655445 h 1659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119" h="1659255">
                        <a:moveTo>
                          <a:pt x="0" y="1655445"/>
                        </a:moveTo>
                        <a:lnTo>
                          <a:pt x="955357" y="0"/>
                        </a:lnTo>
                        <a:cubicBezTo>
                          <a:pt x="957263" y="0"/>
                          <a:pt x="958215" y="0"/>
                          <a:pt x="960120" y="0"/>
                        </a:cubicBezTo>
                        <a:lnTo>
                          <a:pt x="1905" y="1659255"/>
                        </a:lnTo>
                        <a:cubicBezTo>
                          <a:pt x="953" y="1657350"/>
                          <a:pt x="953" y="1656398"/>
                          <a:pt x="0" y="165544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6" name="Forma libre: forma 2170">
                    <a:extLst>
                      <a:ext uri="{FF2B5EF4-FFF2-40B4-BE49-F238E27FC236}">
                        <a16:creationId xmlns:a16="http://schemas.microsoft.com/office/drawing/2014/main" id="{1642A95B-6DC6-485E-0721-AED9BE86549A}"/>
                      </a:ext>
                    </a:extLst>
                  </p:cNvPr>
                  <p:cNvSpPr/>
                  <p:nvPr/>
                </p:nvSpPr>
                <p:spPr>
                  <a:xfrm>
                    <a:off x="9924202" y="4477624"/>
                    <a:ext cx="962025" cy="1663065"/>
                  </a:xfrm>
                  <a:custGeom>
                    <a:avLst/>
                    <a:gdLst>
                      <a:gd name="connsiteX0" fmla="*/ 0 w 962025"/>
                      <a:gd name="connsiteY0" fmla="*/ 1659255 h 1663065"/>
                      <a:gd name="connsiteX1" fmla="*/ 958215 w 962025"/>
                      <a:gd name="connsiteY1" fmla="*/ 0 h 1663065"/>
                      <a:gd name="connsiteX2" fmla="*/ 962025 w 962025"/>
                      <a:gd name="connsiteY2" fmla="*/ 0 h 1663065"/>
                      <a:gd name="connsiteX3" fmla="*/ 1905 w 962025"/>
                      <a:gd name="connsiteY3" fmla="*/ 1663065 h 1663065"/>
                      <a:gd name="connsiteX4" fmla="*/ 0 w 962025"/>
                      <a:gd name="connsiteY4" fmla="*/ 1659255 h 1663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1663065">
                        <a:moveTo>
                          <a:pt x="0" y="1659255"/>
                        </a:moveTo>
                        <a:lnTo>
                          <a:pt x="958215" y="0"/>
                        </a:lnTo>
                        <a:cubicBezTo>
                          <a:pt x="960120" y="0"/>
                          <a:pt x="961072" y="0"/>
                          <a:pt x="962025" y="0"/>
                        </a:cubicBezTo>
                        <a:lnTo>
                          <a:pt x="1905" y="1663065"/>
                        </a:lnTo>
                        <a:cubicBezTo>
                          <a:pt x="1905" y="1661160"/>
                          <a:pt x="952" y="1660207"/>
                          <a:pt x="0" y="165925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7" name="Forma libre: forma 2171">
                    <a:extLst>
                      <a:ext uri="{FF2B5EF4-FFF2-40B4-BE49-F238E27FC236}">
                        <a16:creationId xmlns:a16="http://schemas.microsoft.com/office/drawing/2014/main" id="{7E755304-E3A7-BCDE-584B-D47F8899E0F8}"/>
                      </a:ext>
                    </a:extLst>
                  </p:cNvPr>
                  <p:cNvSpPr/>
                  <p:nvPr/>
                </p:nvSpPr>
                <p:spPr>
                  <a:xfrm>
                    <a:off x="9926107" y="4477624"/>
                    <a:ext cx="964882" cy="1666875"/>
                  </a:xfrm>
                  <a:custGeom>
                    <a:avLst/>
                    <a:gdLst>
                      <a:gd name="connsiteX0" fmla="*/ 0 w 964882"/>
                      <a:gd name="connsiteY0" fmla="*/ 1663065 h 1666875"/>
                      <a:gd name="connsiteX1" fmla="*/ 960120 w 964882"/>
                      <a:gd name="connsiteY1" fmla="*/ 0 h 1666875"/>
                      <a:gd name="connsiteX2" fmla="*/ 964883 w 964882"/>
                      <a:gd name="connsiteY2" fmla="*/ 0 h 1666875"/>
                      <a:gd name="connsiteX3" fmla="*/ 2858 w 964882"/>
                      <a:gd name="connsiteY3" fmla="*/ 1666875 h 1666875"/>
                      <a:gd name="connsiteX4" fmla="*/ 0 w 964882"/>
                      <a:gd name="connsiteY4" fmla="*/ 1663065 h 166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882" h="1666875">
                        <a:moveTo>
                          <a:pt x="0" y="1663065"/>
                        </a:moveTo>
                        <a:lnTo>
                          <a:pt x="960120" y="0"/>
                        </a:lnTo>
                        <a:cubicBezTo>
                          <a:pt x="962025" y="0"/>
                          <a:pt x="962978" y="0"/>
                          <a:pt x="964883" y="0"/>
                        </a:cubicBezTo>
                        <a:lnTo>
                          <a:pt x="2858" y="1666875"/>
                        </a:lnTo>
                        <a:cubicBezTo>
                          <a:pt x="1905" y="1664970"/>
                          <a:pt x="953" y="1664018"/>
                          <a:pt x="0" y="166306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8" name="Forma libre: forma 2172">
                    <a:extLst>
                      <a:ext uri="{FF2B5EF4-FFF2-40B4-BE49-F238E27FC236}">
                        <a16:creationId xmlns:a16="http://schemas.microsoft.com/office/drawing/2014/main" id="{0492CE68-4362-AEC2-4F5C-40C6CCF1270C}"/>
                      </a:ext>
                    </a:extLst>
                  </p:cNvPr>
                  <p:cNvSpPr/>
                  <p:nvPr/>
                </p:nvSpPr>
                <p:spPr>
                  <a:xfrm>
                    <a:off x="9928965" y="4477624"/>
                    <a:ext cx="965834" cy="1669732"/>
                  </a:xfrm>
                  <a:custGeom>
                    <a:avLst/>
                    <a:gdLst>
                      <a:gd name="connsiteX0" fmla="*/ 0 w 965834"/>
                      <a:gd name="connsiteY0" fmla="*/ 1666875 h 1669732"/>
                      <a:gd name="connsiteX1" fmla="*/ 962025 w 965834"/>
                      <a:gd name="connsiteY1" fmla="*/ 0 h 1669732"/>
                      <a:gd name="connsiteX2" fmla="*/ 965835 w 965834"/>
                      <a:gd name="connsiteY2" fmla="*/ 0 h 1669732"/>
                      <a:gd name="connsiteX3" fmla="*/ 1905 w 965834"/>
                      <a:gd name="connsiteY3" fmla="*/ 1669732 h 1669732"/>
                      <a:gd name="connsiteX4" fmla="*/ 0 w 965834"/>
                      <a:gd name="connsiteY4" fmla="*/ 1666875 h 1669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5834" h="1669732">
                        <a:moveTo>
                          <a:pt x="0" y="1666875"/>
                        </a:moveTo>
                        <a:lnTo>
                          <a:pt x="962025" y="0"/>
                        </a:lnTo>
                        <a:cubicBezTo>
                          <a:pt x="963930" y="0"/>
                          <a:pt x="964882" y="0"/>
                          <a:pt x="965835" y="0"/>
                        </a:cubicBezTo>
                        <a:lnTo>
                          <a:pt x="1905" y="1669732"/>
                        </a:lnTo>
                        <a:cubicBezTo>
                          <a:pt x="952" y="1668780"/>
                          <a:pt x="0" y="1667828"/>
                          <a:pt x="0" y="166687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9" name="Forma libre: forma 2173">
                    <a:extLst>
                      <a:ext uri="{FF2B5EF4-FFF2-40B4-BE49-F238E27FC236}">
                        <a16:creationId xmlns:a16="http://schemas.microsoft.com/office/drawing/2014/main" id="{0AF5A134-2BFD-47FC-541B-210A0B185E6F}"/>
                      </a:ext>
                    </a:extLst>
                  </p:cNvPr>
                  <p:cNvSpPr/>
                  <p:nvPr/>
                </p:nvSpPr>
                <p:spPr>
                  <a:xfrm>
                    <a:off x="9930869" y="4477624"/>
                    <a:ext cx="968692" cy="1673542"/>
                  </a:xfrm>
                  <a:custGeom>
                    <a:avLst/>
                    <a:gdLst>
                      <a:gd name="connsiteX0" fmla="*/ 0 w 968692"/>
                      <a:gd name="connsiteY0" fmla="*/ 1669732 h 1673542"/>
                      <a:gd name="connsiteX1" fmla="*/ 963930 w 968692"/>
                      <a:gd name="connsiteY1" fmla="*/ 0 h 1673542"/>
                      <a:gd name="connsiteX2" fmla="*/ 968693 w 968692"/>
                      <a:gd name="connsiteY2" fmla="*/ 0 h 1673542"/>
                      <a:gd name="connsiteX3" fmla="*/ 1905 w 968692"/>
                      <a:gd name="connsiteY3" fmla="*/ 1673543 h 1673542"/>
                      <a:gd name="connsiteX4" fmla="*/ 0 w 968692"/>
                      <a:gd name="connsiteY4" fmla="*/ 1669732 h 1673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692" h="1673542">
                        <a:moveTo>
                          <a:pt x="0" y="1669732"/>
                        </a:moveTo>
                        <a:lnTo>
                          <a:pt x="963930" y="0"/>
                        </a:lnTo>
                        <a:cubicBezTo>
                          <a:pt x="965835" y="0"/>
                          <a:pt x="966788" y="0"/>
                          <a:pt x="968693" y="0"/>
                        </a:cubicBezTo>
                        <a:lnTo>
                          <a:pt x="1905" y="1673543"/>
                        </a:lnTo>
                        <a:cubicBezTo>
                          <a:pt x="953" y="1672590"/>
                          <a:pt x="953" y="1671638"/>
                          <a:pt x="0" y="1669732"/>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0" name="Forma libre: forma 2174">
                    <a:extLst>
                      <a:ext uri="{FF2B5EF4-FFF2-40B4-BE49-F238E27FC236}">
                        <a16:creationId xmlns:a16="http://schemas.microsoft.com/office/drawing/2014/main" id="{44BB38AA-F630-386D-677F-BEBBE2E167B9}"/>
                      </a:ext>
                    </a:extLst>
                  </p:cNvPr>
                  <p:cNvSpPr/>
                  <p:nvPr/>
                </p:nvSpPr>
                <p:spPr>
                  <a:xfrm>
                    <a:off x="9932775" y="4477624"/>
                    <a:ext cx="971550" cy="1677352"/>
                  </a:xfrm>
                  <a:custGeom>
                    <a:avLst/>
                    <a:gdLst>
                      <a:gd name="connsiteX0" fmla="*/ 0 w 971550"/>
                      <a:gd name="connsiteY0" fmla="*/ 1673543 h 1677352"/>
                      <a:gd name="connsiteX1" fmla="*/ 966788 w 971550"/>
                      <a:gd name="connsiteY1" fmla="*/ 0 h 1677352"/>
                      <a:gd name="connsiteX2" fmla="*/ 971550 w 971550"/>
                      <a:gd name="connsiteY2" fmla="*/ 0 h 1677352"/>
                      <a:gd name="connsiteX3" fmla="*/ 1905 w 971550"/>
                      <a:gd name="connsiteY3" fmla="*/ 1677353 h 1677352"/>
                      <a:gd name="connsiteX4" fmla="*/ 0 w 971550"/>
                      <a:gd name="connsiteY4" fmla="*/ 1673543 h 16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50" h="1677352">
                        <a:moveTo>
                          <a:pt x="0" y="1673543"/>
                        </a:moveTo>
                        <a:lnTo>
                          <a:pt x="966788" y="0"/>
                        </a:lnTo>
                        <a:cubicBezTo>
                          <a:pt x="968692" y="0"/>
                          <a:pt x="969645" y="0"/>
                          <a:pt x="971550" y="0"/>
                        </a:cubicBezTo>
                        <a:lnTo>
                          <a:pt x="1905" y="1677353"/>
                        </a:lnTo>
                        <a:cubicBezTo>
                          <a:pt x="1905" y="1676400"/>
                          <a:pt x="953" y="1675448"/>
                          <a:pt x="0" y="167354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1" name="Forma libre: forma 2175">
                    <a:extLst>
                      <a:ext uri="{FF2B5EF4-FFF2-40B4-BE49-F238E27FC236}">
                        <a16:creationId xmlns:a16="http://schemas.microsoft.com/office/drawing/2014/main" id="{BD5EACA1-4AAF-14A0-026C-ABF072AD2EA4}"/>
                      </a:ext>
                    </a:extLst>
                  </p:cNvPr>
                  <p:cNvSpPr/>
                  <p:nvPr/>
                </p:nvSpPr>
                <p:spPr>
                  <a:xfrm>
                    <a:off x="9934679" y="4477624"/>
                    <a:ext cx="973455" cy="1682115"/>
                  </a:xfrm>
                  <a:custGeom>
                    <a:avLst/>
                    <a:gdLst>
                      <a:gd name="connsiteX0" fmla="*/ 0 w 973455"/>
                      <a:gd name="connsiteY0" fmla="*/ 1677353 h 1682115"/>
                      <a:gd name="connsiteX1" fmla="*/ 968693 w 973455"/>
                      <a:gd name="connsiteY1" fmla="*/ 0 h 1682115"/>
                      <a:gd name="connsiteX2" fmla="*/ 973455 w 973455"/>
                      <a:gd name="connsiteY2" fmla="*/ 0 h 1682115"/>
                      <a:gd name="connsiteX3" fmla="*/ 2858 w 973455"/>
                      <a:gd name="connsiteY3" fmla="*/ 1682115 h 1682115"/>
                      <a:gd name="connsiteX4" fmla="*/ 0 w 973455"/>
                      <a:gd name="connsiteY4" fmla="*/ 1677353 h 1682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455" h="1682115">
                        <a:moveTo>
                          <a:pt x="0" y="1677353"/>
                        </a:moveTo>
                        <a:lnTo>
                          <a:pt x="968693" y="0"/>
                        </a:lnTo>
                        <a:cubicBezTo>
                          <a:pt x="970598" y="0"/>
                          <a:pt x="971550" y="0"/>
                          <a:pt x="973455" y="0"/>
                        </a:cubicBezTo>
                        <a:lnTo>
                          <a:pt x="2858" y="1682115"/>
                        </a:lnTo>
                        <a:cubicBezTo>
                          <a:pt x="1905" y="1680210"/>
                          <a:pt x="953" y="1679257"/>
                          <a:pt x="0" y="167735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2" name="Forma libre: forma 2176">
                    <a:extLst>
                      <a:ext uri="{FF2B5EF4-FFF2-40B4-BE49-F238E27FC236}">
                        <a16:creationId xmlns:a16="http://schemas.microsoft.com/office/drawing/2014/main" id="{53F224ED-C8B8-7216-2191-39B8FF12989A}"/>
                      </a:ext>
                    </a:extLst>
                  </p:cNvPr>
                  <p:cNvSpPr/>
                  <p:nvPr/>
                </p:nvSpPr>
                <p:spPr>
                  <a:xfrm>
                    <a:off x="9937537" y="4477624"/>
                    <a:ext cx="975359" cy="1685925"/>
                  </a:xfrm>
                  <a:custGeom>
                    <a:avLst/>
                    <a:gdLst>
                      <a:gd name="connsiteX0" fmla="*/ 0 w 975359"/>
                      <a:gd name="connsiteY0" fmla="*/ 1682115 h 1685925"/>
                      <a:gd name="connsiteX1" fmla="*/ 970597 w 975359"/>
                      <a:gd name="connsiteY1" fmla="*/ 0 h 1685925"/>
                      <a:gd name="connsiteX2" fmla="*/ 975360 w 975359"/>
                      <a:gd name="connsiteY2" fmla="*/ 0 h 1685925"/>
                      <a:gd name="connsiteX3" fmla="*/ 1905 w 975359"/>
                      <a:gd name="connsiteY3" fmla="*/ 1685925 h 1685925"/>
                      <a:gd name="connsiteX4" fmla="*/ 0 w 975359"/>
                      <a:gd name="connsiteY4" fmla="*/ 1682115 h 168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359" h="1685925">
                        <a:moveTo>
                          <a:pt x="0" y="1682115"/>
                        </a:moveTo>
                        <a:lnTo>
                          <a:pt x="970597" y="0"/>
                        </a:lnTo>
                        <a:cubicBezTo>
                          <a:pt x="972503" y="0"/>
                          <a:pt x="973455" y="0"/>
                          <a:pt x="975360" y="0"/>
                        </a:cubicBezTo>
                        <a:lnTo>
                          <a:pt x="1905" y="1685925"/>
                        </a:lnTo>
                        <a:cubicBezTo>
                          <a:pt x="1905" y="1684020"/>
                          <a:pt x="953" y="1683068"/>
                          <a:pt x="0" y="168211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3" name="Forma libre: forma 2177">
                    <a:extLst>
                      <a:ext uri="{FF2B5EF4-FFF2-40B4-BE49-F238E27FC236}">
                        <a16:creationId xmlns:a16="http://schemas.microsoft.com/office/drawing/2014/main" id="{8F7911F5-FDF8-5564-2506-D6D22615D544}"/>
                      </a:ext>
                    </a:extLst>
                  </p:cNvPr>
                  <p:cNvSpPr/>
                  <p:nvPr/>
                </p:nvSpPr>
                <p:spPr>
                  <a:xfrm>
                    <a:off x="9939442" y="4477624"/>
                    <a:ext cx="978217" cy="1689734"/>
                  </a:xfrm>
                  <a:custGeom>
                    <a:avLst/>
                    <a:gdLst>
                      <a:gd name="connsiteX0" fmla="*/ 0 w 978217"/>
                      <a:gd name="connsiteY0" fmla="*/ 1685925 h 1689734"/>
                      <a:gd name="connsiteX1" fmla="*/ 973455 w 978217"/>
                      <a:gd name="connsiteY1" fmla="*/ 0 h 1689734"/>
                      <a:gd name="connsiteX2" fmla="*/ 978218 w 978217"/>
                      <a:gd name="connsiteY2" fmla="*/ 0 h 1689734"/>
                      <a:gd name="connsiteX3" fmla="*/ 2858 w 978217"/>
                      <a:gd name="connsiteY3" fmla="*/ 1689735 h 1689734"/>
                      <a:gd name="connsiteX4" fmla="*/ 0 w 978217"/>
                      <a:gd name="connsiteY4" fmla="*/ 1685925 h 168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217" h="1689734">
                        <a:moveTo>
                          <a:pt x="0" y="1685925"/>
                        </a:moveTo>
                        <a:lnTo>
                          <a:pt x="973455" y="0"/>
                        </a:lnTo>
                        <a:cubicBezTo>
                          <a:pt x="975360" y="0"/>
                          <a:pt x="977265" y="0"/>
                          <a:pt x="978218" y="0"/>
                        </a:cubicBezTo>
                        <a:lnTo>
                          <a:pt x="2858" y="1689735"/>
                        </a:lnTo>
                        <a:cubicBezTo>
                          <a:pt x="1905" y="1688782"/>
                          <a:pt x="953" y="1686878"/>
                          <a:pt x="0" y="168592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4" name="Forma libre: forma 2178">
                    <a:extLst>
                      <a:ext uri="{FF2B5EF4-FFF2-40B4-BE49-F238E27FC236}">
                        <a16:creationId xmlns:a16="http://schemas.microsoft.com/office/drawing/2014/main" id="{635E8CEB-AEEC-7365-6C60-410918252892}"/>
                      </a:ext>
                    </a:extLst>
                  </p:cNvPr>
                  <p:cNvSpPr/>
                  <p:nvPr/>
                </p:nvSpPr>
                <p:spPr>
                  <a:xfrm>
                    <a:off x="9942300" y="4477624"/>
                    <a:ext cx="980122" cy="1694497"/>
                  </a:xfrm>
                  <a:custGeom>
                    <a:avLst/>
                    <a:gdLst>
                      <a:gd name="connsiteX0" fmla="*/ 0 w 980122"/>
                      <a:gd name="connsiteY0" fmla="*/ 1689735 h 1694497"/>
                      <a:gd name="connsiteX1" fmla="*/ 975360 w 980122"/>
                      <a:gd name="connsiteY1" fmla="*/ 0 h 1694497"/>
                      <a:gd name="connsiteX2" fmla="*/ 980122 w 980122"/>
                      <a:gd name="connsiteY2" fmla="*/ 0 h 1694497"/>
                      <a:gd name="connsiteX3" fmla="*/ 2857 w 980122"/>
                      <a:gd name="connsiteY3" fmla="*/ 1694498 h 1694497"/>
                      <a:gd name="connsiteX4" fmla="*/ 0 w 980122"/>
                      <a:gd name="connsiteY4" fmla="*/ 1689735 h 1694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122" h="1694497">
                        <a:moveTo>
                          <a:pt x="0" y="1689735"/>
                        </a:moveTo>
                        <a:lnTo>
                          <a:pt x="975360" y="0"/>
                        </a:lnTo>
                        <a:cubicBezTo>
                          <a:pt x="977265" y="0"/>
                          <a:pt x="979170" y="0"/>
                          <a:pt x="980122" y="0"/>
                        </a:cubicBezTo>
                        <a:lnTo>
                          <a:pt x="2857" y="1694498"/>
                        </a:lnTo>
                        <a:cubicBezTo>
                          <a:pt x="1905" y="1693545"/>
                          <a:pt x="953" y="1691640"/>
                          <a:pt x="0" y="168973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5" name="Forma libre: forma 2179">
                    <a:extLst>
                      <a:ext uri="{FF2B5EF4-FFF2-40B4-BE49-F238E27FC236}">
                        <a16:creationId xmlns:a16="http://schemas.microsoft.com/office/drawing/2014/main" id="{AF904597-B1FD-FA76-2794-8B5137A4477C}"/>
                      </a:ext>
                    </a:extLst>
                  </p:cNvPr>
                  <p:cNvSpPr/>
                  <p:nvPr/>
                </p:nvSpPr>
                <p:spPr>
                  <a:xfrm>
                    <a:off x="9945157" y="4477624"/>
                    <a:ext cx="983932" cy="1699259"/>
                  </a:xfrm>
                  <a:custGeom>
                    <a:avLst/>
                    <a:gdLst>
                      <a:gd name="connsiteX0" fmla="*/ 0 w 983932"/>
                      <a:gd name="connsiteY0" fmla="*/ 1694498 h 1699259"/>
                      <a:gd name="connsiteX1" fmla="*/ 978218 w 983932"/>
                      <a:gd name="connsiteY1" fmla="*/ 0 h 1699259"/>
                      <a:gd name="connsiteX2" fmla="*/ 983933 w 983932"/>
                      <a:gd name="connsiteY2" fmla="*/ 0 h 1699259"/>
                      <a:gd name="connsiteX3" fmla="*/ 2858 w 983932"/>
                      <a:gd name="connsiteY3" fmla="*/ 1699260 h 1699259"/>
                      <a:gd name="connsiteX4" fmla="*/ 0 w 983932"/>
                      <a:gd name="connsiteY4" fmla="*/ 1694498 h 1699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932" h="1699259">
                        <a:moveTo>
                          <a:pt x="0" y="1694498"/>
                        </a:moveTo>
                        <a:lnTo>
                          <a:pt x="978218" y="0"/>
                        </a:lnTo>
                        <a:cubicBezTo>
                          <a:pt x="980122" y="0"/>
                          <a:pt x="982028" y="0"/>
                          <a:pt x="983933" y="0"/>
                        </a:cubicBezTo>
                        <a:lnTo>
                          <a:pt x="2858" y="1699260"/>
                        </a:lnTo>
                        <a:cubicBezTo>
                          <a:pt x="1905" y="1697355"/>
                          <a:pt x="953" y="1696403"/>
                          <a:pt x="0" y="169449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6" name="Forma libre: forma 2180">
                    <a:extLst>
                      <a:ext uri="{FF2B5EF4-FFF2-40B4-BE49-F238E27FC236}">
                        <a16:creationId xmlns:a16="http://schemas.microsoft.com/office/drawing/2014/main" id="{1DB3A43E-3DA0-5F12-1DD0-FC8B21285BE5}"/>
                      </a:ext>
                    </a:extLst>
                  </p:cNvPr>
                  <p:cNvSpPr/>
                  <p:nvPr/>
                </p:nvSpPr>
                <p:spPr>
                  <a:xfrm>
                    <a:off x="9948015" y="4477624"/>
                    <a:ext cx="986789" cy="1704022"/>
                  </a:xfrm>
                  <a:custGeom>
                    <a:avLst/>
                    <a:gdLst>
                      <a:gd name="connsiteX0" fmla="*/ 0 w 986789"/>
                      <a:gd name="connsiteY0" fmla="*/ 1699260 h 1704022"/>
                      <a:gd name="connsiteX1" fmla="*/ 981075 w 986789"/>
                      <a:gd name="connsiteY1" fmla="*/ 0 h 1704022"/>
                      <a:gd name="connsiteX2" fmla="*/ 986790 w 986789"/>
                      <a:gd name="connsiteY2" fmla="*/ 0 h 1704022"/>
                      <a:gd name="connsiteX3" fmla="*/ 2857 w 986789"/>
                      <a:gd name="connsiteY3" fmla="*/ 1704023 h 1704022"/>
                      <a:gd name="connsiteX4" fmla="*/ 0 w 986789"/>
                      <a:gd name="connsiteY4" fmla="*/ 1699260 h 1704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6789" h="1704022">
                        <a:moveTo>
                          <a:pt x="0" y="1699260"/>
                        </a:moveTo>
                        <a:lnTo>
                          <a:pt x="981075" y="0"/>
                        </a:lnTo>
                        <a:cubicBezTo>
                          <a:pt x="982980" y="0"/>
                          <a:pt x="984885" y="0"/>
                          <a:pt x="986790" y="0"/>
                        </a:cubicBezTo>
                        <a:lnTo>
                          <a:pt x="2857" y="1704023"/>
                        </a:lnTo>
                        <a:cubicBezTo>
                          <a:pt x="1905" y="1703070"/>
                          <a:pt x="952" y="1701165"/>
                          <a:pt x="0" y="169926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7" name="Forma libre: forma 2181">
                    <a:extLst>
                      <a:ext uri="{FF2B5EF4-FFF2-40B4-BE49-F238E27FC236}">
                        <a16:creationId xmlns:a16="http://schemas.microsoft.com/office/drawing/2014/main" id="{9CEF9ACE-7DE7-8E64-F097-66EB5C5A9ED1}"/>
                      </a:ext>
                    </a:extLst>
                  </p:cNvPr>
                  <p:cNvSpPr/>
                  <p:nvPr/>
                </p:nvSpPr>
                <p:spPr>
                  <a:xfrm>
                    <a:off x="9950872" y="4477624"/>
                    <a:ext cx="990600" cy="1709737"/>
                  </a:xfrm>
                  <a:custGeom>
                    <a:avLst/>
                    <a:gdLst>
                      <a:gd name="connsiteX0" fmla="*/ 0 w 990600"/>
                      <a:gd name="connsiteY0" fmla="*/ 1704023 h 1709737"/>
                      <a:gd name="connsiteX1" fmla="*/ 983932 w 990600"/>
                      <a:gd name="connsiteY1" fmla="*/ 0 h 1709737"/>
                      <a:gd name="connsiteX2" fmla="*/ 990600 w 990600"/>
                      <a:gd name="connsiteY2" fmla="*/ 0 h 1709737"/>
                      <a:gd name="connsiteX3" fmla="*/ 2857 w 990600"/>
                      <a:gd name="connsiteY3" fmla="*/ 1709738 h 1709737"/>
                      <a:gd name="connsiteX4" fmla="*/ 0 w 990600"/>
                      <a:gd name="connsiteY4" fmla="*/ 1704023 h 1709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0" h="1709737">
                        <a:moveTo>
                          <a:pt x="0" y="1704023"/>
                        </a:moveTo>
                        <a:lnTo>
                          <a:pt x="983932" y="0"/>
                        </a:lnTo>
                        <a:cubicBezTo>
                          <a:pt x="985838" y="0"/>
                          <a:pt x="987743" y="0"/>
                          <a:pt x="990600" y="0"/>
                        </a:cubicBezTo>
                        <a:lnTo>
                          <a:pt x="2857" y="1709738"/>
                        </a:lnTo>
                        <a:cubicBezTo>
                          <a:pt x="1905" y="1707832"/>
                          <a:pt x="953" y="1705928"/>
                          <a:pt x="0" y="170402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8" name="Forma libre: forma 2182">
                    <a:extLst>
                      <a:ext uri="{FF2B5EF4-FFF2-40B4-BE49-F238E27FC236}">
                        <a16:creationId xmlns:a16="http://schemas.microsoft.com/office/drawing/2014/main" id="{E0319042-2448-8D1F-9C64-13D8598A107C}"/>
                      </a:ext>
                    </a:extLst>
                  </p:cNvPr>
                  <p:cNvSpPr/>
                  <p:nvPr/>
                </p:nvSpPr>
                <p:spPr>
                  <a:xfrm>
                    <a:off x="9953729" y="4477624"/>
                    <a:ext cx="993457" cy="1715452"/>
                  </a:xfrm>
                  <a:custGeom>
                    <a:avLst/>
                    <a:gdLst>
                      <a:gd name="connsiteX0" fmla="*/ 0 w 993457"/>
                      <a:gd name="connsiteY0" fmla="*/ 1709738 h 1715452"/>
                      <a:gd name="connsiteX1" fmla="*/ 986790 w 993457"/>
                      <a:gd name="connsiteY1" fmla="*/ 0 h 1715452"/>
                      <a:gd name="connsiteX2" fmla="*/ 993458 w 993457"/>
                      <a:gd name="connsiteY2" fmla="*/ 0 h 1715452"/>
                      <a:gd name="connsiteX3" fmla="*/ 2858 w 993457"/>
                      <a:gd name="connsiteY3" fmla="*/ 1715453 h 1715452"/>
                      <a:gd name="connsiteX4" fmla="*/ 0 w 993457"/>
                      <a:gd name="connsiteY4" fmla="*/ 1709738 h 1715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457" h="1715452">
                        <a:moveTo>
                          <a:pt x="0" y="1709738"/>
                        </a:moveTo>
                        <a:lnTo>
                          <a:pt x="986790" y="0"/>
                        </a:lnTo>
                        <a:cubicBezTo>
                          <a:pt x="988695" y="0"/>
                          <a:pt x="991553" y="0"/>
                          <a:pt x="993458" y="0"/>
                        </a:cubicBezTo>
                        <a:lnTo>
                          <a:pt x="2858" y="1715453"/>
                        </a:lnTo>
                        <a:cubicBezTo>
                          <a:pt x="1905" y="1713548"/>
                          <a:pt x="953" y="1711643"/>
                          <a:pt x="0" y="170973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9" name="Forma libre: forma 2183">
                    <a:extLst>
                      <a:ext uri="{FF2B5EF4-FFF2-40B4-BE49-F238E27FC236}">
                        <a16:creationId xmlns:a16="http://schemas.microsoft.com/office/drawing/2014/main" id="{50355510-CB7D-19E0-E47E-7028E323CF2C}"/>
                      </a:ext>
                    </a:extLst>
                  </p:cNvPr>
                  <p:cNvSpPr/>
                  <p:nvPr/>
                </p:nvSpPr>
                <p:spPr>
                  <a:xfrm>
                    <a:off x="9956587" y="4477624"/>
                    <a:ext cx="997267" cy="1722119"/>
                  </a:xfrm>
                  <a:custGeom>
                    <a:avLst/>
                    <a:gdLst>
                      <a:gd name="connsiteX0" fmla="*/ 0 w 997267"/>
                      <a:gd name="connsiteY0" fmla="*/ 1715453 h 1722119"/>
                      <a:gd name="connsiteX1" fmla="*/ 990600 w 997267"/>
                      <a:gd name="connsiteY1" fmla="*/ 0 h 1722119"/>
                      <a:gd name="connsiteX2" fmla="*/ 997267 w 997267"/>
                      <a:gd name="connsiteY2" fmla="*/ 0 h 1722119"/>
                      <a:gd name="connsiteX3" fmla="*/ 3810 w 997267"/>
                      <a:gd name="connsiteY3" fmla="*/ 1722120 h 1722119"/>
                      <a:gd name="connsiteX4" fmla="*/ 0 w 997267"/>
                      <a:gd name="connsiteY4" fmla="*/ 1715453 h 1722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267" h="1722119">
                        <a:moveTo>
                          <a:pt x="0" y="1715453"/>
                        </a:moveTo>
                        <a:lnTo>
                          <a:pt x="990600" y="0"/>
                        </a:lnTo>
                        <a:cubicBezTo>
                          <a:pt x="993457" y="0"/>
                          <a:pt x="995363" y="0"/>
                          <a:pt x="997267" y="0"/>
                        </a:cubicBezTo>
                        <a:lnTo>
                          <a:pt x="3810" y="1722120"/>
                        </a:lnTo>
                        <a:cubicBezTo>
                          <a:pt x="2857" y="1720215"/>
                          <a:pt x="1905" y="1718310"/>
                          <a:pt x="0" y="171545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0" name="Forma libre: forma 2184">
                    <a:extLst>
                      <a:ext uri="{FF2B5EF4-FFF2-40B4-BE49-F238E27FC236}">
                        <a16:creationId xmlns:a16="http://schemas.microsoft.com/office/drawing/2014/main" id="{8FB76913-861C-63C4-3081-E4DD80B9F646}"/>
                      </a:ext>
                    </a:extLst>
                  </p:cNvPr>
                  <p:cNvSpPr/>
                  <p:nvPr/>
                </p:nvSpPr>
                <p:spPr>
                  <a:xfrm>
                    <a:off x="9960397" y="4477624"/>
                    <a:ext cx="1002030" cy="1727834"/>
                  </a:xfrm>
                  <a:custGeom>
                    <a:avLst/>
                    <a:gdLst>
                      <a:gd name="connsiteX0" fmla="*/ 0 w 1002030"/>
                      <a:gd name="connsiteY0" fmla="*/ 1722120 h 1727834"/>
                      <a:gd name="connsiteX1" fmla="*/ 994410 w 1002030"/>
                      <a:gd name="connsiteY1" fmla="*/ 0 h 1727834"/>
                      <a:gd name="connsiteX2" fmla="*/ 1002030 w 1002030"/>
                      <a:gd name="connsiteY2" fmla="*/ 0 h 1727834"/>
                      <a:gd name="connsiteX3" fmla="*/ 3810 w 1002030"/>
                      <a:gd name="connsiteY3" fmla="*/ 1727835 h 1727834"/>
                      <a:gd name="connsiteX4" fmla="*/ 0 w 1002030"/>
                      <a:gd name="connsiteY4" fmla="*/ 1722120 h 1727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030" h="1727834">
                        <a:moveTo>
                          <a:pt x="0" y="1722120"/>
                        </a:moveTo>
                        <a:lnTo>
                          <a:pt x="994410" y="0"/>
                        </a:lnTo>
                        <a:cubicBezTo>
                          <a:pt x="997268" y="0"/>
                          <a:pt x="1000125" y="0"/>
                          <a:pt x="1002030" y="0"/>
                        </a:cubicBezTo>
                        <a:lnTo>
                          <a:pt x="3810" y="1727835"/>
                        </a:lnTo>
                        <a:cubicBezTo>
                          <a:pt x="2857" y="1726882"/>
                          <a:pt x="1905" y="1724025"/>
                          <a:pt x="0" y="172212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1" name="Forma libre: forma 2185">
                    <a:extLst>
                      <a:ext uri="{FF2B5EF4-FFF2-40B4-BE49-F238E27FC236}">
                        <a16:creationId xmlns:a16="http://schemas.microsoft.com/office/drawing/2014/main" id="{AB81B7D5-67C5-30C7-D74E-4AB9224316BF}"/>
                      </a:ext>
                    </a:extLst>
                  </p:cNvPr>
                  <p:cNvSpPr/>
                  <p:nvPr/>
                </p:nvSpPr>
                <p:spPr>
                  <a:xfrm>
                    <a:off x="9964207" y="4477624"/>
                    <a:ext cx="1004887" cy="1733550"/>
                  </a:xfrm>
                  <a:custGeom>
                    <a:avLst/>
                    <a:gdLst>
                      <a:gd name="connsiteX0" fmla="*/ 0 w 1004887"/>
                      <a:gd name="connsiteY0" fmla="*/ 1727835 h 1733550"/>
                      <a:gd name="connsiteX1" fmla="*/ 998220 w 1004887"/>
                      <a:gd name="connsiteY1" fmla="*/ 0 h 1733550"/>
                      <a:gd name="connsiteX2" fmla="*/ 1004888 w 1004887"/>
                      <a:gd name="connsiteY2" fmla="*/ 0 h 1733550"/>
                      <a:gd name="connsiteX3" fmla="*/ 2858 w 1004887"/>
                      <a:gd name="connsiteY3" fmla="*/ 1733550 h 1733550"/>
                      <a:gd name="connsiteX4" fmla="*/ 0 w 1004887"/>
                      <a:gd name="connsiteY4" fmla="*/ 1727835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887" h="1733550">
                        <a:moveTo>
                          <a:pt x="0" y="1727835"/>
                        </a:moveTo>
                        <a:lnTo>
                          <a:pt x="998220" y="0"/>
                        </a:lnTo>
                        <a:cubicBezTo>
                          <a:pt x="1002030" y="0"/>
                          <a:pt x="1004888" y="0"/>
                          <a:pt x="1004888" y="0"/>
                        </a:cubicBezTo>
                        <a:lnTo>
                          <a:pt x="2858" y="1733550"/>
                        </a:lnTo>
                        <a:cubicBezTo>
                          <a:pt x="2858" y="1733550"/>
                          <a:pt x="1905" y="1731645"/>
                          <a:pt x="0" y="172783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590" name="Gráfico 436">
                <a:extLst>
                  <a:ext uri="{FF2B5EF4-FFF2-40B4-BE49-F238E27FC236}">
                    <a16:creationId xmlns:a16="http://schemas.microsoft.com/office/drawing/2014/main" id="{3CD2FF9D-6A0E-1FCF-9E63-C82B72EFDE6F}"/>
                  </a:ext>
                </a:extLst>
              </p:cNvPr>
              <p:cNvGrpSpPr/>
              <p:nvPr/>
            </p:nvGrpSpPr>
            <p:grpSpPr>
              <a:xfrm>
                <a:off x="6964785" y="4477624"/>
                <a:ext cx="1066800" cy="1733550"/>
                <a:chOff x="6964785" y="4477624"/>
                <a:chExt cx="1066800" cy="1733550"/>
              </a:xfrm>
              <a:grpFill/>
            </p:grpSpPr>
            <p:sp>
              <p:nvSpPr>
                <p:cNvPr id="672" name="Forma libre: forma 2136">
                  <a:extLst>
                    <a:ext uri="{FF2B5EF4-FFF2-40B4-BE49-F238E27FC236}">
                      <a16:creationId xmlns:a16="http://schemas.microsoft.com/office/drawing/2014/main" id="{2012F26E-49FC-9ABA-17C5-8F6E48490DF5}"/>
                    </a:ext>
                  </a:extLst>
                </p:cNvPr>
                <p:cNvSpPr/>
                <p:nvPr/>
              </p:nvSpPr>
              <p:spPr>
                <a:xfrm>
                  <a:off x="6964785" y="4477624"/>
                  <a:ext cx="1066800" cy="1733550"/>
                </a:xfrm>
                <a:custGeom>
                  <a:avLst/>
                  <a:gdLst>
                    <a:gd name="connsiteX0" fmla="*/ 1066800 w 1066800"/>
                    <a:gd name="connsiteY0" fmla="*/ 1619250 h 1733550"/>
                    <a:gd name="connsiteX1" fmla="*/ 1001078 w 1066800"/>
                    <a:gd name="connsiteY1" fmla="*/ 1733550 h 1733550"/>
                    <a:gd name="connsiteX2" fmla="*/ 0 w 1066800"/>
                    <a:gd name="connsiteY2" fmla="*/ 0 h 1733550"/>
                    <a:gd name="connsiteX3" fmla="*/ 132398 w 1066800"/>
                    <a:gd name="connsiteY3" fmla="*/ 0 h 1733550"/>
                    <a:gd name="connsiteX4" fmla="*/ 1066800 w 1066800"/>
                    <a:gd name="connsiteY4" fmla="*/ 161925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00" h="1733550">
                      <a:moveTo>
                        <a:pt x="1066800" y="1619250"/>
                      </a:moveTo>
                      <a:cubicBezTo>
                        <a:pt x="1030605" y="1682115"/>
                        <a:pt x="1001078" y="1733550"/>
                        <a:pt x="1001078" y="1733550"/>
                      </a:cubicBezTo>
                      <a:lnTo>
                        <a:pt x="0" y="0"/>
                      </a:lnTo>
                      <a:cubicBezTo>
                        <a:pt x="0" y="0"/>
                        <a:pt x="59055" y="0"/>
                        <a:pt x="132398" y="0"/>
                      </a:cubicBezTo>
                      <a:cubicBezTo>
                        <a:pt x="132398" y="0"/>
                        <a:pt x="1066800" y="1619250"/>
                        <a:pt x="1066800" y="161925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73" name="Gráfico 436">
                  <a:extLst>
                    <a:ext uri="{FF2B5EF4-FFF2-40B4-BE49-F238E27FC236}">
                      <a16:creationId xmlns:a16="http://schemas.microsoft.com/office/drawing/2014/main" id="{58629219-8CF3-C1DA-9F8D-B836266A5B45}"/>
                    </a:ext>
                  </a:extLst>
                </p:cNvPr>
                <p:cNvGrpSpPr/>
                <p:nvPr/>
              </p:nvGrpSpPr>
              <p:grpSpPr>
                <a:xfrm>
                  <a:off x="6964785" y="4477624"/>
                  <a:ext cx="1066800" cy="1733550"/>
                  <a:chOff x="6964785" y="4477624"/>
                  <a:chExt cx="1066800" cy="1733550"/>
                </a:xfrm>
                <a:grpFill/>
              </p:grpSpPr>
              <p:sp>
                <p:nvSpPr>
                  <p:cNvPr id="674" name="Forma libre: forma 2138">
                    <a:extLst>
                      <a:ext uri="{FF2B5EF4-FFF2-40B4-BE49-F238E27FC236}">
                        <a16:creationId xmlns:a16="http://schemas.microsoft.com/office/drawing/2014/main" id="{7B4ECD3B-8344-644D-A6A5-94B4836C66B8}"/>
                      </a:ext>
                    </a:extLst>
                  </p:cNvPr>
                  <p:cNvSpPr/>
                  <p:nvPr/>
                </p:nvSpPr>
                <p:spPr>
                  <a:xfrm>
                    <a:off x="7096468" y="4477624"/>
                    <a:ext cx="935116" cy="1620202"/>
                  </a:xfrm>
                  <a:custGeom>
                    <a:avLst/>
                    <a:gdLst>
                      <a:gd name="connsiteX0" fmla="*/ 714 w 935116"/>
                      <a:gd name="connsiteY0" fmla="*/ 0 h 1620202"/>
                      <a:gd name="connsiteX1" fmla="*/ 935117 w 935116"/>
                      <a:gd name="connsiteY1" fmla="*/ 1619250 h 1620202"/>
                      <a:gd name="connsiteX2" fmla="*/ 935117 w 935116"/>
                      <a:gd name="connsiteY2" fmla="*/ 1620203 h 1620202"/>
                      <a:gd name="connsiteX3" fmla="*/ 714 w 935116"/>
                      <a:gd name="connsiteY3" fmla="*/ 0 h 1620202"/>
                      <a:gd name="connsiteX4" fmla="*/ 714 w 935116"/>
                      <a:gd name="connsiteY4" fmla="*/ 0 h 1620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116" h="1620202">
                        <a:moveTo>
                          <a:pt x="714" y="0"/>
                        </a:moveTo>
                        <a:lnTo>
                          <a:pt x="935117" y="1619250"/>
                        </a:lnTo>
                        <a:cubicBezTo>
                          <a:pt x="935117" y="1619250"/>
                          <a:pt x="935117" y="1620203"/>
                          <a:pt x="935117" y="1620203"/>
                        </a:cubicBezTo>
                        <a:lnTo>
                          <a:pt x="714" y="0"/>
                        </a:lnTo>
                        <a:cubicBezTo>
                          <a:pt x="-238" y="0"/>
                          <a:pt x="-238" y="0"/>
                          <a:pt x="714"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5" name="Forma libre: forma 2139">
                    <a:extLst>
                      <a:ext uri="{FF2B5EF4-FFF2-40B4-BE49-F238E27FC236}">
                        <a16:creationId xmlns:a16="http://schemas.microsoft.com/office/drawing/2014/main" id="{9B98A27D-5140-55EE-2D86-6852DE3702D5}"/>
                      </a:ext>
                    </a:extLst>
                  </p:cNvPr>
                  <p:cNvSpPr/>
                  <p:nvPr/>
                </p:nvSpPr>
                <p:spPr>
                  <a:xfrm>
                    <a:off x="7091467" y="4477624"/>
                    <a:ext cx="940117" cy="1624012"/>
                  </a:xfrm>
                  <a:custGeom>
                    <a:avLst/>
                    <a:gdLst>
                      <a:gd name="connsiteX0" fmla="*/ 4763 w 940117"/>
                      <a:gd name="connsiteY0" fmla="*/ 0 h 1624012"/>
                      <a:gd name="connsiteX1" fmla="*/ 940118 w 940117"/>
                      <a:gd name="connsiteY1" fmla="*/ 1620203 h 1624012"/>
                      <a:gd name="connsiteX2" fmla="*/ 938213 w 940117"/>
                      <a:gd name="connsiteY2" fmla="*/ 1624013 h 1624012"/>
                      <a:gd name="connsiteX3" fmla="*/ 0 w 940117"/>
                      <a:gd name="connsiteY3" fmla="*/ 0 h 1624012"/>
                      <a:gd name="connsiteX4" fmla="*/ 4763 w 940117"/>
                      <a:gd name="connsiteY4" fmla="*/ 0 h 162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0117" h="1624012">
                        <a:moveTo>
                          <a:pt x="4763" y="0"/>
                        </a:moveTo>
                        <a:lnTo>
                          <a:pt x="940118" y="1620203"/>
                        </a:lnTo>
                        <a:cubicBezTo>
                          <a:pt x="939165" y="1621155"/>
                          <a:pt x="939165" y="1623060"/>
                          <a:pt x="938213" y="1624013"/>
                        </a:cubicBezTo>
                        <a:lnTo>
                          <a:pt x="0" y="0"/>
                        </a:lnTo>
                        <a:cubicBezTo>
                          <a:pt x="1905" y="0"/>
                          <a:pt x="2858" y="0"/>
                          <a:pt x="476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6" name="Forma libre: forma 2140">
                    <a:extLst>
                      <a:ext uri="{FF2B5EF4-FFF2-40B4-BE49-F238E27FC236}">
                        <a16:creationId xmlns:a16="http://schemas.microsoft.com/office/drawing/2014/main" id="{DE3CEC21-CE6D-88E9-B9B3-1E3D4F1AF70A}"/>
                      </a:ext>
                    </a:extLst>
                  </p:cNvPr>
                  <p:cNvSpPr/>
                  <p:nvPr/>
                </p:nvSpPr>
                <p:spPr>
                  <a:xfrm>
                    <a:off x="7087657" y="4477624"/>
                    <a:ext cx="941069" cy="1627822"/>
                  </a:xfrm>
                  <a:custGeom>
                    <a:avLst/>
                    <a:gdLst>
                      <a:gd name="connsiteX0" fmla="*/ 3810 w 941069"/>
                      <a:gd name="connsiteY0" fmla="*/ 0 h 1627822"/>
                      <a:gd name="connsiteX1" fmla="*/ 941070 w 941069"/>
                      <a:gd name="connsiteY1" fmla="*/ 1624013 h 1627822"/>
                      <a:gd name="connsiteX2" fmla="*/ 939165 w 941069"/>
                      <a:gd name="connsiteY2" fmla="*/ 1627823 h 1627822"/>
                      <a:gd name="connsiteX3" fmla="*/ 0 w 941069"/>
                      <a:gd name="connsiteY3" fmla="*/ 0 h 1627822"/>
                      <a:gd name="connsiteX4" fmla="*/ 3810 w 941069"/>
                      <a:gd name="connsiteY4" fmla="*/ 0 h 1627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069" h="1627822">
                        <a:moveTo>
                          <a:pt x="3810" y="0"/>
                        </a:moveTo>
                        <a:lnTo>
                          <a:pt x="941070" y="1624013"/>
                        </a:lnTo>
                        <a:cubicBezTo>
                          <a:pt x="940118" y="1624965"/>
                          <a:pt x="940118" y="1626870"/>
                          <a:pt x="939165" y="1627823"/>
                        </a:cubicBezTo>
                        <a:lnTo>
                          <a:pt x="0" y="0"/>
                        </a:lnTo>
                        <a:cubicBezTo>
                          <a:pt x="953" y="0"/>
                          <a:pt x="2858"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7" name="Forma libre: forma 2141">
                    <a:extLst>
                      <a:ext uri="{FF2B5EF4-FFF2-40B4-BE49-F238E27FC236}">
                        <a16:creationId xmlns:a16="http://schemas.microsoft.com/office/drawing/2014/main" id="{CDF6E233-7CBA-B8C2-3C14-070CAA0B10FD}"/>
                      </a:ext>
                    </a:extLst>
                  </p:cNvPr>
                  <p:cNvSpPr/>
                  <p:nvPr/>
                </p:nvSpPr>
                <p:spPr>
                  <a:xfrm>
                    <a:off x="7083847" y="4477624"/>
                    <a:ext cx="942975" cy="1630680"/>
                  </a:xfrm>
                  <a:custGeom>
                    <a:avLst/>
                    <a:gdLst>
                      <a:gd name="connsiteX0" fmla="*/ 3810 w 942975"/>
                      <a:gd name="connsiteY0" fmla="*/ 0 h 1630680"/>
                      <a:gd name="connsiteX1" fmla="*/ 942975 w 942975"/>
                      <a:gd name="connsiteY1" fmla="*/ 1627823 h 1630680"/>
                      <a:gd name="connsiteX2" fmla="*/ 941070 w 942975"/>
                      <a:gd name="connsiteY2" fmla="*/ 1630680 h 1630680"/>
                      <a:gd name="connsiteX3" fmla="*/ 0 w 942975"/>
                      <a:gd name="connsiteY3" fmla="*/ 0 h 1630680"/>
                      <a:gd name="connsiteX4" fmla="*/ 3810 w 942975"/>
                      <a:gd name="connsiteY4" fmla="*/ 0 h 1630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975" h="1630680">
                        <a:moveTo>
                          <a:pt x="3810" y="0"/>
                        </a:moveTo>
                        <a:lnTo>
                          <a:pt x="942975" y="1627823"/>
                        </a:lnTo>
                        <a:cubicBezTo>
                          <a:pt x="942023" y="1628775"/>
                          <a:pt x="942023" y="1629728"/>
                          <a:pt x="941070" y="1630680"/>
                        </a:cubicBezTo>
                        <a:lnTo>
                          <a:pt x="0" y="0"/>
                        </a:lnTo>
                        <a:cubicBezTo>
                          <a:pt x="953" y="0"/>
                          <a:pt x="1905"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8" name="Forma libre: forma 2142">
                    <a:extLst>
                      <a:ext uri="{FF2B5EF4-FFF2-40B4-BE49-F238E27FC236}">
                        <a16:creationId xmlns:a16="http://schemas.microsoft.com/office/drawing/2014/main" id="{D10962DA-1470-72C5-CF05-6EDFCBB9B072}"/>
                      </a:ext>
                    </a:extLst>
                  </p:cNvPr>
                  <p:cNvSpPr/>
                  <p:nvPr/>
                </p:nvSpPr>
                <p:spPr>
                  <a:xfrm>
                    <a:off x="7080037" y="4477624"/>
                    <a:ext cx="944880" cy="1633537"/>
                  </a:xfrm>
                  <a:custGeom>
                    <a:avLst/>
                    <a:gdLst>
                      <a:gd name="connsiteX0" fmla="*/ 3810 w 944880"/>
                      <a:gd name="connsiteY0" fmla="*/ 0 h 1633537"/>
                      <a:gd name="connsiteX1" fmla="*/ 944880 w 944880"/>
                      <a:gd name="connsiteY1" fmla="*/ 1630680 h 1633537"/>
                      <a:gd name="connsiteX2" fmla="*/ 942975 w 944880"/>
                      <a:gd name="connsiteY2" fmla="*/ 1633538 h 1633537"/>
                      <a:gd name="connsiteX3" fmla="*/ 0 w 944880"/>
                      <a:gd name="connsiteY3" fmla="*/ 0 h 1633537"/>
                      <a:gd name="connsiteX4" fmla="*/ 3810 w 944880"/>
                      <a:gd name="connsiteY4" fmla="*/ 0 h 1633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880" h="1633537">
                        <a:moveTo>
                          <a:pt x="3810" y="0"/>
                        </a:moveTo>
                        <a:lnTo>
                          <a:pt x="944880" y="1630680"/>
                        </a:lnTo>
                        <a:cubicBezTo>
                          <a:pt x="943927" y="1631632"/>
                          <a:pt x="943927" y="1632585"/>
                          <a:pt x="942975" y="1633538"/>
                        </a:cubicBezTo>
                        <a:lnTo>
                          <a:pt x="0" y="0"/>
                        </a:lnTo>
                        <a:cubicBezTo>
                          <a:pt x="952" y="0"/>
                          <a:pt x="2857"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9" name="Forma libre: forma 2143">
                    <a:extLst>
                      <a:ext uri="{FF2B5EF4-FFF2-40B4-BE49-F238E27FC236}">
                        <a16:creationId xmlns:a16="http://schemas.microsoft.com/office/drawing/2014/main" id="{09245CF8-4419-38C7-D437-D53AFF893F0E}"/>
                      </a:ext>
                    </a:extLst>
                  </p:cNvPr>
                  <p:cNvSpPr/>
                  <p:nvPr/>
                </p:nvSpPr>
                <p:spPr>
                  <a:xfrm>
                    <a:off x="7077180" y="4477624"/>
                    <a:ext cx="945832" cy="1636394"/>
                  </a:xfrm>
                  <a:custGeom>
                    <a:avLst/>
                    <a:gdLst>
                      <a:gd name="connsiteX0" fmla="*/ 2858 w 945832"/>
                      <a:gd name="connsiteY0" fmla="*/ 0 h 1636394"/>
                      <a:gd name="connsiteX1" fmla="*/ 945833 w 945832"/>
                      <a:gd name="connsiteY1" fmla="*/ 1633538 h 1636394"/>
                      <a:gd name="connsiteX2" fmla="*/ 943928 w 945832"/>
                      <a:gd name="connsiteY2" fmla="*/ 1636395 h 1636394"/>
                      <a:gd name="connsiteX3" fmla="*/ 0 w 945832"/>
                      <a:gd name="connsiteY3" fmla="*/ 0 h 1636394"/>
                      <a:gd name="connsiteX4" fmla="*/ 2858 w 945832"/>
                      <a:gd name="connsiteY4" fmla="*/ 0 h 1636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832" h="1636394">
                        <a:moveTo>
                          <a:pt x="2858" y="0"/>
                        </a:moveTo>
                        <a:lnTo>
                          <a:pt x="945833" y="1633538"/>
                        </a:lnTo>
                        <a:cubicBezTo>
                          <a:pt x="944880" y="1634490"/>
                          <a:pt x="944880" y="1635443"/>
                          <a:pt x="943928" y="1636395"/>
                        </a:cubicBezTo>
                        <a:lnTo>
                          <a:pt x="0" y="0"/>
                        </a:lnTo>
                        <a:cubicBezTo>
                          <a:pt x="952" y="0"/>
                          <a:pt x="1905" y="0"/>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0" name="Forma libre: forma 2144">
                    <a:extLst>
                      <a:ext uri="{FF2B5EF4-FFF2-40B4-BE49-F238E27FC236}">
                        <a16:creationId xmlns:a16="http://schemas.microsoft.com/office/drawing/2014/main" id="{3B0B11CB-7E7B-38B3-02F3-B6B41E32ED84}"/>
                      </a:ext>
                    </a:extLst>
                  </p:cNvPr>
                  <p:cNvSpPr/>
                  <p:nvPr/>
                </p:nvSpPr>
                <p:spPr>
                  <a:xfrm>
                    <a:off x="7073369" y="4477624"/>
                    <a:ext cx="948690" cy="1639252"/>
                  </a:xfrm>
                  <a:custGeom>
                    <a:avLst/>
                    <a:gdLst>
                      <a:gd name="connsiteX0" fmla="*/ 3810 w 948690"/>
                      <a:gd name="connsiteY0" fmla="*/ 0 h 1639252"/>
                      <a:gd name="connsiteX1" fmla="*/ 948690 w 948690"/>
                      <a:gd name="connsiteY1" fmla="*/ 1636395 h 1639252"/>
                      <a:gd name="connsiteX2" fmla="*/ 946785 w 948690"/>
                      <a:gd name="connsiteY2" fmla="*/ 1639253 h 1639252"/>
                      <a:gd name="connsiteX3" fmla="*/ 0 w 948690"/>
                      <a:gd name="connsiteY3" fmla="*/ 0 h 1639252"/>
                      <a:gd name="connsiteX4" fmla="*/ 3810 w 948690"/>
                      <a:gd name="connsiteY4" fmla="*/ 0 h 1639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8690" h="1639252">
                        <a:moveTo>
                          <a:pt x="3810" y="0"/>
                        </a:moveTo>
                        <a:lnTo>
                          <a:pt x="948690" y="1636395"/>
                        </a:lnTo>
                        <a:cubicBezTo>
                          <a:pt x="947738" y="1637348"/>
                          <a:pt x="947738" y="1638300"/>
                          <a:pt x="946785" y="1639253"/>
                        </a:cubicBezTo>
                        <a:lnTo>
                          <a:pt x="0" y="0"/>
                        </a:lnTo>
                        <a:cubicBezTo>
                          <a:pt x="953" y="0"/>
                          <a:pt x="1905"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1" name="Forma libre: forma 2145">
                    <a:extLst>
                      <a:ext uri="{FF2B5EF4-FFF2-40B4-BE49-F238E27FC236}">
                        <a16:creationId xmlns:a16="http://schemas.microsoft.com/office/drawing/2014/main" id="{828D2571-F936-51A8-8D7A-D7EB36E3A3BE}"/>
                      </a:ext>
                    </a:extLst>
                  </p:cNvPr>
                  <p:cNvSpPr/>
                  <p:nvPr/>
                </p:nvSpPr>
                <p:spPr>
                  <a:xfrm>
                    <a:off x="7070512" y="4477624"/>
                    <a:ext cx="949642" cy="1642109"/>
                  </a:xfrm>
                  <a:custGeom>
                    <a:avLst/>
                    <a:gdLst>
                      <a:gd name="connsiteX0" fmla="*/ 2857 w 949642"/>
                      <a:gd name="connsiteY0" fmla="*/ 0 h 1642109"/>
                      <a:gd name="connsiteX1" fmla="*/ 949643 w 949642"/>
                      <a:gd name="connsiteY1" fmla="*/ 1639253 h 1642109"/>
                      <a:gd name="connsiteX2" fmla="*/ 947738 w 949642"/>
                      <a:gd name="connsiteY2" fmla="*/ 1642110 h 1642109"/>
                      <a:gd name="connsiteX3" fmla="*/ 0 w 949642"/>
                      <a:gd name="connsiteY3" fmla="*/ 0 h 1642109"/>
                      <a:gd name="connsiteX4" fmla="*/ 2857 w 949642"/>
                      <a:gd name="connsiteY4" fmla="*/ 0 h 1642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642" h="1642109">
                        <a:moveTo>
                          <a:pt x="2857" y="0"/>
                        </a:moveTo>
                        <a:lnTo>
                          <a:pt x="949643" y="1639253"/>
                        </a:lnTo>
                        <a:cubicBezTo>
                          <a:pt x="948690" y="1640205"/>
                          <a:pt x="948690" y="1641157"/>
                          <a:pt x="947738" y="1642110"/>
                        </a:cubicBezTo>
                        <a:lnTo>
                          <a:pt x="0" y="0"/>
                        </a:lnTo>
                        <a:cubicBezTo>
                          <a:pt x="952" y="0"/>
                          <a:pt x="1905" y="0"/>
                          <a:pt x="2857"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2" name="Forma libre: forma 2146">
                    <a:extLst>
                      <a:ext uri="{FF2B5EF4-FFF2-40B4-BE49-F238E27FC236}">
                        <a16:creationId xmlns:a16="http://schemas.microsoft.com/office/drawing/2014/main" id="{1D7318A6-2DEB-06AA-5CFD-705E94F44A69}"/>
                      </a:ext>
                    </a:extLst>
                  </p:cNvPr>
                  <p:cNvSpPr/>
                  <p:nvPr/>
                </p:nvSpPr>
                <p:spPr>
                  <a:xfrm>
                    <a:off x="7066702" y="4477624"/>
                    <a:ext cx="951547" cy="1644967"/>
                  </a:xfrm>
                  <a:custGeom>
                    <a:avLst/>
                    <a:gdLst>
                      <a:gd name="connsiteX0" fmla="*/ 3810 w 951547"/>
                      <a:gd name="connsiteY0" fmla="*/ 0 h 1644967"/>
                      <a:gd name="connsiteX1" fmla="*/ 951548 w 951547"/>
                      <a:gd name="connsiteY1" fmla="*/ 1642110 h 1644967"/>
                      <a:gd name="connsiteX2" fmla="*/ 949643 w 951547"/>
                      <a:gd name="connsiteY2" fmla="*/ 1644968 h 1644967"/>
                      <a:gd name="connsiteX3" fmla="*/ 0 w 951547"/>
                      <a:gd name="connsiteY3" fmla="*/ 0 h 1644967"/>
                      <a:gd name="connsiteX4" fmla="*/ 3810 w 951547"/>
                      <a:gd name="connsiteY4" fmla="*/ 0 h 1644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547" h="1644967">
                        <a:moveTo>
                          <a:pt x="3810" y="0"/>
                        </a:moveTo>
                        <a:lnTo>
                          <a:pt x="951548" y="1642110"/>
                        </a:lnTo>
                        <a:cubicBezTo>
                          <a:pt x="950595" y="1643063"/>
                          <a:pt x="950595" y="1644015"/>
                          <a:pt x="949643" y="1644968"/>
                        </a:cubicBezTo>
                        <a:lnTo>
                          <a:pt x="0" y="0"/>
                        </a:lnTo>
                        <a:cubicBezTo>
                          <a:pt x="1905" y="0"/>
                          <a:pt x="2858"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3" name="Forma libre: forma 2147">
                    <a:extLst>
                      <a:ext uri="{FF2B5EF4-FFF2-40B4-BE49-F238E27FC236}">
                        <a16:creationId xmlns:a16="http://schemas.microsoft.com/office/drawing/2014/main" id="{EB4A27E3-8760-35F3-4A29-38030B980862}"/>
                      </a:ext>
                    </a:extLst>
                  </p:cNvPr>
                  <p:cNvSpPr/>
                  <p:nvPr/>
                </p:nvSpPr>
                <p:spPr>
                  <a:xfrm>
                    <a:off x="7063844" y="4477624"/>
                    <a:ext cx="952500" cy="1647825"/>
                  </a:xfrm>
                  <a:custGeom>
                    <a:avLst/>
                    <a:gdLst>
                      <a:gd name="connsiteX0" fmla="*/ 2858 w 952500"/>
                      <a:gd name="connsiteY0" fmla="*/ 0 h 1647825"/>
                      <a:gd name="connsiteX1" fmla="*/ 952500 w 952500"/>
                      <a:gd name="connsiteY1" fmla="*/ 1644968 h 1647825"/>
                      <a:gd name="connsiteX2" fmla="*/ 950595 w 952500"/>
                      <a:gd name="connsiteY2" fmla="*/ 1647825 h 1647825"/>
                      <a:gd name="connsiteX3" fmla="*/ 0 w 952500"/>
                      <a:gd name="connsiteY3" fmla="*/ 0 h 1647825"/>
                      <a:gd name="connsiteX4" fmla="*/ 2858 w 952500"/>
                      <a:gd name="connsiteY4" fmla="*/ 0 h 1647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0" h="1647825">
                        <a:moveTo>
                          <a:pt x="2858" y="0"/>
                        </a:moveTo>
                        <a:lnTo>
                          <a:pt x="952500" y="1644968"/>
                        </a:lnTo>
                        <a:cubicBezTo>
                          <a:pt x="951548" y="1645920"/>
                          <a:pt x="951548" y="1646873"/>
                          <a:pt x="950595" y="1647825"/>
                        </a:cubicBezTo>
                        <a:lnTo>
                          <a:pt x="0" y="0"/>
                        </a:lnTo>
                        <a:cubicBezTo>
                          <a:pt x="953" y="0"/>
                          <a:pt x="1905" y="0"/>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4" name="Forma libre: forma 2148">
                    <a:extLst>
                      <a:ext uri="{FF2B5EF4-FFF2-40B4-BE49-F238E27FC236}">
                        <a16:creationId xmlns:a16="http://schemas.microsoft.com/office/drawing/2014/main" id="{EC95B0B2-BC42-0EE0-EDEB-77645F7B32F8}"/>
                      </a:ext>
                    </a:extLst>
                  </p:cNvPr>
                  <p:cNvSpPr/>
                  <p:nvPr/>
                </p:nvSpPr>
                <p:spPr>
                  <a:xfrm>
                    <a:off x="7060987" y="4477624"/>
                    <a:ext cx="954405" cy="1650682"/>
                  </a:xfrm>
                  <a:custGeom>
                    <a:avLst/>
                    <a:gdLst>
                      <a:gd name="connsiteX0" fmla="*/ 2857 w 954405"/>
                      <a:gd name="connsiteY0" fmla="*/ 0 h 1650682"/>
                      <a:gd name="connsiteX1" fmla="*/ 954405 w 954405"/>
                      <a:gd name="connsiteY1" fmla="*/ 1647825 h 1650682"/>
                      <a:gd name="connsiteX2" fmla="*/ 952500 w 954405"/>
                      <a:gd name="connsiteY2" fmla="*/ 1650682 h 1650682"/>
                      <a:gd name="connsiteX3" fmla="*/ 0 w 954405"/>
                      <a:gd name="connsiteY3" fmla="*/ 0 h 1650682"/>
                      <a:gd name="connsiteX4" fmla="*/ 2857 w 954405"/>
                      <a:gd name="connsiteY4" fmla="*/ 0 h 1650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5" h="1650682">
                        <a:moveTo>
                          <a:pt x="2857" y="0"/>
                        </a:moveTo>
                        <a:lnTo>
                          <a:pt x="954405" y="1647825"/>
                        </a:lnTo>
                        <a:cubicBezTo>
                          <a:pt x="953452" y="1648778"/>
                          <a:pt x="953452" y="1649730"/>
                          <a:pt x="952500" y="1650682"/>
                        </a:cubicBezTo>
                        <a:lnTo>
                          <a:pt x="0" y="0"/>
                        </a:lnTo>
                        <a:cubicBezTo>
                          <a:pt x="952" y="0"/>
                          <a:pt x="1905" y="0"/>
                          <a:pt x="2857"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5" name="Forma libre: forma 2149">
                    <a:extLst>
                      <a:ext uri="{FF2B5EF4-FFF2-40B4-BE49-F238E27FC236}">
                        <a16:creationId xmlns:a16="http://schemas.microsoft.com/office/drawing/2014/main" id="{F1B63E1B-8C1B-14D3-4063-A0B011886ABE}"/>
                      </a:ext>
                    </a:extLst>
                  </p:cNvPr>
                  <p:cNvSpPr/>
                  <p:nvPr/>
                </p:nvSpPr>
                <p:spPr>
                  <a:xfrm>
                    <a:off x="7057177" y="4477624"/>
                    <a:ext cx="956309" cy="1653540"/>
                  </a:xfrm>
                  <a:custGeom>
                    <a:avLst/>
                    <a:gdLst>
                      <a:gd name="connsiteX0" fmla="*/ 3810 w 956309"/>
                      <a:gd name="connsiteY0" fmla="*/ 0 h 1653540"/>
                      <a:gd name="connsiteX1" fmla="*/ 956310 w 956309"/>
                      <a:gd name="connsiteY1" fmla="*/ 1650682 h 1653540"/>
                      <a:gd name="connsiteX2" fmla="*/ 954405 w 956309"/>
                      <a:gd name="connsiteY2" fmla="*/ 1653540 h 1653540"/>
                      <a:gd name="connsiteX3" fmla="*/ 0 w 956309"/>
                      <a:gd name="connsiteY3" fmla="*/ 0 h 1653540"/>
                      <a:gd name="connsiteX4" fmla="*/ 3810 w 956309"/>
                      <a:gd name="connsiteY4" fmla="*/ 0 h 1653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309" h="1653540">
                        <a:moveTo>
                          <a:pt x="3810" y="0"/>
                        </a:moveTo>
                        <a:lnTo>
                          <a:pt x="956310" y="1650682"/>
                        </a:lnTo>
                        <a:cubicBezTo>
                          <a:pt x="955358" y="1651635"/>
                          <a:pt x="955358" y="1652588"/>
                          <a:pt x="954405" y="1653540"/>
                        </a:cubicBezTo>
                        <a:lnTo>
                          <a:pt x="0" y="0"/>
                        </a:lnTo>
                        <a:cubicBezTo>
                          <a:pt x="953" y="0"/>
                          <a:pt x="1905"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6" name="Forma libre: forma 2150">
                    <a:extLst>
                      <a:ext uri="{FF2B5EF4-FFF2-40B4-BE49-F238E27FC236}">
                        <a16:creationId xmlns:a16="http://schemas.microsoft.com/office/drawing/2014/main" id="{8D5EA22E-9C8E-EA8C-16C9-4A38C195A8E5}"/>
                      </a:ext>
                    </a:extLst>
                  </p:cNvPr>
                  <p:cNvSpPr/>
                  <p:nvPr/>
                </p:nvSpPr>
                <p:spPr>
                  <a:xfrm>
                    <a:off x="7054319" y="4477624"/>
                    <a:ext cx="957262" cy="1656397"/>
                  </a:xfrm>
                  <a:custGeom>
                    <a:avLst/>
                    <a:gdLst>
                      <a:gd name="connsiteX0" fmla="*/ 2858 w 957262"/>
                      <a:gd name="connsiteY0" fmla="*/ 0 h 1656397"/>
                      <a:gd name="connsiteX1" fmla="*/ 957263 w 957262"/>
                      <a:gd name="connsiteY1" fmla="*/ 1653540 h 1656397"/>
                      <a:gd name="connsiteX2" fmla="*/ 955358 w 957262"/>
                      <a:gd name="connsiteY2" fmla="*/ 1656398 h 1656397"/>
                      <a:gd name="connsiteX3" fmla="*/ 0 w 957262"/>
                      <a:gd name="connsiteY3" fmla="*/ 0 h 1656397"/>
                      <a:gd name="connsiteX4" fmla="*/ 2858 w 957262"/>
                      <a:gd name="connsiteY4" fmla="*/ 0 h 1656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262" h="1656397">
                        <a:moveTo>
                          <a:pt x="2858" y="0"/>
                        </a:moveTo>
                        <a:lnTo>
                          <a:pt x="957263" y="1653540"/>
                        </a:lnTo>
                        <a:cubicBezTo>
                          <a:pt x="956310" y="1654493"/>
                          <a:pt x="956310" y="1655445"/>
                          <a:pt x="955358" y="1656398"/>
                        </a:cubicBezTo>
                        <a:lnTo>
                          <a:pt x="0" y="0"/>
                        </a:lnTo>
                        <a:cubicBezTo>
                          <a:pt x="953" y="0"/>
                          <a:pt x="1905" y="0"/>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7" name="Forma libre: forma 2151">
                    <a:extLst>
                      <a:ext uri="{FF2B5EF4-FFF2-40B4-BE49-F238E27FC236}">
                        <a16:creationId xmlns:a16="http://schemas.microsoft.com/office/drawing/2014/main" id="{45A23B03-A5E5-0F76-E8F0-103E562C3AF6}"/>
                      </a:ext>
                    </a:extLst>
                  </p:cNvPr>
                  <p:cNvSpPr/>
                  <p:nvPr/>
                </p:nvSpPr>
                <p:spPr>
                  <a:xfrm>
                    <a:off x="7050510" y="4477624"/>
                    <a:ext cx="960120" cy="1659255"/>
                  </a:xfrm>
                  <a:custGeom>
                    <a:avLst/>
                    <a:gdLst>
                      <a:gd name="connsiteX0" fmla="*/ 3810 w 960120"/>
                      <a:gd name="connsiteY0" fmla="*/ 0 h 1659255"/>
                      <a:gd name="connsiteX1" fmla="*/ 960120 w 960120"/>
                      <a:gd name="connsiteY1" fmla="*/ 1656398 h 1659255"/>
                      <a:gd name="connsiteX2" fmla="*/ 958215 w 960120"/>
                      <a:gd name="connsiteY2" fmla="*/ 1659255 h 1659255"/>
                      <a:gd name="connsiteX3" fmla="*/ 0 w 960120"/>
                      <a:gd name="connsiteY3" fmla="*/ 0 h 1659255"/>
                      <a:gd name="connsiteX4" fmla="*/ 3810 w 960120"/>
                      <a:gd name="connsiteY4" fmla="*/ 0 h 1659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120" h="1659255">
                        <a:moveTo>
                          <a:pt x="3810" y="0"/>
                        </a:moveTo>
                        <a:lnTo>
                          <a:pt x="960120" y="1656398"/>
                        </a:lnTo>
                        <a:cubicBezTo>
                          <a:pt x="959168" y="1657350"/>
                          <a:pt x="959168" y="1658303"/>
                          <a:pt x="958215" y="1659255"/>
                        </a:cubicBezTo>
                        <a:lnTo>
                          <a:pt x="0" y="0"/>
                        </a:lnTo>
                        <a:cubicBezTo>
                          <a:pt x="953" y="0"/>
                          <a:pt x="1905"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8" name="Forma libre: forma 2152">
                    <a:extLst>
                      <a:ext uri="{FF2B5EF4-FFF2-40B4-BE49-F238E27FC236}">
                        <a16:creationId xmlns:a16="http://schemas.microsoft.com/office/drawing/2014/main" id="{636A721A-02D0-847A-8816-C8852A0E4434}"/>
                      </a:ext>
                    </a:extLst>
                  </p:cNvPr>
                  <p:cNvSpPr/>
                  <p:nvPr/>
                </p:nvSpPr>
                <p:spPr>
                  <a:xfrm>
                    <a:off x="7046700" y="4477624"/>
                    <a:ext cx="962024" cy="1662112"/>
                  </a:xfrm>
                  <a:custGeom>
                    <a:avLst/>
                    <a:gdLst>
                      <a:gd name="connsiteX0" fmla="*/ 3810 w 962024"/>
                      <a:gd name="connsiteY0" fmla="*/ 0 h 1662112"/>
                      <a:gd name="connsiteX1" fmla="*/ 962025 w 962024"/>
                      <a:gd name="connsiteY1" fmla="*/ 1659255 h 1662112"/>
                      <a:gd name="connsiteX2" fmla="*/ 960120 w 962024"/>
                      <a:gd name="connsiteY2" fmla="*/ 1662113 h 1662112"/>
                      <a:gd name="connsiteX3" fmla="*/ 0 w 962024"/>
                      <a:gd name="connsiteY3" fmla="*/ 0 h 1662112"/>
                      <a:gd name="connsiteX4" fmla="*/ 3810 w 962024"/>
                      <a:gd name="connsiteY4" fmla="*/ 0 h 1662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4" h="1662112">
                        <a:moveTo>
                          <a:pt x="3810" y="0"/>
                        </a:moveTo>
                        <a:lnTo>
                          <a:pt x="962025" y="1659255"/>
                        </a:lnTo>
                        <a:cubicBezTo>
                          <a:pt x="961073" y="1660207"/>
                          <a:pt x="961073" y="1661160"/>
                          <a:pt x="960120" y="1662113"/>
                        </a:cubicBezTo>
                        <a:lnTo>
                          <a:pt x="0" y="0"/>
                        </a:lnTo>
                        <a:cubicBezTo>
                          <a:pt x="952" y="0"/>
                          <a:pt x="1905"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9" name="Forma libre: forma 2153">
                    <a:extLst>
                      <a:ext uri="{FF2B5EF4-FFF2-40B4-BE49-F238E27FC236}">
                        <a16:creationId xmlns:a16="http://schemas.microsoft.com/office/drawing/2014/main" id="{62B84EB5-6B6A-C879-E455-8C917FFA188F}"/>
                      </a:ext>
                    </a:extLst>
                  </p:cNvPr>
                  <p:cNvSpPr/>
                  <p:nvPr/>
                </p:nvSpPr>
                <p:spPr>
                  <a:xfrm>
                    <a:off x="7042889" y="4477624"/>
                    <a:ext cx="963930" cy="1666875"/>
                  </a:xfrm>
                  <a:custGeom>
                    <a:avLst/>
                    <a:gdLst>
                      <a:gd name="connsiteX0" fmla="*/ 3810 w 963930"/>
                      <a:gd name="connsiteY0" fmla="*/ 0 h 1666875"/>
                      <a:gd name="connsiteX1" fmla="*/ 963930 w 963930"/>
                      <a:gd name="connsiteY1" fmla="*/ 1663065 h 1666875"/>
                      <a:gd name="connsiteX2" fmla="*/ 962025 w 963930"/>
                      <a:gd name="connsiteY2" fmla="*/ 1666875 h 1666875"/>
                      <a:gd name="connsiteX3" fmla="*/ 0 w 963930"/>
                      <a:gd name="connsiteY3" fmla="*/ 0 h 1666875"/>
                      <a:gd name="connsiteX4" fmla="*/ 3810 w 963930"/>
                      <a:gd name="connsiteY4" fmla="*/ 0 h 166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930" h="1666875">
                        <a:moveTo>
                          <a:pt x="3810" y="0"/>
                        </a:moveTo>
                        <a:lnTo>
                          <a:pt x="963930" y="1663065"/>
                        </a:lnTo>
                        <a:cubicBezTo>
                          <a:pt x="962978" y="1664018"/>
                          <a:pt x="962978" y="1664970"/>
                          <a:pt x="962025" y="1666875"/>
                        </a:cubicBezTo>
                        <a:lnTo>
                          <a:pt x="0" y="0"/>
                        </a:lnTo>
                        <a:cubicBezTo>
                          <a:pt x="953" y="0"/>
                          <a:pt x="2858"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0" name="Forma libre: forma 2154">
                    <a:extLst>
                      <a:ext uri="{FF2B5EF4-FFF2-40B4-BE49-F238E27FC236}">
                        <a16:creationId xmlns:a16="http://schemas.microsoft.com/office/drawing/2014/main" id="{2E60D4A0-BE22-86E1-2BA0-306F9F237808}"/>
                      </a:ext>
                    </a:extLst>
                  </p:cNvPr>
                  <p:cNvSpPr/>
                  <p:nvPr/>
                </p:nvSpPr>
                <p:spPr>
                  <a:xfrm>
                    <a:off x="7038127" y="4477624"/>
                    <a:ext cx="966787" cy="1669732"/>
                  </a:xfrm>
                  <a:custGeom>
                    <a:avLst/>
                    <a:gdLst>
                      <a:gd name="connsiteX0" fmla="*/ 4763 w 966787"/>
                      <a:gd name="connsiteY0" fmla="*/ 0 h 1669732"/>
                      <a:gd name="connsiteX1" fmla="*/ 966788 w 966787"/>
                      <a:gd name="connsiteY1" fmla="*/ 1665923 h 1669732"/>
                      <a:gd name="connsiteX2" fmla="*/ 964883 w 966787"/>
                      <a:gd name="connsiteY2" fmla="*/ 1669732 h 1669732"/>
                      <a:gd name="connsiteX3" fmla="*/ 0 w 966787"/>
                      <a:gd name="connsiteY3" fmla="*/ 0 h 1669732"/>
                      <a:gd name="connsiteX4" fmla="*/ 4763 w 966787"/>
                      <a:gd name="connsiteY4" fmla="*/ 0 h 1669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787" h="1669732">
                        <a:moveTo>
                          <a:pt x="4763" y="0"/>
                        </a:moveTo>
                        <a:lnTo>
                          <a:pt x="966788" y="1665923"/>
                        </a:lnTo>
                        <a:cubicBezTo>
                          <a:pt x="965835" y="1666875"/>
                          <a:pt x="965835" y="1668780"/>
                          <a:pt x="964883" y="1669732"/>
                        </a:cubicBezTo>
                        <a:lnTo>
                          <a:pt x="0" y="0"/>
                        </a:lnTo>
                        <a:cubicBezTo>
                          <a:pt x="1905" y="0"/>
                          <a:pt x="2858" y="0"/>
                          <a:pt x="476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1" name="Forma libre: forma 2155">
                    <a:extLst>
                      <a:ext uri="{FF2B5EF4-FFF2-40B4-BE49-F238E27FC236}">
                        <a16:creationId xmlns:a16="http://schemas.microsoft.com/office/drawing/2014/main" id="{11E0D420-9845-6638-4BF8-81F21FED426B}"/>
                      </a:ext>
                    </a:extLst>
                  </p:cNvPr>
                  <p:cNvSpPr/>
                  <p:nvPr/>
                </p:nvSpPr>
                <p:spPr>
                  <a:xfrm>
                    <a:off x="7033364" y="4477624"/>
                    <a:ext cx="968692" cy="1673542"/>
                  </a:xfrm>
                  <a:custGeom>
                    <a:avLst/>
                    <a:gdLst>
                      <a:gd name="connsiteX0" fmla="*/ 4763 w 968692"/>
                      <a:gd name="connsiteY0" fmla="*/ 0 h 1673542"/>
                      <a:gd name="connsiteX1" fmla="*/ 968693 w 968692"/>
                      <a:gd name="connsiteY1" fmla="*/ 1669732 h 1673542"/>
                      <a:gd name="connsiteX2" fmla="*/ 966788 w 968692"/>
                      <a:gd name="connsiteY2" fmla="*/ 1673543 h 1673542"/>
                      <a:gd name="connsiteX3" fmla="*/ 0 w 968692"/>
                      <a:gd name="connsiteY3" fmla="*/ 0 h 1673542"/>
                      <a:gd name="connsiteX4" fmla="*/ 4763 w 968692"/>
                      <a:gd name="connsiteY4" fmla="*/ 0 h 1673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692" h="1673542">
                        <a:moveTo>
                          <a:pt x="4763" y="0"/>
                        </a:moveTo>
                        <a:lnTo>
                          <a:pt x="968693" y="1669732"/>
                        </a:lnTo>
                        <a:cubicBezTo>
                          <a:pt x="967740" y="1670685"/>
                          <a:pt x="966788" y="1672590"/>
                          <a:pt x="966788" y="1673543"/>
                        </a:cubicBezTo>
                        <a:lnTo>
                          <a:pt x="0" y="0"/>
                        </a:lnTo>
                        <a:cubicBezTo>
                          <a:pt x="1905" y="0"/>
                          <a:pt x="3810" y="0"/>
                          <a:pt x="476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2" name="Forma libre: forma 2156">
                    <a:extLst>
                      <a:ext uri="{FF2B5EF4-FFF2-40B4-BE49-F238E27FC236}">
                        <a16:creationId xmlns:a16="http://schemas.microsoft.com/office/drawing/2014/main" id="{DC798B9C-A449-41A5-0618-7BD555D76BEF}"/>
                      </a:ext>
                    </a:extLst>
                  </p:cNvPr>
                  <p:cNvSpPr/>
                  <p:nvPr/>
                </p:nvSpPr>
                <p:spPr>
                  <a:xfrm>
                    <a:off x="7028602" y="4477624"/>
                    <a:ext cx="971549" cy="1678305"/>
                  </a:xfrm>
                  <a:custGeom>
                    <a:avLst/>
                    <a:gdLst>
                      <a:gd name="connsiteX0" fmla="*/ 4763 w 971549"/>
                      <a:gd name="connsiteY0" fmla="*/ 0 h 1678305"/>
                      <a:gd name="connsiteX1" fmla="*/ 971550 w 971549"/>
                      <a:gd name="connsiteY1" fmla="*/ 1673543 h 1678305"/>
                      <a:gd name="connsiteX2" fmla="*/ 968693 w 971549"/>
                      <a:gd name="connsiteY2" fmla="*/ 1678305 h 1678305"/>
                      <a:gd name="connsiteX3" fmla="*/ 0 w 971549"/>
                      <a:gd name="connsiteY3" fmla="*/ 0 h 1678305"/>
                      <a:gd name="connsiteX4" fmla="*/ 4763 w 971549"/>
                      <a:gd name="connsiteY4" fmla="*/ 0 h 1678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49" h="1678305">
                        <a:moveTo>
                          <a:pt x="4763" y="0"/>
                        </a:moveTo>
                        <a:lnTo>
                          <a:pt x="971550" y="1673543"/>
                        </a:lnTo>
                        <a:cubicBezTo>
                          <a:pt x="970598" y="1675448"/>
                          <a:pt x="969645" y="1676400"/>
                          <a:pt x="968693" y="1678305"/>
                        </a:cubicBezTo>
                        <a:lnTo>
                          <a:pt x="0" y="0"/>
                        </a:lnTo>
                        <a:cubicBezTo>
                          <a:pt x="1905" y="0"/>
                          <a:pt x="2858" y="0"/>
                          <a:pt x="476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3" name="Forma libre: forma 2157">
                    <a:extLst>
                      <a:ext uri="{FF2B5EF4-FFF2-40B4-BE49-F238E27FC236}">
                        <a16:creationId xmlns:a16="http://schemas.microsoft.com/office/drawing/2014/main" id="{59BB6832-F467-8458-739E-A454EC99E640}"/>
                      </a:ext>
                    </a:extLst>
                  </p:cNvPr>
                  <p:cNvSpPr/>
                  <p:nvPr/>
                </p:nvSpPr>
                <p:spPr>
                  <a:xfrm>
                    <a:off x="7021935" y="4477624"/>
                    <a:ext cx="975360" cy="1684019"/>
                  </a:xfrm>
                  <a:custGeom>
                    <a:avLst/>
                    <a:gdLst>
                      <a:gd name="connsiteX0" fmla="*/ 6667 w 975360"/>
                      <a:gd name="connsiteY0" fmla="*/ 0 h 1684019"/>
                      <a:gd name="connsiteX1" fmla="*/ 975360 w 975360"/>
                      <a:gd name="connsiteY1" fmla="*/ 1678305 h 1684019"/>
                      <a:gd name="connsiteX2" fmla="*/ 972503 w 975360"/>
                      <a:gd name="connsiteY2" fmla="*/ 1684020 h 1684019"/>
                      <a:gd name="connsiteX3" fmla="*/ 0 w 975360"/>
                      <a:gd name="connsiteY3" fmla="*/ 0 h 1684019"/>
                      <a:gd name="connsiteX4" fmla="*/ 6667 w 975360"/>
                      <a:gd name="connsiteY4" fmla="*/ 0 h 1684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360" h="1684019">
                        <a:moveTo>
                          <a:pt x="6667" y="0"/>
                        </a:moveTo>
                        <a:lnTo>
                          <a:pt x="975360" y="1678305"/>
                        </a:lnTo>
                        <a:cubicBezTo>
                          <a:pt x="974408" y="1680210"/>
                          <a:pt x="973455" y="1682115"/>
                          <a:pt x="972503" y="1684020"/>
                        </a:cubicBezTo>
                        <a:lnTo>
                          <a:pt x="0" y="0"/>
                        </a:lnTo>
                        <a:cubicBezTo>
                          <a:pt x="2858" y="0"/>
                          <a:pt x="4763" y="0"/>
                          <a:pt x="6667"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4" name="Forma libre: forma 2158">
                    <a:extLst>
                      <a:ext uri="{FF2B5EF4-FFF2-40B4-BE49-F238E27FC236}">
                        <a16:creationId xmlns:a16="http://schemas.microsoft.com/office/drawing/2014/main" id="{D0EF2105-3EA6-5216-F343-3A70956AD173}"/>
                      </a:ext>
                    </a:extLst>
                  </p:cNvPr>
                  <p:cNvSpPr/>
                  <p:nvPr/>
                </p:nvSpPr>
                <p:spPr>
                  <a:xfrm>
                    <a:off x="7015267" y="4477624"/>
                    <a:ext cx="979169" cy="1690687"/>
                  </a:xfrm>
                  <a:custGeom>
                    <a:avLst/>
                    <a:gdLst>
                      <a:gd name="connsiteX0" fmla="*/ 6667 w 979169"/>
                      <a:gd name="connsiteY0" fmla="*/ 0 h 1690687"/>
                      <a:gd name="connsiteX1" fmla="*/ 979170 w 979169"/>
                      <a:gd name="connsiteY1" fmla="*/ 1684020 h 1690687"/>
                      <a:gd name="connsiteX2" fmla="*/ 975360 w 979169"/>
                      <a:gd name="connsiteY2" fmla="*/ 1690688 h 1690687"/>
                      <a:gd name="connsiteX3" fmla="*/ 0 w 979169"/>
                      <a:gd name="connsiteY3" fmla="*/ 0 h 1690687"/>
                      <a:gd name="connsiteX4" fmla="*/ 6667 w 979169"/>
                      <a:gd name="connsiteY4" fmla="*/ 0 h 1690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169" h="1690687">
                        <a:moveTo>
                          <a:pt x="6667" y="0"/>
                        </a:moveTo>
                        <a:lnTo>
                          <a:pt x="979170" y="1684020"/>
                        </a:lnTo>
                        <a:cubicBezTo>
                          <a:pt x="978218" y="1685925"/>
                          <a:pt x="976313" y="1687830"/>
                          <a:pt x="975360" y="1690688"/>
                        </a:cubicBezTo>
                        <a:lnTo>
                          <a:pt x="0" y="0"/>
                        </a:lnTo>
                        <a:cubicBezTo>
                          <a:pt x="1905" y="0"/>
                          <a:pt x="4763" y="0"/>
                          <a:pt x="6667"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5" name="Forma libre: forma 2159">
                    <a:extLst>
                      <a:ext uri="{FF2B5EF4-FFF2-40B4-BE49-F238E27FC236}">
                        <a16:creationId xmlns:a16="http://schemas.microsoft.com/office/drawing/2014/main" id="{DD3C9601-B1CE-B0B2-D500-8C7C4057D895}"/>
                      </a:ext>
                    </a:extLst>
                  </p:cNvPr>
                  <p:cNvSpPr/>
                  <p:nvPr/>
                </p:nvSpPr>
                <p:spPr>
                  <a:xfrm>
                    <a:off x="7005742" y="4477624"/>
                    <a:ext cx="984884" cy="1698307"/>
                  </a:xfrm>
                  <a:custGeom>
                    <a:avLst/>
                    <a:gdLst>
                      <a:gd name="connsiteX0" fmla="*/ 9525 w 984884"/>
                      <a:gd name="connsiteY0" fmla="*/ 0 h 1698307"/>
                      <a:gd name="connsiteX1" fmla="*/ 984885 w 984884"/>
                      <a:gd name="connsiteY1" fmla="*/ 1689735 h 1698307"/>
                      <a:gd name="connsiteX2" fmla="*/ 980123 w 984884"/>
                      <a:gd name="connsiteY2" fmla="*/ 1698307 h 1698307"/>
                      <a:gd name="connsiteX3" fmla="*/ 0 w 984884"/>
                      <a:gd name="connsiteY3" fmla="*/ 0 h 1698307"/>
                      <a:gd name="connsiteX4" fmla="*/ 9525 w 984884"/>
                      <a:gd name="connsiteY4" fmla="*/ 0 h 1698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884" h="1698307">
                        <a:moveTo>
                          <a:pt x="9525" y="0"/>
                        </a:moveTo>
                        <a:lnTo>
                          <a:pt x="984885" y="1689735"/>
                        </a:lnTo>
                        <a:cubicBezTo>
                          <a:pt x="982980" y="1692593"/>
                          <a:pt x="982028" y="1695450"/>
                          <a:pt x="980123" y="1698307"/>
                        </a:cubicBezTo>
                        <a:lnTo>
                          <a:pt x="0" y="0"/>
                        </a:lnTo>
                        <a:cubicBezTo>
                          <a:pt x="2857" y="0"/>
                          <a:pt x="5715" y="0"/>
                          <a:pt x="952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6" name="Forma libre: forma 2160">
                    <a:extLst>
                      <a:ext uri="{FF2B5EF4-FFF2-40B4-BE49-F238E27FC236}">
                        <a16:creationId xmlns:a16="http://schemas.microsoft.com/office/drawing/2014/main" id="{FD685E55-844B-3878-6104-12E4E22159A5}"/>
                      </a:ext>
                    </a:extLst>
                  </p:cNvPr>
                  <p:cNvSpPr/>
                  <p:nvPr/>
                </p:nvSpPr>
                <p:spPr>
                  <a:xfrm>
                    <a:off x="6964785" y="4477624"/>
                    <a:ext cx="1021079" cy="1733550"/>
                  </a:xfrm>
                  <a:custGeom>
                    <a:avLst/>
                    <a:gdLst>
                      <a:gd name="connsiteX0" fmla="*/ 40958 w 1021079"/>
                      <a:gd name="connsiteY0" fmla="*/ 0 h 1733550"/>
                      <a:gd name="connsiteX1" fmla="*/ 1021080 w 1021079"/>
                      <a:gd name="connsiteY1" fmla="*/ 1698307 h 1733550"/>
                      <a:gd name="connsiteX2" fmla="*/ 1001078 w 1021079"/>
                      <a:gd name="connsiteY2" fmla="*/ 1733550 h 1733550"/>
                      <a:gd name="connsiteX3" fmla="*/ 0 w 1021079"/>
                      <a:gd name="connsiteY3" fmla="*/ 0 h 1733550"/>
                      <a:gd name="connsiteX4" fmla="*/ 40958 w 1021079"/>
                      <a:gd name="connsiteY4" fmla="*/ 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079" h="1733550">
                        <a:moveTo>
                          <a:pt x="40958" y="0"/>
                        </a:moveTo>
                        <a:lnTo>
                          <a:pt x="1021080" y="1698307"/>
                        </a:lnTo>
                        <a:cubicBezTo>
                          <a:pt x="1008698" y="1720215"/>
                          <a:pt x="1001078" y="1733550"/>
                          <a:pt x="1001078" y="1733550"/>
                        </a:cubicBezTo>
                        <a:lnTo>
                          <a:pt x="0" y="0"/>
                        </a:lnTo>
                        <a:cubicBezTo>
                          <a:pt x="0" y="0"/>
                          <a:pt x="15240" y="0"/>
                          <a:pt x="409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591" name="Gráfico 436">
                <a:extLst>
                  <a:ext uri="{FF2B5EF4-FFF2-40B4-BE49-F238E27FC236}">
                    <a16:creationId xmlns:a16="http://schemas.microsoft.com/office/drawing/2014/main" id="{A7C629C9-27D4-A699-DE4C-CE9E5D1796F5}"/>
                  </a:ext>
                </a:extLst>
              </p:cNvPr>
              <p:cNvGrpSpPr/>
              <p:nvPr/>
            </p:nvGrpSpPr>
            <p:grpSpPr>
              <a:xfrm>
                <a:off x="9901342" y="2744074"/>
                <a:ext cx="1066800" cy="1733550"/>
                <a:chOff x="9901342" y="2744074"/>
                <a:chExt cx="1066800" cy="1733550"/>
              </a:xfrm>
              <a:grpFill/>
            </p:grpSpPr>
            <p:sp>
              <p:nvSpPr>
                <p:cNvPr id="645" name="Forma libre: forma 2109">
                  <a:extLst>
                    <a:ext uri="{FF2B5EF4-FFF2-40B4-BE49-F238E27FC236}">
                      <a16:creationId xmlns:a16="http://schemas.microsoft.com/office/drawing/2014/main" id="{38E69393-4E03-9250-9B6B-0565E7B84635}"/>
                    </a:ext>
                  </a:extLst>
                </p:cNvPr>
                <p:cNvSpPr/>
                <p:nvPr/>
              </p:nvSpPr>
              <p:spPr>
                <a:xfrm>
                  <a:off x="9901342" y="2744074"/>
                  <a:ext cx="1066800" cy="1733550"/>
                </a:xfrm>
                <a:custGeom>
                  <a:avLst/>
                  <a:gdLst>
                    <a:gd name="connsiteX0" fmla="*/ 0 w 1066800"/>
                    <a:gd name="connsiteY0" fmla="*/ 114300 h 1733550"/>
                    <a:gd name="connsiteX1" fmla="*/ 65723 w 1066800"/>
                    <a:gd name="connsiteY1" fmla="*/ 0 h 1733550"/>
                    <a:gd name="connsiteX2" fmla="*/ 1066800 w 1066800"/>
                    <a:gd name="connsiteY2" fmla="*/ 1733550 h 1733550"/>
                    <a:gd name="connsiteX3" fmla="*/ 934403 w 1066800"/>
                    <a:gd name="connsiteY3" fmla="*/ 1733550 h 1733550"/>
                    <a:gd name="connsiteX4" fmla="*/ 0 w 1066800"/>
                    <a:gd name="connsiteY4" fmla="*/ 11430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00" h="1733550">
                      <a:moveTo>
                        <a:pt x="0" y="114300"/>
                      </a:moveTo>
                      <a:cubicBezTo>
                        <a:pt x="36195" y="51435"/>
                        <a:pt x="65723" y="0"/>
                        <a:pt x="65723" y="0"/>
                      </a:cubicBezTo>
                      <a:lnTo>
                        <a:pt x="1066800" y="1733550"/>
                      </a:lnTo>
                      <a:cubicBezTo>
                        <a:pt x="1066800" y="1733550"/>
                        <a:pt x="1007745" y="1733550"/>
                        <a:pt x="934403" y="1733550"/>
                      </a:cubicBezTo>
                      <a:cubicBezTo>
                        <a:pt x="935355" y="1733550"/>
                        <a:pt x="0" y="114300"/>
                        <a:pt x="0" y="11430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46" name="Gráfico 436">
                  <a:extLst>
                    <a:ext uri="{FF2B5EF4-FFF2-40B4-BE49-F238E27FC236}">
                      <a16:creationId xmlns:a16="http://schemas.microsoft.com/office/drawing/2014/main" id="{8E61B281-0483-5DC9-2855-8D9BB6431392}"/>
                    </a:ext>
                  </a:extLst>
                </p:cNvPr>
                <p:cNvGrpSpPr/>
                <p:nvPr/>
              </p:nvGrpSpPr>
              <p:grpSpPr>
                <a:xfrm>
                  <a:off x="9901342" y="2744074"/>
                  <a:ext cx="1066800" cy="1733550"/>
                  <a:chOff x="9901342" y="2744074"/>
                  <a:chExt cx="1066800" cy="1733550"/>
                </a:xfrm>
                <a:grpFill/>
              </p:grpSpPr>
              <p:sp>
                <p:nvSpPr>
                  <p:cNvPr id="647" name="Forma libre: forma 2111">
                    <a:extLst>
                      <a:ext uri="{FF2B5EF4-FFF2-40B4-BE49-F238E27FC236}">
                        <a16:creationId xmlns:a16="http://schemas.microsoft.com/office/drawing/2014/main" id="{5159074A-D033-34E5-DE99-A9261A9D3375}"/>
                      </a:ext>
                    </a:extLst>
                  </p:cNvPr>
                  <p:cNvSpPr/>
                  <p:nvPr/>
                </p:nvSpPr>
                <p:spPr>
                  <a:xfrm>
                    <a:off x="9901342" y="2853611"/>
                    <a:ext cx="940117" cy="1624012"/>
                  </a:xfrm>
                  <a:custGeom>
                    <a:avLst/>
                    <a:gdLst>
                      <a:gd name="connsiteX0" fmla="*/ 935355 w 940117"/>
                      <a:gd name="connsiteY0" fmla="*/ 1624013 h 1624012"/>
                      <a:gd name="connsiteX1" fmla="*/ 0 w 940117"/>
                      <a:gd name="connsiteY1" fmla="*/ 4763 h 1624012"/>
                      <a:gd name="connsiteX2" fmla="*/ 2858 w 940117"/>
                      <a:gd name="connsiteY2" fmla="*/ 0 h 1624012"/>
                      <a:gd name="connsiteX3" fmla="*/ 940118 w 940117"/>
                      <a:gd name="connsiteY3" fmla="*/ 1624013 h 1624012"/>
                      <a:gd name="connsiteX4" fmla="*/ 935355 w 940117"/>
                      <a:gd name="connsiteY4" fmla="*/ 1624013 h 162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0117" h="1624012">
                        <a:moveTo>
                          <a:pt x="935355" y="1624013"/>
                        </a:moveTo>
                        <a:lnTo>
                          <a:pt x="0" y="4763"/>
                        </a:lnTo>
                        <a:cubicBezTo>
                          <a:pt x="953" y="2858"/>
                          <a:pt x="1905" y="1905"/>
                          <a:pt x="2858" y="0"/>
                        </a:cubicBezTo>
                        <a:lnTo>
                          <a:pt x="940118" y="1624013"/>
                        </a:lnTo>
                        <a:cubicBezTo>
                          <a:pt x="938213" y="1624013"/>
                          <a:pt x="936308" y="1624013"/>
                          <a:pt x="935355" y="162401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8" name="Forma libre: forma 2112">
                    <a:extLst>
                      <a:ext uri="{FF2B5EF4-FFF2-40B4-BE49-F238E27FC236}">
                        <a16:creationId xmlns:a16="http://schemas.microsoft.com/office/drawing/2014/main" id="{146E971F-321B-7237-3EC7-C6EEEF2F75E4}"/>
                      </a:ext>
                    </a:extLst>
                  </p:cNvPr>
                  <p:cNvSpPr/>
                  <p:nvPr/>
                </p:nvSpPr>
                <p:spPr>
                  <a:xfrm>
                    <a:off x="9904200" y="2846944"/>
                    <a:ext cx="943927" cy="1630679"/>
                  </a:xfrm>
                  <a:custGeom>
                    <a:avLst/>
                    <a:gdLst>
                      <a:gd name="connsiteX0" fmla="*/ 937260 w 943927"/>
                      <a:gd name="connsiteY0" fmla="*/ 1630680 h 1630679"/>
                      <a:gd name="connsiteX1" fmla="*/ 0 w 943927"/>
                      <a:gd name="connsiteY1" fmla="*/ 6667 h 1630679"/>
                      <a:gd name="connsiteX2" fmla="*/ 3810 w 943927"/>
                      <a:gd name="connsiteY2" fmla="*/ 0 h 1630679"/>
                      <a:gd name="connsiteX3" fmla="*/ 943928 w 943927"/>
                      <a:gd name="connsiteY3" fmla="*/ 1630680 h 1630679"/>
                      <a:gd name="connsiteX4" fmla="*/ 937260 w 943927"/>
                      <a:gd name="connsiteY4" fmla="*/ 1630680 h 1630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3927" h="1630679">
                        <a:moveTo>
                          <a:pt x="937260" y="1630680"/>
                        </a:moveTo>
                        <a:lnTo>
                          <a:pt x="0" y="6667"/>
                        </a:lnTo>
                        <a:cubicBezTo>
                          <a:pt x="953" y="4763"/>
                          <a:pt x="2857" y="2858"/>
                          <a:pt x="3810" y="0"/>
                        </a:cubicBezTo>
                        <a:lnTo>
                          <a:pt x="943928" y="1630680"/>
                        </a:lnTo>
                        <a:cubicBezTo>
                          <a:pt x="942022" y="1630680"/>
                          <a:pt x="939165" y="1630680"/>
                          <a:pt x="937260" y="163068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9" name="Forma libre: forma 2113">
                    <a:extLst>
                      <a:ext uri="{FF2B5EF4-FFF2-40B4-BE49-F238E27FC236}">
                        <a16:creationId xmlns:a16="http://schemas.microsoft.com/office/drawing/2014/main" id="{4E123EA3-85E3-43C3-B2D9-F4BF9541B36A}"/>
                      </a:ext>
                    </a:extLst>
                  </p:cNvPr>
                  <p:cNvSpPr/>
                  <p:nvPr/>
                </p:nvSpPr>
                <p:spPr>
                  <a:xfrm>
                    <a:off x="9908010" y="2828846"/>
                    <a:ext cx="962025" cy="1648777"/>
                  </a:xfrm>
                  <a:custGeom>
                    <a:avLst/>
                    <a:gdLst>
                      <a:gd name="connsiteX0" fmla="*/ 940118 w 962025"/>
                      <a:gd name="connsiteY0" fmla="*/ 1648778 h 1648777"/>
                      <a:gd name="connsiteX1" fmla="*/ 0 w 962025"/>
                      <a:gd name="connsiteY1" fmla="*/ 19050 h 1648777"/>
                      <a:gd name="connsiteX2" fmla="*/ 10478 w 962025"/>
                      <a:gd name="connsiteY2" fmla="*/ 0 h 1648777"/>
                      <a:gd name="connsiteX3" fmla="*/ 962025 w 962025"/>
                      <a:gd name="connsiteY3" fmla="*/ 1648778 h 1648777"/>
                      <a:gd name="connsiteX4" fmla="*/ 940118 w 962025"/>
                      <a:gd name="connsiteY4" fmla="*/ 1648778 h 164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1648777">
                        <a:moveTo>
                          <a:pt x="940118" y="1648778"/>
                        </a:moveTo>
                        <a:lnTo>
                          <a:pt x="0" y="19050"/>
                        </a:lnTo>
                        <a:cubicBezTo>
                          <a:pt x="3810" y="12383"/>
                          <a:pt x="7620" y="6668"/>
                          <a:pt x="10478" y="0"/>
                        </a:cubicBezTo>
                        <a:lnTo>
                          <a:pt x="962025" y="1648778"/>
                        </a:lnTo>
                        <a:cubicBezTo>
                          <a:pt x="955357" y="1648778"/>
                          <a:pt x="947738" y="1648778"/>
                          <a:pt x="940118" y="164877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0" name="Forma libre: forma 2114">
                    <a:extLst>
                      <a:ext uri="{FF2B5EF4-FFF2-40B4-BE49-F238E27FC236}">
                        <a16:creationId xmlns:a16="http://schemas.microsoft.com/office/drawing/2014/main" id="{08126375-C4FF-A199-34F7-DB0D301A7E72}"/>
                      </a:ext>
                    </a:extLst>
                  </p:cNvPr>
                  <p:cNvSpPr/>
                  <p:nvPr/>
                </p:nvSpPr>
                <p:spPr>
                  <a:xfrm>
                    <a:off x="9918487" y="2821226"/>
                    <a:ext cx="961072" cy="1656397"/>
                  </a:xfrm>
                  <a:custGeom>
                    <a:avLst/>
                    <a:gdLst>
                      <a:gd name="connsiteX0" fmla="*/ 951547 w 961072"/>
                      <a:gd name="connsiteY0" fmla="*/ 1656398 h 1656397"/>
                      <a:gd name="connsiteX1" fmla="*/ 0 w 961072"/>
                      <a:gd name="connsiteY1" fmla="*/ 7620 h 1656397"/>
                      <a:gd name="connsiteX2" fmla="*/ 4763 w 961072"/>
                      <a:gd name="connsiteY2" fmla="*/ 0 h 1656397"/>
                      <a:gd name="connsiteX3" fmla="*/ 961072 w 961072"/>
                      <a:gd name="connsiteY3" fmla="*/ 1656398 h 1656397"/>
                      <a:gd name="connsiteX4" fmla="*/ 951547 w 961072"/>
                      <a:gd name="connsiteY4" fmla="*/ 1656398 h 1656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1072" h="1656397">
                        <a:moveTo>
                          <a:pt x="951547" y="1656398"/>
                        </a:moveTo>
                        <a:lnTo>
                          <a:pt x="0" y="7620"/>
                        </a:lnTo>
                        <a:cubicBezTo>
                          <a:pt x="1905" y="4763"/>
                          <a:pt x="2857" y="2857"/>
                          <a:pt x="4763" y="0"/>
                        </a:cubicBezTo>
                        <a:lnTo>
                          <a:pt x="961072" y="1656398"/>
                        </a:lnTo>
                        <a:cubicBezTo>
                          <a:pt x="958215" y="1656398"/>
                          <a:pt x="955357" y="1656398"/>
                          <a:pt x="951547" y="165639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1" name="Forma libre: forma 2115">
                    <a:extLst>
                      <a:ext uri="{FF2B5EF4-FFF2-40B4-BE49-F238E27FC236}">
                        <a16:creationId xmlns:a16="http://schemas.microsoft.com/office/drawing/2014/main" id="{6561A0A1-01F1-0473-EFA5-90A5103E1D73}"/>
                      </a:ext>
                    </a:extLst>
                  </p:cNvPr>
                  <p:cNvSpPr/>
                  <p:nvPr/>
                </p:nvSpPr>
                <p:spPr>
                  <a:xfrm>
                    <a:off x="9923250" y="2815511"/>
                    <a:ext cx="962025" cy="1662112"/>
                  </a:xfrm>
                  <a:custGeom>
                    <a:avLst/>
                    <a:gdLst>
                      <a:gd name="connsiteX0" fmla="*/ 956310 w 962025"/>
                      <a:gd name="connsiteY0" fmla="*/ 1662113 h 1662112"/>
                      <a:gd name="connsiteX1" fmla="*/ 0 w 962025"/>
                      <a:gd name="connsiteY1" fmla="*/ 5715 h 1662112"/>
                      <a:gd name="connsiteX2" fmla="*/ 2857 w 962025"/>
                      <a:gd name="connsiteY2" fmla="*/ 0 h 1662112"/>
                      <a:gd name="connsiteX3" fmla="*/ 962025 w 962025"/>
                      <a:gd name="connsiteY3" fmla="*/ 1662113 h 1662112"/>
                      <a:gd name="connsiteX4" fmla="*/ 956310 w 962025"/>
                      <a:gd name="connsiteY4" fmla="*/ 1662113 h 1662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1662112">
                        <a:moveTo>
                          <a:pt x="956310" y="1662113"/>
                        </a:moveTo>
                        <a:lnTo>
                          <a:pt x="0" y="5715"/>
                        </a:lnTo>
                        <a:cubicBezTo>
                          <a:pt x="953" y="3810"/>
                          <a:pt x="1905" y="1905"/>
                          <a:pt x="2857" y="0"/>
                        </a:cubicBezTo>
                        <a:lnTo>
                          <a:pt x="962025" y="1662113"/>
                        </a:lnTo>
                        <a:cubicBezTo>
                          <a:pt x="960120" y="1662113"/>
                          <a:pt x="958215" y="1662113"/>
                          <a:pt x="956310" y="166211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2" name="Forma libre: forma 2116">
                    <a:extLst>
                      <a:ext uri="{FF2B5EF4-FFF2-40B4-BE49-F238E27FC236}">
                        <a16:creationId xmlns:a16="http://schemas.microsoft.com/office/drawing/2014/main" id="{E75477DF-C479-E68E-DA69-AD8ADA0E33AA}"/>
                      </a:ext>
                    </a:extLst>
                  </p:cNvPr>
                  <p:cNvSpPr/>
                  <p:nvPr/>
                </p:nvSpPr>
                <p:spPr>
                  <a:xfrm>
                    <a:off x="9926107" y="2810749"/>
                    <a:ext cx="964882" cy="1666875"/>
                  </a:xfrm>
                  <a:custGeom>
                    <a:avLst/>
                    <a:gdLst>
                      <a:gd name="connsiteX0" fmla="*/ 959168 w 964882"/>
                      <a:gd name="connsiteY0" fmla="*/ 1666875 h 1666875"/>
                      <a:gd name="connsiteX1" fmla="*/ 0 w 964882"/>
                      <a:gd name="connsiteY1" fmla="*/ 4763 h 1666875"/>
                      <a:gd name="connsiteX2" fmla="*/ 2858 w 964882"/>
                      <a:gd name="connsiteY2" fmla="*/ 0 h 1666875"/>
                      <a:gd name="connsiteX3" fmla="*/ 964883 w 964882"/>
                      <a:gd name="connsiteY3" fmla="*/ 1666875 h 1666875"/>
                      <a:gd name="connsiteX4" fmla="*/ 959168 w 964882"/>
                      <a:gd name="connsiteY4" fmla="*/ 1666875 h 166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882" h="1666875">
                        <a:moveTo>
                          <a:pt x="959168" y="1666875"/>
                        </a:moveTo>
                        <a:lnTo>
                          <a:pt x="0" y="4763"/>
                        </a:lnTo>
                        <a:cubicBezTo>
                          <a:pt x="953" y="2858"/>
                          <a:pt x="1905" y="1905"/>
                          <a:pt x="2858" y="0"/>
                        </a:cubicBezTo>
                        <a:lnTo>
                          <a:pt x="964883" y="1666875"/>
                        </a:lnTo>
                        <a:cubicBezTo>
                          <a:pt x="962978" y="1666875"/>
                          <a:pt x="961072" y="1666875"/>
                          <a:pt x="959168" y="166687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3" name="Forma libre: forma 2117">
                    <a:extLst>
                      <a:ext uri="{FF2B5EF4-FFF2-40B4-BE49-F238E27FC236}">
                        <a16:creationId xmlns:a16="http://schemas.microsoft.com/office/drawing/2014/main" id="{7C78E7DF-D81F-B1C8-CF05-95636278A4C3}"/>
                      </a:ext>
                    </a:extLst>
                  </p:cNvPr>
                  <p:cNvSpPr/>
                  <p:nvPr/>
                </p:nvSpPr>
                <p:spPr>
                  <a:xfrm>
                    <a:off x="9928965" y="2805986"/>
                    <a:ext cx="967739" cy="1671637"/>
                  </a:xfrm>
                  <a:custGeom>
                    <a:avLst/>
                    <a:gdLst>
                      <a:gd name="connsiteX0" fmla="*/ 962025 w 967739"/>
                      <a:gd name="connsiteY0" fmla="*/ 1671638 h 1671637"/>
                      <a:gd name="connsiteX1" fmla="*/ 0 w 967739"/>
                      <a:gd name="connsiteY1" fmla="*/ 4763 h 1671637"/>
                      <a:gd name="connsiteX2" fmla="*/ 2857 w 967739"/>
                      <a:gd name="connsiteY2" fmla="*/ 0 h 1671637"/>
                      <a:gd name="connsiteX3" fmla="*/ 967740 w 967739"/>
                      <a:gd name="connsiteY3" fmla="*/ 1671638 h 1671637"/>
                      <a:gd name="connsiteX4" fmla="*/ 962025 w 967739"/>
                      <a:gd name="connsiteY4" fmla="*/ 1671638 h 1671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9" h="1671637">
                        <a:moveTo>
                          <a:pt x="962025" y="1671638"/>
                        </a:moveTo>
                        <a:lnTo>
                          <a:pt x="0" y="4763"/>
                        </a:lnTo>
                        <a:cubicBezTo>
                          <a:pt x="952" y="2858"/>
                          <a:pt x="1905" y="1905"/>
                          <a:pt x="2857" y="0"/>
                        </a:cubicBezTo>
                        <a:lnTo>
                          <a:pt x="967740" y="1671638"/>
                        </a:lnTo>
                        <a:cubicBezTo>
                          <a:pt x="965835" y="1671638"/>
                          <a:pt x="963930" y="1671638"/>
                          <a:pt x="962025" y="167163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4" name="Forma libre: forma 2118">
                    <a:extLst>
                      <a:ext uri="{FF2B5EF4-FFF2-40B4-BE49-F238E27FC236}">
                        <a16:creationId xmlns:a16="http://schemas.microsoft.com/office/drawing/2014/main" id="{9CFD0CDA-FA7A-8BA6-0E0E-34270DD8CFAF}"/>
                      </a:ext>
                    </a:extLst>
                  </p:cNvPr>
                  <p:cNvSpPr/>
                  <p:nvPr/>
                </p:nvSpPr>
                <p:spPr>
                  <a:xfrm>
                    <a:off x="9931822" y="2802176"/>
                    <a:ext cx="969644" cy="1675447"/>
                  </a:xfrm>
                  <a:custGeom>
                    <a:avLst/>
                    <a:gdLst>
                      <a:gd name="connsiteX0" fmla="*/ 964882 w 969644"/>
                      <a:gd name="connsiteY0" fmla="*/ 1675448 h 1675447"/>
                      <a:gd name="connsiteX1" fmla="*/ 0 w 969644"/>
                      <a:gd name="connsiteY1" fmla="*/ 3810 h 1675447"/>
                      <a:gd name="connsiteX2" fmla="*/ 2857 w 969644"/>
                      <a:gd name="connsiteY2" fmla="*/ 0 h 1675447"/>
                      <a:gd name="connsiteX3" fmla="*/ 969645 w 969644"/>
                      <a:gd name="connsiteY3" fmla="*/ 1675448 h 1675447"/>
                      <a:gd name="connsiteX4" fmla="*/ 964882 w 969644"/>
                      <a:gd name="connsiteY4" fmla="*/ 1675448 h 1675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4" h="1675447">
                        <a:moveTo>
                          <a:pt x="964882" y="1675448"/>
                        </a:moveTo>
                        <a:lnTo>
                          <a:pt x="0" y="3810"/>
                        </a:lnTo>
                        <a:cubicBezTo>
                          <a:pt x="953" y="2858"/>
                          <a:pt x="1905" y="952"/>
                          <a:pt x="2857" y="0"/>
                        </a:cubicBezTo>
                        <a:lnTo>
                          <a:pt x="969645" y="1675448"/>
                        </a:lnTo>
                        <a:cubicBezTo>
                          <a:pt x="967740" y="1675448"/>
                          <a:pt x="965835" y="1675448"/>
                          <a:pt x="964882" y="167544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 name="Forma libre: forma 2119">
                    <a:extLst>
                      <a:ext uri="{FF2B5EF4-FFF2-40B4-BE49-F238E27FC236}">
                        <a16:creationId xmlns:a16="http://schemas.microsoft.com/office/drawing/2014/main" id="{113F2134-FB51-FF64-3AE1-D63932598F50}"/>
                      </a:ext>
                    </a:extLst>
                  </p:cNvPr>
                  <p:cNvSpPr/>
                  <p:nvPr/>
                </p:nvSpPr>
                <p:spPr>
                  <a:xfrm>
                    <a:off x="9933727" y="2798366"/>
                    <a:ext cx="972502" cy="1679257"/>
                  </a:xfrm>
                  <a:custGeom>
                    <a:avLst/>
                    <a:gdLst>
                      <a:gd name="connsiteX0" fmla="*/ 967740 w 972502"/>
                      <a:gd name="connsiteY0" fmla="*/ 1679258 h 1679257"/>
                      <a:gd name="connsiteX1" fmla="*/ 0 w 972502"/>
                      <a:gd name="connsiteY1" fmla="*/ 3810 h 1679257"/>
                      <a:gd name="connsiteX2" fmla="*/ 1905 w 972502"/>
                      <a:gd name="connsiteY2" fmla="*/ 0 h 1679257"/>
                      <a:gd name="connsiteX3" fmla="*/ 972502 w 972502"/>
                      <a:gd name="connsiteY3" fmla="*/ 1679258 h 1679257"/>
                      <a:gd name="connsiteX4" fmla="*/ 967740 w 972502"/>
                      <a:gd name="connsiteY4" fmla="*/ 1679258 h 1679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502" h="1679257">
                        <a:moveTo>
                          <a:pt x="967740" y="1679258"/>
                        </a:moveTo>
                        <a:lnTo>
                          <a:pt x="0" y="3810"/>
                        </a:lnTo>
                        <a:cubicBezTo>
                          <a:pt x="952" y="2858"/>
                          <a:pt x="1905" y="953"/>
                          <a:pt x="1905" y="0"/>
                        </a:cubicBezTo>
                        <a:lnTo>
                          <a:pt x="972502" y="1679258"/>
                        </a:lnTo>
                        <a:cubicBezTo>
                          <a:pt x="970597" y="1679258"/>
                          <a:pt x="969645" y="1679258"/>
                          <a:pt x="967740" y="167925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6" name="Forma libre: forma 2120">
                    <a:extLst>
                      <a:ext uri="{FF2B5EF4-FFF2-40B4-BE49-F238E27FC236}">
                        <a16:creationId xmlns:a16="http://schemas.microsoft.com/office/drawing/2014/main" id="{F5EE3330-9F48-207B-E2C5-5D0A8BCE4519}"/>
                      </a:ext>
                    </a:extLst>
                  </p:cNvPr>
                  <p:cNvSpPr/>
                  <p:nvPr/>
                </p:nvSpPr>
                <p:spPr>
                  <a:xfrm>
                    <a:off x="9936585" y="2794556"/>
                    <a:ext cx="974407" cy="1683067"/>
                  </a:xfrm>
                  <a:custGeom>
                    <a:avLst/>
                    <a:gdLst>
                      <a:gd name="connsiteX0" fmla="*/ 969645 w 974407"/>
                      <a:gd name="connsiteY0" fmla="*/ 1683068 h 1683067"/>
                      <a:gd name="connsiteX1" fmla="*/ 0 w 974407"/>
                      <a:gd name="connsiteY1" fmla="*/ 3810 h 1683067"/>
                      <a:gd name="connsiteX2" fmla="*/ 1905 w 974407"/>
                      <a:gd name="connsiteY2" fmla="*/ 0 h 1683067"/>
                      <a:gd name="connsiteX3" fmla="*/ 974407 w 974407"/>
                      <a:gd name="connsiteY3" fmla="*/ 1683068 h 1683067"/>
                      <a:gd name="connsiteX4" fmla="*/ 969645 w 974407"/>
                      <a:gd name="connsiteY4" fmla="*/ 1683068 h 1683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407" h="1683067">
                        <a:moveTo>
                          <a:pt x="969645" y="1683068"/>
                        </a:moveTo>
                        <a:lnTo>
                          <a:pt x="0" y="3810"/>
                        </a:lnTo>
                        <a:cubicBezTo>
                          <a:pt x="953" y="2857"/>
                          <a:pt x="1905" y="952"/>
                          <a:pt x="1905" y="0"/>
                        </a:cubicBezTo>
                        <a:lnTo>
                          <a:pt x="974407" y="1683068"/>
                        </a:lnTo>
                        <a:cubicBezTo>
                          <a:pt x="972503" y="1683068"/>
                          <a:pt x="970597" y="1683068"/>
                          <a:pt x="969645" y="168306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7" name="Forma libre: forma 2121">
                    <a:extLst>
                      <a:ext uri="{FF2B5EF4-FFF2-40B4-BE49-F238E27FC236}">
                        <a16:creationId xmlns:a16="http://schemas.microsoft.com/office/drawing/2014/main" id="{CC44A3D6-9D31-05CA-2876-7B3890F1469B}"/>
                      </a:ext>
                    </a:extLst>
                  </p:cNvPr>
                  <p:cNvSpPr/>
                  <p:nvPr/>
                </p:nvSpPr>
                <p:spPr>
                  <a:xfrm>
                    <a:off x="9938490" y="2789794"/>
                    <a:ext cx="977264" cy="1687829"/>
                  </a:xfrm>
                  <a:custGeom>
                    <a:avLst/>
                    <a:gdLst>
                      <a:gd name="connsiteX0" fmla="*/ 972502 w 977264"/>
                      <a:gd name="connsiteY0" fmla="*/ 1687830 h 1687829"/>
                      <a:gd name="connsiteX1" fmla="*/ 0 w 977264"/>
                      <a:gd name="connsiteY1" fmla="*/ 3810 h 1687829"/>
                      <a:gd name="connsiteX2" fmla="*/ 1905 w 977264"/>
                      <a:gd name="connsiteY2" fmla="*/ 0 h 1687829"/>
                      <a:gd name="connsiteX3" fmla="*/ 977265 w 977264"/>
                      <a:gd name="connsiteY3" fmla="*/ 1687830 h 1687829"/>
                      <a:gd name="connsiteX4" fmla="*/ 972502 w 977264"/>
                      <a:gd name="connsiteY4" fmla="*/ 1687830 h 1687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7264" h="1687829">
                        <a:moveTo>
                          <a:pt x="972502" y="1687830"/>
                        </a:moveTo>
                        <a:lnTo>
                          <a:pt x="0" y="3810"/>
                        </a:lnTo>
                        <a:cubicBezTo>
                          <a:pt x="952" y="2857"/>
                          <a:pt x="1905" y="952"/>
                          <a:pt x="1905" y="0"/>
                        </a:cubicBezTo>
                        <a:lnTo>
                          <a:pt x="977265" y="1687830"/>
                        </a:lnTo>
                        <a:cubicBezTo>
                          <a:pt x="975360" y="1687830"/>
                          <a:pt x="973455" y="1687830"/>
                          <a:pt x="972502" y="168783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8" name="Forma libre: forma 2122">
                    <a:extLst>
                      <a:ext uri="{FF2B5EF4-FFF2-40B4-BE49-F238E27FC236}">
                        <a16:creationId xmlns:a16="http://schemas.microsoft.com/office/drawing/2014/main" id="{24CCA668-6562-1945-61AE-119DA083143A}"/>
                      </a:ext>
                    </a:extLst>
                  </p:cNvPr>
                  <p:cNvSpPr/>
                  <p:nvPr/>
                </p:nvSpPr>
                <p:spPr>
                  <a:xfrm>
                    <a:off x="9941347" y="2785984"/>
                    <a:ext cx="978217" cy="1691639"/>
                  </a:xfrm>
                  <a:custGeom>
                    <a:avLst/>
                    <a:gdLst>
                      <a:gd name="connsiteX0" fmla="*/ 974407 w 978217"/>
                      <a:gd name="connsiteY0" fmla="*/ 1691640 h 1691639"/>
                      <a:gd name="connsiteX1" fmla="*/ 0 w 978217"/>
                      <a:gd name="connsiteY1" fmla="*/ 3810 h 1691639"/>
                      <a:gd name="connsiteX2" fmla="*/ 1905 w 978217"/>
                      <a:gd name="connsiteY2" fmla="*/ 0 h 1691639"/>
                      <a:gd name="connsiteX3" fmla="*/ 978218 w 978217"/>
                      <a:gd name="connsiteY3" fmla="*/ 1691640 h 1691639"/>
                      <a:gd name="connsiteX4" fmla="*/ 974407 w 978217"/>
                      <a:gd name="connsiteY4" fmla="*/ 1691640 h 169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217" h="1691639">
                        <a:moveTo>
                          <a:pt x="974407" y="1691640"/>
                        </a:moveTo>
                        <a:lnTo>
                          <a:pt x="0" y="3810"/>
                        </a:lnTo>
                        <a:cubicBezTo>
                          <a:pt x="953" y="2857"/>
                          <a:pt x="1905" y="952"/>
                          <a:pt x="1905" y="0"/>
                        </a:cubicBezTo>
                        <a:lnTo>
                          <a:pt x="978218" y="1691640"/>
                        </a:lnTo>
                        <a:cubicBezTo>
                          <a:pt x="977265" y="1691640"/>
                          <a:pt x="975360" y="1691640"/>
                          <a:pt x="974407" y="169164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9" name="Forma libre: forma 2123">
                    <a:extLst>
                      <a:ext uri="{FF2B5EF4-FFF2-40B4-BE49-F238E27FC236}">
                        <a16:creationId xmlns:a16="http://schemas.microsoft.com/office/drawing/2014/main" id="{073C8FB8-3649-1A51-0938-48A437CBB23B}"/>
                      </a:ext>
                    </a:extLst>
                  </p:cNvPr>
                  <p:cNvSpPr/>
                  <p:nvPr/>
                </p:nvSpPr>
                <p:spPr>
                  <a:xfrm>
                    <a:off x="9943252" y="2782174"/>
                    <a:ext cx="981075" cy="1695450"/>
                  </a:xfrm>
                  <a:custGeom>
                    <a:avLst/>
                    <a:gdLst>
                      <a:gd name="connsiteX0" fmla="*/ 976313 w 981075"/>
                      <a:gd name="connsiteY0" fmla="*/ 1695450 h 1695450"/>
                      <a:gd name="connsiteX1" fmla="*/ 0 w 981075"/>
                      <a:gd name="connsiteY1" fmla="*/ 3810 h 1695450"/>
                      <a:gd name="connsiteX2" fmla="*/ 1905 w 981075"/>
                      <a:gd name="connsiteY2" fmla="*/ 0 h 1695450"/>
                      <a:gd name="connsiteX3" fmla="*/ 981075 w 981075"/>
                      <a:gd name="connsiteY3" fmla="*/ 1695450 h 1695450"/>
                      <a:gd name="connsiteX4" fmla="*/ 976313 w 981075"/>
                      <a:gd name="connsiteY4" fmla="*/ 1695450 h 1695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1695450">
                        <a:moveTo>
                          <a:pt x="976313" y="1695450"/>
                        </a:moveTo>
                        <a:lnTo>
                          <a:pt x="0" y="3810"/>
                        </a:lnTo>
                        <a:cubicBezTo>
                          <a:pt x="952" y="2858"/>
                          <a:pt x="1905" y="952"/>
                          <a:pt x="1905" y="0"/>
                        </a:cubicBezTo>
                        <a:lnTo>
                          <a:pt x="981075" y="1695450"/>
                        </a:lnTo>
                        <a:cubicBezTo>
                          <a:pt x="980122" y="1695450"/>
                          <a:pt x="978217" y="1695450"/>
                          <a:pt x="976313" y="169545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0" name="Forma libre: forma 2124">
                    <a:extLst>
                      <a:ext uri="{FF2B5EF4-FFF2-40B4-BE49-F238E27FC236}">
                        <a16:creationId xmlns:a16="http://schemas.microsoft.com/office/drawing/2014/main" id="{EACBA39C-531E-F25A-4B0A-E5CA76D38649}"/>
                      </a:ext>
                    </a:extLst>
                  </p:cNvPr>
                  <p:cNvSpPr/>
                  <p:nvPr/>
                </p:nvSpPr>
                <p:spPr>
                  <a:xfrm>
                    <a:off x="9945157" y="2778363"/>
                    <a:ext cx="982980" cy="1699260"/>
                  </a:xfrm>
                  <a:custGeom>
                    <a:avLst/>
                    <a:gdLst>
                      <a:gd name="connsiteX0" fmla="*/ 979170 w 982980"/>
                      <a:gd name="connsiteY0" fmla="*/ 1699260 h 1699260"/>
                      <a:gd name="connsiteX1" fmla="*/ 0 w 982980"/>
                      <a:gd name="connsiteY1" fmla="*/ 3810 h 1699260"/>
                      <a:gd name="connsiteX2" fmla="*/ 1905 w 982980"/>
                      <a:gd name="connsiteY2" fmla="*/ 0 h 1699260"/>
                      <a:gd name="connsiteX3" fmla="*/ 982980 w 982980"/>
                      <a:gd name="connsiteY3" fmla="*/ 1699260 h 1699260"/>
                      <a:gd name="connsiteX4" fmla="*/ 979170 w 982980"/>
                      <a:gd name="connsiteY4" fmla="*/ 1699260 h 1699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980" h="1699260">
                        <a:moveTo>
                          <a:pt x="979170" y="1699260"/>
                        </a:moveTo>
                        <a:lnTo>
                          <a:pt x="0" y="3810"/>
                        </a:lnTo>
                        <a:cubicBezTo>
                          <a:pt x="953" y="2858"/>
                          <a:pt x="1905" y="953"/>
                          <a:pt x="1905" y="0"/>
                        </a:cubicBezTo>
                        <a:lnTo>
                          <a:pt x="982980" y="1699260"/>
                        </a:lnTo>
                        <a:cubicBezTo>
                          <a:pt x="982028" y="1699260"/>
                          <a:pt x="981075" y="1699260"/>
                          <a:pt x="979170" y="169926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1" name="Forma libre: forma 2125">
                    <a:extLst>
                      <a:ext uri="{FF2B5EF4-FFF2-40B4-BE49-F238E27FC236}">
                        <a16:creationId xmlns:a16="http://schemas.microsoft.com/office/drawing/2014/main" id="{6040DB11-0386-2A11-D631-FBF502CE8367}"/>
                      </a:ext>
                    </a:extLst>
                  </p:cNvPr>
                  <p:cNvSpPr/>
                  <p:nvPr/>
                </p:nvSpPr>
                <p:spPr>
                  <a:xfrm>
                    <a:off x="9948015" y="2774554"/>
                    <a:ext cx="985837" cy="1703069"/>
                  </a:xfrm>
                  <a:custGeom>
                    <a:avLst/>
                    <a:gdLst>
                      <a:gd name="connsiteX0" fmla="*/ 981075 w 985837"/>
                      <a:gd name="connsiteY0" fmla="*/ 1703070 h 1703069"/>
                      <a:gd name="connsiteX1" fmla="*/ 0 w 985837"/>
                      <a:gd name="connsiteY1" fmla="*/ 3810 h 1703069"/>
                      <a:gd name="connsiteX2" fmla="*/ 1905 w 985837"/>
                      <a:gd name="connsiteY2" fmla="*/ 0 h 1703069"/>
                      <a:gd name="connsiteX3" fmla="*/ 985838 w 985837"/>
                      <a:gd name="connsiteY3" fmla="*/ 1703070 h 1703069"/>
                      <a:gd name="connsiteX4" fmla="*/ 981075 w 985837"/>
                      <a:gd name="connsiteY4" fmla="*/ 1703070 h 1703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837" h="1703069">
                        <a:moveTo>
                          <a:pt x="981075" y="1703070"/>
                        </a:moveTo>
                        <a:lnTo>
                          <a:pt x="0" y="3810"/>
                        </a:lnTo>
                        <a:cubicBezTo>
                          <a:pt x="952" y="2857"/>
                          <a:pt x="1905" y="952"/>
                          <a:pt x="1905" y="0"/>
                        </a:cubicBezTo>
                        <a:lnTo>
                          <a:pt x="985838" y="1703070"/>
                        </a:lnTo>
                        <a:cubicBezTo>
                          <a:pt x="983932" y="1703070"/>
                          <a:pt x="982980" y="1703070"/>
                          <a:pt x="981075" y="170307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2" name="Forma libre: forma 2126">
                    <a:extLst>
                      <a:ext uri="{FF2B5EF4-FFF2-40B4-BE49-F238E27FC236}">
                        <a16:creationId xmlns:a16="http://schemas.microsoft.com/office/drawing/2014/main" id="{2E81F5D6-27A5-E2B9-A2BC-466075855CDF}"/>
                      </a:ext>
                    </a:extLst>
                  </p:cNvPr>
                  <p:cNvSpPr/>
                  <p:nvPr/>
                </p:nvSpPr>
                <p:spPr>
                  <a:xfrm>
                    <a:off x="9949919" y="2769791"/>
                    <a:ext cx="988695" cy="1707832"/>
                  </a:xfrm>
                  <a:custGeom>
                    <a:avLst/>
                    <a:gdLst>
                      <a:gd name="connsiteX0" fmla="*/ 983933 w 988695"/>
                      <a:gd name="connsiteY0" fmla="*/ 1707833 h 1707832"/>
                      <a:gd name="connsiteX1" fmla="*/ 0 w 988695"/>
                      <a:gd name="connsiteY1" fmla="*/ 3810 h 1707832"/>
                      <a:gd name="connsiteX2" fmla="*/ 1905 w 988695"/>
                      <a:gd name="connsiteY2" fmla="*/ 0 h 1707832"/>
                      <a:gd name="connsiteX3" fmla="*/ 988695 w 988695"/>
                      <a:gd name="connsiteY3" fmla="*/ 1707833 h 1707832"/>
                      <a:gd name="connsiteX4" fmla="*/ 983933 w 988695"/>
                      <a:gd name="connsiteY4" fmla="*/ 1707833 h 170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695" h="1707832">
                        <a:moveTo>
                          <a:pt x="983933" y="1707833"/>
                        </a:moveTo>
                        <a:lnTo>
                          <a:pt x="0" y="3810"/>
                        </a:lnTo>
                        <a:cubicBezTo>
                          <a:pt x="953" y="2857"/>
                          <a:pt x="1905" y="952"/>
                          <a:pt x="1905" y="0"/>
                        </a:cubicBezTo>
                        <a:lnTo>
                          <a:pt x="988695" y="1707833"/>
                        </a:lnTo>
                        <a:cubicBezTo>
                          <a:pt x="986790" y="1707833"/>
                          <a:pt x="984885" y="1707833"/>
                          <a:pt x="983933" y="170783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3" name="Forma libre: forma 2127">
                    <a:extLst>
                      <a:ext uri="{FF2B5EF4-FFF2-40B4-BE49-F238E27FC236}">
                        <a16:creationId xmlns:a16="http://schemas.microsoft.com/office/drawing/2014/main" id="{2F2E3DBF-F475-BC94-D0FF-BF90FB80D4E0}"/>
                      </a:ext>
                    </a:extLst>
                  </p:cNvPr>
                  <p:cNvSpPr/>
                  <p:nvPr/>
                </p:nvSpPr>
                <p:spPr>
                  <a:xfrm>
                    <a:off x="9952777" y="2765981"/>
                    <a:ext cx="989647" cy="1711642"/>
                  </a:xfrm>
                  <a:custGeom>
                    <a:avLst/>
                    <a:gdLst>
                      <a:gd name="connsiteX0" fmla="*/ 985838 w 989647"/>
                      <a:gd name="connsiteY0" fmla="*/ 1711643 h 1711642"/>
                      <a:gd name="connsiteX1" fmla="*/ 0 w 989647"/>
                      <a:gd name="connsiteY1" fmla="*/ 3810 h 1711642"/>
                      <a:gd name="connsiteX2" fmla="*/ 1905 w 989647"/>
                      <a:gd name="connsiteY2" fmla="*/ 0 h 1711642"/>
                      <a:gd name="connsiteX3" fmla="*/ 989647 w 989647"/>
                      <a:gd name="connsiteY3" fmla="*/ 1711643 h 1711642"/>
                      <a:gd name="connsiteX4" fmla="*/ 985838 w 989647"/>
                      <a:gd name="connsiteY4" fmla="*/ 1711643 h 1711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9647" h="1711642">
                        <a:moveTo>
                          <a:pt x="985838" y="1711643"/>
                        </a:moveTo>
                        <a:lnTo>
                          <a:pt x="0" y="3810"/>
                        </a:lnTo>
                        <a:cubicBezTo>
                          <a:pt x="952" y="2857"/>
                          <a:pt x="1905" y="953"/>
                          <a:pt x="1905" y="0"/>
                        </a:cubicBezTo>
                        <a:lnTo>
                          <a:pt x="989647" y="1711643"/>
                        </a:lnTo>
                        <a:cubicBezTo>
                          <a:pt x="988695" y="1711643"/>
                          <a:pt x="986790" y="1711643"/>
                          <a:pt x="985838" y="171164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4" name="Forma libre: forma 2128">
                    <a:extLst>
                      <a:ext uri="{FF2B5EF4-FFF2-40B4-BE49-F238E27FC236}">
                        <a16:creationId xmlns:a16="http://schemas.microsoft.com/office/drawing/2014/main" id="{AC6A967A-012E-4065-267F-13840B686006}"/>
                      </a:ext>
                    </a:extLst>
                  </p:cNvPr>
                  <p:cNvSpPr/>
                  <p:nvPr/>
                </p:nvSpPr>
                <p:spPr>
                  <a:xfrm>
                    <a:off x="9954682" y="2762171"/>
                    <a:ext cx="992505" cy="1715452"/>
                  </a:xfrm>
                  <a:custGeom>
                    <a:avLst/>
                    <a:gdLst>
                      <a:gd name="connsiteX0" fmla="*/ 987743 w 992505"/>
                      <a:gd name="connsiteY0" fmla="*/ 1715453 h 1715452"/>
                      <a:gd name="connsiteX1" fmla="*/ 0 w 992505"/>
                      <a:gd name="connsiteY1" fmla="*/ 3810 h 1715452"/>
                      <a:gd name="connsiteX2" fmla="*/ 1905 w 992505"/>
                      <a:gd name="connsiteY2" fmla="*/ 0 h 1715452"/>
                      <a:gd name="connsiteX3" fmla="*/ 992505 w 992505"/>
                      <a:gd name="connsiteY3" fmla="*/ 1715453 h 1715452"/>
                      <a:gd name="connsiteX4" fmla="*/ 987743 w 992505"/>
                      <a:gd name="connsiteY4" fmla="*/ 1715453 h 1715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2505" h="1715452">
                        <a:moveTo>
                          <a:pt x="987743" y="1715453"/>
                        </a:moveTo>
                        <a:lnTo>
                          <a:pt x="0" y="3810"/>
                        </a:lnTo>
                        <a:cubicBezTo>
                          <a:pt x="953" y="2858"/>
                          <a:pt x="1905" y="953"/>
                          <a:pt x="1905" y="0"/>
                        </a:cubicBezTo>
                        <a:lnTo>
                          <a:pt x="992505" y="1715453"/>
                        </a:lnTo>
                        <a:cubicBezTo>
                          <a:pt x="991553" y="1715453"/>
                          <a:pt x="989647" y="1715453"/>
                          <a:pt x="987743" y="171545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5" name="Forma libre: forma 2129">
                    <a:extLst>
                      <a:ext uri="{FF2B5EF4-FFF2-40B4-BE49-F238E27FC236}">
                        <a16:creationId xmlns:a16="http://schemas.microsoft.com/office/drawing/2014/main" id="{913DA49C-9DFF-5965-F23D-A5B3D96A3CCB}"/>
                      </a:ext>
                    </a:extLst>
                  </p:cNvPr>
                  <p:cNvSpPr/>
                  <p:nvPr/>
                </p:nvSpPr>
                <p:spPr>
                  <a:xfrm>
                    <a:off x="9956587" y="2758361"/>
                    <a:ext cx="995362" cy="1719262"/>
                  </a:xfrm>
                  <a:custGeom>
                    <a:avLst/>
                    <a:gdLst>
                      <a:gd name="connsiteX0" fmla="*/ 990600 w 995362"/>
                      <a:gd name="connsiteY0" fmla="*/ 1719263 h 1719262"/>
                      <a:gd name="connsiteX1" fmla="*/ 0 w 995362"/>
                      <a:gd name="connsiteY1" fmla="*/ 3810 h 1719262"/>
                      <a:gd name="connsiteX2" fmla="*/ 1905 w 995362"/>
                      <a:gd name="connsiteY2" fmla="*/ 0 h 1719262"/>
                      <a:gd name="connsiteX3" fmla="*/ 995363 w 995362"/>
                      <a:gd name="connsiteY3" fmla="*/ 1719263 h 1719262"/>
                      <a:gd name="connsiteX4" fmla="*/ 990600 w 995362"/>
                      <a:gd name="connsiteY4" fmla="*/ 1719263 h 171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362" h="1719262">
                        <a:moveTo>
                          <a:pt x="990600" y="1719263"/>
                        </a:moveTo>
                        <a:lnTo>
                          <a:pt x="0" y="3810"/>
                        </a:lnTo>
                        <a:cubicBezTo>
                          <a:pt x="953" y="2857"/>
                          <a:pt x="1905" y="953"/>
                          <a:pt x="1905" y="0"/>
                        </a:cubicBezTo>
                        <a:lnTo>
                          <a:pt x="995363" y="1719263"/>
                        </a:lnTo>
                        <a:cubicBezTo>
                          <a:pt x="993457" y="1719263"/>
                          <a:pt x="992505" y="1719263"/>
                          <a:pt x="990600" y="17192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6" name="Forma libre: forma 2130">
                    <a:extLst>
                      <a:ext uri="{FF2B5EF4-FFF2-40B4-BE49-F238E27FC236}">
                        <a16:creationId xmlns:a16="http://schemas.microsoft.com/office/drawing/2014/main" id="{469B9B1E-C6CA-85D0-8AA2-DB464181F36A}"/>
                      </a:ext>
                    </a:extLst>
                  </p:cNvPr>
                  <p:cNvSpPr/>
                  <p:nvPr/>
                </p:nvSpPr>
                <p:spPr>
                  <a:xfrm>
                    <a:off x="9959444" y="2754551"/>
                    <a:ext cx="996315" cy="1723072"/>
                  </a:xfrm>
                  <a:custGeom>
                    <a:avLst/>
                    <a:gdLst>
                      <a:gd name="connsiteX0" fmla="*/ 992505 w 996315"/>
                      <a:gd name="connsiteY0" fmla="*/ 1723073 h 1723072"/>
                      <a:gd name="connsiteX1" fmla="*/ 0 w 996315"/>
                      <a:gd name="connsiteY1" fmla="*/ 3810 h 1723072"/>
                      <a:gd name="connsiteX2" fmla="*/ 1905 w 996315"/>
                      <a:gd name="connsiteY2" fmla="*/ 0 h 1723072"/>
                      <a:gd name="connsiteX3" fmla="*/ 996315 w 996315"/>
                      <a:gd name="connsiteY3" fmla="*/ 1723073 h 1723072"/>
                      <a:gd name="connsiteX4" fmla="*/ 992505 w 996315"/>
                      <a:gd name="connsiteY4" fmla="*/ 1723073 h 1723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315" h="1723072">
                        <a:moveTo>
                          <a:pt x="992505" y="1723073"/>
                        </a:moveTo>
                        <a:lnTo>
                          <a:pt x="0" y="3810"/>
                        </a:lnTo>
                        <a:cubicBezTo>
                          <a:pt x="953" y="2857"/>
                          <a:pt x="1905" y="953"/>
                          <a:pt x="1905" y="0"/>
                        </a:cubicBezTo>
                        <a:lnTo>
                          <a:pt x="996315" y="1723073"/>
                        </a:lnTo>
                        <a:cubicBezTo>
                          <a:pt x="995363" y="1723073"/>
                          <a:pt x="993458" y="1723073"/>
                          <a:pt x="992505" y="172307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7" name="Forma libre: forma 2131">
                    <a:extLst>
                      <a:ext uri="{FF2B5EF4-FFF2-40B4-BE49-F238E27FC236}">
                        <a16:creationId xmlns:a16="http://schemas.microsoft.com/office/drawing/2014/main" id="{FB734937-C8EE-9C04-BC57-3D9637BE2C5A}"/>
                      </a:ext>
                    </a:extLst>
                  </p:cNvPr>
                  <p:cNvSpPr/>
                  <p:nvPr/>
                </p:nvSpPr>
                <p:spPr>
                  <a:xfrm>
                    <a:off x="9961350" y="2750741"/>
                    <a:ext cx="998219" cy="1726882"/>
                  </a:xfrm>
                  <a:custGeom>
                    <a:avLst/>
                    <a:gdLst>
                      <a:gd name="connsiteX0" fmla="*/ 994410 w 998219"/>
                      <a:gd name="connsiteY0" fmla="*/ 1726883 h 1726882"/>
                      <a:gd name="connsiteX1" fmla="*/ 0 w 998219"/>
                      <a:gd name="connsiteY1" fmla="*/ 3810 h 1726882"/>
                      <a:gd name="connsiteX2" fmla="*/ 1905 w 998219"/>
                      <a:gd name="connsiteY2" fmla="*/ 0 h 1726882"/>
                      <a:gd name="connsiteX3" fmla="*/ 998220 w 998219"/>
                      <a:gd name="connsiteY3" fmla="*/ 1726883 h 1726882"/>
                      <a:gd name="connsiteX4" fmla="*/ 994410 w 998219"/>
                      <a:gd name="connsiteY4" fmla="*/ 1726883 h 1726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8219" h="1726882">
                        <a:moveTo>
                          <a:pt x="994410" y="1726883"/>
                        </a:moveTo>
                        <a:lnTo>
                          <a:pt x="0" y="3810"/>
                        </a:lnTo>
                        <a:cubicBezTo>
                          <a:pt x="953" y="2858"/>
                          <a:pt x="953" y="1905"/>
                          <a:pt x="1905" y="0"/>
                        </a:cubicBezTo>
                        <a:lnTo>
                          <a:pt x="998220" y="1726883"/>
                        </a:lnTo>
                        <a:cubicBezTo>
                          <a:pt x="997267" y="1726883"/>
                          <a:pt x="996315" y="1726883"/>
                          <a:pt x="994410" y="172688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8" name="Forma libre: forma 2132">
                    <a:extLst>
                      <a:ext uri="{FF2B5EF4-FFF2-40B4-BE49-F238E27FC236}">
                        <a16:creationId xmlns:a16="http://schemas.microsoft.com/office/drawing/2014/main" id="{0F762A7C-8F02-8AE4-3385-056E8C7BC3B8}"/>
                      </a:ext>
                    </a:extLst>
                  </p:cNvPr>
                  <p:cNvSpPr/>
                  <p:nvPr/>
                </p:nvSpPr>
                <p:spPr>
                  <a:xfrm>
                    <a:off x="9963254" y="2748836"/>
                    <a:ext cx="1000125" cy="1728787"/>
                  </a:xfrm>
                  <a:custGeom>
                    <a:avLst/>
                    <a:gdLst>
                      <a:gd name="connsiteX0" fmla="*/ 996315 w 1000125"/>
                      <a:gd name="connsiteY0" fmla="*/ 1728788 h 1728787"/>
                      <a:gd name="connsiteX1" fmla="*/ 0 w 1000125"/>
                      <a:gd name="connsiteY1" fmla="*/ 2858 h 1728787"/>
                      <a:gd name="connsiteX2" fmla="*/ 1905 w 1000125"/>
                      <a:gd name="connsiteY2" fmla="*/ 0 h 1728787"/>
                      <a:gd name="connsiteX3" fmla="*/ 1000125 w 1000125"/>
                      <a:gd name="connsiteY3" fmla="*/ 1728788 h 1728787"/>
                      <a:gd name="connsiteX4" fmla="*/ 996315 w 1000125"/>
                      <a:gd name="connsiteY4" fmla="*/ 1728788 h 1728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25" h="1728787">
                        <a:moveTo>
                          <a:pt x="996315" y="1728788"/>
                        </a:moveTo>
                        <a:lnTo>
                          <a:pt x="0" y="2858"/>
                        </a:lnTo>
                        <a:cubicBezTo>
                          <a:pt x="953" y="1905"/>
                          <a:pt x="953" y="953"/>
                          <a:pt x="1905" y="0"/>
                        </a:cubicBezTo>
                        <a:lnTo>
                          <a:pt x="1000125" y="1728788"/>
                        </a:lnTo>
                        <a:cubicBezTo>
                          <a:pt x="999173" y="1728788"/>
                          <a:pt x="997268" y="1728788"/>
                          <a:pt x="996315" y="172878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9" name="Forma libre: forma 2133">
                    <a:extLst>
                      <a:ext uri="{FF2B5EF4-FFF2-40B4-BE49-F238E27FC236}">
                        <a16:creationId xmlns:a16="http://schemas.microsoft.com/office/drawing/2014/main" id="{53CEE57B-E559-B9B9-E69A-3F5D657810BB}"/>
                      </a:ext>
                    </a:extLst>
                  </p:cNvPr>
                  <p:cNvSpPr/>
                  <p:nvPr/>
                </p:nvSpPr>
                <p:spPr>
                  <a:xfrm>
                    <a:off x="9965160" y="2745979"/>
                    <a:ext cx="1001077" cy="1731644"/>
                  </a:xfrm>
                  <a:custGeom>
                    <a:avLst/>
                    <a:gdLst>
                      <a:gd name="connsiteX0" fmla="*/ 998220 w 1001077"/>
                      <a:gd name="connsiteY0" fmla="*/ 1731645 h 1731644"/>
                      <a:gd name="connsiteX1" fmla="*/ 0 w 1001077"/>
                      <a:gd name="connsiteY1" fmla="*/ 2858 h 1731644"/>
                      <a:gd name="connsiteX2" fmla="*/ 953 w 1001077"/>
                      <a:gd name="connsiteY2" fmla="*/ 0 h 1731644"/>
                      <a:gd name="connsiteX3" fmla="*/ 1001078 w 1001077"/>
                      <a:gd name="connsiteY3" fmla="*/ 1731645 h 1731644"/>
                      <a:gd name="connsiteX4" fmla="*/ 998220 w 1001077"/>
                      <a:gd name="connsiteY4" fmla="*/ 1731645 h 1731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077" h="1731644">
                        <a:moveTo>
                          <a:pt x="998220" y="1731645"/>
                        </a:moveTo>
                        <a:lnTo>
                          <a:pt x="0" y="2858"/>
                        </a:lnTo>
                        <a:cubicBezTo>
                          <a:pt x="953" y="1905"/>
                          <a:pt x="953" y="953"/>
                          <a:pt x="953" y="0"/>
                        </a:cubicBezTo>
                        <a:lnTo>
                          <a:pt x="1001078" y="1731645"/>
                        </a:lnTo>
                        <a:cubicBezTo>
                          <a:pt x="1000125" y="1731645"/>
                          <a:pt x="999172" y="1731645"/>
                          <a:pt x="998220" y="173164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0" name="Forma libre: forma 2134">
                    <a:extLst>
                      <a:ext uri="{FF2B5EF4-FFF2-40B4-BE49-F238E27FC236}">
                        <a16:creationId xmlns:a16="http://schemas.microsoft.com/office/drawing/2014/main" id="{17AF16C5-E428-27D1-FDF5-90844CB05E06}"/>
                      </a:ext>
                    </a:extLst>
                  </p:cNvPr>
                  <p:cNvSpPr/>
                  <p:nvPr/>
                </p:nvSpPr>
                <p:spPr>
                  <a:xfrm>
                    <a:off x="9966112" y="2744074"/>
                    <a:ext cx="1002029" cy="1733550"/>
                  </a:xfrm>
                  <a:custGeom>
                    <a:avLst/>
                    <a:gdLst>
                      <a:gd name="connsiteX0" fmla="*/ 1000125 w 1002029"/>
                      <a:gd name="connsiteY0" fmla="*/ 1733550 h 1733550"/>
                      <a:gd name="connsiteX1" fmla="*/ 0 w 1002029"/>
                      <a:gd name="connsiteY1" fmla="*/ 1905 h 1733550"/>
                      <a:gd name="connsiteX2" fmla="*/ 953 w 1002029"/>
                      <a:gd name="connsiteY2" fmla="*/ 0 h 1733550"/>
                      <a:gd name="connsiteX3" fmla="*/ 1002030 w 1002029"/>
                      <a:gd name="connsiteY3" fmla="*/ 1733550 h 1733550"/>
                      <a:gd name="connsiteX4" fmla="*/ 1000125 w 1002029"/>
                      <a:gd name="connsiteY4" fmla="*/ 173355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029" h="1733550">
                        <a:moveTo>
                          <a:pt x="1000125" y="1733550"/>
                        </a:moveTo>
                        <a:lnTo>
                          <a:pt x="0" y="1905"/>
                        </a:lnTo>
                        <a:cubicBezTo>
                          <a:pt x="0" y="953"/>
                          <a:pt x="953" y="953"/>
                          <a:pt x="953" y="0"/>
                        </a:cubicBezTo>
                        <a:lnTo>
                          <a:pt x="1002030" y="1733550"/>
                        </a:lnTo>
                        <a:cubicBezTo>
                          <a:pt x="1001078" y="1733550"/>
                          <a:pt x="1001078" y="1733550"/>
                          <a:pt x="1000125" y="173355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1" name="Forma libre: forma 2135">
                    <a:extLst>
                      <a:ext uri="{FF2B5EF4-FFF2-40B4-BE49-F238E27FC236}">
                        <a16:creationId xmlns:a16="http://schemas.microsoft.com/office/drawing/2014/main" id="{F250271F-56F8-3A27-2414-7D1DE389712C}"/>
                      </a:ext>
                    </a:extLst>
                  </p:cNvPr>
                  <p:cNvSpPr/>
                  <p:nvPr/>
                </p:nvSpPr>
                <p:spPr>
                  <a:xfrm>
                    <a:off x="9967065" y="2744074"/>
                    <a:ext cx="1001077" cy="1733550"/>
                  </a:xfrm>
                  <a:custGeom>
                    <a:avLst/>
                    <a:gdLst>
                      <a:gd name="connsiteX0" fmla="*/ 1001077 w 1001077"/>
                      <a:gd name="connsiteY0" fmla="*/ 1733550 h 1733550"/>
                      <a:gd name="connsiteX1" fmla="*/ 0 w 1001077"/>
                      <a:gd name="connsiteY1" fmla="*/ 0 h 1733550"/>
                      <a:gd name="connsiteX2" fmla="*/ 0 w 1001077"/>
                      <a:gd name="connsiteY2" fmla="*/ 0 h 1733550"/>
                      <a:gd name="connsiteX3" fmla="*/ 1001077 w 1001077"/>
                      <a:gd name="connsiteY3" fmla="*/ 1733550 h 1733550"/>
                      <a:gd name="connsiteX4" fmla="*/ 1001077 w 1001077"/>
                      <a:gd name="connsiteY4" fmla="*/ 173355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077" h="1733550">
                        <a:moveTo>
                          <a:pt x="1001077" y="1733550"/>
                        </a:moveTo>
                        <a:lnTo>
                          <a:pt x="0" y="0"/>
                        </a:lnTo>
                        <a:cubicBezTo>
                          <a:pt x="0" y="0"/>
                          <a:pt x="0" y="0"/>
                          <a:pt x="0" y="0"/>
                        </a:cubicBezTo>
                        <a:lnTo>
                          <a:pt x="1001077" y="1733550"/>
                        </a:lnTo>
                        <a:cubicBezTo>
                          <a:pt x="1001077" y="1733550"/>
                          <a:pt x="1001077" y="1733550"/>
                          <a:pt x="1001077" y="173355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592" name="Gráfico 436">
                <a:extLst>
                  <a:ext uri="{FF2B5EF4-FFF2-40B4-BE49-F238E27FC236}">
                    <a16:creationId xmlns:a16="http://schemas.microsoft.com/office/drawing/2014/main" id="{C353F0A7-5A46-CC54-46C7-81A542661BF6}"/>
                  </a:ext>
                </a:extLst>
              </p:cNvPr>
              <p:cNvGrpSpPr/>
              <p:nvPr/>
            </p:nvGrpSpPr>
            <p:grpSpPr>
              <a:xfrm>
                <a:off x="6964785" y="2744074"/>
                <a:ext cx="1066800" cy="1733550"/>
                <a:chOff x="6964785" y="2744074"/>
                <a:chExt cx="1066800" cy="1733550"/>
              </a:xfrm>
              <a:grpFill/>
            </p:grpSpPr>
            <p:sp>
              <p:nvSpPr>
                <p:cNvPr id="620" name="Forma libre: forma 2084">
                  <a:extLst>
                    <a:ext uri="{FF2B5EF4-FFF2-40B4-BE49-F238E27FC236}">
                      <a16:creationId xmlns:a16="http://schemas.microsoft.com/office/drawing/2014/main" id="{EFD778B1-0FEB-2E2D-A73E-5DB4E614484D}"/>
                    </a:ext>
                  </a:extLst>
                </p:cNvPr>
                <p:cNvSpPr/>
                <p:nvPr/>
              </p:nvSpPr>
              <p:spPr>
                <a:xfrm>
                  <a:off x="6964785" y="2744074"/>
                  <a:ext cx="1066800" cy="1733550"/>
                </a:xfrm>
                <a:custGeom>
                  <a:avLst/>
                  <a:gdLst>
                    <a:gd name="connsiteX0" fmla="*/ 132398 w 1066800"/>
                    <a:gd name="connsiteY0" fmla="*/ 1733550 h 1733550"/>
                    <a:gd name="connsiteX1" fmla="*/ 0 w 1066800"/>
                    <a:gd name="connsiteY1" fmla="*/ 1733550 h 1733550"/>
                    <a:gd name="connsiteX2" fmla="*/ 1001078 w 1066800"/>
                    <a:gd name="connsiteY2" fmla="*/ 0 h 1733550"/>
                    <a:gd name="connsiteX3" fmla="*/ 1066800 w 1066800"/>
                    <a:gd name="connsiteY3" fmla="*/ 114300 h 1733550"/>
                    <a:gd name="connsiteX4" fmla="*/ 132398 w 1066800"/>
                    <a:gd name="connsiteY4" fmla="*/ 173355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00" h="1733550">
                      <a:moveTo>
                        <a:pt x="132398" y="1733550"/>
                      </a:moveTo>
                      <a:cubicBezTo>
                        <a:pt x="59055" y="1733550"/>
                        <a:pt x="0" y="1733550"/>
                        <a:pt x="0" y="1733550"/>
                      </a:cubicBezTo>
                      <a:lnTo>
                        <a:pt x="1001078" y="0"/>
                      </a:lnTo>
                      <a:cubicBezTo>
                        <a:pt x="1001078" y="0"/>
                        <a:pt x="1030605" y="51435"/>
                        <a:pt x="1066800" y="114300"/>
                      </a:cubicBezTo>
                      <a:cubicBezTo>
                        <a:pt x="1066800" y="114300"/>
                        <a:pt x="132398" y="1733550"/>
                        <a:pt x="132398" y="173355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21" name="Gráfico 436">
                  <a:extLst>
                    <a:ext uri="{FF2B5EF4-FFF2-40B4-BE49-F238E27FC236}">
                      <a16:creationId xmlns:a16="http://schemas.microsoft.com/office/drawing/2014/main" id="{A9B4B225-557C-C88E-408A-15289CEA6471}"/>
                    </a:ext>
                  </a:extLst>
                </p:cNvPr>
                <p:cNvGrpSpPr/>
                <p:nvPr/>
              </p:nvGrpSpPr>
              <p:grpSpPr>
                <a:xfrm>
                  <a:off x="6964785" y="2744074"/>
                  <a:ext cx="1066800" cy="1733550"/>
                  <a:chOff x="6964785" y="2744074"/>
                  <a:chExt cx="1066800" cy="1733550"/>
                </a:xfrm>
                <a:grpFill/>
              </p:grpSpPr>
              <p:sp>
                <p:nvSpPr>
                  <p:cNvPr id="622" name="Forma libre: forma 2086">
                    <a:extLst>
                      <a:ext uri="{FF2B5EF4-FFF2-40B4-BE49-F238E27FC236}">
                        <a16:creationId xmlns:a16="http://schemas.microsoft.com/office/drawing/2014/main" id="{033DDA13-D692-2BC9-AA94-199EA4F4A5BC}"/>
                      </a:ext>
                    </a:extLst>
                  </p:cNvPr>
                  <p:cNvSpPr/>
                  <p:nvPr/>
                </p:nvSpPr>
                <p:spPr>
                  <a:xfrm>
                    <a:off x="7094325" y="2855516"/>
                    <a:ext cx="937259" cy="1622107"/>
                  </a:xfrm>
                  <a:custGeom>
                    <a:avLst/>
                    <a:gdLst>
                      <a:gd name="connsiteX0" fmla="*/ 937260 w 937259"/>
                      <a:gd name="connsiteY0" fmla="*/ 2858 h 1622107"/>
                      <a:gd name="connsiteX1" fmla="*/ 2857 w 937259"/>
                      <a:gd name="connsiteY1" fmla="*/ 1622108 h 1622107"/>
                      <a:gd name="connsiteX2" fmla="*/ 0 w 937259"/>
                      <a:gd name="connsiteY2" fmla="*/ 1622108 h 1622107"/>
                      <a:gd name="connsiteX3" fmla="*/ 936308 w 937259"/>
                      <a:gd name="connsiteY3" fmla="*/ 0 h 1622107"/>
                      <a:gd name="connsiteX4" fmla="*/ 937260 w 937259"/>
                      <a:gd name="connsiteY4" fmla="*/ 2858 h 1622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7259" h="1622107">
                        <a:moveTo>
                          <a:pt x="937260" y="2858"/>
                        </a:moveTo>
                        <a:lnTo>
                          <a:pt x="2857" y="1622108"/>
                        </a:lnTo>
                        <a:cubicBezTo>
                          <a:pt x="1905" y="1622108"/>
                          <a:pt x="952" y="1622108"/>
                          <a:pt x="0" y="1622108"/>
                        </a:cubicBezTo>
                        <a:lnTo>
                          <a:pt x="936308" y="0"/>
                        </a:lnTo>
                        <a:cubicBezTo>
                          <a:pt x="936308" y="953"/>
                          <a:pt x="936308" y="1905"/>
                          <a:pt x="937260" y="285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3" name="Forma libre: forma 2087">
                    <a:extLst>
                      <a:ext uri="{FF2B5EF4-FFF2-40B4-BE49-F238E27FC236}">
                        <a16:creationId xmlns:a16="http://schemas.microsoft.com/office/drawing/2014/main" id="{FD38E61F-2AB5-1EA4-4A66-A4F7DA0D4D60}"/>
                      </a:ext>
                    </a:extLst>
                  </p:cNvPr>
                  <p:cNvSpPr/>
                  <p:nvPr/>
                </p:nvSpPr>
                <p:spPr>
                  <a:xfrm>
                    <a:off x="7082894" y="2845991"/>
                    <a:ext cx="946785" cy="1631632"/>
                  </a:xfrm>
                  <a:custGeom>
                    <a:avLst/>
                    <a:gdLst>
                      <a:gd name="connsiteX0" fmla="*/ 946785 w 946785"/>
                      <a:gd name="connsiteY0" fmla="*/ 9525 h 1631632"/>
                      <a:gd name="connsiteX1" fmla="*/ 10478 w 946785"/>
                      <a:gd name="connsiteY1" fmla="*/ 1631633 h 1631632"/>
                      <a:gd name="connsiteX2" fmla="*/ 0 w 946785"/>
                      <a:gd name="connsiteY2" fmla="*/ 1631633 h 1631632"/>
                      <a:gd name="connsiteX3" fmla="*/ 942023 w 946785"/>
                      <a:gd name="connsiteY3" fmla="*/ 0 h 1631632"/>
                      <a:gd name="connsiteX4" fmla="*/ 946785 w 946785"/>
                      <a:gd name="connsiteY4" fmla="*/ 9525 h 1631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785" h="1631632">
                        <a:moveTo>
                          <a:pt x="946785" y="9525"/>
                        </a:moveTo>
                        <a:lnTo>
                          <a:pt x="10478" y="1631633"/>
                        </a:lnTo>
                        <a:cubicBezTo>
                          <a:pt x="6668" y="1631633"/>
                          <a:pt x="2858" y="1631633"/>
                          <a:pt x="0" y="1631633"/>
                        </a:cubicBezTo>
                        <a:lnTo>
                          <a:pt x="942023" y="0"/>
                        </a:lnTo>
                        <a:cubicBezTo>
                          <a:pt x="943928" y="3810"/>
                          <a:pt x="944880" y="6667"/>
                          <a:pt x="946785" y="952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4" name="Forma libre: forma 2088">
                    <a:extLst>
                      <a:ext uri="{FF2B5EF4-FFF2-40B4-BE49-F238E27FC236}">
                        <a16:creationId xmlns:a16="http://schemas.microsoft.com/office/drawing/2014/main" id="{3F2B6B02-C4D8-E4A5-8FE0-57594D6710BC}"/>
                      </a:ext>
                    </a:extLst>
                  </p:cNvPr>
                  <p:cNvSpPr/>
                  <p:nvPr/>
                </p:nvSpPr>
                <p:spPr>
                  <a:xfrm>
                    <a:off x="7076227" y="2840276"/>
                    <a:ext cx="948690" cy="1637347"/>
                  </a:xfrm>
                  <a:custGeom>
                    <a:avLst/>
                    <a:gdLst>
                      <a:gd name="connsiteX0" fmla="*/ 948690 w 948690"/>
                      <a:gd name="connsiteY0" fmla="*/ 5715 h 1637347"/>
                      <a:gd name="connsiteX1" fmla="*/ 6667 w 948690"/>
                      <a:gd name="connsiteY1" fmla="*/ 1637348 h 1637347"/>
                      <a:gd name="connsiteX2" fmla="*/ 0 w 948690"/>
                      <a:gd name="connsiteY2" fmla="*/ 1637348 h 1637347"/>
                      <a:gd name="connsiteX3" fmla="*/ 944880 w 948690"/>
                      <a:gd name="connsiteY3" fmla="*/ 0 h 1637347"/>
                      <a:gd name="connsiteX4" fmla="*/ 948690 w 948690"/>
                      <a:gd name="connsiteY4" fmla="*/ 5715 h 1637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8690" h="1637347">
                        <a:moveTo>
                          <a:pt x="948690" y="5715"/>
                        </a:moveTo>
                        <a:lnTo>
                          <a:pt x="6667" y="1637348"/>
                        </a:lnTo>
                        <a:cubicBezTo>
                          <a:pt x="4763" y="1637348"/>
                          <a:pt x="1905" y="1637348"/>
                          <a:pt x="0" y="1637348"/>
                        </a:cubicBezTo>
                        <a:lnTo>
                          <a:pt x="944880" y="0"/>
                        </a:lnTo>
                        <a:cubicBezTo>
                          <a:pt x="945833" y="1905"/>
                          <a:pt x="947738" y="3810"/>
                          <a:pt x="948690" y="571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5" name="Forma libre: forma 2089">
                    <a:extLst>
                      <a:ext uri="{FF2B5EF4-FFF2-40B4-BE49-F238E27FC236}">
                        <a16:creationId xmlns:a16="http://schemas.microsoft.com/office/drawing/2014/main" id="{3911A649-9595-0050-6EAD-32A1AF2984AE}"/>
                      </a:ext>
                    </a:extLst>
                  </p:cNvPr>
                  <p:cNvSpPr/>
                  <p:nvPr/>
                </p:nvSpPr>
                <p:spPr>
                  <a:xfrm>
                    <a:off x="7071464" y="2836466"/>
                    <a:ext cx="949642" cy="1641157"/>
                  </a:xfrm>
                  <a:custGeom>
                    <a:avLst/>
                    <a:gdLst>
                      <a:gd name="connsiteX0" fmla="*/ 949643 w 949642"/>
                      <a:gd name="connsiteY0" fmla="*/ 3810 h 1641157"/>
                      <a:gd name="connsiteX1" fmla="*/ 4763 w 949642"/>
                      <a:gd name="connsiteY1" fmla="*/ 1641158 h 1641157"/>
                      <a:gd name="connsiteX2" fmla="*/ 0 w 949642"/>
                      <a:gd name="connsiteY2" fmla="*/ 1641158 h 1641157"/>
                      <a:gd name="connsiteX3" fmla="*/ 947738 w 949642"/>
                      <a:gd name="connsiteY3" fmla="*/ 0 h 1641157"/>
                      <a:gd name="connsiteX4" fmla="*/ 949643 w 949642"/>
                      <a:gd name="connsiteY4" fmla="*/ 3810 h 1641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642" h="1641157">
                        <a:moveTo>
                          <a:pt x="949643" y="3810"/>
                        </a:moveTo>
                        <a:lnTo>
                          <a:pt x="4763" y="1641158"/>
                        </a:lnTo>
                        <a:cubicBezTo>
                          <a:pt x="2858" y="1641158"/>
                          <a:pt x="953" y="1641158"/>
                          <a:pt x="0" y="1641158"/>
                        </a:cubicBezTo>
                        <a:lnTo>
                          <a:pt x="947738" y="0"/>
                        </a:lnTo>
                        <a:cubicBezTo>
                          <a:pt x="948690" y="953"/>
                          <a:pt x="948690" y="2858"/>
                          <a:pt x="94964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6" name="Forma libre: forma 2090">
                    <a:extLst>
                      <a:ext uri="{FF2B5EF4-FFF2-40B4-BE49-F238E27FC236}">
                        <a16:creationId xmlns:a16="http://schemas.microsoft.com/office/drawing/2014/main" id="{C32C59D7-9A49-F787-CA30-0035CDA6FC76}"/>
                      </a:ext>
                    </a:extLst>
                  </p:cNvPr>
                  <p:cNvSpPr/>
                  <p:nvPr/>
                </p:nvSpPr>
                <p:spPr>
                  <a:xfrm>
                    <a:off x="7066702" y="2832656"/>
                    <a:ext cx="952499" cy="1644967"/>
                  </a:xfrm>
                  <a:custGeom>
                    <a:avLst/>
                    <a:gdLst>
                      <a:gd name="connsiteX0" fmla="*/ 952500 w 952499"/>
                      <a:gd name="connsiteY0" fmla="*/ 3810 h 1644967"/>
                      <a:gd name="connsiteX1" fmla="*/ 4763 w 952499"/>
                      <a:gd name="connsiteY1" fmla="*/ 1644968 h 1644967"/>
                      <a:gd name="connsiteX2" fmla="*/ 0 w 952499"/>
                      <a:gd name="connsiteY2" fmla="*/ 1644968 h 1644967"/>
                      <a:gd name="connsiteX3" fmla="*/ 949643 w 952499"/>
                      <a:gd name="connsiteY3" fmla="*/ 0 h 1644967"/>
                      <a:gd name="connsiteX4" fmla="*/ 952500 w 952499"/>
                      <a:gd name="connsiteY4" fmla="*/ 3810 h 1644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499" h="1644967">
                        <a:moveTo>
                          <a:pt x="952500" y="3810"/>
                        </a:moveTo>
                        <a:lnTo>
                          <a:pt x="4763" y="1644968"/>
                        </a:lnTo>
                        <a:cubicBezTo>
                          <a:pt x="2858" y="1644968"/>
                          <a:pt x="1905" y="1644968"/>
                          <a:pt x="0" y="1644968"/>
                        </a:cubicBezTo>
                        <a:lnTo>
                          <a:pt x="949643" y="0"/>
                        </a:lnTo>
                        <a:cubicBezTo>
                          <a:pt x="950595" y="952"/>
                          <a:pt x="951548" y="1905"/>
                          <a:pt x="95250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7" name="Forma libre: forma 2091">
                    <a:extLst>
                      <a:ext uri="{FF2B5EF4-FFF2-40B4-BE49-F238E27FC236}">
                        <a16:creationId xmlns:a16="http://schemas.microsoft.com/office/drawing/2014/main" id="{F9E93BF5-D338-8AF7-26BF-EAF5AB33DBFE}"/>
                      </a:ext>
                    </a:extLst>
                  </p:cNvPr>
                  <p:cNvSpPr/>
                  <p:nvPr/>
                </p:nvSpPr>
                <p:spPr>
                  <a:xfrm>
                    <a:off x="7061939" y="2828846"/>
                    <a:ext cx="954405" cy="1648777"/>
                  </a:xfrm>
                  <a:custGeom>
                    <a:avLst/>
                    <a:gdLst>
                      <a:gd name="connsiteX0" fmla="*/ 954405 w 954405"/>
                      <a:gd name="connsiteY0" fmla="*/ 3810 h 1648777"/>
                      <a:gd name="connsiteX1" fmla="*/ 4763 w 954405"/>
                      <a:gd name="connsiteY1" fmla="*/ 1648778 h 1648777"/>
                      <a:gd name="connsiteX2" fmla="*/ 0 w 954405"/>
                      <a:gd name="connsiteY2" fmla="*/ 1648778 h 1648777"/>
                      <a:gd name="connsiteX3" fmla="*/ 952500 w 954405"/>
                      <a:gd name="connsiteY3" fmla="*/ 0 h 1648777"/>
                      <a:gd name="connsiteX4" fmla="*/ 954405 w 954405"/>
                      <a:gd name="connsiteY4" fmla="*/ 3810 h 164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5" h="1648777">
                        <a:moveTo>
                          <a:pt x="954405" y="3810"/>
                        </a:moveTo>
                        <a:lnTo>
                          <a:pt x="4763" y="1648778"/>
                        </a:lnTo>
                        <a:cubicBezTo>
                          <a:pt x="2858" y="1648778"/>
                          <a:pt x="1905" y="1648778"/>
                          <a:pt x="0" y="1648778"/>
                        </a:cubicBezTo>
                        <a:lnTo>
                          <a:pt x="952500" y="0"/>
                        </a:lnTo>
                        <a:cubicBezTo>
                          <a:pt x="953453" y="953"/>
                          <a:pt x="953453" y="1905"/>
                          <a:pt x="95440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8" name="Forma libre: forma 2092">
                    <a:extLst>
                      <a:ext uri="{FF2B5EF4-FFF2-40B4-BE49-F238E27FC236}">
                        <a16:creationId xmlns:a16="http://schemas.microsoft.com/office/drawing/2014/main" id="{F12C49F7-A709-5552-AE5E-10D1F19A9C51}"/>
                      </a:ext>
                    </a:extLst>
                  </p:cNvPr>
                  <p:cNvSpPr/>
                  <p:nvPr/>
                </p:nvSpPr>
                <p:spPr>
                  <a:xfrm>
                    <a:off x="7058130" y="2825036"/>
                    <a:ext cx="956309" cy="1652587"/>
                  </a:xfrm>
                  <a:custGeom>
                    <a:avLst/>
                    <a:gdLst>
                      <a:gd name="connsiteX0" fmla="*/ 956310 w 956309"/>
                      <a:gd name="connsiteY0" fmla="*/ 3810 h 1652587"/>
                      <a:gd name="connsiteX1" fmla="*/ 3810 w 956309"/>
                      <a:gd name="connsiteY1" fmla="*/ 1652588 h 1652587"/>
                      <a:gd name="connsiteX2" fmla="*/ 0 w 956309"/>
                      <a:gd name="connsiteY2" fmla="*/ 1652588 h 1652587"/>
                      <a:gd name="connsiteX3" fmla="*/ 954405 w 956309"/>
                      <a:gd name="connsiteY3" fmla="*/ 0 h 1652587"/>
                      <a:gd name="connsiteX4" fmla="*/ 956310 w 956309"/>
                      <a:gd name="connsiteY4" fmla="*/ 3810 h 165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309" h="1652587">
                        <a:moveTo>
                          <a:pt x="956310" y="3810"/>
                        </a:moveTo>
                        <a:lnTo>
                          <a:pt x="3810" y="1652588"/>
                        </a:lnTo>
                        <a:cubicBezTo>
                          <a:pt x="2858" y="1652588"/>
                          <a:pt x="952" y="1652588"/>
                          <a:pt x="0" y="1652588"/>
                        </a:cubicBezTo>
                        <a:lnTo>
                          <a:pt x="954405" y="0"/>
                        </a:lnTo>
                        <a:cubicBezTo>
                          <a:pt x="954405" y="953"/>
                          <a:pt x="955358" y="1905"/>
                          <a:pt x="95631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9" name="Forma libre: forma 2093">
                    <a:extLst>
                      <a:ext uri="{FF2B5EF4-FFF2-40B4-BE49-F238E27FC236}">
                        <a16:creationId xmlns:a16="http://schemas.microsoft.com/office/drawing/2014/main" id="{5302A5E4-A487-D698-C294-A807CA97448C}"/>
                      </a:ext>
                    </a:extLst>
                  </p:cNvPr>
                  <p:cNvSpPr/>
                  <p:nvPr/>
                </p:nvSpPr>
                <p:spPr>
                  <a:xfrm>
                    <a:off x="7054319" y="2821226"/>
                    <a:ext cx="958215" cy="1656397"/>
                  </a:xfrm>
                  <a:custGeom>
                    <a:avLst/>
                    <a:gdLst>
                      <a:gd name="connsiteX0" fmla="*/ 958215 w 958215"/>
                      <a:gd name="connsiteY0" fmla="*/ 3810 h 1656397"/>
                      <a:gd name="connsiteX1" fmla="*/ 3810 w 958215"/>
                      <a:gd name="connsiteY1" fmla="*/ 1656398 h 1656397"/>
                      <a:gd name="connsiteX2" fmla="*/ 0 w 958215"/>
                      <a:gd name="connsiteY2" fmla="*/ 1656398 h 1656397"/>
                      <a:gd name="connsiteX3" fmla="*/ 956310 w 958215"/>
                      <a:gd name="connsiteY3" fmla="*/ 0 h 1656397"/>
                      <a:gd name="connsiteX4" fmla="*/ 958215 w 958215"/>
                      <a:gd name="connsiteY4" fmla="*/ 3810 h 1656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215" h="1656397">
                        <a:moveTo>
                          <a:pt x="958215" y="3810"/>
                        </a:moveTo>
                        <a:lnTo>
                          <a:pt x="3810" y="1656398"/>
                        </a:lnTo>
                        <a:cubicBezTo>
                          <a:pt x="2858" y="1656398"/>
                          <a:pt x="953" y="1656398"/>
                          <a:pt x="0" y="1656398"/>
                        </a:cubicBezTo>
                        <a:lnTo>
                          <a:pt x="956310" y="0"/>
                        </a:lnTo>
                        <a:cubicBezTo>
                          <a:pt x="956310" y="952"/>
                          <a:pt x="957263" y="2857"/>
                          <a:pt x="95821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0" name="Forma libre: forma 2094">
                    <a:extLst>
                      <a:ext uri="{FF2B5EF4-FFF2-40B4-BE49-F238E27FC236}">
                        <a16:creationId xmlns:a16="http://schemas.microsoft.com/office/drawing/2014/main" id="{F0E8374A-104A-A4DF-39D6-180DFF797187}"/>
                      </a:ext>
                    </a:extLst>
                  </p:cNvPr>
                  <p:cNvSpPr/>
                  <p:nvPr/>
                </p:nvSpPr>
                <p:spPr>
                  <a:xfrm>
                    <a:off x="7050510" y="2817416"/>
                    <a:ext cx="960120" cy="1660207"/>
                  </a:xfrm>
                  <a:custGeom>
                    <a:avLst/>
                    <a:gdLst>
                      <a:gd name="connsiteX0" fmla="*/ 960120 w 960120"/>
                      <a:gd name="connsiteY0" fmla="*/ 3810 h 1660207"/>
                      <a:gd name="connsiteX1" fmla="*/ 3810 w 960120"/>
                      <a:gd name="connsiteY1" fmla="*/ 1660208 h 1660207"/>
                      <a:gd name="connsiteX2" fmla="*/ 0 w 960120"/>
                      <a:gd name="connsiteY2" fmla="*/ 1660208 h 1660207"/>
                      <a:gd name="connsiteX3" fmla="*/ 957263 w 960120"/>
                      <a:gd name="connsiteY3" fmla="*/ 0 h 1660207"/>
                      <a:gd name="connsiteX4" fmla="*/ 960120 w 960120"/>
                      <a:gd name="connsiteY4" fmla="*/ 3810 h 1660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120" h="1660207">
                        <a:moveTo>
                          <a:pt x="960120" y="3810"/>
                        </a:moveTo>
                        <a:lnTo>
                          <a:pt x="3810" y="1660208"/>
                        </a:lnTo>
                        <a:cubicBezTo>
                          <a:pt x="2858" y="1660208"/>
                          <a:pt x="953" y="1660208"/>
                          <a:pt x="0" y="1660208"/>
                        </a:cubicBezTo>
                        <a:lnTo>
                          <a:pt x="957263" y="0"/>
                        </a:lnTo>
                        <a:cubicBezTo>
                          <a:pt x="958215" y="1905"/>
                          <a:pt x="959168" y="2858"/>
                          <a:pt x="96012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1" name="Forma libre: forma 2095">
                    <a:extLst>
                      <a:ext uri="{FF2B5EF4-FFF2-40B4-BE49-F238E27FC236}">
                        <a16:creationId xmlns:a16="http://schemas.microsoft.com/office/drawing/2014/main" id="{EB02ABF5-A156-D18F-79A1-5ABCD31AD03C}"/>
                      </a:ext>
                    </a:extLst>
                  </p:cNvPr>
                  <p:cNvSpPr/>
                  <p:nvPr/>
                </p:nvSpPr>
                <p:spPr>
                  <a:xfrm>
                    <a:off x="7045747" y="2814559"/>
                    <a:ext cx="962025" cy="1663064"/>
                  </a:xfrm>
                  <a:custGeom>
                    <a:avLst/>
                    <a:gdLst>
                      <a:gd name="connsiteX0" fmla="*/ 962025 w 962025"/>
                      <a:gd name="connsiteY0" fmla="*/ 2857 h 1663064"/>
                      <a:gd name="connsiteX1" fmla="*/ 3810 w 962025"/>
                      <a:gd name="connsiteY1" fmla="*/ 1663065 h 1663064"/>
                      <a:gd name="connsiteX2" fmla="*/ 0 w 962025"/>
                      <a:gd name="connsiteY2" fmla="*/ 1663065 h 1663064"/>
                      <a:gd name="connsiteX3" fmla="*/ 960120 w 962025"/>
                      <a:gd name="connsiteY3" fmla="*/ 0 h 1663064"/>
                      <a:gd name="connsiteX4" fmla="*/ 962025 w 962025"/>
                      <a:gd name="connsiteY4" fmla="*/ 2857 h 1663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1663064">
                        <a:moveTo>
                          <a:pt x="962025" y="2857"/>
                        </a:moveTo>
                        <a:lnTo>
                          <a:pt x="3810" y="1663065"/>
                        </a:lnTo>
                        <a:cubicBezTo>
                          <a:pt x="2858" y="1663065"/>
                          <a:pt x="953" y="1663065"/>
                          <a:pt x="0" y="1663065"/>
                        </a:cubicBezTo>
                        <a:lnTo>
                          <a:pt x="960120" y="0"/>
                        </a:lnTo>
                        <a:cubicBezTo>
                          <a:pt x="961073" y="952"/>
                          <a:pt x="962025" y="1905"/>
                          <a:pt x="962025" y="2857"/>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2" name="Forma libre: forma 2096">
                    <a:extLst>
                      <a:ext uri="{FF2B5EF4-FFF2-40B4-BE49-F238E27FC236}">
                        <a16:creationId xmlns:a16="http://schemas.microsoft.com/office/drawing/2014/main" id="{883865AC-342E-072B-60EE-3A59A05E422F}"/>
                      </a:ext>
                    </a:extLst>
                  </p:cNvPr>
                  <p:cNvSpPr/>
                  <p:nvPr/>
                </p:nvSpPr>
                <p:spPr>
                  <a:xfrm>
                    <a:off x="7041937" y="2810749"/>
                    <a:ext cx="963930" cy="1666875"/>
                  </a:xfrm>
                  <a:custGeom>
                    <a:avLst/>
                    <a:gdLst>
                      <a:gd name="connsiteX0" fmla="*/ 963930 w 963930"/>
                      <a:gd name="connsiteY0" fmla="*/ 3810 h 1666875"/>
                      <a:gd name="connsiteX1" fmla="*/ 3810 w 963930"/>
                      <a:gd name="connsiteY1" fmla="*/ 1666875 h 1666875"/>
                      <a:gd name="connsiteX2" fmla="*/ 0 w 963930"/>
                      <a:gd name="connsiteY2" fmla="*/ 1666875 h 1666875"/>
                      <a:gd name="connsiteX3" fmla="*/ 962025 w 963930"/>
                      <a:gd name="connsiteY3" fmla="*/ 0 h 1666875"/>
                      <a:gd name="connsiteX4" fmla="*/ 963930 w 963930"/>
                      <a:gd name="connsiteY4" fmla="*/ 3810 h 166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930" h="1666875">
                        <a:moveTo>
                          <a:pt x="963930" y="3810"/>
                        </a:moveTo>
                        <a:lnTo>
                          <a:pt x="3810" y="1666875"/>
                        </a:lnTo>
                        <a:cubicBezTo>
                          <a:pt x="2857" y="1666875"/>
                          <a:pt x="952" y="1666875"/>
                          <a:pt x="0" y="1666875"/>
                        </a:cubicBezTo>
                        <a:lnTo>
                          <a:pt x="962025" y="0"/>
                        </a:lnTo>
                        <a:cubicBezTo>
                          <a:pt x="962977" y="952"/>
                          <a:pt x="963930" y="1905"/>
                          <a:pt x="96393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3" name="Forma libre: forma 2097">
                    <a:extLst>
                      <a:ext uri="{FF2B5EF4-FFF2-40B4-BE49-F238E27FC236}">
                        <a16:creationId xmlns:a16="http://schemas.microsoft.com/office/drawing/2014/main" id="{EC8921E1-16CC-C612-54D2-F1A69CC18F31}"/>
                      </a:ext>
                    </a:extLst>
                  </p:cNvPr>
                  <p:cNvSpPr/>
                  <p:nvPr/>
                </p:nvSpPr>
                <p:spPr>
                  <a:xfrm>
                    <a:off x="7038127" y="2806938"/>
                    <a:ext cx="965834" cy="1670685"/>
                  </a:xfrm>
                  <a:custGeom>
                    <a:avLst/>
                    <a:gdLst>
                      <a:gd name="connsiteX0" fmla="*/ 965835 w 965834"/>
                      <a:gd name="connsiteY0" fmla="*/ 3810 h 1670685"/>
                      <a:gd name="connsiteX1" fmla="*/ 3810 w 965834"/>
                      <a:gd name="connsiteY1" fmla="*/ 1670685 h 1670685"/>
                      <a:gd name="connsiteX2" fmla="*/ 0 w 965834"/>
                      <a:gd name="connsiteY2" fmla="*/ 1670685 h 1670685"/>
                      <a:gd name="connsiteX3" fmla="*/ 963930 w 965834"/>
                      <a:gd name="connsiteY3" fmla="*/ 0 h 1670685"/>
                      <a:gd name="connsiteX4" fmla="*/ 965835 w 965834"/>
                      <a:gd name="connsiteY4" fmla="*/ 3810 h 1670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5834" h="1670685">
                        <a:moveTo>
                          <a:pt x="965835" y="3810"/>
                        </a:moveTo>
                        <a:lnTo>
                          <a:pt x="3810" y="1670685"/>
                        </a:lnTo>
                        <a:cubicBezTo>
                          <a:pt x="2858" y="1670685"/>
                          <a:pt x="953" y="1670685"/>
                          <a:pt x="0" y="1670685"/>
                        </a:cubicBezTo>
                        <a:lnTo>
                          <a:pt x="963930" y="0"/>
                        </a:lnTo>
                        <a:cubicBezTo>
                          <a:pt x="964883" y="952"/>
                          <a:pt x="964883" y="2858"/>
                          <a:pt x="96583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4" name="Forma libre: forma 2098">
                    <a:extLst>
                      <a:ext uri="{FF2B5EF4-FFF2-40B4-BE49-F238E27FC236}">
                        <a16:creationId xmlns:a16="http://schemas.microsoft.com/office/drawing/2014/main" id="{7B792AB4-3904-68EE-CFA5-ED12A236A26A}"/>
                      </a:ext>
                    </a:extLst>
                  </p:cNvPr>
                  <p:cNvSpPr/>
                  <p:nvPr/>
                </p:nvSpPr>
                <p:spPr>
                  <a:xfrm>
                    <a:off x="7032412" y="2803128"/>
                    <a:ext cx="969645" cy="1674495"/>
                  </a:xfrm>
                  <a:custGeom>
                    <a:avLst/>
                    <a:gdLst>
                      <a:gd name="connsiteX0" fmla="*/ 969645 w 969645"/>
                      <a:gd name="connsiteY0" fmla="*/ 3810 h 1674495"/>
                      <a:gd name="connsiteX1" fmla="*/ 4763 w 969645"/>
                      <a:gd name="connsiteY1" fmla="*/ 1674495 h 1674495"/>
                      <a:gd name="connsiteX2" fmla="*/ 0 w 969645"/>
                      <a:gd name="connsiteY2" fmla="*/ 1674495 h 1674495"/>
                      <a:gd name="connsiteX3" fmla="*/ 967740 w 969645"/>
                      <a:gd name="connsiteY3" fmla="*/ 0 h 1674495"/>
                      <a:gd name="connsiteX4" fmla="*/ 969645 w 969645"/>
                      <a:gd name="connsiteY4" fmla="*/ 3810 h 1674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5" h="1674495">
                        <a:moveTo>
                          <a:pt x="969645" y="3810"/>
                        </a:moveTo>
                        <a:lnTo>
                          <a:pt x="4763" y="1674495"/>
                        </a:lnTo>
                        <a:cubicBezTo>
                          <a:pt x="2858" y="1674495"/>
                          <a:pt x="1905" y="1674495"/>
                          <a:pt x="0" y="1674495"/>
                        </a:cubicBezTo>
                        <a:lnTo>
                          <a:pt x="967740" y="0"/>
                        </a:lnTo>
                        <a:cubicBezTo>
                          <a:pt x="967740" y="1905"/>
                          <a:pt x="968693" y="2858"/>
                          <a:pt x="96964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5" name="Forma libre: forma 2099">
                    <a:extLst>
                      <a:ext uri="{FF2B5EF4-FFF2-40B4-BE49-F238E27FC236}">
                        <a16:creationId xmlns:a16="http://schemas.microsoft.com/office/drawing/2014/main" id="{72EBBF39-5CEB-107B-9C29-64CDA8CFA241}"/>
                      </a:ext>
                    </a:extLst>
                  </p:cNvPr>
                  <p:cNvSpPr/>
                  <p:nvPr/>
                </p:nvSpPr>
                <p:spPr>
                  <a:xfrm>
                    <a:off x="7028602" y="2799319"/>
                    <a:ext cx="971549" cy="1678304"/>
                  </a:xfrm>
                  <a:custGeom>
                    <a:avLst/>
                    <a:gdLst>
                      <a:gd name="connsiteX0" fmla="*/ 971550 w 971549"/>
                      <a:gd name="connsiteY0" fmla="*/ 3810 h 1678304"/>
                      <a:gd name="connsiteX1" fmla="*/ 4763 w 971549"/>
                      <a:gd name="connsiteY1" fmla="*/ 1678305 h 1678304"/>
                      <a:gd name="connsiteX2" fmla="*/ 0 w 971549"/>
                      <a:gd name="connsiteY2" fmla="*/ 1678305 h 1678304"/>
                      <a:gd name="connsiteX3" fmla="*/ 968693 w 971549"/>
                      <a:gd name="connsiteY3" fmla="*/ 0 h 1678304"/>
                      <a:gd name="connsiteX4" fmla="*/ 971550 w 971549"/>
                      <a:gd name="connsiteY4" fmla="*/ 3810 h 1678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49" h="1678304">
                        <a:moveTo>
                          <a:pt x="971550" y="3810"/>
                        </a:moveTo>
                        <a:lnTo>
                          <a:pt x="4763" y="1678305"/>
                        </a:lnTo>
                        <a:cubicBezTo>
                          <a:pt x="2858" y="1678305"/>
                          <a:pt x="1905" y="1678305"/>
                          <a:pt x="0" y="1678305"/>
                        </a:cubicBezTo>
                        <a:lnTo>
                          <a:pt x="968693" y="0"/>
                        </a:lnTo>
                        <a:cubicBezTo>
                          <a:pt x="969645" y="952"/>
                          <a:pt x="970598" y="2857"/>
                          <a:pt x="97155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6" name="Forma libre: forma 2100">
                    <a:extLst>
                      <a:ext uri="{FF2B5EF4-FFF2-40B4-BE49-F238E27FC236}">
                        <a16:creationId xmlns:a16="http://schemas.microsoft.com/office/drawing/2014/main" id="{33147CF6-5125-E583-38B3-2D8A6BA044CF}"/>
                      </a:ext>
                    </a:extLst>
                  </p:cNvPr>
                  <p:cNvSpPr/>
                  <p:nvPr/>
                </p:nvSpPr>
                <p:spPr>
                  <a:xfrm>
                    <a:off x="7023839" y="2795509"/>
                    <a:ext cx="973455" cy="1682114"/>
                  </a:xfrm>
                  <a:custGeom>
                    <a:avLst/>
                    <a:gdLst>
                      <a:gd name="connsiteX0" fmla="*/ 973455 w 973455"/>
                      <a:gd name="connsiteY0" fmla="*/ 3810 h 1682114"/>
                      <a:gd name="connsiteX1" fmla="*/ 4763 w 973455"/>
                      <a:gd name="connsiteY1" fmla="*/ 1682115 h 1682114"/>
                      <a:gd name="connsiteX2" fmla="*/ 0 w 973455"/>
                      <a:gd name="connsiteY2" fmla="*/ 1682115 h 1682114"/>
                      <a:gd name="connsiteX3" fmla="*/ 971550 w 973455"/>
                      <a:gd name="connsiteY3" fmla="*/ 0 h 1682114"/>
                      <a:gd name="connsiteX4" fmla="*/ 973455 w 973455"/>
                      <a:gd name="connsiteY4" fmla="*/ 3810 h 1682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455" h="1682114">
                        <a:moveTo>
                          <a:pt x="973455" y="3810"/>
                        </a:moveTo>
                        <a:lnTo>
                          <a:pt x="4763" y="1682115"/>
                        </a:lnTo>
                        <a:cubicBezTo>
                          <a:pt x="2858" y="1682115"/>
                          <a:pt x="1905" y="1682115"/>
                          <a:pt x="0" y="1682115"/>
                        </a:cubicBezTo>
                        <a:lnTo>
                          <a:pt x="971550" y="0"/>
                        </a:lnTo>
                        <a:cubicBezTo>
                          <a:pt x="972503" y="952"/>
                          <a:pt x="972503" y="2857"/>
                          <a:pt x="97345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7" name="Forma libre: forma 2101">
                    <a:extLst>
                      <a:ext uri="{FF2B5EF4-FFF2-40B4-BE49-F238E27FC236}">
                        <a16:creationId xmlns:a16="http://schemas.microsoft.com/office/drawing/2014/main" id="{79137397-C450-4357-7D9E-991B028B2E3C}"/>
                      </a:ext>
                    </a:extLst>
                  </p:cNvPr>
                  <p:cNvSpPr/>
                  <p:nvPr/>
                </p:nvSpPr>
                <p:spPr>
                  <a:xfrm>
                    <a:off x="7019077" y="2790746"/>
                    <a:ext cx="976312" cy="1686877"/>
                  </a:xfrm>
                  <a:custGeom>
                    <a:avLst/>
                    <a:gdLst>
                      <a:gd name="connsiteX0" fmla="*/ 976313 w 976312"/>
                      <a:gd name="connsiteY0" fmla="*/ 4763 h 1686877"/>
                      <a:gd name="connsiteX1" fmla="*/ 4763 w 976312"/>
                      <a:gd name="connsiteY1" fmla="*/ 1686878 h 1686877"/>
                      <a:gd name="connsiteX2" fmla="*/ 0 w 976312"/>
                      <a:gd name="connsiteY2" fmla="*/ 1686878 h 1686877"/>
                      <a:gd name="connsiteX3" fmla="*/ 973455 w 976312"/>
                      <a:gd name="connsiteY3" fmla="*/ 0 h 1686877"/>
                      <a:gd name="connsiteX4" fmla="*/ 976313 w 976312"/>
                      <a:gd name="connsiteY4" fmla="*/ 4763 h 1686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312" h="1686877">
                        <a:moveTo>
                          <a:pt x="976313" y="4763"/>
                        </a:moveTo>
                        <a:lnTo>
                          <a:pt x="4763" y="1686878"/>
                        </a:lnTo>
                        <a:cubicBezTo>
                          <a:pt x="2858" y="1686878"/>
                          <a:pt x="1905" y="1686878"/>
                          <a:pt x="0" y="1686878"/>
                        </a:cubicBezTo>
                        <a:lnTo>
                          <a:pt x="973455" y="0"/>
                        </a:lnTo>
                        <a:cubicBezTo>
                          <a:pt x="974408" y="1905"/>
                          <a:pt x="975360" y="2857"/>
                          <a:pt x="976313"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8" name="Forma libre: forma 2102">
                    <a:extLst>
                      <a:ext uri="{FF2B5EF4-FFF2-40B4-BE49-F238E27FC236}">
                        <a16:creationId xmlns:a16="http://schemas.microsoft.com/office/drawing/2014/main" id="{919CF59C-E99F-F3B5-7560-E8A6F8207A46}"/>
                      </a:ext>
                    </a:extLst>
                  </p:cNvPr>
                  <p:cNvSpPr/>
                  <p:nvPr/>
                </p:nvSpPr>
                <p:spPr>
                  <a:xfrm>
                    <a:off x="7013362" y="2785984"/>
                    <a:ext cx="979170" cy="1691639"/>
                  </a:xfrm>
                  <a:custGeom>
                    <a:avLst/>
                    <a:gdLst>
                      <a:gd name="connsiteX0" fmla="*/ 979170 w 979170"/>
                      <a:gd name="connsiteY0" fmla="*/ 4763 h 1691639"/>
                      <a:gd name="connsiteX1" fmla="*/ 5715 w 979170"/>
                      <a:gd name="connsiteY1" fmla="*/ 1691640 h 1691639"/>
                      <a:gd name="connsiteX2" fmla="*/ 0 w 979170"/>
                      <a:gd name="connsiteY2" fmla="*/ 1691640 h 1691639"/>
                      <a:gd name="connsiteX3" fmla="*/ 976313 w 979170"/>
                      <a:gd name="connsiteY3" fmla="*/ 0 h 1691639"/>
                      <a:gd name="connsiteX4" fmla="*/ 979170 w 979170"/>
                      <a:gd name="connsiteY4" fmla="*/ 4763 h 169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170" h="1691639">
                        <a:moveTo>
                          <a:pt x="979170" y="4763"/>
                        </a:moveTo>
                        <a:lnTo>
                          <a:pt x="5715" y="1691640"/>
                        </a:lnTo>
                        <a:cubicBezTo>
                          <a:pt x="3810" y="1691640"/>
                          <a:pt x="1905" y="1691640"/>
                          <a:pt x="0" y="1691640"/>
                        </a:cubicBezTo>
                        <a:lnTo>
                          <a:pt x="976313" y="0"/>
                        </a:lnTo>
                        <a:cubicBezTo>
                          <a:pt x="977265" y="1905"/>
                          <a:pt x="978218" y="3810"/>
                          <a:pt x="979170"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9" name="Forma libre: forma 2103">
                    <a:extLst>
                      <a:ext uri="{FF2B5EF4-FFF2-40B4-BE49-F238E27FC236}">
                        <a16:creationId xmlns:a16="http://schemas.microsoft.com/office/drawing/2014/main" id="{703709C8-E452-7FF2-09A2-736D5C75515F}"/>
                      </a:ext>
                    </a:extLst>
                  </p:cNvPr>
                  <p:cNvSpPr/>
                  <p:nvPr/>
                </p:nvSpPr>
                <p:spPr>
                  <a:xfrm>
                    <a:off x="7007647" y="2781221"/>
                    <a:ext cx="982027" cy="1696402"/>
                  </a:xfrm>
                  <a:custGeom>
                    <a:avLst/>
                    <a:gdLst>
                      <a:gd name="connsiteX0" fmla="*/ 982028 w 982027"/>
                      <a:gd name="connsiteY0" fmla="*/ 4763 h 1696402"/>
                      <a:gd name="connsiteX1" fmla="*/ 5715 w 982027"/>
                      <a:gd name="connsiteY1" fmla="*/ 1696403 h 1696402"/>
                      <a:gd name="connsiteX2" fmla="*/ 0 w 982027"/>
                      <a:gd name="connsiteY2" fmla="*/ 1696403 h 1696402"/>
                      <a:gd name="connsiteX3" fmla="*/ 979170 w 982027"/>
                      <a:gd name="connsiteY3" fmla="*/ 0 h 1696402"/>
                      <a:gd name="connsiteX4" fmla="*/ 982028 w 982027"/>
                      <a:gd name="connsiteY4" fmla="*/ 4763 h 169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027" h="1696402">
                        <a:moveTo>
                          <a:pt x="982028" y="4763"/>
                        </a:moveTo>
                        <a:lnTo>
                          <a:pt x="5715" y="1696403"/>
                        </a:lnTo>
                        <a:cubicBezTo>
                          <a:pt x="3810" y="1696403"/>
                          <a:pt x="1905" y="1696403"/>
                          <a:pt x="0" y="1696403"/>
                        </a:cubicBezTo>
                        <a:lnTo>
                          <a:pt x="979170" y="0"/>
                        </a:lnTo>
                        <a:cubicBezTo>
                          <a:pt x="980123" y="1905"/>
                          <a:pt x="981075" y="3810"/>
                          <a:pt x="982028"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0" name="Forma libre: forma 2104">
                    <a:extLst>
                      <a:ext uri="{FF2B5EF4-FFF2-40B4-BE49-F238E27FC236}">
                        <a16:creationId xmlns:a16="http://schemas.microsoft.com/office/drawing/2014/main" id="{4EB17C2C-98B5-C8ED-3F13-F412B03C35AD}"/>
                      </a:ext>
                    </a:extLst>
                  </p:cNvPr>
                  <p:cNvSpPr/>
                  <p:nvPr/>
                </p:nvSpPr>
                <p:spPr>
                  <a:xfrm>
                    <a:off x="7000979" y="2775506"/>
                    <a:ext cx="985837" cy="1702117"/>
                  </a:xfrm>
                  <a:custGeom>
                    <a:avLst/>
                    <a:gdLst>
                      <a:gd name="connsiteX0" fmla="*/ 985838 w 985837"/>
                      <a:gd name="connsiteY0" fmla="*/ 5715 h 1702117"/>
                      <a:gd name="connsiteX1" fmla="*/ 6668 w 985837"/>
                      <a:gd name="connsiteY1" fmla="*/ 1702118 h 1702117"/>
                      <a:gd name="connsiteX2" fmla="*/ 0 w 985837"/>
                      <a:gd name="connsiteY2" fmla="*/ 1702118 h 1702117"/>
                      <a:gd name="connsiteX3" fmla="*/ 982980 w 985837"/>
                      <a:gd name="connsiteY3" fmla="*/ 0 h 1702117"/>
                      <a:gd name="connsiteX4" fmla="*/ 985838 w 985837"/>
                      <a:gd name="connsiteY4" fmla="*/ 5715 h 1702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837" h="1702117">
                        <a:moveTo>
                          <a:pt x="985838" y="5715"/>
                        </a:moveTo>
                        <a:lnTo>
                          <a:pt x="6668" y="1702118"/>
                        </a:lnTo>
                        <a:cubicBezTo>
                          <a:pt x="4763" y="1702118"/>
                          <a:pt x="2857" y="1702118"/>
                          <a:pt x="0" y="1702118"/>
                        </a:cubicBezTo>
                        <a:lnTo>
                          <a:pt x="982980" y="0"/>
                        </a:lnTo>
                        <a:cubicBezTo>
                          <a:pt x="983933" y="1905"/>
                          <a:pt x="984885" y="3810"/>
                          <a:pt x="985838" y="571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1" name="Forma libre: forma 2105">
                    <a:extLst>
                      <a:ext uri="{FF2B5EF4-FFF2-40B4-BE49-F238E27FC236}">
                        <a16:creationId xmlns:a16="http://schemas.microsoft.com/office/drawing/2014/main" id="{654EB226-34DE-FCD3-8830-A02CCD8693CC}"/>
                      </a:ext>
                    </a:extLst>
                  </p:cNvPr>
                  <p:cNvSpPr/>
                  <p:nvPr/>
                </p:nvSpPr>
                <p:spPr>
                  <a:xfrm>
                    <a:off x="6995265" y="2769791"/>
                    <a:ext cx="988694" cy="1707832"/>
                  </a:xfrm>
                  <a:custGeom>
                    <a:avLst/>
                    <a:gdLst>
                      <a:gd name="connsiteX0" fmla="*/ 988695 w 988694"/>
                      <a:gd name="connsiteY0" fmla="*/ 5715 h 1707832"/>
                      <a:gd name="connsiteX1" fmla="*/ 6668 w 988694"/>
                      <a:gd name="connsiteY1" fmla="*/ 1707833 h 1707832"/>
                      <a:gd name="connsiteX2" fmla="*/ 0 w 988694"/>
                      <a:gd name="connsiteY2" fmla="*/ 1707833 h 1707832"/>
                      <a:gd name="connsiteX3" fmla="*/ 984885 w 988694"/>
                      <a:gd name="connsiteY3" fmla="*/ 0 h 1707832"/>
                      <a:gd name="connsiteX4" fmla="*/ 988695 w 988694"/>
                      <a:gd name="connsiteY4" fmla="*/ 5715 h 170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694" h="1707832">
                        <a:moveTo>
                          <a:pt x="988695" y="5715"/>
                        </a:moveTo>
                        <a:lnTo>
                          <a:pt x="6668" y="1707833"/>
                        </a:lnTo>
                        <a:cubicBezTo>
                          <a:pt x="3810" y="1707833"/>
                          <a:pt x="1905" y="1707833"/>
                          <a:pt x="0" y="1707833"/>
                        </a:cubicBezTo>
                        <a:lnTo>
                          <a:pt x="984885" y="0"/>
                        </a:lnTo>
                        <a:cubicBezTo>
                          <a:pt x="986790" y="1905"/>
                          <a:pt x="987743" y="3810"/>
                          <a:pt x="988695" y="571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2" name="Forma libre: forma 2106">
                    <a:extLst>
                      <a:ext uri="{FF2B5EF4-FFF2-40B4-BE49-F238E27FC236}">
                        <a16:creationId xmlns:a16="http://schemas.microsoft.com/office/drawing/2014/main" id="{4B2603B6-124B-F09B-6014-DDF223388530}"/>
                      </a:ext>
                    </a:extLst>
                  </p:cNvPr>
                  <p:cNvSpPr/>
                  <p:nvPr/>
                </p:nvSpPr>
                <p:spPr>
                  <a:xfrm>
                    <a:off x="6986692" y="2763124"/>
                    <a:ext cx="993457" cy="1714500"/>
                  </a:xfrm>
                  <a:custGeom>
                    <a:avLst/>
                    <a:gdLst>
                      <a:gd name="connsiteX0" fmla="*/ 993458 w 993457"/>
                      <a:gd name="connsiteY0" fmla="*/ 6668 h 1714500"/>
                      <a:gd name="connsiteX1" fmla="*/ 7620 w 993457"/>
                      <a:gd name="connsiteY1" fmla="*/ 1714500 h 1714500"/>
                      <a:gd name="connsiteX2" fmla="*/ 0 w 993457"/>
                      <a:gd name="connsiteY2" fmla="*/ 1714500 h 1714500"/>
                      <a:gd name="connsiteX3" fmla="*/ 989648 w 993457"/>
                      <a:gd name="connsiteY3" fmla="*/ 0 h 1714500"/>
                      <a:gd name="connsiteX4" fmla="*/ 993458 w 993457"/>
                      <a:gd name="connsiteY4" fmla="*/ 6668 h 171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457" h="1714500">
                        <a:moveTo>
                          <a:pt x="993458" y="6668"/>
                        </a:moveTo>
                        <a:lnTo>
                          <a:pt x="7620" y="1714500"/>
                        </a:lnTo>
                        <a:cubicBezTo>
                          <a:pt x="4763" y="1714500"/>
                          <a:pt x="1905" y="1714500"/>
                          <a:pt x="0" y="1714500"/>
                        </a:cubicBezTo>
                        <a:lnTo>
                          <a:pt x="989648" y="0"/>
                        </a:lnTo>
                        <a:cubicBezTo>
                          <a:pt x="991553" y="1905"/>
                          <a:pt x="992505" y="4763"/>
                          <a:pt x="993458" y="666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3" name="Forma libre: forma 2107">
                    <a:extLst>
                      <a:ext uri="{FF2B5EF4-FFF2-40B4-BE49-F238E27FC236}">
                        <a16:creationId xmlns:a16="http://schemas.microsoft.com/office/drawing/2014/main" id="{1F74EDB8-3EFF-9491-5AC8-BF43A53AD2E1}"/>
                      </a:ext>
                    </a:extLst>
                  </p:cNvPr>
                  <p:cNvSpPr/>
                  <p:nvPr/>
                </p:nvSpPr>
                <p:spPr>
                  <a:xfrm>
                    <a:off x="6977167" y="2755504"/>
                    <a:ext cx="999172" cy="1722119"/>
                  </a:xfrm>
                  <a:custGeom>
                    <a:avLst/>
                    <a:gdLst>
                      <a:gd name="connsiteX0" fmla="*/ 999173 w 999172"/>
                      <a:gd name="connsiteY0" fmla="*/ 7620 h 1722119"/>
                      <a:gd name="connsiteX1" fmla="*/ 9525 w 999172"/>
                      <a:gd name="connsiteY1" fmla="*/ 1722120 h 1722119"/>
                      <a:gd name="connsiteX2" fmla="*/ 0 w 999172"/>
                      <a:gd name="connsiteY2" fmla="*/ 1722120 h 1722119"/>
                      <a:gd name="connsiteX3" fmla="*/ 995363 w 999172"/>
                      <a:gd name="connsiteY3" fmla="*/ 0 h 1722119"/>
                      <a:gd name="connsiteX4" fmla="*/ 999173 w 999172"/>
                      <a:gd name="connsiteY4" fmla="*/ 7620 h 1722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172" h="1722119">
                        <a:moveTo>
                          <a:pt x="999173" y="7620"/>
                        </a:moveTo>
                        <a:lnTo>
                          <a:pt x="9525" y="1722120"/>
                        </a:lnTo>
                        <a:cubicBezTo>
                          <a:pt x="5715" y="1722120"/>
                          <a:pt x="2858" y="1722120"/>
                          <a:pt x="0" y="1722120"/>
                        </a:cubicBezTo>
                        <a:lnTo>
                          <a:pt x="995363" y="0"/>
                        </a:lnTo>
                        <a:cubicBezTo>
                          <a:pt x="996315" y="1905"/>
                          <a:pt x="998220" y="4763"/>
                          <a:pt x="999173" y="762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4" name="Forma libre: forma 2108">
                    <a:extLst>
                      <a:ext uri="{FF2B5EF4-FFF2-40B4-BE49-F238E27FC236}">
                        <a16:creationId xmlns:a16="http://schemas.microsoft.com/office/drawing/2014/main" id="{C7EA808C-C036-C65C-4897-3C6CA90938D7}"/>
                      </a:ext>
                    </a:extLst>
                  </p:cNvPr>
                  <p:cNvSpPr/>
                  <p:nvPr/>
                </p:nvSpPr>
                <p:spPr>
                  <a:xfrm>
                    <a:off x="6964785" y="2744074"/>
                    <a:ext cx="1007745" cy="1733550"/>
                  </a:xfrm>
                  <a:custGeom>
                    <a:avLst/>
                    <a:gdLst>
                      <a:gd name="connsiteX0" fmla="*/ 1007745 w 1007745"/>
                      <a:gd name="connsiteY0" fmla="*/ 11430 h 1733550"/>
                      <a:gd name="connsiteX1" fmla="*/ 13335 w 1007745"/>
                      <a:gd name="connsiteY1" fmla="*/ 1733550 h 1733550"/>
                      <a:gd name="connsiteX2" fmla="*/ 0 w 1007745"/>
                      <a:gd name="connsiteY2" fmla="*/ 1733550 h 1733550"/>
                      <a:gd name="connsiteX3" fmla="*/ 1001078 w 1007745"/>
                      <a:gd name="connsiteY3" fmla="*/ 0 h 1733550"/>
                      <a:gd name="connsiteX4" fmla="*/ 1007745 w 1007745"/>
                      <a:gd name="connsiteY4" fmla="*/ 1143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745" h="1733550">
                        <a:moveTo>
                          <a:pt x="1007745" y="11430"/>
                        </a:moveTo>
                        <a:lnTo>
                          <a:pt x="13335" y="1733550"/>
                        </a:lnTo>
                        <a:cubicBezTo>
                          <a:pt x="4763" y="1733550"/>
                          <a:pt x="0" y="1733550"/>
                          <a:pt x="0" y="1733550"/>
                        </a:cubicBezTo>
                        <a:lnTo>
                          <a:pt x="1001078" y="0"/>
                        </a:lnTo>
                        <a:cubicBezTo>
                          <a:pt x="1001078" y="0"/>
                          <a:pt x="1002983" y="3810"/>
                          <a:pt x="1007745" y="1143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593" name="Gráfico 436">
                <a:extLst>
                  <a:ext uri="{FF2B5EF4-FFF2-40B4-BE49-F238E27FC236}">
                    <a16:creationId xmlns:a16="http://schemas.microsoft.com/office/drawing/2014/main" id="{7C70A2C5-C547-7CA9-ED7D-6ADA1DDD6A31}"/>
                  </a:ext>
                </a:extLst>
              </p:cNvPr>
              <p:cNvGrpSpPr/>
              <p:nvPr/>
            </p:nvGrpSpPr>
            <p:grpSpPr>
              <a:xfrm>
                <a:off x="7964910" y="2744074"/>
                <a:ext cx="2003107" cy="114300"/>
                <a:chOff x="7964910" y="2744074"/>
                <a:chExt cx="2003107" cy="114300"/>
              </a:xfrm>
              <a:grpFill/>
            </p:grpSpPr>
            <p:sp>
              <p:nvSpPr>
                <p:cNvPr id="594" name="Forma libre: forma 2058">
                  <a:extLst>
                    <a:ext uri="{FF2B5EF4-FFF2-40B4-BE49-F238E27FC236}">
                      <a16:creationId xmlns:a16="http://schemas.microsoft.com/office/drawing/2014/main" id="{965928C6-97BF-F5A8-8E6C-F3E39C239772}"/>
                    </a:ext>
                  </a:extLst>
                </p:cNvPr>
                <p:cNvSpPr/>
                <p:nvPr/>
              </p:nvSpPr>
              <p:spPr>
                <a:xfrm>
                  <a:off x="7965862" y="2744074"/>
                  <a:ext cx="2002154" cy="114300"/>
                </a:xfrm>
                <a:custGeom>
                  <a:avLst/>
                  <a:gdLst>
                    <a:gd name="connsiteX0" fmla="*/ 65723 w 2002154"/>
                    <a:gd name="connsiteY0" fmla="*/ 114300 h 114300"/>
                    <a:gd name="connsiteX1" fmla="*/ 0 w 2002154"/>
                    <a:gd name="connsiteY1" fmla="*/ 0 h 114300"/>
                    <a:gd name="connsiteX2" fmla="*/ 2002155 w 2002154"/>
                    <a:gd name="connsiteY2" fmla="*/ 0 h 114300"/>
                    <a:gd name="connsiteX3" fmla="*/ 1936433 w 2002154"/>
                    <a:gd name="connsiteY3" fmla="*/ 114300 h 114300"/>
                    <a:gd name="connsiteX4" fmla="*/ 65723 w 2002154"/>
                    <a:gd name="connsiteY4" fmla="*/ 114300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2154" h="114300">
                      <a:moveTo>
                        <a:pt x="65723" y="114300"/>
                      </a:moveTo>
                      <a:cubicBezTo>
                        <a:pt x="29527" y="51435"/>
                        <a:pt x="0" y="0"/>
                        <a:pt x="0" y="0"/>
                      </a:cubicBezTo>
                      <a:lnTo>
                        <a:pt x="2002155" y="0"/>
                      </a:lnTo>
                      <a:cubicBezTo>
                        <a:pt x="2002155" y="0"/>
                        <a:pt x="1972628" y="51435"/>
                        <a:pt x="1936433" y="114300"/>
                      </a:cubicBezTo>
                      <a:cubicBezTo>
                        <a:pt x="1935480" y="114300"/>
                        <a:pt x="65723" y="114300"/>
                        <a:pt x="65723" y="11430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95" name="Gráfico 436">
                  <a:extLst>
                    <a:ext uri="{FF2B5EF4-FFF2-40B4-BE49-F238E27FC236}">
                      <a16:creationId xmlns:a16="http://schemas.microsoft.com/office/drawing/2014/main" id="{29FEE786-302B-236A-6ACD-7F63C91E11AD}"/>
                    </a:ext>
                  </a:extLst>
                </p:cNvPr>
                <p:cNvGrpSpPr/>
                <p:nvPr/>
              </p:nvGrpSpPr>
              <p:grpSpPr>
                <a:xfrm>
                  <a:off x="7964910" y="2744074"/>
                  <a:ext cx="2002155" cy="114300"/>
                  <a:chOff x="7964910" y="2744074"/>
                  <a:chExt cx="2002155" cy="114300"/>
                </a:xfrm>
                <a:grpFill/>
              </p:grpSpPr>
              <p:sp>
                <p:nvSpPr>
                  <p:cNvPr id="596" name="Forma libre: forma 2060">
                    <a:extLst>
                      <a:ext uri="{FF2B5EF4-FFF2-40B4-BE49-F238E27FC236}">
                        <a16:creationId xmlns:a16="http://schemas.microsoft.com/office/drawing/2014/main" id="{55DEFB80-40E2-BF6D-FE79-20EF339BC1E5}"/>
                      </a:ext>
                    </a:extLst>
                  </p:cNvPr>
                  <p:cNvSpPr/>
                  <p:nvPr/>
                </p:nvSpPr>
                <p:spPr>
                  <a:xfrm>
                    <a:off x="8028727" y="2852658"/>
                    <a:ext cx="1875472" cy="5715"/>
                  </a:xfrm>
                  <a:custGeom>
                    <a:avLst/>
                    <a:gdLst>
                      <a:gd name="connsiteX0" fmla="*/ 1872615 w 1875472"/>
                      <a:gd name="connsiteY0" fmla="*/ 5715 h 5715"/>
                      <a:gd name="connsiteX1" fmla="*/ 2858 w 1875472"/>
                      <a:gd name="connsiteY1" fmla="*/ 5715 h 5715"/>
                      <a:gd name="connsiteX2" fmla="*/ 0 w 1875472"/>
                      <a:gd name="connsiteY2" fmla="*/ 0 h 5715"/>
                      <a:gd name="connsiteX3" fmla="*/ 1875473 w 1875472"/>
                      <a:gd name="connsiteY3" fmla="*/ 0 h 5715"/>
                      <a:gd name="connsiteX4" fmla="*/ 1872615 w 1875472"/>
                      <a:gd name="connsiteY4" fmla="*/ 5715 h 5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472" h="5715">
                        <a:moveTo>
                          <a:pt x="1872615" y="5715"/>
                        </a:moveTo>
                        <a:lnTo>
                          <a:pt x="2858" y="5715"/>
                        </a:lnTo>
                        <a:cubicBezTo>
                          <a:pt x="1905" y="3810"/>
                          <a:pt x="953" y="1905"/>
                          <a:pt x="0" y="0"/>
                        </a:cubicBezTo>
                        <a:lnTo>
                          <a:pt x="1875473" y="0"/>
                        </a:lnTo>
                        <a:cubicBezTo>
                          <a:pt x="1874520" y="1905"/>
                          <a:pt x="1873568" y="3810"/>
                          <a:pt x="1872615" y="571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7" name="Forma libre: forma 2061">
                    <a:extLst>
                      <a:ext uri="{FF2B5EF4-FFF2-40B4-BE49-F238E27FC236}">
                        <a16:creationId xmlns:a16="http://schemas.microsoft.com/office/drawing/2014/main" id="{CFA5B2F9-D8C1-995F-1E3A-DDFD25EFF5A0}"/>
                      </a:ext>
                    </a:extLst>
                  </p:cNvPr>
                  <p:cNvSpPr/>
                  <p:nvPr/>
                </p:nvSpPr>
                <p:spPr>
                  <a:xfrm>
                    <a:off x="8014439" y="2826941"/>
                    <a:ext cx="1905000" cy="25717"/>
                  </a:xfrm>
                  <a:custGeom>
                    <a:avLst/>
                    <a:gdLst>
                      <a:gd name="connsiteX0" fmla="*/ 1889760 w 1905000"/>
                      <a:gd name="connsiteY0" fmla="*/ 25717 h 25717"/>
                      <a:gd name="connsiteX1" fmla="*/ 14288 w 1905000"/>
                      <a:gd name="connsiteY1" fmla="*/ 25717 h 25717"/>
                      <a:gd name="connsiteX2" fmla="*/ 0 w 1905000"/>
                      <a:gd name="connsiteY2" fmla="*/ 0 h 25717"/>
                      <a:gd name="connsiteX3" fmla="*/ 1905000 w 1905000"/>
                      <a:gd name="connsiteY3" fmla="*/ 0 h 25717"/>
                      <a:gd name="connsiteX4" fmla="*/ 1889760 w 1905000"/>
                      <a:gd name="connsiteY4" fmla="*/ 25717 h 2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0" h="25717">
                        <a:moveTo>
                          <a:pt x="1889760" y="25717"/>
                        </a:moveTo>
                        <a:lnTo>
                          <a:pt x="14288" y="25717"/>
                        </a:lnTo>
                        <a:cubicBezTo>
                          <a:pt x="9525" y="17145"/>
                          <a:pt x="4763" y="8573"/>
                          <a:pt x="0" y="0"/>
                        </a:cubicBezTo>
                        <a:lnTo>
                          <a:pt x="1905000" y="0"/>
                        </a:lnTo>
                        <a:cubicBezTo>
                          <a:pt x="1900238" y="8573"/>
                          <a:pt x="1895475" y="17145"/>
                          <a:pt x="1889760" y="25717"/>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8" name="Forma libre: forma 2062">
                    <a:extLst>
                      <a:ext uri="{FF2B5EF4-FFF2-40B4-BE49-F238E27FC236}">
                        <a16:creationId xmlns:a16="http://schemas.microsoft.com/office/drawing/2014/main" id="{729B1DD0-5009-2FDF-8D27-222D285A281E}"/>
                      </a:ext>
                    </a:extLst>
                  </p:cNvPr>
                  <p:cNvSpPr/>
                  <p:nvPr/>
                </p:nvSpPr>
                <p:spPr>
                  <a:xfrm>
                    <a:off x="8010630" y="2821226"/>
                    <a:ext cx="1912620" cy="6667"/>
                  </a:xfrm>
                  <a:custGeom>
                    <a:avLst/>
                    <a:gdLst>
                      <a:gd name="connsiteX0" fmla="*/ 1908810 w 1912620"/>
                      <a:gd name="connsiteY0" fmla="*/ 6667 h 6667"/>
                      <a:gd name="connsiteX1" fmla="*/ 3810 w 1912620"/>
                      <a:gd name="connsiteY1" fmla="*/ 6667 h 6667"/>
                      <a:gd name="connsiteX2" fmla="*/ 0 w 1912620"/>
                      <a:gd name="connsiteY2" fmla="*/ 0 h 6667"/>
                      <a:gd name="connsiteX3" fmla="*/ 1912620 w 1912620"/>
                      <a:gd name="connsiteY3" fmla="*/ 0 h 6667"/>
                      <a:gd name="connsiteX4" fmla="*/ 1908810 w 1912620"/>
                      <a:gd name="connsiteY4" fmla="*/ 6667 h 6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2620" h="6667">
                        <a:moveTo>
                          <a:pt x="1908810" y="6667"/>
                        </a:moveTo>
                        <a:lnTo>
                          <a:pt x="3810" y="6667"/>
                        </a:lnTo>
                        <a:cubicBezTo>
                          <a:pt x="2857" y="4763"/>
                          <a:pt x="952" y="1905"/>
                          <a:pt x="0" y="0"/>
                        </a:cubicBezTo>
                        <a:lnTo>
                          <a:pt x="1912620" y="0"/>
                        </a:lnTo>
                        <a:cubicBezTo>
                          <a:pt x="1910715" y="1905"/>
                          <a:pt x="1909762" y="4763"/>
                          <a:pt x="1908810" y="6667"/>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9" name="Forma libre: forma 2063">
                    <a:extLst>
                      <a:ext uri="{FF2B5EF4-FFF2-40B4-BE49-F238E27FC236}">
                        <a16:creationId xmlns:a16="http://schemas.microsoft.com/office/drawing/2014/main" id="{A7A614C8-0AB9-5F72-95D9-33BFEAFC7DD7}"/>
                      </a:ext>
                    </a:extLst>
                  </p:cNvPr>
                  <p:cNvSpPr/>
                  <p:nvPr/>
                </p:nvSpPr>
                <p:spPr>
                  <a:xfrm>
                    <a:off x="8006820" y="2816463"/>
                    <a:ext cx="1918334" cy="4762"/>
                  </a:xfrm>
                  <a:custGeom>
                    <a:avLst/>
                    <a:gdLst>
                      <a:gd name="connsiteX0" fmla="*/ 1916430 w 1918334"/>
                      <a:gd name="connsiteY0" fmla="*/ 4763 h 4762"/>
                      <a:gd name="connsiteX1" fmla="*/ 2857 w 1918334"/>
                      <a:gd name="connsiteY1" fmla="*/ 4763 h 4762"/>
                      <a:gd name="connsiteX2" fmla="*/ 0 w 1918334"/>
                      <a:gd name="connsiteY2" fmla="*/ 0 h 4762"/>
                      <a:gd name="connsiteX3" fmla="*/ 1918335 w 1918334"/>
                      <a:gd name="connsiteY3" fmla="*/ 0 h 4762"/>
                      <a:gd name="connsiteX4" fmla="*/ 1916430 w 1918334"/>
                      <a:gd name="connsiteY4" fmla="*/ 4763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334" h="4762">
                        <a:moveTo>
                          <a:pt x="1916430" y="4763"/>
                        </a:moveTo>
                        <a:lnTo>
                          <a:pt x="2857" y="4763"/>
                        </a:lnTo>
                        <a:cubicBezTo>
                          <a:pt x="1905" y="2858"/>
                          <a:pt x="952" y="952"/>
                          <a:pt x="0" y="0"/>
                        </a:cubicBezTo>
                        <a:lnTo>
                          <a:pt x="1918335" y="0"/>
                        </a:lnTo>
                        <a:cubicBezTo>
                          <a:pt x="1918335" y="952"/>
                          <a:pt x="1917383" y="2858"/>
                          <a:pt x="1916430"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0" name="Forma libre: forma 2064">
                    <a:extLst>
                      <a:ext uri="{FF2B5EF4-FFF2-40B4-BE49-F238E27FC236}">
                        <a16:creationId xmlns:a16="http://schemas.microsoft.com/office/drawing/2014/main" id="{7F6D4392-4AD7-51F0-CD0B-823463B499CD}"/>
                      </a:ext>
                    </a:extLst>
                  </p:cNvPr>
                  <p:cNvSpPr/>
                  <p:nvPr/>
                </p:nvSpPr>
                <p:spPr>
                  <a:xfrm>
                    <a:off x="8003962" y="2811701"/>
                    <a:ext cx="1924050" cy="4762"/>
                  </a:xfrm>
                  <a:custGeom>
                    <a:avLst/>
                    <a:gdLst>
                      <a:gd name="connsiteX0" fmla="*/ 1922145 w 1924050"/>
                      <a:gd name="connsiteY0" fmla="*/ 4763 h 4762"/>
                      <a:gd name="connsiteX1" fmla="*/ 2858 w 1924050"/>
                      <a:gd name="connsiteY1" fmla="*/ 4763 h 4762"/>
                      <a:gd name="connsiteX2" fmla="*/ 0 w 1924050"/>
                      <a:gd name="connsiteY2" fmla="*/ 0 h 4762"/>
                      <a:gd name="connsiteX3" fmla="*/ 1924050 w 1924050"/>
                      <a:gd name="connsiteY3" fmla="*/ 0 h 4762"/>
                      <a:gd name="connsiteX4" fmla="*/ 1922145 w 1924050"/>
                      <a:gd name="connsiteY4" fmla="*/ 4763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4050" h="4762">
                        <a:moveTo>
                          <a:pt x="1922145" y="4763"/>
                        </a:moveTo>
                        <a:lnTo>
                          <a:pt x="2858" y="4763"/>
                        </a:lnTo>
                        <a:cubicBezTo>
                          <a:pt x="1905" y="2858"/>
                          <a:pt x="952" y="1905"/>
                          <a:pt x="0" y="0"/>
                        </a:cubicBezTo>
                        <a:lnTo>
                          <a:pt x="1924050" y="0"/>
                        </a:lnTo>
                        <a:cubicBezTo>
                          <a:pt x="1924050" y="952"/>
                          <a:pt x="1923098" y="2858"/>
                          <a:pt x="1922145"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1" name="Forma libre: forma 2065">
                    <a:extLst>
                      <a:ext uri="{FF2B5EF4-FFF2-40B4-BE49-F238E27FC236}">
                        <a16:creationId xmlns:a16="http://schemas.microsoft.com/office/drawing/2014/main" id="{080196D9-3542-8416-DF6D-C44E93ED855E}"/>
                      </a:ext>
                    </a:extLst>
                  </p:cNvPr>
                  <p:cNvSpPr/>
                  <p:nvPr/>
                </p:nvSpPr>
                <p:spPr>
                  <a:xfrm>
                    <a:off x="8001105" y="2806938"/>
                    <a:ext cx="1928812" cy="4762"/>
                  </a:xfrm>
                  <a:custGeom>
                    <a:avLst/>
                    <a:gdLst>
                      <a:gd name="connsiteX0" fmla="*/ 1926908 w 1928812"/>
                      <a:gd name="connsiteY0" fmla="*/ 4763 h 4762"/>
                      <a:gd name="connsiteX1" fmla="*/ 2857 w 1928812"/>
                      <a:gd name="connsiteY1" fmla="*/ 4763 h 4762"/>
                      <a:gd name="connsiteX2" fmla="*/ 0 w 1928812"/>
                      <a:gd name="connsiteY2" fmla="*/ 0 h 4762"/>
                      <a:gd name="connsiteX3" fmla="*/ 1928812 w 1928812"/>
                      <a:gd name="connsiteY3" fmla="*/ 0 h 4762"/>
                      <a:gd name="connsiteX4" fmla="*/ 1926908 w 1928812"/>
                      <a:gd name="connsiteY4" fmla="*/ 4763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8812" h="4762">
                        <a:moveTo>
                          <a:pt x="1926908" y="4763"/>
                        </a:moveTo>
                        <a:lnTo>
                          <a:pt x="2857" y="4763"/>
                        </a:lnTo>
                        <a:cubicBezTo>
                          <a:pt x="1905" y="2858"/>
                          <a:pt x="952" y="1905"/>
                          <a:pt x="0" y="0"/>
                        </a:cubicBezTo>
                        <a:lnTo>
                          <a:pt x="1928812" y="0"/>
                        </a:lnTo>
                        <a:cubicBezTo>
                          <a:pt x="1928812" y="1905"/>
                          <a:pt x="1927860" y="2858"/>
                          <a:pt x="1926908"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2" name="Forma libre: forma 2066">
                    <a:extLst>
                      <a:ext uri="{FF2B5EF4-FFF2-40B4-BE49-F238E27FC236}">
                        <a16:creationId xmlns:a16="http://schemas.microsoft.com/office/drawing/2014/main" id="{1E642307-CD21-1A28-F5B0-031AFDBF76FB}"/>
                      </a:ext>
                    </a:extLst>
                  </p:cNvPr>
                  <p:cNvSpPr/>
                  <p:nvPr/>
                </p:nvSpPr>
                <p:spPr>
                  <a:xfrm>
                    <a:off x="7999199" y="2803128"/>
                    <a:ext cx="1933575" cy="3810"/>
                  </a:xfrm>
                  <a:custGeom>
                    <a:avLst/>
                    <a:gdLst>
                      <a:gd name="connsiteX0" fmla="*/ 1931670 w 1933575"/>
                      <a:gd name="connsiteY0" fmla="*/ 3810 h 3810"/>
                      <a:gd name="connsiteX1" fmla="*/ 2858 w 1933575"/>
                      <a:gd name="connsiteY1" fmla="*/ 3810 h 3810"/>
                      <a:gd name="connsiteX2" fmla="*/ 0 w 1933575"/>
                      <a:gd name="connsiteY2" fmla="*/ 0 h 3810"/>
                      <a:gd name="connsiteX3" fmla="*/ 1933575 w 1933575"/>
                      <a:gd name="connsiteY3" fmla="*/ 0 h 3810"/>
                      <a:gd name="connsiteX4" fmla="*/ 1931670 w 1933575"/>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575" h="3810">
                        <a:moveTo>
                          <a:pt x="1931670" y="3810"/>
                        </a:moveTo>
                        <a:lnTo>
                          <a:pt x="2858" y="3810"/>
                        </a:lnTo>
                        <a:cubicBezTo>
                          <a:pt x="1905" y="2858"/>
                          <a:pt x="952" y="953"/>
                          <a:pt x="0" y="0"/>
                        </a:cubicBezTo>
                        <a:lnTo>
                          <a:pt x="1933575" y="0"/>
                        </a:lnTo>
                        <a:cubicBezTo>
                          <a:pt x="1933575" y="953"/>
                          <a:pt x="1932623" y="2858"/>
                          <a:pt x="193167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3" name="Forma libre: forma 2067">
                    <a:extLst>
                      <a:ext uri="{FF2B5EF4-FFF2-40B4-BE49-F238E27FC236}">
                        <a16:creationId xmlns:a16="http://schemas.microsoft.com/office/drawing/2014/main" id="{4D4F2EAD-D4F8-E29B-3E5D-33866A6FA67A}"/>
                      </a:ext>
                    </a:extLst>
                  </p:cNvPr>
                  <p:cNvSpPr/>
                  <p:nvPr/>
                </p:nvSpPr>
                <p:spPr>
                  <a:xfrm>
                    <a:off x="7998247" y="2799319"/>
                    <a:ext cx="1938337" cy="3809"/>
                  </a:xfrm>
                  <a:custGeom>
                    <a:avLst/>
                    <a:gdLst>
                      <a:gd name="connsiteX0" fmla="*/ 1935480 w 1938337"/>
                      <a:gd name="connsiteY0" fmla="*/ 3810 h 3809"/>
                      <a:gd name="connsiteX1" fmla="*/ 1905 w 1938337"/>
                      <a:gd name="connsiteY1" fmla="*/ 3810 h 3809"/>
                      <a:gd name="connsiteX2" fmla="*/ 0 w 1938337"/>
                      <a:gd name="connsiteY2" fmla="*/ 0 h 3809"/>
                      <a:gd name="connsiteX3" fmla="*/ 1938338 w 1938337"/>
                      <a:gd name="connsiteY3" fmla="*/ 0 h 3809"/>
                      <a:gd name="connsiteX4" fmla="*/ 1935480 w 1938337"/>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8337" h="3809">
                        <a:moveTo>
                          <a:pt x="1935480" y="3810"/>
                        </a:moveTo>
                        <a:lnTo>
                          <a:pt x="1905" y="3810"/>
                        </a:lnTo>
                        <a:cubicBezTo>
                          <a:pt x="952" y="2857"/>
                          <a:pt x="0" y="952"/>
                          <a:pt x="0" y="0"/>
                        </a:cubicBezTo>
                        <a:lnTo>
                          <a:pt x="1938338" y="0"/>
                        </a:lnTo>
                        <a:cubicBezTo>
                          <a:pt x="1936432" y="952"/>
                          <a:pt x="1935480" y="1905"/>
                          <a:pt x="193548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4" name="Forma libre: forma 2068">
                    <a:extLst>
                      <a:ext uri="{FF2B5EF4-FFF2-40B4-BE49-F238E27FC236}">
                        <a16:creationId xmlns:a16="http://schemas.microsoft.com/office/drawing/2014/main" id="{C827304E-6035-9F40-F936-D91F9929783E}"/>
                      </a:ext>
                    </a:extLst>
                  </p:cNvPr>
                  <p:cNvSpPr/>
                  <p:nvPr/>
                </p:nvSpPr>
                <p:spPr>
                  <a:xfrm>
                    <a:off x="7995389" y="2795509"/>
                    <a:ext cx="1943100" cy="3810"/>
                  </a:xfrm>
                  <a:custGeom>
                    <a:avLst/>
                    <a:gdLst>
                      <a:gd name="connsiteX0" fmla="*/ 1940243 w 1943100"/>
                      <a:gd name="connsiteY0" fmla="*/ 3810 h 3810"/>
                      <a:gd name="connsiteX1" fmla="*/ 1905 w 1943100"/>
                      <a:gd name="connsiteY1" fmla="*/ 3810 h 3810"/>
                      <a:gd name="connsiteX2" fmla="*/ 0 w 1943100"/>
                      <a:gd name="connsiteY2" fmla="*/ 0 h 3810"/>
                      <a:gd name="connsiteX3" fmla="*/ 1943100 w 1943100"/>
                      <a:gd name="connsiteY3" fmla="*/ 0 h 3810"/>
                      <a:gd name="connsiteX4" fmla="*/ 1940243 w 1943100"/>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100" h="3810">
                        <a:moveTo>
                          <a:pt x="1940243" y="3810"/>
                        </a:moveTo>
                        <a:lnTo>
                          <a:pt x="1905" y="3810"/>
                        </a:lnTo>
                        <a:cubicBezTo>
                          <a:pt x="953" y="2857"/>
                          <a:pt x="0" y="952"/>
                          <a:pt x="0" y="0"/>
                        </a:cubicBezTo>
                        <a:lnTo>
                          <a:pt x="1943100" y="0"/>
                        </a:lnTo>
                        <a:cubicBezTo>
                          <a:pt x="1942148" y="952"/>
                          <a:pt x="1941195" y="1905"/>
                          <a:pt x="194024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5" name="Forma libre: forma 2069">
                    <a:extLst>
                      <a:ext uri="{FF2B5EF4-FFF2-40B4-BE49-F238E27FC236}">
                        <a16:creationId xmlns:a16="http://schemas.microsoft.com/office/drawing/2014/main" id="{79D9A246-D593-E19A-2D4A-9747F4A54052}"/>
                      </a:ext>
                    </a:extLst>
                  </p:cNvPr>
                  <p:cNvSpPr/>
                  <p:nvPr/>
                </p:nvSpPr>
                <p:spPr>
                  <a:xfrm>
                    <a:off x="7993485" y="2790746"/>
                    <a:ext cx="1947862" cy="3810"/>
                  </a:xfrm>
                  <a:custGeom>
                    <a:avLst/>
                    <a:gdLst>
                      <a:gd name="connsiteX0" fmla="*/ 1945005 w 1947862"/>
                      <a:gd name="connsiteY0" fmla="*/ 3810 h 3810"/>
                      <a:gd name="connsiteX1" fmla="*/ 1905 w 1947862"/>
                      <a:gd name="connsiteY1" fmla="*/ 3810 h 3810"/>
                      <a:gd name="connsiteX2" fmla="*/ 0 w 1947862"/>
                      <a:gd name="connsiteY2" fmla="*/ 0 h 3810"/>
                      <a:gd name="connsiteX3" fmla="*/ 1947863 w 1947862"/>
                      <a:gd name="connsiteY3" fmla="*/ 0 h 3810"/>
                      <a:gd name="connsiteX4" fmla="*/ 1945005 w 1947862"/>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7862" h="3810">
                        <a:moveTo>
                          <a:pt x="1945005" y="3810"/>
                        </a:moveTo>
                        <a:lnTo>
                          <a:pt x="1905" y="3810"/>
                        </a:lnTo>
                        <a:cubicBezTo>
                          <a:pt x="952" y="2857"/>
                          <a:pt x="0" y="952"/>
                          <a:pt x="0" y="0"/>
                        </a:cubicBezTo>
                        <a:lnTo>
                          <a:pt x="1947863" y="0"/>
                        </a:lnTo>
                        <a:cubicBezTo>
                          <a:pt x="1945957" y="1905"/>
                          <a:pt x="1945005" y="2857"/>
                          <a:pt x="194500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6" name="Forma libre: forma 2070">
                    <a:extLst>
                      <a:ext uri="{FF2B5EF4-FFF2-40B4-BE49-F238E27FC236}">
                        <a16:creationId xmlns:a16="http://schemas.microsoft.com/office/drawing/2014/main" id="{A47FD9F5-E160-FD8C-522E-C81B3E44F15A}"/>
                      </a:ext>
                    </a:extLst>
                  </p:cNvPr>
                  <p:cNvSpPr/>
                  <p:nvPr/>
                </p:nvSpPr>
                <p:spPr>
                  <a:xfrm>
                    <a:off x="7990627" y="2786936"/>
                    <a:ext cx="1952625" cy="3810"/>
                  </a:xfrm>
                  <a:custGeom>
                    <a:avLst/>
                    <a:gdLst>
                      <a:gd name="connsiteX0" fmla="*/ 1949768 w 1952625"/>
                      <a:gd name="connsiteY0" fmla="*/ 3810 h 3810"/>
                      <a:gd name="connsiteX1" fmla="*/ 1905 w 1952625"/>
                      <a:gd name="connsiteY1" fmla="*/ 3810 h 3810"/>
                      <a:gd name="connsiteX2" fmla="*/ 0 w 1952625"/>
                      <a:gd name="connsiteY2" fmla="*/ 0 h 3810"/>
                      <a:gd name="connsiteX3" fmla="*/ 1952625 w 1952625"/>
                      <a:gd name="connsiteY3" fmla="*/ 0 h 3810"/>
                      <a:gd name="connsiteX4" fmla="*/ 1949768 w 1952625"/>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625" h="3810">
                        <a:moveTo>
                          <a:pt x="1949768" y="3810"/>
                        </a:moveTo>
                        <a:lnTo>
                          <a:pt x="1905" y="3810"/>
                        </a:lnTo>
                        <a:cubicBezTo>
                          <a:pt x="953" y="2858"/>
                          <a:pt x="0" y="952"/>
                          <a:pt x="0" y="0"/>
                        </a:cubicBezTo>
                        <a:lnTo>
                          <a:pt x="1952625" y="0"/>
                        </a:lnTo>
                        <a:cubicBezTo>
                          <a:pt x="1951673" y="952"/>
                          <a:pt x="1950720" y="2858"/>
                          <a:pt x="1949768"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7" name="Forma libre: forma 2071">
                    <a:extLst>
                      <a:ext uri="{FF2B5EF4-FFF2-40B4-BE49-F238E27FC236}">
                        <a16:creationId xmlns:a16="http://schemas.microsoft.com/office/drawing/2014/main" id="{E2D8CA45-A8B1-7E6A-2BA2-36F0FA012052}"/>
                      </a:ext>
                    </a:extLst>
                  </p:cNvPr>
                  <p:cNvSpPr/>
                  <p:nvPr/>
                </p:nvSpPr>
                <p:spPr>
                  <a:xfrm>
                    <a:off x="7987770" y="2783126"/>
                    <a:ext cx="1956434" cy="3810"/>
                  </a:xfrm>
                  <a:custGeom>
                    <a:avLst/>
                    <a:gdLst>
                      <a:gd name="connsiteX0" fmla="*/ 1954530 w 1956434"/>
                      <a:gd name="connsiteY0" fmla="*/ 3810 h 3810"/>
                      <a:gd name="connsiteX1" fmla="*/ 1905 w 1956434"/>
                      <a:gd name="connsiteY1" fmla="*/ 3810 h 3810"/>
                      <a:gd name="connsiteX2" fmla="*/ 0 w 1956434"/>
                      <a:gd name="connsiteY2" fmla="*/ 0 h 3810"/>
                      <a:gd name="connsiteX3" fmla="*/ 1956435 w 1956434"/>
                      <a:gd name="connsiteY3" fmla="*/ 0 h 3810"/>
                      <a:gd name="connsiteX4" fmla="*/ 1954530 w 1956434"/>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434" h="3810">
                        <a:moveTo>
                          <a:pt x="1954530" y="3810"/>
                        </a:moveTo>
                        <a:lnTo>
                          <a:pt x="1905" y="3810"/>
                        </a:lnTo>
                        <a:cubicBezTo>
                          <a:pt x="952" y="2858"/>
                          <a:pt x="0" y="952"/>
                          <a:pt x="0" y="0"/>
                        </a:cubicBezTo>
                        <a:lnTo>
                          <a:pt x="1956435" y="0"/>
                        </a:lnTo>
                        <a:cubicBezTo>
                          <a:pt x="1956435" y="952"/>
                          <a:pt x="1955483" y="2858"/>
                          <a:pt x="195453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8" name="Forma libre: forma 2072">
                    <a:extLst>
                      <a:ext uri="{FF2B5EF4-FFF2-40B4-BE49-F238E27FC236}">
                        <a16:creationId xmlns:a16="http://schemas.microsoft.com/office/drawing/2014/main" id="{B5EF9A51-B06D-A3D1-690B-EC3FFA815E5D}"/>
                      </a:ext>
                    </a:extLst>
                  </p:cNvPr>
                  <p:cNvSpPr/>
                  <p:nvPr/>
                </p:nvSpPr>
                <p:spPr>
                  <a:xfrm>
                    <a:off x="7985864" y="2779316"/>
                    <a:ext cx="1961197" cy="3809"/>
                  </a:xfrm>
                  <a:custGeom>
                    <a:avLst/>
                    <a:gdLst>
                      <a:gd name="connsiteX0" fmla="*/ 1959293 w 1961197"/>
                      <a:gd name="connsiteY0" fmla="*/ 3810 h 3809"/>
                      <a:gd name="connsiteX1" fmla="*/ 1905 w 1961197"/>
                      <a:gd name="connsiteY1" fmla="*/ 3810 h 3809"/>
                      <a:gd name="connsiteX2" fmla="*/ 0 w 1961197"/>
                      <a:gd name="connsiteY2" fmla="*/ 0 h 3809"/>
                      <a:gd name="connsiteX3" fmla="*/ 1961198 w 1961197"/>
                      <a:gd name="connsiteY3" fmla="*/ 0 h 3809"/>
                      <a:gd name="connsiteX4" fmla="*/ 1959293 w 1961197"/>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1197" h="3809">
                        <a:moveTo>
                          <a:pt x="1959293" y="3810"/>
                        </a:moveTo>
                        <a:lnTo>
                          <a:pt x="1905" y="3810"/>
                        </a:lnTo>
                        <a:cubicBezTo>
                          <a:pt x="953" y="2857"/>
                          <a:pt x="0" y="952"/>
                          <a:pt x="0" y="0"/>
                        </a:cubicBezTo>
                        <a:lnTo>
                          <a:pt x="1961198" y="0"/>
                        </a:lnTo>
                        <a:cubicBezTo>
                          <a:pt x="1960245" y="952"/>
                          <a:pt x="1960245" y="1905"/>
                          <a:pt x="195929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9" name="Forma libre: forma 2073">
                    <a:extLst>
                      <a:ext uri="{FF2B5EF4-FFF2-40B4-BE49-F238E27FC236}">
                        <a16:creationId xmlns:a16="http://schemas.microsoft.com/office/drawing/2014/main" id="{08504AD7-613D-A01B-9C4E-1D237AF15045}"/>
                      </a:ext>
                    </a:extLst>
                  </p:cNvPr>
                  <p:cNvSpPr/>
                  <p:nvPr/>
                </p:nvSpPr>
                <p:spPr>
                  <a:xfrm>
                    <a:off x="7983960" y="2775506"/>
                    <a:ext cx="1965959" cy="3810"/>
                  </a:xfrm>
                  <a:custGeom>
                    <a:avLst/>
                    <a:gdLst>
                      <a:gd name="connsiteX0" fmla="*/ 1963103 w 1965959"/>
                      <a:gd name="connsiteY0" fmla="*/ 3810 h 3810"/>
                      <a:gd name="connsiteX1" fmla="*/ 1905 w 1965959"/>
                      <a:gd name="connsiteY1" fmla="*/ 3810 h 3810"/>
                      <a:gd name="connsiteX2" fmla="*/ 0 w 1965959"/>
                      <a:gd name="connsiteY2" fmla="*/ 0 h 3810"/>
                      <a:gd name="connsiteX3" fmla="*/ 1965960 w 1965959"/>
                      <a:gd name="connsiteY3" fmla="*/ 0 h 3810"/>
                      <a:gd name="connsiteX4" fmla="*/ 1963103 w 1965959"/>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5959" h="3810">
                        <a:moveTo>
                          <a:pt x="1963103" y="3810"/>
                        </a:moveTo>
                        <a:lnTo>
                          <a:pt x="1905" y="3810"/>
                        </a:lnTo>
                        <a:cubicBezTo>
                          <a:pt x="952" y="2857"/>
                          <a:pt x="0" y="953"/>
                          <a:pt x="0" y="0"/>
                        </a:cubicBezTo>
                        <a:lnTo>
                          <a:pt x="1965960" y="0"/>
                        </a:lnTo>
                        <a:cubicBezTo>
                          <a:pt x="1965007" y="953"/>
                          <a:pt x="1964055" y="1905"/>
                          <a:pt x="196310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0" name="Forma libre: forma 2074">
                    <a:extLst>
                      <a:ext uri="{FF2B5EF4-FFF2-40B4-BE49-F238E27FC236}">
                        <a16:creationId xmlns:a16="http://schemas.microsoft.com/office/drawing/2014/main" id="{846C2371-6903-3D2F-5740-11A6F8661A6E}"/>
                      </a:ext>
                    </a:extLst>
                  </p:cNvPr>
                  <p:cNvSpPr/>
                  <p:nvPr/>
                </p:nvSpPr>
                <p:spPr>
                  <a:xfrm>
                    <a:off x="7981102" y="2770743"/>
                    <a:ext cx="1970722" cy="3810"/>
                  </a:xfrm>
                  <a:custGeom>
                    <a:avLst/>
                    <a:gdLst>
                      <a:gd name="connsiteX0" fmla="*/ 1968818 w 1970722"/>
                      <a:gd name="connsiteY0" fmla="*/ 3810 h 3810"/>
                      <a:gd name="connsiteX1" fmla="*/ 1905 w 1970722"/>
                      <a:gd name="connsiteY1" fmla="*/ 3810 h 3810"/>
                      <a:gd name="connsiteX2" fmla="*/ 0 w 1970722"/>
                      <a:gd name="connsiteY2" fmla="*/ 0 h 3810"/>
                      <a:gd name="connsiteX3" fmla="*/ 1970723 w 1970722"/>
                      <a:gd name="connsiteY3" fmla="*/ 0 h 3810"/>
                      <a:gd name="connsiteX4" fmla="*/ 1968818 w 1970722"/>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0722" h="3810">
                        <a:moveTo>
                          <a:pt x="1968818" y="3810"/>
                        </a:moveTo>
                        <a:lnTo>
                          <a:pt x="1905" y="3810"/>
                        </a:lnTo>
                        <a:cubicBezTo>
                          <a:pt x="953" y="2857"/>
                          <a:pt x="0" y="953"/>
                          <a:pt x="0" y="0"/>
                        </a:cubicBezTo>
                        <a:lnTo>
                          <a:pt x="1970723" y="0"/>
                        </a:lnTo>
                        <a:cubicBezTo>
                          <a:pt x="1969770" y="953"/>
                          <a:pt x="1969770" y="2857"/>
                          <a:pt x="1968818"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1" name="Forma libre: forma 2075">
                    <a:extLst>
                      <a:ext uri="{FF2B5EF4-FFF2-40B4-BE49-F238E27FC236}">
                        <a16:creationId xmlns:a16="http://schemas.microsoft.com/office/drawing/2014/main" id="{1D1AB4E7-8ECE-A1E7-69A0-443B869EFD9A}"/>
                      </a:ext>
                    </a:extLst>
                  </p:cNvPr>
                  <p:cNvSpPr/>
                  <p:nvPr/>
                </p:nvSpPr>
                <p:spPr>
                  <a:xfrm>
                    <a:off x="7979197" y="2766934"/>
                    <a:ext cx="1975484" cy="3809"/>
                  </a:xfrm>
                  <a:custGeom>
                    <a:avLst/>
                    <a:gdLst>
                      <a:gd name="connsiteX0" fmla="*/ 1972628 w 1975484"/>
                      <a:gd name="connsiteY0" fmla="*/ 3810 h 3809"/>
                      <a:gd name="connsiteX1" fmla="*/ 1905 w 1975484"/>
                      <a:gd name="connsiteY1" fmla="*/ 3810 h 3809"/>
                      <a:gd name="connsiteX2" fmla="*/ 0 w 1975484"/>
                      <a:gd name="connsiteY2" fmla="*/ 0 h 3809"/>
                      <a:gd name="connsiteX3" fmla="*/ 1975485 w 1975484"/>
                      <a:gd name="connsiteY3" fmla="*/ 0 h 3809"/>
                      <a:gd name="connsiteX4" fmla="*/ 1972628 w 1975484"/>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5484" h="3809">
                        <a:moveTo>
                          <a:pt x="1972628" y="3810"/>
                        </a:moveTo>
                        <a:lnTo>
                          <a:pt x="1905" y="3810"/>
                        </a:lnTo>
                        <a:cubicBezTo>
                          <a:pt x="952" y="2857"/>
                          <a:pt x="0" y="952"/>
                          <a:pt x="0" y="0"/>
                        </a:cubicBezTo>
                        <a:lnTo>
                          <a:pt x="1975485" y="0"/>
                        </a:lnTo>
                        <a:cubicBezTo>
                          <a:pt x="1974532" y="952"/>
                          <a:pt x="1973580" y="2857"/>
                          <a:pt x="1972628"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2" name="Forma libre: forma 2076">
                    <a:extLst>
                      <a:ext uri="{FF2B5EF4-FFF2-40B4-BE49-F238E27FC236}">
                        <a16:creationId xmlns:a16="http://schemas.microsoft.com/office/drawing/2014/main" id="{6C54F06C-1615-F538-3611-140795EE73E5}"/>
                      </a:ext>
                    </a:extLst>
                  </p:cNvPr>
                  <p:cNvSpPr/>
                  <p:nvPr/>
                </p:nvSpPr>
                <p:spPr>
                  <a:xfrm>
                    <a:off x="7976339" y="2763124"/>
                    <a:ext cx="1980247" cy="3810"/>
                  </a:xfrm>
                  <a:custGeom>
                    <a:avLst/>
                    <a:gdLst>
                      <a:gd name="connsiteX0" fmla="*/ 1978343 w 1980247"/>
                      <a:gd name="connsiteY0" fmla="*/ 3810 h 3810"/>
                      <a:gd name="connsiteX1" fmla="*/ 1905 w 1980247"/>
                      <a:gd name="connsiteY1" fmla="*/ 3810 h 3810"/>
                      <a:gd name="connsiteX2" fmla="*/ 0 w 1980247"/>
                      <a:gd name="connsiteY2" fmla="*/ 0 h 3810"/>
                      <a:gd name="connsiteX3" fmla="*/ 1980248 w 1980247"/>
                      <a:gd name="connsiteY3" fmla="*/ 0 h 3810"/>
                      <a:gd name="connsiteX4" fmla="*/ 1978343 w 1980247"/>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0247" h="3810">
                        <a:moveTo>
                          <a:pt x="1978343" y="3810"/>
                        </a:moveTo>
                        <a:lnTo>
                          <a:pt x="1905" y="3810"/>
                        </a:lnTo>
                        <a:cubicBezTo>
                          <a:pt x="953" y="2857"/>
                          <a:pt x="0" y="952"/>
                          <a:pt x="0" y="0"/>
                        </a:cubicBezTo>
                        <a:lnTo>
                          <a:pt x="1980248" y="0"/>
                        </a:lnTo>
                        <a:cubicBezTo>
                          <a:pt x="1979295" y="952"/>
                          <a:pt x="1978343" y="1905"/>
                          <a:pt x="197834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3" name="Forma libre: forma 2077">
                    <a:extLst>
                      <a:ext uri="{FF2B5EF4-FFF2-40B4-BE49-F238E27FC236}">
                        <a16:creationId xmlns:a16="http://schemas.microsoft.com/office/drawing/2014/main" id="{920E1B8B-9910-AE07-6F47-4AFE4EFC8EAC}"/>
                      </a:ext>
                    </a:extLst>
                  </p:cNvPr>
                  <p:cNvSpPr/>
                  <p:nvPr/>
                </p:nvSpPr>
                <p:spPr>
                  <a:xfrm>
                    <a:off x="7974435" y="2758361"/>
                    <a:ext cx="1985009" cy="3809"/>
                  </a:xfrm>
                  <a:custGeom>
                    <a:avLst/>
                    <a:gdLst>
                      <a:gd name="connsiteX0" fmla="*/ 1982153 w 1985009"/>
                      <a:gd name="connsiteY0" fmla="*/ 3810 h 3809"/>
                      <a:gd name="connsiteX1" fmla="*/ 1905 w 1985009"/>
                      <a:gd name="connsiteY1" fmla="*/ 3810 h 3809"/>
                      <a:gd name="connsiteX2" fmla="*/ 0 w 1985009"/>
                      <a:gd name="connsiteY2" fmla="*/ 0 h 3809"/>
                      <a:gd name="connsiteX3" fmla="*/ 1985010 w 1985009"/>
                      <a:gd name="connsiteY3" fmla="*/ 0 h 3809"/>
                      <a:gd name="connsiteX4" fmla="*/ 1982153 w 1985009"/>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5009" h="3809">
                        <a:moveTo>
                          <a:pt x="1982153" y="3810"/>
                        </a:moveTo>
                        <a:lnTo>
                          <a:pt x="1905" y="3810"/>
                        </a:lnTo>
                        <a:cubicBezTo>
                          <a:pt x="952" y="2857"/>
                          <a:pt x="0" y="953"/>
                          <a:pt x="0" y="0"/>
                        </a:cubicBezTo>
                        <a:lnTo>
                          <a:pt x="1985010" y="0"/>
                        </a:lnTo>
                        <a:cubicBezTo>
                          <a:pt x="1984057" y="1905"/>
                          <a:pt x="1983105" y="2857"/>
                          <a:pt x="198215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4" name="Forma libre: forma 2078">
                    <a:extLst>
                      <a:ext uri="{FF2B5EF4-FFF2-40B4-BE49-F238E27FC236}">
                        <a16:creationId xmlns:a16="http://schemas.microsoft.com/office/drawing/2014/main" id="{B3B8D99E-31C3-BE99-77C1-00925676C93B}"/>
                      </a:ext>
                    </a:extLst>
                  </p:cNvPr>
                  <p:cNvSpPr/>
                  <p:nvPr/>
                </p:nvSpPr>
                <p:spPr>
                  <a:xfrm>
                    <a:off x="7972530" y="2754551"/>
                    <a:ext cx="1989772" cy="3809"/>
                  </a:xfrm>
                  <a:custGeom>
                    <a:avLst/>
                    <a:gdLst>
                      <a:gd name="connsiteX0" fmla="*/ 1986915 w 1989772"/>
                      <a:gd name="connsiteY0" fmla="*/ 3810 h 3809"/>
                      <a:gd name="connsiteX1" fmla="*/ 1905 w 1989772"/>
                      <a:gd name="connsiteY1" fmla="*/ 3810 h 3809"/>
                      <a:gd name="connsiteX2" fmla="*/ 0 w 1989772"/>
                      <a:gd name="connsiteY2" fmla="*/ 0 h 3809"/>
                      <a:gd name="connsiteX3" fmla="*/ 1989773 w 1989772"/>
                      <a:gd name="connsiteY3" fmla="*/ 0 h 3809"/>
                      <a:gd name="connsiteX4" fmla="*/ 1986915 w 1989772"/>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9772" h="3809">
                        <a:moveTo>
                          <a:pt x="1986915" y="3810"/>
                        </a:moveTo>
                        <a:lnTo>
                          <a:pt x="1905" y="3810"/>
                        </a:lnTo>
                        <a:cubicBezTo>
                          <a:pt x="952" y="2857"/>
                          <a:pt x="0" y="953"/>
                          <a:pt x="0" y="0"/>
                        </a:cubicBezTo>
                        <a:lnTo>
                          <a:pt x="1989773" y="0"/>
                        </a:lnTo>
                        <a:cubicBezTo>
                          <a:pt x="1987868" y="953"/>
                          <a:pt x="1986915" y="2857"/>
                          <a:pt x="198691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5" name="Forma libre: forma 2079">
                    <a:extLst>
                      <a:ext uri="{FF2B5EF4-FFF2-40B4-BE49-F238E27FC236}">
                        <a16:creationId xmlns:a16="http://schemas.microsoft.com/office/drawing/2014/main" id="{78BE5C10-248A-11B8-6958-9E92D0C710D5}"/>
                      </a:ext>
                    </a:extLst>
                  </p:cNvPr>
                  <p:cNvSpPr/>
                  <p:nvPr/>
                </p:nvSpPr>
                <p:spPr>
                  <a:xfrm>
                    <a:off x="7969672" y="2750741"/>
                    <a:ext cx="1993582" cy="3810"/>
                  </a:xfrm>
                  <a:custGeom>
                    <a:avLst/>
                    <a:gdLst>
                      <a:gd name="connsiteX0" fmla="*/ 1991678 w 1993582"/>
                      <a:gd name="connsiteY0" fmla="*/ 3810 h 3810"/>
                      <a:gd name="connsiteX1" fmla="*/ 1905 w 1993582"/>
                      <a:gd name="connsiteY1" fmla="*/ 3810 h 3810"/>
                      <a:gd name="connsiteX2" fmla="*/ 0 w 1993582"/>
                      <a:gd name="connsiteY2" fmla="*/ 0 h 3810"/>
                      <a:gd name="connsiteX3" fmla="*/ 1993582 w 1993582"/>
                      <a:gd name="connsiteY3" fmla="*/ 0 h 3810"/>
                      <a:gd name="connsiteX4" fmla="*/ 1991678 w 1993582"/>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3582" h="3810">
                        <a:moveTo>
                          <a:pt x="1991678" y="3810"/>
                        </a:moveTo>
                        <a:lnTo>
                          <a:pt x="1905" y="3810"/>
                        </a:lnTo>
                        <a:cubicBezTo>
                          <a:pt x="952" y="2858"/>
                          <a:pt x="0" y="953"/>
                          <a:pt x="0" y="0"/>
                        </a:cubicBezTo>
                        <a:lnTo>
                          <a:pt x="1993582" y="0"/>
                        </a:lnTo>
                        <a:cubicBezTo>
                          <a:pt x="1992630" y="1905"/>
                          <a:pt x="1992630" y="2858"/>
                          <a:pt x="1991678"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6" name="Forma libre: forma 2080">
                    <a:extLst>
                      <a:ext uri="{FF2B5EF4-FFF2-40B4-BE49-F238E27FC236}">
                        <a16:creationId xmlns:a16="http://schemas.microsoft.com/office/drawing/2014/main" id="{D468900F-9EB7-C5A7-675E-ED9F6A574B79}"/>
                      </a:ext>
                    </a:extLst>
                  </p:cNvPr>
                  <p:cNvSpPr/>
                  <p:nvPr/>
                </p:nvSpPr>
                <p:spPr>
                  <a:xfrm>
                    <a:off x="7967767" y="2747884"/>
                    <a:ext cx="1997392" cy="2857"/>
                  </a:xfrm>
                  <a:custGeom>
                    <a:avLst/>
                    <a:gdLst>
                      <a:gd name="connsiteX0" fmla="*/ 1995487 w 1997392"/>
                      <a:gd name="connsiteY0" fmla="*/ 2857 h 2857"/>
                      <a:gd name="connsiteX1" fmla="*/ 1905 w 1997392"/>
                      <a:gd name="connsiteY1" fmla="*/ 2857 h 2857"/>
                      <a:gd name="connsiteX2" fmla="*/ 0 w 1997392"/>
                      <a:gd name="connsiteY2" fmla="*/ 0 h 2857"/>
                      <a:gd name="connsiteX3" fmla="*/ 1997393 w 1997392"/>
                      <a:gd name="connsiteY3" fmla="*/ 0 h 2857"/>
                      <a:gd name="connsiteX4" fmla="*/ 1995487 w 1997392"/>
                      <a:gd name="connsiteY4" fmla="*/ 2857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7392" h="2857">
                        <a:moveTo>
                          <a:pt x="1995487" y="2857"/>
                        </a:moveTo>
                        <a:lnTo>
                          <a:pt x="1905" y="2857"/>
                        </a:lnTo>
                        <a:cubicBezTo>
                          <a:pt x="952" y="1905"/>
                          <a:pt x="952" y="952"/>
                          <a:pt x="0" y="0"/>
                        </a:cubicBezTo>
                        <a:lnTo>
                          <a:pt x="1997393" y="0"/>
                        </a:lnTo>
                        <a:cubicBezTo>
                          <a:pt x="1996440" y="952"/>
                          <a:pt x="1996440" y="1905"/>
                          <a:pt x="1995487" y="2857"/>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7" name="Forma libre: forma 2081">
                    <a:extLst>
                      <a:ext uri="{FF2B5EF4-FFF2-40B4-BE49-F238E27FC236}">
                        <a16:creationId xmlns:a16="http://schemas.microsoft.com/office/drawing/2014/main" id="{278EFBDF-186B-E701-DF24-FDB4EB34A5A0}"/>
                      </a:ext>
                    </a:extLst>
                  </p:cNvPr>
                  <p:cNvSpPr/>
                  <p:nvPr/>
                </p:nvSpPr>
                <p:spPr>
                  <a:xfrm>
                    <a:off x="7965862" y="2745026"/>
                    <a:ext cx="2000250" cy="2857"/>
                  </a:xfrm>
                  <a:custGeom>
                    <a:avLst/>
                    <a:gdLst>
                      <a:gd name="connsiteX0" fmla="*/ 1999298 w 2000250"/>
                      <a:gd name="connsiteY0" fmla="*/ 2858 h 2857"/>
                      <a:gd name="connsiteX1" fmla="*/ 1905 w 2000250"/>
                      <a:gd name="connsiteY1" fmla="*/ 2858 h 2857"/>
                      <a:gd name="connsiteX2" fmla="*/ 0 w 2000250"/>
                      <a:gd name="connsiteY2" fmla="*/ 0 h 2857"/>
                      <a:gd name="connsiteX3" fmla="*/ 2000250 w 2000250"/>
                      <a:gd name="connsiteY3" fmla="*/ 0 h 2857"/>
                      <a:gd name="connsiteX4" fmla="*/ 1999298 w 2000250"/>
                      <a:gd name="connsiteY4" fmla="*/ 2858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250" h="2857">
                        <a:moveTo>
                          <a:pt x="1999298" y="2858"/>
                        </a:moveTo>
                        <a:lnTo>
                          <a:pt x="1905" y="2858"/>
                        </a:lnTo>
                        <a:cubicBezTo>
                          <a:pt x="952" y="1905"/>
                          <a:pt x="952" y="953"/>
                          <a:pt x="0" y="0"/>
                        </a:cubicBezTo>
                        <a:lnTo>
                          <a:pt x="2000250" y="0"/>
                        </a:lnTo>
                        <a:cubicBezTo>
                          <a:pt x="2000250" y="953"/>
                          <a:pt x="2000250" y="1905"/>
                          <a:pt x="1999298" y="285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8" name="Forma libre: forma 2082">
                    <a:extLst>
                      <a:ext uri="{FF2B5EF4-FFF2-40B4-BE49-F238E27FC236}">
                        <a16:creationId xmlns:a16="http://schemas.microsoft.com/office/drawing/2014/main" id="{21891523-6AB8-7E04-B6AF-C473E708DE07}"/>
                      </a:ext>
                    </a:extLst>
                  </p:cNvPr>
                  <p:cNvSpPr/>
                  <p:nvPr/>
                </p:nvSpPr>
                <p:spPr>
                  <a:xfrm>
                    <a:off x="7964910" y="2744074"/>
                    <a:ext cx="2002155" cy="952"/>
                  </a:xfrm>
                  <a:custGeom>
                    <a:avLst/>
                    <a:gdLst>
                      <a:gd name="connsiteX0" fmla="*/ 2001203 w 2002155"/>
                      <a:gd name="connsiteY0" fmla="*/ 953 h 952"/>
                      <a:gd name="connsiteX1" fmla="*/ 952 w 2002155"/>
                      <a:gd name="connsiteY1" fmla="*/ 953 h 952"/>
                      <a:gd name="connsiteX2" fmla="*/ 0 w 2002155"/>
                      <a:gd name="connsiteY2" fmla="*/ 0 h 952"/>
                      <a:gd name="connsiteX3" fmla="*/ 2002155 w 2002155"/>
                      <a:gd name="connsiteY3" fmla="*/ 0 h 952"/>
                      <a:gd name="connsiteX4" fmla="*/ 2001203 w 2002155"/>
                      <a:gd name="connsiteY4" fmla="*/ 953 h 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2155" h="952">
                        <a:moveTo>
                          <a:pt x="2001203" y="953"/>
                        </a:moveTo>
                        <a:lnTo>
                          <a:pt x="952" y="953"/>
                        </a:lnTo>
                        <a:cubicBezTo>
                          <a:pt x="952" y="0"/>
                          <a:pt x="0" y="0"/>
                          <a:pt x="0" y="0"/>
                        </a:cubicBezTo>
                        <a:lnTo>
                          <a:pt x="2002155" y="0"/>
                        </a:lnTo>
                        <a:cubicBezTo>
                          <a:pt x="2002155" y="0"/>
                          <a:pt x="2002155" y="953"/>
                          <a:pt x="2001203" y="95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9" name="Forma libre: forma 2083">
                    <a:extLst>
                      <a:ext uri="{FF2B5EF4-FFF2-40B4-BE49-F238E27FC236}">
                        <a16:creationId xmlns:a16="http://schemas.microsoft.com/office/drawing/2014/main" id="{4CBA397D-60DE-9742-4BA0-104E716A8FE0}"/>
                      </a:ext>
                    </a:extLst>
                  </p:cNvPr>
                  <p:cNvSpPr/>
                  <p:nvPr/>
                </p:nvSpPr>
                <p:spPr>
                  <a:xfrm>
                    <a:off x="7965862" y="2744074"/>
                    <a:ext cx="2001202" cy="9525"/>
                  </a:xfrm>
                  <a:custGeom>
                    <a:avLst/>
                    <a:gdLst>
                      <a:gd name="connsiteX0" fmla="*/ 2001203 w 2001202"/>
                      <a:gd name="connsiteY0" fmla="*/ 0 h 9525"/>
                      <a:gd name="connsiteX1" fmla="*/ 0 w 2001202"/>
                      <a:gd name="connsiteY1" fmla="*/ 0 h 9525"/>
                      <a:gd name="connsiteX2" fmla="*/ 0 w 2001202"/>
                      <a:gd name="connsiteY2" fmla="*/ 0 h 9525"/>
                      <a:gd name="connsiteX3" fmla="*/ 2001203 w 2001202"/>
                      <a:gd name="connsiteY3" fmla="*/ 0 h 9525"/>
                      <a:gd name="connsiteX4" fmla="*/ 2001203 w 2001202"/>
                      <a:gd name="connsiteY4" fmla="*/ 0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202" h="9525">
                        <a:moveTo>
                          <a:pt x="2001203" y="0"/>
                        </a:moveTo>
                        <a:lnTo>
                          <a:pt x="0" y="0"/>
                        </a:lnTo>
                        <a:lnTo>
                          <a:pt x="0" y="0"/>
                        </a:lnTo>
                        <a:lnTo>
                          <a:pt x="2001203" y="0"/>
                        </a:lnTo>
                        <a:lnTo>
                          <a:pt x="2001203" y="0"/>
                        </a:ln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pic>
          <p:nvPicPr>
            <p:cNvPr id="586" name="Gráfico 2050">
              <a:extLst>
                <a:ext uri="{FF2B5EF4-FFF2-40B4-BE49-F238E27FC236}">
                  <a16:creationId xmlns:a16="http://schemas.microsoft.com/office/drawing/2014/main" id="{5D235366-7571-3476-4257-62D17BE7D8D3}"/>
                </a:ext>
              </a:extLst>
            </p:cNvPr>
            <p:cNvPicPr>
              <a:picLocks noChangeAspect="1"/>
            </p:cNvPicPr>
            <p:nvPr/>
          </p:nvPicPr>
          <p:blipFill>
            <a:blip r:embed="rId6">
              <a:extLst>
                <a:ext uri="{96DAC541-7B7A-43D3-8B79-37D633B846F1}">
                  <asvg:svgBlip xmlns:asvg="http://schemas.microsoft.com/office/drawing/2016/SVG/main" r:embed="rId8"/>
                </a:ext>
              </a:extLst>
            </a:blip>
            <a:stretch>
              <a:fillRect/>
            </a:stretch>
          </p:blipFill>
          <p:spPr>
            <a:xfrm>
              <a:off x="1692158" y="3352193"/>
              <a:ext cx="2127921" cy="1868664"/>
            </a:xfrm>
            <a:prstGeom prst="rect">
              <a:avLst/>
            </a:prstGeom>
          </p:spPr>
        </p:pic>
        <p:sp>
          <p:nvSpPr>
            <p:cNvPr id="587" name="Forma libre: forma 2051">
              <a:extLst>
                <a:ext uri="{FF2B5EF4-FFF2-40B4-BE49-F238E27FC236}">
                  <a16:creationId xmlns:a16="http://schemas.microsoft.com/office/drawing/2014/main" id="{1AE2344B-4777-32C9-31C3-23CE2EFEF0EF}"/>
                </a:ext>
              </a:extLst>
            </p:cNvPr>
            <p:cNvSpPr/>
            <p:nvPr/>
          </p:nvSpPr>
          <p:spPr>
            <a:xfrm>
              <a:off x="1753547" y="3417974"/>
              <a:ext cx="1975354" cy="1711938"/>
            </a:xfrm>
            <a:custGeom>
              <a:avLst/>
              <a:gdLst>
                <a:gd name="connsiteX0" fmla="*/ 2804160 w 3738562"/>
                <a:gd name="connsiteY0" fmla="*/ 0 h 3238500"/>
                <a:gd name="connsiteX1" fmla="*/ 3738563 w 3738562"/>
                <a:gd name="connsiteY1" fmla="*/ 1619250 h 3238500"/>
                <a:gd name="connsiteX2" fmla="*/ 2804160 w 3738562"/>
                <a:gd name="connsiteY2" fmla="*/ 3238500 h 3238500"/>
                <a:gd name="connsiteX3" fmla="*/ 934403 w 3738562"/>
                <a:gd name="connsiteY3" fmla="*/ 3238500 h 3238500"/>
                <a:gd name="connsiteX4" fmla="*/ 0 w 3738562"/>
                <a:gd name="connsiteY4" fmla="*/ 1619250 h 3238500"/>
                <a:gd name="connsiteX5" fmla="*/ 934403 w 3738562"/>
                <a:gd name="connsiteY5" fmla="*/ 0 h 3238500"/>
                <a:gd name="connsiteX6" fmla="*/ 2804160 w 3738562"/>
                <a:gd name="connsiteY6" fmla="*/ 0 h 3238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8562" h="3238500">
                  <a:moveTo>
                    <a:pt x="2804160" y="0"/>
                  </a:moveTo>
                  <a:cubicBezTo>
                    <a:pt x="3105150" y="521017"/>
                    <a:pt x="3438525" y="1098233"/>
                    <a:pt x="3738563" y="1619250"/>
                  </a:cubicBezTo>
                  <a:cubicBezTo>
                    <a:pt x="3437573" y="2140268"/>
                    <a:pt x="3104198" y="2717483"/>
                    <a:pt x="2804160" y="3238500"/>
                  </a:cubicBezTo>
                  <a:cubicBezTo>
                    <a:pt x="2203133" y="3238500"/>
                    <a:pt x="1535430" y="3238500"/>
                    <a:pt x="934403" y="3238500"/>
                  </a:cubicBezTo>
                  <a:cubicBezTo>
                    <a:pt x="633413" y="2717483"/>
                    <a:pt x="300038" y="2140268"/>
                    <a:pt x="0" y="1619250"/>
                  </a:cubicBezTo>
                  <a:cubicBezTo>
                    <a:pt x="300038" y="1098233"/>
                    <a:pt x="633413" y="521017"/>
                    <a:pt x="934403" y="0"/>
                  </a:cubicBezTo>
                  <a:cubicBezTo>
                    <a:pt x="1535430" y="0"/>
                    <a:pt x="2203133" y="0"/>
                    <a:pt x="2804160" y="0"/>
                  </a:cubicBezTo>
                  <a:close/>
                </a:path>
              </a:pathLst>
            </a:custGeom>
            <a:grpFill/>
            <a:ln w="9525" cap="flat">
              <a:solidFill>
                <a:srgbClr val="2B72AA"/>
              </a:solidFill>
              <a:prstDash val="solid"/>
              <a:miter/>
            </a:ln>
            <a:effectLst/>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2" name="CuadroTexto 2212">
            <a:extLst>
              <a:ext uri="{FF2B5EF4-FFF2-40B4-BE49-F238E27FC236}">
                <a16:creationId xmlns:a16="http://schemas.microsoft.com/office/drawing/2014/main" id="{CC2D3014-FE40-1314-E9A5-596DFD4641C5}"/>
              </a:ext>
            </a:extLst>
          </p:cNvPr>
          <p:cNvSpPr txBox="1"/>
          <p:nvPr/>
        </p:nvSpPr>
        <p:spPr>
          <a:xfrm>
            <a:off x="9797660" y="-2081857"/>
            <a:ext cx="1886286" cy="147732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Calibri" panose="020F0502020204030204"/>
              </a:rPr>
              <a:t>CULTURE</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noProof="0" dirty="0">
                <a:solidFill>
                  <a:prstClr val="black"/>
                </a:solidFill>
                <a:latin typeface="Calibri" panose="020F0502020204030204"/>
              </a:rPr>
              <a:t>OF</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dirty="0">
                <a:ln>
                  <a:noFill/>
                </a:ln>
                <a:solidFill>
                  <a:prstClr val="black"/>
                </a:solidFill>
                <a:effectLst/>
                <a:uLnTx/>
                <a:uFillTx/>
                <a:latin typeface="Calibri" panose="020F0502020204030204"/>
              </a:rPr>
              <a:t>PSYCHOLOGICAL</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noProof="0" dirty="0">
                <a:solidFill>
                  <a:prstClr val="black"/>
                </a:solidFill>
                <a:latin typeface="Calibri" panose="020F0502020204030204"/>
              </a:rPr>
              <a:t>SAFETY</a:t>
            </a:r>
            <a:endParaRPr kumimoji="0" lang="en-US" b="1" i="0" u="none" strike="noStrike" kern="1200" cap="none" spc="0" normalizeH="0" baseline="0" noProof="0" dirty="0">
              <a:ln>
                <a:noFill/>
              </a:ln>
              <a:solidFill>
                <a:prstClr val="black"/>
              </a:solidFill>
              <a:effectLst/>
              <a:uLnTx/>
              <a:uFillTx/>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b="1" i="0" u="none" strike="noStrike" kern="1200" cap="none" spc="0" normalizeH="0" baseline="0" noProof="0" dirty="0">
              <a:ln>
                <a:noFill/>
              </a:ln>
              <a:solidFill>
                <a:prstClr val="black"/>
              </a:solidFill>
              <a:effectLst/>
              <a:uLnTx/>
              <a:uFillTx/>
              <a:latin typeface="Calibri" panose="020F0502020204030204"/>
            </a:endParaRPr>
          </a:p>
        </p:txBody>
      </p:sp>
      <p:grpSp>
        <p:nvGrpSpPr>
          <p:cNvPr id="13" name="Grupo 1877">
            <a:extLst>
              <a:ext uri="{FF2B5EF4-FFF2-40B4-BE49-F238E27FC236}">
                <a16:creationId xmlns:a16="http://schemas.microsoft.com/office/drawing/2014/main" id="{683FD418-9D55-7B21-570A-993211F38A1C}"/>
              </a:ext>
            </a:extLst>
          </p:cNvPr>
          <p:cNvGrpSpPr/>
          <p:nvPr/>
        </p:nvGrpSpPr>
        <p:grpSpPr>
          <a:xfrm>
            <a:off x="4584984" y="8886019"/>
            <a:ext cx="2946325" cy="2691508"/>
            <a:chOff x="1580220" y="3278027"/>
            <a:chExt cx="2326048" cy="2011680"/>
          </a:xfrm>
        </p:grpSpPr>
        <p:pic>
          <p:nvPicPr>
            <p:cNvPr id="583" name="Gráfico 1878">
              <a:extLst>
                <a:ext uri="{FF2B5EF4-FFF2-40B4-BE49-F238E27FC236}">
                  <a16:creationId xmlns:a16="http://schemas.microsoft.com/office/drawing/2014/main" id="{208032A6-D85C-E6B7-093C-CF847502E4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80220" y="3278027"/>
              <a:ext cx="2326048" cy="2011680"/>
            </a:xfrm>
            <a:prstGeom prst="rect">
              <a:avLst/>
            </a:prstGeom>
          </p:spPr>
        </p:pic>
        <p:pic>
          <p:nvPicPr>
            <p:cNvPr id="584" name="Gráfico 1879">
              <a:extLst>
                <a:ext uri="{FF2B5EF4-FFF2-40B4-BE49-F238E27FC236}">
                  <a16:creationId xmlns:a16="http://schemas.microsoft.com/office/drawing/2014/main" id="{68A5FEA9-4933-EE8D-A2B4-F1A5702926D9}"/>
                </a:ext>
              </a:extLst>
            </p:cNvPr>
            <p:cNvPicPr>
              <a:picLocks noChangeAspect="1"/>
            </p:cNvPicPr>
            <p:nvPr/>
          </p:nvPicPr>
          <p:blipFill>
            <a:blip r:embed="rId3">
              <a:extLst>
                <a:ext uri="{96DAC541-7B7A-43D3-8B79-37D633B846F1}">
                  <asvg:svgBlip xmlns:asvg="http://schemas.microsoft.com/office/drawing/2016/SVG/main" r:embed="rId5"/>
                </a:ext>
              </a:extLst>
            </a:blip>
            <a:stretch>
              <a:fillRect/>
            </a:stretch>
          </p:blipFill>
          <p:spPr>
            <a:xfrm>
              <a:off x="1634054" y="3321643"/>
              <a:ext cx="2220319" cy="1920240"/>
            </a:xfrm>
            <a:prstGeom prst="rect">
              <a:avLst/>
            </a:prstGeom>
          </p:spPr>
        </p:pic>
      </p:grpSp>
      <p:grpSp>
        <p:nvGrpSpPr>
          <p:cNvPr id="14" name="Grupo 1880">
            <a:extLst>
              <a:ext uri="{FF2B5EF4-FFF2-40B4-BE49-F238E27FC236}">
                <a16:creationId xmlns:a16="http://schemas.microsoft.com/office/drawing/2014/main" id="{F1AAA416-A81E-9BB0-26FC-0C050624C6C9}"/>
              </a:ext>
            </a:extLst>
          </p:cNvPr>
          <p:cNvGrpSpPr/>
          <p:nvPr/>
        </p:nvGrpSpPr>
        <p:grpSpPr>
          <a:xfrm>
            <a:off x="4730341" y="8991863"/>
            <a:ext cx="2697453" cy="2500161"/>
            <a:chOff x="1690509" y="3352193"/>
            <a:chExt cx="2129570" cy="1868664"/>
          </a:xfrm>
          <a:solidFill>
            <a:schemeClr val="accent4"/>
          </a:solidFill>
        </p:grpSpPr>
        <p:grpSp>
          <p:nvGrpSpPr>
            <p:cNvPr id="421" name="Grupo 1881">
              <a:extLst>
                <a:ext uri="{FF2B5EF4-FFF2-40B4-BE49-F238E27FC236}">
                  <a16:creationId xmlns:a16="http://schemas.microsoft.com/office/drawing/2014/main" id="{DF3C23F9-5F6D-8E1B-B090-FE9EC9061EDE}"/>
                </a:ext>
              </a:extLst>
            </p:cNvPr>
            <p:cNvGrpSpPr/>
            <p:nvPr/>
          </p:nvGrpSpPr>
          <p:grpSpPr>
            <a:xfrm>
              <a:off x="1690509" y="3364799"/>
              <a:ext cx="2109854" cy="1828980"/>
              <a:chOff x="6964785" y="2744074"/>
              <a:chExt cx="4004309" cy="3468052"/>
            </a:xfrm>
            <a:grpFill/>
          </p:grpSpPr>
          <p:grpSp>
            <p:nvGrpSpPr>
              <p:cNvPr id="424" name="Gráfico 436">
                <a:extLst>
                  <a:ext uri="{FF2B5EF4-FFF2-40B4-BE49-F238E27FC236}">
                    <a16:creationId xmlns:a16="http://schemas.microsoft.com/office/drawing/2014/main" id="{806EC1F0-5341-7BC8-310B-9F5EED57F0C6}"/>
                  </a:ext>
                </a:extLst>
              </p:cNvPr>
              <p:cNvGrpSpPr/>
              <p:nvPr/>
            </p:nvGrpSpPr>
            <p:grpSpPr>
              <a:xfrm>
                <a:off x="7965862" y="6096874"/>
                <a:ext cx="2001202" cy="115252"/>
                <a:chOff x="7965862" y="6096874"/>
                <a:chExt cx="2001202" cy="115252"/>
              </a:xfrm>
              <a:grpFill/>
            </p:grpSpPr>
            <p:sp>
              <p:nvSpPr>
                <p:cNvPr id="558" name="Forma libre: forma 2018">
                  <a:extLst>
                    <a:ext uri="{FF2B5EF4-FFF2-40B4-BE49-F238E27FC236}">
                      <a16:creationId xmlns:a16="http://schemas.microsoft.com/office/drawing/2014/main" id="{0E829BE6-7A77-DA7D-63AC-FFD81CAAFD88}"/>
                    </a:ext>
                  </a:extLst>
                </p:cNvPr>
                <p:cNvSpPr/>
                <p:nvPr/>
              </p:nvSpPr>
              <p:spPr>
                <a:xfrm>
                  <a:off x="7965862" y="6096874"/>
                  <a:ext cx="2001202" cy="114300"/>
                </a:xfrm>
                <a:custGeom>
                  <a:avLst/>
                  <a:gdLst>
                    <a:gd name="connsiteX0" fmla="*/ 1935480 w 2001202"/>
                    <a:gd name="connsiteY0" fmla="*/ 0 h 114300"/>
                    <a:gd name="connsiteX1" fmla="*/ 2001203 w 2001202"/>
                    <a:gd name="connsiteY1" fmla="*/ 114300 h 114300"/>
                    <a:gd name="connsiteX2" fmla="*/ 0 w 2001202"/>
                    <a:gd name="connsiteY2" fmla="*/ 114300 h 114300"/>
                    <a:gd name="connsiteX3" fmla="*/ 65723 w 2001202"/>
                    <a:gd name="connsiteY3" fmla="*/ 0 h 114300"/>
                    <a:gd name="connsiteX4" fmla="*/ 1935480 w 2001202"/>
                    <a:gd name="connsiteY4" fmla="*/ 0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202" h="114300">
                      <a:moveTo>
                        <a:pt x="1935480" y="0"/>
                      </a:moveTo>
                      <a:cubicBezTo>
                        <a:pt x="1971675" y="62865"/>
                        <a:pt x="2001203" y="114300"/>
                        <a:pt x="2001203" y="114300"/>
                      </a:cubicBezTo>
                      <a:lnTo>
                        <a:pt x="0" y="114300"/>
                      </a:lnTo>
                      <a:cubicBezTo>
                        <a:pt x="0" y="114300"/>
                        <a:pt x="29527" y="62865"/>
                        <a:pt x="65723" y="0"/>
                      </a:cubicBezTo>
                      <a:cubicBezTo>
                        <a:pt x="65723" y="0"/>
                        <a:pt x="1935480" y="0"/>
                        <a:pt x="1935480" y="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59" name="Gráfico 436">
                  <a:extLst>
                    <a:ext uri="{FF2B5EF4-FFF2-40B4-BE49-F238E27FC236}">
                      <a16:creationId xmlns:a16="http://schemas.microsoft.com/office/drawing/2014/main" id="{C0F3990D-4EB5-237E-E562-796FA13B9585}"/>
                    </a:ext>
                  </a:extLst>
                </p:cNvPr>
                <p:cNvGrpSpPr/>
                <p:nvPr/>
              </p:nvGrpSpPr>
              <p:grpSpPr>
                <a:xfrm>
                  <a:off x="7965862" y="6096874"/>
                  <a:ext cx="2001202" cy="115252"/>
                  <a:chOff x="7965862" y="6096874"/>
                  <a:chExt cx="2001202" cy="115252"/>
                </a:xfrm>
                <a:grpFill/>
              </p:grpSpPr>
              <p:sp>
                <p:nvSpPr>
                  <p:cNvPr id="560" name="Forma libre: forma 2020">
                    <a:extLst>
                      <a:ext uri="{FF2B5EF4-FFF2-40B4-BE49-F238E27FC236}">
                        <a16:creationId xmlns:a16="http://schemas.microsoft.com/office/drawing/2014/main" id="{D6B0EDDE-AC08-CF81-4E2B-4B683CBA1FA8}"/>
                      </a:ext>
                    </a:extLst>
                  </p:cNvPr>
                  <p:cNvSpPr/>
                  <p:nvPr/>
                </p:nvSpPr>
                <p:spPr>
                  <a:xfrm>
                    <a:off x="8031585" y="6096874"/>
                    <a:ext cx="1870709" cy="952"/>
                  </a:xfrm>
                  <a:custGeom>
                    <a:avLst/>
                    <a:gdLst>
                      <a:gd name="connsiteX0" fmla="*/ 0 w 1870709"/>
                      <a:gd name="connsiteY0" fmla="*/ 0 h 952"/>
                      <a:gd name="connsiteX1" fmla="*/ 1869757 w 1870709"/>
                      <a:gd name="connsiteY1" fmla="*/ 0 h 952"/>
                      <a:gd name="connsiteX2" fmla="*/ 1870710 w 1870709"/>
                      <a:gd name="connsiteY2" fmla="*/ 953 h 952"/>
                      <a:gd name="connsiteX3" fmla="*/ 0 w 1870709"/>
                      <a:gd name="connsiteY3" fmla="*/ 0 h 952"/>
                      <a:gd name="connsiteX4" fmla="*/ 0 w 1870709"/>
                      <a:gd name="connsiteY4" fmla="*/ 0 h 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709" h="952">
                        <a:moveTo>
                          <a:pt x="0" y="0"/>
                        </a:moveTo>
                        <a:lnTo>
                          <a:pt x="1869757" y="0"/>
                        </a:lnTo>
                        <a:cubicBezTo>
                          <a:pt x="1869757" y="0"/>
                          <a:pt x="1869757" y="953"/>
                          <a:pt x="1870710" y="953"/>
                        </a:cubicBezTo>
                        <a:lnTo>
                          <a:pt x="0" y="0"/>
                        </a:lnTo>
                        <a:cubicBezTo>
                          <a:pt x="0" y="953"/>
                          <a:pt x="0" y="0"/>
                          <a:pt x="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1" name="Forma libre: forma 2021">
                    <a:extLst>
                      <a:ext uri="{FF2B5EF4-FFF2-40B4-BE49-F238E27FC236}">
                        <a16:creationId xmlns:a16="http://schemas.microsoft.com/office/drawing/2014/main" id="{B8445FA1-D17D-BFED-8A37-55882643B253}"/>
                      </a:ext>
                    </a:extLst>
                  </p:cNvPr>
                  <p:cNvSpPr/>
                  <p:nvPr/>
                </p:nvSpPr>
                <p:spPr>
                  <a:xfrm>
                    <a:off x="8027774" y="6097826"/>
                    <a:ext cx="1875472" cy="3809"/>
                  </a:xfrm>
                  <a:custGeom>
                    <a:avLst/>
                    <a:gdLst>
                      <a:gd name="connsiteX0" fmla="*/ 2858 w 1875472"/>
                      <a:gd name="connsiteY0" fmla="*/ 0 h 3809"/>
                      <a:gd name="connsiteX1" fmla="*/ 1873567 w 1875472"/>
                      <a:gd name="connsiteY1" fmla="*/ 0 h 3809"/>
                      <a:gd name="connsiteX2" fmla="*/ 1875473 w 1875472"/>
                      <a:gd name="connsiteY2" fmla="*/ 3810 h 3809"/>
                      <a:gd name="connsiteX3" fmla="*/ 0 w 1875472"/>
                      <a:gd name="connsiteY3" fmla="*/ 3810 h 3809"/>
                      <a:gd name="connsiteX4" fmla="*/ 2858 w 1875472"/>
                      <a:gd name="connsiteY4" fmla="*/ 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472" h="3809">
                        <a:moveTo>
                          <a:pt x="2858" y="0"/>
                        </a:moveTo>
                        <a:lnTo>
                          <a:pt x="1873567" y="0"/>
                        </a:lnTo>
                        <a:cubicBezTo>
                          <a:pt x="1874520" y="953"/>
                          <a:pt x="1875473" y="2857"/>
                          <a:pt x="1875473" y="3810"/>
                        </a:cubicBezTo>
                        <a:lnTo>
                          <a:pt x="0" y="3810"/>
                        </a:lnTo>
                        <a:cubicBezTo>
                          <a:pt x="1905" y="2857"/>
                          <a:pt x="2858" y="953"/>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2" name="Forma libre: forma 2022">
                    <a:extLst>
                      <a:ext uri="{FF2B5EF4-FFF2-40B4-BE49-F238E27FC236}">
                        <a16:creationId xmlns:a16="http://schemas.microsoft.com/office/drawing/2014/main" id="{9D7ECD7B-D640-5768-988E-EBC702A66EC7}"/>
                      </a:ext>
                    </a:extLst>
                  </p:cNvPr>
                  <p:cNvSpPr/>
                  <p:nvPr/>
                </p:nvSpPr>
                <p:spPr>
                  <a:xfrm>
                    <a:off x="8026822" y="6101636"/>
                    <a:ext cx="1879282" cy="3809"/>
                  </a:xfrm>
                  <a:custGeom>
                    <a:avLst/>
                    <a:gdLst>
                      <a:gd name="connsiteX0" fmla="*/ 1905 w 1879282"/>
                      <a:gd name="connsiteY0" fmla="*/ 0 h 3809"/>
                      <a:gd name="connsiteX1" fmla="*/ 1877378 w 1879282"/>
                      <a:gd name="connsiteY1" fmla="*/ 0 h 3809"/>
                      <a:gd name="connsiteX2" fmla="*/ 1879282 w 1879282"/>
                      <a:gd name="connsiteY2" fmla="*/ 3810 h 3809"/>
                      <a:gd name="connsiteX3" fmla="*/ 0 w 1879282"/>
                      <a:gd name="connsiteY3" fmla="*/ 3810 h 3809"/>
                      <a:gd name="connsiteX4" fmla="*/ 1905 w 1879282"/>
                      <a:gd name="connsiteY4" fmla="*/ 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282" h="3809">
                        <a:moveTo>
                          <a:pt x="1905" y="0"/>
                        </a:moveTo>
                        <a:lnTo>
                          <a:pt x="1877378" y="0"/>
                        </a:lnTo>
                        <a:cubicBezTo>
                          <a:pt x="1878330" y="953"/>
                          <a:pt x="1879282" y="2857"/>
                          <a:pt x="1879282" y="3810"/>
                        </a:cubicBezTo>
                        <a:lnTo>
                          <a:pt x="0" y="3810"/>
                        </a:lnTo>
                        <a:cubicBezTo>
                          <a:pt x="0" y="2857"/>
                          <a:pt x="952" y="1905"/>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3" name="Forma libre: forma 2023">
                    <a:extLst>
                      <a:ext uri="{FF2B5EF4-FFF2-40B4-BE49-F238E27FC236}">
                        <a16:creationId xmlns:a16="http://schemas.microsoft.com/office/drawing/2014/main" id="{F8CDE0CD-093B-A7E8-5C1C-6365F531FADB}"/>
                      </a:ext>
                    </a:extLst>
                  </p:cNvPr>
                  <p:cNvSpPr/>
                  <p:nvPr/>
                </p:nvSpPr>
                <p:spPr>
                  <a:xfrm>
                    <a:off x="8024917" y="6106399"/>
                    <a:ext cx="1884045" cy="2857"/>
                  </a:xfrm>
                  <a:custGeom>
                    <a:avLst/>
                    <a:gdLst>
                      <a:gd name="connsiteX0" fmla="*/ 1905 w 1884045"/>
                      <a:gd name="connsiteY0" fmla="*/ 0 h 2857"/>
                      <a:gd name="connsiteX1" fmla="*/ 1882140 w 1884045"/>
                      <a:gd name="connsiteY1" fmla="*/ 0 h 2857"/>
                      <a:gd name="connsiteX2" fmla="*/ 1884045 w 1884045"/>
                      <a:gd name="connsiteY2" fmla="*/ 2857 h 2857"/>
                      <a:gd name="connsiteX3" fmla="*/ 0 w 1884045"/>
                      <a:gd name="connsiteY3" fmla="*/ 2857 h 2857"/>
                      <a:gd name="connsiteX4" fmla="*/ 1905 w 1884045"/>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4045" h="2857">
                        <a:moveTo>
                          <a:pt x="1905" y="0"/>
                        </a:moveTo>
                        <a:lnTo>
                          <a:pt x="1882140" y="0"/>
                        </a:lnTo>
                        <a:cubicBezTo>
                          <a:pt x="1883093" y="953"/>
                          <a:pt x="1883093" y="1905"/>
                          <a:pt x="1884045" y="2857"/>
                        </a:cubicBezTo>
                        <a:lnTo>
                          <a:pt x="0" y="2857"/>
                        </a:lnTo>
                        <a:cubicBezTo>
                          <a:pt x="0" y="1905"/>
                          <a:pt x="952"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4" name="Forma libre: forma 2024">
                    <a:extLst>
                      <a:ext uri="{FF2B5EF4-FFF2-40B4-BE49-F238E27FC236}">
                        <a16:creationId xmlns:a16="http://schemas.microsoft.com/office/drawing/2014/main" id="{4C3F73BC-014B-BDB6-EAAE-5F58BFF47D40}"/>
                      </a:ext>
                    </a:extLst>
                  </p:cNvPr>
                  <p:cNvSpPr/>
                  <p:nvPr/>
                </p:nvSpPr>
                <p:spPr>
                  <a:xfrm>
                    <a:off x="8023012" y="6109256"/>
                    <a:ext cx="1887854" cy="2857"/>
                  </a:xfrm>
                  <a:custGeom>
                    <a:avLst/>
                    <a:gdLst>
                      <a:gd name="connsiteX0" fmla="*/ 1905 w 1887854"/>
                      <a:gd name="connsiteY0" fmla="*/ 0 h 2857"/>
                      <a:gd name="connsiteX1" fmla="*/ 1885950 w 1887854"/>
                      <a:gd name="connsiteY1" fmla="*/ 0 h 2857"/>
                      <a:gd name="connsiteX2" fmla="*/ 1887855 w 1887854"/>
                      <a:gd name="connsiteY2" fmla="*/ 2858 h 2857"/>
                      <a:gd name="connsiteX3" fmla="*/ 0 w 1887854"/>
                      <a:gd name="connsiteY3" fmla="*/ 2858 h 2857"/>
                      <a:gd name="connsiteX4" fmla="*/ 1905 w 1887854"/>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7854" h="2857">
                        <a:moveTo>
                          <a:pt x="1905" y="0"/>
                        </a:moveTo>
                        <a:lnTo>
                          <a:pt x="1885950" y="0"/>
                        </a:lnTo>
                        <a:cubicBezTo>
                          <a:pt x="1886903" y="953"/>
                          <a:pt x="1886903" y="1905"/>
                          <a:pt x="1887855" y="2858"/>
                        </a:cubicBezTo>
                        <a:lnTo>
                          <a:pt x="0" y="2858"/>
                        </a:lnTo>
                        <a:cubicBezTo>
                          <a:pt x="0" y="1905"/>
                          <a:pt x="952"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5" name="Forma libre: forma 2025">
                    <a:extLst>
                      <a:ext uri="{FF2B5EF4-FFF2-40B4-BE49-F238E27FC236}">
                        <a16:creationId xmlns:a16="http://schemas.microsoft.com/office/drawing/2014/main" id="{3CAB662D-221E-8241-9A0D-972DE411145A}"/>
                      </a:ext>
                    </a:extLst>
                  </p:cNvPr>
                  <p:cNvSpPr/>
                  <p:nvPr/>
                </p:nvSpPr>
                <p:spPr>
                  <a:xfrm>
                    <a:off x="8021107" y="6112114"/>
                    <a:ext cx="1891664" cy="2857"/>
                  </a:xfrm>
                  <a:custGeom>
                    <a:avLst/>
                    <a:gdLst>
                      <a:gd name="connsiteX0" fmla="*/ 1905 w 1891664"/>
                      <a:gd name="connsiteY0" fmla="*/ 0 h 2857"/>
                      <a:gd name="connsiteX1" fmla="*/ 1889760 w 1891664"/>
                      <a:gd name="connsiteY1" fmla="*/ 0 h 2857"/>
                      <a:gd name="connsiteX2" fmla="*/ 1891665 w 1891664"/>
                      <a:gd name="connsiteY2" fmla="*/ 2857 h 2857"/>
                      <a:gd name="connsiteX3" fmla="*/ 0 w 1891664"/>
                      <a:gd name="connsiteY3" fmla="*/ 2857 h 2857"/>
                      <a:gd name="connsiteX4" fmla="*/ 1905 w 1891664"/>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1664" h="2857">
                        <a:moveTo>
                          <a:pt x="1905" y="0"/>
                        </a:moveTo>
                        <a:lnTo>
                          <a:pt x="1889760" y="0"/>
                        </a:lnTo>
                        <a:cubicBezTo>
                          <a:pt x="1890712" y="953"/>
                          <a:pt x="1890712" y="1905"/>
                          <a:pt x="1891665" y="2857"/>
                        </a:cubicBezTo>
                        <a:lnTo>
                          <a:pt x="0" y="2857"/>
                        </a:lnTo>
                        <a:cubicBezTo>
                          <a:pt x="0" y="2857"/>
                          <a:pt x="952"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6" name="Forma libre: forma 2026">
                    <a:extLst>
                      <a:ext uri="{FF2B5EF4-FFF2-40B4-BE49-F238E27FC236}">
                        <a16:creationId xmlns:a16="http://schemas.microsoft.com/office/drawing/2014/main" id="{6A719225-9BD6-B8CC-8FD3-A47267292F18}"/>
                      </a:ext>
                    </a:extLst>
                  </p:cNvPr>
                  <p:cNvSpPr/>
                  <p:nvPr/>
                </p:nvSpPr>
                <p:spPr>
                  <a:xfrm>
                    <a:off x="8019202" y="6115924"/>
                    <a:ext cx="1895475" cy="2857"/>
                  </a:xfrm>
                  <a:custGeom>
                    <a:avLst/>
                    <a:gdLst>
                      <a:gd name="connsiteX0" fmla="*/ 1905 w 1895475"/>
                      <a:gd name="connsiteY0" fmla="*/ 0 h 2857"/>
                      <a:gd name="connsiteX1" fmla="*/ 1893570 w 1895475"/>
                      <a:gd name="connsiteY1" fmla="*/ 0 h 2857"/>
                      <a:gd name="connsiteX2" fmla="*/ 1895475 w 1895475"/>
                      <a:gd name="connsiteY2" fmla="*/ 2857 h 2857"/>
                      <a:gd name="connsiteX3" fmla="*/ 0 w 1895475"/>
                      <a:gd name="connsiteY3" fmla="*/ 2857 h 2857"/>
                      <a:gd name="connsiteX4" fmla="*/ 1905 w 1895475"/>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475" h="2857">
                        <a:moveTo>
                          <a:pt x="1905" y="0"/>
                        </a:moveTo>
                        <a:lnTo>
                          <a:pt x="1893570" y="0"/>
                        </a:lnTo>
                        <a:cubicBezTo>
                          <a:pt x="1894523" y="953"/>
                          <a:pt x="1894523" y="1905"/>
                          <a:pt x="1895475" y="2857"/>
                        </a:cubicBezTo>
                        <a:lnTo>
                          <a:pt x="0" y="2857"/>
                        </a:lnTo>
                        <a:cubicBezTo>
                          <a:pt x="953" y="1905"/>
                          <a:pt x="953"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7" name="Forma libre: forma 2027">
                    <a:extLst>
                      <a:ext uri="{FF2B5EF4-FFF2-40B4-BE49-F238E27FC236}">
                        <a16:creationId xmlns:a16="http://schemas.microsoft.com/office/drawing/2014/main" id="{EE80B202-6B4D-0217-BC24-25E3527EED18}"/>
                      </a:ext>
                    </a:extLst>
                  </p:cNvPr>
                  <p:cNvSpPr/>
                  <p:nvPr/>
                </p:nvSpPr>
                <p:spPr>
                  <a:xfrm>
                    <a:off x="8017297" y="6118781"/>
                    <a:ext cx="1898332" cy="2857"/>
                  </a:xfrm>
                  <a:custGeom>
                    <a:avLst/>
                    <a:gdLst>
                      <a:gd name="connsiteX0" fmla="*/ 1905 w 1898332"/>
                      <a:gd name="connsiteY0" fmla="*/ 0 h 2857"/>
                      <a:gd name="connsiteX1" fmla="*/ 1896428 w 1898332"/>
                      <a:gd name="connsiteY1" fmla="*/ 0 h 2857"/>
                      <a:gd name="connsiteX2" fmla="*/ 1898332 w 1898332"/>
                      <a:gd name="connsiteY2" fmla="*/ 2858 h 2857"/>
                      <a:gd name="connsiteX3" fmla="*/ 0 w 1898332"/>
                      <a:gd name="connsiteY3" fmla="*/ 2858 h 2857"/>
                      <a:gd name="connsiteX4" fmla="*/ 1905 w 1898332"/>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2" h="2857">
                        <a:moveTo>
                          <a:pt x="1905" y="0"/>
                        </a:moveTo>
                        <a:lnTo>
                          <a:pt x="1896428" y="0"/>
                        </a:lnTo>
                        <a:cubicBezTo>
                          <a:pt x="1897380" y="953"/>
                          <a:pt x="1897380" y="1905"/>
                          <a:pt x="1898332" y="2858"/>
                        </a:cubicBezTo>
                        <a:lnTo>
                          <a:pt x="0" y="2858"/>
                        </a:lnTo>
                        <a:cubicBezTo>
                          <a:pt x="952" y="1905"/>
                          <a:pt x="952"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8" name="Forma libre: forma 2028">
                    <a:extLst>
                      <a:ext uri="{FF2B5EF4-FFF2-40B4-BE49-F238E27FC236}">
                        <a16:creationId xmlns:a16="http://schemas.microsoft.com/office/drawing/2014/main" id="{D9673A53-AA79-FE60-44C8-9816F437DFF9}"/>
                      </a:ext>
                    </a:extLst>
                  </p:cNvPr>
                  <p:cNvSpPr/>
                  <p:nvPr/>
                </p:nvSpPr>
                <p:spPr>
                  <a:xfrm>
                    <a:off x="8015392" y="6121639"/>
                    <a:ext cx="1902142" cy="2857"/>
                  </a:xfrm>
                  <a:custGeom>
                    <a:avLst/>
                    <a:gdLst>
                      <a:gd name="connsiteX0" fmla="*/ 1905 w 1902142"/>
                      <a:gd name="connsiteY0" fmla="*/ 0 h 2857"/>
                      <a:gd name="connsiteX1" fmla="*/ 1900237 w 1902142"/>
                      <a:gd name="connsiteY1" fmla="*/ 0 h 2857"/>
                      <a:gd name="connsiteX2" fmla="*/ 1902143 w 1902142"/>
                      <a:gd name="connsiteY2" fmla="*/ 2857 h 2857"/>
                      <a:gd name="connsiteX3" fmla="*/ 0 w 1902142"/>
                      <a:gd name="connsiteY3" fmla="*/ 2857 h 2857"/>
                      <a:gd name="connsiteX4" fmla="*/ 1905 w 1902142"/>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2142" h="2857">
                        <a:moveTo>
                          <a:pt x="1905" y="0"/>
                        </a:moveTo>
                        <a:lnTo>
                          <a:pt x="1900237" y="0"/>
                        </a:lnTo>
                        <a:cubicBezTo>
                          <a:pt x="1901190" y="953"/>
                          <a:pt x="1901190" y="1905"/>
                          <a:pt x="1902143" y="2857"/>
                        </a:cubicBezTo>
                        <a:lnTo>
                          <a:pt x="0" y="2857"/>
                        </a:lnTo>
                        <a:cubicBezTo>
                          <a:pt x="952" y="1905"/>
                          <a:pt x="1905"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9" name="Forma libre: forma 2029">
                    <a:extLst>
                      <a:ext uri="{FF2B5EF4-FFF2-40B4-BE49-F238E27FC236}">
                        <a16:creationId xmlns:a16="http://schemas.microsoft.com/office/drawing/2014/main" id="{FA7376E0-AF5B-1A7C-093E-63B281EBF8A3}"/>
                      </a:ext>
                    </a:extLst>
                  </p:cNvPr>
                  <p:cNvSpPr/>
                  <p:nvPr/>
                </p:nvSpPr>
                <p:spPr>
                  <a:xfrm>
                    <a:off x="8014439" y="6124496"/>
                    <a:ext cx="1905000" cy="2857"/>
                  </a:xfrm>
                  <a:custGeom>
                    <a:avLst/>
                    <a:gdLst>
                      <a:gd name="connsiteX0" fmla="*/ 953 w 1905000"/>
                      <a:gd name="connsiteY0" fmla="*/ 0 h 2857"/>
                      <a:gd name="connsiteX1" fmla="*/ 1903095 w 1905000"/>
                      <a:gd name="connsiteY1" fmla="*/ 0 h 2857"/>
                      <a:gd name="connsiteX2" fmla="*/ 1905000 w 1905000"/>
                      <a:gd name="connsiteY2" fmla="*/ 2858 h 2857"/>
                      <a:gd name="connsiteX3" fmla="*/ 0 w 1905000"/>
                      <a:gd name="connsiteY3" fmla="*/ 2858 h 2857"/>
                      <a:gd name="connsiteX4" fmla="*/ 953 w 1905000"/>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0" h="2857">
                        <a:moveTo>
                          <a:pt x="953" y="0"/>
                        </a:moveTo>
                        <a:lnTo>
                          <a:pt x="1903095" y="0"/>
                        </a:lnTo>
                        <a:cubicBezTo>
                          <a:pt x="1904048" y="953"/>
                          <a:pt x="1904048" y="1905"/>
                          <a:pt x="1905000" y="2858"/>
                        </a:cubicBezTo>
                        <a:lnTo>
                          <a:pt x="0" y="2858"/>
                        </a:lnTo>
                        <a:cubicBezTo>
                          <a:pt x="0" y="1905"/>
                          <a:pt x="953" y="953"/>
                          <a:pt x="95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0" name="Forma libre: forma 2030">
                    <a:extLst>
                      <a:ext uri="{FF2B5EF4-FFF2-40B4-BE49-F238E27FC236}">
                        <a16:creationId xmlns:a16="http://schemas.microsoft.com/office/drawing/2014/main" id="{6D3BA570-712D-B3E1-C6A1-DDA8C03A758E}"/>
                      </a:ext>
                    </a:extLst>
                  </p:cNvPr>
                  <p:cNvSpPr/>
                  <p:nvPr/>
                </p:nvSpPr>
                <p:spPr>
                  <a:xfrm>
                    <a:off x="8012535" y="6127354"/>
                    <a:ext cx="1908809" cy="2857"/>
                  </a:xfrm>
                  <a:custGeom>
                    <a:avLst/>
                    <a:gdLst>
                      <a:gd name="connsiteX0" fmla="*/ 1905 w 1908809"/>
                      <a:gd name="connsiteY0" fmla="*/ 0 h 2857"/>
                      <a:gd name="connsiteX1" fmla="*/ 1906905 w 1908809"/>
                      <a:gd name="connsiteY1" fmla="*/ 0 h 2857"/>
                      <a:gd name="connsiteX2" fmla="*/ 1908810 w 1908809"/>
                      <a:gd name="connsiteY2" fmla="*/ 2857 h 2857"/>
                      <a:gd name="connsiteX3" fmla="*/ 0 w 1908809"/>
                      <a:gd name="connsiteY3" fmla="*/ 2857 h 2857"/>
                      <a:gd name="connsiteX4" fmla="*/ 1905 w 1908809"/>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809" h="2857">
                        <a:moveTo>
                          <a:pt x="1905" y="0"/>
                        </a:moveTo>
                        <a:lnTo>
                          <a:pt x="1906905" y="0"/>
                        </a:lnTo>
                        <a:cubicBezTo>
                          <a:pt x="1907857" y="952"/>
                          <a:pt x="1907857" y="1905"/>
                          <a:pt x="1908810" y="2857"/>
                        </a:cubicBezTo>
                        <a:lnTo>
                          <a:pt x="0" y="2857"/>
                        </a:lnTo>
                        <a:cubicBezTo>
                          <a:pt x="952" y="1905"/>
                          <a:pt x="952" y="952"/>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1" name="Forma libre: forma 2031">
                    <a:extLst>
                      <a:ext uri="{FF2B5EF4-FFF2-40B4-BE49-F238E27FC236}">
                        <a16:creationId xmlns:a16="http://schemas.microsoft.com/office/drawing/2014/main" id="{4389E05E-3F63-E3FB-D40E-7EDF9709BBD2}"/>
                      </a:ext>
                    </a:extLst>
                  </p:cNvPr>
                  <p:cNvSpPr/>
                  <p:nvPr/>
                </p:nvSpPr>
                <p:spPr>
                  <a:xfrm>
                    <a:off x="8010630" y="6130211"/>
                    <a:ext cx="1911667" cy="2857"/>
                  </a:xfrm>
                  <a:custGeom>
                    <a:avLst/>
                    <a:gdLst>
                      <a:gd name="connsiteX0" fmla="*/ 1905 w 1911667"/>
                      <a:gd name="connsiteY0" fmla="*/ 0 h 2857"/>
                      <a:gd name="connsiteX1" fmla="*/ 1909762 w 1911667"/>
                      <a:gd name="connsiteY1" fmla="*/ 0 h 2857"/>
                      <a:gd name="connsiteX2" fmla="*/ 1911668 w 1911667"/>
                      <a:gd name="connsiteY2" fmla="*/ 2857 h 2857"/>
                      <a:gd name="connsiteX3" fmla="*/ 0 w 1911667"/>
                      <a:gd name="connsiteY3" fmla="*/ 2857 h 2857"/>
                      <a:gd name="connsiteX4" fmla="*/ 1905 w 1911667"/>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667" h="2857">
                        <a:moveTo>
                          <a:pt x="1905" y="0"/>
                        </a:moveTo>
                        <a:lnTo>
                          <a:pt x="1909762" y="0"/>
                        </a:lnTo>
                        <a:cubicBezTo>
                          <a:pt x="1910715" y="953"/>
                          <a:pt x="1910715" y="1905"/>
                          <a:pt x="1911668" y="2857"/>
                        </a:cubicBezTo>
                        <a:lnTo>
                          <a:pt x="0" y="2857"/>
                        </a:lnTo>
                        <a:cubicBezTo>
                          <a:pt x="952" y="1905"/>
                          <a:pt x="952"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2" name="Forma libre: forma 2032">
                    <a:extLst>
                      <a:ext uri="{FF2B5EF4-FFF2-40B4-BE49-F238E27FC236}">
                        <a16:creationId xmlns:a16="http://schemas.microsoft.com/office/drawing/2014/main" id="{FF251502-0DE4-399E-D1DC-59CF3EC60DA1}"/>
                      </a:ext>
                    </a:extLst>
                  </p:cNvPr>
                  <p:cNvSpPr/>
                  <p:nvPr/>
                </p:nvSpPr>
                <p:spPr>
                  <a:xfrm>
                    <a:off x="8008724" y="6133068"/>
                    <a:ext cx="1915477" cy="2857"/>
                  </a:xfrm>
                  <a:custGeom>
                    <a:avLst/>
                    <a:gdLst>
                      <a:gd name="connsiteX0" fmla="*/ 1905 w 1915477"/>
                      <a:gd name="connsiteY0" fmla="*/ 0 h 2857"/>
                      <a:gd name="connsiteX1" fmla="*/ 1913573 w 1915477"/>
                      <a:gd name="connsiteY1" fmla="*/ 0 h 2857"/>
                      <a:gd name="connsiteX2" fmla="*/ 1915478 w 1915477"/>
                      <a:gd name="connsiteY2" fmla="*/ 2858 h 2857"/>
                      <a:gd name="connsiteX3" fmla="*/ 0 w 1915477"/>
                      <a:gd name="connsiteY3" fmla="*/ 2858 h 2857"/>
                      <a:gd name="connsiteX4" fmla="*/ 1905 w 1915477"/>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5477" h="2857">
                        <a:moveTo>
                          <a:pt x="1905" y="0"/>
                        </a:moveTo>
                        <a:lnTo>
                          <a:pt x="1913573" y="0"/>
                        </a:lnTo>
                        <a:cubicBezTo>
                          <a:pt x="1914525" y="953"/>
                          <a:pt x="1914525" y="1905"/>
                          <a:pt x="1915478" y="2858"/>
                        </a:cubicBezTo>
                        <a:lnTo>
                          <a:pt x="0" y="2858"/>
                        </a:lnTo>
                        <a:cubicBezTo>
                          <a:pt x="952" y="1905"/>
                          <a:pt x="1905"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 name="Forma libre: forma 2033">
                    <a:extLst>
                      <a:ext uri="{FF2B5EF4-FFF2-40B4-BE49-F238E27FC236}">
                        <a16:creationId xmlns:a16="http://schemas.microsoft.com/office/drawing/2014/main" id="{368E84C6-FDF1-F245-76E6-1CE6B2A42A3F}"/>
                      </a:ext>
                    </a:extLst>
                  </p:cNvPr>
                  <p:cNvSpPr/>
                  <p:nvPr/>
                </p:nvSpPr>
                <p:spPr>
                  <a:xfrm>
                    <a:off x="8006820" y="6135926"/>
                    <a:ext cx="1919287" cy="2857"/>
                  </a:xfrm>
                  <a:custGeom>
                    <a:avLst/>
                    <a:gdLst>
                      <a:gd name="connsiteX0" fmla="*/ 1905 w 1919287"/>
                      <a:gd name="connsiteY0" fmla="*/ 0 h 2857"/>
                      <a:gd name="connsiteX1" fmla="*/ 1917383 w 1919287"/>
                      <a:gd name="connsiteY1" fmla="*/ 0 h 2857"/>
                      <a:gd name="connsiteX2" fmla="*/ 1919287 w 1919287"/>
                      <a:gd name="connsiteY2" fmla="*/ 2857 h 2857"/>
                      <a:gd name="connsiteX3" fmla="*/ 0 w 1919287"/>
                      <a:gd name="connsiteY3" fmla="*/ 2857 h 2857"/>
                      <a:gd name="connsiteX4" fmla="*/ 1905 w 1919287"/>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9287" h="2857">
                        <a:moveTo>
                          <a:pt x="1905" y="0"/>
                        </a:moveTo>
                        <a:lnTo>
                          <a:pt x="1917383" y="0"/>
                        </a:lnTo>
                        <a:cubicBezTo>
                          <a:pt x="1918335" y="953"/>
                          <a:pt x="1918335" y="1905"/>
                          <a:pt x="1919287" y="2857"/>
                        </a:cubicBezTo>
                        <a:lnTo>
                          <a:pt x="0" y="2857"/>
                        </a:lnTo>
                        <a:cubicBezTo>
                          <a:pt x="952" y="1905"/>
                          <a:pt x="1905"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 name="Forma libre: forma 2034">
                    <a:extLst>
                      <a:ext uri="{FF2B5EF4-FFF2-40B4-BE49-F238E27FC236}">
                        <a16:creationId xmlns:a16="http://schemas.microsoft.com/office/drawing/2014/main" id="{ABB6CC0D-840C-2751-59CD-9E64C9212520}"/>
                      </a:ext>
                    </a:extLst>
                  </p:cNvPr>
                  <p:cNvSpPr/>
                  <p:nvPr/>
                </p:nvSpPr>
                <p:spPr>
                  <a:xfrm>
                    <a:off x="8004914" y="6139736"/>
                    <a:ext cx="1922145" cy="2857"/>
                  </a:xfrm>
                  <a:custGeom>
                    <a:avLst/>
                    <a:gdLst>
                      <a:gd name="connsiteX0" fmla="*/ 1905 w 1922145"/>
                      <a:gd name="connsiteY0" fmla="*/ 0 h 2857"/>
                      <a:gd name="connsiteX1" fmla="*/ 1920240 w 1922145"/>
                      <a:gd name="connsiteY1" fmla="*/ 0 h 2857"/>
                      <a:gd name="connsiteX2" fmla="*/ 1922145 w 1922145"/>
                      <a:gd name="connsiteY2" fmla="*/ 2857 h 2857"/>
                      <a:gd name="connsiteX3" fmla="*/ 0 w 1922145"/>
                      <a:gd name="connsiteY3" fmla="*/ 2857 h 2857"/>
                      <a:gd name="connsiteX4" fmla="*/ 1905 w 1922145"/>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2145" h="2857">
                        <a:moveTo>
                          <a:pt x="1905" y="0"/>
                        </a:moveTo>
                        <a:lnTo>
                          <a:pt x="1920240" y="0"/>
                        </a:lnTo>
                        <a:cubicBezTo>
                          <a:pt x="1921193" y="953"/>
                          <a:pt x="1921193" y="1905"/>
                          <a:pt x="1922145" y="2857"/>
                        </a:cubicBezTo>
                        <a:lnTo>
                          <a:pt x="0" y="2857"/>
                        </a:lnTo>
                        <a:cubicBezTo>
                          <a:pt x="953" y="1905"/>
                          <a:pt x="1905"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 name="Forma libre: forma 2035">
                    <a:extLst>
                      <a:ext uri="{FF2B5EF4-FFF2-40B4-BE49-F238E27FC236}">
                        <a16:creationId xmlns:a16="http://schemas.microsoft.com/office/drawing/2014/main" id="{299D63EA-D668-709B-FADB-72BB2FFC7071}"/>
                      </a:ext>
                    </a:extLst>
                  </p:cNvPr>
                  <p:cNvSpPr/>
                  <p:nvPr/>
                </p:nvSpPr>
                <p:spPr>
                  <a:xfrm>
                    <a:off x="8003010" y="6142593"/>
                    <a:ext cx="1925955" cy="3810"/>
                  </a:xfrm>
                  <a:custGeom>
                    <a:avLst/>
                    <a:gdLst>
                      <a:gd name="connsiteX0" fmla="*/ 1905 w 1925955"/>
                      <a:gd name="connsiteY0" fmla="*/ 0 h 3810"/>
                      <a:gd name="connsiteX1" fmla="*/ 1924050 w 1925955"/>
                      <a:gd name="connsiteY1" fmla="*/ 0 h 3810"/>
                      <a:gd name="connsiteX2" fmla="*/ 1925955 w 1925955"/>
                      <a:gd name="connsiteY2" fmla="*/ 3810 h 3810"/>
                      <a:gd name="connsiteX3" fmla="*/ 0 w 1925955"/>
                      <a:gd name="connsiteY3" fmla="*/ 3810 h 3810"/>
                      <a:gd name="connsiteX4" fmla="*/ 1905 w 1925955"/>
                      <a:gd name="connsiteY4" fmla="*/ 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955" h="3810">
                        <a:moveTo>
                          <a:pt x="1905" y="0"/>
                        </a:moveTo>
                        <a:lnTo>
                          <a:pt x="1924050" y="0"/>
                        </a:lnTo>
                        <a:cubicBezTo>
                          <a:pt x="1925003" y="953"/>
                          <a:pt x="1925003" y="2858"/>
                          <a:pt x="1925955" y="3810"/>
                        </a:cubicBezTo>
                        <a:lnTo>
                          <a:pt x="0" y="3810"/>
                        </a:lnTo>
                        <a:cubicBezTo>
                          <a:pt x="952" y="2858"/>
                          <a:pt x="1905"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6" name="Forma libre: forma 2036">
                    <a:extLst>
                      <a:ext uri="{FF2B5EF4-FFF2-40B4-BE49-F238E27FC236}">
                        <a16:creationId xmlns:a16="http://schemas.microsoft.com/office/drawing/2014/main" id="{62E3F2AE-64E8-08FE-0803-278AECCD07DB}"/>
                      </a:ext>
                    </a:extLst>
                  </p:cNvPr>
                  <p:cNvSpPr/>
                  <p:nvPr/>
                </p:nvSpPr>
                <p:spPr>
                  <a:xfrm>
                    <a:off x="8001105" y="6146404"/>
                    <a:ext cx="1930717" cy="3809"/>
                  </a:xfrm>
                  <a:custGeom>
                    <a:avLst/>
                    <a:gdLst>
                      <a:gd name="connsiteX0" fmla="*/ 1905 w 1930717"/>
                      <a:gd name="connsiteY0" fmla="*/ 0 h 3809"/>
                      <a:gd name="connsiteX1" fmla="*/ 1928812 w 1930717"/>
                      <a:gd name="connsiteY1" fmla="*/ 0 h 3809"/>
                      <a:gd name="connsiteX2" fmla="*/ 1930718 w 1930717"/>
                      <a:gd name="connsiteY2" fmla="*/ 3810 h 3809"/>
                      <a:gd name="connsiteX3" fmla="*/ 0 w 1930717"/>
                      <a:gd name="connsiteY3" fmla="*/ 3810 h 3809"/>
                      <a:gd name="connsiteX4" fmla="*/ 1905 w 1930717"/>
                      <a:gd name="connsiteY4" fmla="*/ 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0717" h="3809">
                        <a:moveTo>
                          <a:pt x="1905" y="0"/>
                        </a:moveTo>
                        <a:lnTo>
                          <a:pt x="1928812" y="0"/>
                        </a:lnTo>
                        <a:cubicBezTo>
                          <a:pt x="1929765" y="952"/>
                          <a:pt x="1930718" y="2857"/>
                          <a:pt x="1930718" y="3810"/>
                        </a:cubicBezTo>
                        <a:lnTo>
                          <a:pt x="0" y="3810"/>
                        </a:lnTo>
                        <a:cubicBezTo>
                          <a:pt x="952" y="2857"/>
                          <a:pt x="952" y="952"/>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7" name="Forma libre: forma 2037">
                    <a:extLst>
                      <a:ext uri="{FF2B5EF4-FFF2-40B4-BE49-F238E27FC236}">
                        <a16:creationId xmlns:a16="http://schemas.microsoft.com/office/drawing/2014/main" id="{34200404-C4FB-DF78-35D3-BE962CFCA64C}"/>
                      </a:ext>
                    </a:extLst>
                  </p:cNvPr>
                  <p:cNvSpPr/>
                  <p:nvPr/>
                </p:nvSpPr>
                <p:spPr>
                  <a:xfrm>
                    <a:off x="7998247" y="6150214"/>
                    <a:ext cx="1936432" cy="4762"/>
                  </a:xfrm>
                  <a:custGeom>
                    <a:avLst/>
                    <a:gdLst>
                      <a:gd name="connsiteX0" fmla="*/ 2858 w 1936432"/>
                      <a:gd name="connsiteY0" fmla="*/ 0 h 4762"/>
                      <a:gd name="connsiteX1" fmla="*/ 1933575 w 1936432"/>
                      <a:gd name="connsiteY1" fmla="*/ 0 h 4762"/>
                      <a:gd name="connsiteX2" fmla="*/ 1936432 w 1936432"/>
                      <a:gd name="connsiteY2" fmla="*/ 4763 h 4762"/>
                      <a:gd name="connsiteX3" fmla="*/ 0 w 1936432"/>
                      <a:gd name="connsiteY3" fmla="*/ 4763 h 4762"/>
                      <a:gd name="connsiteX4" fmla="*/ 2858 w 1936432"/>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6432" h="4762">
                        <a:moveTo>
                          <a:pt x="2858" y="0"/>
                        </a:moveTo>
                        <a:lnTo>
                          <a:pt x="1933575" y="0"/>
                        </a:lnTo>
                        <a:cubicBezTo>
                          <a:pt x="1934528" y="1905"/>
                          <a:pt x="1935480" y="2857"/>
                          <a:pt x="1936432" y="4763"/>
                        </a:cubicBezTo>
                        <a:lnTo>
                          <a:pt x="0" y="4763"/>
                        </a:lnTo>
                        <a:cubicBezTo>
                          <a:pt x="952" y="2857"/>
                          <a:pt x="1905" y="953"/>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8" name="Forma libre: forma 2038">
                    <a:extLst>
                      <a:ext uri="{FF2B5EF4-FFF2-40B4-BE49-F238E27FC236}">
                        <a16:creationId xmlns:a16="http://schemas.microsoft.com/office/drawing/2014/main" id="{E9ED4496-CEC1-0348-13EA-963CF18B64B0}"/>
                      </a:ext>
                    </a:extLst>
                  </p:cNvPr>
                  <p:cNvSpPr/>
                  <p:nvPr/>
                </p:nvSpPr>
                <p:spPr>
                  <a:xfrm>
                    <a:off x="7995389" y="6154024"/>
                    <a:ext cx="1942147" cy="4762"/>
                  </a:xfrm>
                  <a:custGeom>
                    <a:avLst/>
                    <a:gdLst>
                      <a:gd name="connsiteX0" fmla="*/ 2858 w 1942147"/>
                      <a:gd name="connsiteY0" fmla="*/ 0 h 4762"/>
                      <a:gd name="connsiteX1" fmla="*/ 1939290 w 1942147"/>
                      <a:gd name="connsiteY1" fmla="*/ 0 h 4762"/>
                      <a:gd name="connsiteX2" fmla="*/ 1942148 w 1942147"/>
                      <a:gd name="connsiteY2" fmla="*/ 4763 h 4762"/>
                      <a:gd name="connsiteX3" fmla="*/ 0 w 1942147"/>
                      <a:gd name="connsiteY3" fmla="*/ 4763 h 4762"/>
                      <a:gd name="connsiteX4" fmla="*/ 2858 w 1942147"/>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2147" h="4762">
                        <a:moveTo>
                          <a:pt x="2858" y="0"/>
                        </a:moveTo>
                        <a:lnTo>
                          <a:pt x="1939290" y="0"/>
                        </a:lnTo>
                        <a:cubicBezTo>
                          <a:pt x="1940243" y="1905"/>
                          <a:pt x="1941195" y="2857"/>
                          <a:pt x="1942148" y="4763"/>
                        </a:cubicBezTo>
                        <a:lnTo>
                          <a:pt x="0" y="4763"/>
                        </a:lnTo>
                        <a:cubicBezTo>
                          <a:pt x="953" y="3810"/>
                          <a:pt x="1905" y="1905"/>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9" name="Forma libre: forma 2039">
                    <a:extLst>
                      <a:ext uri="{FF2B5EF4-FFF2-40B4-BE49-F238E27FC236}">
                        <a16:creationId xmlns:a16="http://schemas.microsoft.com/office/drawing/2014/main" id="{E0FE1DA5-18D4-CE98-603E-C13FE57C057F}"/>
                      </a:ext>
                    </a:extLst>
                  </p:cNvPr>
                  <p:cNvSpPr/>
                  <p:nvPr/>
                </p:nvSpPr>
                <p:spPr>
                  <a:xfrm>
                    <a:off x="7992532" y="6158786"/>
                    <a:ext cx="1946909" cy="4762"/>
                  </a:xfrm>
                  <a:custGeom>
                    <a:avLst/>
                    <a:gdLst>
                      <a:gd name="connsiteX0" fmla="*/ 2857 w 1946909"/>
                      <a:gd name="connsiteY0" fmla="*/ 0 h 4762"/>
                      <a:gd name="connsiteX1" fmla="*/ 1944053 w 1946909"/>
                      <a:gd name="connsiteY1" fmla="*/ 0 h 4762"/>
                      <a:gd name="connsiteX2" fmla="*/ 1946910 w 1946909"/>
                      <a:gd name="connsiteY2" fmla="*/ 4763 h 4762"/>
                      <a:gd name="connsiteX3" fmla="*/ 0 w 1946909"/>
                      <a:gd name="connsiteY3" fmla="*/ 4763 h 4762"/>
                      <a:gd name="connsiteX4" fmla="*/ 2857 w 1946909"/>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6909" h="4762">
                        <a:moveTo>
                          <a:pt x="2857" y="0"/>
                        </a:moveTo>
                        <a:lnTo>
                          <a:pt x="1944053" y="0"/>
                        </a:lnTo>
                        <a:cubicBezTo>
                          <a:pt x="1945005" y="1905"/>
                          <a:pt x="1945958" y="3810"/>
                          <a:pt x="1946910" y="4763"/>
                        </a:cubicBezTo>
                        <a:lnTo>
                          <a:pt x="0" y="4763"/>
                        </a:lnTo>
                        <a:cubicBezTo>
                          <a:pt x="952" y="3810"/>
                          <a:pt x="1905" y="1905"/>
                          <a:pt x="2857"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0" name="Forma libre: forma 2040">
                    <a:extLst>
                      <a:ext uri="{FF2B5EF4-FFF2-40B4-BE49-F238E27FC236}">
                        <a16:creationId xmlns:a16="http://schemas.microsoft.com/office/drawing/2014/main" id="{F184BD58-656F-6334-2E99-55B43336E7E4}"/>
                      </a:ext>
                    </a:extLst>
                  </p:cNvPr>
                  <p:cNvSpPr/>
                  <p:nvPr/>
                </p:nvSpPr>
                <p:spPr>
                  <a:xfrm>
                    <a:off x="7988722" y="6164501"/>
                    <a:ext cx="1955482" cy="6667"/>
                  </a:xfrm>
                  <a:custGeom>
                    <a:avLst/>
                    <a:gdLst>
                      <a:gd name="connsiteX0" fmla="*/ 3810 w 1955482"/>
                      <a:gd name="connsiteY0" fmla="*/ 0 h 6667"/>
                      <a:gd name="connsiteX1" fmla="*/ 1951673 w 1955482"/>
                      <a:gd name="connsiteY1" fmla="*/ 0 h 6667"/>
                      <a:gd name="connsiteX2" fmla="*/ 1955482 w 1955482"/>
                      <a:gd name="connsiteY2" fmla="*/ 6667 h 6667"/>
                      <a:gd name="connsiteX3" fmla="*/ 0 w 1955482"/>
                      <a:gd name="connsiteY3" fmla="*/ 6667 h 6667"/>
                      <a:gd name="connsiteX4" fmla="*/ 3810 w 1955482"/>
                      <a:gd name="connsiteY4" fmla="*/ 0 h 6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5482" h="6667">
                        <a:moveTo>
                          <a:pt x="3810" y="0"/>
                        </a:moveTo>
                        <a:lnTo>
                          <a:pt x="1951673" y="0"/>
                        </a:lnTo>
                        <a:cubicBezTo>
                          <a:pt x="1952625" y="1905"/>
                          <a:pt x="1954530" y="4763"/>
                          <a:pt x="1955482" y="6667"/>
                        </a:cubicBezTo>
                        <a:lnTo>
                          <a:pt x="0" y="6667"/>
                        </a:lnTo>
                        <a:cubicBezTo>
                          <a:pt x="1905" y="3810"/>
                          <a:pt x="2858" y="1905"/>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1" name="Forma libre: forma 2041">
                    <a:extLst>
                      <a:ext uri="{FF2B5EF4-FFF2-40B4-BE49-F238E27FC236}">
                        <a16:creationId xmlns:a16="http://schemas.microsoft.com/office/drawing/2014/main" id="{D48C0AE3-4BA5-19BF-F1A6-FE11030DD01A}"/>
                      </a:ext>
                    </a:extLst>
                  </p:cNvPr>
                  <p:cNvSpPr/>
                  <p:nvPr/>
                </p:nvSpPr>
                <p:spPr>
                  <a:xfrm>
                    <a:off x="7983960" y="6171168"/>
                    <a:ext cx="1965007" cy="8572"/>
                  </a:xfrm>
                  <a:custGeom>
                    <a:avLst/>
                    <a:gdLst>
                      <a:gd name="connsiteX0" fmla="*/ 4763 w 1965007"/>
                      <a:gd name="connsiteY0" fmla="*/ 0 h 8572"/>
                      <a:gd name="connsiteX1" fmla="*/ 1960245 w 1965007"/>
                      <a:gd name="connsiteY1" fmla="*/ 0 h 8572"/>
                      <a:gd name="connsiteX2" fmla="*/ 1965007 w 1965007"/>
                      <a:gd name="connsiteY2" fmla="*/ 8573 h 8572"/>
                      <a:gd name="connsiteX3" fmla="*/ 0 w 1965007"/>
                      <a:gd name="connsiteY3" fmla="*/ 8573 h 8572"/>
                      <a:gd name="connsiteX4" fmla="*/ 4763 w 1965007"/>
                      <a:gd name="connsiteY4" fmla="*/ 0 h 8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5007" h="8572">
                        <a:moveTo>
                          <a:pt x="4763" y="0"/>
                        </a:moveTo>
                        <a:lnTo>
                          <a:pt x="1960245" y="0"/>
                        </a:lnTo>
                        <a:cubicBezTo>
                          <a:pt x="1962150" y="2858"/>
                          <a:pt x="1964055" y="5715"/>
                          <a:pt x="1965007" y="8573"/>
                        </a:cubicBezTo>
                        <a:lnTo>
                          <a:pt x="0" y="8573"/>
                        </a:lnTo>
                        <a:cubicBezTo>
                          <a:pt x="1905" y="5715"/>
                          <a:pt x="2858" y="2858"/>
                          <a:pt x="476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2" name="Forma libre: forma 2042">
                    <a:extLst>
                      <a:ext uri="{FF2B5EF4-FFF2-40B4-BE49-F238E27FC236}">
                        <a16:creationId xmlns:a16="http://schemas.microsoft.com/office/drawing/2014/main" id="{A67FCE89-A6B6-64C3-E956-C3ACBEE4F628}"/>
                      </a:ext>
                    </a:extLst>
                  </p:cNvPr>
                  <p:cNvSpPr/>
                  <p:nvPr/>
                </p:nvSpPr>
                <p:spPr>
                  <a:xfrm>
                    <a:off x="7965862" y="6179741"/>
                    <a:ext cx="2001202" cy="32384"/>
                  </a:xfrm>
                  <a:custGeom>
                    <a:avLst/>
                    <a:gdLst>
                      <a:gd name="connsiteX0" fmla="*/ 18098 w 2001202"/>
                      <a:gd name="connsiteY0" fmla="*/ 0 h 32384"/>
                      <a:gd name="connsiteX1" fmla="*/ 1983105 w 2001202"/>
                      <a:gd name="connsiteY1" fmla="*/ 0 h 32384"/>
                      <a:gd name="connsiteX2" fmla="*/ 2001203 w 2001202"/>
                      <a:gd name="connsiteY2" fmla="*/ 32385 h 32384"/>
                      <a:gd name="connsiteX3" fmla="*/ 0 w 2001202"/>
                      <a:gd name="connsiteY3" fmla="*/ 32385 h 32384"/>
                      <a:gd name="connsiteX4" fmla="*/ 18098 w 2001202"/>
                      <a:gd name="connsiteY4" fmla="*/ 0 h 32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202" h="32384">
                        <a:moveTo>
                          <a:pt x="18098" y="0"/>
                        </a:moveTo>
                        <a:lnTo>
                          <a:pt x="1983105" y="0"/>
                        </a:lnTo>
                        <a:cubicBezTo>
                          <a:pt x="1994535" y="20002"/>
                          <a:pt x="2001203" y="32385"/>
                          <a:pt x="2001203" y="32385"/>
                        </a:cubicBezTo>
                        <a:lnTo>
                          <a:pt x="0" y="32385"/>
                        </a:lnTo>
                        <a:cubicBezTo>
                          <a:pt x="0" y="31432"/>
                          <a:pt x="6668" y="19050"/>
                          <a:pt x="1809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425" name="Gráfico 436">
                <a:extLst>
                  <a:ext uri="{FF2B5EF4-FFF2-40B4-BE49-F238E27FC236}">
                    <a16:creationId xmlns:a16="http://schemas.microsoft.com/office/drawing/2014/main" id="{1AE2D851-C105-8A66-D9B5-11B9AF23FEEE}"/>
                  </a:ext>
                </a:extLst>
              </p:cNvPr>
              <p:cNvGrpSpPr/>
              <p:nvPr/>
            </p:nvGrpSpPr>
            <p:grpSpPr>
              <a:xfrm>
                <a:off x="9901342" y="4477624"/>
                <a:ext cx="1067752" cy="1733550"/>
                <a:chOff x="9901342" y="4477624"/>
                <a:chExt cx="1067752" cy="1733550"/>
              </a:xfrm>
              <a:grpFill/>
            </p:grpSpPr>
            <p:sp>
              <p:nvSpPr>
                <p:cNvPr id="533" name="Forma libre: forma 1993">
                  <a:extLst>
                    <a:ext uri="{FF2B5EF4-FFF2-40B4-BE49-F238E27FC236}">
                      <a16:creationId xmlns:a16="http://schemas.microsoft.com/office/drawing/2014/main" id="{93B34D17-8077-ADA2-2BD5-7EA1CEFAF5B9}"/>
                    </a:ext>
                  </a:extLst>
                </p:cNvPr>
                <p:cNvSpPr/>
                <p:nvPr/>
              </p:nvSpPr>
              <p:spPr>
                <a:xfrm>
                  <a:off x="9901342" y="4477624"/>
                  <a:ext cx="1067752" cy="1733550"/>
                </a:xfrm>
                <a:custGeom>
                  <a:avLst/>
                  <a:gdLst>
                    <a:gd name="connsiteX0" fmla="*/ 935355 w 1067752"/>
                    <a:gd name="connsiteY0" fmla="*/ 0 h 1733550"/>
                    <a:gd name="connsiteX1" fmla="*/ 1067753 w 1067752"/>
                    <a:gd name="connsiteY1" fmla="*/ 0 h 1733550"/>
                    <a:gd name="connsiteX2" fmla="*/ 65723 w 1067752"/>
                    <a:gd name="connsiteY2" fmla="*/ 1733550 h 1733550"/>
                    <a:gd name="connsiteX3" fmla="*/ 0 w 1067752"/>
                    <a:gd name="connsiteY3" fmla="*/ 1619250 h 1733550"/>
                    <a:gd name="connsiteX4" fmla="*/ 935355 w 1067752"/>
                    <a:gd name="connsiteY4" fmla="*/ 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752" h="1733550">
                      <a:moveTo>
                        <a:pt x="935355" y="0"/>
                      </a:moveTo>
                      <a:cubicBezTo>
                        <a:pt x="1008698" y="0"/>
                        <a:pt x="1067753" y="0"/>
                        <a:pt x="1067753" y="0"/>
                      </a:cubicBezTo>
                      <a:lnTo>
                        <a:pt x="65723" y="1733550"/>
                      </a:lnTo>
                      <a:cubicBezTo>
                        <a:pt x="65723" y="1733550"/>
                        <a:pt x="36195" y="1682115"/>
                        <a:pt x="0" y="1619250"/>
                      </a:cubicBezTo>
                      <a:cubicBezTo>
                        <a:pt x="0" y="1619250"/>
                        <a:pt x="935355" y="0"/>
                        <a:pt x="935355" y="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34" name="Gráfico 436">
                  <a:extLst>
                    <a:ext uri="{FF2B5EF4-FFF2-40B4-BE49-F238E27FC236}">
                      <a16:creationId xmlns:a16="http://schemas.microsoft.com/office/drawing/2014/main" id="{252FB9C2-9650-E418-CBC6-45D32C8CD65F}"/>
                    </a:ext>
                  </a:extLst>
                </p:cNvPr>
                <p:cNvGrpSpPr/>
                <p:nvPr/>
              </p:nvGrpSpPr>
              <p:grpSpPr>
                <a:xfrm>
                  <a:off x="9901342" y="4477624"/>
                  <a:ext cx="1067752" cy="1733550"/>
                  <a:chOff x="9901342" y="4477624"/>
                  <a:chExt cx="1067752" cy="1733550"/>
                </a:xfrm>
                <a:grpFill/>
              </p:grpSpPr>
              <p:sp>
                <p:nvSpPr>
                  <p:cNvPr id="535" name="Forma libre: forma 1995">
                    <a:extLst>
                      <a:ext uri="{FF2B5EF4-FFF2-40B4-BE49-F238E27FC236}">
                        <a16:creationId xmlns:a16="http://schemas.microsoft.com/office/drawing/2014/main" id="{51A3C3C7-32D8-B3EF-ADA7-74DCBB03BDDC}"/>
                      </a:ext>
                    </a:extLst>
                  </p:cNvPr>
                  <p:cNvSpPr/>
                  <p:nvPr/>
                </p:nvSpPr>
                <p:spPr>
                  <a:xfrm>
                    <a:off x="9901342" y="4477624"/>
                    <a:ext cx="944880" cy="1628775"/>
                  </a:xfrm>
                  <a:custGeom>
                    <a:avLst/>
                    <a:gdLst>
                      <a:gd name="connsiteX0" fmla="*/ 0 w 944880"/>
                      <a:gd name="connsiteY0" fmla="*/ 1619250 h 1628775"/>
                      <a:gd name="connsiteX1" fmla="*/ 934403 w 944880"/>
                      <a:gd name="connsiteY1" fmla="*/ 0 h 1628775"/>
                      <a:gd name="connsiteX2" fmla="*/ 944880 w 944880"/>
                      <a:gd name="connsiteY2" fmla="*/ 0 h 1628775"/>
                      <a:gd name="connsiteX3" fmla="*/ 4763 w 944880"/>
                      <a:gd name="connsiteY3" fmla="*/ 1628775 h 1628775"/>
                      <a:gd name="connsiteX4" fmla="*/ 0 w 944880"/>
                      <a:gd name="connsiteY4" fmla="*/ 1619250 h 1628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880" h="1628775">
                        <a:moveTo>
                          <a:pt x="0" y="1619250"/>
                        </a:moveTo>
                        <a:lnTo>
                          <a:pt x="934403" y="0"/>
                        </a:lnTo>
                        <a:cubicBezTo>
                          <a:pt x="938213" y="0"/>
                          <a:pt x="942023" y="0"/>
                          <a:pt x="944880" y="0"/>
                        </a:cubicBezTo>
                        <a:lnTo>
                          <a:pt x="4763" y="1628775"/>
                        </a:lnTo>
                        <a:cubicBezTo>
                          <a:pt x="3810" y="1625918"/>
                          <a:pt x="1905" y="1622107"/>
                          <a:pt x="0" y="161925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6" name="Forma libre: forma 1996">
                    <a:extLst>
                      <a:ext uri="{FF2B5EF4-FFF2-40B4-BE49-F238E27FC236}">
                        <a16:creationId xmlns:a16="http://schemas.microsoft.com/office/drawing/2014/main" id="{BCA17634-9AAE-B4D9-7885-0B63A0A26D91}"/>
                      </a:ext>
                    </a:extLst>
                  </p:cNvPr>
                  <p:cNvSpPr/>
                  <p:nvPr/>
                </p:nvSpPr>
                <p:spPr>
                  <a:xfrm>
                    <a:off x="9907057" y="4477624"/>
                    <a:ext cx="949642" cy="1637347"/>
                  </a:xfrm>
                  <a:custGeom>
                    <a:avLst/>
                    <a:gdLst>
                      <a:gd name="connsiteX0" fmla="*/ 0 w 949642"/>
                      <a:gd name="connsiteY0" fmla="*/ 1628775 h 1637347"/>
                      <a:gd name="connsiteX1" fmla="*/ 940118 w 949642"/>
                      <a:gd name="connsiteY1" fmla="*/ 0 h 1637347"/>
                      <a:gd name="connsiteX2" fmla="*/ 949643 w 949642"/>
                      <a:gd name="connsiteY2" fmla="*/ 0 h 1637347"/>
                      <a:gd name="connsiteX3" fmla="*/ 4763 w 949642"/>
                      <a:gd name="connsiteY3" fmla="*/ 1637348 h 1637347"/>
                      <a:gd name="connsiteX4" fmla="*/ 0 w 949642"/>
                      <a:gd name="connsiteY4" fmla="*/ 1628775 h 1637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642" h="1637347">
                        <a:moveTo>
                          <a:pt x="0" y="1628775"/>
                        </a:moveTo>
                        <a:lnTo>
                          <a:pt x="940118" y="0"/>
                        </a:lnTo>
                        <a:cubicBezTo>
                          <a:pt x="942975" y="0"/>
                          <a:pt x="946785" y="0"/>
                          <a:pt x="949643" y="0"/>
                        </a:cubicBezTo>
                        <a:lnTo>
                          <a:pt x="4763" y="1637348"/>
                        </a:lnTo>
                        <a:cubicBezTo>
                          <a:pt x="2858" y="1634490"/>
                          <a:pt x="953" y="1631632"/>
                          <a:pt x="0" y="162877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7" name="Forma libre: forma 1997">
                    <a:extLst>
                      <a:ext uri="{FF2B5EF4-FFF2-40B4-BE49-F238E27FC236}">
                        <a16:creationId xmlns:a16="http://schemas.microsoft.com/office/drawing/2014/main" id="{FC9C2F6D-71CA-8934-500A-0EB33521B127}"/>
                      </a:ext>
                    </a:extLst>
                  </p:cNvPr>
                  <p:cNvSpPr/>
                  <p:nvPr/>
                </p:nvSpPr>
                <p:spPr>
                  <a:xfrm>
                    <a:off x="9911819" y="4477624"/>
                    <a:ext cx="951547" cy="1642109"/>
                  </a:xfrm>
                  <a:custGeom>
                    <a:avLst/>
                    <a:gdLst>
                      <a:gd name="connsiteX0" fmla="*/ 0 w 951547"/>
                      <a:gd name="connsiteY0" fmla="*/ 1637348 h 1642109"/>
                      <a:gd name="connsiteX1" fmla="*/ 944880 w 951547"/>
                      <a:gd name="connsiteY1" fmla="*/ 0 h 1642109"/>
                      <a:gd name="connsiteX2" fmla="*/ 951547 w 951547"/>
                      <a:gd name="connsiteY2" fmla="*/ 0 h 1642109"/>
                      <a:gd name="connsiteX3" fmla="*/ 3810 w 951547"/>
                      <a:gd name="connsiteY3" fmla="*/ 1642110 h 1642109"/>
                      <a:gd name="connsiteX4" fmla="*/ 0 w 951547"/>
                      <a:gd name="connsiteY4" fmla="*/ 1637348 h 1642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547" h="1642109">
                        <a:moveTo>
                          <a:pt x="0" y="1637348"/>
                        </a:moveTo>
                        <a:lnTo>
                          <a:pt x="944880" y="0"/>
                        </a:lnTo>
                        <a:cubicBezTo>
                          <a:pt x="946785" y="0"/>
                          <a:pt x="948690" y="0"/>
                          <a:pt x="951547" y="0"/>
                        </a:cubicBezTo>
                        <a:lnTo>
                          <a:pt x="3810" y="1642110"/>
                        </a:lnTo>
                        <a:cubicBezTo>
                          <a:pt x="1905" y="1640205"/>
                          <a:pt x="953" y="1638300"/>
                          <a:pt x="0" y="163734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8" name="Forma libre: forma 1998">
                    <a:extLst>
                      <a:ext uri="{FF2B5EF4-FFF2-40B4-BE49-F238E27FC236}">
                        <a16:creationId xmlns:a16="http://schemas.microsoft.com/office/drawing/2014/main" id="{5CF9908F-4965-9068-5712-F7CBD79BE704}"/>
                      </a:ext>
                    </a:extLst>
                  </p:cNvPr>
                  <p:cNvSpPr/>
                  <p:nvPr/>
                </p:nvSpPr>
                <p:spPr>
                  <a:xfrm>
                    <a:off x="9914677" y="4477624"/>
                    <a:ext cx="953452" cy="1646872"/>
                  </a:xfrm>
                  <a:custGeom>
                    <a:avLst/>
                    <a:gdLst>
                      <a:gd name="connsiteX0" fmla="*/ 0 w 953452"/>
                      <a:gd name="connsiteY0" fmla="*/ 1642110 h 1646872"/>
                      <a:gd name="connsiteX1" fmla="*/ 947738 w 953452"/>
                      <a:gd name="connsiteY1" fmla="*/ 0 h 1646872"/>
                      <a:gd name="connsiteX2" fmla="*/ 953452 w 953452"/>
                      <a:gd name="connsiteY2" fmla="*/ 0 h 1646872"/>
                      <a:gd name="connsiteX3" fmla="*/ 2857 w 953452"/>
                      <a:gd name="connsiteY3" fmla="*/ 1646873 h 1646872"/>
                      <a:gd name="connsiteX4" fmla="*/ 0 w 953452"/>
                      <a:gd name="connsiteY4" fmla="*/ 1642110 h 1646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452" h="1646872">
                        <a:moveTo>
                          <a:pt x="0" y="1642110"/>
                        </a:moveTo>
                        <a:lnTo>
                          <a:pt x="947738" y="0"/>
                        </a:lnTo>
                        <a:cubicBezTo>
                          <a:pt x="949642" y="0"/>
                          <a:pt x="951547" y="0"/>
                          <a:pt x="953452" y="0"/>
                        </a:cubicBezTo>
                        <a:lnTo>
                          <a:pt x="2857" y="1646873"/>
                        </a:lnTo>
                        <a:cubicBezTo>
                          <a:pt x="1905" y="1645920"/>
                          <a:pt x="952" y="1644015"/>
                          <a:pt x="0" y="16421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9" name="Forma libre: forma 1999">
                    <a:extLst>
                      <a:ext uri="{FF2B5EF4-FFF2-40B4-BE49-F238E27FC236}">
                        <a16:creationId xmlns:a16="http://schemas.microsoft.com/office/drawing/2014/main" id="{CADAE536-2BA8-3F33-2197-846F037F585E}"/>
                      </a:ext>
                    </a:extLst>
                  </p:cNvPr>
                  <p:cNvSpPr/>
                  <p:nvPr/>
                </p:nvSpPr>
                <p:spPr>
                  <a:xfrm>
                    <a:off x="9917535" y="4477624"/>
                    <a:ext cx="955357" cy="1651634"/>
                  </a:xfrm>
                  <a:custGeom>
                    <a:avLst/>
                    <a:gdLst>
                      <a:gd name="connsiteX0" fmla="*/ 0 w 955357"/>
                      <a:gd name="connsiteY0" fmla="*/ 1646873 h 1651634"/>
                      <a:gd name="connsiteX1" fmla="*/ 950595 w 955357"/>
                      <a:gd name="connsiteY1" fmla="*/ 0 h 1651634"/>
                      <a:gd name="connsiteX2" fmla="*/ 955357 w 955357"/>
                      <a:gd name="connsiteY2" fmla="*/ 0 h 1651634"/>
                      <a:gd name="connsiteX3" fmla="*/ 1905 w 955357"/>
                      <a:gd name="connsiteY3" fmla="*/ 1651635 h 1651634"/>
                      <a:gd name="connsiteX4" fmla="*/ 0 w 955357"/>
                      <a:gd name="connsiteY4" fmla="*/ 1646873 h 1651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5357" h="1651634">
                        <a:moveTo>
                          <a:pt x="0" y="1646873"/>
                        </a:moveTo>
                        <a:lnTo>
                          <a:pt x="950595" y="0"/>
                        </a:lnTo>
                        <a:cubicBezTo>
                          <a:pt x="952500" y="0"/>
                          <a:pt x="953453" y="0"/>
                          <a:pt x="955357" y="0"/>
                        </a:cubicBezTo>
                        <a:lnTo>
                          <a:pt x="1905" y="1651635"/>
                        </a:lnTo>
                        <a:cubicBezTo>
                          <a:pt x="1905" y="1649730"/>
                          <a:pt x="953" y="1648778"/>
                          <a:pt x="0" y="164687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0" name="Forma libre: forma 2000">
                    <a:extLst>
                      <a:ext uri="{FF2B5EF4-FFF2-40B4-BE49-F238E27FC236}">
                        <a16:creationId xmlns:a16="http://schemas.microsoft.com/office/drawing/2014/main" id="{7440D35E-9280-6604-EC8A-BA6293858638}"/>
                      </a:ext>
                    </a:extLst>
                  </p:cNvPr>
                  <p:cNvSpPr/>
                  <p:nvPr/>
                </p:nvSpPr>
                <p:spPr>
                  <a:xfrm>
                    <a:off x="9919440" y="4477624"/>
                    <a:ext cx="958214" cy="1655444"/>
                  </a:xfrm>
                  <a:custGeom>
                    <a:avLst/>
                    <a:gdLst>
                      <a:gd name="connsiteX0" fmla="*/ 0 w 958214"/>
                      <a:gd name="connsiteY0" fmla="*/ 1651635 h 1655444"/>
                      <a:gd name="connsiteX1" fmla="*/ 953452 w 958214"/>
                      <a:gd name="connsiteY1" fmla="*/ 0 h 1655444"/>
                      <a:gd name="connsiteX2" fmla="*/ 958215 w 958214"/>
                      <a:gd name="connsiteY2" fmla="*/ 0 h 1655444"/>
                      <a:gd name="connsiteX3" fmla="*/ 2857 w 958214"/>
                      <a:gd name="connsiteY3" fmla="*/ 1655445 h 1655444"/>
                      <a:gd name="connsiteX4" fmla="*/ 0 w 958214"/>
                      <a:gd name="connsiteY4" fmla="*/ 1651635 h 1655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214" h="1655444">
                        <a:moveTo>
                          <a:pt x="0" y="1651635"/>
                        </a:moveTo>
                        <a:lnTo>
                          <a:pt x="953452" y="0"/>
                        </a:lnTo>
                        <a:cubicBezTo>
                          <a:pt x="955357" y="0"/>
                          <a:pt x="956310" y="0"/>
                          <a:pt x="958215" y="0"/>
                        </a:cubicBezTo>
                        <a:lnTo>
                          <a:pt x="2857" y="1655445"/>
                        </a:lnTo>
                        <a:cubicBezTo>
                          <a:pt x="1905" y="1653540"/>
                          <a:pt x="952" y="1652588"/>
                          <a:pt x="0" y="165163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1" name="Forma libre: forma 2001">
                    <a:extLst>
                      <a:ext uri="{FF2B5EF4-FFF2-40B4-BE49-F238E27FC236}">
                        <a16:creationId xmlns:a16="http://schemas.microsoft.com/office/drawing/2014/main" id="{74D2B69A-271C-4AB3-65F8-C340A1505380}"/>
                      </a:ext>
                    </a:extLst>
                  </p:cNvPr>
                  <p:cNvSpPr/>
                  <p:nvPr/>
                </p:nvSpPr>
                <p:spPr>
                  <a:xfrm>
                    <a:off x="9922297" y="4477624"/>
                    <a:ext cx="960119" cy="1659255"/>
                  </a:xfrm>
                  <a:custGeom>
                    <a:avLst/>
                    <a:gdLst>
                      <a:gd name="connsiteX0" fmla="*/ 0 w 960119"/>
                      <a:gd name="connsiteY0" fmla="*/ 1655445 h 1659255"/>
                      <a:gd name="connsiteX1" fmla="*/ 955357 w 960119"/>
                      <a:gd name="connsiteY1" fmla="*/ 0 h 1659255"/>
                      <a:gd name="connsiteX2" fmla="*/ 960120 w 960119"/>
                      <a:gd name="connsiteY2" fmla="*/ 0 h 1659255"/>
                      <a:gd name="connsiteX3" fmla="*/ 1905 w 960119"/>
                      <a:gd name="connsiteY3" fmla="*/ 1659255 h 1659255"/>
                      <a:gd name="connsiteX4" fmla="*/ 0 w 960119"/>
                      <a:gd name="connsiteY4" fmla="*/ 1655445 h 1659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119" h="1659255">
                        <a:moveTo>
                          <a:pt x="0" y="1655445"/>
                        </a:moveTo>
                        <a:lnTo>
                          <a:pt x="955357" y="0"/>
                        </a:lnTo>
                        <a:cubicBezTo>
                          <a:pt x="957263" y="0"/>
                          <a:pt x="958215" y="0"/>
                          <a:pt x="960120" y="0"/>
                        </a:cubicBezTo>
                        <a:lnTo>
                          <a:pt x="1905" y="1659255"/>
                        </a:lnTo>
                        <a:cubicBezTo>
                          <a:pt x="953" y="1657350"/>
                          <a:pt x="953" y="1656398"/>
                          <a:pt x="0" y="165544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2" name="Forma libre: forma 2002">
                    <a:extLst>
                      <a:ext uri="{FF2B5EF4-FFF2-40B4-BE49-F238E27FC236}">
                        <a16:creationId xmlns:a16="http://schemas.microsoft.com/office/drawing/2014/main" id="{285CCECF-2A06-EC4C-89F1-DC6148D3142D}"/>
                      </a:ext>
                    </a:extLst>
                  </p:cNvPr>
                  <p:cNvSpPr/>
                  <p:nvPr/>
                </p:nvSpPr>
                <p:spPr>
                  <a:xfrm>
                    <a:off x="9924202" y="4477624"/>
                    <a:ext cx="962025" cy="1663065"/>
                  </a:xfrm>
                  <a:custGeom>
                    <a:avLst/>
                    <a:gdLst>
                      <a:gd name="connsiteX0" fmla="*/ 0 w 962025"/>
                      <a:gd name="connsiteY0" fmla="*/ 1659255 h 1663065"/>
                      <a:gd name="connsiteX1" fmla="*/ 958215 w 962025"/>
                      <a:gd name="connsiteY1" fmla="*/ 0 h 1663065"/>
                      <a:gd name="connsiteX2" fmla="*/ 962025 w 962025"/>
                      <a:gd name="connsiteY2" fmla="*/ 0 h 1663065"/>
                      <a:gd name="connsiteX3" fmla="*/ 1905 w 962025"/>
                      <a:gd name="connsiteY3" fmla="*/ 1663065 h 1663065"/>
                      <a:gd name="connsiteX4" fmla="*/ 0 w 962025"/>
                      <a:gd name="connsiteY4" fmla="*/ 1659255 h 1663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1663065">
                        <a:moveTo>
                          <a:pt x="0" y="1659255"/>
                        </a:moveTo>
                        <a:lnTo>
                          <a:pt x="958215" y="0"/>
                        </a:lnTo>
                        <a:cubicBezTo>
                          <a:pt x="960120" y="0"/>
                          <a:pt x="961072" y="0"/>
                          <a:pt x="962025" y="0"/>
                        </a:cubicBezTo>
                        <a:lnTo>
                          <a:pt x="1905" y="1663065"/>
                        </a:lnTo>
                        <a:cubicBezTo>
                          <a:pt x="1905" y="1661160"/>
                          <a:pt x="952" y="1660207"/>
                          <a:pt x="0" y="165925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3" name="Forma libre: forma 2003">
                    <a:extLst>
                      <a:ext uri="{FF2B5EF4-FFF2-40B4-BE49-F238E27FC236}">
                        <a16:creationId xmlns:a16="http://schemas.microsoft.com/office/drawing/2014/main" id="{663E8445-AE9B-A26A-FA39-4285BAAF5DFA}"/>
                      </a:ext>
                    </a:extLst>
                  </p:cNvPr>
                  <p:cNvSpPr/>
                  <p:nvPr/>
                </p:nvSpPr>
                <p:spPr>
                  <a:xfrm>
                    <a:off x="9926107" y="4477624"/>
                    <a:ext cx="964882" cy="1666875"/>
                  </a:xfrm>
                  <a:custGeom>
                    <a:avLst/>
                    <a:gdLst>
                      <a:gd name="connsiteX0" fmla="*/ 0 w 964882"/>
                      <a:gd name="connsiteY0" fmla="*/ 1663065 h 1666875"/>
                      <a:gd name="connsiteX1" fmla="*/ 960120 w 964882"/>
                      <a:gd name="connsiteY1" fmla="*/ 0 h 1666875"/>
                      <a:gd name="connsiteX2" fmla="*/ 964883 w 964882"/>
                      <a:gd name="connsiteY2" fmla="*/ 0 h 1666875"/>
                      <a:gd name="connsiteX3" fmla="*/ 2858 w 964882"/>
                      <a:gd name="connsiteY3" fmla="*/ 1666875 h 1666875"/>
                      <a:gd name="connsiteX4" fmla="*/ 0 w 964882"/>
                      <a:gd name="connsiteY4" fmla="*/ 1663065 h 166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882" h="1666875">
                        <a:moveTo>
                          <a:pt x="0" y="1663065"/>
                        </a:moveTo>
                        <a:lnTo>
                          <a:pt x="960120" y="0"/>
                        </a:lnTo>
                        <a:cubicBezTo>
                          <a:pt x="962025" y="0"/>
                          <a:pt x="962978" y="0"/>
                          <a:pt x="964883" y="0"/>
                        </a:cubicBezTo>
                        <a:lnTo>
                          <a:pt x="2858" y="1666875"/>
                        </a:lnTo>
                        <a:cubicBezTo>
                          <a:pt x="1905" y="1664970"/>
                          <a:pt x="953" y="1664018"/>
                          <a:pt x="0" y="166306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4" name="Forma libre: forma 2004">
                    <a:extLst>
                      <a:ext uri="{FF2B5EF4-FFF2-40B4-BE49-F238E27FC236}">
                        <a16:creationId xmlns:a16="http://schemas.microsoft.com/office/drawing/2014/main" id="{590E281E-F3F0-0F4D-3EB1-C8591940C30F}"/>
                      </a:ext>
                    </a:extLst>
                  </p:cNvPr>
                  <p:cNvSpPr/>
                  <p:nvPr/>
                </p:nvSpPr>
                <p:spPr>
                  <a:xfrm>
                    <a:off x="9928965" y="4477624"/>
                    <a:ext cx="965834" cy="1669732"/>
                  </a:xfrm>
                  <a:custGeom>
                    <a:avLst/>
                    <a:gdLst>
                      <a:gd name="connsiteX0" fmla="*/ 0 w 965834"/>
                      <a:gd name="connsiteY0" fmla="*/ 1666875 h 1669732"/>
                      <a:gd name="connsiteX1" fmla="*/ 962025 w 965834"/>
                      <a:gd name="connsiteY1" fmla="*/ 0 h 1669732"/>
                      <a:gd name="connsiteX2" fmla="*/ 965835 w 965834"/>
                      <a:gd name="connsiteY2" fmla="*/ 0 h 1669732"/>
                      <a:gd name="connsiteX3" fmla="*/ 1905 w 965834"/>
                      <a:gd name="connsiteY3" fmla="*/ 1669732 h 1669732"/>
                      <a:gd name="connsiteX4" fmla="*/ 0 w 965834"/>
                      <a:gd name="connsiteY4" fmla="*/ 1666875 h 1669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5834" h="1669732">
                        <a:moveTo>
                          <a:pt x="0" y="1666875"/>
                        </a:moveTo>
                        <a:lnTo>
                          <a:pt x="962025" y="0"/>
                        </a:lnTo>
                        <a:cubicBezTo>
                          <a:pt x="963930" y="0"/>
                          <a:pt x="964882" y="0"/>
                          <a:pt x="965835" y="0"/>
                        </a:cubicBezTo>
                        <a:lnTo>
                          <a:pt x="1905" y="1669732"/>
                        </a:lnTo>
                        <a:cubicBezTo>
                          <a:pt x="952" y="1668780"/>
                          <a:pt x="0" y="1667828"/>
                          <a:pt x="0" y="166687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5" name="Forma libre: forma 2005">
                    <a:extLst>
                      <a:ext uri="{FF2B5EF4-FFF2-40B4-BE49-F238E27FC236}">
                        <a16:creationId xmlns:a16="http://schemas.microsoft.com/office/drawing/2014/main" id="{A41EDA42-842B-E1D8-1FFF-B28FFCEA8D0D}"/>
                      </a:ext>
                    </a:extLst>
                  </p:cNvPr>
                  <p:cNvSpPr/>
                  <p:nvPr/>
                </p:nvSpPr>
                <p:spPr>
                  <a:xfrm>
                    <a:off x="9930869" y="4477624"/>
                    <a:ext cx="968692" cy="1673542"/>
                  </a:xfrm>
                  <a:custGeom>
                    <a:avLst/>
                    <a:gdLst>
                      <a:gd name="connsiteX0" fmla="*/ 0 w 968692"/>
                      <a:gd name="connsiteY0" fmla="*/ 1669732 h 1673542"/>
                      <a:gd name="connsiteX1" fmla="*/ 963930 w 968692"/>
                      <a:gd name="connsiteY1" fmla="*/ 0 h 1673542"/>
                      <a:gd name="connsiteX2" fmla="*/ 968693 w 968692"/>
                      <a:gd name="connsiteY2" fmla="*/ 0 h 1673542"/>
                      <a:gd name="connsiteX3" fmla="*/ 1905 w 968692"/>
                      <a:gd name="connsiteY3" fmla="*/ 1673543 h 1673542"/>
                      <a:gd name="connsiteX4" fmla="*/ 0 w 968692"/>
                      <a:gd name="connsiteY4" fmla="*/ 1669732 h 1673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692" h="1673542">
                        <a:moveTo>
                          <a:pt x="0" y="1669732"/>
                        </a:moveTo>
                        <a:lnTo>
                          <a:pt x="963930" y="0"/>
                        </a:lnTo>
                        <a:cubicBezTo>
                          <a:pt x="965835" y="0"/>
                          <a:pt x="966788" y="0"/>
                          <a:pt x="968693" y="0"/>
                        </a:cubicBezTo>
                        <a:lnTo>
                          <a:pt x="1905" y="1673543"/>
                        </a:lnTo>
                        <a:cubicBezTo>
                          <a:pt x="953" y="1672590"/>
                          <a:pt x="953" y="1671638"/>
                          <a:pt x="0" y="1669732"/>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6" name="Forma libre: forma 2006">
                    <a:extLst>
                      <a:ext uri="{FF2B5EF4-FFF2-40B4-BE49-F238E27FC236}">
                        <a16:creationId xmlns:a16="http://schemas.microsoft.com/office/drawing/2014/main" id="{C24E41E4-0062-1A83-E19D-395CF48AF518}"/>
                      </a:ext>
                    </a:extLst>
                  </p:cNvPr>
                  <p:cNvSpPr/>
                  <p:nvPr/>
                </p:nvSpPr>
                <p:spPr>
                  <a:xfrm>
                    <a:off x="9932775" y="4477624"/>
                    <a:ext cx="971550" cy="1677352"/>
                  </a:xfrm>
                  <a:custGeom>
                    <a:avLst/>
                    <a:gdLst>
                      <a:gd name="connsiteX0" fmla="*/ 0 w 971550"/>
                      <a:gd name="connsiteY0" fmla="*/ 1673543 h 1677352"/>
                      <a:gd name="connsiteX1" fmla="*/ 966788 w 971550"/>
                      <a:gd name="connsiteY1" fmla="*/ 0 h 1677352"/>
                      <a:gd name="connsiteX2" fmla="*/ 971550 w 971550"/>
                      <a:gd name="connsiteY2" fmla="*/ 0 h 1677352"/>
                      <a:gd name="connsiteX3" fmla="*/ 1905 w 971550"/>
                      <a:gd name="connsiteY3" fmla="*/ 1677353 h 1677352"/>
                      <a:gd name="connsiteX4" fmla="*/ 0 w 971550"/>
                      <a:gd name="connsiteY4" fmla="*/ 1673543 h 16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50" h="1677352">
                        <a:moveTo>
                          <a:pt x="0" y="1673543"/>
                        </a:moveTo>
                        <a:lnTo>
                          <a:pt x="966788" y="0"/>
                        </a:lnTo>
                        <a:cubicBezTo>
                          <a:pt x="968692" y="0"/>
                          <a:pt x="969645" y="0"/>
                          <a:pt x="971550" y="0"/>
                        </a:cubicBezTo>
                        <a:lnTo>
                          <a:pt x="1905" y="1677353"/>
                        </a:lnTo>
                        <a:cubicBezTo>
                          <a:pt x="1905" y="1676400"/>
                          <a:pt x="953" y="1675448"/>
                          <a:pt x="0" y="167354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7" name="Forma libre: forma 2007">
                    <a:extLst>
                      <a:ext uri="{FF2B5EF4-FFF2-40B4-BE49-F238E27FC236}">
                        <a16:creationId xmlns:a16="http://schemas.microsoft.com/office/drawing/2014/main" id="{5CED4A88-DC18-F7BC-6AB8-9055FBB00985}"/>
                      </a:ext>
                    </a:extLst>
                  </p:cNvPr>
                  <p:cNvSpPr/>
                  <p:nvPr/>
                </p:nvSpPr>
                <p:spPr>
                  <a:xfrm>
                    <a:off x="9934679" y="4477624"/>
                    <a:ext cx="973455" cy="1682115"/>
                  </a:xfrm>
                  <a:custGeom>
                    <a:avLst/>
                    <a:gdLst>
                      <a:gd name="connsiteX0" fmla="*/ 0 w 973455"/>
                      <a:gd name="connsiteY0" fmla="*/ 1677353 h 1682115"/>
                      <a:gd name="connsiteX1" fmla="*/ 968693 w 973455"/>
                      <a:gd name="connsiteY1" fmla="*/ 0 h 1682115"/>
                      <a:gd name="connsiteX2" fmla="*/ 973455 w 973455"/>
                      <a:gd name="connsiteY2" fmla="*/ 0 h 1682115"/>
                      <a:gd name="connsiteX3" fmla="*/ 2858 w 973455"/>
                      <a:gd name="connsiteY3" fmla="*/ 1682115 h 1682115"/>
                      <a:gd name="connsiteX4" fmla="*/ 0 w 973455"/>
                      <a:gd name="connsiteY4" fmla="*/ 1677353 h 1682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455" h="1682115">
                        <a:moveTo>
                          <a:pt x="0" y="1677353"/>
                        </a:moveTo>
                        <a:lnTo>
                          <a:pt x="968693" y="0"/>
                        </a:lnTo>
                        <a:cubicBezTo>
                          <a:pt x="970598" y="0"/>
                          <a:pt x="971550" y="0"/>
                          <a:pt x="973455" y="0"/>
                        </a:cubicBezTo>
                        <a:lnTo>
                          <a:pt x="2858" y="1682115"/>
                        </a:lnTo>
                        <a:cubicBezTo>
                          <a:pt x="1905" y="1680210"/>
                          <a:pt x="953" y="1679257"/>
                          <a:pt x="0" y="167735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8" name="Forma libre: forma 2008">
                    <a:extLst>
                      <a:ext uri="{FF2B5EF4-FFF2-40B4-BE49-F238E27FC236}">
                        <a16:creationId xmlns:a16="http://schemas.microsoft.com/office/drawing/2014/main" id="{5A8F8E5C-8D62-A90C-A840-46DAB0B0F071}"/>
                      </a:ext>
                    </a:extLst>
                  </p:cNvPr>
                  <p:cNvSpPr/>
                  <p:nvPr/>
                </p:nvSpPr>
                <p:spPr>
                  <a:xfrm>
                    <a:off x="9937537" y="4477624"/>
                    <a:ext cx="975359" cy="1685925"/>
                  </a:xfrm>
                  <a:custGeom>
                    <a:avLst/>
                    <a:gdLst>
                      <a:gd name="connsiteX0" fmla="*/ 0 w 975359"/>
                      <a:gd name="connsiteY0" fmla="*/ 1682115 h 1685925"/>
                      <a:gd name="connsiteX1" fmla="*/ 970597 w 975359"/>
                      <a:gd name="connsiteY1" fmla="*/ 0 h 1685925"/>
                      <a:gd name="connsiteX2" fmla="*/ 975360 w 975359"/>
                      <a:gd name="connsiteY2" fmla="*/ 0 h 1685925"/>
                      <a:gd name="connsiteX3" fmla="*/ 1905 w 975359"/>
                      <a:gd name="connsiteY3" fmla="*/ 1685925 h 1685925"/>
                      <a:gd name="connsiteX4" fmla="*/ 0 w 975359"/>
                      <a:gd name="connsiteY4" fmla="*/ 1682115 h 168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359" h="1685925">
                        <a:moveTo>
                          <a:pt x="0" y="1682115"/>
                        </a:moveTo>
                        <a:lnTo>
                          <a:pt x="970597" y="0"/>
                        </a:lnTo>
                        <a:cubicBezTo>
                          <a:pt x="972503" y="0"/>
                          <a:pt x="973455" y="0"/>
                          <a:pt x="975360" y="0"/>
                        </a:cubicBezTo>
                        <a:lnTo>
                          <a:pt x="1905" y="1685925"/>
                        </a:lnTo>
                        <a:cubicBezTo>
                          <a:pt x="1905" y="1684020"/>
                          <a:pt x="953" y="1683068"/>
                          <a:pt x="0" y="168211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9" name="Forma libre: forma 2009">
                    <a:extLst>
                      <a:ext uri="{FF2B5EF4-FFF2-40B4-BE49-F238E27FC236}">
                        <a16:creationId xmlns:a16="http://schemas.microsoft.com/office/drawing/2014/main" id="{4859F4C7-5A21-4B59-D051-4C05FD96B09E}"/>
                      </a:ext>
                    </a:extLst>
                  </p:cNvPr>
                  <p:cNvSpPr/>
                  <p:nvPr/>
                </p:nvSpPr>
                <p:spPr>
                  <a:xfrm>
                    <a:off x="9939442" y="4477624"/>
                    <a:ext cx="978217" cy="1689734"/>
                  </a:xfrm>
                  <a:custGeom>
                    <a:avLst/>
                    <a:gdLst>
                      <a:gd name="connsiteX0" fmla="*/ 0 w 978217"/>
                      <a:gd name="connsiteY0" fmla="*/ 1685925 h 1689734"/>
                      <a:gd name="connsiteX1" fmla="*/ 973455 w 978217"/>
                      <a:gd name="connsiteY1" fmla="*/ 0 h 1689734"/>
                      <a:gd name="connsiteX2" fmla="*/ 978218 w 978217"/>
                      <a:gd name="connsiteY2" fmla="*/ 0 h 1689734"/>
                      <a:gd name="connsiteX3" fmla="*/ 2858 w 978217"/>
                      <a:gd name="connsiteY3" fmla="*/ 1689735 h 1689734"/>
                      <a:gd name="connsiteX4" fmla="*/ 0 w 978217"/>
                      <a:gd name="connsiteY4" fmla="*/ 1685925 h 168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217" h="1689734">
                        <a:moveTo>
                          <a:pt x="0" y="1685925"/>
                        </a:moveTo>
                        <a:lnTo>
                          <a:pt x="973455" y="0"/>
                        </a:lnTo>
                        <a:cubicBezTo>
                          <a:pt x="975360" y="0"/>
                          <a:pt x="977265" y="0"/>
                          <a:pt x="978218" y="0"/>
                        </a:cubicBezTo>
                        <a:lnTo>
                          <a:pt x="2858" y="1689735"/>
                        </a:lnTo>
                        <a:cubicBezTo>
                          <a:pt x="1905" y="1688782"/>
                          <a:pt x="953" y="1686878"/>
                          <a:pt x="0" y="168592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0" name="Forma libre: forma 2010">
                    <a:extLst>
                      <a:ext uri="{FF2B5EF4-FFF2-40B4-BE49-F238E27FC236}">
                        <a16:creationId xmlns:a16="http://schemas.microsoft.com/office/drawing/2014/main" id="{D0BCAD9A-2875-D917-5FF9-2BB3461F1A9E}"/>
                      </a:ext>
                    </a:extLst>
                  </p:cNvPr>
                  <p:cNvSpPr/>
                  <p:nvPr/>
                </p:nvSpPr>
                <p:spPr>
                  <a:xfrm>
                    <a:off x="9942300" y="4477624"/>
                    <a:ext cx="980122" cy="1694497"/>
                  </a:xfrm>
                  <a:custGeom>
                    <a:avLst/>
                    <a:gdLst>
                      <a:gd name="connsiteX0" fmla="*/ 0 w 980122"/>
                      <a:gd name="connsiteY0" fmla="*/ 1689735 h 1694497"/>
                      <a:gd name="connsiteX1" fmla="*/ 975360 w 980122"/>
                      <a:gd name="connsiteY1" fmla="*/ 0 h 1694497"/>
                      <a:gd name="connsiteX2" fmla="*/ 980122 w 980122"/>
                      <a:gd name="connsiteY2" fmla="*/ 0 h 1694497"/>
                      <a:gd name="connsiteX3" fmla="*/ 2857 w 980122"/>
                      <a:gd name="connsiteY3" fmla="*/ 1694498 h 1694497"/>
                      <a:gd name="connsiteX4" fmla="*/ 0 w 980122"/>
                      <a:gd name="connsiteY4" fmla="*/ 1689735 h 1694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122" h="1694497">
                        <a:moveTo>
                          <a:pt x="0" y="1689735"/>
                        </a:moveTo>
                        <a:lnTo>
                          <a:pt x="975360" y="0"/>
                        </a:lnTo>
                        <a:cubicBezTo>
                          <a:pt x="977265" y="0"/>
                          <a:pt x="979170" y="0"/>
                          <a:pt x="980122" y="0"/>
                        </a:cubicBezTo>
                        <a:lnTo>
                          <a:pt x="2857" y="1694498"/>
                        </a:lnTo>
                        <a:cubicBezTo>
                          <a:pt x="1905" y="1693545"/>
                          <a:pt x="953" y="1691640"/>
                          <a:pt x="0" y="168973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1" name="Forma libre: forma 2011">
                    <a:extLst>
                      <a:ext uri="{FF2B5EF4-FFF2-40B4-BE49-F238E27FC236}">
                        <a16:creationId xmlns:a16="http://schemas.microsoft.com/office/drawing/2014/main" id="{2558AD47-D20F-CF64-2C00-A2C8948DC0D8}"/>
                      </a:ext>
                    </a:extLst>
                  </p:cNvPr>
                  <p:cNvSpPr/>
                  <p:nvPr/>
                </p:nvSpPr>
                <p:spPr>
                  <a:xfrm>
                    <a:off x="9945157" y="4477624"/>
                    <a:ext cx="983932" cy="1699259"/>
                  </a:xfrm>
                  <a:custGeom>
                    <a:avLst/>
                    <a:gdLst>
                      <a:gd name="connsiteX0" fmla="*/ 0 w 983932"/>
                      <a:gd name="connsiteY0" fmla="*/ 1694498 h 1699259"/>
                      <a:gd name="connsiteX1" fmla="*/ 978218 w 983932"/>
                      <a:gd name="connsiteY1" fmla="*/ 0 h 1699259"/>
                      <a:gd name="connsiteX2" fmla="*/ 983933 w 983932"/>
                      <a:gd name="connsiteY2" fmla="*/ 0 h 1699259"/>
                      <a:gd name="connsiteX3" fmla="*/ 2858 w 983932"/>
                      <a:gd name="connsiteY3" fmla="*/ 1699260 h 1699259"/>
                      <a:gd name="connsiteX4" fmla="*/ 0 w 983932"/>
                      <a:gd name="connsiteY4" fmla="*/ 1694498 h 1699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932" h="1699259">
                        <a:moveTo>
                          <a:pt x="0" y="1694498"/>
                        </a:moveTo>
                        <a:lnTo>
                          <a:pt x="978218" y="0"/>
                        </a:lnTo>
                        <a:cubicBezTo>
                          <a:pt x="980122" y="0"/>
                          <a:pt x="982028" y="0"/>
                          <a:pt x="983933" y="0"/>
                        </a:cubicBezTo>
                        <a:lnTo>
                          <a:pt x="2858" y="1699260"/>
                        </a:lnTo>
                        <a:cubicBezTo>
                          <a:pt x="1905" y="1697355"/>
                          <a:pt x="953" y="1696403"/>
                          <a:pt x="0" y="169449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2" name="Forma libre: forma 2012">
                    <a:extLst>
                      <a:ext uri="{FF2B5EF4-FFF2-40B4-BE49-F238E27FC236}">
                        <a16:creationId xmlns:a16="http://schemas.microsoft.com/office/drawing/2014/main" id="{57DDBBE0-27AC-0532-17BF-ECAD81EDEAD4}"/>
                      </a:ext>
                    </a:extLst>
                  </p:cNvPr>
                  <p:cNvSpPr/>
                  <p:nvPr/>
                </p:nvSpPr>
                <p:spPr>
                  <a:xfrm>
                    <a:off x="9948015" y="4477624"/>
                    <a:ext cx="986789" cy="1704022"/>
                  </a:xfrm>
                  <a:custGeom>
                    <a:avLst/>
                    <a:gdLst>
                      <a:gd name="connsiteX0" fmla="*/ 0 w 986789"/>
                      <a:gd name="connsiteY0" fmla="*/ 1699260 h 1704022"/>
                      <a:gd name="connsiteX1" fmla="*/ 981075 w 986789"/>
                      <a:gd name="connsiteY1" fmla="*/ 0 h 1704022"/>
                      <a:gd name="connsiteX2" fmla="*/ 986790 w 986789"/>
                      <a:gd name="connsiteY2" fmla="*/ 0 h 1704022"/>
                      <a:gd name="connsiteX3" fmla="*/ 2857 w 986789"/>
                      <a:gd name="connsiteY3" fmla="*/ 1704023 h 1704022"/>
                      <a:gd name="connsiteX4" fmla="*/ 0 w 986789"/>
                      <a:gd name="connsiteY4" fmla="*/ 1699260 h 1704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6789" h="1704022">
                        <a:moveTo>
                          <a:pt x="0" y="1699260"/>
                        </a:moveTo>
                        <a:lnTo>
                          <a:pt x="981075" y="0"/>
                        </a:lnTo>
                        <a:cubicBezTo>
                          <a:pt x="982980" y="0"/>
                          <a:pt x="984885" y="0"/>
                          <a:pt x="986790" y="0"/>
                        </a:cubicBezTo>
                        <a:lnTo>
                          <a:pt x="2857" y="1704023"/>
                        </a:lnTo>
                        <a:cubicBezTo>
                          <a:pt x="1905" y="1703070"/>
                          <a:pt x="952" y="1701165"/>
                          <a:pt x="0" y="169926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3" name="Forma libre: forma 2013">
                    <a:extLst>
                      <a:ext uri="{FF2B5EF4-FFF2-40B4-BE49-F238E27FC236}">
                        <a16:creationId xmlns:a16="http://schemas.microsoft.com/office/drawing/2014/main" id="{F85AB8F6-0629-DE70-B4EA-A64F3FEF892C}"/>
                      </a:ext>
                    </a:extLst>
                  </p:cNvPr>
                  <p:cNvSpPr/>
                  <p:nvPr/>
                </p:nvSpPr>
                <p:spPr>
                  <a:xfrm>
                    <a:off x="9950872" y="4477624"/>
                    <a:ext cx="990600" cy="1709737"/>
                  </a:xfrm>
                  <a:custGeom>
                    <a:avLst/>
                    <a:gdLst>
                      <a:gd name="connsiteX0" fmla="*/ 0 w 990600"/>
                      <a:gd name="connsiteY0" fmla="*/ 1704023 h 1709737"/>
                      <a:gd name="connsiteX1" fmla="*/ 983932 w 990600"/>
                      <a:gd name="connsiteY1" fmla="*/ 0 h 1709737"/>
                      <a:gd name="connsiteX2" fmla="*/ 990600 w 990600"/>
                      <a:gd name="connsiteY2" fmla="*/ 0 h 1709737"/>
                      <a:gd name="connsiteX3" fmla="*/ 2857 w 990600"/>
                      <a:gd name="connsiteY3" fmla="*/ 1709738 h 1709737"/>
                      <a:gd name="connsiteX4" fmla="*/ 0 w 990600"/>
                      <a:gd name="connsiteY4" fmla="*/ 1704023 h 1709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0" h="1709737">
                        <a:moveTo>
                          <a:pt x="0" y="1704023"/>
                        </a:moveTo>
                        <a:lnTo>
                          <a:pt x="983932" y="0"/>
                        </a:lnTo>
                        <a:cubicBezTo>
                          <a:pt x="985838" y="0"/>
                          <a:pt x="987743" y="0"/>
                          <a:pt x="990600" y="0"/>
                        </a:cubicBezTo>
                        <a:lnTo>
                          <a:pt x="2857" y="1709738"/>
                        </a:lnTo>
                        <a:cubicBezTo>
                          <a:pt x="1905" y="1707832"/>
                          <a:pt x="953" y="1705928"/>
                          <a:pt x="0" y="170402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4" name="Forma libre: forma 2014">
                    <a:extLst>
                      <a:ext uri="{FF2B5EF4-FFF2-40B4-BE49-F238E27FC236}">
                        <a16:creationId xmlns:a16="http://schemas.microsoft.com/office/drawing/2014/main" id="{0F20A7C8-7409-18C7-2CAA-592A562A372E}"/>
                      </a:ext>
                    </a:extLst>
                  </p:cNvPr>
                  <p:cNvSpPr/>
                  <p:nvPr/>
                </p:nvSpPr>
                <p:spPr>
                  <a:xfrm>
                    <a:off x="9953729" y="4477624"/>
                    <a:ext cx="993457" cy="1715452"/>
                  </a:xfrm>
                  <a:custGeom>
                    <a:avLst/>
                    <a:gdLst>
                      <a:gd name="connsiteX0" fmla="*/ 0 w 993457"/>
                      <a:gd name="connsiteY0" fmla="*/ 1709738 h 1715452"/>
                      <a:gd name="connsiteX1" fmla="*/ 986790 w 993457"/>
                      <a:gd name="connsiteY1" fmla="*/ 0 h 1715452"/>
                      <a:gd name="connsiteX2" fmla="*/ 993458 w 993457"/>
                      <a:gd name="connsiteY2" fmla="*/ 0 h 1715452"/>
                      <a:gd name="connsiteX3" fmla="*/ 2858 w 993457"/>
                      <a:gd name="connsiteY3" fmla="*/ 1715453 h 1715452"/>
                      <a:gd name="connsiteX4" fmla="*/ 0 w 993457"/>
                      <a:gd name="connsiteY4" fmla="*/ 1709738 h 1715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457" h="1715452">
                        <a:moveTo>
                          <a:pt x="0" y="1709738"/>
                        </a:moveTo>
                        <a:lnTo>
                          <a:pt x="986790" y="0"/>
                        </a:lnTo>
                        <a:cubicBezTo>
                          <a:pt x="988695" y="0"/>
                          <a:pt x="991553" y="0"/>
                          <a:pt x="993458" y="0"/>
                        </a:cubicBezTo>
                        <a:lnTo>
                          <a:pt x="2858" y="1715453"/>
                        </a:lnTo>
                        <a:cubicBezTo>
                          <a:pt x="1905" y="1713548"/>
                          <a:pt x="953" y="1711643"/>
                          <a:pt x="0" y="170973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5" name="Forma libre: forma 2015">
                    <a:extLst>
                      <a:ext uri="{FF2B5EF4-FFF2-40B4-BE49-F238E27FC236}">
                        <a16:creationId xmlns:a16="http://schemas.microsoft.com/office/drawing/2014/main" id="{18E6FED8-6344-1694-F361-CF9403EFB15B}"/>
                      </a:ext>
                    </a:extLst>
                  </p:cNvPr>
                  <p:cNvSpPr/>
                  <p:nvPr/>
                </p:nvSpPr>
                <p:spPr>
                  <a:xfrm>
                    <a:off x="9956587" y="4477624"/>
                    <a:ext cx="997267" cy="1722119"/>
                  </a:xfrm>
                  <a:custGeom>
                    <a:avLst/>
                    <a:gdLst>
                      <a:gd name="connsiteX0" fmla="*/ 0 w 997267"/>
                      <a:gd name="connsiteY0" fmla="*/ 1715453 h 1722119"/>
                      <a:gd name="connsiteX1" fmla="*/ 990600 w 997267"/>
                      <a:gd name="connsiteY1" fmla="*/ 0 h 1722119"/>
                      <a:gd name="connsiteX2" fmla="*/ 997267 w 997267"/>
                      <a:gd name="connsiteY2" fmla="*/ 0 h 1722119"/>
                      <a:gd name="connsiteX3" fmla="*/ 3810 w 997267"/>
                      <a:gd name="connsiteY3" fmla="*/ 1722120 h 1722119"/>
                      <a:gd name="connsiteX4" fmla="*/ 0 w 997267"/>
                      <a:gd name="connsiteY4" fmla="*/ 1715453 h 1722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267" h="1722119">
                        <a:moveTo>
                          <a:pt x="0" y="1715453"/>
                        </a:moveTo>
                        <a:lnTo>
                          <a:pt x="990600" y="0"/>
                        </a:lnTo>
                        <a:cubicBezTo>
                          <a:pt x="993457" y="0"/>
                          <a:pt x="995363" y="0"/>
                          <a:pt x="997267" y="0"/>
                        </a:cubicBezTo>
                        <a:lnTo>
                          <a:pt x="3810" y="1722120"/>
                        </a:lnTo>
                        <a:cubicBezTo>
                          <a:pt x="2857" y="1720215"/>
                          <a:pt x="1905" y="1718310"/>
                          <a:pt x="0" y="171545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6" name="Forma libre: forma 2016">
                    <a:extLst>
                      <a:ext uri="{FF2B5EF4-FFF2-40B4-BE49-F238E27FC236}">
                        <a16:creationId xmlns:a16="http://schemas.microsoft.com/office/drawing/2014/main" id="{4B1A6E0E-77BE-B807-9593-B53164813B07}"/>
                      </a:ext>
                    </a:extLst>
                  </p:cNvPr>
                  <p:cNvSpPr/>
                  <p:nvPr/>
                </p:nvSpPr>
                <p:spPr>
                  <a:xfrm>
                    <a:off x="9960397" y="4477624"/>
                    <a:ext cx="1002030" cy="1727834"/>
                  </a:xfrm>
                  <a:custGeom>
                    <a:avLst/>
                    <a:gdLst>
                      <a:gd name="connsiteX0" fmla="*/ 0 w 1002030"/>
                      <a:gd name="connsiteY0" fmla="*/ 1722120 h 1727834"/>
                      <a:gd name="connsiteX1" fmla="*/ 994410 w 1002030"/>
                      <a:gd name="connsiteY1" fmla="*/ 0 h 1727834"/>
                      <a:gd name="connsiteX2" fmla="*/ 1002030 w 1002030"/>
                      <a:gd name="connsiteY2" fmla="*/ 0 h 1727834"/>
                      <a:gd name="connsiteX3" fmla="*/ 3810 w 1002030"/>
                      <a:gd name="connsiteY3" fmla="*/ 1727835 h 1727834"/>
                      <a:gd name="connsiteX4" fmla="*/ 0 w 1002030"/>
                      <a:gd name="connsiteY4" fmla="*/ 1722120 h 1727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030" h="1727834">
                        <a:moveTo>
                          <a:pt x="0" y="1722120"/>
                        </a:moveTo>
                        <a:lnTo>
                          <a:pt x="994410" y="0"/>
                        </a:lnTo>
                        <a:cubicBezTo>
                          <a:pt x="997268" y="0"/>
                          <a:pt x="1000125" y="0"/>
                          <a:pt x="1002030" y="0"/>
                        </a:cubicBezTo>
                        <a:lnTo>
                          <a:pt x="3810" y="1727835"/>
                        </a:lnTo>
                        <a:cubicBezTo>
                          <a:pt x="2857" y="1726882"/>
                          <a:pt x="1905" y="1724025"/>
                          <a:pt x="0" y="172212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7" name="Forma libre: forma 2017">
                    <a:extLst>
                      <a:ext uri="{FF2B5EF4-FFF2-40B4-BE49-F238E27FC236}">
                        <a16:creationId xmlns:a16="http://schemas.microsoft.com/office/drawing/2014/main" id="{C1CBA2F7-C25C-3EC5-CA54-8816556A2B28}"/>
                      </a:ext>
                    </a:extLst>
                  </p:cNvPr>
                  <p:cNvSpPr/>
                  <p:nvPr/>
                </p:nvSpPr>
                <p:spPr>
                  <a:xfrm>
                    <a:off x="9964207" y="4477624"/>
                    <a:ext cx="1004887" cy="1733550"/>
                  </a:xfrm>
                  <a:custGeom>
                    <a:avLst/>
                    <a:gdLst>
                      <a:gd name="connsiteX0" fmla="*/ 0 w 1004887"/>
                      <a:gd name="connsiteY0" fmla="*/ 1727835 h 1733550"/>
                      <a:gd name="connsiteX1" fmla="*/ 998220 w 1004887"/>
                      <a:gd name="connsiteY1" fmla="*/ 0 h 1733550"/>
                      <a:gd name="connsiteX2" fmla="*/ 1004888 w 1004887"/>
                      <a:gd name="connsiteY2" fmla="*/ 0 h 1733550"/>
                      <a:gd name="connsiteX3" fmla="*/ 2858 w 1004887"/>
                      <a:gd name="connsiteY3" fmla="*/ 1733550 h 1733550"/>
                      <a:gd name="connsiteX4" fmla="*/ 0 w 1004887"/>
                      <a:gd name="connsiteY4" fmla="*/ 1727835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887" h="1733550">
                        <a:moveTo>
                          <a:pt x="0" y="1727835"/>
                        </a:moveTo>
                        <a:lnTo>
                          <a:pt x="998220" y="0"/>
                        </a:lnTo>
                        <a:cubicBezTo>
                          <a:pt x="1002030" y="0"/>
                          <a:pt x="1004888" y="0"/>
                          <a:pt x="1004888" y="0"/>
                        </a:cubicBezTo>
                        <a:lnTo>
                          <a:pt x="2858" y="1733550"/>
                        </a:lnTo>
                        <a:cubicBezTo>
                          <a:pt x="2858" y="1733550"/>
                          <a:pt x="1905" y="1731645"/>
                          <a:pt x="0" y="172783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426" name="Gráfico 436">
                <a:extLst>
                  <a:ext uri="{FF2B5EF4-FFF2-40B4-BE49-F238E27FC236}">
                    <a16:creationId xmlns:a16="http://schemas.microsoft.com/office/drawing/2014/main" id="{2D7E822A-8997-A093-F0F0-F41D77D9E587}"/>
                  </a:ext>
                </a:extLst>
              </p:cNvPr>
              <p:cNvGrpSpPr/>
              <p:nvPr/>
            </p:nvGrpSpPr>
            <p:grpSpPr>
              <a:xfrm>
                <a:off x="6964785" y="4477624"/>
                <a:ext cx="1066800" cy="1733550"/>
                <a:chOff x="6964785" y="4477624"/>
                <a:chExt cx="1066800" cy="1733550"/>
              </a:xfrm>
              <a:grpFill/>
            </p:grpSpPr>
            <p:sp>
              <p:nvSpPr>
                <p:cNvPr id="508" name="Forma libre: forma 1968">
                  <a:extLst>
                    <a:ext uri="{FF2B5EF4-FFF2-40B4-BE49-F238E27FC236}">
                      <a16:creationId xmlns:a16="http://schemas.microsoft.com/office/drawing/2014/main" id="{F0E494A9-1A5E-694D-042B-7C525453B496}"/>
                    </a:ext>
                  </a:extLst>
                </p:cNvPr>
                <p:cNvSpPr/>
                <p:nvPr/>
              </p:nvSpPr>
              <p:spPr>
                <a:xfrm>
                  <a:off x="6964785" y="4477624"/>
                  <a:ext cx="1066800" cy="1733550"/>
                </a:xfrm>
                <a:custGeom>
                  <a:avLst/>
                  <a:gdLst>
                    <a:gd name="connsiteX0" fmla="*/ 1066800 w 1066800"/>
                    <a:gd name="connsiteY0" fmla="*/ 1619250 h 1733550"/>
                    <a:gd name="connsiteX1" fmla="*/ 1001078 w 1066800"/>
                    <a:gd name="connsiteY1" fmla="*/ 1733550 h 1733550"/>
                    <a:gd name="connsiteX2" fmla="*/ 0 w 1066800"/>
                    <a:gd name="connsiteY2" fmla="*/ 0 h 1733550"/>
                    <a:gd name="connsiteX3" fmla="*/ 132398 w 1066800"/>
                    <a:gd name="connsiteY3" fmla="*/ 0 h 1733550"/>
                    <a:gd name="connsiteX4" fmla="*/ 1066800 w 1066800"/>
                    <a:gd name="connsiteY4" fmla="*/ 161925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00" h="1733550">
                      <a:moveTo>
                        <a:pt x="1066800" y="1619250"/>
                      </a:moveTo>
                      <a:cubicBezTo>
                        <a:pt x="1030605" y="1682115"/>
                        <a:pt x="1001078" y="1733550"/>
                        <a:pt x="1001078" y="1733550"/>
                      </a:cubicBezTo>
                      <a:lnTo>
                        <a:pt x="0" y="0"/>
                      </a:lnTo>
                      <a:cubicBezTo>
                        <a:pt x="0" y="0"/>
                        <a:pt x="59055" y="0"/>
                        <a:pt x="132398" y="0"/>
                      </a:cubicBezTo>
                      <a:cubicBezTo>
                        <a:pt x="132398" y="0"/>
                        <a:pt x="1066800" y="1619250"/>
                        <a:pt x="1066800" y="161925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09" name="Gráfico 436">
                  <a:extLst>
                    <a:ext uri="{FF2B5EF4-FFF2-40B4-BE49-F238E27FC236}">
                      <a16:creationId xmlns:a16="http://schemas.microsoft.com/office/drawing/2014/main" id="{1E119B20-259F-10DE-26A7-8EB073808CDC}"/>
                    </a:ext>
                  </a:extLst>
                </p:cNvPr>
                <p:cNvGrpSpPr/>
                <p:nvPr/>
              </p:nvGrpSpPr>
              <p:grpSpPr>
                <a:xfrm>
                  <a:off x="6964785" y="4477624"/>
                  <a:ext cx="1066800" cy="1733550"/>
                  <a:chOff x="6964785" y="4477624"/>
                  <a:chExt cx="1066800" cy="1733550"/>
                </a:xfrm>
                <a:grpFill/>
              </p:grpSpPr>
              <p:sp>
                <p:nvSpPr>
                  <p:cNvPr id="510" name="Forma libre: forma 1970">
                    <a:extLst>
                      <a:ext uri="{FF2B5EF4-FFF2-40B4-BE49-F238E27FC236}">
                        <a16:creationId xmlns:a16="http://schemas.microsoft.com/office/drawing/2014/main" id="{C0AE1C72-7B78-1A70-30DB-22BB080D09DF}"/>
                      </a:ext>
                    </a:extLst>
                  </p:cNvPr>
                  <p:cNvSpPr/>
                  <p:nvPr/>
                </p:nvSpPr>
                <p:spPr>
                  <a:xfrm>
                    <a:off x="7096468" y="4477624"/>
                    <a:ext cx="935116" cy="1620202"/>
                  </a:xfrm>
                  <a:custGeom>
                    <a:avLst/>
                    <a:gdLst>
                      <a:gd name="connsiteX0" fmla="*/ 714 w 935116"/>
                      <a:gd name="connsiteY0" fmla="*/ 0 h 1620202"/>
                      <a:gd name="connsiteX1" fmla="*/ 935117 w 935116"/>
                      <a:gd name="connsiteY1" fmla="*/ 1619250 h 1620202"/>
                      <a:gd name="connsiteX2" fmla="*/ 935117 w 935116"/>
                      <a:gd name="connsiteY2" fmla="*/ 1620203 h 1620202"/>
                      <a:gd name="connsiteX3" fmla="*/ 714 w 935116"/>
                      <a:gd name="connsiteY3" fmla="*/ 0 h 1620202"/>
                      <a:gd name="connsiteX4" fmla="*/ 714 w 935116"/>
                      <a:gd name="connsiteY4" fmla="*/ 0 h 1620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116" h="1620202">
                        <a:moveTo>
                          <a:pt x="714" y="0"/>
                        </a:moveTo>
                        <a:lnTo>
                          <a:pt x="935117" y="1619250"/>
                        </a:lnTo>
                        <a:cubicBezTo>
                          <a:pt x="935117" y="1619250"/>
                          <a:pt x="935117" y="1620203"/>
                          <a:pt x="935117" y="1620203"/>
                        </a:cubicBezTo>
                        <a:lnTo>
                          <a:pt x="714" y="0"/>
                        </a:lnTo>
                        <a:cubicBezTo>
                          <a:pt x="-238" y="0"/>
                          <a:pt x="-238" y="0"/>
                          <a:pt x="714"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1" name="Forma libre: forma 1971">
                    <a:extLst>
                      <a:ext uri="{FF2B5EF4-FFF2-40B4-BE49-F238E27FC236}">
                        <a16:creationId xmlns:a16="http://schemas.microsoft.com/office/drawing/2014/main" id="{CBED75F6-5CFF-8AA3-0C0E-D553F5FB85B3}"/>
                      </a:ext>
                    </a:extLst>
                  </p:cNvPr>
                  <p:cNvSpPr/>
                  <p:nvPr/>
                </p:nvSpPr>
                <p:spPr>
                  <a:xfrm>
                    <a:off x="7091467" y="4477624"/>
                    <a:ext cx="940117" cy="1624012"/>
                  </a:xfrm>
                  <a:custGeom>
                    <a:avLst/>
                    <a:gdLst>
                      <a:gd name="connsiteX0" fmla="*/ 4763 w 940117"/>
                      <a:gd name="connsiteY0" fmla="*/ 0 h 1624012"/>
                      <a:gd name="connsiteX1" fmla="*/ 940118 w 940117"/>
                      <a:gd name="connsiteY1" fmla="*/ 1620203 h 1624012"/>
                      <a:gd name="connsiteX2" fmla="*/ 938213 w 940117"/>
                      <a:gd name="connsiteY2" fmla="*/ 1624013 h 1624012"/>
                      <a:gd name="connsiteX3" fmla="*/ 0 w 940117"/>
                      <a:gd name="connsiteY3" fmla="*/ 0 h 1624012"/>
                      <a:gd name="connsiteX4" fmla="*/ 4763 w 940117"/>
                      <a:gd name="connsiteY4" fmla="*/ 0 h 162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0117" h="1624012">
                        <a:moveTo>
                          <a:pt x="4763" y="0"/>
                        </a:moveTo>
                        <a:lnTo>
                          <a:pt x="940118" y="1620203"/>
                        </a:lnTo>
                        <a:cubicBezTo>
                          <a:pt x="939165" y="1621155"/>
                          <a:pt x="939165" y="1623060"/>
                          <a:pt x="938213" y="1624013"/>
                        </a:cubicBezTo>
                        <a:lnTo>
                          <a:pt x="0" y="0"/>
                        </a:lnTo>
                        <a:cubicBezTo>
                          <a:pt x="1905" y="0"/>
                          <a:pt x="2858" y="0"/>
                          <a:pt x="476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 name="Forma libre: forma 1972">
                    <a:extLst>
                      <a:ext uri="{FF2B5EF4-FFF2-40B4-BE49-F238E27FC236}">
                        <a16:creationId xmlns:a16="http://schemas.microsoft.com/office/drawing/2014/main" id="{15D9A565-5873-7D82-0C17-44B8F0E71D20}"/>
                      </a:ext>
                    </a:extLst>
                  </p:cNvPr>
                  <p:cNvSpPr/>
                  <p:nvPr/>
                </p:nvSpPr>
                <p:spPr>
                  <a:xfrm>
                    <a:off x="7087657" y="4477624"/>
                    <a:ext cx="941069" cy="1627822"/>
                  </a:xfrm>
                  <a:custGeom>
                    <a:avLst/>
                    <a:gdLst>
                      <a:gd name="connsiteX0" fmla="*/ 3810 w 941069"/>
                      <a:gd name="connsiteY0" fmla="*/ 0 h 1627822"/>
                      <a:gd name="connsiteX1" fmla="*/ 941070 w 941069"/>
                      <a:gd name="connsiteY1" fmla="*/ 1624013 h 1627822"/>
                      <a:gd name="connsiteX2" fmla="*/ 939165 w 941069"/>
                      <a:gd name="connsiteY2" fmla="*/ 1627823 h 1627822"/>
                      <a:gd name="connsiteX3" fmla="*/ 0 w 941069"/>
                      <a:gd name="connsiteY3" fmla="*/ 0 h 1627822"/>
                      <a:gd name="connsiteX4" fmla="*/ 3810 w 941069"/>
                      <a:gd name="connsiteY4" fmla="*/ 0 h 1627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069" h="1627822">
                        <a:moveTo>
                          <a:pt x="3810" y="0"/>
                        </a:moveTo>
                        <a:lnTo>
                          <a:pt x="941070" y="1624013"/>
                        </a:lnTo>
                        <a:cubicBezTo>
                          <a:pt x="940118" y="1624965"/>
                          <a:pt x="940118" y="1626870"/>
                          <a:pt x="939165" y="1627823"/>
                        </a:cubicBezTo>
                        <a:lnTo>
                          <a:pt x="0" y="0"/>
                        </a:lnTo>
                        <a:cubicBezTo>
                          <a:pt x="953" y="0"/>
                          <a:pt x="2858"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3" name="Forma libre: forma 1973">
                    <a:extLst>
                      <a:ext uri="{FF2B5EF4-FFF2-40B4-BE49-F238E27FC236}">
                        <a16:creationId xmlns:a16="http://schemas.microsoft.com/office/drawing/2014/main" id="{C007CA45-21B2-3C3F-4550-4390DAF786A0}"/>
                      </a:ext>
                    </a:extLst>
                  </p:cNvPr>
                  <p:cNvSpPr/>
                  <p:nvPr/>
                </p:nvSpPr>
                <p:spPr>
                  <a:xfrm>
                    <a:off x="7083847" y="4477624"/>
                    <a:ext cx="942975" cy="1630680"/>
                  </a:xfrm>
                  <a:custGeom>
                    <a:avLst/>
                    <a:gdLst>
                      <a:gd name="connsiteX0" fmla="*/ 3810 w 942975"/>
                      <a:gd name="connsiteY0" fmla="*/ 0 h 1630680"/>
                      <a:gd name="connsiteX1" fmla="*/ 942975 w 942975"/>
                      <a:gd name="connsiteY1" fmla="*/ 1627823 h 1630680"/>
                      <a:gd name="connsiteX2" fmla="*/ 941070 w 942975"/>
                      <a:gd name="connsiteY2" fmla="*/ 1630680 h 1630680"/>
                      <a:gd name="connsiteX3" fmla="*/ 0 w 942975"/>
                      <a:gd name="connsiteY3" fmla="*/ 0 h 1630680"/>
                      <a:gd name="connsiteX4" fmla="*/ 3810 w 942975"/>
                      <a:gd name="connsiteY4" fmla="*/ 0 h 1630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975" h="1630680">
                        <a:moveTo>
                          <a:pt x="3810" y="0"/>
                        </a:moveTo>
                        <a:lnTo>
                          <a:pt x="942975" y="1627823"/>
                        </a:lnTo>
                        <a:cubicBezTo>
                          <a:pt x="942023" y="1628775"/>
                          <a:pt x="942023" y="1629728"/>
                          <a:pt x="941070" y="1630680"/>
                        </a:cubicBezTo>
                        <a:lnTo>
                          <a:pt x="0" y="0"/>
                        </a:lnTo>
                        <a:cubicBezTo>
                          <a:pt x="953" y="0"/>
                          <a:pt x="1905"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4" name="Forma libre: forma 1974">
                    <a:extLst>
                      <a:ext uri="{FF2B5EF4-FFF2-40B4-BE49-F238E27FC236}">
                        <a16:creationId xmlns:a16="http://schemas.microsoft.com/office/drawing/2014/main" id="{E4EDF799-04AF-B485-9D9F-E942E911EED5}"/>
                      </a:ext>
                    </a:extLst>
                  </p:cNvPr>
                  <p:cNvSpPr/>
                  <p:nvPr/>
                </p:nvSpPr>
                <p:spPr>
                  <a:xfrm>
                    <a:off x="7080037" y="4477624"/>
                    <a:ext cx="944880" cy="1633537"/>
                  </a:xfrm>
                  <a:custGeom>
                    <a:avLst/>
                    <a:gdLst>
                      <a:gd name="connsiteX0" fmla="*/ 3810 w 944880"/>
                      <a:gd name="connsiteY0" fmla="*/ 0 h 1633537"/>
                      <a:gd name="connsiteX1" fmla="*/ 944880 w 944880"/>
                      <a:gd name="connsiteY1" fmla="*/ 1630680 h 1633537"/>
                      <a:gd name="connsiteX2" fmla="*/ 942975 w 944880"/>
                      <a:gd name="connsiteY2" fmla="*/ 1633538 h 1633537"/>
                      <a:gd name="connsiteX3" fmla="*/ 0 w 944880"/>
                      <a:gd name="connsiteY3" fmla="*/ 0 h 1633537"/>
                      <a:gd name="connsiteX4" fmla="*/ 3810 w 944880"/>
                      <a:gd name="connsiteY4" fmla="*/ 0 h 1633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880" h="1633537">
                        <a:moveTo>
                          <a:pt x="3810" y="0"/>
                        </a:moveTo>
                        <a:lnTo>
                          <a:pt x="944880" y="1630680"/>
                        </a:lnTo>
                        <a:cubicBezTo>
                          <a:pt x="943927" y="1631632"/>
                          <a:pt x="943927" y="1632585"/>
                          <a:pt x="942975" y="1633538"/>
                        </a:cubicBezTo>
                        <a:lnTo>
                          <a:pt x="0" y="0"/>
                        </a:lnTo>
                        <a:cubicBezTo>
                          <a:pt x="952" y="0"/>
                          <a:pt x="2857"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5" name="Forma libre: forma 1975">
                    <a:extLst>
                      <a:ext uri="{FF2B5EF4-FFF2-40B4-BE49-F238E27FC236}">
                        <a16:creationId xmlns:a16="http://schemas.microsoft.com/office/drawing/2014/main" id="{BE8576FA-909C-8007-0439-1F268118A198}"/>
                      </a:ext>
                    </a:extLst>
                  </p:cNvPr>
                  <p:cNvSpPr/>
                  <p:nvPr/>
                </p:nvSpPr>
                <p:spPr>
                  <a:xfrm>
                    <a:off x="7077180" y="4477624"/>
                    <a:ext cx="945832" cy="1636394"/>
                  </a:xfrm>
                  <a:custGeom>
                    <a:avLst/>
                    <a:gdLst>
                      <a:gd name="connsiteX0" fmla="*/ 2858 w 945832"/>
                      <a:gd name="connsiteY0" fmla="*/ 0 h 1636394"/>
                      <a:gd name="connsiteX1" fmla="*/ 945833 w 945832"/>
                      <a:gd name="connsiteY1" fmla="*/ 1633538 h 1636394"/>
                      <a:gd name="connsiteX2" fmla="*/ 943928 w 945832"/>
                      <a:gd name="connsiteY2" fmla="*/ 1636395 h 1636394"/>
                      <a:gd name="connsiteX3" fmla="*/ 0 w 945832"/>
                      <a:gd name="connsiteY3" fmla="*/ 0 h 1636394"/>
                      <a:gd name="connsiteX4" fmla="*/ 2858 w 945832"/>
                      <a:gd name="connsiteY4" fmla="*/ 0 h 1636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832" h="1636394">
                        <a:moveTo>
                          <a:pt x="2858" y="0"/>
                        </a:moveTo>
                        <a:lnTo>
                          <a:pt x="945833" y="1633538"/>
                        </a:lnTo>
                        <a:cubicBezTo>
                          <a:pt x="944880" y="1634490"/>
                          <a:pt x="944880" y="1635443"/>
                          <a:pt x="943928" y="1636395"/>
                        </a:cubicBezTo>
                        <a:lnTo>
                          <a:pt x="0" y="0"/>
                        </a:lnTo>
                        <a:cubicBezTo>
                          <a:pt x="952" y="0"/>
                          <a:pt x="1905" y="0"/>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6" name="Forma libre: forma 1976">
                    <a:extLst>
                      <a:ext uri="{FF2B5EF4-FFF2-40B4-BE49-F238E27FC236}">
                        <a16:creationId xmlns:a16="http://schemas.microsoft.com/office/drawing/2014/main" id="{1B7D5FFC-BA99-FC36-4BF6-2309AA3C04C8}"/>
                      </a:ext>
                    </a:extLst>
                  </p:cNvPr>
                  <p:cNvSpPr/>
                  <p:nvPr/>
                </p:nvSpPr>
                <p:spPr>
                  <a:xfrm>
                    <a:off x="7073369" y="4477624"/>
                    <a:ext cx="948690" cy="1639252"/>
                  </a:xfrm>
                  <a:custGeom>
                    <a:avLst/>
                    <a:gdLst>
                      <a:gd name="connsiteX0" fmla="*/ 3810 w 948690"/>
                      <a:gd name="connsiteY0" fmla="*/ 0 h 1639252"/>
                      <a:gd name="connsiteX1" fmla="*/ 948690 w 948690"/>
                      <a:gd name="connsiteY1" fmla="*/ 1636395 h 1639252"/>
                      <a:gd name="connsiteX2" fmla="*/ 946785 w 948690"/>
                      <a:gd name="connsiteY2" fmla="*/ 1639253 h 1639252"/>
                      <a:gd name="connsiteX3" fmla="*/ 0 w 948690"/>
                      <a:gd name="connsiteY3" fmla="*/ 0 h 1639252"/>
                      <a:gd name="connsiteX4" fmla="*/ 3810 w 948690"/>
                      <a:gd name="connsiteY4" fmla="*/ 0 h 1639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8690" h="1639252">
                        <a:moveTo>
                          <a:pt x="3810" y="0"/>
                        </a:moveTo>
                        <a:lnTo>
                          <a:pt x="948690" y="1636395"/>
                        </a:lnTo>
                        <a:cubicBezTo>
                          <a:pt x="947738" y="1637348"/>
                          <a:pt x="947738" y="1638300"/>
                          <a:pt x="946785" y="1639253"/>
                        </a:cubicBezTo>
                        <a:lnTo>
                          <a:pt x="0" y="0"/>
                        </a:lnTo>
                        <a:cubicBezTo>
                          <a:pt x="953" y="0"/>
                          <a:pt x="1905"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7" name="Forma libre: forma 1977">
                    <a:extLst>
                      <a:ext uri="{FF2B5EF4-FFF2-40B4-BE49-F238E27FC236}">
                        <a16:creationId xmlns:a16="http://schemas.microsoft.com/office/drawing/2014/main" id="{3817D99A-E130-0643-A3A5-4CAF2F41293F}"/>
                      </a:ext>
                    </a:extLst>
                  </p:cNvPr>
                  <p:cNvSpPr/>
                  <p:nvPr/>
                </p:nvSpPr>
                <p:spPr>
                  <a:xfrm>
                    <a:off x="7070512" y="4477624"/>
                    <a:ext cx="949642" cy="1642109"/>
                  </a:xfrm>
                  <a:custGeom>
                    <a:avLst/>
                    <a:gdLst>
                      <a:gd name="connsiteX0" fmla="*/ 2857 w 949642"/>
                      <a:gd name="connsiteY0" fmla="*/ 0 h 1642109"/>
                      <a:gd name="connsiteX1" fmla="*/ 949643 w 949642"/>
                      <a:gd name="connsiteY1" fmla="*/ 1639253 h 1642109"/>
                      <a:gd name="connsiteX2" fmla="*/ 947738 w 949642"/>
                      <a:gd name="connsiteY2" fmla="*/ 1642110 h 1642109"/>
                      <a:gd name="connsiteX3" fmla="*/ 0 w 949642"/>
                      <a:gd name="connsiteY3" fmla="*/ 0 h 1642109"/>
                      <a:gd name="connsiteX4" fmla="*/ 2857 w 949642"/>
                      <a:gd name="connsiteY4" fmla="*/ 0 h 1642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642" h="1642109">
                        <a:moveTo>
                          <a:pt x="2857" y="0"/>
                        </a:moveTo>
                        <a:lnTo>
                          <a:pt x="949643" y="1639253"/>
                        </a:lnTo>
                        <a:cubicBezTo>
                          <a:pt x="948690" y="1640205"/>
                          <a:pt x="948690" y="1641157"/>
                          <a:pt x="947738" y="1642110"/>
                        </a:cubicBezTo>
                        <a:lnTo>
                          <a:pt x="0" y="0"/>
                        </a:lnTo>
                        <a:cubicBezTo>
                          <a:pt x="952" y="0"/>
                          <a:pt x="1905" y="0"/>
                          <a:pt x="2857"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8" name="Forma libre: forma 1978">
                    <a:extLst>
                      <a:ext uri="{FF2B5EF4-FFF2-40B4-BE49-F238E27FC236}">
                        <a16:creationId xmlns:a16="http://schemas.microsoft.com/office/drawing/2014/main" id="{06CF5D1D-E524-D01F-9561-8D11CE7FC705}"/>
                      </a:ext>
                    </a:extLst>
                  </p:cNvPr>
                  <p:cNvSpPr/>
                  <p:nvPr/>
                </p:nvSpPr>
                <p:spPr>
                  <a:xfrm>
                    <a:off x="7066702" y="4477624"/>
                    <a:ext cx="951547" cy="1644967"/>
                  </a:xfrm>
                  <a:custGeom>
                    <a:avLst/>
                    <a:gdLst>
                      <a:gd name="connsiteX0" fmla="*/ 3810 w 951547"/>
                      <a:gd name="connsiteY0" fmla="*/ 0 h 1644967"/>
                      <a:gd name="connsiteX1" fmla="*/ 951548 w 951547"/>
                      <a:gd name="connsiteY1" fmla="*/ 1642110 h 1644967"/>
                      <a:gd name="connsiteX2" fmla="*/ 949643 w 951547"/>
                      <a:gd name="connsiteY2" fmla="*/ 1644968 h 1644967"/>
                      <a:gd name="connsiteX3" fmla="*/ 0 w 951547"/>
                      <a:gd name="connsiteY3" fmla="*/ 0 h 1644967"/>
                      <a:gd name="connsiteX4" fmla="*/ 3810 w 951547"/>
                      <a:gd name="connsiteY4" fmla="*/ 0 h 1644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547" h="1644967">
                        <a:moveTo>
                          <a:pt x="3810" y="0"/>
                        </a:moveTo>
                        <a:lnTo>
                          <a:pt x="951548" y="1642110"/>
                        </a:lnTo>
                        <a:cubicBezTo>
                          <a:pt x="950595" y="1643063"/>
                          <a:pt x="950595" y="1644015"/>
                          <a:pt x="949643" y="1644968"/>
                        </a:cubicBezTo>
                        <a:lnTo>
                          <a:pt x="0" y="0"/>
                        </a:lnTo>
                        <a:cubicBezTo>
                          <a:pt x="1905" y="0"/>
                          <a:pt x="2858"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9" name="Forma libre: forma 1979">
                    <a:extLst>
                      <a:ext uri="{FF2B5EF4-FFF2-40B4-BE49-F238E27FC236}">
                        <a16:creationId xmlns:a16="http://schemas.microsoft.com/office/drawing/2014/main" id="{0236729C-4ADF-5E0B-F20D-F2A1573AD38E}"/>
                      </a:ext>
                    </a:extLst>
                  </p:cNvPr>
                  <p:cNvSpPr/>
                  <p:nvPr/>
                </p:nvSpPr>
                <p:spPr>
                  <a:xfrm>
                    <a:off x="7063844" y="4477624"/>
                    <a:ext cx="952500" cy="1647825"/>
                  </a:xfrm>
                  <a:custGeom>
                    <a:avLst/>
                    <a:gdLst>
                      <a:gd name="connsiteX0" fmla="*/ 2858 w 952500"/>
                      <a:gd name="connsiteY0" fmla="*/ 0 h 1647825"/>
                      <a:gd name="connsiteX1" fmla="*/ 952500 w 952500"/>
                      <a:gd name="connsiteY1" fmla="*/ 1644968 h 1647825"/>
                      <a:gd name="connsiteX2" fmla="*/ 950595 w 952500"/>
                      <a:gd name="connsiteY2" fmla="*/ 1647825 h 1647825"/>
                      <a:gd name="connsiteX3" fmla="*/ 0 w 952500"/>
                      <a:gd name="connsiteY3" fmla="*/ 0 h 1647825"/>
                      <a:gd name="connsiteX4" fmla="*/ 2858 w 952500"/>
                      <a:gd name="connsiteY4" fmla="*/ 0 h 1647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0" h="1647825">
                        <a:moveTo>
                          <a:pt x="2858" y="0"/>
                        </a:moveTo>
                        <a:lnTo>
                          <a:pt x="952500" y="1644968"/>
                        </a:lnTo>
                        <a:cubicBezTo>
                          <a:pt x="951548" y="1645920"/>
                          <a:pt x="951548" y="1646873"/>
                          <a:pt x="950595" y="1647825"/>
                        </a:cubicBezTo>
                        <a:lnTo>
                          <a:pt x="0" y="0"/>
                        </a:lnTo>
                        <a:cubicBezTo>
                          <a:pt x="953" y="0"/>
                          <a:pt x="1905" y="0"/>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0" name="Forma libre: forma 1980">
                    <a:extLst>
                      <a:ext uri="{FF2B5EF4-FFF2-40B4-BE49-F238E27FC236}">
                        <a16:creationId xmlns:a16="http://schemas.microsoft.com/office/drawing/2014/main" id="{42F99863-8D97-9E2D-8195-5802C76C37BB}"/>
                      </a:ext>
                    </a:extLst>
                  </p:cNvPr>
                  <p:cNvSpPr/>
                  <p:nvPr/>
                </p:nvSpPr>
                <p:spPr>
                  <a:xfrm>
                    <a:off x="7060987" y="4477624"/>
                    <a:ext cx="954405" cy="1650682"/>
                  </a:xfrm>
                  <a:custGeom>
                    <a:avLst/>
                    <a:gdLst>
                      <a:gd name="connsiteX0" fmla="*/ 2857 w 954405"/>
                      <a:gd name="connsiteY0" fmla="*/ 0 h 1650682"/>
                      <a:gd name="connsiteX1" fmla="*/ 954405 w 954405"/>
                      <a:gd name="connsiteY1" fmla="*/ 1647825 h 1650682"/>
                      <a:gd name="connsiteX2" fmla="*/ 952500 w 954405"/>
                      <a:gd name="connsiteY2" fmla="*/ 1650682 h 1650682"/>
                      <a:gd name="connsiteX3" fmla="*/ 0 w 954405"/>
                      <a:gd name="connsiteY3" fmla="*/ 0 h 1650682"/>
                      <a:gd name="connsiteX4" fmla="*/ 2857 w 954405"/>
                      <a:gd name="connsiteY4" fmla="*/ 0 h 1650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5" h="1650682">
                        <a:moveTo>
                          <a:pt x="2857" y="0"/>
                        </a:moveTo>
                        <a:lnTo>
                          <a:pt x="954405" y="1647825"/>
                        </a:lnTo>
                        <a:cubicBezTo>
                          <a:pt x="953452" y="1648778"/>
                          <a:pt x="953452" y="1649730"/>
                          <a:pt x="952500" y="1650682"/>
                        </a:cubicBezTo>
                        <a:lnTo>
                          <a:pt x="0" y="0"/>
                        </a:lnTo>
                        <a:cubicBezTo>
                          <a:pt x="952" y="0"/>
                          <a:pt x="1905" y="0"/>
                          <a:pt x="2857"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1" name="Forma libre: forma 1981">
                    <a:extLst>
                      <a:ext uri="{FF2B5EF4-FFF2-40B4-BE49-F238E27FC236}">
                        <a16:creationId xmlns:a16="http://schemas.microsoft.com/office/drawing/2014/main" id="{E96730FD-B8FD-B58A-CF77-F7CBB11F2C2E}"/>
                      </a:ext>
                    </a:extLst>
                  </p:cNvPr>
                  <p:cNvSpPr/>
                  <p:nvPr/>
                </p:nvSpPr>
                <p:spPr>
                  <a:xfrm>
                    <a:off x="7057177" y="4477624"/>
                    <a:ext cx="956309" cy="1653540"/>
                  </a:xfrm>
                  <a:custGeom>
                    <a:avLst/>
                    <a:gdLst>
                      <a:gd name="connsiteX0" fmla="*/ 3810 w 956309"/>
                      <a:gd name="connsiteY0" fmla="*/ 0 h 1653540"/>
                      <a:gd name="connsiteX1" fmla="*/ 956310 w 956309"/>
                      <a:gd name="connsiteY1" fmla="*/ 1650682 h 1653540"/>
                      <a:gd name="connsiteX2" fmla="*/ 954405 w 956309"/>
                      <a:gd name="connsiteY2" fmla="*/ 1653540 h 1653540"/>
                      <a:gd name="connsiteX3" fmla="*/ 0 w 956309"/>
                      <a:gd name="connsiteY3" fmla="*/ 0 h 1653540"/>
                      <a:gd name="connsiteX4" fmla="*/ 3810 w 956309"/>
                      <a:gd name="connsiteY4" fmla="*/ 0 h 1653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309" h="1653540">
                        <a:moveTo>
                          <a:pt x="3810" y="0"/>
                        </a:moveTo>
                        <a:lnTo>
                          <a:pt x="956310" y="1650682"/>
                        </a:lnTo>
                        <a:cubicBezTo>
                          <a:pt x="955358" y="1651635"/>
                          <a:pt x="955358" y="1652588"/>
                          <a:pt x="954405" y="1653540"/>
                        </a:cubicBezTo>
                        <a:lnTo>
                          <a:pt x="0" y="0"/>
                        </a:lnTo>
                        <a:cubicBezTo>
                          <a:pt x="953" y="0"/>
                          <a:pt x="1905"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2" name="Forma libre: forma 1982">
                    <a:extLst>
                      <a:ext uri="{FF2B5EF4-FFF2-40B4-BE49-F238E27FC236}">
                        <a16:creationId xmlns:a16="http://schemas.microsoft.com/office/drawing/2014/main" id="{35E7C9EC-2C38-80EF-2DF5-B6B20EAA4217}"/>
                      </a:ext>
                    </a:extLst>
                  </p:cNvPr>
                  <p:cNvSpPr/>
                  <p:nvPr/>
                </p:nvSpPr>
                <p:spPr>
                  <a:xfrm>
                    <a:off x="7054319" y="4477624"/>
                    <a:ext cx="957262" cy="1656397"/>
                  </a:xfrm>
                  <a:custGeom>
                    <a:avLst/>
                    <a:gdLst>
                      <a:gd name="connsiteX0" fmla="*/ 2858 w 957262"/>
                      <a:gd name="connsiteY0" fmla="*/ 0 h 1656397"/>
                      <a:gd name="connsiteX1" fmla="*/ 957263 w 957262"/>
                      <a:gd name="connsiteY1" fmla="*/ 1653540 h 1656397"/>
                      <a:gd name="connsiteX2" fmla="*/ 955358 w 957262"/>
                      <a:gd name="connsiteY2" fmla="*/ 1656398 h 1656397"/>
                      <a:gd name="connsiteX3" fmla="*/ 0 w 957262"/>
                      <a:gd name="connsiteY3" fmla="*/ 0 h 1656397"/>
                      <a:gd name="connsiteX4" fmla="*/ 2858 w 957262"/>
                      <a:gd name="connsiteY4" fmla="*/ 0 h 1656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262" h="1656397">
                        <a:moveTo>
                          <a:pt x="2858" y="0"/>
                        </a:moveTo>
                        <a:lnTo>
                          <a:pt x="957263" y="1653540"/>
                        </a:lnTo>
                        <a:cubicBezTo>
                          <a:pt x="956310" y="1654493"/>
                          <a:pt x="956310" y="1655445"/>
                          <a:pt x="955358" y="1656398"/>
                        </a:cubicBezTo>
                        <a:lnTo>
                          <a:pt x="0" y="0"/>
                        </a:lnTo>
                        <a:cubicBezTo>
                          <a:pt x="953" y="0"/>
                          <a:pt x="1905" y="0"/>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3" name="Forma libre: forma 1983">
                    <a:extLst>
                      <a:ext uri="{FF2B5EF4-FFF2-40B4-BE49-F238E27FC236}">
                        <a16:creationId xmlns:a16="http://schemas.microsoft.com/office/drawing/2014/main" id="{A8E2F5A5-E75F-FFB5-4D2D-37FE4E4296C1}"/>
                      </a:ext>
                    </a:extLst>
                  </p:cNvPr>
                  <p:cNvSpPr/>
                  <p:nvPr/>
                </p:nvSpPr>
                <p:spPr>
                  <a:xfrm>
                    <a:off x="7050510" y="4477624"/>
                    <a:ext cx="960120" cy="1659255"/>
                  </a:xfrm>
                  <a:custGeom>
                    <a:avLst/>
                    <a:gdLst>
                      <a:gd name="connsiteX0" fmla="*/ 3810 w 960120"/>
                      <a:gd name="connsiteY0" fmla="*/ 0 h 1659255"/>
                      <a:gd name="connsiteX1" fmla="*/ 960120 w 960120"/>
                      <a:gd name="connsiteY1" fmla="*/ 1656398 h 1659255"/>
                      <a:gd name="connsiteX2" fmla="*/ 958215 w 960120"/>
                      <a:gd name="connsiteY2" fmla="*/ 1659255 h 1659255"/>
                      <a:gd name="connsiteX3" fmla="*/ 0 w 960120"/>
                      <a:gd name="connsiteY3" fmla="*/ 0 h 1659255"/>
                      <a:gd name="connsiteX4" fmla="*/ 3810 w 960120"/>
                      <a:gd name="connsiteY4" fmla="*/ 0 h 1659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120" h="1659255">
                        <a:moveTo>
                          <a:pt x="3810" y="0"/>
                        </a:moveTo>
                        <a:lnTo>
                          <a:pt x="960120" y="1656398"/>
                        </a:lnTo>
                        <a:cubicBezTo>
                          <a:pt x="959168" y="1657350"/>
                          <a:pt x="959168" y="1658303"/>
                          <a:pt x="958215" y="1659255"/>
                        </a:cubicBezTo>
                        <a:lnTo>
                          <a:pt x="0" y="0"/>
                        </a:lnTo>
                        <a:cubicBezTo>
                          <a:pt x="953" y="0"/>
                          <a:pt x="1905"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4" name="Forma libre: forma 1984">
                    <a:extLst>
                      <a:ext uri="{FF2B5EF4-FFF2-40B4-BE49-F238E27FC236}">
                        <a16:creationId xmlns:a16="http://schemas.microsoft.com/office/drawing/2014/main" id="{A02F2CFD-5939-0A52-CA39-F364EE9B3647}"/>
                      </a:ext>
                    </a:extLst>
                  </p:cNvPr>
                  <p:cNvSpPr/>
                  <p:nvPr/>
                </p:nvSpPr>
                <p:spPr>
                  <a:xfrm>
                    <a:off x="7046700" y="4477624"/>
                    <a:ext cx="962024" cy="1662112"/>
                  </a:xfrm>
                  <a:custGeom>
                    <a:avLst/>
                    <a:gdLst>
                      <a:gd name="connsiteX0" fmla="*/ 3810 w 962024"/>
                      <a:gd name="connsiteY0" fmla="*/ 0 h 1662112"/>
                      <a:gd name="connsiteX1" fmla="*/ 962025 w 962024"/>
                      <a:gd name="connsiteY1" fmla="*/ 1659255 h 1662112"/>
                      <a:gd name="connsiteX2" fmla="*/ 960120 w 962024"/>
                      <a:gd name="connsiteY2" fmla="*/ 1662113 h 1662112"/>
                      <a:gd name="connsiteX3" fmla="*/ 0 w 962024"/>
                      <a:gd name="connsiteY3" fmla="*/ 0 h 1662112"/>
                      <a:gd name="connsiteX4" fmla="*/ 3810 w 962024"/>
                      <a:gd name="connsiteY4" fmla="*/ 0 h 1662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4" h="1662112">
                        <a:moveTo>
                          <a:pt x="3810" y="0"/>
                        </a:moveTo>
                        <a:lnTo>
                          <a:pt x="962025" y="1659255"/>
                        </a:lnTo>
                        <a:cubicBezTo>
                          <a:pt x="961073" y="1660207"/>
                          <a:pt x="961073" y="1661160"/>
                          <a:pt x="960120" y="1662113"/>
                        </a:cubicBezTo>
                        <a:lnTo>
                          <a:pt x="0" y="0"/>
                        </a:lnTo>
                        <a:cubicBezTo>
                          <a:pt x="952" y="0"/>
                          <a:pt x="1905"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5" name="Forma libre: forma 1985">
                    <a:extLst>
                      <a:ext uri="{FF2B5EF4-FFF2-40B4-BE49-F238E27FC236}">
                        <a16:creationId xmlns:a16="http://schemas.microsoft.com/office/drawing/2014/main" id="{398A7272-5790-5E78-3C9C-9DB8907F4E9F}"/>
                      </a:ext>
                    </a:extLst>
                  </p:cNvPr>
                  <p:cNvSpPr/>
                  <p:nvPr/>
                </p:nvSpPr>
                <p:spPr>
                  <a:xfrm>
                    <a:off x="7042889" y="4477624"/>
                    <a:ext cx="963930" cy="1666875"/>
                  </a:xfrm>
                  <a:custGeom>
                    <a:avLst/>
                    <a:gdLst>
                      <a:gd name="connsiteX0" fmla="*/ 3810 w 963930"/>
                      <a:gd name="connsiteY0" fmla="*/ 0 h 1666875"/>
                      <a:gd name="connsiteX1" fmla="*/ 963930 w 963930"/>
                      <a:gd name="connsiteY1" fmla="*/ 1663065 h 1666875"/>
                      <a:gd name="connsiteX2" fmla="*/ 962025 w 963930"/>
                      <a:gd name="connsiteY2" fmla="*/ 1666875 h 1666875"/>
                      <a:gd name="connsiteX3" fmla="*/ 0 w 963930"/>
                      <a:gd name="connsiteY3" fmla="*/ 0 h 1666875"/>
                      <a:gd name="connsiteX4" fmla="*/ 3810 w 963930"/>
                      <a:gd name="connsiteY4" fmla="*/ 0 h 166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930" h="1666875">
                        <a:moveTo>
                          <a:pt x="3810" y="0"/>
                        </a:moveTo>
                        <a:lnTo>
                          <a:pt x="963930" y="1663065"/>
                        </a:lnTo>
                        <a:cubicBezTo>
                          <a:pt x="962978" y="1664018"/>
                          <a:pt x="962978" y="1664970"/>
                          <a:pt x="962025" y="1666875"/>
                        </a:cubicBezTo>
                        <a:lnTo>
                          <a:pt x="0" y="0"/>
                        </a:lnTo>
                        <a:cubicBezTo>
                          <a:pt x="953" y="0"/>
                          <a:pt x="2858"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6" name="Forma libre: forma 1986">
                    <a:extLst>
                      <a:ext uri="{FF2B5EF4-FFF2-40B4-BE49-F238E27FC236}">
                        <a16:creationId xmlns:a16="http://schemas.microsoft.com/office/drawing/2014/main" id="{A2CACC97-0FD6-F3BD-5C8A-03721CDB5328}"/>
                      </a:ext>
                    </a:extLst>
                  </p:cNvPr>
                  <p:cNvSpPr/>
                  <p:nvPr/>
                </p:nvSpPr>
                <p:spPr>
                  <a:xfrm>
                    <a:off x="7038127" y="4477624"/>
                    <a:ext cx="966787" cy="1669732"/>
                  </a:xfrm>
                  <a:custGeom>
                    <a:avLst/>
                    <a:gdLst>
                      <a:gd name="connsiteX0" fmla="*/ 4763 w 966787"/>
                      <a:gd name="connsiteY0" fmla="*/ 0 h 1669732"/>
                      <a:gd name="connsiteX1" fmla="*/ 966788 w 966787"/>
                      <a:gd name="connsiteY1" fmla="*/ 1665923 h 1669732"/>
                      <a:gd name="connsiteX2" fmla="*/ 964883 w 966787"/>
                      <a:gd name="connsiteY2" fmla="*/ 1669732 h 1669732"/>
                      <a:gd name="connsiteX3" fmla="*/ 0 w 966787"/>
                      <a:gd name="connsiteY3" fmla="*/ 0 h 1669732"/>
                      <a:gd name="connsiteX4" fmla="*/ 4763 w 966787"/>
                      <a:gd name="connsiteY4" fmla="*/ 0 h 1669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787" h="1669732">
                        <a:moveTo>
                          <a:pt x="4763" y="0"/>
                        </a:moveTo>
                        <a:lnTo>
                          <a:pt x="966788" y="1665923"/>
                        </a:lnTo>
                        <a:cubicBezTo>
                          <a:pt x="965835" y="1666875"/>
                          <a:pt x="965835" y="1668780"/>
                          <a:pt x="964883" y="1669732"/>
                        </a:cubicBezTo>
                        <a:lnTo>
                          <a:pt x="0" y="0"/>
                        </a:lnTo>
                        <a:cubicBezTo>
                          <a:pt x="1905" y="0"/>
                          <a:pt x="2858" y="0"/>
                          <a:pt x="476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7" name="Forma libre: forma 1987">
                    <a:extLst>
                      <a:ext uri="{FF2B5EF4-FFF2-40B4-BE49-F238E27FC236}">
                        <a16:creationId xmlns:a16="http://schemas.microsoft.com/office/drawing/2014/main" id="{0EA9B045-ED2F-F534-37F3-244E40C2D3CB}"/>
                      </a:ext>
                    </a:extLst>
                  </p:cNvPr>
                  <p:cNvSpPr/>
                  <p:nvPr/>
                </p:nvSpPr>
                <p:spPr>
                  <a:xfrm>
                    <a:off x="7033364" y="4477624"/>
                    <a:ext cx="968692" cy="1673542"/>
                  </a:xfrm>
                  <a:custGeom>
                    <a:avLst/>
                    <a:gdLst>
                      <a:gd name="connsiteX0" fmla="*/ 4763 w 968692"/>
                      <a:gd name="connsiteY0" fmla="*/ 0 h 1673542"/>
                      <a:gd name="connsiteX1" fmla="*/ 968693 w 968692"/>
                      <a:gd name="connsiteY1" fmla="*/ 1669732 h 1673542"/>
                      <a:gd name="connsiteX2" fmla="*/ 966788 w 968692"/>
                      <a:gd name="connsiteY2" fmla="*/ 1673543 h 1673542"/>
                      <a:gd name="connsiteX3" fmla="*/ 0 w 968692"/>
                      <a:gd name="connsiteY3" fmla="*/ 0 h 1673542"/>
                      <a:gd name="connsiteX4" fmla="*/ 4763 w 968692"/>
                      <a:gd name="connsiteY4" fmla="*/ 0 h 1673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692" h="1673542">
                        <a:moveTo>
                          <a:pt x="4763" y="0"/>
                        </a:moveTo>
                        <a:lnTo>
                          <a:pt x="968693" y="1669732"/>
                        </a:lnTo>
                        <a:cubicBezTo>
                          <a:pt x="967740" y="1670685"/>
                          <a:pt x="966788" y="1672590"/>
                          <a:pt x="966788" y="1673543"/>
                        </a:cubicBezTo>
                        <a:lnTo>
                          <a:pt x="0" y="0"/>
                        </a:lnTo>
                        <a:cubicBezTo>
                          <a:pt x="1905" y="0"/>
                          <a:pt x="3810" y="0"/>
                          <a:pt x="476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8" name="Forma libre: forma 1988">
                    <a:extLst>
                      <a:ext uri="{FF2B5EF4-FFF2-40B4-BE49-F238E27FC236}">
                        <a16:creationId xmlns:a16="http://schemas.microsoft.com/office/drawing/2014/main" id="{AD8EE8BD-367D-5C27-1788-AC20B2C33206}"/>
                      </a:ext>
                    </a:extLst>
                  </p:cNvPr>
                  <p:cNvSpPr/>
                  <p:nvPr/>
                </p:nvSpPr>
                <p:spPr>
                  <a:xfrm>
                    <a:off x="7028602" y="4477624"/>
                    <a:ext cx="971549" cy="1678305"/>
                  </a:xfrm>
                  <a:custGeom>
                    <a:avLst/>
                    <a:gdLst>
                      <a:gd name="connsiteX0" fmla="*/ 4763 w 971549"/>
                      <a:gd name="connsiteY0" fmla="*/ 0 h 1678305"/>
                      <a:gd name="connsiteX1" fmla="*/ 971550 w 971549"/>
                      <a:gd name="connsiteY1" fmla="*/ 1673543 h 1678305"/>
                      <a:gd name="connsiteX2" fmla="*/ 968693 w 971549"/>
                      <a:gd name="connsiteY2" fmla="*/ 1678305 h 1678305"/>
                      <a:gd name="connsiteX3" fmla="*/ 0 w 971549"/>
                      <a:gd name="connsiteY3" fmla="*/ 0 h 1678305"/>
                      <a:gd name="connsiteX4" fmla="*/ 4763 w 971549"/>
                      <a:gd name="connsiteY4" fmla="*/ 0 h 1678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49" h="1678305">
                        <a:moveTo>
                          <a:pt x="4763" y="0"/>
                        </a:moveTo>
                        <a:lnTo>
                          <a:pt x="971550" y="1673543"/>
                        </a:lnTo>
                        <a:cubicBezTo>
                          <a:pt x="970598" y="1675448"/>
                          <a:pt x="969645" y="1676400"/>
                          <a:pt x="968693" y="1678305"/>
                        </a:cubicBezTo>
                        <a:lnTo>
                          <a:pt x="0" y="0"/>
                        </a:lnTo>
                        <a:cubicBezTo>
                          <a:pt x="1905" y="0"/>
                          <a:pt x="2858" y="0"/>
                          <a:pt x="476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9" name="Forma libre: forma 1989">
                    <a:extLst>
                      <a:ext uri="{FF2B5EF4-FFF2-40B4-BE49-F238E27FC236}">
                        <a16:creationId xmlns:a16="http://schemas.microsoft.com/office/drawing/2014/main" id="{703D3F22-76F3-E83B-E891-182BDED60A69}"/>
                      </a:ext>
                    </a:extLst>
                  </p:cNvPr>
                  <p:cNvSpPr/>
                  <p:nvPr/>
                </p:nvSpPr>
                <p:spPr>
                  <a:xfrm>
                    <a:off x="7021935" y="4477624"/>
                    <a:ext cx="975360" cy="1684019"/>
                  </a:xfrm>
                  <a:custGeom>
                    <a:avLst/>
                    <a:gdLst>
                      <a:gd name="connsiteX0" fmla="*/ 6667 w 975360"/>
                      <a:gd name="connsiteY0" fmla="*/ 0 h 1684019"/>
                      <a:gd name="connsiteX1" fmla="*/ 975360 w 975360"/>
                      <a:gd name="connsiteY1" fmla="*/ 1678305 h 1684019"/>
                      <a:gd name="connsiteX2" fmla="*/ 972503 w 975360"/>
                      <a:gd name="connsiteY2" fmla="*/ 1684020 h 1684019"/>
                      <a:gd name="connsiteX3" fmla="*/ 0 w 975360"/>
                      <a:gd name="connsiteY3" fmla="*/ 0 h 1684019"/>
                      <a:gd name="connsiteX4" fmla="*/ 6667 w 975360"/>
                      <a:gd name="connsiteY4" fmla="*/ 0 h 1684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360" h="1684019">
                        <a:moveTo>
                          <a:pt x="6667" y="0"/>
                        </a:moveTo>
                        <a:lnTo>
                          <a:pt x="975360" y="1678305"/>
                        </a:lnTo>
                        <a:cubicBezTo>
                          <a:pt x="974408" y="1680210"/>
                          <a:pt x="973455" y="1682115"/>
                          <a:pt x="972503" y="1684020"/>
                        </a:cubicBezTo>
                        <a:lnTo>
                          <a:pt x="0" y="0"/>
                        </a:lnTo>
                        <a:cubicBezTo>
                          <a:pt x="2858" y="0"/>
                          <a:pt x="4763" y="0"/>
                          <a:pt x="6667"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0" name="Forma libre: forma 1990">
                    <a:extLst>
                      <a:ext uri="{FF2B5EF4-FFF2-40B4-BE49-F238E27FC236}">
                        <a16:creationId xmlns:a16="http://schemas.microsoft.com/office/drawing/2014/main" id="{1CC1FEDB-9E01-5CC7-9DC0-3937CD2AED28}"/>
                      </a:ext>
                    </a:extLst>
                  </p:cNvPr>
                  <p:cNvSpPr/>
                  <p:nvPr/>
                </p:nvSpPr>
                <p:spPr>
                  <a:xfrm>
                    <a:off x="7015267" y="4477624"/>
                    <a:ext cx="979169" cy="1690687"/>
                  </a:xfrm>
                  <a:custGeom>
                    <a:avLst/>
                    <a:gdLst>
                      <a:gd name="connsiteX0" fmla="*/ 6667 w 979169"/>
                      <a:gd name="connsiteY0" fmla="*/ 0 h 1690687"/>
                      <a:gd name="connsiteX1" fmla="*/ 979170 w 979169"/>
                      <a:gd name="connsiteY1" fmla="*/ 1684020 h 1690687"/>
                      <a:gd name="connsiteX2" fmla="*/ 975360 w 979169"/>
                      <a:gd name="connsiteY2" fmla="*/ 1690688 h 1690687"/>
                      <a:gd name="connsiteX3" fmla="*/ 0 w 979169"/>
                      <a:gd name="connsiteY3" fmla="*/ 0 h 1690687"/>
                      <a:gd name="connsiteX4" fmla="*/ 6667 w 979169"/>
                      <a:gd name="connsiteY4" fmla="*/ 0 h 1690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169" h="1690687">
                        <a:moveTo>
                          <a:pt x="6667" y="0"/>
                        </a:moveTo>
                        <a:lnTo>
                          <a:pt x="979170" y="1684020"/>
                        </a:lnTo>
                        <a:cubicBezTo>
                          <a:pt x="978218" y="1685925"/>
                          <a:pt x="976313" y="1687830"/>
                          <a:pt x="975360" y="1690688"/>
                        </a:cubicBezTo>
                        <a:lnTo>
                          <a:pt x="0" y="0"/>
                        </a:lnTo>
                        <a:cubicBezTo>
                          <a:pt x="1905" y="0"/>
                          <a:pt x="4763" y="0"/>
                          <a:pt x="6667"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1" name="Forma libre: forma 1991">
                    <a:extLst>
                      <a:ext uri="{FF2B5EF4-FFF2-40B4-BE49-F238E27FC236}">
                        <a16:creationId xmlns:a16="http://schemas.microsoft.com/office/drawing/2014/main" id="{6FCB7935-C5FD-B500-DE6F-B67CCEBCE59D}"/>
                      </a:ext>
                    </a:extLst>
                  </p:cNvPr>
                  <p:cNvSpPr/>
                  <p:nvPr/>
                </p:nvSpPr>
                <p:spPr>
                  <a:xfrm>
                    <a:off x="7005742" y="4477624"/>
                    <a:ext cx="984884" cy="1698307"/>
                  </a:xfrm>
                  <a:custGeom>
                    <a:avLst/>
                    <a:gdLst>
                      <a:gd name="connsiteX0" fmla="*/ 9525 w 984884"/>
                      <a:gd name="connsiteY0" fmla="*/ 0 h 1698307"/>
                      <a:gd name="connsiteX1" fmla="*/ 984885 w 984884"/>
                      <a:gd name="connsiteY1" fmla="*/ 1689735 h 1698307"/>
                      <a:gd name="connsiteX2" fmla="*/ 980123 w 984884"/>
                      <a:gd name="connsiteY2" fmla="*/ 1698307 h 1698307"/>
                      <a:gd name="connsiteX3" fmla="*/ 0 w 984884"/>
                      <a:gd name="connsiteY3" fmla="*/ 0 h 1698307"/>
                      <a:gd name="connsiteX4" fmla="*/ 9525 w 984884"/>
                      <a:gd name="connsiteY4" fmla="*/ 0 h 1698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884" h="1698307">
                        <a:moveTo>
                          <a:pt x="9525" y="0"/>
                        </a:moveTo>
                        <a:lnTo>
                          <a:pt x="984885" y="1689735"/>
                        </a:lnTo>
                        <a:cubicBezTo>
                          <a:pt x="982980" y="1692593"/>
                          <a:pt x="982028" y="1695450"/>
                          <a:pt x="980123" y="1698307"/>
                        </a:cubicBezTo>
                        <a:lnTo>
                          <a:pt x="0" y="0"/>
                        </a:lnTo>
                        <a:cubicBezTo>
                          <a:pt x="2857" y="0"/>
                          <a:pt x="5715" y="0"/>
                          <a:pt x="952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2" name="Forma libre: forma 1992">
                    <a:extLst>
                      <a:ext uri="{FF2B5EF4-FFF2-40B4-BE49-F238E27FC236}">
                        <a16:creationId xmlns:a16="http://schemas.microsoft.com/office/drawing/2014/main" id="{A39471A5-8B4B-7AA8-AC0A-D7B6D5C5AAB7}"/>
                      </a:ext>
                    </a:extLst>
                  </p:cNvPr>
                  <p:cNvSpPr/>
                  <p:nvPr/>
                </p:nvSpPr>
                <p:spPr>
                  <a:xfrm>
                    <a:off x="6964785" y="4477624"/>
                    <a:ext cx="1021079" cy="1733550"/>
                  </a:xfrm>
                  <a:custGeom>
                    <a:avLst/>
                    <a:gdLst>
                      <a:gd name="connsiteX0" fmla="*/ 40958 w 1021079"/>
                      <a:gd name="connsiteY0" fmla="*/ 0 h 1733550"/>
                      <a:gd name="connsiteX1" fmla="*/ 1021080 w 1021079"/>
                      <a:gd name="connsiteY1" fmla="*/ 1698307 h 1733550"/>
                      <a:gd name="connsiteX2" fmla="*/ 1001078 w 1021079"/>
                      <a:gd name="connsiteY2" fmla="*/ 1733550 h 1733550"/>
                      <a:gd name="connsiteX3" fmla="*/ 0 w 1021079"/>
                      <a:gd name="connsiteY3" fmla="*/ 0 h 1733550"/>
                      <a:gd name="connsiteX4" fmla="*/ 40958 w 1021079"/>
                      <a:gd name="connsiteY4" fmla="*/ 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079" h="1733550">
                        <a:moveTo>
                          <a:pt x="40958" y="0"/>
                        </a:moveTo>
                        <a:lnTo>
                          <a:pt x="1021080" y="1698307"/>
                        </a:lnTo>
                        <a:cubicBezTo>
                          <a:pt x="1008698" y="1720215"/>
                          <a:pt x="1001078" y="1733550"/>
                          <a:pt x="1001078" y="1733550"/>
                        </a:cubicBezTo>
                        <a:lnTo>
                          <a:pt x="0" y="0"/>
                        </a:lnTo>
                        <a:cubicBezTo>
                          <a:pt x="0" y="0"/>
                          <a:pt x="15240" y="0"/>
                          <a:pt x="409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427" name="Gráfico 436">
                <a:extLst>
                  <a:ext uri="{FF2B5EF4-FFF2-40B4-BE49-F238E27FC236}">
                    <a16:creationId xmlns:a16="http://schemas.microsoft.com/office/drawing/2014/main" id="{AE53E783-AC60-9CBA-49A8-119836150700}"/>
                  </a:ext>
                </a:extLst>
              </p:cNvPr>
              <p:cNvGrpSpPr/>
              <p:nvPr/>
            </p:nvGrpSpPr>
            <p:grpSpPr>
              <a:xfrm>
                <a:off x="9901342" y="2744074"/>
                <a:ext cx="1066800" cy="1733550"/>
                <a:chOff x="9901342" y="2744074"/>
                <a:chExt cx="1066800" cy="1733550"/>
              </a:xfrm>
              <a:grpFill/>
            </p:grpSpPr>
            <p:sp>
              <p:nvSpPr>
                <p:cNvPr id="481" name="Forma libre: forma 1941">
                  <a:extLst>
                    <a:ext uri="{FF2B5EF4-FFF2-40B4-BE49-F238E27FC236}">
                      <a16:creationId xmlns:a16="http://schemas.microsoft.com/office/drawing/2014/main" id="{F06B932A-D802-50F9-04F7-7C17C97FA1E0}"/>
                    </a:ext>
                  </a:extLst>
                </p:cNvPr>
                <p:cNvSpPr/>
                <p:nvPr/>
              </p:nvSpPr>
              <p:spPr>
                <a:xfrm>
                  <a:off x="9901342" y="2744074"/>
                  <a:ext cx="1066800" cy="1733550"/>
                </a:xfrm>
                <a:custGeom>
                  <a:avLst/>
                  <a:gdLst>
                    <a:gd name="connsiteX0" fmla="*/ 0 w 1066800"/>
                    <a:gd name="connsiteY0" fmla="*/ 114300 h 1733550"/>
                    <a:gd name="connsiteX1" fmla="*/ 65723 w 1066800"/>
                    <a:gd name="connsiteY1" fmla="*/ 0 h 1733550"/>
                    <a:gd name="connsiteX2" fmla="*/ 1066800 w 1066800"/>
                    <a:gd name="connsiteY2" fmla="*/ 1733550 h 1733550"/>
                    <a:gd name="connsiteX3" fmla="*/ 934403 w 1066800"/>
                    <a:gd name="connsiteY3" fmla="*/ 1733550 h 1733550"/>
                    <a:gd name="connsiteX4" fmla="*/ 0 w 1066800"/>
                    <a:gd name="connsiteY4" fmla="*/ 11430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00" h="1733550">
                      <a:moveTo>
                        <a:pt x="0" y="114300"/>
                      </a:moveTo>
                      <a:cubicBezTo>
                        <a:pt x="36195" y="51435"/>
                        <a:pt x="65723" y="0"/>
                        <a:pt x="65723" y="0"/>
                      </a:cubicBezTo>
                      <a:lnTo>
                        <a:pt x="1066800" y="1733550"/>
                      </a:lnTo>
                      <a:cubicBezTo>
                        <a:pt x="1066800" y="1733550"/>
                        <a:pt x="1007745" y="1733550"/>
                        <a:pt x="934403" y="1733550"/>
                      </a:cubicBezTo>
                      <a:cubicBezTo>
                        <a:pt x="935355" y="1733550"/>
                        <a:pt x="0" y="114300"/>
                        <a:pt x="0" y="11430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82" name="Gráfico 436">
                  <a:extLst>
                    <a:ext uri="{FF2B5EF4-FFF2-40B4-BE49-F238E27FC236}">
                      <a16:creationId xmlns:a16="http://schemas.microsoft.com/office/drawing/2014/main" id="{0CA34273-1F72-2E49-09ED-6A3982B1F642}"/>
                    </a:ext>
                  </a:extLst>
                </p:cNvPr>
                <p:cNvGrpSpPr/>
                <p:nvPr/>
              </p:nvGrpSpPr>
              <p:grpSpPr>
                <a:xfrm>
                  <a:off x="9901342" y="2744074"/>
                  <a:ext cx="1066800" cy="1733550"/>
                  <a:chOff x="9901342" y="2744074"/>
                  <a:chExt cx="1066800" cy="1733550"/>
                </a:xfrm>
                <a:grpFill/>
              </p:grpSpPr>
              <p:sp>
                <p:nvSpPr>
                  <p:cNvPr id="483" name="Forma libre: forma 1943">
                    <a:extLst>
                      <a:ext uri="{FF2B5EF4-FFF2-40B4-BE49-F238E27FC236}">
                        <a16:creationId xmlns:a16="http://schemas.microsoft.com/office/drawing/2014/main" id="{B33F6086-7A16-225B-7A8D-4505F70C5D32}"/>
                      </a:ext>
                    </a:extLst>
                  </p:cNvPr>
                  <p:cNvSpPr/>
                  <p:nvPr/>
                </p:nvSpPr>
                <p:spPr>
                  <a:xfrm>
                    <a:off x="9901342" y="2853611"/>
                    <a:ext cx="940117" cy="1624012"/>
                  </a:xfrm>
                  <a:custGeom>
                    <a:avLst/>
                    <a:gdLst>
                      <a:gd name="connsiteX0" fmla="*/ 935355 w 940117"/>
                      <a:gd name="connsiteY0" fmla="*/ 1624013 h 1624012"/>
                      <a:gd name="connsiteX1" fmla="*/ 0 w 940117"/>
                      <a:gd name="connsiteY1" fmla="*/ 4763 h 1624012"/>
                      <a:gd name="connsiteX2" fmla="*/ 2858 w 940117"/>
                      <a:gd name="connsiteY2" fmla="*/ 0 h 1624012"/>
                      <a:gd name="connsiteX3" fmla="*/ 940118 w 940117"/>
                      <a:gd name="connsiteY3" fmla="*/ 1624013 h 1624012"/>
                      <a:gd name="connsiteX4" fmla="*/ 935355 w 940117"/>
                      <a:gd name="connsiteY4" fmla="*/ 1624013 h 162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0117" h="1624012">
                        <a:moveTo>
                          <a:pt x="935355" y="1624013"/>
                        </a:moveTo>
                        <a:lnTo>
                          <a:pt x="0" y="4763"/>
                        </a:lnTo>
                        <a:cubicBezTo>
                          <a:pt x="953" y="2858"/>
                          <a:pt x="1905" y="1905"/>
                          <a:pt x="2858" y="0"/>
                        </a:cubicBezTo>
                        <a:lnTo>
                          <a:pt x="940118" y="1624013"/>
                        </a:lnTo>
                        <a:cubicBezTo>
                          <a:pt x="938213" y="1624013"/>
                          <a:pt x="936308" y="1624013"/>
                          <a:pt x="935355" y="162401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Forma libre: forma 1944">
                    <a:extLst>
                      <a:ext uri="{FF2B5EF4-FFF2-40B4-BE49-F238E27FC236}">
                        <a16:creationId xmlns:a16="http://schemas.microsoft.com/office/drawing/2014/main" id="{EA00521C-CAD1-46EE-3340-A78E61695056}"/>
                      </a:ext>
                    </a:extLst>
                  </p:cNvPr>
                  <p:cNvSpPr/>
                  <p:nvPr/>
                </p:nvSpPr>
                <p:spPr>
                  <a:xfrm>
                    <a:off x="9904200" y="2846944"/>
                    <a:ext cx="943927" cy="1630679"/>
                  </a:xfrm>
                  <a:custGeom>
                    <a:avLst/>
                    <a:gdLst>
                      <a:gd name="connsiteX0" fmla="*/ 937260 w 943927"/>
                      <a:gd name="connsiteY0" fmla="*/ 1630680 h 1630679"/>
                      <a:gd name="connsiteX1" fmla="*/ 0 w 943927"/>
                      <a:gd name="connsiteY1" fmla="*/ 6667 h 1630679"/>
                      <a:gd name="connsiteX2" fmla="*/ 3810 w 943927"/>
                      <a:gd name="connsiteY2" fmla="*/ 0 h 1630679"/>
                      <a:gd name="connsiteX3" fmla="*/ 943928 w 943927"/>
                      <a:gd name="connsiteY3" fmla="*/ 1630680 h 1630679"/>
                      <a:gd name="connsiteX4" fmla="*/ 937260 w 943927"/>
                      <a:gd name="connsiteY4" fmla="*/ 1630680 h 1630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3927" h="1630679">
                        <a:moveTo>
                          <a:pt x="937260" y="1630680"/>
                        </a:moveTo>
                        <a:lnTo>
                          <a:pt x="0" y="6667"/>
                        </a:lnTo>
                        <a:cubicBezTo>
                          <a:pt x="953" y="4763"/>
                          <a:pt x="2857" y="2858"/>
                          <a:pt x="3810" y="0"/>
                        </a:cubicBezTo>
                        <a:lnTo>
                          <a:pt x="943928" y="1630680"/>
                        </a:lnTo>
                        <a:cubicBezTo>
                          <a:pt x="942022" y="1630680"/>
                          <a:pt x="939165" y="1630680"/>
                          <a:pt x="937260" y="163068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Forma libre: forma 1945">
                    <a:extLst>
                      <a:ext uri="{FF2B5EF4-FFF2-40B4-BE49-F238E27FC236}">
                        <a16:creationId xmlns:a16="http://schemas.microsoft.com/office/drawing/2014/main" id="{77B298EA-A3D3-00A5-8BB3-06A497BC8F67}"/>
                      </a:ext>
                    </a:extLst>
                  </p:cNvPr>
                  <p:cNvSpPr/>
                  <p:nvPr/>
                </p:nvSpPr>
                <p:spPr>
                  <a:xfrm>
                    <a:off x="9908010" y="2828846"/>
                    <a:ext cx="962025" cy="1648777"/>
                  </a:xfrm>
                  <a:custGeom>
                    <a:avLst/>
                    <a:gdLst>
                      <a:gd name="connsiteX0" fmla="*/ 940118 w 962025"/>
                      <a:gd name="connsiteY0" fmla="*/ 1648778 h 1648777"/>
                      <a:gd name="connsiteX1" fmla="*/ 0 w 962025"/>
                      <a:gd name="connsiteY1" fmla="*/ 19050 h 1648777"/>
                      <a:gd name="connsiteX2" fmla="*/ 10478 w 962025"/>
                      <a:gd name="connsiteY2" fmla="*/ 0 h 1648777"/>
                      <a:gd name="connsiteX3" fmla="*/ 962025 w 962025"/>
                      <a:gd name="connsiteY3" fmla="*/ 1648778 h 1648777"/>
                      <a:gd name="connsiteX4" fmla="*/ 940118 w 962025"/>
                      <a:gd name="connsiteY4" fmla="*/ 1648778 h 164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1648777">
                        <a:moveTo>
                          <a:pt x="940118" y="1648778"/>
                        </a:moveTo>
                        <a:lnTo>
                          <a:pt x="0" y="19050"/>
                        </a:lnTo>
                        <a:cubicBezTo>
                          <a:pt x="3810" y="12383"/>
                          <a:pt x="7620" y="6668"/>
                          <a:pt x="10478" y="0"/>
                        </a:cubicBezTo>
                        <a:lnTo>
                          <a:pt x="962025" y="1648778"/>
                        </a:lnTo>
                        <a:cubicBezTo>
                          <a:pt x="955357" y="1648778"/>
                          <a:pt x="947738" y="1648778"/>
                          <a:pt x="940118" y="164877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Forma libre: forma 1946">
                    <a:extLst>
                      <a:ext uri="{FF2B5EF4-FFF2-40B4-BE49-F238E27FC236}">
                        <a16:creationId xmlns:a16="http://schemas.microsoft.com/office/drawing/2014/main" id="{AB2F19C6-565F-6915-7382-43CDCBC14781}"/>
                      </a:ext>
                    </a:extLst>
                  </p:cNvPr>
                  <p:cNvSpPr/>
                  <p:nvPr/>
                </p:nvSpPr>
                <p:spPr>
                  <a:xfrm>
                    <a:off x="9918487" y="2821226"/>
                    <a:ext cx="961072" cy="1656397"/>
                  </a:xfrm>
                  <a:custGeom>
                    <a:avLst/>
                    <a:gdLst>
                      <a:gd name="connsiteX0" fmla="*/ 951547 w 961072"/>
                      <a:gd name="connsiteY0" fmla="*/ 1656398 h 1656397"/>
                      <a:gd name="connsiteX1" fmla="*/ 0 w 961072"/>
                      <a:gd name="connsiteY1" fmla="*/ 7620 h 1656397"/>
                      <a:gd name="connsiteX2" fmla="*/ 4763 w 961072"/>
                      <a:gd name="connsiteY2" fmla="*/ 0 h 1656397"/>
                      <a:gd name="connsiteX3" fmla="*/ 961072 w 961072"/>
                      <a:gd name="connsiteY3" fmla="*/ 1656398 h 1656397"/>
                      <a:gd name="connsiteX4" fmla="*/ 951547 w 961072"/>
                      <a:gd name="connsiteY4" fmla="*/ 1656398 h 1656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1072" h="1656397">
                        <a:moveTo>
                          <a:pt x="951547" y="1656398"/>
                        </a:moveTo>
                        <a:lnTo>
                          <a:pt x="0" y="7620"/>
                        </a:lnTo>
                        <a:cubicBezTo>
                          <a:pt x="1905" y="4763"/>
                          <a:pt x="2857" y="2857"/>
                          <a:pt x="4763" y="0"/>
                        </a:cubicBezTo>
                        <a:lnTo>
                          <a:pt x="961072" y="1656398"/>
                        </a:lnTo>
                        <a:cubicBezTo>
                          <a:pt x="958215" y="1656398"/>
                          <a:pt x="955357" y="1656398"/>
                          <a:pt x="951547" y="165639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Forma libre: forma 1947">
                    <a:extLst>
                      <a:ext uri="{FF2B5EF4-FFF2-40B4-BE49-F238E27FC236}">
                        <a16:creationId xmlns:a16="http://schemas.microsoft.com/office/drawing/2014/main" id="{F9A85BAB-09C8-B53B-46C3-D04583F4BB60}"/>
                      </a:ext>
                    </a:extLst>
                  </p:cNvPr>
                  <p:cNvSpPr/>
                  <p:nvPr/>
                </p:nvSpPr>
                <p:spPr>
                  <a:xfrm>
                    <a:off x="9923250" y="2815511"/>
                    <a:ext cx="962025" cy="1662112"/>
                  </a:xfrm>
                  <a:custGeom>
                    <a:avLst/>
                    <a:gdLst>
                      <a:gd name="connsiteX0" fmla="*/ 956310 w 962025"/>
                      <a:gd name="connsiteY0" fmla="*/ 1662113 h 1662112"/>
                      <a:gd name="connsiteX1" fmla="*/ 0 w 962025"/>
                      <a:gd name="connsiteY1" fmla="*/ 5715 h 1662112"/>
                      <a:gd name="connsiteX2" fmla="*/ 2857 w 962025"/>
                      <a:gd name="connsiteY2" fmla="*/ 0 h 1662112"/>
                      <a:gd name="connsiteX3" fmla="*/ 962025 w 962025"/>
                      <a:gd name="connsiteY3" fmla="*/ 1662113 h 1662112"/>
                      <a:gd name="connsiteX4" fmla="*/ 956310 w 962025"/>
                      <a:gd name="connsiteY4" fmla="*/ 1662113 h 1662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1662112">
                        <a:moveTo>
                          <a:pt x="956310" y="1662113"/>
                        </a:moveTo>
                        <a:lnTo>
                          <a:pt x="0" y="5715"/>
                        </a:lnTo>
                        <a:cubicBezTo>
                          <a:pt x="953" y="3810"/>
                          <a:pt x="1905" y="1905"/>
                          <a:pt x="2857" y="0"/>
                        </a:cubicBezTo>
                        <a:lnTo>
                          <a:pt x="962025" y="1662113"/>
                        </a:lnTo>
                        <a:cubicBezTo>
                          <a:pt x="960120" y="1662113"/>
                          <a:pt x="958215" y="1662113"/>
                          <a:pt x="956310" y="166211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Forma libre: forma 1948">
                    <a:extLst>
                      <a:ext uri="{FF2B5EF4-FFF2-40B4-BE49-F238E27FC236}">
                        <a16:creationId xmlns:a16="http://schemas.microsoft.com/office/drawing/2014/main" id="{A8FE8933-6F2A-4AFA-72AE-EFF46CE033F2}"/>
                      </a:ext>
                    </a:extLst>
                  </p:cNvPr>
                  <p:cNvSpPr/>
                  <p:nvPr/>
                </p:nvSpPr>
                <p:spPr>
                  <a:xfrm>
                    <a:off x="9926107" y="2810749"/>
                    <a:ext cx="964882" cy="1666875"/>
                  </a:xfrm>
                  <a:custGeom>
                    <a:avLst/>
                    <a:gdLst>
                      <a:gd name="connsiteX0" fmla="*/ 959168 w 964882"/>
                      <a:gd name="connsiteY0" fmla="*/ 1666875 h 1666875"/>
                      <a:gd name="connsiteX1" fmla="*/ 0 w 964882"/>
                      <a:gd name="connsiteY1" fmla="*/ 4763 h 1666875"/>
                      <a:gd name="connsiteX2" fmla="*/ 2858 w 964882"/>
                      <a:gd name="connsiteY2" fmla="*/ 0 h 1666875"/>
                      <a:gd name="connsiteX3" fmla="*/ 964883 w 964882"/>
                      <a:gd name="connsiteY3" fmla="*/ 1666875 h 1666875"/>
                      <a:gd name="connsiteX4" fmla="*/ 959168 w 964882"/>
                      <a:gd name="connsiteY4" fmla="*/ 1666875 h 166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882" h="1666875">
                        <a:moveTo>
                          <a:pt x="959168" y="1666875"/>
                        </a:moveTo>
                        <a:lnTo>
                          <a:pt x="0" y="4763"/>
                        </a:lnTo>
                        <a:cubicBezTo>
                          <a:pt x="953" y="2858"/>
                          <a:pt x="1905" y="1905"/>
                          <a:pt x="2858" y="0"/>
                        </a:cubicBezTo>
                        <a:lnTo>
                          <a:pt x="964883" y="1666875"/>
                        </a:lnTo>
                        <a:cubicBezTo>
                          <a:pt x="962978" y="1666875"/>
                          <a:pt x="961072" y="1666875"/>
                          <a:pt x="959168" y="166687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Forma libre: forma 1949">
                    <a:extLst>
                      <a:ext uri="{FF2B5EF4-FFF2-40B4-BE49-F238E27FC236}">
                        <a16:creationId xmlns:a16="http://schemas.microsoft.com/office/drawing/2014/main" id="{F46EDC22-09A1-2AEC-DD96-CAE1F96785EF}"/>
                      </a:ext>
                    </a:extLst>
                  </p:cNvPr>
                  <p:cNvSpPr/>
                  <p:nvPr/>
                </p:nvSpPr>
                <p:spPr>
                  <a:xfrm>
                    <a:off x="9928965" y="2805986"/>
                    <a:ext cx="967739" cy="1671637"/>
                  </a:xfrm>
                  <a:custGeom>
                    <a:avLst/>
                    <a:gdLst>
                      <a:gd name="connsiteX0" fmla="*/ 962025 w 967739"/>
                      <a:gd name="connsiteY0" fmla="*/ 1671638 h 1671637"/>
                      <a:gd name="connsiteX1" fmla="*/ 0 w 967739"/>
                      <a:gd name="connsiteY1" fmla="*/ 4763 h 1671637"/>
                      <a:gd name="connsiteX2" fmla="*/ 2857 w 967739"/>
                      <a:gd name="connsiteY2" fmla="*/ 0 h 1671637"/>
                      <a:gd name="connsiteX3" fmla="*/ 967740 w 967739"/>
                      <a:gd name="connsiteY3" fmla="*/ 1671638 h 1671637"/>
                      <a:gd name="connsiteX4" fmla="*/ 962025 w 967739"/>
                      <a:gd name="connsiteY4" fmla="*/ 1671638 h 1671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9" h="1671637">
                        <a:moveTo>
                          <a:pt x="962025" y="1671638"/>
                        </a:moveTo>
                        <a:lnTo>
                          <a:pt x="0" y="4763"/>
                        </a:lnTo>
                        <a:cubicBezTo>
                          <a:pt x="952" y="2858"/>
                          <a:pt x="1905" y="1905"/>
                          <a:pt x="2857" y="0"/>
                        </a:cubicBezTo>
                        <a:lnTo>
                          <a:pt x="967740" y="1671638"/>
                        </a:lnTo>
                        <a:cubicBezTo>
                          <a:pt x="965835" y="1671638"/>
                          <a:pt x="963930" y="1671638"/>
                          <a:pt x="962025" y="167163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Forma libre: forma 1950">
                    <a:extLst>
                      <a:ext uri="{FF2B5EF4-FFF2-40B4-BE49-F238E27FC236}">
                        <a16:creationId xmlns:a16="http://schemas.microsoft.com/office/drawing/2014/main" id="{9C2615DF-2A3D-5F2D-77C1-59B8D0B16467}"/>
                      </a:ext>
                    </a:extLst>
                  </p:cNvPr>
                  <p:cNvSpPr/>
                  <p:nvPr/>
                </p:nvSpPr>
                <p:spPr>
                  <a:xfrm>
                    <a:off x="9931822" y="2802176"/>
                    <a:ext cx="969644" cy="1675447"/>
                  </a:xfrm>
                  <a:custGeom>
                    <a:avLst/>
                    <a:gdLst>
                      <a:gd name="connsiteX0" fmla="*/ 964882 w 969644"/>
                      <a:gd name="connsiteY0" fmla="*/ 1675448 h 1675447"/>
                      <a:gd name="connsiteX1" fmla="*/ 0 w 969644"/>
                      <a:gd name="connsiteY1" fmla="*/ 3810 h 1675447"/>
                      <a:gd name="connsiteX2" fmla="*/ 2857 w 969644"/>
                      <a:gd name="connsiteY2" fmla="*/ 0 h 1675447"/>
                      <a:gd name="connsiteX3" fmla="*/ 969645 w 969644"/>
                      <a:gd name="connsiteY3" fmla="*/ 1675448 h 1675447"/>
                      <a:gd name="connsiteX4" fmla="*/ 964882 w 969644"/>
                      <a:gd name="connsiteY4" fmla="*/ 1675448 h 1675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4" h="1675447">
                        <a:moveTo>
                          <a:pt x="964882" y="1675448"/>
                        </a:moveTo>
                        <a:lnTo>
                          <a:pt x="0" y="3810"/>
                        </a:lnTo>
                        <a:cubicBezTo>
                          <a:pt x="953" y="2858"/>
                          <a:pt x="1905" y="952"/>
                          <a:pt x="2857" y="0"/>
                        </a:cubicBezTo>
                        <a:lnTo>
                          <a:pt x="969645" y="1675448"/>
                        </a:lnTo>
                        <a:cubicBezTo>
                          <a:pt x="967740" y="1675448"/>
                          <a:pt x="965835" y="1675448"/>
                          <a:pt x="964882" y="167544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Forma libre: forma 1951">
                    <a:extLst>
                      <a:ext uri="{FF2B5EF4-FFF2-40B4-BE49-F238E27FC236}">
                        <a16:creationId xmlns:a16="http://schemas.microsoft.com/office/drawing/2014/main" id="{2F83B21B-5723-441B-7170-FC7B30986869}"/>
                      </a:ext>
                    </a:extLst>
                  </p:cNvPr>
                  <p:cNvSpPr/>
                  <p:nvPr/>
                </p:nvSpPr>
                <p:spPr>
                  <a:xfrm>
                    <a:off x="9933727" y="2798366"/>
                    <a:ext cx="972502" cy="1679257"/>
                  </a:xfrm>
                  <a:custGeom>
                    <a:avLst/>
                    <a:gdLst>
                      <a:gd name="connsiteX0" fmla="*/ 967740 w 972502"/>
                      <a:gd name="connsiteY0" fmla="*/ 1679258 h 1679257"/>
                      <a:gd name="connsiteX1" fmla="*/ 0 w 972502"/>
                      <a:gd name="connsiteY1" fmla="*/ 3810 h 1679257"/>
                      <a:gd name="connsiteX2" fmla="*/ 1905 w 972502"/>
                      <a:gd name="connsiteY2" fmla="*/ 0 h 1679257"/>
                      <a:gd name="connsiteX3" fmla="*/ 972502 w 972502"/>
                      <a:gd name="connsiteY3" fmla="*/ 1679258 h 1679257"/>
                      <a:gd name="connsiteX4" fmla="*/ 967740 w 972502"/>
                      <a:gd name="connsiteY4" fmla="*/ 1679258 h 1679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502" h="1679257">
                        <a:moveTo>
                          <a:pt x="967740" y="1679258"/>
                        </a:moveTo>
                        <a:lnTo>
                          <a:pt x="0" y="3810"/>
                        </a:lnTo>
                        <a:cubicBezTo>
                          <a:pt x="952" y="2858"/>
                          <a:pt x="1905" y="953"/>
                          <a:pt x="1905" y="0"/>
                        </a:cubicBezTo>
                        <a:lnTo>
                          <a:pt x="972502" y="1679258"/>
                        </a:lnTo>
                        <a:cubicBezTo>
                          <a:pt x="970597" y="1679258"/>
                          <a:pt x="969645" y="1679258"/>
                          <a:pt x="967740" y="167925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Forma libre: forma 1952">
                    <a:extLst>
                      <a:ext uri="{FF2B5EF4-FFF2-40B4-BE49-F238E27FC236}">
                        <a16:creationId xmlns:a16="http://schemas.microsoft.com/office/drawing/2014/main" id="{2CE64E08-A03F-335C-45D7-373810780883}"/>
                      </a:ext>
                    </a:extLst>
                  </p:cNvPr>
                  <p:cNvSpPr/>
                  <p:nvPr/>
                </p:nvSpPr>
                <p:spPr>
                  <a:xfrm>
                    <a:off x="9936585" y="2794556"/>
                    <a:ext cx="974407" cy="1683067"/>
                  </a:xfrm>
                  <a:custGeom>
                    <a:avLst/>
                    <a:gdLst>
                      <a:gd name="connsiteX0" fmla="*/ 969645 w 974407"/>
                      <a:gd name="connsiteY0" fmla="*/ 1683068 h 1683067"/>
                      <a:gd name="connsiteX1" fmla="*/ 0 w 974407"/>
                      <a:gd name="connsiteY1" fmla="*/ 3810 h 1683067"/>
                      <a:gd name="connsiteX2" fmla="*/ 1905 w 974407"/>
                      <a:gd name="connsiteY2" fmla="*/ 0 h 1683067"/>
                      <a:gd name="connsiteX3" fmla="*/ 974407 w 974407"/>
                      <a:gd name="connsiteY3" fmla="*/ 1683068 h 1683067"/>
                      <a:gd name="connsiteX4" fmla="*/ 969645 w 974407"/>
                      <a:gd name="connsiteY4" fmla="*/ 1683068 h 1683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407" h="1683067">
                        <a:moveTo>
                          <a:pt x="969645" y="1683068"/>
                        </a:moveTo>
                        <a:lnTo>
                          <a:pt x="0" y="3810"/>
                        </a:lnTo>
                        <a:cubicBezTo>
                          <a:pt x="953" y="2857"/>
                          <a:pt x="1905" y="952"/>
                          <a:pt x="1905" y="0"/>
                        </a:cubicBezTo>
                        <a:lnTo>
                          <a:pt x="974407" y="1683068"/>
                        </a:lnTo>
                        <a:cubicBezTo>
                          <a:pt x="972503" y="1683068"/>
                          <a:pt x="970597" y="1683068"/>
                          <a:pt x="969645" y="168306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Forma libre: forma 1953">
                    <a:extLst>
                      <a:ext uri="{FF2B5EF4-FFF2-40B4-BE49-F238E27FC236}">
                        <a16:creationId xmlns:a16="http://schemas.microsoft.com/office/drawing/2014/main" id="{7B225849-25E4-577F-0EBF-C631D64E780B}"/>
                      </a:ext>
                    </a:extLst>
                  </p:cNvPr>
                  <p:cNvSpPr/>
                  <p:nvPr/>
                </p:nvSpPr>
                <p:spPr>
                  <a:xfrm>
                    <a:off x="9938490" y="2789794"/>
                    <a:ext cx="977264" cy="1687829"/>
                  </a:xfrm>
                  <a:custGeom>
                    <a:avLst/>
                    <a:gdLst>
                      <a:gd name="connsiteX0" fmla="*/ 972502 w 977264"/>
                      <a:gd name="connsiteY0" fmla="*/ 1687830 h 1687829"/>
                      <a:gd name="connsiteX1" fmla="*/ 0 w 977264"/>
                      <a:gd name="connsiteY1" fmla="*/ 3810 h 1687829"/>
                      <a:gd name="connsiteX2" fmla="*/ 1905 w 977264"/>
                      <a:gd name="connsiteY2" fmla="*/ 0 h 1687829"/>
                      <a:gd name="connsiteX3" fmla="*/ 977265 w 977264"/>
                      <a:gd name="connsiteY3" fmla="*/ 1687830 h 1687829"/>
                      <a:gd name="connsiteX4" fmla="*/ 972502 w 977264"/>
                      <a:gd name="connsiteY4" fmla="*/ 1687830 h 1687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7264" h="1687829">
                        <a:moveTo>
                          <a:pt x="972502" y="1687830"/>
                        </a:moveTo>
                        <a:lnTo>
                          <a:pt x="0" y="3810"/>
                        </a:lnTo>
                        <a:cubicBezTo>
                          <a:pt x="952" y="2857"/>
                          <a:pt x="1905" y="952"/>
                          <a:pt x="1905" y="0"/>
                        </a:cubicBezTo>
                        <a:lnTo>
                          <a:pt x="977265" y="1687830"/>
                        </a:lnTo>
                        <a:cubicBezTo>
                          <a:pt x="975360" y="1687830"/>
                          <a:pt x="973455" y="1687830"/>
                          <a:pt x="972502" y="168783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Forma libre: forma 1954">
                    <a:extLst>
                      <a:ext uri="{FF2B5EF4-FFF2-40B4-BE49-F238E27FC236}">
                        <a16:creationId xmlns:a16="http://schemas.microsoft.com/office/drawing/2014/main" id="{9A72EE16-C905-8DA4-9316-082095B04D9E}"/>
                      </a:ext>
                    </a:extLst>
                  </p:cNvPr>
                  <p:cNvSpPr/>
                  <p:nvPr/>
                </p:nvSpPr>
                <p:spPr>
                  <a:xfrm>
                    <a:off x="9941347" y="2785984"/>
                    <a:ext cx="978217" cy="1691639"/>
                  </a:xfrm>
                  <a:custGeom>
                    <a:avLst/>
                    <a:gdLst>
                      <a:gd name="connsiteX0" fmla="*/ 974407 w 978217"/>
                      <a:gd name="connsiteY0" fmla="*/ 1691640 h 1691639"/>
                      <a:gd name="connsiteX1" fmla="*/ 0 w 978217"/>
                      <a:gd name="connsiteY1" fmla="*/ 3810 h 1691639"/>
                      <a:gd name="connsiteX2" fmla="*/ 1905 w 978217"/>
                      <a:gd name="connsiteY2" fmla="*/ 0 h 1691639"/>
                      <a:gd name="connsiteX3" fmla="*/ 978218 w 978217"/>
                      <a:gd name="connsiteY3" fmla="*/ 1691640 h 1691639"/>
                      <a:gd name="connsiteX4" fmla="*/ 974407 w 978217"/>
                      <a:gd name="connsiteY4" fmla="*/ 1691640 h 169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217" h="1691639">
                        <a:moveTo>
                          <a:pt x="974407" y="1691640"/>
                        </a:moveTo>
                        <a:lnTo>
                          <a:pt x="0" y="3810"/>
                        </a:lnTo>
                        <a:cubicBezTo>
                          <a:pt x="953" y="2857"/>
                          <a:pt x="1905" y="952"/>
                          <a:pt x="1905" y="0"/>
                        </a:cubicBezTo>
                        <a:lnTo>
                          <a:pt x="978218" y="1691640"/>
                        </a:lnTo>
                        <a:cubicBezTo>
                          <a:pt x="977265" y="1691640"/>
                          <a:pt x="975360" y="1691640"/>
                          <a:pt x="974407" y="169164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Forma libre: forma 1955">
                    <a:extLst>
                      <a:ext uri="{FF2B5EF4-FFF2-40B4-BE49-F238E27FC236}">
                        <a16:creationId xmlns:a16="http://schemas.microsoft.com/office/drawing/2014/main" id="{DF573B6D-7636-DFD7-5BC8-5442C828A243}"/>
                      </a:ext>
                    </a:extLst>
                  </p:cNvPr>
                  <p:cNvSpPr/>
                  <p:nvPr/>
                </p:nvSpPr>
                <p:spPr>
                  <a:xfrm>
                    <a:off x="9943252" y="2782174"/>
                    <a:ext cx="981075" cy="1695450"/>
                  </a:xfrm>
                  <a:custGeom>
                    <a:avLst/>
                    <a:gdLst>
                      <a:gd name="connsiteX0" fmla="*/ 976313 w 981075"/>
                      <a:gd name="connsiteY0" fmla="*/ 1695450 h 1695450"/>
                      <a:gd name="connsiteX1" fmla="*/ 0 w 981075"/>
                      <a:gd name="connsiteY1" fmla="*/ 3810 h 1695450"/>
                      <a:gd name="connsiteX2" fmla="*/ 1905 w 981075"/>
                      <a:gd name="connsiteY2" fmla="*/ 0 h 1695450"/>
                      <a:gd name="connsiteX3" fmla="*/ 981075 w 981075"/>
                      <a:gd name="connsiteY3" fmla="*/ 1695450 h 1695450"/>
                      <a:gd name="connsiteX4" fmla="*/ 976313 w 981075"/>
                      <a:gd name="connsiteY4" fmla="*/ 1695450 h 1695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1695450">
                        <a:moveTo>
                          <a:pt x="976313" y="1695450"/>
                        </a:moveTo>
                        <a:lnTo>
                          <a:pt x="0" y="3810"/>
                        </a:lnTo>
                        <a:cubicBezTo>
                          <a:pt x="952" y="2858"/>
                          <a:pt x="1905" y="952"/>
                          <a:pt x="1905" y="0"/>
                        </a:cubicBezTo>
                        <a:lnTo>
                          <a:pt x="981075" y="1695450"/>
                        </a:lnTo>
                        <a:cubicBezTo>
                          <a:pt x="980122" y="1695450"/>
                          <a:pt x="978217" y="1695450"/>
                          <a:pt x="976313" y="169545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Forma libre: forma 1956">
                    <a:extLst>
                      <a:ext uri="{FF2B5EF4-FFF2-40B4-BE49-F238E27FC236}">
                        <a16:creationId xmlns:a16="http://schemas.microsoft.com/office/drawing/2014/main" id="{06984C65-05A9-E734-B97F-7CE7D1269B4D}"/>
                      </a:ext>
                    </a:extLst>
                  </p:cNvPr>
                  <p:cNvSpPr/>
                  <p:nvPr/>
                </p:nvSpPr>
                <p:spPr>
                  <a:xfrm>
                    <a:off x="9945157" y="2778363"/>
                    <a:ext cx="982980" cy="1699260"/>
                  </a:xfrm>
                  <a:custGeom>
                    <a:avLst/>
                    <a:gdLst>
                      <a:gd name="connsiteX0" fmla="*/ 979170 w 982980"/>
                      <a:gd name="connsiteY0" fmla="*/ 1699260 h 1699260"/>
                      <a:gd name="connsiteX1" fmla="*/ 0 w 982980"/>
                      <a:gd name="connsiteY1" fmla="*/ 3810 h 1699260"/>
                      <a:gd name="connsiteX2" fmla="*/ 1905 w 982980"/>
                      <a:gd name="connsiteY2" fmla="*/ 0 h 1699260"/>
                      <a:gd name="connsiteX3" fmla="*/ 982980 w 982980"/>
                      <a:gd name="connsiteY3" fmla="*/ 1699260 h 1699260"/>
                      <a:gd name="connsiteX4" fmla="*/ 979170 w 982980"/>
                      <a:gd name="connsiteY4" fmla="*/ 1699260 h 1699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980" h="1699260">
                        <a:moveTo>
                          <a:pt x="979170" y="1699260"/>
                        </a:moveTo>
                        <a:lnTo>
                          <a:pt x="0" y="3810"/>
                        </a:lnTo>
                        <a:cubicBezTo>
                          <a:pt x="953" y="2858"/>
                          <a:pt x="1905" y="953"/>
                          <a:pt x="1905" y="0"/>
                        </a:cubicBezTo>
                        <a:lnTo>
                          <a:pt x="982980" y="1699260"/>
                        </a:lnTo>
                        <a:cubicBezTo>
                          <a:pt x="982028" y="1699260"/>
                          <a:pt x="981075" y="1699260"/>
                          <a:pt x="979170" y="169926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Forma libre: forma 1957">
                    <a:extLst>
                      <a:ext uri="{FF2B5EF4-FFF2-40B4-BE49-F238E27FC236}">
                        <a16:creationId xmlns:a16="http://schemas.microsoft.com/office/drawing/2014/main" id="{B53E2C25-5975-B6F0-0EB8-2BC5EBB5C0F2}"/>
                      </a:ext>
                    </a:extLst>
                  </p:cNvPr>
                  <p:cNvSpPr/>
                  <p:nvPr/>
                </p:nvSpPr>
                <p:spPr>
                  <a:xfrm>
                    <a:off x="9948015" y="2774554"/>
                    <a:ext cx="985837" cy="1703069"/>
                  </a:xfrm>
                  <a:custGeom>
                    <a:avLst/>
                    <a:gdLst>
                      <a:gd name="connsiteX0" fmla="*/ 981075 w 985837"/>
                      <a:gd name="connsiteY0" fmla="*/ 1703070 h 1703069"/>
                      <a:gd name="connsiteX1" fmla="*/ 0 w 985837"/>
                      <a:gd name="connsiteY1" fmla="*/ 3810 h 1703069"/>
                      <a:gd name="connsiteX2" fmla="*/ 1905 w 985837"/>
                      <a:gd name="connsiteY2" fmla="*/ 0 h 1703069"/>
                      <a:gd name="connsiteX3" fmla="*/ 985838 w 985837"/>
                      <a:gd name="connsiteY3" fmla="*/ 1703070 h 1703069"/>
                      <a:gd name="connsiteX4" fmla="*/ 981075 w 985837"/>
                      <a:gd name="connsiteY4" fmla="*/ 1703070 h 1703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837" h="1703069">
                        <a:moveTo>
                          <a:pt x="981075" y="1703070"/>
                        </a:moveTo>
                        <a:lnTo>
                          <a:pt x="0" y="3810"/>
                        </a:lnTo>
                        <a:cubicBezTo>
                          <a:pt x="952" y="2857"/>
                          <a:pt x="1905" y="952"/>
                          <a:pt x="1905" y="0"/>
                        </a:cubicBezTo>
                        <a:lnTo>
                          <a:pt x="985838" y="1703070"/>
                        </a:lnTo>
                        <a:cubicBezTo>
                          <a:pt x="983932" y="1703070"/>
                          <a:pt x="982980" y="1703070"/>
                          <a:pt x="981075" y="170307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Forma libre: forma 1958">
                    <a:extLst>
                      <a:ext uri="{FF2B5EF4-FFF2-40B4-BE49-F238E27FC236}">
                        <a16:creationId xmlns:a16="http://schemas.microsoft.com/office/drawing/2014/main" id="{C614C43A-33DE-28D7-A5CA-9DF1AEA8BF92}"/>
                      </a:ext>
                    </a:extLst>
                  </p:cNvPr>
                  <p:cNvSpPr/>
                  <p:nvPr/>
                </p:nvSpPr>
                <p:spPr>
                  <a:xfrm>
                    <a:off x="9949919" y="2769791"/>
                    <a:ext cx="988695" cy="1707832"/>
                  </a:xfrm>
                  <a:custGeom>
                    <a:avLst/>
                    <a:gdLst>
                      <a:gd name="connsiteX0" fmla="*/ 983933 w 988695"/>
                      <a:gd name="connsiteY0" fmla="*/ 1707833 h 1707832"/>
                      <a:gd name="connsiteX1" fmla="*/ 0 w 988695"/>
                      <a:gd name="connsiteY1" fmla="*/ 3810 h 1707832"/>
                      <a:gd name="connsiteX2" fmla="*/ 1905 w 988695"/>
                      <a:gd name="connsiteY2" fmla="*/ 0 h 1707832"/>
                      <a:gd name="connsiteX3" fmla="*/ 988695 w 988695"/>
                      <a:gd name="connsiteY3" fmla="*/ 1707833 h 1707832"/>
                      <a:gd name="connsiteX4" fmla="*/ 983933 w 988695"/>
                      <a:gd name="connsiteY4" fmla="*/ 1707833 h 170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695" h="1707832">
                        <a:moveTo>
                          <a:pt x="983933" y="1707833"/>
                        </a:moveTo>
                        <a:lnTo>
                          <a:pt x="0" y="3810"/>
                        </a:lnTo>
                        <a:cubicBezTo>
                          <a:pt x="953" y="2857"/>
                          <a:pt x="1905" y="952"/>
                          <a:pt x="1905" y="0"/>
                        </a:cubicBezTo>
                        <a:lnTo>
                          <a:pt x="988695" y="1707833"/>
                        </a:lnTo>
                        <a:cubicBezTo>
                          <a:pt x="986790" y="1707833"/>
                          <a:pt x="984885" y="1707833"/>
                          <a:pt x="983933" y="170783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9" name="Forma libre: forma 1959">
                    <a:extLst>
                      <a:ext uri="{FF2B5EF4-FFF2-40B4-BE49-F238E27FC236}">
                        <a16:creationId xmlns:a16="http://schemas.microsoft.com/office/drawing/2014/main" id="{BBF5D820-D729-549D-F213-6EBCFA83FD2F}"/>
                      </a:ext>
                    </a:extLst>
                  </p:cNvPr>
                  <p:cNvSpPr/>
                  <p:nvPr/>
                </p:nvSpPr>
                <p:spPr>
                  <a:xfrm>
                    <a:off x="9952777" y="2765981"/>
                    <a:ext cx="989647" cy="1711642"/>
                  </a:xfrm>
                  <a:custGeom>
                    <a:avLst/>
                    <a:gdLst>
                      <a:gd name="connsiteX0" fmla="*/ 985838 w 989647"/>
                      <a:gd name="connsiteY0" fmla="*/ 1711643 h 1711642"/>
                      <a:gd name="connsiteX1" fmla="*/ 0 w 989647"/>
                      <a:gd name="connsiteY1" fmla="*/ 3810 h 1711642"/>
                      <a:gd name="connsiteX2" fmla="*/ 1905 w 989647"/>
                      <a:gd name="connsiteY2" fmla="*/ 0 h 1711642"/>
                      <a:gd name="connsiteX3" fmla="*/ 989647 w 989647"/>
                      <a:gd name="connsiteY3" fmla="*/ 1711643 h 1711642"/>
                      <a:gd name="connsiteX4" fmla="*/ 985838 w 989647"/>
                      <a:gd name="connsiteY4" fmla="*/ 1711643 h 1711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9647" h="1711642">
                        <a:moveTo>
                          <a:pt x="985838" y="1711643"/>
                        </a:moveTo>
                        <a:lnTo>
                          <a:pt x="0" y="3810"/>
                        </a:lnTo>
                        <a:cubicBezTo>
                          <a:pt x="952" y="2857"/>
                          <a:pt x="1905" y="953"/>
                          <a:pt x="1905" y="0"/>
                        </a:cubicBezTo>
                        <a:lnTo>
                          <a:pt x="989647" y="1711643"/>
                        </a:lnTo>
                        <a:cubicBezTo>
                          <a:pt x="988695" y="1711643"/>
                          <a:pt x="986790" y="1711643"/>
                          <a:pt x="985838" y="171164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0" name="Forma libre: forma 1960">
                    <a:extLst>
                      <a:ext uri="{FF2B5EF4-FFF2-40B4-BE49-F238E27FC236}">
                        <a16:creationId xmlns:a16="http://schemas.microsoft.com/office/drawing/2014/main" id="{7A1BBD2D-452C-6ADD-CC2D-693B3667B587}"/>
                      </a:ext>
                    </a:extLst>
                  </p:cNvPr>
                  <p:cNvSpPr/>
                  <p:nvPr/>
                </p:nvSpPr>
                <p:spPr>
                  <a:xfrm>
                    <a:off x="9954682" y="2762171"/>
                    <a:ext cx="992505" cy="1715452"/>
                  </a:xfrm>
                  <a:custGeom>
                    <a:avLst/>
                    <a:gdLst>
                      <a:gd name="connsiteX0" fmla="*/ 987743 w 992505"/>
                      <a:gd name="connsiteY0" fmla="*/ 1715453 h 1715452"/>
                      <a:gd name="connsiteX1" fmla="*/ 0 w 992505"/>
                      <a:gd name="connsiteY1" fmla="*/ 3810 h 1715452"/>
                      <a:gd name="connsiteX2" fmla="*/ 1905 w 992505"/>
                      <a:gd name="connsiteY2" fmla="*/ 0 h 1715452"/>
                      <a:gd name="connsiteX3" fmla="*/ 992505 w 992505"/>
                      <a:gd name="connsiteY3" fmla="*/ 1715453 h 1715452"/>
                      <a:gd name="connsiteX4" fmla="*/ 987743 w 992505"/>
                      <a:gd name="connsiteY4" fmla="*/ 1715453 h 1715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2505" h="1715452">
                        <a:moveTo>
                          <a:pt x="987743" y="1715453"/>
                        </a:moveTo>
                        <a:lnTo>
                          <a:pt x="0" y="3810"/>
                        </a:lnTo>
                        <a:cubicBezTo>
                          <a:pt x="953" y="2858"/>
                          <a:pt x="1905" y="953"/>
                          <a:pt x="1905" y="0"/>
                        </a:cubicBezTo>
                        <a:lnTo>
                          <a:pt x="992505" y="1715453"/>
                        </a:lnTo>
                        <a:cubicBezTo>
                          <a:pt x="991553" y="1715453"/>
                          <a:pt x="989647" y="1715453"/>
                          <a:pt x="987743" y="171545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 name="Forma libre: forma 1961">
                    <a:extLst>
                      <a:ext uri="{FF2B5EF4-FFF2-40B4-BE49-F238E27FC236}">
                        <a16:creationId xmlns:a16="http://schemas.microsoft.com/office/drawing/2014/main" id="{4B8B96F0-B078-D014-D063-7F01A13CA873}"/>
                      </a:ext>
                    </a:extLst>
                  </p:cNvPr>
                  <p:cNvSpPr/>
                  <p:nvPr/>
                </p:nvSpPr>
                <p:spPr>
                  <a:xfrm>
                    <a:off x="9956587" y="2758361"/>
                    <a:ext cx="995362" cy="1719262"/>
                  </a:xfrm>
                  <a:custGeom>
                    <a:avLst/>
                    <a:gdLst>
                      <a:gd name="connsiteX0" fmla="*/ 990600 w 995362"/>
                      <a:gd name="connsiteY0" fmla="*/ 1719263 h 1719262"/>
                      <a:gd name="connsiteX1" fmla="*/ 0 w 995362"/>
                      <a:gd name="connsiteY1" fmla="*/ 3810 h 1719262"/>
                      <a:gd name="connsiteX2" fmla="*/ 1905 w 995362"/>
                      <a:gd name="connsiteY2" fmla="*/ 0 h 1719262"/>
                      <a:gd name="connsiteX3" fmla="*/ 995363 w 995362"/>
                      <a:gd name="connsiteY3" fmla="*/ 1719263 h 1719262"/>
                      <a:gd name="connsiteX4" fmla="*/ 990600 w 995362"/>
                      <a:gd name="connsiteY4" fmla="*/ 1719263 h 171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362" h="1719262">
                        <a:moveTo>
                          <a:pt x="990600" y="1719263"/>
                        </a:moveTo>
                        <a:lnTo>
                          <a:pt x="0" y="3810"/>
                        </a:lnTo>
                        <a:cubicBezTo>
                          <a:pt x="953" y="2857"/>
                          <a:pt x="1905" y="953"/>
                          <a:pt x="1905" y="0"/>
                        </a:cubicBezTo>
                        <a:lnTo>
                          <a:pt x="995363" y="1719263"/>
                        </a:lnTo>
                        <a:cubicBezTo>
                          <a:pt x="993457" y="1719263"/>
                          <a:pt x="992505" y="1719263"/>
                          <a:pt x="990600" y="17192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2" name="Forma libre: forma 1962">
                    <a:extLst>
                      <a:ext uri="{FF2B5EF4-FFF2-40B4-BE49-F238E27FC236}">
                        <a16:creationId xmlns:a16="http://schemas.microsoft.com/office/drawing/2014/main" id="{C9F97A4D-F0BC-6B27-50F4-C31117429DC7}"/>
                      </a:ext>
                    </a:extLst>
                  </p:cNvPr>
                  <p:cNvSpPr/>
                  <p:nvPr/>
                </p:nvSpPr>
                <p:spPr>
                  <a:xfrm>
                    <a:off x="9959444" y="2754551"/>
                    <a:ext cx="996315" cy="1723072"/>
                  </a:xfrm>
                  <a:custGeom>
                    <a:avLst/>
                    <a:gdLst>
                      <a:gd name="connsiteX0" fmla="*/ 992505 w 996315"/>
                      <a:gd name="connsiteY0" fmla="*/ 1723073 h 1723072"/>
                      <a:gd name="connsiteX1" fmla="*/ 0 w 996315"/>
                      <a:gd name="connsiteY1" fmla="*/ 3810 h 1723072"/>
                      <a:gd name="connsiteX2" fmla="*/ 1905 w 996315"/>
                      <a:gd name="connsiteY2" fmla="*/ 0 h 1723072"/>
                      <a:gd name="connsiteX3" fmla="*/ 996315 w 996315"/>
                      <a:gd name="connsiteY3" fmla="*/ 1723073 h 1723072"/>
                      <a:gd name="connsiteX4" fmla="*/ 992505 w 996315"/>
                      <a:gd name="connsiteY4" fmla="*/ 1723073 h 1723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315" h="1723072">
                        <a:moveTo>
                          <a:pt x="992505" y="1723073"/>
                        </a:moveTo>
                        <a:lnTo>
                          <a:pt x="0" y="3810"/>
                        </a:lnTo>
                        <a:cubicBezTo>
                          <a:pt x="953" y="2857"/>
                          <a:pt x="1905" y="953"/>
                          <a:pt x="1905" y="0"/>
                        </a:cubicBezTo>
                        <a:lnTo>
                          <a:pt x="996315" y="1723073"/>
                        </a:lnTo>
                        <a:cubicBezTo>
                          <a:pt x="995363" y="1723073"/>
                          <a:pt x="993458" y="1723073"/>
                          <a:pt x="992505" y="172307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3" name="Forma libre: forma 1963">
                    <a:extLst>
                      <a:ext uri="{FF2B5EF4-FFF2-40B4-BE49-F238E27FC236}">
                        <a16:creationId xmlns:a16="http://schemas.microsoft.com/office/drawing/2014/main" id="{E837793B-C8D9-896B-1383-58DF004130B1}"/>
                      </a:ext>
                    </a:extLst>
                  </p:cNvPr>
                  <p:cNvSpPr/>
                  <p:nvPr/>
                </p:nvSpPr>
                <p:spPr>
                  <a:xfrm>
                    <a:off x="9961350" y="2750741"/>
                    <a:ext cx="998219" cy="1726882"/>
                  </a:xfrm>
                  <a:custGeom>
                    <a:avLst/>
                    <a:gdLst>
                      <a:gd name="connsiteX0" fmla="*/ 994410 w 998219"/>
                      <a:gd name="connsiteY0" fmla="*/ 1726883 h 1726882"/>
                      <a:gd name="connsiteX1" fmla="*/ 0 w 998219"/>
                      <a:gd name="connsiteY1" fmla="*/ 3810 h 1726882"/>
                      <a:gd name="connsiteX2" fmla="*/ 1905 w 998219"/>
                      <a:gd name="connsiteY2" fmla="*/ 0 h 1726882"/>
                      <a:gd name="connsiteX3" fmla="*/ 998220 w 998219"/>
                      <a:gd name="connsiteY3" fmla="*/ 1726883 h 1726882"/>
                      <a:gd name="connsiteX4" fmla="*/ 994410 w 998219"/>
                      <a:gd name="connsiteY4" fmla="*/ 1726883 h 1726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8219" h="1726882">
                        <a:moveTo>
                          <a:pt x="994410" y="1726883"/>
                        </a:moveTo>
                        <a:lnTo>
                          <a:pt x="0" y="3810"/>
                        </a:lnTo>
                        <a:cubicBezTo>
                          <a:pt x="953" y="2858"/>
                          <a:pt x="953" y="1905"/>
                          <a:pt x="1905" y="0"/>
                        </a:cubicBezTo>
                        <a:lnTo>
                          <a:pt x="998220" y="1726883"/>
                        </a:lnTo>
                        <a:cubicBezTo>
                          <a:pt x="997267" y="1726883"/>
                          <a:pt x="996315" y="1726883"/>
                          <a:pt x="994410" y="172688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4" name="Forma libre: forma 1964">
                    <a:extLst>
                      <a:ext uri="{FF2B5EF4-FFF2-40B4-BE49-F238E27FC236}">
                        <a16:creationId xmlns:a16="http://schemas.microsoft.com/office/drawing/2014/main" id="{158E8D67-668B-88A9-D983-96C87F80DC7F}"/>
                      </a:ext>
                    </a:extLst>
                  </p:cNvPr>
                  <p:cNvSpPr/>
                  <p:nvPr/>
                </p:nvSpPr>
                <p:spPr>
                  <a:xfrm>
                    <a:off x="9963254" y="2748836"/>
                    <a:ext cx="1000125" cy="1728787"/>
                  </a:xfrm>
                  <a:custGeom>
                    <a:avLst/>
                    <a:gdLst>
                      <a:gd name="connsiteX0" fmla="*/ 996315 w 1000125"/>
                      <a:gd name="connsiteY0" fmla="*/ 1728788 h 1728787"/>
                      <a:gd name="connsiteX1" fmla="*/ 0 w 1000125"/>
                      <a:gd name="connsiteY1" fmla="*/ 2858 h 1728787"/>
                      <a:gd name="connsiteX2" fmla="*/ 1905 w 1000125"/>
                      <a:gd name="connsiteY2" fmla="*/ 0 h 1728787"/>
                      <a:gd name="connsiteX3" fmla="*/ 1000125 w 1000125"/>
                      <a:gd name="connsiteY3" fmla="*/ 1728788 h 1728787"/>
                      <a:gd name="connsiteX4" fmla="*/ 996315 w 1000125"/>
                      <a:gd name="connsiteY4" fmla="*/ 1728788 h 1728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25" h="1728787">
                        <a:moveTo>
                          <a:pt x="996315" y="1728788"/>
                        </a:moveTo>
                        <a:lnTo>
                          <a:pt x="0" y="2858"/>
                        </a:lnTo>
                        <a:cubicBezTo>
                          <a:pt x="953" y="1905"/>
                          <a:pt x="953" y="953"/>
                          <a:pt x="1905" y="0"/>
                        </a:cubicBezTo>
                        <a:lnTo>
                          <a:pt x="1000125" y="1728788"/>
                        </a:lnTo>
                        <a:cubicBezTo>
                          <a:pt x="999173" y="1728788"/>
                          <a:pt x="997268" y="1728788"/>
                          <a:pt x="996315" y="172878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5" name="Forma libre: forma 1965">
                    <a:extLst>
                      <a:ext uri="{FF2B5EF4-FFF2-40B4-BE49-F238E27FC236}">
                        <a16:creationId xmlns:a16="http://schemas.microsoft.com/office/drawing/2014/main" id="{0D34A953-B360-6E38-DA11-09D9F302CFEC}"/>
                      </a:ext>
                    </a:extLst>
                  </p:cNvPr>
                  <p:cNvSpPr/>
                  <p:nvPr/>
                </p:nvSpPr>
                <p:spPr>
                  <a:xfrm>
                    <a:off x="9965160" y="2745979"/>
                    <a:ext cx="1001077" cy="1731644"/>
                  </a:xfrm>
                  <a:custGeom>
                    <a:avLst/>
                    <a:gdLst>
                      <a:gd name="connsiteX0" fmla="*/ 998220 w 1001077"/>
                      <a:gd name="connsiteY0" fmla="*/ 1731645 h 1731644"/>
                      <a:gd name="connsiteX1" fmla="*/ 0 w 1001077"/>
                      <a:gd name="connsiteY1" fmla="*/ 2858 h 1731644"/>
                      <a:gd name="connsiteX2" fmla="*/ 953 w 1001077"/>
                      <a:gd name="connsiteY2" fmla="*/ 0 h 1731644"/>
                      <a:gd name="connsiteX3" fmla="*/ 1001078 w 1001077"/>
                      <a:gd name="connsiteY3" fmla="*/ 1731645 h 1731644"/>
                      <a:gd name="connsiteX4" fmla="*/ 998220 w 1001077"/>
                      <a:gd name="connsiteY4" fmla="*/ 1731645 h 1731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077" h="1731644">
                        <a:moveTo>
                          <a:pt x="998220" y="1731645"/>
                        </a:moveTo>
                        <a:lnTo>
                          <a:pt x="0" y="2858"/>
                        </a:lnTo>
                        <a:cubicBezTo>
                          <a:pt x="953" y="1905"/>
                          <a:pt x="953" y="953"/>
                          <a:pt x="953" y="0"/>
                        </a:cubicBezTo>
                        <a:lnTo>
                          <a:pt x="1001078" y="1731645"/>
                        </a:lnTo>
                        <a:cubicBezTo>
                          <a:pt x="1000125" y="1731645"/>
                          <a:pt x="999172" y="1731645"/>
                          <a:pt x="998220" y="173164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6" name="Forma libre: forma 1966">
                    <a:extLst>
                      <a:ext uri="{FF2B5EF4-FFF2-40B4-BE49-F238E27FC236}">
                        <a16:creationId xmlns:a16="http://schemas.microsoft.com/office/drawing/2014/main" id="{3EA69809-4886-D620-0BC6-CEAFCD97E99E}"/>
                      </a:ext>
                    </a:extLst>
                  </p:cNvPr>
                  <p:cNvSpPr/>
                  <p:nvPr/>
                </p:nvSpPr>
                <p:spPr>
                  <a:xfrm>
                    <a:off x="9966112" y="2744074"/>
                    <a:ext cx="1002029" cy="1733550"/>
                  </a:xfrm>
                  <a:custGeom>
                    <a:avLst/>
                    <a:gdLst>
                      <a:gd name="connsiteX0" fmla="*/ 1000125 w 1002029"/>
                      <a:gd name="connsiteY0" fmla="*/ 1733550 h 1733550"/>
                      <a:gd name="connsiteX1" fmla="*/ 0 w 1002029"/>
                      <a:gd name="connsiteY1" fmla="*/ 1905 h 1733550"/>
                      <a:gd name="connsiteX2" fmla="*/ 953 w 1002029"/>
                      <a:gd name="connsiteY2" fmla="*/ 0 h 1733550"/>
                      <a:gd name="connsiteX3" fmla="*/ 1002030 w 1002029"/>
                      <a:gd name="connsiteY3" fmla="*/ 1733550 h 1733550"/>
                      <a:gd name="connsiteX4" fmla="*/ 1000125 w 1002029"/>
                      <a:gd name="connsiteY4" fmla="*/ 173355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029" h="1733550">
                        <a:moveTo>
                          <a:pt x="1000125" y="1733550"/>
                        </a:moveTo>
                        <a:lnTo>
                          <a:pt x="0" y="1905"/>
                        </a:lnTo>
                        <a:cubicBezTo>
                          <a:pt x="0" y="953"/>
                          <a:pt x="953" y="953"/>
                          <a:pt x="953" y="0"/>
                        </a:cubicBezTo>
                        <a:lnTo>
                          <a:pt x="1002030" y="1733550"/>
                        </a:lnTo>
                        <a:cubicBezTo>
                          <a:pt x="1001078" y="1733550"/>
                          <a:pt x="1001078" y="1733550"/>
                          <a:pt x="1000125" y="173355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7" name="Forma libre: forma 1967">
                    <a:extLst>
                      <a:ext uri="{FF2B5EF4-FFF2-40B4-BE49-F238E27FC236}">
                        <a16:creationId xmlns:a16="http://schemas.microsoft.com/office/drawing/2014/main" id="{624CF212-768D-AF5D-1DEB-3F40A69C7808}"/>
                      </a:ext>
                    </a:extLst>
                  </p:cNvPr>
                  <p:cNvSpPr/>
                  <p:nvPr/>
                </p:nvSpPr>
                <p:spPr>
                  <a:xfrm>
                    <a:off x="9967065" y="2744074"/>
                    <a:ext cx="1001077" cy="1733550"/>
                  </a:xfrm>
                  <a:custGeom>
                    <a:avLst/>
                    <a:gdLst>
                      <a:gd name="connsiteX0" fmla="*/ 1001077 w 1001077"/>
                      <a:gd name="connsiteY0" fmla="*/ 1733550 h 1733550"/>
                      <a:gd name="connsiteX1" fmla="*/ 0 w 1001077"/>
                      <a:gd name="connsiteY1" fmla="*/ 0 h 1733550"/>
                      <a:gd name="connsiteX2" fmla="*/ 0 w 1001077"/>
                      <a:gd name="connsiteY2" fmla="*/ 0 h 1733550"/>
                      <a:gd name="connsiteX3" fmla="*/ 1001077 w 1001077"/>
                      <a:gd name="connsiteY3" fmla="*/ 1733550 h 1733550"/>
                      <a:gd name="connsiteX4" fmla="*/ 1001077 w 1001077"/>
                      <a:gd name="connsiteY4" fmla="*/ 173355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077" h="1733550">
                        <a:moveTo>
                          <a:pt x="1001077" y="1733550"/>
                        </a:moveTo>
                        <a:lnTo>
                          <a:pt x="0" y="0"/>
                        </a:lnTo>
                        <a:cubicBezTo>
                          <a:pt x="0" y="0"/>
                          <a:pt x="0" y="0"/>
                          <a:pt x="0" y="0"/>
                        </a:cubicBezTo>
                        <a:lnTo>
                          <a:pt x="1001077" y="1733550"/>
                        </a:lnTo>
                        <a:cubicBezTo>
                          <a:pt x="1001077" y="1733550"/>
                          <a:pt x="1001077" y="1733550"/>
                          <a:pt x="1001077" y="173355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428" name="Gráfico 436">
                <a:extLst>
                  <a:ext uri="{FF2B5EF4-FFF2-40B4-BE49-F238E27FC236}">
                    <a16:creationId xmlns:a16="http://schemas.microsoft.com/office/drawing/2014/main" id="{63559CCA-F778-8F9C-7C9E-29AD67F8FF25}"/>
                  </a:ext>
                </a:extLst>
              </p:cNvPr>
              <p:cNvGrpSpPr/>
              <p:nvPr/>
            </p:nvGrpSpPr>
            <p:grpSpPr>
              <a:xfrm>
                <a:off x="6964785" y="2744074"/>
                <a:ext cx="1066800" cy="1733550"/>
                <a:chOff x="6964785" y="2744074"/>
                <a:chExt cx="1066800" cy="1733550"/>
              </a:xfrm>
              <a:grpFill/>
            </p:grpSpPr>
            <p:sp>
              <p:nvSpPr>
                <p:cNvPr id="456" name="Forma libre: forma 1916">
                  <a:extLst>
                    <a:ext uri="{FF2B5EF4-FFF2-40B4-BE49-F238E27FC236}">
                      <a16:creationId xmlns:a16="http://schemas.microsoft.com/office/drawing/2014/main" id="{9F719A50-29F3-2466-1755-A844C3E35AA1}"/>
                    </a:ext>
                  </a:extLst>
                </p:cNvPr>
                <p:cNvSpPr/>
                <p:nvPr/>
              </p:nvSpPr>
              <p:spPr>
                <a:xfrm>
                  <a:off x="6964785" y="2744074"/>
                  <a:ext cx="1066800" cy="1733550"/>
                </a:xfrm>
                <a:custGeom>
                  <a:avLst/>
                  <a:gdLst>
                    <a:gd name="connsiteX0" fmla="*/ 132398 w 1066800"/>
                    <a:gd name="connsiteY0" fmla="*/ 1733550 h 1733550"/>
                    <a:gd name="connsiteX1" fmla="*/ 0 w 1066800"/>
                    <a:gd name="connsiteY1" fmla="*/ 1733550 h 1733550"/>
                    <a:gd name="connsiteX2" fmla="*/ 1001078 w 1066800"/>
                    <a:gd name="connsiteY2" fmla="*/ 0 h 1733550"/>
                    <a:gd name="connsiteX3" fmla="*/ 1066800 w 1066800"/>
                    <a:gd name="connsiteY3" fmla="*/ 114300 h 1733550"/>
                    <a:gd name="connsiteX4" fmla="*/ 132398 w 1066800"/>
                    <a:gd name="connsiteY4" fmla="*/ 173355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00" h="1733550">
                      <a:moveTo>
                        <a:pt x="132398" y="1733550"/>
                      </a:moveTo>
                      <a:cubicBezTo>
                        <a:pt x="59055" y="1733550"/>
                        <a:pt x="0" y="1733550"/>
                        <a:pt x="0" y="1733550"/>
                      </a:cubicBezTo>
                      <a:lnTo>
                        <a:pt x="1001078" y="0"/>
                      </a:lnTo>
                      <a:cubicBezTo>
                        <a:pt x="1001078" y="0"/>
                        <a:pt x="1030605" y="51435"/>
                        <a:pt x="1066800" y="114300"/>
                      </a:cubicBezTo>
                      <a:cubicBezTo>
                        <a:pt x="1066800" y="114300"/>
                        <a:pt x="132398" y="1733550"/>
                        <a:pt x="132398" y="173355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57" name="Gráfico 436">
                  <a:extLst>
                    <a:ext uri="{FF2B5EF4-FFF2-40B4-BE49-F238E27FC236}">
                      <a16:creationId xmlns:a16="http://schemas.microsoft.com/office/drawing/2014/main" id="{380B7C48-522E-5D8B-331F-AF99C72213D8}"/>
                    </a:ext>
                  </a:extLst>
                </p:cNvPr>
                <p:cNvGrpSpPr/>
                <p:nvPr/>
              </p:nvGrpSpPr>
              <p:grpSpPr>
                <a:xfrm>
                  <a:off x="6964785" y="2744074"/>
                  <a:ext cx="1066800" cy="1733550"/>
                  <a:chOff x="6964785" y="2744074"/>
                  <a:chExt cx="1066800" cy="1733550"/>
                </a:xfrm>
                <a:grpFill/>
              </p:grpSpPr>
              <p:sp>
                <p:nvSpPr>
                  <p:cNvPr id="458" name="Forma libre: forma 1918">
                    <a:extLst>
                      <a:ext uri="{FF2B5EF4-FFF2-40B4-BE49-F238E27FC236}">
                        <a16:creationId xmlns:a16="http://schemas.microsoft.com/office/drawing/2014/main" id="{1C972F0B-9235-1A63-2856-1F3B0DB49F6A}"/>
                      </a:ext>
                    </a:extLst>
                  </p:cNvPr>
                  <p:cNvSpPr/>
                  <p:nvPr/>
                </p:nvSpPr>
                <p:spPr>
                  <a:xfrm>
                    <a:off x="7094325" y="2855516"/>
                    <a:ext cx="937259" cy="1622107"/>
                  </a:xfrm>
                  <a:custGeom>
                    <a:avLst/>
                    <a:gdLst>
                      <a:gd name="connsiteX0" fmla="*/ 937260 w 937259"/>
                      <a:gd name="connsiteY0" fmla="*/ 2858 h 1622107"/>
                      <a:gd name="connsiteX1" fmla="*/ 2857 w 937259"/>
                      <a:gd name="connsiteY1" fmla="*/ 1622108 h 1622107"/>
                      <a:gd name="connsiteX2" fmla="*/ 0 w 937259"/>
                      <a:gd name="connsiteY2" fmla="*/ 1622108 h 1622107"/>
                      <a:gd name="connsiteX3" fmla="*/ 936308 w 937259"/>
                      <a:gd name="connsiteY3" fmla="*/ 0 h 1622107"/>
                      <a:gd name="connsiteX4" fmla="*/ 937260 w 937259"/>
                      <a:gd name="connsiteY4" fmla="*/ 2858 h 1622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7259" h="1622107">
                        <a:moveTo>
                          <a:pt x="937260" y="2858"/>
                        </a:moveTo>
                        <a:lnTo>
                          <a:pt x="2857" y="1622108"/>
                        </a:lnTo>
                        <a:cubicBezTo>
                          <a:pt x="1905" y="1622108"/>
                          <a:pt x="952" y="1622108"/>
                          <a:pt x="0" y="1622108"/>
                        </a:cubicBezTo>
                        <a:lnTo>
                          <a:pt x="936308" y="0"/>
                        </a:lnTo>
                        <a:cubicBezTo>
                          <a:pt x="936308" y="953"/>
                          <a:pt x="936308" y="1905"/>
                          <a:pt x="937260" y="285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Forma libre: forma 1919">
                    <a:extLst>
                      <a:ext uri="{FF2B5EF4-FFF2-40B4-BE49-F238E27FC236}">
                        <a16:creationId xmlns:a16="http://schemas.microsoft.com/office/drawing/2014/main" id="{1DA68CC3-0BF9-486B-F2E5-9E6716FF85AA}"/>
                      </a:ext>
                    </a:extLst>
                  </p:cNvPr>
                  <p:cNvSpPr/>
                  <p:nvPr/>
                </p:nvSpPr>
                <p:spPr>
                  <a:xfrm>
                    <a:off x="7082894" y="2845991"/>
                    <a:ext cx="946785" cy="1631632"/>
                  </a:xfrm>
                  <a:custGeom>
                    <a:avLst/>
                    <a:gdLst>
                      <a:gd name="connsiteX0" fmla="*/ 946785 w 946785"/>
                      <a:gd name="connsiteY0" fmla="*/ 9525 h 1631632"/>
                      <a:gd name="connsiteX1" fmla="*/ 10478 w 946785"/>
                      <a:gd name="connsiteY1" fmla="*/ 1631633 h 1631632"/>
                      <a:gd name="connsiteX2" fmla="*/ 0 w 946785"/>
                      <a:gd name="connsiteY2" fmla="*/ 1631633 h 1631632"/>
                      <a:gd name="connsiteX3" fmla="*/ 942023 w 946785"/>
                      <a:gd name="connsiteY3" fmla="*/ 0 h 1631632"/>
                      <a:gd name="connsiteX4" fmla="*/ 946785 w 946785"/>
                      <a:gd name="connsiteY4" fmla="*/ 9525 h 1631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785" h="1631632">
                        <a:moveTo>
                          <a:pt x="946785" y="9525"/>
                        </a:moveTo>
                        <a:lnTo>
                          <a:pt x="10478" y="1631633"/>
                        </a:lnTo>
                        <a:cubicBezTo>
                          <a:pt x="6668" y="1631633"/>
                          <a:pt x="2858" y="1631633"/>
                          <a:pt x="0" y="1631633"/>
                        </a:cubicBezTo>
                        <a:lnTo>
                          <a:pt x="942023" y="0"/>
                        </a:lnTo>
                        <a:cubicBezTo>
                          <a:pt x="943928" y="3810"/>
                          <a:pt x="944880" y="6667"/>
                          <a:pt x="946785" y="952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0" name="Forma libre: forma 1920">
                    <a:extLst>
                      <a:ext uri="{FF2B5EF4-FFF2-40B4-BE49-F238E27FC236}">
                        <a16:creationId xmlns:a16="http://schemas.microsoft.com/office/drawing/2014/main" id="{821932EA-F3FD-1FAC-9831-27E19CD0DA5A}"/>
                      </a:ext>
                    </a:extLst>
                  </p:cNvPr>
                  <p:cNvSpPr/>
                  <p:nvPr/>
                </p:nvSpPr>
                <p:spPr>
                  <a:xfrm>
                    <a:off x="7076227" y="2840276"/>
                    <a:ext cx="948690" cy="1637347"/>
                  </a:xfrm>
                  <a:custGeom>
                    <a:avLst/>
                    <a:gdLst>
                      <a:gd name="connsiteX0" fmla="*/ 948690 w 948690"/>
                      <a:gd name="connsiteY0" fmla="*/ 5715 h 1637347"/>
                      <a:gd name="connsiteX1" fmla="*/ 6667 w 948690"/>
                      <a:gd name="connsiteY1" fmla="*/ 1637348 h 1637347"/>
                      <a:gd name="connsiteX2" fmla="*/ 0 w 948690"/>
                      <a:gd name="connsiteY2" fmla="*/ 1637348 h 1637347"/>
                      <a:gd name="connsiteX3" fmla="*/ 944880 w 948690"/>
                      <a:gd name="connsiteY3" fmla="*/ 0 h 1637347"/>
                      <a:gd name="connsiteX4" fmla="*/ 948690 w 948690"/>
                      <a:gd name="connsiteY4" fmla="*/ 5715 h 1637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8690" h="1637347">
                        <a:moveTo>
                          <a:pt x="948690" y="5715"/>
                        </a:moveTo>
                        <a:lnTo>
                          <a:pt x="6667" y="1637348"/>
                        </a:lnTo>
                        <a:cubicBezTo>
                          <a:pt x="4763" y="1637348"/>
                          <a:pt x="1905" y="1637348"/>
                          <a:pt x="0" y="1637348"/>
                        </a:cubicBezTo>
                        <a:lnTo>
                          <a:pt x="944880" y="0"/>
                        </a:lnTo>
                        <a:cubicBezTo>
                          <a:pt x="945833" y="1905"/>
                          <a:pt x="947738" y="3810"/>
                          <a:pt x="948690" y="571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 name="Forma libre: forma 1921">
                    <a:extLst>
                      <a:ext uri="{FF2B5EF4-FFF2-40B4-BE49-F238E27FC236}">
                        <a16:creationId xmlns:a16="http://schemas.microsoft.com/office/drawing/2014/main" id="{8D9AC1AA-94BE-39B1-6DE4-06729D41B662}"/>
                      </a:ext>
                    </a:extLst>
                  </p:cNvPr>
                  <p:cNvSpPr/>
                  <p:nvPr/>
                </p:nvSpPr>
                <p:spPr>
                  <a:xfrm>
                    <a:off x="7071464" y="2836466"/>
                    <a:ext cx="949642" cy="1641157"/>
                  </a:xfrm>
                  <a:custGeom>
                    <a:avLst/>
                    <a:gdLst>
                      <a:gd name="connsiteX0" fmla="*/ 949643 w 949642"/>
                      <a:gd name="connsiteY0" fmla="*/ 3810 h 1641157"/>
                      <a:gd name="connsiteX1" fmla="*/ 4763 w 949642"/>
                      <a:gd name="connsiteY1" fmla="*/ 1641158 h 1641157"/>
                      <a:gd name="connsiteX2" fmla="*/ 0 w 949642"/>
                      <a:gd name="connsiteY2" fmla="*/ 1641158 h 1641157"/>
                      <a:gd name="connsiteX3" fmla="*/ 947738 w 949642"/>
                      <a:gd name="connsiteY3" fmla="*/ 0 h 1641157"/>
                      <a:gd name="connsiteX4" fmla="*/ 949643 w 949642"/>
                      <a:gd name="connsiteY4" fmla="*/ 3810 h 1641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642" h="1641157">
                        <a:moveTo>
                          <a:pt x="949643" y="3810"/>
                        </a:moveTo>
                        <a:lnTo>
                          <a:pt x="4763" y="1641158"/>
                        </a:lnTo>
                        <a:cubicBezTo>
                          <a:pt x="2858" y="1641158"/>
                          <a:pt x="953" y="1641158"/>
                          <a:pt x="0" y="1641158"/>
                        </a:cubicBezTo>
                        <a:lnTo>
                          <a:pt x="947738" y="0"/>
                        </a:lnTo>
                        <a:cubicBezTo>
                          <a:pt x="948690" y="953"/>
                          <a:pt x="948690" y="2858"/>
                          <a:pt x="94964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Forma libre: forma 1922">
                    <a:extLst>
                      <a:ext uri="{FF2B5EF4-FFF2-40B4-BE49-F238E27FC236}">
                        <a16:creationId xmlns:a16="http://schemas.microsoft.com/office/drawing/2014/main" id="{1D0E3F8A-DB04-3351-7FCA-0168136CEDCA}"/>
                      </a:ext>
                    </a:extLst>
                  </p:cNvPr>
                  <p:cNvSpPr/>
                  <p:nvPr/>
                </p:nvSpPr>
                <p:spPr>
                  <a:xfrm>
                    <a:off x="7066702" y="2832656"/>
                    <a:ext cx="952499" cy="1644967"/>
                  </a:xfrm>
                  <a:custGeom>
                    <a:avLst/>
                    <a:gdLst>
                      <a:gd name="connsiteX0" fmla="*/ 952500 w 952499"/>
                      <a:gd name="connsiteY0" fmla="*/ 3810 h 1644967"/>
                      <a:gd name="connsiteX1" fmla="*/ 4763 w 952499"/>
                      <a:gd name="connsiteY1" fmla="*/ 1644968 h 1644967"/>
                      <a:gd name="connsiteX2" fmla="*/ 0 w 952499"/>
                      <a:gd name="connsiteY2" fmla="*/ 1644968 h 1644967"/>
                      <a:gd name="connsiteX3" fmla="*/ 949643 w 952499"/>
                      <a:gd name="connsiteY3" fmla="*/ 0 h 1644967"/>
                      <a:gd name="connsiteX4" fmla="*/ 952500 w 952499"/>
                      <a:gd name="connsiteY4" fmla="*/ 3810 h 1644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499" h="1644967">
                        <a:moveTo>
                          <a:pt x="952500" y="3810"/>
                        </a:moveTo>
                        <a:lnTo>
                          <a:pt x="4763" y="1644968"/>
                        </a:lnTo>
                        <a:cubicBezTo>
                          <a:pt x="2858" y="1644968"/>
                          <a:pt x="1905" y="1644968"/>
                          <a:pt x="0" y="1644968"/>
                        </a:cubicBezTo>
                        <a:lnTo>
                          <a:pt x="949643" y="0"/>
                        </a:lnTo>
                        <a:cubicBezTo>
                          <a:pt x="950595" y="952"/>
                          <a:pt x="951548" y="1905"/>
                          <a:pt x="95250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Forma libre: forma 1923">
                    <a:extLst>
                      <a:ext uri="{FF2B5EF4-FFF2-40B4-BE49-F238E27FC236}">
                        <a16:creationId xmlns:a16="http://schemas.microsoft.com/office/drawing/2014/main" id="{B1C8BE59-9782-0844-4689-4DCB54599089}"/>
                      </a:ext>
                    </a:extLst>
                  </p:cNvPr>
                  <p:cNvSpPr/>
                  <p:nvPr/>
                </p:nvSpPr>
                <p:spPr>
                  <a:xfrm>
                    <a:off x="7061939" y="2828846"/>
                    <a:ext cx="954405" cy="1648777"/>
                  </a:xfrm>
                  <a:custGeom>
                    <a:avLst/>
                    <a:gdLst>
                      <a:gd name="connsiteX0" fmla="*/ 954405 w 954405"/>
                      <a:gd name="connsiteY0" fmla="*/ 3810 h 1648777"/>
                      <a:gd name="connsiteX1" fmla="*/ 4763 w 954405"/>
                      <a:gd name="connsiteY1" fmla="*/ 1648778 h 1648777"/>
                      <a:gd name="connsiteX2" fmla="*/ 0 w 954405"/>
                      <a:gd name="connsiteY2" fmla="*/ 1648778 h 1648777"/>
                      <a:gd name="connsiteX3" fmla="*/ 952500 w 954405"/>
                      <a:gd name="connsiteY3" fmla="*/ 0 h 1648777"/>
                      <a:gd name="connsiteX4" fmla="*/ 954405 w 954405"/>
                      <a:gd name="connsiteY4" fmla="*/ 3810 h 164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5" h="1648777">
                        <a:moveTo>
                          <a:pt x="954405" y="3810"/>
                        </a:moveTo>
                        <a:lnTo>
                          <a:pt x="4763" y="1648778"/>
                        </a:lnTo>
                        <a:cubicBezTo>
                          <a:pt x="2858" y="1648778"/>
                          <a:pt x="1905" y="1648778"/>
                          <a:pt x="0" y="1648778"/>
                        </a:cubicBezTo>
                        <a:lnTo>
                          <a:pt x="952500" y="0"/>
                        </a:lnTo>
                        <a:cubicBezTo>
                          <a:pt x="953453" y="953"/>
                          <a:pt x="953453" y="1905"/>
                          <a:pt x="95440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Forma libre: forma 1924">
                    <a:extLst>
                      <a:ext uri="{FF2B5EF4-FFF2-40B4-BE49-F238E27FC236}">
                        <a16:creationId xmlns:a16="http://schemas.microsoft.com/office/drawing/2014/main" id="{752BE6DD-1FB0-61DA-F2A5-AC226A7DE518}"/>
                      </a:ext>
                    </a:extLst>
                  </p:cNvPr>
                  <p:cNvSpPr/>
                  <p:nvPr/>
                </p:nvSpPr>
                <p:spPr>
                  <a:xfrm>
                    <a:off x="7058130" y="2825036"/>
                    <a:ext cx="956309" cy="1652587"/>
                  </a:xfrm>
                  <a:custGeom>
                    <a:avLst/>
                    <a:gdLst>
                      <a:gd name="connsiteX0" fmla="*/ 956310 w 956309"/>
                      <a:gd name="connsiteY0" fmla="*/ 3810 h 1652587"/>
                      <a:gd name="connsiteX1" fmla="*/ 3810 w 956309"/>
                      <a:gd name="connsiteY1" fmla="*/ 1652588 h 1652587"/>
                      <a:gd name="connsiteX2" fmla="*/ 0 w 956309"/>
                      <a:gd name="connsiteY2" fmla="*/ 1652588 h 1652587"/>
                      <a:gd name="connsiteX3" fmla="*/ 954405 w 956309"/>
                      <a:gd name="connsiteY3" fmla="*/ 0 h 1652587"/>
                      <a:gd name="connsiteX4" fmla="*/ 956310 w 956309"/>
                      <a:gd name="connsiteY4" fmla="*/ 3810 h 165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309" h="1652587">
                        <a:moveTo>
                          <a:pt x="956310" y="3810"/>
                        </a:moveTo>
                        <a:lnTo>
                          <a:pt x="3810" y="1652588"/>
                        </a:lnTo>
                        <a:cubicBezTo>
                          <a:pt x="2858" y="1652588"/>
                          <a:pt x="952" y="1652588"/>
                          <a:pt x="0" y="1652588"/>
                        </a:cubicBezTo>
                        <a:lnTo>
                          <a:pt x="954405" y="0"/>
                        </a:lnTo>
                        <a:cubicBezTo>
                          <a:pt x="954405" y="953"/>
                          <a:pt x="955358" y="1905"/>
                          <a:pt x="95631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Forma libre: forma 1925">
                    <a:extLst>
                      <a:ext uri="{FF2B5EF4-FFF2-40B4-BE49-F238E27FC236}">
                        <a16:creationId xmlns:a16="http://schemas.microsoft.com/office/drawing/2014/main" id="{7A745E5E-E7F3-789B-8D0D-DDA397E01864}"/>
                      </a:ext>
                    </a:extLst>
                  </p:cNvPr>
                  <p:cNvSpPr/>
                  <p:nvPr/>
                </p:nvSpPr>
                <p:spPr>
                  <a:xfrm>
                    <a:off x="7054319" y="2821226"/>
                    <a:ext cx="958215" cy="1656397"/>
                  </a:xfrm>
                  <a:custGeom>
                    <a:avLst/>
                    <a:gdLst>
                      <a:gd name="connsiteX0" fmla="*/ 958215 w 958215"/>
                      <a:gd name="connsiteY0" fmla="*/ 3810 h 1656397"/>
                      <a:gd name="connsiteX1" fmla="*/ 3810 w 958215"/>
                      <a:gd name="connsiteY1" fmla="*/ 1656398 h 1656397"/>
                      <a:gd name="connsiteX2" fmla="*/ 0 w 958215"/>
                      <a:gd name="connsiteY2" fmla="*/ 1656398 h 1656397"/>
                      <a:gd name="connsiteX3" fmla="*/ 956310 w 958215"/>
                      <a:gd name="connsiteY3" fmla="*/ 0 h 1656397"/>
                      <a:gd name="connsiteX4" fmla="*/ 958215 w 958215"/>
                      <a:gd name="connsiteY4" fmla="*/ 3810 h 1656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215" h="1656397">
                        <a:moveTo>
                          <a:pt x="958215" y="3810"/>
                        </a:moveTo>
                        <a:lnTo>
                          <a:pt x="3810" y="1656398"/>
                        </a:lnTo>
                        <a:cubicBezTo>
                          <a:pt x="2858" y="1656398"/>
                          <a:pt x="953" y="1656398"/>
                          <a:pt x="0" y="1656398"/>
                        </a:cubicBezTo>
                        <a:lnTo>
                          <a:pt x="956310" y="0"/>
                        </a:lnTo>
                        <a:cubicBezTo>
                          <a:pt x="956310" y="952"/>
                          <a:pt x="957263" y="2857"/>
                          <a:pt x="95821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Forma libre: forma 1926">
                    <a:extLst>
                      <a:ext uri="{FF2B5EF4-FFF2-40B4-BE49-F238E27FC236}">
                        <a16:creationId xmlns:a16="http://schemas.microsoft.com/office/drawing/2014/main" id="{E82231AC-737E-8109-9695-92546E4FD3D1}"/>
                      </a:ext>
                    </a:extLst>
                  </p:cNvPr>
                  <p:cNvSpPr/>
                  <p:nvPr/>
                </p:nvSpPr>
                <p:spPr>
                  <a:xfrm>
                    <a:off x="7050510" y="2817416"/>
                    <a:ext cx="960120" cy="1660207"/>
                  </a:xfrm>
                  <a:custGeom>
                    <a:avLst/>
                    <a:gdLst>
                      <a:gd name="connsiteX0" fmla="*/ 960120 w 960120"/>
                      <a:gd name="connsiteY0" fmla="*/ 3810 h 1660207"/>
                      <a:gd name="connsiteX1" fmla="*/ 3810 w 960120"/>
                      <a:gd name="connsiteY1" fmla="*/ 1660208 h 1660207"/>
                      <a:gd name="connsiteX2" fmla="*/ 0 w 960120"/>
                      <a:gd name="connsiteY2" fmla="*/ 1660208 h 1660207"/>
                      <a:gd name="connsiteX3" fmla="*/ 957263 w 960120"/>
                      <a:gd name="connsiteY3" fmla="*/ 0 h 1660207"/>
                      <a:gd name="connsiteX4" fmla="*/ 960120 w 960120"/>
                      <a:gd name="connsiteY4" fmla="*/ 3810 h 1660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120" h="1660207">
                        <a:moveTo>
                          <a:pt x="960120" y="3810"/>
                        </a:moveTo>
                        <a:lnTo>
                          <a:pt x="3810" y="1660208"/>
                        </a:lnTo>
                        <a:cubicBezTo>
                          <a:pt x="2858" y="1660208"/>
                          <a:pt x="953" y="1660208"/>
                          <a:pt x="0" y="1660208"/>
                        </a:cubicBezTo>
                        <a:lnTo>
                          <a:pt x="957263" y="0"/>
                        </a:lnTo>
                        <a:cubicBezTo>
                          <a:pt x="958215" y="1905"/>
                          <a:pt x="959168" y="2858"/>
                          <a:pt x="96012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Forma libre: forma 1927">
                    <a:extLst>
                      <a:ext uri="{FF2B5EF4-FFF2-40B4-BE49-F238E27FC236}">
                        <a16:creationId xmlns:a16="http://schemas.microsoft.com/office/drawing/2014/main" id="{9FCECD61-9D52-B83B-F20E-494A53889CAB}"/>
                      </a:ext>
                    </a:extLst>
                  </p:cNvPr>
                  <p:cNvSpPr/>
                  <p:nvPr/>
                </p:nvSpPr>
                <p:spPr>
                  <a:xfrm>
                    <a:off x="7045747" y="2814559"/>
                    <a:ext cx="962025" cy="1663064"/>
                  </a:xfrm>
                  <a:custGeom>
                    <a:avLst/>
                    <a:gdLst>
                      <a:gd name="connsiteX0" fmla="*/ 962025 w 962025"/>
                      <a:gd name="connsiteY0" fmla="*/ 2857 h 1663064"/>
                      <a:gd name="connsiteX1" fmla="*/ 3810 w 962025"/>
                      <a:gd name="connsiteY1" fmla="*/ 1663065 h 1663064"/>
                      <a:gd name="connsiteX2" fmla="*/ 0 w 962025"/>
                      <a:gd name="connsiteY2" fmla="*/ 1663065 h 1663064"/>
                      <a:gd name="connsiteX3" fmla="*/ 960120 w 962025"/>
                      <a:gd name="connsiteY3" fmla="*/ 0 h 1663064"/>
                      <a:gd name="connsiteX4" fmla="*/ 962025 w 962025"/>
                      <a:gd name="connsiteY4" fmla="*/ 2857 h 1663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1663064">
                        <a:moveTo>
                          <a:pt x="962025" y="2857"/>
                        </a:moveTo>
                        <a:lnTo>
                          <a:pt x="3810" y="1663065"/>
                        </a:lnTo>
                        <a:cubicBezTo>
                          <a:pt x="2858" y="1663065"/>
                          <a:pt x="953" y="1663065"/>
                          <a:pt x="0" y="1663065"/>
                        </a:cubicBezTo>
                        <a:lnTo>
                          <a:pt x="960120" y="0"/>
                        </a:lnTo>
                        <a:cubicBezTo>
                          <a:pt x="961073" y="952"/>
                          <a:pt x="962025" y="1905"/>
                          <a:pt x="962025" y="2857"/>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Forma libre: forma 1928">
                    <a:extLst>
                      <a:ext uri="{FF2B5EF4-FFF2-40B4-BE49-F238E27FC236}">
                        <a16:creationId xmlns:a16="http://schemas.microsoft.com/office/drawing/2014/main" id="{B0C07B7C-6269-F531-EDE4-ED6F317F99B3}"/>
                      </a:ext>
                    </a:extLst>
                  </p:cNvPr>
                  <p:cNvSpPr/>
                  <p:nvPr/>
                </p:nvSpPr>
                <p:spPr>
                  <a:xfrm>
                    <a:off x="7041937" y="2810749"/>
                    <a:ext cx="963930" cy="1666875"/>
                  </a:xfrm>
                  <a:custGeom>
                    <a:avLst/>
                    <a:gdLst>
                      <a:gd name="connsiteX0" fmla="*/ 963930 w 963930"/>
                      <a:gd name="connsiteY0" fmla="*/ 3810 h 1666875"/>
                      <a:gd name="connsiteX1" fmla="*/ 3810 w 963930"/>
                      <a:gd name="connsiteY1" fmla="*/ 1666875 h 1666875"/>
                      <a:gd name="connsiteX2" fmla="*/ 0 w 963930"/>
                      <a:gd name="connsiteY2" fmla="*/ 1666875 h 1666875"/>
                      <a:gd name="connsiteX3" fmla="*/ 962025 w 963930"/>
                      <a:gd name="connsiteY3" fmla="*/ 0 h 1666875"/>
                      <a:gd name="connsiteX4" fmla="*/ 963930 w 963930"/>
                      <a:gd name="connsiteY4" fmla="*/ 3810 h 166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930" h="1666875">
                        <a:moveTo>
                          <a:pt x="963930" y="3810"/>
                        </a:moveTo>
                        <a:lnTo>
                          <a:pt x="3810" y="1666875"/>
                        </a:lnTo>
                        <a:cubicBezTo>
                          <a:pt x="2857" y="1666875"/>
                          <a:pt x="952" y="1666875"/>
                          <a:pt x="0" y="1666875"/>
                        </a:cubicBezTo>
                        <a:lnTo>
                          <a:pt x="962025" y="0"/>
                        </a:lnTo>
                        <a:cubicBezTo>
                          <a:pt x="962977" y="952"/>
                          <a:pt x="963930" y="1905"/>
                          <a:pt x="96393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Forma libre: forma 1929">
                    <a:extLst>
                      <a:ext uri="{FF2B5EF4-FFF2-40B4-BE49-F238E27FC236}">
                        <a16:creationId xmlns:a16="http://schemas.microsoft.com/office/drawing/2014/main" id="{D4AE6220-DBA7-4D8C-AA24-37F7D1917030}"/>
                      </a:ext>
                    </a:extLst>
                  </p:cNvPr>
                  <p:cNvSpPr/>
                  <p:nvPr/>
                </p:nvSpPr>
                <p:spPr>
                  <a:xfrm>
                    <a:off x="7038127" y="2806938"/>
                    <a:ext cx="965834" cy="1670685"/>
                  </a:xfrm>
                  <a:custGeom>
                    <a:avLst/>
                    <a:gdLst>
                      <a:gd name="connsiteX0" fmla="*/ 965835 w 965834"/>
                      <a:gd name="connsiteY0" fmla="*/ 3810 h 1670685"/>
                      <a:gd name="connsiteX1" fmla="*/ 3810 w 965834"/>
                      <a:gd name="connsiteY1" fmla="*/ 1670685 h 1670685"/>
                      <a:gd name="connsiteX2" fmla="*/ 0 w 965834"/>
                      <a:gd name="connsiteY2" fmla="*/ 1670685 h 1670685"/>
                      <a:gd name="connsiteX3" fmla="*/ 963930 w 965834"/>
                      <a:gd name="connsiteY3" fmla="*/ 0 h 1670685"/>
                      <a:gd name="connsiteX4" fmla="*/ 965835 w 965834"/>
                      <a:gd name="connsiteY4" fmla="*/ 3810 h 1670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5834" h="1670685">
                        <a:moveTo>
                          <a:pt x="965835" y="3810"/>
                        </a:moveTo>
                        <a:lnTo>
                          <a:pt x="3810" y="1670685"/>
                        </a:lnTo>
                        <a:cubicBezTo>
                          <a:pt x="2858" y="1670685"/>
                          <a:pt x="953" y="1670685"/>
                          <a:pt x="0" y="1670685"/>
                        </a:cubicBezTo>
                        <a:lnTo>
                          <a:pt x="963930" y="0"/>
                        </a:lnTo>
                        <a:cubicBezTo>
                          <a:pt x="964883" y="952"/>
                          <a:pt x="964883" y="2858"/>
                          <a:pt x="96583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Forma libre: forma 1930">
                    <a:extLst>
                      <a:ext uri="{FF2B5EF4-FFF2-40B4-BE49-F238E27FC236}">
                        <a16:creationId xmlns:a16="http://schemas.microsoft.com/office/drawing/2014/main" id="{FBD34D10-063C-A176-04D5-D3416350F633}"/>
                      </a:ext>
                    </a:extLst>
                  </p:cNvPr>
                  <p:cNvSpPr/>
                  <p:nvPr/>
                </p:nvSpPr>
                <p:spPr>
                  <a:xfrm>
                    <a:off x="7032412" y="2803128"/>
                    <a:ext cx="969645" cy="1674495"/>
                  </a:xfrm>
                  <a:custGeom>
                    <a:avLst/>
                    <a:gdLst>
                      <a:gd name="connsiteX0" fmla="*/ 969645 w 969645"/>
                      <a:gd name="connsiteY0" fmla="*/ 3810 h 1674495"/>
                      <a:gd name="connsiteX1" fmla="*/ 4763 w 969645"/>
                      <a:gd name="connsiteY1" fmla="*/ 1674495 h 1674495"/>
                      <a:gd name="connsiteX2" fmla="*/ 0 w 969645"/>
                      <a:gd name="connsiteY2" fmla="*/ 1674495 h 1674495"/>
                      <a:gd name="connsiteX3" fmla="*/ 967740 w 969645"/>
                      <a:gd name="connsiteY3" fmla="*/ 0 h 1674495"/>
                      <a:gd name="connsiteX4" fmla="*/ 969645 w 969645"/>
                      <a:gd name="connsiteY4" fmla="*/ 3810 h 1674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5" h="1674495">
                        <a:moveTo>
                          <a:pt x="969645" y="3810"/>
                        </a:moveTo>
                        <a:lnTo>
                          <a:pt x="4763" y="1674495"/>
                        </a:lnTo>
                        <a:cubicBezTo>
                          <a:pt x="2858" y="1674495"/>
                          <a:pt x="1905" y="1674495"/>
                          <a:pt x="0" y="1674495"/>
                        </a:cubicBezTo>
                        <a:lnTo>
                          <a:pt x="967740" y="0"/>
                        </a:lnTo>
                        <a:cubicBezTo>
                          <a:pt x="967740" y="1905"/>
                          <a:pt x="968693" y="2858"/>
                          <a:pt x="96964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Forma libre: forma 1931">
                    <a:extLst>
                      <a:ext uri="{FF2B5EF4-FFF2-40B4-BE49-F238E27FC236}">
                        <a16:creationId xmlns:a16="http://schemas.microsoft.com/office/drawing/2014/main" id="{8B138FFD-948C-2611-2544-8836D465B8C3}"/>
                      </a:ext>
                    </a:extLst>
                  </p:cNvPr>
                  <p:cNvSpPr/>
                  <p:nvPr/>
                </p:nvSpPr>
                <p:spPr>
                  <a:xfrm>
                    <a:off x="7028602" y="2799319"/>
                    <a:ext cx="971549" cy="1678304"/>
                  </a:xfrm>
                  <a:custGeom>
                    <a:avLst/>
                    <a:gdLst>
                      <a:gd name="connsiteX0" fmla="*/ 971550 w 971549"/>
                      <a:gd name="connsiteY0" fmla="*/ 3810 h 1678304"/>
                      <a:gd name="connsiteX1" fmla="*/ 4763 w 971549"/>
                      <a:gd name="connsiteY1" fmla="*/ 1678305 h 1678304"/>
                      <a:gd name="connsiteX2" fmla="*/ 0 w 971549"/>
                      <a:gd name="connsiteY2" fmla="*/ 1678305 h 1678304"/>
                      <a:gd name="connsiteX3" fmla="*/ 968693 w 971549"/>
                      <a:gd name="connsiteY3" fmla="*/ 0 h 1678304"/>
                      <a:gd name="connsiteX4" fmla="*/ 971550 w 971549"/>
                      <a:gd name="connsiteY4" fmla="*/ 3810 h 1678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49" h="1678304">
                        <a:moveTo>
                          <a:pt x="971550" y="3810"/>
                        </a:moveTo>
                        <a:lnTo>
                          <a:pt x="4763" y="1678305"/>
                        </a:lnTo>
                        <a:cubicBezTo>
                          <a:pt x="2858" y="1678305"/>
                          <a:pt x="1905" y="1678305"/>
                          <a:pt x="0" y="1678305"/>
                        </a:cubicBezTo>
                        <a:lnTo>
                          <a:pt x="968693" y="0"/>
                        </a:lnTo>
                        <a:cubicBezTo>
                          <a:pt x="969645" y="952"/>
                          <a:pt x="970598" y="2857"/>
                          <a:pt x="97155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Forma libre: forma 1932">
                    <a:extLst>
                      <a:ext uri="{FF2B5EF4-FFF2-40B4-BE49-F238E27FC236}">
                        <a16:creationId xmlns:a16="http://schemas.microsoft.com/office/drawing/2014/main" id="{7784ECBA-0AF5-3BA0-ADD1-7E56A6B3E69B}"/>
                      </a:ext>
                    </a:extLst>
                  </p:cNvPr>
                  <p:cNvSpPr/>
                  <p:nvPr/>
                </p:nvSpPr>
                <p:spPr>
                  <a:xfrm>
                    <a:off x="7023839" y="2795509"/>
                    <a:ext cx="973455" cy="1682114"/>
                  </a:xfrm>
                  <a:custGeom>
                    <a:avLst/>
                    <a:gdLst>
                      <a:gd name="connsiteX0" fmla="*/ 973455 w 973455"/>
                      <a:gd name="connsiteY0" fmla="*/ 3810 h 1682114"/>
                      <a:gd name="connsiteX1" fmla="*/ 4763 w 973455"/>
                      <a:gd name="connsiteY1" fmla="*/ 1682115 h 1682114"/>
                      <a:gd name="connsiteX2" fmla="*/ 0 w 973455"/>
                      <a:gd name="connsiteY2" fmla="*/ 1682115 h 1682114"/>
                      <a:gd name="connsiteX3" fmla="*/ 971550 w 973455"/>
                      <a:gd name="connsiteY3" fmla="*/ 0 h 1682114"/>
                      <a:gd name="connsiteX4" fmla="*/ 973455 w 973455"/>
                      <a:gd name="connsiteY4" fmla="*/ 3810 h 1682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455" h="1682114">
                        <a:moveTo>
                          <a:pt x="973455" y="3810"/>
                        </a:moveTo>
                        <a:lnTo>
                          <a:pt x="4763" y="1682115"/>
                        </a:lnTo>
                        <a:cubicBezTo>
                          <a:pt x="2858" y="1682115"/>
                          <a:pt x="1905" y="1682115"/>
                          <a:pt x="0" y="1682115"/>
                        </a:cubicBezTo>
                        <a:lnTo>
                          <a:pt x="971550" y="0"/>
                        </a:lnTo>
                        <a:cubicBezTo>
                          <a:pt x="972503" y="952"/>
                          <a:pt x="972503" y="2857"/>
                          <a:pt x="97345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Forma libre: forma 1933">
                    <a:extLst>
                      <a:ext uri="{FF2B5EF4-FFF2-40B4-BE49-F238E27FC236}">
                        <a16:creationId xmlns:a16="http://schemas.microsoft.com/office/drawing/2014/main" id="{40D0ECD9-004C-D1EE-332A-12B65A8F5FF7}"/>
                      </a:ext>
                    </a:extLst>
                  </p:cNvPr>
                  <p:cNvSpPr/>
                  <p:nvPr/>
                </p:nvSpPr>
                <p:spPr>
                  <a:xfrm>
                    <a:off x="7019077" y="2790746"/>
                    <a:ext cx="976312" cy="1686877"/>
                  </a:xfrm>
                  <a:custGeom>
                    <a:avLst/>
                    <a:gdLst>
                      <a:gd name="connsiteX0" fmla="*/ 976313 w 976312"/>
                      <a:gd name="connsiteY0" fmla="*/ 4763 h 1686877"/>
                      <a:gd name="connsiteX1" fmla="*/ 4763 w 976312"/>
                      <a:gd name="connsiteY1" fmla="*/ 1686878 h 1686877"/>
                      <a:gd name="connsiteX2" fmla="*/ 0 w 976312"/>
                      <a:gd name="connsiteY2" fmla="*/ 1686878 h 1686877"/>
                      <a:gd name="connsiteX3" fmla="*/ 973455 w 976312"/>
                      <a:gd name="connsiteY3" fmla="*/ 0 h 1686877"/>
                      <a:gd name="connsiteX4" fmla="*/ 976313 w 976312"/>
                      <a:gd name="connsiteY4" fmla="*/ 4763 h 1686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312" h="1686877">
                        <a:moveTo>
                          <a:pt x="976313" y="4763"/>
                        </a:moveTo>
                        <a:lnTo>
                          <a:pt x="4763" y="1686878"/>
                        </a:lnTo>
                        <a:cubicBezTo>
                          <a:pt x="2858" y="1686878"/>
                          <a:pt x="1905" y="1686878"/>
                          <a:pt x="0" y="1686878"/>
                        </a:cubicBezTo>
                        <a:lnTo>
                          <a:pt x="973455" y="0"/>
                        </a:lnTo>
                        <a:cubicBezTo>
                          <a:pt x="974408" y="1905"/>
                          <a:pt x="975360" y="2857"/>
                          <a:pt x="976313"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Forma libre: forma 1934">
                    <a:extLst>
                      <a:ext uri="{FF2B5EF4-FFF2-40B4-BE49-F238E27FC236}">
                        <a16:creationId xmlns:a16="http://schemas.microsoft.com/office/drawing/2014/main" id="{DE8DA7B4-4863-3E74-D9DA-C350F919FD4F}"/>
                      </a:ext>
                    </a:extLst>
                  </p:cNvPr>
                  <p:cNvSpPr/>
                  <p:nvPr/>
                </p:nvSpPr>
                <p:spPr>
                  <a:xfrm>
                    <a:off x="7013362" y="2785984"/>
                    <a:ext cx="979170" cy="1691639"/>
                  </a:xfrm>
                  <a:custGeom>
                    <a:avLst/>
                    <a:gdLst>
                      <a:gd name="connsiteX0" fmla="*/ 979170 w 979170"/>
                      <a:gd name="connsiteY0" fmla="*/ 4763 h 1691639"/>
                      <a:gd name="connsiteX1" fmla="*/ 5715 w 979170"/>
                      <a:gd name="connsiteY1" fmla="*/ 1691640 h 1691639"/>
                      <a:gd name="connsiteX2" fmla="*/ 0 w 979170"/>
                      <a:gd name="connsiteY2" fmla="*/ 1691640 h 1691639"/>
                      <a:gd name="connsiteX3" fmla="*/ 976313 w 979170"/>
                      <a:gd name="connsiteY3" fmla="*/ 0 h 1691639"/>
                      <a:gd name="connsiteX4" fmla="*/ 979170 w 979170"/>
                      <a:gd name="connsiteY4" fmla="*/ 4763 h 169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170" h="1691639">
                        <a:moveTo>
                          <a:pt x="979170" y="4763"/>
                        </a:moveTo>
                        <a:lnTo>
                          <a:pt x="5715" y="1691640"/>
                        </a:lnTo>
                        <a:cubicBezTo>
                          <a:pt x="3810" y="1691640"/>
                          <a:pt x="1905" y="1691640"/>
                          <a:pt x="0" y="1691640"/>
                        </a:cubicBezTo>
                        <a:lnTo>
                          <a:pt x="976313" y="0"/>
                        </a:lnTo>
                        <a:cubicBezTo>
                          <a:pt x="977265" y="1905"/>
                          <a:pt x="978218" y="3810"/>
                          <a:pt x="979170"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Forma libre: forma 1935">
                    <a:extLst>
                      <a:ext uri="{FF2B5EF4-FFF2-40B4-BE49-F238E27FC236}">
                        <a16:creationId xmlns:a16="http://schemas.microsoft.com/office/drawing/2014/main" id="{6AF48B3D-41E7-AB6A-9A75-3EEDF42F41A6}"/>
                      </a:ext>
                    </a:extLst>
                  </p:cNvPr>
                  <p:cNvSpPr/>
                  <p:nvPr/>
                </p:nvSpPr>
                <p:spPr>
                  <a:xfrm>
                    <a:off x="7007647" y="2781221"/>
                    <a:ext cx="982027" cy="1696402"/>
                  </a:xfrm>
                  <a:custGeom>
                    <a:avLst/>
                    <a:gdLst>
                      <a:gd name="connsiteX0" fmla="*/ 982028 w 982027"/>
                      <a:gd name="connsiteY0" fmla="*/ 4763 h 1696402"/>
                      <a:gd name="connsiteX1" fmla="*/ 5715 w 982027"/>
                      <a:gd name="connsiteY1" fmla="*/ 1696403 h 1696402"/>
                      <a:gd name="connsiteX2" fmla="*/ 0 w 982027"/>
                      <a:gd name="connsiteY2" fmla="*/ 1696403 h 1696402"/>
                      <a:gd name="connsiteX3" fmla="*/ 979170 w 982027"/>
                      <a:gd name="connsiteY3" fmla="*/ 0 h 1696402"/>
                      <a:gd name="connsiteX4" fmla="*/ 982028 w 982027"/>
                      <a:gd name="connsiteY4" fmla="*/ 4763 h 169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027" h="1696402">
                        <a:moveTo>
                          <a:pt x="982028" y="4763"/>
                        </a:moveTo>
                        <a:lnTo>
                          <a:pt x="5715" y="1696403"/>
                        </a:lnTo>
                        <a:cubicBezTo>
                          <a:pt x="3810" y="1696403"/>
                          <a:pt x="1905" y="1696403"/>
                          <a:pt x="0" y="1696403"/>
                        </a:cubicBezTo>
                        <a:lnTo>
                          <a:pt x="979170" y="0"/>
                        </a:lnTo>
                        <a:cubicBezTo>
                          <a:pt x="980123" y="1905"/>
                          <a:pt x="981075" y="3810"/>
                          <a:pt x="982028"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Forma libre: forma 1936">
                    <a:extLst>
                      <a:ext uri="{FF2B5EF4-FFF2-40B4-BE49-F238E27FC236}">
                        <a16:creationId xmlns:a16="http://schemas.microsoft.com/office/drawing/2014/main" id="{9953B935-EE13-C034-021C-DB2374E08458}"/>
                      </a:ext>
                    </a:extLst>
                  </p:cNvPr>
                  <p:cNvSpPr/>
                  <p:nvPr/>
                </p:nvSpPr>
                <p:spPr>
                  <a:xfrm>
                    <a:off x="7000979" y="2775506"/>
                    <a:ext cx="985837" cy="1702117"/>
                  </a:xfrm>
                  <a:custGeom>
                    <a:avLst/>
                    <a:gdLst>
                      <a:gd name="connsiteX0" fmla="*/ 985838 w 985837"/>
                      <a:gd name="connsiteY0" fmla="*/ 5715 h 1702117"/>
                      <a:gd name="connsiteX1" fmla="*/ 6668 w 985837"/>
                      <a:gd name="connsiteY1" fmla="*/ 1702118 h 1702117"/>
                      <a:gd name="connsiteX2" fmla="*/ 0 w 985837"/>
                      <a:gd name="connsiteY2" fmla="*/ 1702118 h 1702117"/>
                      <a:gd name="connsiteX3" fmla="*/ 982980 w 985837"/>
                      <a:gd name="connsiteY3" fmla="*/ 0 h 1702117"/>
                      <a:gd name="connsiteX4" fmla="*/ 985838 w 985837"/>
                      <a:gd name="connsiteY4" fmla="*/ 5715 h 1702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837" h="1702117">
                        <a:moveTo>
                          <a:pt x="985838" y="5715"/>
                        </a:moveTo>
                        <a:lnTo>
                          <a:pt x="6668" y="1702118"/>
                        </a:lnTo>
                        <a:cubicBezTo>
                          <a:pt x="4763" y="1702118"/>
                          <a:pt x="2857" y="1702118"/>
                          <a:pt x="0" y="1702118"/>
                        </a:cubicBezTo>
                        <a:lnTo>
                          <a:pt x="982980" y="0"/>
                        </a:lnTo>
                        <a:cubicBezTo>
                          <a:pt x="983933" y="1905"/>
                          <a:pt x="984885" y="3810"/>
                          <a:pt x="985838" y="571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Forma libre: forma 1937">
                    <a:extLst>
                      <a:ext uri="{FF2B5EF4-FFF2-40B4-BE49-F238E27FC236}">
                        <a16:creationId xmlns:a16="http://schemas.microsoft.com/office/drawing/2014/main" id="{6E1643C5-1321-6C55-3C11-66D9E2E770B2}"/>
                      </a:ext>
                    </a:extLst>
                  </p:cNvPr>
                  <p:cNvSpPr/>
                  <p:nvPr/>
                </p:nvSpPr>
                <p:spPr>
                  <a:xfrm>
                    <a:off x="6995265" y="2769791"/>
                    <a:ext cx="988694" cy="1707832"/>
                  </a:xfrm>
                  <a:custGeom>
                    <a:avLst/>
                    <a:gdLst>
                      <a:gd name="connsiteX0" fmla="*/ 988695 w 988694"/>
                      <a:gd name="connsiteY0" fmla="*/ 5715 h 1707832"/>
                      <a:gd name="connsiteX1" fmla="*/ 6668 w 988694"/>
                      <a:gd name="connsiteY1" fmla="*/ 1707833 h 1707832"/>
                      <a:gd name="connsiteX2" fmla="*/ 0 w 988694"/>
                      <a:gd name="connsiteY2" fmla="*/ 1707833 h 1707832"/>
                      <a:gd name="connsiteX3" fmla="*/ 984885 w 988694"/>
                      <a:gd name="connsiteY3" fmla="*/ 0 h 1707832"/>
                      <a:gd name="connsiteX4" fmla="*/ 988695 w 988694"/>
                      <a:gd name="connsiteY4" fmla="*/ 5715 h 170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694" h="1707832">
                        <a:moveTo>
                          <a:pt x="988695" y="5715"/>
                        </a:moveTo>
                        <a:lnTo>
                          <a:pt x="6668" y="1707833"/>
                        </a:lnTo>
                        <a:cubicBezTo>
                          <a:pt x="3810" y="1707833"/>
                          <a:pt x="1905" y="1707833"/>
                          <a:pt x="0" y="1707833"/>
                        </a:cubicBezTo>
                        <a:lnTo>
                          <a:pt x="984885" y="0"/>
                        </a:lnTo>
                        <a:cubicBezTo>
                          <a:pt x="986790" y="1905"/>
                          <a:pt x="987743" y="3810"/>
                          <a:pt x="988695" y="571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Forma libre: forma 1938">
                    <a:extLst>
                      <a:ext uri="{FF2B5EF4-FFF2-40B4-BE49-F238E27FC236}">
                        <a16:creationId xmlns:a16="http://schemas.microsoft.com/office/drawing/2014/main" id="{B6D0B5AF-56AA-EB8C-06D8-B2D7B531D00D}"/>
                      </a:ext>
                    </a:extLst>
                  </p:cNvPr>
                  <p:cNvSpPr/>
                  <p:nvPr/>
                </p:nvSpPr>
                <p:spPr>
                  <a:xfrm>
                    <a:off x="6986692" y="2763124"/>
                    <a:ext cx="993457" cy="1714500"/>
                  </a:xfrm>
                  <a:custGeom>
                    <a:avLst/>
                    <a:gdLst>
                      <a:gd name="connsiteX0" fmla="*/ 993458 w 993457"/>
                      <a:gd name="connsiteY0" fmla="*/ 6668 h 1714500"/>
                      <a:gd name="connsiteX1" fmla="*/ 7620 w 993457"/>
                      <a:gd name="connsiteY1" fmla="*/ 1714500 h 1714500"/>
                      <a:gd name="connsiteX2" fmla="*/ 0 w 993457"/>
                      <a:gd name="connsiteY2" fmla="*/ 1714500 h 1714500"/>
                      <a:gd name="connsiteX3" fmla="*/ 989648 w 993457"/>
                      <a:gd name="connsiteY3" fmla="*/ 0 h 1714500"/>
                      <a:gd name="connsiteX4" fmla="*/ 993458 w 993457"/>
                      <a:gd name="connsiteY4" fmla="*/ 6668 h 171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457" h="1714500">
                        <a:moveTo>
                          <a:pt x="993458" y="6668"/>
                        </a:moveTo>
                        <a:lnTo>
                          <a:pt x="7620" y="1714500"/>
                        </a:lnTo>
                        <a:cubicBezTo>
                          <a:pt x="4763" y="1714500"/>
                          <a:pt x="1905" y="1714500"/>
                          <a:pt x="0" y="1714500"/>
                        </a:cubicBezTo>
                        <a:lnTo>
                          <a:pt x="989648" y="0"/>
                        </a:lnTo>
                        <a:cubicBezTo>
                          <a:pt x="991553" y="1905"/>
                          <a:pt x="992505" y="4763"/>
                          <a:pt x="993458" y="666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Forma libre: forma 1939">
                    <a:extLst>
                      <a:ext uri="{FF2B5EF4-FFF2-40B4-BE49-F238E27FC236}">
                        <a16:creationId xmlns:a16="http://schemas.microsoft.com/office/drawing/2014/main" id="{32DE8826-B820-EDD0-9AD0-35F07DD6F91F}"/>
                      </a:ext>
                    </a:extLst>
                  </p:cNvPr>
                  <p:cNvSpPr/>
                  <p:nvPr/>
                </p:nvSpPr>
                <p:spPr>
                  <a:xfrm>
                    <a:off x="6977167" y="2755504"/>
                    <a:ext cx="999172" cy="1722119"/>
                  </a:xfrm>
                  <a:custGeom>
                    <a:avLst/>
                    <a:gdLst>
                      <a:gd name="connsiteX0" fmla="*/ 999173 w 999172"/>
                      <a:gd name="connsiteY0" fmla="*/ 7620 h 1722119"/>
                      <a:gd name="connsiteX1" fmla="*/ 9525 w 999172"/>
                      <a:gd name="connsiteY1" fmla="*/ 1722120 h 1722119"/>
                      <a:gd name="connsiteX2" fmla="*/ 0 w 999172"/>
                      <a:gd name="connsiteY2" fmla="*/ 1722120 h 1722119"/>
                      <a:gd name="connsiteX3" fmla="*/ 995363 w 999172"/>
                      <a:gd name="connsiteY3" fmla="*/ 0 h 1722119"/>
                      <a:gd name="connsiteX4" fmla="*/ 999173 w 999172"/>
                      <a:gd name="connsiteY4" fmla="*/ 7620 h 1722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172" h="1722119">
                        <a:moveTo>
                          <a:pt x="999173" y="7620"/>
                        </a:moveTo>
                        <a:lnTo>
                          <a:pt x="9525" y="1722120"/>
                        </a:lnTo>
                        <a:cubicBezTo>
                          <a:pt x="5715" y="1722120"/>
                          <a:pt x="2858" y="1722120"/>
                          <a:pt x="0" y="1722120"/>
                        </a:cubicBezTo>
                        <a:lnTo>
                          <a:pt x="995363" y="0"/>
                        </a:lnTo>
                        <a:cubicBezTo>
                          <a:pt x="996315" y="1905"/>
                          <a:pt x="998220" y="4763"/>
                          <a:pt x="999173" y="762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Forma libre: forma 1940">
                    <a:extLst>
                      <a:ext uri="{FF2B5EF4-FFF2-40B4-BE49-F238E27FC236}">
                        <a16:creationId xmlns:a16="http://schemas.microsoft.com/office/drawing/2014/main" id="{49E04876-8852-B96F-A002-7EAA9E6FDF42}"/>
                      </a:ext>
                    </a:extLst>
                  </p:cNvPr>
                  <p:cNvSpPr/>
                  <p:nvPr/>
                </p:nvSpPr>
                <p:spPr>
                  <a:xfrm>
                    <a:off x="6964785" y="2744074"/>
                    <a:ext cx="1007745" cy="1733550"/>
                  </a:xfrm>
                  <a:custGeom>
                    <a:avLst/>
                    <a:gdLst>
                      <a:gd name="connsiteX0" fmla="*/ 1007745 w 1007745"/>
                      <a:gd name="connsiteY0" fmla="*/ 11430 h 1733550"/>
                      <a:gd name="connsiteX1" fmla="*/ 13335 w 1007745"/>
                      <a:gd name="connsiteY1" fmla="*/ 1733550 h 1733550"/>
                      <a:gd name="connsiteX2" fmla="*/ 0 w 1007745"/>
                      <a:gd name="connsiteY2" fmla="*/ 1733550 h 1733550"/>
                      <a:gd name="connsiteX3" fmla="*/ 1001078 w 1007745"/>
                      <a:gd name="connsiteY3" fmla="*/ 0 h 1733550"/>
                      <a:gd name="connsiteX4" fmla="*/ 1007745 w 1007745"/>
                      <a:gd name="connsiteY4" fmla="*/ 1143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745" h="1733550">
                        <a:moveTo>
                          <a:pt x="1007745" y="11430"/>
                        </a:moveTo>
                        <a:lnTo>
                          <a:pt x="13335" y="1733550"/>
                        </a:lnTo>
                        <a:cubicBezTo>
                          <a:pt x="4763" y="1733550"/>
                          <a:pt x="0" y="1733550"/>
                          <a:pt x="0" y="1733550"/>
                        </a:cubicBezTo>
                        <a:lnTo>
                          <a:pt x="1001078" y="0"/>
                        </a:lnTo>
                        <a:cubicBezTo>
                          <a:pt x="1001078" y="0"/>
                          <a:pt x="1002983" y="3810"/>
                          <a:pt x="1007745" y="1143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429" name="Gráfico 436">
                <a:extLst>
                  <a:ext uri="{FF2B5EF4-FFF2-40B4-BE49-F238E27FC236}">
                    <a16:creationId xmlns:a16="http://schemas.microsoft.com/office/drawing/2014/main" id="{FECD7976-9B31-4463-EEDA-17A2D019DCAA}"/>
                  </a:ext>
                </a:extLst>
              </p:cNvPr>
              <p:cNvGrpSpPr/>
              <p:nvPr/>
            </p:nvGrpSpPr>
            <p:grpSpPr>
              <a:xfrm>
                <a:off x="7964910" y="2744074"/>
                <a:ext cx="2003107" cy="114300"/>
                <a:chOff x="7964910" y="2744074"/>
                <a:chExt cx="2003107" cy="114300"/>
              </a:xfrm>
              <a:grpFill/>
            </p:grpSpPr>
            <p:sp>
              <p:nvSpPr>
                <p:cNvPr id="430" name="Forma libre: forma 1890">
                  <a:extLst>
                    <a:ext uri="{FF2B5EF4-FFF2-40B4-BE49-F238E27FC236}">
                      <a16:creationId xmlns:a16="http://schemas.microsoft.com/office/drawing/2014/main" id="{9DCC8102-5618-86D0-6D60-2D72ECFC7A65}"/>
                    </a:ext>
                  </a:extLst>
                </p:cNvPr>
                <p:cNvSpPr/>
                <p:nvPr/>
              </p:nvSpPr>
              <p:spPr>
                <a:xfrm>
                  <a:off x="7965862" y="2744074"/>
                  <a:ext cx="2002154" cy="114300"/>
                </a:xfrm>
                <a:custGeom>
                  <a:avLst/>
                  <a:gdLst>
                    <a:gd name="connsiteX0" fmla="*/ 65723 w 2002154"/>
                    <a:gd name="connsiteY0" fmla="*/ 114300 h 114300"/>
                    <a:gd name="connsiteX1" fmla="*/ 0 w 2002154"/>
                    <a:gd name="connsiteY1" fmla="*/ 0 h 114300"/>
                    <a:gd name="connsiteX2" fmla="*/ 2002155 w 2002154"/>
                    <a:gd name="connsiteY2" fmla="*/ 0 h 114300"/>
                    <a:gd name="connsiteX3" fmla="*/ 1936433 w 2002154"/>
                    <a:gd name="connsiteY3" fmla="*/ 114300 h 114300"/>
                    <a:gd name="connsiteX4" fmla="*/ 65723 w 2002154"/>
                    <a:gd name="connsiteY4" fmla="*/ 114300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2154" h="114300">
                      <a:moveTo>
                        <a:pt x="65723" y="114300"/>
                      </a:moveTo>
                      <a:cubicBezTo>
                        <a:pt x="29527" y="51435"/>
                        <a:pt x="0" y="0"/>
                        <a:pt x="0" y="0"/>
                      </a:cubicBezTo>
                      <a:lnTo>
                        <a:pt x="2002155" y="0"/>
                      </a:lnTo>
                      <a:cubicBezTo>
                        <a:pt x="2002155" y="0"/>
                        <a:pt x="1972628" y="51435"/>
                        <a:pt x="1936433" y="114300"/>
                      </a:cubicBezTo>
                      <a:cubicBezTo>
                        <a:pt x="1935480" y="114300"/>
                        <a:pt x="65723" y="114300"/>
                        <a:pt x="65723" y="11430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31" name="Gráfico 436">
                  <a:extLst>
                    <a:ext uri="{FF2B5EF4-FFF2-40B4-BE49-F238E27FC236}">
                      <a16:creationId xmlns:a16="http://schemas.microsoft.com/office/drawing/2014/main" id="{BC4680A4-C8B6-8E02-DFB9-58CC43336777}"/>
                    </a:ext>
                  </a:extLst>
                </p:cNvPr>
                <p:cNvGrpSpPr/>
                <p:nvPr/>
              </p:nvGrpSpPr>
              <p:grpSpPr>
                <a:xfrm>
                  <a:off x="7964910" y="2744074"/>
                  <a:ext cx="2002155" cy="114300"/>
                  <a:chOff x="7964910" y="2744074"/>
                  <a:chExt cx="2002155" cy="114300"/>
                </a:xfrm>
                <a:grpFill/>
              </p:grpSpPr>
              <p:sp>
                <p:nvSpPr>
                  <p:cNvPr id="432" name="Forma libre: forma 1892">
                    <a:extLst>
                      <a:ext uri="{FF2B5EF4-FFF2-40B4-BE49-F238E27FC236}">
                        <a16:creationId xmlns:a16="http://schemas.microsoft.com/office/drawing/2014/main" id="{F6CA3E52-18E4-F990-4B13-FE2E25F3AF1E}"/>
                      </a:ext>
                    </a:extLst>
                  </p:cNvPr>
                  <p:cNvSpPr/>
                  <p:nvPr/>
                </p:nvSpPr>
                <p:spPr>
                  <a:xfrm>
                    <a:off x="8028727" y="2852658"/>
                    <a:ext cx="1875472" cy="5715"/>
                  </a:xfrm>
                  <a:custGeom>
                    <a:avLst/>
                    <a:gdLst>
                      <a:gd name="connsiteX0" fmla="*/ 1872615 w 1875472"/>
                      <a:gd name="connsiteY0" fmla="*/ 5715 h 5715"/>
                      <a:gd name="connsiteX1" fmla="*/ 2858 w 1875472"/>
                      <a:gd name="connsiteY1" fmla="*/ 5715 h 5715"/>
                      <a:gd name="connsiteX2" fmla="*/ 0 w 1875472"/>
                      <a:gd name="connsiteY2" fmla="*/ 0 h 5715"/>
                      <a:gd name="connsiteX3" fmla="*/ 1875473 w 1875472"/>
                      <a:gd name="connsiteY3" fmla="*/ 0 h 5715"/>
                      <a:gd name="connsiteX4" fmla="*/ 1872615 w 1875472"/>
                      <a:gd name="connsiteY4" fmla="*/ 5715 h 5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472" h="5715">
                        <a:moveTo>
                          <a:pt x="1872615" y="5715"/>
                        </a:moveTo>
                        <a:lnTo>
                          <a:pt x="2858" y="5715"/>
                        </a:lnTo>
                        <a:cubicBezTo>
                          <a:pt x="1905" y="3810"/>
                          <a:pt x="953" y="1905"/>
                          <a:pt x="0" y="0"/>
                        </a:cubicBezTo>
                        <a:lnTo>
                          <a:pt x="1875473" y="0"/>
                        </a:lnTo>
                        <a:cubicBezTo>
                          <a:pt x="1874520" y="1905"/>
                          <a:pt x="1873568" y="3810"/>
                          <a:pt x="1872615" y="571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Forma libre: forma 1893">
                    <a:extLst>
                      <a:ext uri="{FF2B5EF4-FFF2-40B4-BE49-F238E27FC236}">
                        <a16:creationId xmlns:a16="http://schemas.microsoft.com/office/drawing/2014/main" id="{76724AEB-3425-4AE3-AB3C-620A290853D9}"/>
                      </a:ext>
                    </a:extLst>
                  </p:cNvPr>
                  <p:cNvSpPr/>
                  <p:nvPr/>
                </p:nvSpPr>
                <p:spPr>
                  <a:xfrm>
                    <a:off x="8014439" y="2826941"/>
                    <a:ext cx="1905000" cy="25717"/>
                  </a:xfrm>
                  <a:custGeom>
                    <a:avLst/>
                    <a:gdLst>
                      <a:gd name="connsiteX0" fmla="*/ 1889760 w 1905000"/>
                      <a:gd name="connsiteY0" fmla="*/ 25717 h 25717"/>
                      <a:gd name="connsiteX1" fmla="*/ 14288 w 1905000"/>
                      <a:gd name="connsiteY1" fmla="*/ 25717 h 25717"/>
                      <a:gd name="connsiteX2" fmla="*/ 0 w 1905000"/>
                      <a:gd name="connsiteY2" fmla="*/ 0 h 25717"/>
                      <a:gd name="connsiteX3" fmla="*/ 1905000 w 1905000"/>
                      <a:gd name="connsiteY3" fmla="*/ 0 h 25717"/>
                      <a:gd name="connsiteX4" fmla="*/ 1889760 w 1905000"/>
                      <a:gd name="connsiteY4" fmla="*/ 25717 h 2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0" h="25717">
                        <a:moveTo>
                          <a:pt x="1889760" y="25717"/>
                        </a:moveTo>
                        <a:lnTo>
                          <a:pt x="14288" y="25717"/>
                        </a:lnTo>
                        <a:cubicBezTo>
                          <a:pt x="9525" y="17145"/>
                          <a:pt x="4763" y="8573"/>
                          <a:pt x="0" y="0"/>
                        </a:cubicBezTo>
                        <a:lnTo>
                          <a:pt x="1905000" y="0"/>
                        </a:lnTo>
                        <a:cubicBezTo>
                          <a:pt x="1900238" y="8573"/>
                          <a:pt x="1895475" y="17145"/>
                          <a:pt x="1889760" y="25717"/>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Forma libre: forma 1894">
                    <a:extLst>
                      <a:ext uri="{FF2B5EF4-FFF2-40B4-BE49-F238E27FC236}">
                        <a16:creationId xmlns:a16="http://schemas.microsoft.com/office/drawing/2014/main" id="{1FCC0EEB-3647-302D-35CB-357CD7645008}"/>
                      </a:ext>
                    </a:extLst>
                  </p:cNvPr>
                  <p:cNvSpPr/>
                  <p:nvPr/>
                </p:nvSpPr>
                <p:spPr>
                  <a:xfrm>
                    <a:off x="8010630" y="2821226"/>
                    <a:ext cx="1912620" cy="6667"/>
                  </a:xfrm>
                  <a:custGeom>
                    <a:avLst/>
                    <a:gdLst>
                      <a:gd name="connsiteX0" fmla="*/ 1908810 w 1912620"/>
                      <a:gd name="connsiteY0" fmla="*/ 6667 h 6667"/>
                      <a:gd name="connsiteX1" fmla="*/ 3810 w 1912620"/>
                      <a:gd name="connsiteY1" fmla="*/ 6667 h 6667"/>
                      <a:gd name="connsiteX2" fmla="*/ 0 w 1912620"/>
                      <a:gd name="connsiteY2" fmla="*/ 0 h 6667"/>
                      <a:gd name="connsiteX3" fmla="*/ 1912620 w 1912620"/>
                      <a:gd name="connsiteY3" fmla="*/ 0 h 6667"/>
                      <a:gd name="connsiteX4" fmla="*/ 1908810 w 1912620"/>
                      <a:gd name="connsiteY4" fmla="*/ 6667 h 6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2620" h="6667">
                        <a:moveTo>
                          <a:pt x="1908810" y="6667"/>
                        </a:moveTo>
                        <a:lnTo>
                          <a:pt x="3810" y="6667"/>
                        </a:lnTo>
                        <a:cubicBezTo>
                          <a:pt x="2857" y="4763"/>
                          <a:pt x="952" y="1905"/>
                          <a:pt x="0" y="0"/>
                        </a:cubicBezTo>
                        <a:lnTo>
                          <a:pt x="1912620" y="0"/>
                        </a:lnTo>
                        <a:cubicBezTo>
                          <a:pt x="1910715" y="1905"/>
                          <a:pt x="1909762" y="4763"/>
                          <a:pt x="1908810" y="6667"/>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Forma libre: forma 1895">
                    <a:extLst>
                      <a:ext uri="{FF2B5EF4-FFF2-40B4-BE49-F238E27FC236}">
                        <a16:creationId xmlns:a16="http://schemas.microsoft.com/office/drawing/2014/main" id="{95E8EE87-E2B3-0731-AFE3-FC96C7E9F4E8}"/>
                      </a:ext>
                    </a:extLst>
                  </p:cNvPr>
                  <p:cNvSpPr/>
                  <p:nvPr/>
                </p:nvSpPr>
                <p:spPr>
                  <a:xfrm>
                    <a:off x="8006820" y="2816463"/>
                    <a:ext cx="1918334" cy="4762"/>
                  </a:xfrm>
                  <a:custGeom>
                    <a:avLst/>
                    <a:gdLst>
                      <a:gd name="connsiteX0" fmla="*/ 1916430 w 1918334"/>
                      <a:gd name="connsiteY0" fmla="*/ 4763 h 4762"/>
                      <a:gd name="connsiteX1" fmla="*/ 2857 w 1918334"/>
                      <a:gd name="connsiteY1" fmla="*/ 4763 h 4762"/>
                      <a:gd name="connsiteX2" fmla="*/ 0 w 1918334"/>
                      <a:gd name="connsiteY2" fmla="*/ 0 h 4762"/>
                      <a:gd name="connsiteX3" fmla="*/ 1918335 w 1918334"/>
                      <a:gd name="connsiteY3" fmla="*/ 0 h 4762"/>
                      <a:gd name="connsiteX4" fmla="*/ 1916430 w 1918334"/>
                      <a:gd name="connsiteY4" fmla="*/ 4763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334" h="4762">
                        <a:moveTo>
                          <a:pt x="1916430" y="4763"/>
                        </a:moveTo>
                        <a:lnTo>
                          <a:pt x="2857" y="4763"/>
                        </a:lnTo>
                        <a:cubicBezTo>
                          <a:pt x="1905" y="2858"/>
                          <a:pt x="952" y="952"/>
                          <a:pt x="0" y="0"/>
                        </a:cubicBezTo>
                        <a:lnTo>
                          <a:pt x="1918335" y="0"/>
                        </a:lnTo>
                        <a:cubicBezTo>
                          <a:pt x="1918335" y="952"/>
                          <a:pt x="1917383" y="2858"/>
                          <a:pt x="1916430"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Forma libre: forma 1896">
                    <a:extLst>
                      <a:ext uri="{FF2B5EF4-FFF2-40B4-BE49-F238E27FC236}">
                        <a16:creationId xmlns:a16="http://schemas.microsoft.com/office/drawing/2014/main" id="{A2595218-184F-903F-65C9-68BB535BAD29}"/>
                      </a:ext>
                    </a:extLst>
                  </p:cNvPr>
                  <p:cNvSpPr/>
                  <p:nvPr/>
                </p:nvSpPr>
                <p:spPr>
                  <a:xfrm>
                    <a:off x="8003962" y="2811701"/>
                    <a:ext cx="1924050" cy="4762"/>
                  </a:xfrm>
                  <a:custGeom>
                    <a:avLst/>
                    <a:gdLst>
                      <a:gd name="connsiteX0" fmla="*/ 1922145 w 1924050"/>
                      <a:gd name="connsiteY0" fmla="*/ 4763 h 4762"/>
                      <a:gd name="connsiteX1" fmla="*/ 2858 w 1924050"/>
                      <a:gd name="connsiteY1" fmla="*/ 4763 h 4762"/>
                      <a:gd name="connsiteX2" fmla="*/ 0 w 1924050"/>
                      <a:gd name="connsiteY2" fmla="*/ 0 h 4762"/>
                      <a:gd name="connsiteX3" fmla="*/ 1924050 w 1924050"/>
                      <a:gd name="connsiteY3" fmla="*/ 0 h 4762"/>
                      <a:gd name="connsiteX4" fmla="*/ 1922145 w 1924050"/>
                      <a:gd name="connsiteY4" fmla="*/ 4763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4050" h="4762">
                        <a:moveTo>
                          <a:pt x="1922145" y="4763"/>
                        </a:moveTo>
                        <a:lnTo>
                          <a:pt x="2858" y="4763"/>
                        </a:lnTo>
                        <a:cubicBezTo>
                          <a:pt x="1905" y="2858"/>
                          <a:pt x="952" y="1905"/>
                          <a:pt x="0" y="0"/>
                        </a:cubicBezTo>
                        <a:lnTo>
                          <a:pt x="1924050" y="0"/>
                        </a:lnTo>
                        <a:cubicBezTo>
                          <a:pt x="1924050" y="952"/>
                          <a:pt x="1923098" y="2858"/>
                          <a:pt x="1922145"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Forma libre: forma 1897">
                    <a:extLst>
                      <a:ext uri="{FF2B5EF4-FFF2-40B4-BE49-F238E27FC236}">
                        <a16:creationId xmlns:a16="http://schemas.microsoft.com/office/drawing/2014/main" id="{EAEDCB67-4B0F-9F65-90AD-9385E87053F3}"/>
                      </a:ext>
                    </a:extLst>
                  </p:cNvPr>
                  <p:cNvSpPr/>
                  <p:nvPr/>
                </p:nvSpPr>
                <p:spPr>
                  <a:xfrm>
                    <a:off x="8001105" y="2806938"/>
                    <a:ext cx="1928812" cy="4762"/>
                  </a:xfrm>
                  <a:custGeom>
                    <a:avLst/>
                    <a:gdLst>
                      <a:gd name="connsiteX0" fmla="*/ 1926908 w 1928812"/>
                      <a:gd name="connsiteY0" fmla="*/ 4763 h 4762"/>
                      <a:gd name="connsiteX1" fmla="*/ 2857 w 1928812"/>
                      <a:gd name="connsiteY1" fmla="*/ 4763 h 4762"/>
                      <a:gd name="connsiteX2" fmla="*/ 0 w 1928812"/>
                      <a:gd name="connsiteY2" fmla="*/ 0 h 4762"/>
                      <a:gd name="connsiteX3" fmla="*/ 1928812 w 1928812"/>
                      <a:gd name="connsiteY3" fmla="*/ 0 h 4762"/>
                      <a:gd name="connsiteX4" fmla="*/ 1926908 w 1928812"/>
                      <a:gd name="connsiteY4" fmla="*/ 4763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8812" h="4762">
                        <a:moveTo>
                          <a:pt x="1926908" y="4763"/>
                        </a:moveTo>
                        <a:lnTo>
                          <a:pt x="2857" y="4763"/>
                        </a:lnTo>
                        <a:cubicBezTo>
                          <a:pt x="1905" y="2858"/>
                          <a:pt x="952" y="1905"/>
                          <a:pt x="0" y="0"/>
                        </a:cubicBezTo>
                        <a:lnTo>
                          <a:pt x="1928812" y="0"/>
                        </a:lnTo>
                        <a:cubicBezTo>
                          <a:pt x="1928812" y="1905"/>
                          <a:pt x="1927860" y="2858"/>
                          <a:pt x="1926908"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Forma libre: forma 1898">
                    <a:extLst>
                      <a:ext uri="{FF2B5EF4-FFF2-40B4-BE49-F238E27FC236}">
                        <a16:creationId xmlns:a16="http://schemas.microsoft.com/office/drawing/2014/main" id="{49C77B0A-3A39-F826-34B3-2E4AF86E66DE}"/>
                      </a:ext>
                    </a:extLst>
                  </p:cNvPr>
                  <p:cNvSpPr/>
                  <p:nvPr/>
                </p:nvSpPr>
                <p:spPr>
                  <a:xfrm>
                    <a:off x="7999199" y="2803128"/>
                    <a:ext cx="1933575" cy="3810"/>
                  </a:xfrm>
                  <a:custGeom>
                    <a:avLst/>
                    <a:gdLst>
                      <a:gd name="connsiteX0" fmla="*/ 1931670 w 1933575"/>
                      <a:gd name="connsiteY0" fmla="*/ 3810 h 3810"/>
                      <a:gd name="connsiteX1" fmla="*/ 2858 w 1933575"/>
                      <a:gd name="connsiteY1" fmla="*/ 3810 h 3810"/>
                      <a:gd name="connsiteX2" fmla="*/ 0 w 1933575"/>
                      <a:gd name="connsiteY2" fmla="*/ 0 h 3810"/>
                      <a:gd name="connsiteX3" fmla="*/ 1933575 w 1933575"/>
                      <a:gd name="connsiteY3" fmla="*/ 0 h 3810"/>
                      <a:gd name="connsiteX4" fmla="*/ 1931670 w 1933575"/>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575" h="3810">
                        <a:moveTo>
                          <a:pt x="1931670" y="3810"/>
                        </a:moveTo>
                        <a:lnTo>
                          <a:pt x="2858" y="3810"/>
                        </a:lnTo>
                        <a:cubicBezTo>
                          <a:pt x="1905" y="2858"/>
                          <a:pt x="952" y="953"/>
                          <a:pt x="0" y="0"/>
                        </a:cubicBezTo>
                        <a:lnTo>
                          <a:pt x="1933575" y="0"/>
                        </a:lnTo>
                        <a:cubicBezTo>
                          <a:pt x="1933575" y="953"/>
                          <a:pt x="1932623" y="2858"/>
                          <a:pt x="193167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Forma libre: forma 1899">
                    <a:extLst>
                      <a:ext uri="{FF2B5EF4-FFF2-40B4-BE49-F238E27FC236}">
                        <a16:creationId xmlns:a16="http://schemas.microsoft.com/office/drawing/2014/main" id="{2179E372-D46C-CF93-99E8-2D843AB528C8}"/>
                      </a:ext>
                    </a:extLst>
                  </p:cNvPr>
                  <p:cNvSpPr/>
                  <p:nvPr/>
                </p:nvSpPr>
                <p:spPr>
                  <a:xfrm>
                    <a:off x="7998247" y="2799319"/>
                    <a:ext cx="1938337" cy="3809"/>
                  </a:xfrm>
                  <a:custGeom>
                    <a:avLst/>
                    <a:gdLst>
                      <a:gd name="connsiteX0" fmla="*/ 1935480 w 1938337"/>
                      <a:gd name="connsiteY0" fmla="*/ 3810 h 3809"/>
                      <a:gd name="connsiteX1" fmla="*/ 1905 w 1938337"/>
                      <a:gd name="connsiteY1" fmla="*/ 3810 h 3809"/>
                      <a:gd name="connsiteX2" fmla="*/ 0 w 1938337"/>
                      <a:gd name="connsiteY2" fmla="*/ 0 h 3809"/>
                      <a:gd name="connsiteX3" fmla="*/ 1938338 w 1938337"/>
                      <a:gd name="connsiteY3" fmla="*/ 0 h 3809"/>
                      <a:gd name="connsiteX4" fmla="*/ 1935480 w 1938337"/>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8337" h="3809">
                        <a:moveTo>
                          <a:pt x="1935480" y="3810"/>
                        </a:moveTo>
                        <a:lnTo>
                          <a:pt x="1905" y="3810"/>
                        </a:lnTo>
                        <a:cubicBezTo>
                          <a:pt x="952" y="2857"/>
                          <a:pt x="0" y="952"/>
                          <a:pt x="0" y="0"/>
                        </a:cubicBezTo>
                        <a:lnTo>
                          <a:pt x="1938338" y="0"/>
                        </a:lnTo>
                        <a:cubicBezTo>
                          <a:pt x="1936432" y="952"/>
                          <a:pt x="1935480" y="1905"/>
                          <a:pt x="193548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Forma libre: forma 1900">
                    <a:extLst>
                      <a:ext uri="{FF2B5EF4-FFF2-40B4-BE49-F238E27FC236}">
                        <a16:creationId xmlns:a16="http://schemas.microsoft.com/office/drawing/2014/main" id="{6D6E48BE-0B9F-D751-79EC-DEC1A99ED2C4}"/>
                      </a:ext>
                    </a:extLst>
                  </p:cNvPr>
                  <p:cNvSpPr/>
                  <p:nvPr/>
                </p:nvSpPr>
                <p:spPr>
                  <a:xfrm>
                    <a:off x="7995389" y="2795509"/>
                    <a:ext cx="1943100" cy="3810"/>
                  </a:xfrm>
                  <a:custGeom>
                    <a:avLst/>
                    <a:gdLst>
                      <a:gd name="connsiteX0" fmla="*/ 1940243 w 1943100"/>
                      <a:gd name="connsiteY0" fmla="*/ 3810 h 3810"/>
                      <a:gd name="connsiteX1" fmla="*/ 1905 w 1943100"/>
                      <a:gd name="connsiteY1" fmla="*/ 3810 h 3810"/>
                      <a:gd name="connsiteX2" fmla="*/ 0 w 1943100"/>
                      <a:gd name="connsiteY2" fmla="*/ 0 h 3810"/>
                      <a:gd name="connsiteX3" fmla="*/ 1943100 w 1943100"/>
                      <a:gd name="connsiteY3" fmla="*/ 0 h 3810"/>
                      <a:gd name="connsiteX4" fmla="*/ 1940243 w 1943100"/>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100" h="3810">
                        <a:moveTo>
                          <a:pt x="1940243" y="3810"/>
                        </a:moveTo>
                        <a:lnTo>
                          <a:pt x="1905" y="3810"/>
                        </a:lnTo>
                        <a:cubicBezTo>
                          <a:pt x="953" y="2857"/>
                          <a:pt x="0" y="952"/>
                          <a:pt x="0" y="0"/>
                        </a:cubicBezTo>
                        <a:lnTo>
                          <a:pt x="1943100" y="0"/>
                        </a:lnTo>
                        <a:cubicBezTo>
                          <a:pt x="1942148" y="952"/>
                          <a:pt x="1941195" y="1905"/>
                          <a:pt x="194024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Forma libre: forma 1901">
                    <a:extLst>
                      <a:ext uri="{FF2B5EF4-FFF2-40B4-BE49-F238E27FC236}">
                        <a16:creationId xmlns:a16="http://schemas.microsoft.com/office/drawing/2014/main" id="{75E0C931-F89C-B4F4-C28D-E782D9290B4E}"/>
                      </a:ext>
                    </a:extLst>
                  </p:cNvPr>
                  <p:cNvSpPr/>
                  <p:nvPr/>
                </p:nvSpPr>
                <p:spPr>
                  <a:xfrm>
                    <a:off x="7993485" y="2790746"/>
                    <a:ext cx="1947862" cy="3810"/>
                  </a:xfrm>
                  <a:custGeom>
                    <a:avLst/>
                    <a:gdLst>
                      <a:gd name="connsiteX0" fmla="*/ 1945005 w 1947862"/>
                      <a:gd name="connsiteY0" fmla="*/ 3810 h 3810"/>
                      <a:gd name="connsiteX1" fmla="*/ 1905 w 1947862"/>
                      <a:gd name="connsiteY1" fmla="*/ 3810 h 3810"/>
                      <a:gd name="connsiteX2" fmla="*/ 0 w 1947862"/>
                      <a:gd name="connsiteY2" fmla="*/ 0 h 3810"/>
                      <a:gd name="connsiteX3" fmla="*/ 1947863 w 1947862"/>
                      <a:gd name="connsiteY3" fmla="*/ 0 h 3810"/>
                      <a:gd name="connsiteX4" fmla="*/ 1945005 w 1947862"/>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7862" h="3810">
                        <a:moveTo>
                          <a:pt x="1945005" y="3810"/>
                        </a:moveTo>
                        <a:lnTo>
                          <a:pt x="1905" y="3810"/>
                        </a:lnTo>
                        <a:cubicBezTo>
                          <a:pt x="952" y="2857"/>
                          <a:pt x="0" y="952"/>
                          <a:pt x="0" y="0"/>
                        </a:cubicBezTo>
                        <a:lnTo>
                          <a:pt x="1947863" y="0"/>
                        </a:lnTo>
                        <a:cubicBezTo>
                          <a:pt x="1945957" y="1905"/>
                          <a:pt x="1945005" y="2857"/>
                          <a:pt x="194500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Forma libre: forma 1902">
                    <a:extLst>
                      <a:ext uri="{FF2B5EF4-FFF2-40B4-BE49-F238E27FC236}">
                        <a16:creationId xmlns:a16="http://schemas.microsoft.com/office/drawing/2014/main" id="{78B45932-BF31-F0CB-8B5E-F073CDF14F88}"/>
                      </a:ext>
                    </a:extLst>
                  </p:cNvPr>
                  <p:cNvSpPr/>
                  <p:nvPr/>
                </p:nvSpPr>
                <p:spPr>
                  <a:xfrm>
                    <a:off x="7990627" y="2786936"/>
                    <a:ext cx="1952625" cy="3810"/>
                  </a:xfrm>
                  <a:custGeom>
                    <a:avLst/>
                    <a:gdLst>
                      <a:gd name="connsiteX0" fmla="*/ 1949768 w 1952625"/>
                      <a:gd name="connsiteY0" fmla="*/ 3810 h 3810"/>
                      <a:gd name="connsiteX1" fmla="*/ 1905 w 1952625"/>
                      <a:gd name="connsiteY1" fmla="*/ 3810 h 3810"/>
                      <a:gd name="connsiteX2" fmla="*/ 0 w 1952625"/>
                      <a:gd name="connsiteY2" fmla="*/ 0 h 3810"/>
                      <a:gd name="connsiteX3" fmla="*/ 1952625 w 1952625"/>
                      <a:gd name="connsiteY3" fmla="*/ 0 h 3810"/>
                      <a:gd name="connsiteX4" fmla="*/ 1949768 w 1952625"/>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625" h="3810">
                        <a:moveTo>
                          <a:pt x="1949768" y="3810"/>
                        </a:moveTo>
                        <a:lnTo>
                          <a:pt x="1905" y="3810"/>
                        </a:lnTo>
                        <a:cubicBezTo>
                          <a:pt x="953" y="2858"/>
                          <a:pt x="0" y="952"/>
                          <a:pt x="0" y="0"/>
                        </a:cubicBezTo>
                        <a:lnTo>
                          <a:pt x="1952625" y="0"/>
                        </a:lnTo>
                        <a:cubicBezTo>
                          <a:pt x="1951673" y="952"/>
                          <a:pt x="1950720" y="2858"/>
                          <a:pt x="1949768"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 name="Forma libre: forma 1903">
                    <a:extLst>
                      <a:ext uri="{FF2B5EF4-FFF2-40B4-BE49-F238E27FC236}">
                        <a16:creationId xmlns:a16="http://schemas.microsoft.com/office/drawing/2014/main" id="{85BF204E-D772-191B-4E0E-91498E56475B}"/>
                      </a:ext>
                    </a:extLst>
                  </p:cNvPr>
                  <p:cNvSpPr/>
                  <p:nvPr/>
                </p:nvSpPr>
                <p:spPr>
                  <a:xfrm>
                    <a:off x="7987770" y="2783126"/>
                    <a:ext cx="1956434" cy="3810"/>
                  </a:xfrm>
                  <a:custGeom>
                    <a:avLst/>
                    <a:gdLst>
                      <a:gd name="connsiteX0" fmla="*/ 1954530 w 1956434"/>
                      <a:gd name="connsiteY0" fmla="*/ 3810 h 3810"/>
                      <a:gd name="connsiteX1" fmla="*/ 1905 w 1956434"/>
                      <a:gd name="connsiteY1" fmla="*/ 3810 h 3810"/>
                      <a:gd name="connsiteX2" fmla="*/ 0 w 1956434"/>
                      <a:gd name="connsiteY2" fmla="*/ 0 h 3810"/>
                      <a:gd name="connsiteX3" fmla="*/ 1956435 w 1956434"/>
                      <a:gd name="connsiteY3" fmla="*/ 0 h 3810"/>
                      <a:gd name="connsiteX4" fmla="*/ 1954530 w 1956434"/>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434" h="3810">
                        <a:moveTo>
                          <a:pt x="1954530" y="3810"/>
                        </a:moveTo>
                        <a:lnTo>
                          <a:pt x="1905" y="3810"/>
                        </a:lnTo>
                        <a:cubicBezTo>
                          <a:pt x="952" y="2858"/>
                          <a:pt x="0" y="952"/>
                          <a:pt x="0" y="0"/>
                        </a:cubicBezTo>
                        <a:lnTo>
                          <a:pt x="1956435" y="0"/>
                        </a:lnTo>
                        <a:cubicBezTo>
                          <a:pt x="1956435" y="952"/>
                          <a:pt x="1955483" y="2858"/>
                          <a:pt x="195453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Forma libre: forma 1904">
                    <a:extLst>
                      <a:ext uri="{FF2B5EF4-FFF2-40B4-BE49-F238E27FC236}">
                        <a16:creationId xmlns:a16="http://schemas.microsoft.com/office/drawing/2014/main" id="{12224D77-21F8-F385-5B40-0A478EF34643}"/>
                      </a:ext>
                    </a:extLst>
                  </p:cNvPr>
                  <p:cNvSpPr/>
                  <p:nvPr/>
                </p:nvSpPr>
                <p:spPr>
                  <a:xfrm>
                    <a:off x="7985864" y="2779316"/>
                    <a:ext cx="1961197" cy="3809"/>
                  </a:xfrm>
                  <a:custGeom>
                    <a:avLst/>
                    <a:gdLst>
                      <a:gd name="connsiteX0" fmla="*/ 1959293 w 1961197"/>
                      <a:gd name="connsiteY0" fmla="*/ 3810 h 3809"/>
                      <a:gd name="connsiteX1" fmla="*/ 1905 w 1961197"/>
                      <a:gd name="connsiteY1" fmla="*/ 3810 h 3809"/>
                      <a:gd name="connsiteX2" fmla="*/ 0 w 1961197"/>
                      <a:gd name="connsiteY2" fmla="*/ 0 h 3809"/>
                      <a:gd name="connsiteX3" fmla="*/ 1961198 w 1961197"/>
                      <a:gd name="connsiteY3" fmla="*/ 0 h 3809"/>
                      <a:gd name="connsiteX4" fmla="*/ 1959293 w 1961197"/>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1197" h="3809">
                        <a:moveTo>
                          <a:pt x="1959293" y="3810"/>
                        </a:moveTo>
                        <a:lnTo>
                          <a:pt x="1905" y="3810"/>
                        </a:lnTo>
                        <a:cubicBezTo>
                          <a:pt x="953" y="2857"/>
                          <a:pt x="0" y="952"/>
                          <a:pt x="0" y="0"/>
                        </a:cubicBezTo>
                        <a:lnTo>
                          <a:pt x="1961198" y="0"/>
                        </a:lnTo>
                        <a:cubicBezTo>
                          <a:pt x="1960245" y="952"/>
                          <a:pt x="1960245" y="1905"/>
                          <a:pt x="195929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Forma libre: forma 1905">
                    <a:extLst>
                      <a:ext uri="{FF2B5EF4-FFF2-40B4-BE49-F238E27FC236}">
                        <a16:creationId xmlns:a16="http://schemas.microsoft.com/office/drawing/2014/main" id="{ADF02062-B135-FD78-5970-FD28F79653CA}"/>
                      </a:ext>
                    </a:extLst>
                  </p:cNvPr>
                  <p:cNvSpPr/>
                  <p:nvPr/>
                </p:nvSpPr>
                <p:spPr>
                  <a:xfrm>
                    <a:off x="7983960" y="2775506"/>
                    <a:ext cx="1965959" cy="3810"/>
                  </a:xfrm>
                  <a:custGeom>
                    <a:avLst/>
                    <a:gdLst>
                      <a:gd name="connsiteX0" fmla="*/ 1963103 w 1965959"/>
                      <a:gd name="connsiteY0" fmla="*/ 3810 h 3810"/>
                      <a:gd name="connsiteX1" fmla="*/ 1905 w 1965959"/>
                      <a:gd name="connsiteY1" fmla="*/ 3810 h 3810"/>
                      <a:gd name="connsiteX2" fmla="*/ 0 w 1965959"/>
                      <a:gd name="connsiteY2" fmla="*/ 0 h 3810"/>
                      <a:gd name="connsiteX3" fmla="*/ 1965960 w 1965959"/>
                      <a:gd name="connsiteY3" fmla="*/ 0 h 3810"/>
                      <a:gd name="connsiteX4" fmla="*/ 1963103 w 1965959"/>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5959" h="3810">
                        <a:moveTo>
                          <a:pt x="1963103" y="3810"/>
                        </a:moveTo>
                        <a:lnTo>
                          <a:pt x="1905" y="3810"/>
                        </a:lnTo>
                        <a:cubicBezTo>
                          <a:pt x="952" y="2857"/>
                          <a:pt x="0" y="953"/>
                          <a:pt x="0" y="0"/>
                        </a:cubicBezTo>
                        <a:lnTo>
                          <a:pt x="1965960" y="0"/>
                        </a:lnTo>
                        <a:cubicBezTo>
                          <a:pt x="1965007" y="953"/>
                          <a:pt x="1964055" y="1905"/>
                          <a:pt x="196310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Forma libre: forma 1906">
                    <a:extLst>
                      <a:ext uri="{FF2B5EF4-FFF2-40B4-BE49-F238E27FC236}">
                        <a16:creationId xmlns:a16="http://schemas.microsoft.com/office/drawing/2014/main" id="{485FD458-BD08-9667-EDE2-99C4D5719B00}"/>
                      </a:ext>
                    </a:extLst>
                  </p:cNvPr>
                  <p:cNvSpPr/>
                  <p:nvPr/>
                </p:nvSpPr>
                <p:spPr>
                  <a:xfrm>
                    <a:off x="7981102" y="2770743"/>
                    <a:ext cx="1970722" cy="3810"/>
                  </a:xfrm>
                  <a:custGeom>
                    <a:avLst/>
                    <a:gdLst>
                      <a:gd name="connsiteX0" fmla="*/ 1968818 w 1970722"/>
                      <a:gd name="connsiteY0" fmla="*/ 3810 h 3810"/>
                      <a:gd name="connsiteX1" fmla="*/ 1905 w 1970722"/>
                      <a:gd name="connsiteY1" fmla="*/ 3810 h 3810"/>
                      <a:gd name="connsiteX2" fmla="*/ 0 w 1970722"/>
                      <a:gd name="connsiteY2" fmla="*/ 0 h 3810"/>
                      <a:gd name="connsiteX3" fmla="*/ 1970723 w 1970722"/>
                      <a:gd name="connsiteY3" fmla="*/ 0 h 3810"/>
                      <a:gd name="connsiteX4" fmla="*/ 1968818 w 1970722"/>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0722" h="3810">
                        <a:moveTo>
                          <a:pt x="1968818" y="3810"/>
                        </a:moveTo>
                        <a:lnTo>
                          <a:pt x="1905" y="3810"/>
                        </a:lnTo>
                        <a:cubicBezTo>
                          <a:pt x="953" y="2857"/>
                          <a:pt x="0" y="953"/>
                          <a:pt x="0" y="0"/>
                        </a:cubicBezTo>
                        <a:lnTo>
                          <a:pt x="1970723" y="0"/>
                        </a:lnTo>
                        <a:cubicBezTo>
                          <a:pt x="1969770" y="953"/>
                          <a:pt x="1969770" y="2857"/>
                          <a:pt x="1968818"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Forma libre: forma 1907">
                    <a:extLst>
                      <a:ext uri="{FF2B5EF4-FFF2-40B4-BE49-F238E27FC236}">
                        <a16:creationId xmlns:a16="http://schemas.microsoft.com/office/drawing/2014/main" id="{04BEDAD6-3F73-2088-3816-523A1EF89513}"/>
                      </a:ext>
                    </a:extLst>
                  </p:cNvPr>
                  <p:cNvSpPr/>
                  <p:nvPr/>
                </p:nvSpPr>
                <p:spPr>
                  <a:xfrm>
                    <a:off x="7979197" y="2766934"/>
                    <a:ext cx="1975484" cy="3809"/>
                  </a:xfrm>
                  <a:custGeom>
                    <a:avLst/>
                    <a:gdLst>
                      <a:gd name="connsiteX0" fmla="*/ 1972628 w 1975484"/>
                      <a:gd name="connsiteY0" fmla="*/ 3810 h 3809"/>
                      <a:gd name="connsiteX1" fmla="*/ 1905 w 1975484"/>
                      <a:gd name="connsiteY1" fmla="*/ 3810 h 3809"/>
                      <a:gd name="connsiteX2" fmla="*/ 0 w 1975484"/>
                      <a:gd name="connsiteY2" fmla="*/ 0 h 3809"/>
                      <a:gd name="connsiteX3" fmla="*/ 1975485 w 1975484"/>
                      <a:gd name="connsiteY3" fmla="*/ 0 h 3809"/>
                      <a:gd name="connsiteX4" fmla="*/ 1972628 w 1975484"/>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5484" h="3809">
                        <a:moveTo>
                          <a:pt x="1972628" y="3810"/>
                        </a:moveTo>
                        <a:lnTo>
                          <a:pt x="1905" y="3810"/>
                        </a:lnTo>
                        <a:cubicBezTo>
                          <a:pt x="952" y="2857"/>
                          <a:pt x="0" y="952"/>
                          <a:pt x="0" y="0"/>
                        </a:cubicBezTo>
                        <a:lnTo>
                          <a:pt x="1975485" y="0"/>
                        </a:lnTo>
                        <a:cubicBezTo>
                          <a:pt x="1974532" y="952"/>
                          <a:pt x="1973580" y="2857"/>
                          <a:pt x="1972628"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Forma libre: forma 1908">
                    <a:extLst>
                      <a:ext uri="{FF2B5EF4-FFF2-40B4-BE49-F238E27FC236}">
                        <a16:creationId xmlns:a16="http://schemas.microsoft.com/office/drawing/2014/main" id="{2B0F3A7F-CEA7-ABF6-B391-0E9DAACA4437}"/>
                      </a:ext>
                    </a:extLst>
                  </p:cNvPr>
                  <p:cNvSpPr/>
                  <p:nvPr/>
                </p:nvSpPr>
                <p:spPr>
                  <a:xfrm>
                    <a:off x="7976339" y="2763124"/>
                    <a:ext cx="1980247" cy="3810"/>
                  </a:xfrm>
                  <a:custGeom>
                    <a:avLst/>
                    <a:gdLst>
                      <a:gd name="connsiteX0" fmla="*/ 1978343 w 1980247"/>
                      <a:gd name="connsiteY0" fmla="*/ 3810 h 3810"/>
                      <a:gd name="connsiteX1" fmla="*/ 1905 w 1980247"/>
                      <a:gd name="connsiteY1" fmla="*/ 3810 h 3810"/>
                      <a:gd name="connsiteX2" fmla="*/ 0 w 1980247"/>
                      <a:gd name="connsiteY2" fmla="*/ 0 h 3810"/>
                      <a:gd name="connsiteX3" fmla="*/ 1980248 w 1980247"/>
                      <a:gd name="connsiteY3" fmla="*/ 0 h 3810"/>
                      <a:gd name="connsiteX4" fmla="*/ 1978343 w 1980247"/>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0247" h="3810">
                        <a:moveTo>
                          <a:pt x="1978343" y="3810"/>
                        </a:moveTo>
                        <a:lnTo>
                          <a:pt x="1905" y="3810"/>
                        </a:lnTo>
                        <a:cubicBezTo>
                          <a:pt x="953" y="2857"/>
                          <a:pt x="0" y="952"/>
                          <a:pt x="0" y="0"/>
                        </a:cubicBezTo>
                        <a:lnTo>
                          <a:pt x="1980248" y="0"/>
                        </a:lnTo>
                        <a:cubicBezTo>
                          <a:pt x="1979295" y="952"/>
                          <a:pt x="1978343" y="1905"/>
                          <a:pt x="197834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Forma libre: forma 1909">
                    <a:extLst>
                      <a:ext uri="{FF2B5EF4-FFF2-40B4-BE49-F238E27FC236}">
                        <a16:creationId xmlns:a16="http://schemas.microsoft.com/office/drawing/2014/main" id="{6763395D-E6FE-D506-E79B-296A0908140C}"/>
                      </a:ext>
                    </a:extLst>
                  </p:cNvPr>
                  <p:cNvSpPr/>
                  <p:nvPr/>
                </p:nvSpPr>
                <p:spPr>
                  <a:xfrm>
                    <a:off x="7974435" y="2758361"/>
                    <a:ext cx="1985009" cy="3809"/>
                  </a:xfrm>
                  <a:custGeom>
                    <a:avLst/>
                    <a:gdLst>
                      <a:gd name="connsiteX0" fmla="*/ 1982153 w 1985009"/>
                      <a:gd name="connsiteY0" fmla="*/ 3810 h 3809"/>
                      <a:gd name="connsiteX1" fmla="*/ 1905 w 1985009"/>
                      <a:gd name="connsiteY1" fmla="*/ 3810 h 3809"/>
                      <a:gd name="connsiteX2" fmla="*/ 0 w 1985009"/>
                      <a:gd name="connsiteY2" fmla="*/ 0 h 3809"/>
                      <a:gd name="connsiteX3" fmla="*/ 1985010 w 1985009"/>
                      <a:gd name="connsiteY3" fmla="*/ 0 h 3809"/>
                      <a:gd name="connsiteX4" fmla="*/ 1982153 w 1985009"/>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5009" h="3809">
                        <a:moveTo>
                          <a:pt x="1982153" y="3810"/>
                        </a:moveTo>
                        <a:lnTo>
                          <a:pt x="1905" y="3810"/>
                        </a:lnTo>
                        <a:cubicBezTo>
                          <a:pt x="952" y="2857"/>
                          <a:pt x="0" y="953"/>
                          <a:pt x="0" y="0"/>
                        </a:cubicBezTo>
                        <a:lnTo>
                          <a:pt x="1985010" y="0"/>
                        </a:lnTo>
                        <a:cubicBezTo>
                          <a:pt x="1984057" y="1905"/>
                          <a:pt x="1983105" y="2857"/>
                          <a:pt x="198215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Forma libre: forma 1910">
                    <a:extLst>
                      <a:ext uri="{FF2B5EF4-FFF2-40B4-BE49-F238E27FC236}">
                        <a16:creationId xmlns:a16="http://schemas.microsoft.com/office/drawing/2014/main" id="{D5433E3E-E856-234B-02B4-B5F4E09C5886}"/>
                      </a:ext>
                    </a:extLst>
                  </p:cNvPr>
                  <p:cNvSpPr/>
                  <p:nvPr/>
                </p:nvSpPr>
                <p:spPr>
                  <a:xfrm>
                    <a:off x="7972530" y="2754551"/>
                    <a:ext cx="1989772" cy="3809"/>
                  </a:xfrm>
                  <a:custGeom>
                    <a:avLst/>
                    <a:gdLst>
                      <a:gd name="connsiteX0" fmla="*/ 1986915 w 1989772"/>
                      <a:gd name="connsiteY0" fmla="*/ 3810 h 3809"/>
                      <a:gd name="connsiteX1" fmla="*/ 1905 w 1989772"/>
                      <a:gd name="connsiteY1" fmla="*/ 3810 h 3809"/>
                      <a:gd name="connsiteX2" fmla="*/ 0 w 1989772"/>
                      <a:gd name="connsiteY2" fmla="*/ 0 h 3809"/>
                      <a:gd name="connsiteX3" fmla="*/ 1989773 w 1989772"/>
                      <a:gd name="connsiteY3" fmla="*/ 0 h 3809"/>
                      <a:gd name="connsiteX4" fmla="*/ 1986915 w 1989772"/>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9772" h="3809">
                        <a:moveTo>
                          <a:pt x="1986915" y="3810"/>
                        </a:moveTo>
                        <a:lnTo>
                          <a:pt x="1905" y="3810"/>
                        </a:lnTo>
                        <a:cubicBezTo>
                          <a:pt x="952" y="2857"/>
                          <a:pt x="0" y="953"/>
                          <a:pt x="0" y="0"/>
                        </a:cubicBezTo>
                        <a:lnTo>
                          <a:pt x="1989773" y="0"/>
                        </a:lnTo>
                        <a:cubicBezTo>
                          <a:pt x="1987868" y="953"/>
                          <a:pt x="1986915" y="2857"/>
                          <a:pt x="198691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Forma libre: forma 1911">
                    <a:extLst>
                      <a:ext uri="{FF2B5EF4-FFF2-40B4-BE49-F238E27FC236}">
                        <a16:creationId xmlns:a16="http://schemas.microsoft.com/office/drawing/2014/main" id="{8E9BACBE-7152-4389-D21C-C3F465B10141}"/>
                      </a:ext>
                    </a:extLst>
                  </p:cNvPr>
                  <p:cNvSpPr/>
                  <p:nvPr/>
                </p:nvSpPr>
                <p:spPr>
                  <a:xfrm>
                    <a:off x="7969672" y="2750741"/>
                    <a:ext cx="1993582" cy="3810"/>
                  </a:xfrm>
                  <a:custGeom>
                    <a:avLst/>
                    <a:gdLst>
                      <a:gd name="connsiteX0" fmla="*/ 1991678 w 1993582"/>
                      <a:gd name="connsiteY0" fmla="*/ 3810 h 3810"/>
                      <a:gd name="connsiteX1" fmla="*/ 1905 w 1993582"/>
                      <a:gd name="connsiteY1" fmla="*/ 3810 h 3810"/>
                      <a:gd name="connsiteX2" fmla="*/ 0 w 1993582"/>
                      <a:gd name="connsiteY2" fmla="*/ 0 h 3810"/>
                      <a:gd name="connsiteX3" fmla="*/ 1993582 w 1993582"/>
                      <a:gd name="connsiteY3" fmla="*/ 0 h 3810"/>
                      <a:gd name="connsiteX4" fmla="*/ 1991678 w 1993582"/>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3582" h="3810">
                        <a:moveTo>
                          <a:pt x="1991678" y="3810"/>
                        </a:moveTo>
                        <a:lnTo>
                          <a:pt x="1905" y="3810"/>
                        </a:lnTo>
                        <a:cubicBezTo>
                          <a:pt x="952" y="2858"/>
                          <a:pt x="0" y="953"/>
                          <a:pt x="0" y="0"/>
                        </a:cubicBezTo>
                        <a:lnTo>
                          <a:pt x="1993582" y="0"/>
                        </a:lnTo>
                        <a:cubicBezTo>
                          <a:pt x="1992630" y="1905"/>
                          <a:pt x="1992630" y="2858"/>
                          <a:pt x="1991678"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2" name="Forma libre: forma 1912">
                    <a:extLst>
                      <a:ext uri="{FF2B5EF4-FFF2-40B4-BE49-F238E27FC236}">
                        <a16:creationId xmlns:a16="http://schemas.microsoft.com/office/drawing/2014/main" id="{D1882A38-27CF-A38A-B49F-A368A2FC6CB1}"/>
                      </a:ext>
                    </a:extLst>
                  </p:cNvPr>
                  <p:cNvSpPr/>
                  <p:nvPr/>
                </p:nvSpPr>
                <p:spPr>
                  <a:xfrm>
                    <a:off x="7967767" y="2747884"/>
                    <a:ext cx="1997392" cy="2857"/>
                  </a:xfrm>
                  <a:custGeom>
                    <a:avLst/>
                    <a:gdLst>
                      <a:gd name="connsiteX0" fmla="*/ 1995487 w 1997392"/>
                      <a:gd name="connsiteY0" fmla="*/ 2857 h 2857"/>
                      <a:gd name="connsiteX1" fmla="*/ 1905 w 1997392"/>
                      <a:gd name="connsiteY1" fmla="*/ 2857 h 2857"/>
                      <a:gd name="connsiteX2" fmla="*/ 0 w 1997392"/>
                      <a:gd name="connsiteY2" fmla="*/ 0 h 2857"/>
                      <a:gd name="connsiteX3" fmla="*/ 1997393 w 1997392"/>
                      <a:gd name="connsiteY3" fmla="*/ 0 h 2857"/>
                      <a:gd name="connsiteX4" fmla="*/ 1995487 w 1997392"/>
                      <a:gd name="connsiteY4" fmla="*/ 2857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7392" h="2857">
                        <a:moveTo>
                          <a:pt x="1995487" y="2857"/>
                        </a:moveTo>
                        <a:lnTo>
                          <a:pt x="1905" y="2857"/>
                        </a:lnTo>
                        <a:cubicBezTo>
                          <a:pt x="952" y="1905"/>
                          <a:pt x="952" y="952"/>
                          <a:pt x="0" y="0"/>
                        </a:cubicBezTo>
                        <a:lnTo>
                          <a:pt x="1997393" y="0"/>
                        </a:lnTo>
                        <a:cubicBezTo>
                          <a:pt x="1996440" y="952"/>
                          <a:pt x="1996440" y="1905"/>
                          <a:pt x="1995487" y="2857"/>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Forma libre: forma 1913">
                    <a:extLst>
                      <a:ext uri="{FF2B5EF4-FFF2-40B4-BE49-F238E27FC236}">
                        <a16:creationId xmlns:a16="http://schemas.microsoft.com/office/drawing/2014/main" id="{6E0DF5EA-1632-42AC-6F71-494982489798}"/>
                      </a:ext>
                    </a:extLst>
                  </p:cNvPr>
                  <p:cNvSpPr/>
                  <p:nvPr/>
                </p:nvSpPr>
                <p:spPr>
                  <a:xfrm>
                    <a:off x="7965862" y="2745026"/>
                    <a:ext cx="2000250" cy="2857"/>
                  </a:xfrm>
                  <a:custGeom>
                    <a:avLst/>
                    <a:gdLst>
                      <a:gd name="connsiteX0" fmla="*/ 1999298 w 2000250"/>
                      <a:gd name="connsiteY0" fmla="*/ 2858 h 2857"/>
                      <a:gd name="connsiteX1" fmla="*/ 1905 w 2000250"/>
                      <a:gd name="connsiteY1" fmla="*/ 2858 h 2857"/>
                      <a:gd name="connsiteX2" fmla="*/ 0 w 2000250"/>
                      <a:gd name="connsiteY2" fmla="*/ 0 h 2857"/>
                      <a:gd name="connsiteX3" fmla="*/ 2000250 w 2000250"/>
                      <a:gd name="connsiteY3" fmla="*/ 0 h 2857"/>
                      <a:gd name="connsiteX4" fmla="*/ 1999298 w 2000250"/>
                      <a:gd name="connsiteY4" fmla="*/ 2858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250" h="2857">
                        <a:moveTo>
                          <a:pt x="1999298" y="2858"/>
                        </a:moveTo>
                        <a:lnTo>
                          <a:pt x="1905" y="2858"/>
                        </a:lnTo>
                        <a:cubicBezTo>
                          <a:pt x="952" y="1905"/>
                          <a:pt x="952" y="953"/>
                          <a:pt x="0" y="0"/>
                        </a:cubicBezTo>
                        <a:lnTo>
                          <a:pt x="2000250" y="0"/>
                        </a:lnTo>
                        <a:cubicBezTo>
                          <a:pt x="2000250" y="953"/>
                          <a:pt x="2000250" y="1905"/>
                          <a:pt x="1999298" y="285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Forma libre: forma 1914">
                    <a:extLst>
                      <a:ext uri="{FF2B5EF4-FFF2-40B4-BE49-F238E27FC236}">
                        <a16:creationId xmlns:a16="http://schemas.microsoft.com/office/drawing/2014/main" id="{8B6F657C-23F6-402A-4919-0716F64B0752}"/>
                      </a:ext>
                    </a:extLst>
                  </p:cNvPr>
                  <p:cNvSpPr/>
                  <p:nvPr/>
                </p:nvSpPr>
                <p:spPr>
                  <a:xfrm>
                    <a:off x="7964910" y="2744074"/>
                    <a:ext cx="2002155" cy="952"/>
                  </a:xfrm>
                  <a:custGeom>
                    <a:avLst/>
                    <a:gdLst>
                      <a:gd name="connsiteX0" fmla="*/ 2001203 w 2002155"/>
                      <a:gd name="connsiteY0" fmla="*/ 953 h 952"/>
                      <a:gd name="connsiteX1" fmla="*/ 952 w 2002155"/>
                      <a:gd name="connsiteY1" fmla="*/ 953 h 952"/>
                      <a:gd name="connsiteX2" fmla="*/ 0 w 2002155"/>
                      <a:gd name="connsiteY2" fmla="*/ 0 h 952"/>
                      <a:gd name="connsiteX3" fmla="*/ 2002155 w 2002155"/>
                      <a:gd name="connsiteY3" fmla="*/ 0 h 952"/>
                      <a:gd name="connsiteX4" fmla="*/ 2001203 w 2002155"/>
                      <a:gd name="connsiteY4" fmla="*/ 953 h 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2155" h="952">
                        <a:moveTo>
                          <a:pt x="2001203" y="953"/>
                        </a:moveTo>
                        <a:lnTo>
                          <a:pt x="952" y="953"/>
                        </a:lnTo>
                        <a:cubicBezTo>
                          <a:pt x="952" y="0"/>
                          <a:pt x="0" y="0"/>
                          <a:pt x="0" y="0"/>
                        </a:cubicBezTo>
                        <a:lnTo>
                          <a:pt x="2002155" y="0"/>
                        </a:lnTo>
                        <a:cubicBezTo>
                          <a:pt x="2002155" y="0"/>
                          <a:pt x="2002155" y="953"/>
                          <a:pt x="2001203" y="95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Forma libre: forma 1915">
                    <a:extLst>
                      <a:ext uri="{FF2B5EF4-FFF2-40B4-BE49-F238E27FC236}">
                        <a16:creationId xmlns:a16="http://schemas.microsoft.com/office/drawing/2014/main" id="{1C378B76-469A-926A-8990-D21A4E94964C}"/>
                      </a:ext>
                    </a:extLst>
                  </p:cNvPr>
                  <p:cNvSpPr/>
                  <p:nvPr/>
                </p:nvSpPr>
                <p:spPr>
                  <a:xfrm>
                    <a:off x="7965862" y="2744074"/>
                    <a:ext cx="2001202" cy="9525"/>
                  </a:xfrm>
                  <a:custGeom>
                    <a:avLst/>
                    <a:gdLst>
                      <a:gd name="connsiteX0" fmla="*/ 2001203 w 2001202"/>
                      <a:gd name="connsiteY0" fmla="*/ 0 h 9525"/>
                      <a:gd name="connsiteX1" fmla="*/ 0 w 2001202"/>
                      <a:gd name="connsiteY1" fmla="*/ 0 h 9525"/>
                      <a:gd name="connsiteX2" fmla="*/ 0 w 2001202"/>
                      <a:gd name="connsiteY2" fmla="*/ 0 h 9525"/>
                      <a:gd name="connsiteX3" fmla="*/ 2001203 w 2001202"/>
                      <a:gd name="connsiteY3" fmla="*/ 0 h 9525"/>
                      <a:gd name="connsiteX4" fmla="*/ 2001203 w 2001202"/>
                      <a:gd name="connsiteY4" fmla="*/ 0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202" h="9525">
                        <a:moveTo>
                          <a:pt x="2001203" y="0"/>
                        </a:moveTo>
                        <a:lnTo>
                          <a:pt x="0" y="0"/>
                        </a:lnTo>
                        <a:lnTo>
                          <a:pt x="0" y="0"/>
                        </a:lnTo>
                        <a:lnTo>
                          <a:pt x="2001203" y="0"/>
                        </a:lnTo>
                        <a:lnTo>
                          <a:pt x="2001203" y="0"/>
                        </a:ln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pic>
          <p:nvPicPr>
            <p:cNvPr id="422" name="Gráfico 1882">
              <a:extLst>
                <a:ext uri="{FF2B5EF4-FFF2-40B4-BE49-F238E27FC236}">
                  <a16:creationId xmlns:a16="http://schemas.microsoft.com/office/drawing/2014/main" id="{1996F1C9-2A98-0AA9-455E-C314AAD151F7}"/>
                </a:ext>
              </a:extLst>
            </p:cNvPr>
            <p:cNvPicPr>
              <a:picLocks noChangeAspect="1"/>
            </p:cNvPicPr>
            <p:nvPr/>
          </p:nvPicPr>
          <p:blipFill>
            <a:blip r:embed="rId6">
              <a:extLst>
                <a:ext uri="{96DAC541-7B7A-43D3-8B79-37D633B846F1}">
                  <asvg:svgBlip xmlns:asvg="http://schemas.microsoft.com/office/drawing/2016/SVG/main" r:embed="rId9"/>
                </a:ext>
              </a:extLst>
            </a:blip>
            <a:stretch>
              <a:fillRect/>
            </a:stretch>
          </p:blipFill>
          <p:spPr>
            <a:xfrm>
              <a:off x="1692158" y="3352193"/>
              <a:ext cx="2127921" cy="1868664"/>
            </a:xfrm>
            <a:prstGeom prst="rect">
              <a:avLst/>
            </a:prstGeom>
          </p:spPr>
        </p:pic>
        <p:sp>
          <p:nvSpPr>
            <p:cNvPr id="423" name="Forma libre: forma 1883">
              <a:extLst>
                <a:ext uri="{FF2B5EF4-FFF2-40B4-BE49-F238E27FC236}">
                  <a16:creationId xmlns:a16="http://schemas.microsoft.com/office/drawing/2014/main" id="{1F0DB7B3-649B-D1A3-A6A5-6581A58C63F1}"/>
                </a:ext>
              </a:extLst>
            </p:cNvPr>
            <p:cNvSpPr/>
            <p:nvPr/>
          </p:nvSpPr>
          <p:spPr>
            <a:xfrm>
              <a:off x="1753547" y="3417974"/>
              <a:ext cx="1975354" cy="1711938"/>
            </a:xfrm>
            <a:custGeom>
              <a:avLst/>
              <a:gdLst>
                <a:gd name="connsiteX0" fmla="*/ 2804160 w 3738562"/>
                <a:gd name="connsiteY0" fmla="*/ 0 h 3238500"/>
                <a:gd name="connsiteX1" fmla="*/ 3738563 w 3738562"/>
                <a:gd name="connsiteY1" fmla="*/ 1619250 h 3238500"/>
                <a:gd name="connsiteX2" fmla="*/ 2804160 w 3738562"/>
                <a:gd name="connsiteY2" fmla="*/ 3238500 h 3238500"/>
                <a:gd name="connsiteX3" fmla="*/ 934403 w 3738562"/>
                <a:gd name="connsiteY3" fmla="*/ 3238500 h 3238500"/>
                <a:gd name="connsiteX4" fmla="*/ 0 w 3738562"/>
                <a:gd name="connsiteY4" fmla="*/ 1619250 h 3238500"/>
                <a:gd name="connsiteX5" fmla="*/ 934403 w 3738562"/>
                <a:gd name="connsiteY5" fmla="*/ 0 h 3238500"/>
                <a:gd name="connsiteX6" fmla="*/ 2804160 w 3738562"/>
                <a:gd name="connsiteY6" fmla="*/ 0 h 3238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8562" h="3238500">
                  <a:moveTo>
                    <a:pt x="2804160" y="0"/>
                  </a:moveTo>
                  <a:cubicBezTo>
                    <a:pt x="3105150" y="521017"/>
                    <a:pt x="3438525" y="1098233"/>
                    <a:pt x="3738563" y="1619250"/>
                  </a:cubicBezTo>
                  <a:cubicBezTo>
                    <a:pt x="3437573" y="2140268"/>
                    <a:pt x="3104198" y="2717483"/>
                    <a:pt x="2804160" y="3238500"/>
                  </a:cubicBezTo>
                  <a:cubicBezTo>
                    <a:pt x="2203133" y="3238500"/>
                    <a:pt x="1535430" y="3238500"/>
                    <a:pt x="934403" y="3238500"/>
                  </a:cubicBezTo>
                  <a:cubicBezTo>
                    <a:pt x="633413" y="2717483"/>
                    <a:pt x="300038" y="2140268"/>
                    <a:pt x="0" y="1619250"/>
                  </a:cubicBezTo>
                  <a:cubicBezTo>
                    <a:pt x="300038" y="1098233"/>
                    <a:pt x="633413" y="521017"/>
                    <a:pt x="934403" y="0"/>
                  </a:cubicBezTo>
                  <a:cubicBezTo>
                    <a:pt x="1535430" y="0"/>
                    <a:pt x="2203133" y="0"/>
                    <a:pt x="2804160" y="0"/>
                  </a:cubicBezTo>
                  <a:close/>
                </a:path>
              </a:pathLst>
            </a:custGeom>
            <a:grpFill/>
            <a:ln w="9525" cap="flat">
              <a:solidFill>
                <a:srgbClr val="2B72AA"/>
              </a:solidFill>
              <a:prstDash val="solid"/>
              <a:miter/>
            </a:ln>
            <a:effectLst/>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6" name="CuadroTexto 2044">
            <a:extLst>
              <a:ext uri="{FF2B5EF4-FFF2-40B4-BE49-F238E27FC236}">
                <a16:creationId xmlns:a16="http://schemas.microsoft.com/office/drawing/2014/main" id="{E34CE0BC-C569-2409-98D2-B25188D65A27}"/>
              </a:ext>
            </a:extLst>
          </p:cNvPr>
          <p:cNvSpPr txBox="1"/>
          <p:nvPr/>
        </p:nvSpPr>
        <p:spPr>
          <a:xfrm>
            <a:off x="5031397" y="10214255"/>
            <a:ext cx="2126030" cy="92333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INCLUSIVE POLICIES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&amp;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PROCEDURES</a:t>
            </a:r>
            <a:endPar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7" name="Grupo 1709">
            <a:extLst>
              <a:ext uri="{FF2B5EF4-FFF2-40B4-BE49-F238E27FC236}">
                <a16:creationId xmlns:a16="http://schemas.microsoft.com/office/drawing/2014/main" id="{7DBA706C-6B62-66BE-D7D6-5157C8EEF5AB}"/>
              </a:ext>
            </a:extLst>
          </p:cNvPr>
          <p:cNvGrpSpPr/>
          <p:nvPr/>
        </p:nvGrpSpPr>
        <p:grpSpPr>
          <a:xfrm>
            <a:off x="-4640456" y="3725948"/>
            <a:ext cx="2946325" cy="2691508"/>
            <a:chOff x="1580220" y="3278027"/>
            <a:chExt cx="2326048" cy="2011680"/>
          </a:xfrm>
        </p:grpSpPr>
        <p:pic>
          <p:nvPicPr>
            <p:cNvPr id="419" name="Gráfico 1710">
              <a:extLst>
                <a:ext uri="{FF2B5EF4-FFF2-40B4-BE49-F238E27FC236}">
                  <a16:creationId xmlns:a16="http://schemas.microsoft.com/office/drawing/2014/main" id="{43EB024C-87AB-6710-1357-DBF03D3A6F9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80220" y="3278027"/>
              <a:ext cx="2326048" cy="2011680"/>
            </a:xfrm>
            <a:prstGeom prst="rect">
              <a:avLst/>
            </a:prstGeom>
          </p:spPr>
        </p:pic>
        <p:pic>
          <p:nvPicPr>
            <p:cNvPr id="420" name="Gráfico 1711">
              <a:extLst>
                <a:ext uri="{FF2B5EF4-FFF2-40B4-BE49-F238E27FC236}">
                  <a16:creationId xmlns:a16="http://schemas.microsoft.com/office/drawing/2014/main" id="{F3B0027B-E969-4017-4EE0-87F986D374FA}"/>
                </a:ext>
              </a:extLst>
            </p:cNvPr>
            <p:cNvPicPr>
              <a:picLocks noChangeAspect="1"/>
            </p:cNvPicPr>
            <p:nvPr/>
          </p:nvPicPr>
          <p:blipFill>
            <a:blip r:embed="rId3">
              <a:extLst>
                <a:ext uri="{96DAC541-7B7A-43D3-8B79-37D633B846F1}">
                  <asvg:svgBlip xmlns:asvg="http://schemas.microsoft.com/office/drawing/2016/SVG/main" r:embed="rId5"/>
                </a:ext>
              </a:extLst>
            </a:blip>
            <a:stretch>
              <a:fillRect/>
            </a:stretch>
          </p:blipFill>
          <p:spPr>
            <a:xfrm>
              <a:off x="1634054" y="3321643"/>
              <a:ext cx="2220319" cy="1920240"/>
            </a:xfrm>
            <a:prstGeom prst="rect">
              <a:avLst/>
            </a:prstGeom>
          </p:spPr>
        </p:pic>
      </p:grpSp>
      <p:grpSp>
        <p:nvGrpSpPr>
          <p:cNvPr id="18" name="Grupo 1712">
            <a:extLst>
              <a:ext uri="{FF2B5EF4-FFF2-40B4-BE49-F238E27FC236}">
                <a16:creationId xmlns:a16="http://schemas.microsoft.com/office/drawing/2014/main" id="{8C3B6901-690F-5C21-E860-E0CC80B4DEFD}"/>
              </a:ext>
            </a:extLst>
          </p:cNvPr>
          <p:cNvGrpSpPr/>
          <p:nvPr/>
        </p:nvGrpSpPr>
        <p:grpSpPr>
          <a:xfrm>
            <a:off x="-4495098" y="3831792"/>
            <a:ext cx="2697453" cy="2500161"/>
            <a:chOff x="1690509" y="3352193"/>
            <a:chExt cx="2129570" cy="1868664"/>
          </a:xfrm>
          <a:solidFill>
            <a:schemeClr val="accent1"/>
          </a:solidFill>
        </p:grpSpPr>
        <p:grpSp>
          <p:nvGrpSpPr>
            <p:cNvPr id="257" name="Grupo 1713">
              <a:extLst>
                <a:ext uri="{FF2B5EF4-FFF2-40B4-BE49-F238E27FC236}">
                  <a16:creationId xmlns:a16="http://schemas.microsoft.com/office/drawing/2014/main" id="{674402EB-7875-162D-0F80-DFCEB417CC54}"/>
                </a:ext>
              </a:extLst>
            </p:cNvPr>
            <p:cNvGrpSpPr/>
            <p:nvPr/>
          </p:nvGrpSpPr>
          <p:grpSpPr>
            <a:xfrm>
              <a:off x="1690509" y="3364799"/>
              <a:ext cx="2109854" cy="1828980"/>
              <a:chOff x="6964785" y="2744074"/>
              <a:chExt cx="4004309" cy="3468052"/>
            </a:xfrm>
            <a:grpFill/>
          </p:grpSpPr>
          <p:grpSp>
            <p:nvGrpSpPr>
              <p:cNvPr id="260" name="Gráfico 436">
                <a:extLst>
                  <a:ext uri="{FF2B5EF4-FFF2-40B4-BE49-F238E27FC236}">
                    <a16:creationId xmlns:a16="http://schemas.microsoft.com/office/drawing/2014/main" id="{81E819AB-0B29-D492-40AB-A4C2C64F429D}"/>
                  </a:ext>
                </a:extLst>
              </p:cNvPr>
              <p:cNvGrpSpPr/>
              <p:nvPr/>
            </p:nvGrpSpPr>
            <p:grpSpPr>
              <a:xfrm>
                <a:off x="7965862" y="6096874"/>
                <a:ext cx="2001202" cy="115252"/>
                <a:chOff x="7965862" y="6096874"/>
                <a:chExt cx="2001202" cy="115252"/>
              </a:xfrm>
              <a:grpFill/>
            </p:grpSpPr>
            <p:sp>
              <p:nvSpPr>
                <p:cNvPr id="394" name="Forma libre: forma 1850">
                  <a:extLst>
                    <a:ext uri="{FF2B5EF4-FFF2-40B4-BE49-F238E27FC236}">
                      <a16:creationId xmlns:a16="http://schemas.microsoft.com/office/drawing/2014/main" id="{59C7F0A7-CDE6-B7B4-C33E-B05903755921}"/>
                    </a:ext>
                  </a:extLst>
                </p:cNvPr>
                <p:cNvSpPr/>
                <p:nvPr/>
              </p:nvSpPr>
              <p:spPr>
                <a:xfrm>
                  <a:off x="7965862" y="6096874"/>
                  <a:ext cx="2001202" cy="114300"/>
                </a:xfrm>
                <a:custGeom>
                  <a:avLst/>
                  <a:gdLst>
                    <a:gd name="connsiteX0" fmla="*/ 1935480 w 2001202"/>
                    <a:gd name="connsiteY0" fmla="*/ 0 h 114300"/>
                    <a:gd name="connsiteX1" fmla="*/ 2001203 w 2001202"/>
                    <a:gd name="connsiteY1" fmla="*/ 114300 h 114300"/>
                    <a:gd name="connsiteX2" fmla="*/ 0 w 2001202"/>
                    <a:gd name="connsiteY2" fmla="*/ 114300 h 114300"/>
                    <a:gd name="connsiteX3" fmla="*/ 65723 w 2001202"/>
                    <a:gd name="connsiteY3" fmla="*/ 0 h 114300"/>
                    <a:gd name="connsiteX4" fmla="*/ 1935480 w 2001202"/>
                    <a:gd name="connsiteY4" fmla="*/ 0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202" h="114300">
                      <a:moveTo>
                        <a:pt x="1935480" y="0"/>
                      </a:moveTo>
                      <a:cubicBezTo>
                        <a:pt x="1971675" y="62865"/>
                        <a:pt x="2001203" y="114300"/>
                        <a:pt x="2001203" y="114300"/>
                      </a:cubicBezTo>
                      <a:lnTo>
                        <a:pt x="0" y="114300"/>
                      </a:lnTo>
                      <a:cubicBezTo>
                        <a:pt x="0" y="114300"/>
                        <a:pt x="29527" y="62865"/>
                        <a:pt x="65723" y="0"/>
                      </a:cubicBezTo>
                      <a:cubicBezTo>
                        <a:pt x="65723" y="0"/>
                        <a:pt x="1935480" y="0"/>
                        <a:pt x="1935480" y="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95" name="Gráfico 436">
                  <a:extLst>
                    <a:ext uri="{FF2B5EF4-FFF2-40B4-BE49-F238E27FC236}">
                      <a16:creationId xmlns:a16="http://schemas.microsoft.com/office/drawing/2014/main" id="{99899F0D-AD91-F370-1B65-95ACC2228659}"/>
                    </a:ext>
                  </a:extLst>
                </p:cNvPr>
                <p:cNvGrpSpPr/>
                <p:nvPr/>
              </p:nvGrpSpPr>
              <p:grpSpPr>
                <a:xfrm>
                  <a:off x="7965862" y="6096874"/>
                  <a:ext cx="2001202" cy="115252"/>
                  <a:chOff x="7965862" y="6096874"/>
                  <a:chExt cx="2001202" cy="115252"/>
                </a:xfrm>
                <a:grpFill/>
              </p:grpSpPr>
              <p:sp>
                <p:nvSpPr>
                  <p:cNvPr id="396" name="Forma libre: forma 1852">
                    <a:extLst>
                      <a:ext uri="{FF2B5EF4-FFF2-40B4-BE49-F238E27FC236}">
                        <a16:creationId xmlns:a16="http://schemas.microsoft.com/office/drawing/2014/main" id="{CDF0501B-01BA-B5BC-7FEC-5E4A88D816CB}"/>
                      </a:ext>
                    </a:extLst>
                  </p:cNvPr>
                  <p:cNvSpPr/>
                  <p:nvPr/>
                </p:nvSpPr>
                <p:spPr>
                  <a:xfrm>
                    <a:off x="8031585" y="6096874"/>
                    <a:ext cx="1870709" cy="952"/>
                  </a:xfrm>
                  <a:custGeom>
                    <a:avLst/>
                    <a:gdLst>
                      <a:gd name="connsiteX0" fmla="*/ 0 w 1870709"/>
                      <a:gd name="connsiteY0" fmla="*/ 0 h 952"/>
                      <a:gd name="connsiteX1" fmla="*/ 1869757 w 1870709"/>
                      <a:gd name="connsiteY1" fmla="*/ 0 h 952"/>
                      <a:gd name="connsiteX2" fmla="*/ 1870710 w 1870709"/>
                      <a:gd name="connsiteY2" fmla="*/ 953 h 952"/>
                      <a:gd name="connsiteX3" fmla="*/ 0 w 1870709"/>
                      <a:gd name="connsiteY3" fmla="*/ 0 h 952"/>
                      <a:gd name="connsiteX4" fmla="*/ 0 w 1870709"/>
                      <a:gd name="connsiteY4" fmla="*/ 0 h 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709" h="952">
                        <a:moveTo>
                          <a:pt x="0" y="0"/>
                        </a:moveTo>
                        <a:lnTo>
                          <a:pt x="1869757" y="0"/>
                        </a:lnTo>
                        <a:cubicBezTo>
                          <a:pt x="1869757" y="0"/>
                          <a:pt x="1869757" y="953"/>
                          <a:pt x="1870710" y="953"/>
                        </a:cubicBezTo>
                        <a:lnTo>
                          <a:pt x="0" y="0"/>
                        </a:lnTo>
                        <a:cubicBezTo>
                          <a:pt x="0" y="953"/>
                          <a:pt x="0" y="0"/>
                          <a:pt x="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Forma libre: forma 1853">
                    <a:extLst>
                      <a:ext uri="{FF2B5EF4-FFF2-40B4-BE49-F238E27FC236}">
                        <a16:creationId xmlns:a16="http://schemas.microsoft.com/office/drawing/2014/main" id="{6832F55C-974F-9E9F-7A6B-FE514F5EF7D0}"/>
                      </a:ext>
                    </a:extLst>
                  </p:cNvPr>
                  <p:cNvSpPr/>
                  <p:nvPr/>
                </p:nvSpPr>
                <p:spPr>
                  <a:xfrm>
                    <a:off x="8027774" y="6097826"/>
                    <a:ext cx="1875472" cy="3809"/>
                  </a:xfrm>
                  <a:custGeom>
                    <a:avLst/>
                    <a:gdLst>
                      <a:gd name="connsiteX0" fmla="*/ 2858 w 1875472"/>
                      <a:gd name="connsiteY0" fmla="*/ 0 h 3809"/>
                      <a:gd name="connsiteX1" fmla="*/ 1873567 w 1875472"/>
                      <a:gd name="connsiteY1" fmla="*/ 0 h 3809"/>
                      <a:gd name="connsiteX2" fmla="*/ 1875473 w 1875472"/>
                      <a:gd name="connsiteY2" fmla="*/ 3810 h 3809"/>
                      <a:gd name="connsiteX3" fmla="*/ 0 w 1875472"/>
                      <a:gd name="connsiteY3" fmla="*/ 3810 h 3809"/>
                      <a:gd name="connsiteX4" fmla="*/ 2858 w 1875472"/>
                      <a:gd name="connsiteY4" fmla="*/ 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472" h="3809">
                        <a:moveTo>
                          <a:pt x="2858" y="0"/>
                        </a:moveTo>
                        <a:lnTo>
                          <a:pt x="1873567" y="0"/>
                        </a:lnTo>
                        <a:cubicBezTo>
                          <a:pt x="1874520" y="953"/>
                          <a:pt x="1875473" y="2857"/>
                          <a:pt x="1875473" y="3810"/>
                        </a:cubicBezTo>
                        <a:lnTo>
                          <a:pt x="0" y="3810"/>
                        </a:lnTo>
                        <a:cubicBezTo>
                          <a:pt x="1905" y="2857"/>
                          <a:pt x="2858" y="953"/>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Forma libre: forma 1854">
                    <a:extLst>
                      <a:ext uri="{FF2B5EF4-FFF2-40B4-BE49-F238E27FC236}">
                        <a16:creationId xmlns:a16="http://schemas.microsoft.com/office/drawing/2014/main" id="{B0F97DA0-E5C1-DAE5-DAD2-7A6F720944B9}"/>
                      </a:ext>
                    </a:extLst>
                  </p:cNvPr>
                  <p:cNvSpPr/>
                  <p:nvPr/>
                </p:nvSpPr>
                <p:spPr>
                  <a:xfrm>
                    <a:off x="8026822" y="6101636"/>
                    <a:ext cx="1879282" cy="3809"/>
                  </a:xfrm>
                  <a:custGeom>
                    <a:avLst/>
                    <a:gdLst>
                      <a:gd name="connsiteX0" fmla="*/ 1905 w 1879282"/>
                      <a:gd name="connsiteY0" fmla="*/ 0 h 3809"/>
                      <a:gd name="connsiteX1" fmla="*/ 1877378 w 1879282"/>
                      <a:gd name="connsiteY1" fmla="*/ 0 h 3809"/>
                      <a:gd name="connsiteX2" fmla="*/ 1879282 w 1879282"/>
                      <a:gd name="connsiteY2" fmla="*/ 3810 h 3809"/>
                      <a:gd name="connsiteX3" fmla="*/ 0 w 1879282"/>
                      <a:gd name="connsiteY3" fmla="*/ 3810 h 3809"/>
                      <a:gd name="connsiteX4" fmla="*/ 1905 w 1879282"/>
                      <a:gd name="connsiteY4" fmla="*/ 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282" h="3809">
                        <a:moveTo>
                          <a:pt x="1905" y="0"/>
                        </a:moveTo>
                        <a:lnTo>
                          <a:pt x="1877378" y="0"/>
                        </a:lnTo>
                        <a:cubicBezTo>
                          <a:pt x="1878330" y="953"/>
                          <a:pt x="1879282" y="2857"/>
                          <a:pt x="1879282" y="3810"/>
                        </a:cubicBezTo>
                        <a:lnTo>
                          <a:pt x="0" y="3810"/>
                        </a:lnTo>
                        <a:cubicBezTo>
                          <a:pt x="0" y="2857"/>
                          <a:pt x="952" y="1905"/>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Forma libre: forma 1855">
                    <a:extLst>
                      <a:ext uri="{FF2B5EF4-FFF2-40B4-BE49-F238E27FC236}">
                        <a16:creationId xmlns:a16="http://schemas.microsoft.com/office/drawing/2014/main" id="{5D898AF0-29F9-B0BC-8BD7-BAF30DDBF989}"/>
                      </a:ext>
                    </a:extLst>
                  </p:cNvPr>
                  <p:cNvSpPr/>
                  <p:nvPr/>
                </p:nvSpPr>
                <p:spPr>
                  <a:xfrm>
                    <a:off x="8024917" y="6106399"/>
                    <a:ext cx="1884045" cy="2857"/>
                  </a:xfrm>
                  <a:custGeom>
                    <a:avLst/>
                    <a:gdLst>
                      <a:gd name="connsiteX0" fmla="*/ 1905 w 1884045"/>
                      <a:gd name="connsiteY0" fmla="*/ 0 h 2857"/>
                      <a:gd name="connsiteX1" fmla="*/ 1882140 w 1884045"/>
                      <a:gd name="connsiteY1" fmla="*/ 0 h 2857"/>
                      <a:gd name="connsiteX2" fmla="*/ 1884045 w 1884045"/>
                      <a:gd name="connsiteY2" fmla="*/ 2857 h 2857"/>
                      <a:gd name="connsiteX3" fmla="*/ 0 w 1884045"/>
                      <a:gd name="connsiteY3" fmla="*/ 2857 h 2857"/>
                      <a:gd name="connsiteX4" fmla="*/ 1905 w 1884045"/>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4045" h="2857">
                        <a:moveTo>
                          <a:pt x="1905" y="0"/>
                        </a:moveTo>
                        <a:lnTo>
                          <a:pt x="1882140" y="0"/>
                        </a:lnTo>
                        <a:cubicBezTo>
                          <a:pt x="1883093" y="953"/>
                          <a:pt x="1883093" y="1905"/>
                          <a:pt x="1884045" y="2857"/>
                        </a:cubicBezTo>
                        <a:lnTo>
                          <a:pt x="0" y="2857"/>
                        </a:lnTo>
                        <a:cubicBezTo>
                          <a:pt x="0" y="1905"/>
                          <a:pt x="952"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Forma libre: forma 1856">
                    <a:extLst>
                      <a:ext uri="{FF2B5EF4-FFF2-40B4-BE49-F238E27FC236}">
                        <a16:creationId xmlns:a16="http://schemas.microsoft.com/office/drawing/2014/main" id="{9D6D324E-8303-8108-EB66-1C3DCED2122D}"/>
                      </a:ext>
                    </a:extLst>
                  </p:cNvPr>
                  <p:cNvSpPr/>
                  <p:nvPr/>
                </p:nvSpPr>
                <p:spPr>
                  <a:xfrm>
                    <a:off x="8023012" y="6109256"/>
                    <a:ext cx="1887854" cy="2857"/>
                  </a:xfrm>
                  <a:custGeom>
                    <a:avLst/>
                    <a:gdLst>
                      <a:gd name="connsiteX0" fmla="*/ 1905 w 1887854"/>
                      <a:gd name="connsiteY0" fmla="*/ 0 h 2857"/>
                      <a:gd name="connsiteX1" fmla="*/ 1885950 w 1887854"/>
                      <a:gd name="connsiteY1" fmla="*/ 0 h 2857"/>
                      <a:gd name="connsiteX2" fmla="*/ 1887855 w 1887854"/>
                      <a:gd name="connsiteY2" fmla="*/ 2858 h 2857"/>
                      <a:gd name="connsiteX3" fmla="*/ 0 w 1887854"/>
                      <a:gd name="connsiteY3" fmla="*/ 2858 h 2857"/>
                      <a:gd name="connsiteX4" fmla="*/ 1905 w 1887854"/>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7854" h="2857">
                        <a:moveTo>
                          <a:pt x="1905" y="0"/>
                        </a:moveTo>
                        <a:lnTo>
                          <a:pt x="1885950" y="0"/>
                        </a:lnTo>
                        <a:cubicBezTo>
                          <a:pt x="1886903" y="953"/>
                          <a:pt x="1886903" y="1905"/>
                          <a:pt x="1887855" y="2858"/>
                        </a:cubicBezTo>
                        <a:lnTo>
                          <a:pt x="0" y="2858"/>
                        </a:lnTo>
                        <a:cubicBezTo>
                          <a:pt x="0" y="1905"/>
                          <a:pt x="952"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Forma libre: forma 1857">
                    <a:extLst>
                      <a:ext uri="{FF2B5EF4-FFF2-40B4-BE49-F238E27FC236}">
                        <a16:creationId xmlns:a16="http://schemas.microsoft.com/office/drawing/2014/main" id="{531401AE-7147-DFD5-57B8-A6786C5FE3C0}"/>
                      </a:ext>
                    </a:extLst>
                  </p:cNvPr>
                  <p:cNvSpPr/>
                  <p:nvPr/>
                </p:nvSpPr>
                <p:spPr>
                  <a:xfrm>
                    <a:off x="8021107" y="6112114"/>
                    <a:ext cx="1891664" cy="2857"/>
                  </a:xfrm>
                  <a:custGeom>
                    <a:avLst/>
                    <a:gdLst>
                      <a:gd name="connsiteX0" fmla="*/ 1905 w 1891664"/>
                      <a:gd name="connsiteY0" fmla="*/ 0 h 2857"/>
                      <a:gd name="connsiteX1" fmla="*/ 1889760 w 1891664"/>
                      <a:gd name="connsiteY1" fmla="*/ 0 h 2857"/>
                      <a:gd name="connsiteX2" fmla="*/ 1891665 w 1891664"/>
                      <a:gd name="connsiteY2" fmla="*/ 2857 h 2857"/>
                      <a:gd name="connsiteX3" fmla="*/ 0 w 1891664"/>
                      <a:gd name="connsiteY3" fmla="*/ 2857 h 2857"/>
                      <a:gd name="connsiteX4" fmla="*/ 1905 w 1891664"/>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1664" h="2857">
                        <a:moveTo>
                          <a:pt x="1905" y="0"/>
                        </a:moveTo>
                        <a:lnTo>
                          <a:pt x="1889760" y="0"/>
                        </a:lnTo>
                        <a:cubicBezTo>
                          <a:pt x="1890712" y="953"/>
                          <a:pt x="1890712" y="1905"/>
                          <a:pt x="1891665" y="2857"/>
                        </a:cubicBezTo>
                        <a:lnTo>
                          <a:pt x="0" y="2857"/>
                        </a:lnTo>
                        <a:cubicBezTo>
                          <a:pt x="0" y="2857"/>
                          <a:pt x="952"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Forma libre: forma 1858">
                    <a:extLst>
                      <a:ext uri="{FF2B5EF4-FFF2-40B4-BE49-F238E27FC236}">
                        <a16:creationId xmlns:a16="http://schemas.microsoft.com/office/drawing/2014/main" id="{87DF223C-00A7-805E-FCF2-5F186961A534}"/>
                      </a:ext>
                    </a:extLst>
                  </p:cNvPr>
                  <p:cNvSpPr/>
                  <p:nvPr/>
                </p:nvSpPr>
                <p:spPr>
                  <a:xfrm>
                    <a:off x="8019202" y="6115924"/>
                    <a:ext cx="1895475" cy="2857"/>
                  </a:xfrm>
                  <a:custGeom>
                    <a:avLst/>
                    <a:gdLst>
                      <a:gd name="connsiteX0" fmla="*/ 1905 w 1895475"/>
                      <a:gd name="connsiteY0" fmla="*/ 0 h 2857"/>
                      <a:gd name="connsiteX1" fmla="*/ 1893570 w 1895475"/>
                      <a:gd name="connsiteY1" fmla="*/ 0 h 2857"/>
                      <a:gd name="connsiteX2" fmla="*/ 1895475 w 1895475"/>
                      <a:gd name="connsiteY2" fmla="*/ 2857 h 2857"/>
                      <a:gd name="connsiteX3" fmla="*/ 0 w 1895475"/>
                      <a:gd name="connsiteY3" fmla="*/ 2857 h 2857"/>
                      <a:gd name="connsiteX4" fmla="*/ 1905 w 1895475"/>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475" h="2857">
                        <a:moveTo>
                          <a:pt x="1905" y="0"/>
                        </a:moveTo>
                        <a:lnTo>
                          <a:pt x="1893570" y="0"/>
                        </a:lnTo>
                        <a:cubicBezTo>
                          <a:pt x="1894523" y="953"/>
                          <a:pt x="1894523" y="1905"/>
                          <a:pt x="1895475" y="2857"/>
                        </a:cubicBezTo>
                        <a:lnTo>
                          <a:pt x="0" y="2857"/>
                        </a:lnTo>
                        <a:cubicBezTo>
                          <a:pt x="953" y="1905"/>
                          <a:pt x="953"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orma libre: forma 1859">
                    <a:extLst>
                      <a:ext uri="{FF2B5EF4-FFF2-40B4-BE49-F238E27FC236}">
                        <a16:creationId xmlns:a16="http://schemas.microsoft.com/office/drawing/2014/main" id="{D50924C0-3A2D-81FF-6213-DC5FEC6C1176}"/>
                      </a:ext>
                    </a:extLst>
                  </p:cNvPr>
                  <p:cNvSpPr/>
                  <p:nvPr/>
                </p:nvSpPr>
                <p:spPr>
                  <a:xfrm>
                    <a:off x="8017297" y="6118781"/>
                    <a:ext cx="1898332" cy="2857"/>
                  </a:xfrm>
                  <a:custGeom>
                    <a:avLst/>
                    <a:gdLst>
                      <a:gd name="connsiteX0" fmla="*/ 1905 w 1898332"/>
                      <a:gd name="connsiteY0" fmla="*/ 0 h 2857"/>
                      <a:gd name="connsiteX1" fmla="*/ 1896428 w 1898332"/>
                      <a:gd name="connsiteY1" fmla="*/ 0 h 2857"/>
                      <a:gd name="connsiteX2" fmla="*/ 1898332 w 1898332"/>
                      <a:gd name="connsiteY2" fmla="*/ 2858 h 2857"/>
                      <a:gd name="connsiteX3" fmla="*/ 0 w 1898332"/>
                      <a:gd name="connsiteY3" fmla="*/ 2858 h 2857"/>
                      <a:gd name="connsiteX4" fmla="*/ 1905 w 1898332"/>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2" h="2857">
                        <a:moveTo>
                          <a:pt x="1905" y="0"/>
                        </a:moveTo>
                        <a:lnTo>
                          <a:pt x="1896428" y="0"/>
                        </a:lnTo>
                        <a:cubicBezTo>
                          <a:pt x="1897380" y="953"/>
                          <a:pt x="1897380" y="1905"/>
                          <a:pt x="1898332" y="2858"/>
                        </a:cubicBezTo>
                        <a:lnTo>
                          <a:pt x="0" y="2858"/>
                        </a:lnTo>
                        <a:cubicBezTo>
                          <a:pt x="952" y="1905"/>
                          <a:pt x="952"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Forma libre: forma 1860">
                    <a:extLst>
                      <a:ext uri="{FF2B5EF4-FFF2-40B4-BE49-F238E27FC236}">
                        <a16:creationId xmlns:a16="http://schemas.microsoft.com/office/drawing/2014/main" id="{BD2BDE40-025D-BF7D-807A-028FB2D48990}"/>
                      </a:ext>
                    </a:extLst>
                  </p:cNvPr>
                  <p:cNvSpPr/>
                  <p:nvPr/>
                </p:nvSpPr>
                <p:spPr>
                  <a:xfrm>
                    <a:off x="8015392" y="6121639"/>
                    <a:ext cx="1902142" cy="2857"/>
                  </a:xfrm>
                  <a:custGeom>
                    <a:avLst/>
                    <a:gdLst>
                      <a:gd name="connsiteX0" fmla="*/ 1905 w 1902142"/>
                      <a:gd name="connsiteY0" fmla="*/ 0 h 2857"/>
                      <a:gd name="connsiteX1" fmla="*/ 1900237 w 1902142"/>
                      <a:gd name="connsiteY1" fmla="*/ 0 h 2857"/>
                      <a:gd name="connsiteX2" fmla="*/ 1902143 w 1902142"/>
                      <a:gd name="connsiteY2" fmla="*/ 2857 h 2857"/>
                      <a:gd name="connsiteX3" fmla="*/ 0 w 1902142"/>
                      <a:gd name="connsiteY3" fmla="*/ 2857 h 2857"/>
                      <a:gd name="connsiteX4" fmla="*/ 1905 w 1902142"/>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2142" h="2857">
                        <a:moveTo>
                          <a:pt x="1905" y="0"/>
                        </a:moveTo>
                        <a:lnTo>
                          <a:pt x="1900237" y="0"/>
                        </a:lnTo>
                        <a:cubicBezTo>
                          <a:pt x="1901190" y="953"/>
                          <a:pt x="1901190" y="1905"/>
                          <a:pt x="1902143" y="2857"/>
                        </a:cubicBezTo>
                        <a:lnTo>
                          <a:pt x="0" y="2857"/>
                        </a:lnTo>
                        <a:cubicBezTo>
                          <a:pt x="952" y="1905"/>
                          <a:pt x="1905"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Forma libre: forma 1861">
                    <a:extLst>
                      <a:ext uri="{FF2B5EF4-FFF2-40B4-BE49-F238E27FC236}">
                        <a16:creationId xmlns:a16="http://schemas.microsoft.com/office/drawing/2014/main" id="{B49E0F98-4921-71F6-64E9-93105B2FF6F0}"/>
                      </a:ext>
                    </a:extLst>
                  </p:cNvPr>
                  <p:cNvSpPr/>
                  <p:nvPr/>
                </p:nvSpPr>
                <p:spPr>
                  <a:xfrm>
                    <a:off x="8014439" y="6124496"/>
                    <a:ext cx="1905000" cy="2857"/>
                  </a:xfrm>
                  <a:custGeom>
                    <a:avLst/>
                    <a:gdLst>
                      <a:gd name="connsiteX0" fmla="*/ 953 w 1905000"/>
                      <a:gd name="connsiteY0" fmla="*/ 0 h 2857"/>
                      <a:gd name="connsiteX1" fmla="*/ 1903095 w 1905000"/>
                      <a:gd name="connsiteY1" fmla="*/ 0 h 2857"/>
                      <a:gd name="connsiteX2" fmla="*/ 1905000 w 1905000"/>
                      <a:gd name="connsiteY2" fmla="*/ 2858 h 2857"/>
                      <a:gd name="connsiteX3" fmla="*/ 0 w 1905000"/>
                      <a:gd name="connsiteY3" fmla="*/ 2858 h 2857"/>
                      <a:gd name="connsiteX4" fmla="*/ 953 w 1905000"/>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0" h="2857">
                        <a:moveTo>
                          <a:pt x="953" y="0"/>
                        </a:moveTo>
                        <a:lnTo>
                          <a:pt x="1903095" y="0"/>
                        </a:lnTo>
                        <a:cubicBezTo>
                          <a:pt x="1904048" y="953"/>
                          <a:pt x="1904048" y="1905"/>
                          <a:pt x="1905000" y="2858"/>
                        </a:cubicBezTo>
                        <a:lnTo>
                          <a:pt x="0" y="2858"/>
                        </a:lnTo>
                        <a:cubicBezTo>
                          <a:pt x="0" y="1905"/>
                          <a:pt x="953" y="953"/>
                          <a:pt x="95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Forma libre: forma 1862">
                    <a:extLst>
                      <a:ext uri="{FF2B5EF4-FFF2-40B4-BE49-F238E27FC236}">
                        <a16:creationId xmlns:a16="http://schemas.microsoft.com/office/drawing/2014/main" id="{9F70A88D-86BE-ED91-1EA0-FCF4E0A47F6C}"/>
                      </a:ext>
                    </a:extLst>
                  </p:cNvPr>
                  <p:cNvSpPr/>
                  <p:nvPr/>
                </p:nvSpPr>
                <p:spPr>
                  <a:xfrm>
                    <a:off x="8012535" y="6127354"/>
                    <a:ext cx="1908809" cy="2857"/>
                  </a:xfrm>
                  <a:custGeom>
                    <a:avLst/>
                    <a:gdLst>
                      <a:gd name="connsiteX0" fmla="*/ 1905 w 1908809"/>
                      <a:gd name="connsiteY0" fmla="*/ 0 h 2857"/>
                      <a:gd name="connsiteX1" fmla="*/ 1906905 w 1908809"/>
                      <a:gd name="connsiteY1" fmla="*/ 0 h 2857"/>
                      <a:gd name="connsiteX2" fmla="*/ 1908810 w 1908809"/>
                      <a:gd name="connsiteY2" fmla="*/ 2857 h 2857"/>
                      <a:gd name="connsiteX3" fmla="*/ 0 w 1908809"/>
                      <a:gd name="connsiteY3" fmla="*/ 2857 h 2857"/>
                      <a:gd name="connsiteX4" fmla="*/ 1905 w 1908809"/>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809" h="2857">
                        <a:moveTo>
                          <a:pt x="1905" y="0"/>
                        </a:moveTo>
                        <a:lnTo>
                          <a:pt x="1906905" y="0"/>
                        </a:lnTo>
                        <a:cubicBezTo>
                          <a:pt x="1907857" y="952"/>
                          <a:pt x="1907857" y="1905"/>
                          <a:pt x="1908810" y="2857"/>
                        </a:cubicBezTo>
                        <a:lnTo>
                          <a:pt x="0" y="2857"/>
                        </a:lnTo>
                        <a:cubicBezTo>
                          <a:pt x="952" y="1905"/>
                          <a:pt x="952" y="952"/>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Forma libre: forma 1863">
                    <a:extLst>
                      <a:ext uri="{FF2B5EF4-FFF2-40B4-BE49-F238E27FC236}">
                        <a16:creationId xmlns:a16="http://schemas.microsoft.com/office/drawing/2014/main" id="{BAA26D78-6CCF-04F6-853A-107A85DDB16B}"/>
                      </a:ext>
                    </a:extLst>
                  </p:cNvPr>
                  <p:cNvSpPr/>
                  <p:nvPr/>
                </p:nvSpPr>
                <p:spPr>
                  <a:xfrm>
                    <a:off x="8010630" y="6130211"/>
                    <a:ext cx="1911667" cy="2857"/>
                  </a:xfrm>
                  <a:custGeom>
                    <a:avLst/>
                    <a:gdLst>
                      <a:gd name="connsiteX0" fmla="*/ 1905 w 1911667"/>
                      <a:gd name="connsiteY0" fmla="*/ 0 h 2857"/>
                      <a:gd name="connsiteX1" fmla="*/ 1909762 w 1911667"/>
                      <a:gd name="connsiteY1" fmla="*/ 0 h 2857"/>
                      <a:gd name="connsiteX2" fmla="*/ 1911668 w 1911667"/>
                      <a:gd name="connsiteY2" fmla="*/ 2857 h 2857"/>
                      <a:gd name="connsiteX3" fmla="*/ 0 w 1911667"/>
                      <a:gd name="connsiteY3" fmla="*/ 2857 h 2857"/>
                      <a:gd name="connsiteX4" fmla="*/ 1905 w 1911667"/>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667" h="2857">
                        <a:moveTo>
                          <a:pt x="1905" y="0"/>
                        </a:moveTo>
                        <a:lnTo>
                          <a:pt x="1909762" y="0"/>
                        </a:lnTo>
                        <a:cubicBezTo>
                          <a:pt x="1910715" y="953"/>
                          <a:pt x="1910715" y="1905"/>
                          <a:pt x="1911668" y="2857"/>
                        </a:cubicBezTo>
                        <a:lnTo>
                          <a:pt x="0" y="2857"/>
                        </a:lnTo>
                        <a:cubicBezTo>
                          <a:pt x="952" y="1905"/>
                          <a:pt x="952"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Forma libre: forma 1864">
                    <a:extLst>
                      <a:ext uri="{FF2B5EF4-FFF2-40B4-BE49-F238E27FC236}">
                        <a16:creationId xmlns:a16="http://schemas.microsoft.com/office/drawing/2014/main" id="{72E545FD-3CD6-114E-2406-A7BBA00E7188}"/>
                      </a:ext>
                    </a:extLst>
                  </p:cNvPr>
                  <p:cNvSpPr/>
                  <p:nvPr/>
                </p:nvSpPr>
                <p:spPr>
                  <a:xfrm>
                    <a:off x="8008724" y="6133068"/>
                    <a:ext cx="1915477" cy="2857"/>
                  </a:xfrm>
                  <a:custGeom>
                    <a:avLst/>
                    <a:gdLst>
                      <a:gd name="connsiteX0" fmla="*/ 1905 w 1915477"/>
                      <a:gd name="connsiteY0" fmla="*/ 0 h 2857"/>
                      <a:gd name="connsiteX1" fmla="*/ 1913573 w 1915477"/>
                      <a:gd name="connsiteY1" fmla="*/ 0 h 2857"/>
                      <a:gd name="connsiteX2" fmla="*/ 1915478 w 1915477"/>
                      <a:gd name="connsiteY2" fmla="*/ 2858 h 2857"/>
                      <a:gd name="connsiteX3" fmla="*/ 0 w 1915477"/>
                      <a:gd name="connsiteY3" fmla="*/ 2858 h 2857"/>
                      <a:gd name="connsiteX4" fmla="*/ 1905 w 1915477"/>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5477" h="2857">
                        <a:moveTo>
                          <a:pt x="1905" y="0"/>
                        </a:moveTo>
                        <a:lnTo>
                          <a:pt x="1913573" y="0"/>
                        </a:lnTo>
                        <a:cubicBezTo>
                          <a:pt x="1914525" y="953"/>
                          <a:pt x="1914525" y="1905"/>
                          <a:pt x="1915478" y="2858"/>
                        </a:cubicBezTo>
                        <a:lnTo>
                          <a:pt x="0" y="2858"/>
                        </a:lnTo>
                        <a:cubicBezTo>
                          <a:pt x="952" y="1905"/>
                          <a:pt x="1905"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Forma libre: forma 1865">
                    <a:extLst>
                      <a:ext uri="{FF2B5EF4-FFF2-40B4-BE49-F238E27FC236}">
                        <a16:creationId xmlns:a16="http://schemas.microsoft.com/office/drawing/2014/main" id="{AF826103-C83F-3945-5F32-C8191889AFFA}"/>
                      </a:ext>
                    </a:extLst>
                  </p:cNvPr>
                  <p:cNvSpPr/>
                  <p:nvPr/>
                </p:nvSpPr>
                <p:spPr>
                  <a:xfrm>
                    <a:off x="8006820" y="6135926"/>
                    <a:ext cx="1919287" cy="2857"/>
                  </a:xfrm>
                  <a:custGeom>
                    <a:avLst/>
                    <a:gdLst>
                      <a:gd name="connsiteX0" fmla="*/ 1905 w 1919287"/>
                      <a:gd name="connsiteY0" fmla="*/ 0 h 2857"/>
                      <a:gd name="connsiteX1" fmla="*/ 1917383 w 1919287"/>
                      <a:gd name="connsiteY1" fmla="*/ 0 h 2857"/>
                      <a:gd name="connsiteX2" fmla="*/ 1919287 w 1919287"/>
                      <a:gd name="connsiteY2" fmla="*/ 2857 h 2857"/>
                      <a:gd name="connsiteX3" fmla="*/ 0 w 1919287"/>
                      <a:gd name="connsiteY3" fmla="*/ 2857 h 2857"/>
                      <a:gd name="connsiteX4" fmla="*/ 1905 w 1919287"/>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9287" h="2857">
                        <a:moveTo>
                          <a:pt x="1905" y="0"/>
                        </a:moveTo>
                        <a:lnTo>
                          <a:pt x="1917383" y="0"/>
                        </a:lnTo>
                        <a:cubicBezTo>
                          <a:pt x="1918335" y="953"/>
                          <a:pt x="1918335" y="1905"/>
                          <a:pt x="1919287" y="2857"/>
                        </a:cubicBezTo>
                        <a:lnTo>
                          <a:pt x="0" y="2857"/>
                        </a:lnTo>
                        <a:cubicBezTo>
                          <a:pt x="952" y="1905"/>
                          <a:pt x="1905"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Forma libre: forma 1866">
                    <a:extLst>
                      <a:ext uri="{FF2B5EF4-FFF2-40B4-BE49-F238E27FC236}">
                        <a16:creationId xmlns:a16="http://schemas.microsoft.com/office/drawing/2014/main" id="{D4573AD3-223F-6859-7623-7B54B3BB5DAE}"/>
                      </a:ext>
                    </a:extLst>
                  </p:cNvPr>
                  <p:cNvSpPr/>
                  <p:nvPr/>
                </p:nvSpPr>
                <p:spPr>
                  <a:xfrm>
                    <a:off x="8004914" y="6139736"/>
                    <a:ext cx="1922145" cy="2857"/>
                  </a:xfrm>
                  <a:custGeom>
                    <a:avLst/>
                    <a:gdLst>
                      <a:gd name="connsiteX0" fmla="*/ 1905 w 1922145"/>
                      <a:gd name="connsiteY0" fmla="*/ 0 h 2857"/>
                      <a:gd name="connsiteX1" fmla="*/ 1920240 w 1922145"/>
                      <a:gd name="connsiteY1" fmla="*/ 0 h 2857"/>
                      <a:gd name="connsiteX2" fmla="*/ 1922145 w 1922145"/>
                      <a:gd name="connsiteY2" fmla="*/ 2857 h 2857"/>
                      <a:gd name="connsiteX3" fmla="*/ 0 w 1922145"/>
                      <a:gd name="connsiteY3" fmla="*/ 2857 h 2857"/>
                      <a:gd name="connsiteX4" fmla="*/ 1905 w 1922145"/>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2145" h="2857">
                        <a:moveTo>
                          <a:pt x="1905" y="0"/>
                        </a:moveTo>
                        <a:lnTo>
                          <a:pt x="1920240" y="0"/>
                        </a:lnTo>
                        <a:cubicBezTo>
                          <a:pt x="1921193" y="953"/>
                          <a:pt x="1921193" y="1905"/>
                          <a:pt x="1922145" y="2857"/>
                        </a:cubicBezTo>
                        <a:lnTo>
                          <a:pt x="0" y="2857"/>
                        </a:lnTo>
                        <a:cubicBezTo>
                          <a:pt x="953" y="1905"/>
                          <a:pt x="1905"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Forma libre: forma 1867">
                    <a:extLst>
                      <a:ext uri="{FF2B5EF4-FFF2-40B4-BE49-F238E27FC236}">
                        <a16:creationId xmlns:a16="http://schemas.microsoft.com/office/drawing/2014/main" id="{5B8FBA4C-75B0-61DC-C606-C8877306C585}"/>
                      </a:ext>
                    </a:extLst>
                  </p:cNvPr>
                  <p:cNvSpPr/>
                  <p:nvPr/>
                </p:nvSpPr>
                <p:spPr>
                  <a:xfrm>
                    <a:off x="8003010" y="6142593"/>
                    <a:ext cx="1925955" cy="3810"/>
                  </a:xfrm>
                  <a:custGeom>
                    <a:avLst/>
                    <a:gdLst>
                      <a:gd name="connsiteX0" fmla="*/ 1905 w 1925955"/>
                      <a:gd name="connsiteY0" fmla="*/ 0 h 3810"/>
                      <a:gd name="connsiteX1" fmla="*/ 1924050 w 1925955"/>
                      <a:gd name="connsiteY1" fmla="*/ 0 h 3810"/>
                      <a:gd name="connsiteX2" fmla="*/ 1925955 w 1925955"/>
                      <a:gd name="connsiteY2" fmla="*/ 3810 h 3810"/>
                      <a:gd name="connsiteX3" fmla="*/ 0 w 1925955"/>
                      <a:gd name="connsiteY3" fmla="*/ 3810 h 3810"/>
                      <a:gd name="connsiteX4" fmla="*/ 1905 w 1925955"/>
                      <a:gd name="connsiteY4" fmla="*/ 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955" h="3810">
                        <a:moveTo>
                          <a:pt x="1905" y="0"/>
                        </a:moveTo>
                        <a:lnTo>
                          <a:pt x="1924050" y="0"/>
                        </a:lnTo>
                        <a:cubicBezTo>
                          <a:pt x="1925003" y="953"/>
                          <a:pt x="1925003" y="2858"/>
                          <a:pt x="1925955" y="3810"/>
                        </a:cubicBezTo>
                        <a:lnTo>
                          <a:pt x="0" y="3810"/>
                        </a:lnTo>
                        <a:cubicBezTo>
                          <a:pt x="952" y="2858"/>
                          <a:pt x="1905"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Forma libre: forma 1868">
                    <a:extLst>
                      <a:ext uri="{FF2B5EF4-FFF2-40B4-BE49-F238E27FC236}">
                        <a16:creationId xmlns:a16="http://schemas.microsoft.com/office/drawing/2014/main" id="{8629449C-D0D3-0E39-83F4-5CE23FDAD5AB}"/>
                      </a:ext>
                    </a:extLst>
                  </p:cNvPr>
                  <p:cNvSpPr/>
                  <p:nvPr/>
                </p:nvSpPr>
                <p:spPr>
                  <a:xfrm>
                    <a:off x="8001105" y="6146404"/>
                    <a:ext cx="1930717" cy="3809"/>
                  </a:xfrm>
                  <a:custGeom>
                    <a:avLst/>
                    <a:gdLst>
                      <a:gd name="connsiteX0" fmla="*/ 1905 w 1930717"/>
                      <a:gd name="connsiteY0" fmla="*/ 0 h 3809"/>
                      <a:gd name="connsiteX1" fmla="*/ 1928812 w 1930717"/>
                      <a:gd name="connsiteY1" fmla="*/ 0 h 3809"/>
                      <a:gd name="connsiteX2" fmla="*/ 1930718 w 1930717"/>
                      <a:gd name="connsiteY2" fmla="*/ 3810 h 3809"/>
                      <a:gd name="connsiteX3" fmla="*/ 0 w 1930717"/>
                      <a:gd name="connsiteY3" fmla="*/ 3810 h 3809"/>
                      <a:gd name="connsiteX4" fmla="*/ 1905 w 1930717"/>
                      <a:gd name="connsiteY4" fmla="*/ 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0717" h="3809">
                        <a:moveTo>
                          <a:pt x="1905" y="0"/>
                        </a:moveTo>
                        <a:lnTo>
                          <a:pt x="1928812" y="0"/>
                        </a:lnTo>
                        <a:cubicBezTo>
                          <a:pt x="1929765" y="952"/>
                          <a:pt x="1930718" y="2857"/>
                          <a:pt x="1930718" y="3810"/>
                        </a:cubicBezTo>
                        <a:lnTo>
                          <a:pt x="0" y="3810"/>
                        </a:lnTo>
                        <a:cubicBezTo>
                          <a:pt x="952" y="2857"/>
                          <a:pt x="952" y="952"/>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Forma libre: forma 1869">
                    <a:extLst>
                      <a:ext uri="{FF2B5EF4-FFF2-40B4-BE49-F238E27FC236}">
                        <a16:creationId xmlns:a16="http://schemas.microsoft.com/office/drawing/2014/main" id="{4B6E6914-3C56-15F1-7900-D824004C84B5}"/>
                      </a:ext>
                    </a:extLst>
                  </p:cNvPr>
                  <p:cNvSpPr/>
                  <p:nvPr/>
                </p:nvSpPr>
                <p:spPr>
                  <a:xfrm>
                    <a:off x="7998247" y="6150214"/>
                    <a:ext cx="1936432" cy="4762"/>
                  </a:xfrm>
                  <a:custGeom>
                    <a:avLst/>
                    <a:gdLst>
                      <a:gd name="connsiteX0" fmla="*/ 2858 w 1936432"/>
                      <a:gd name="connsiteY0" fmla="*/ 0 h 4762"/>
                      <a:gd name="connsiteX1" fmla="*/ 1933575 w 1936432"/>
                      <a:gd name="connsiteY1" fmla="*/ 0 h 4762"/>
                      <a:gd name="connsiteX2" fmla="*/ 1936432 w 1936432"/>
                      <a:gd name="connsiteY2" fmla="*/ 4763 h 4762"/>
                      <a:gd name="connsiteX3" fmla="*/ 0 w 1936432"/>
                      <a:gd name="connsiteY3" fmla="*/ 4763 h 4762"/>
                      <a:gd name="connsiteX4" fmla="*/ 2858 w 1936432"/>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6432" h="4762">
                        <a:moveTo>
                          <a:pt x="2858" y="0"/>
                        </a:moveTo>
                        <a:lnTo>
                          <a:pt x="1933575" y="0"/>
                        </a:lnTo>
                        <a:cubicBezTo>
                          <a:pt x="1934528" y="1905"/>
                          <a:pt x="1935480" y="2857"/>
                          <a:pt x="1936432" y="4763"/>
                        </a:cubicBezTo>
                        <a:lnTo>
                          <a:pt x="0" y="4763"/>
                        </a:lnTo>
                        <a:cubicBezTo>
                          <a:pt x="952" y="2857"/>
                          <a:pt x="1905" y="953"/>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Forma libre: forma 1870">
                    <a:extLst>
                      <a:ext uri="{FF2B5EF4-FFF2-40B4-BE49-F238E27FC236}">
                        <a16:creationId xmlns:a16="http://schemas.microsoft.com/office/drawing/2014/main" id="{BEB08128-1DC3-BCBA-BB56-92CFE1795326}"/>
                      </a:ext>
                    </a:extLst>
                  </p:cNvPr>
                  <p:cNvSpPr/>
                  <p:nvPr/>
                </p:nvSpPr>
                <p:spPr>
                  <a:xfrm>
                    <a:off x="7995389" y="6154024"/>
                    <a:ext cx="1942147" cy="4762"/>
                  </a:xfrm>
                  <a:custGeom>
                    <a:avLst/>
                    <a:gdLst>
                      <a:gd name="connsiteX0" fmla="*/ 2858 w 1942147"/>
                      <a:gd name="connsiteY0" fmla="*/ 0 h 4762"/>
                      <a:gd name="connsiteX1" fmla="*/ 1939290 w 1942147"/>
                      <a:gd name="connsiteY1" fmla="*/ 0 h 4762"/>
                      <a:gd name="connsiteX2" fmla="*/ 1942148 w 1942147"/>
                      <a:gd name="connsiteY2" fmla="*/ 4763 h 4762"/>
                      <a:gd name="connsiteX3" fmla="*/ 0 w 1942147"/>
                      <a:gd name="connsiteY3" fmla="*/ 4763 h 4762"/>
                      <a:gd name="connsiteX4" fmla="*/ 2858 w 1942147"/>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2147" h="4762">
                        <a:moveTo>
                          <a:pt x="2858" y="0"/>
                        </a:moveTo>
                        <a:lnTo>
                          <a:pt x="1939290" y="0"/>
                        </a:lnTo>
                        <a:cubicBezTo>
                          <a:pt x="1940243" y="1905"/>
                          <a:pt x="1941195" y="2857"/>
                          <a:pt x="1942148" y="4763"/>
                        </a:cubicBezTo>
                        <a:lnTo>
                          <a:pt x="0" y="4763"/>
                        </a:lnTo>
                        <a:cubicBezTo>
                          <a:pt x="953" y="3810"/>
                          <a:pt x="1905" y="1905"/>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Forma libre: forma 1871">
                    <a:extLst>
                      <a:ext uri="{FF2B5EF4-FFF2-40B4-BE49-F238E27FC236}">
                        <a16:creationId xmlns:a16="http://schemas.microsoft.com/office/drawing/2014/main" id="{8A987B0A-3D2D-77F7-D074-0F1237D8E84C}"/>
                      </a:ext>
                    </a:extLst>
                  </p:cNvPr>
                  <p:cNvSpPr/>
                  <p:nvPr/>
                </p:nvSpPr>
                <p:spPr>
                  <a:xfrm>
                    <a:off x="7992532" y="6158786"/>
                    <a:ext cx="1946909" cy="4762"/>
                  </a:xfrm>
                  <a:custGeom>
                    <a:avLst/>
                    <a:gdLst>
                      <a:gd name="connsiteX0" fmla="*/ 2857 w 1946909"/>
                      <a:gd name="connsiteY0" fmla="*/ 0 h 4762"/>
                      <a:gd name="connsiteX1" fmla="*/ 1944053 w 1946909"/>
                      <a:gd name="connsiteY1" fmla="*/ 0 h 4762"/>
                      <a:gd name="connsiteX2" fmla="*/ 1946910 w 1946909"/>
                      <a:gd name="connsiteY2" fmla="*/ 4763 h 4762"/>
                      <a:gd name="connsiteX3" fmla="*/ 0 w 1946909"/>
                      <a:gd name="connsiteY3" fmla="*/ 4763 h 4762"/>
                      <a:gd name="connsiteX4" fmla="*/ 2857 w 1946909"/>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6909" h="4762">
                        <a:moveTo>
                          <a:pt x="2857" y="0"/>
                        </a:moveTo>
                        <a:lnTo>
                          <a:pt x="1944053" y="0"/>
                        </a:lnTo>
                        <a:cubicBezTo>
                          <a:pt x="1945005" y="1905"/>
                          <a:pt x="1945958" y="3810"/>
                          <a:pt x="1946910" y="4763"/>
                        </a:cubicBezTo>
                        <a:lnTo>
                          <a:pt x="0" y="4763"/>
                        </a:lnTo>
                        <a:cubicBezTo>
                          <a:pt x="952" y="3810"/>
                          <a:pt x="1905" y="1905"/>
                          <a:pt x="2857"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Forma libre: forma 1872">
                    <a:extLst>
                      <a:ext uri="{FF2B5EF4-FFF2-40B4-BE49-F238E27FC236}">
                        <a16:creationId xmlns:a16="http://schemas.microsoft.com/office/drawing/2014/main" id="{5BED2BD0-75AF-FED4-CD6A-E2C44B9CB4DF}"/>
                      </a:ext>
                    </a:extLst>
                  </p:cNvPr>
                  <p:cNvSpPr/>
                  <p:nvPr/>
                </p:nvSpPr>
                <p:spPr>
                  <a:xfrm>
                    <a:off x="7988722" y="6164501"/>
                    <a:ext cx="1955482" cy="6667"/>
                  </a:xfrm>
                  <a:custGeom>
                    <a:avLst/>
                    <a:gdLst>
                      <a:gd name="connsiteX0" fmla="*/ 3810 w 1955482"/>
                      <a:gd name="connsiteY0" fmla="*/ 0 h 6667"/>
                      <a:gd name="connsiteX1" fmla="*/ 1951673 w 1955482"/>
                      <a:gd name="connsiteY1" fmla="*/ 0 h 6667"/>
                      <a:gd name="connsiteX2" fmla="*/ 1955482 w 1955482"/>
                      <a:gd name="connsiteY2" fmla="*/ 6667 h 6667"/>
                      <a:gd name="connsiteX3" fmla="*/ 0 w 1955482"/>
                      <a:gd name="connsiteY3" fmla="*/ 6667 h 6667"/>
                      <a:gd name="connsiteX4" fmla="*/ 3810 w 1955482"/>
                      <a:gd name="connsiteY4" fmla="*/ 0 h 6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5482" h="6667">
                        <a:moveTo>
                          <a:pt x="3810" y="0"/>
                        </a:moveTo>
                        <a:lnTo>
                          <a:pt x="1951673" y="0"/>
                        </a:lnTo>
                        <a:cubicBezTo>
                          <a:pt x="1952625" y="1905"/>
                          <a:pt x="1954530" y="4763"/>
                          <a:pt x="1955482" y="6667"/>
                        </a:cubicBezTo>
                        <a:lnTo>
                          <a:pt x="0" y="6667"/>
                        </a:lnTo>
                        <a:cubicBezTo>
                          <a:pt x="1905" y="3810"/>
                          <a:pt x="2858" y="1905"/>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Forma libre: forma 1873">
                    <a:extLst>
                      <a:ext uri="{FF2B5EF4-FFF2-40B4-BE49-F238E27FC236}">
                        <a16:creationId xmlns:a16="http://schemas.microsoft.com/office/drawing/2014/main" id="{8924DA02-71C6-2D97-14F7-F8D957E31911}"/>
                      </a:ext>
                    </a:extLst>
                  </p:cNvPr>
                  <p:cNvSpPr/>
                  <p:nvPr/>
                </p:nvSpPr>
                <p:spPr>
                  <a:xfrm>
                    <a:off x="7983960" y="6171168"/>
                    <a:ext cx="1965007" cy="8572"/>
                  </a:xfrm>
                  <a:custGeom>
                    <a:avLst/>
                    <a:gdLst>
                      <a:gd name="connsiteX0" fmla="*/ 4763 w 1965007"/>
                      <a:gd name="connsiteY0" fmla="*/ 0 h 8572"/>
                      <a:gd name="connsiteX1" fmla="*/ 1960245 w 1965007"/>
                      <a:gd name="connsiteY1" fmla="*/ 0 h 8572"/>
                      <a:gd name="connsiteX2" fmla="*/ 1965007 w 1965007"/>
                      <a:gd name="connsiteY2" fmla="*/ 8573 h 8572"/>
                      <a:gd name="connsiteX3" fmla="*/ 0 w 1965007"/>
                      <a:gd name="connsiteY3" fmla="*/ 8573 h 8572"/>
                      <a:gd name="connsiteX4" fmla="*/ 4763 w 1965007"/>
                      <a:gd name="connsiteY4" fmla="*/ 0 h 8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5007" h="8572">
                        <a:moveTo>
                          <a:pt x="4763" y="0"/>
                        </a:moveTo>
                        <a:lnTo>
                          <a:pt x="1960245" y="0"/>
                        </a:lnTo>
                        <a:cubicBezTo>
                          <a:pt x="1962150" y="2858"/>
                          <a:pt x="1964055" y="5715"/>
                          <a:pt x="1965007" y="8573"/>
                        </a:cubicBezTo>
                        <a:lnTo>
                          <a:pt x="0" y="8573"/>
                        </a:lnTo>
                        <a:cubicBezTo>
                          <a:pt x="1905" y="5715"/>
                          <a:pt x="2858" y="2858"/>
                          <a:pt x="476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Forma libre: forma 1874">
                    <a:extLst>
                      <a:ext uri="{FF2B5EF4-FFF2-40B4-BE49-F238E27FC236}">
                        <a16:creationId xmlns:a16="http://schemas.microsoft.com/office/drawing/2014/main" id="{0D67660A-5136-B60F-64AE-74B234A722CE}"/>
                      </a:ext>
                    </a:extLst>
                  </p:cNvPr>
                  <p:cNvSpPr/>
                  <p:nvPr/>
                </p:nvSpPr>
                <p:spPr>
                  <a:xfrm>
                    <a:off x="7965862" y="6179741"/>
                    <a:ext cx="2001202" cy="32384"/>
                  </a:xfrm>
                  <a:custGeom>
                    <a:avLst/>
                    <a:gdLst>
                      <a:gd name="connsiteX0" fmla="*/ 18098 w 2001202"/>
                      <a:gd name="connsiteY0" fmla="*/ 0 h 32384"/>
                      <a:gd name="connsiteX1" fmla="*/ 1983105 w 2001202"/>
                      <a:gd name="connsiteY1" fmla="*/ 0 h 32384"/>
                      <a:gd name="connsiteX2" fmla="*/ 2001203 w 2001202"/>
                      <a:gd name="connsiteY2" fmla="*/ 32385 h 32384"/>
                      <a:gd name="connsiteX3" fmla="*/ 0 w 2001202"/>
                      <a:gd name="connsiteY3" fmla="*/ 32385 h 32384"/>
                      <a:gd name="connsiteX4" fmla="*/ 18098 w 2001202"/>
                      <a:gd name="connsiteY4" fmla="*/ 0 h 32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202" h="32384">
                        <a:moveTo>
                          <a:pt x="18098" y="0"/>
                        </a:moveTo>
                        <a:lnTo>
                          <a:pt x="1983105" y="0"/>
                        </a:lnTo>
                        <a:cubicBezTo>
                          <a:pt x="1994535" y="20002"/>
                          <a:pt x="2001203" y="32385"/>
                          <a:pt x="2001203" y="32385"/>
                        </a:cubicBezTo>
                        <a:lnTo>
                          <a:pt x="0" y="32385"/>
                        </a:lnTo>
                        <a:cubicBezTo>
                          <a:pt x="0" y="31432"/>
                          <a:pt x="6668" y="19050"/>
                          <a:pt x="1809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61" name="Gráfico 436">
                <a:extLst>
                  <a:ext uri="{FF2B5EF4-FFF2-40B4-BE49-F238E27FC236}">
                    <a16:creationId xmlns:a16="http://schemas.microsoft.com/office/drawing/2014/main" id="{CBA7007F-6CC7-DA22-C6B2-9694A2ED63F7}"/>
                  </a:ext>
                </a:extLst>
              </p:cNvPr>
              <p:cNvGrpSpPr/>
              <p:nvPr/>
            </p:nvGrpSpPr>
            <p:grpSpPr>
              <a:xfrm>
                <a:off x="9901342" y="4477624"/>
                <a:ext cx="1067752" cy="1733550"/>
                <a:chOff x="9901342" y="4477624"/>
                <a:chExt cx="1067752" cy="1733550"/>
              </a:xfrm>
              <a:grpFill/>
            </p:grpSpPr>
            <p:sp>
              <p:nvSpPr>
                <p:cNvPr id="369" name="Forma libre: forma 1825">
                  <a:extLst>
                    <a:ext uri="{FF2B5EF4-FFF2-40B4-BE49-F238E27FC236}">
                      <a16:creationId xmlns:a16="http://schemas.microsoft.com/office/drawing/2014/main" id="{F45AD9B5-CB2E-38F5-166A-93FA5326C324}"/>
                    </a:ext>
                  </a:extLst>
                </p:cNvPr>
                <p:cNvSpPr/>
                <p:nvPr/>
              </p:nvSpPr>
              <p:spPr>
                <a:xfrm>
                  <a:off x="9901342" y="4477624"/>
                  <a:ext cx="1067752" cy="1733550"/>
                </a:xfrm>
                <a:custGeom>
                  <a:avLst/>
                  <a:gdLst>
                    <a:gd name="connsiteX0" fmla="*/ 935355 w 1067752"/>
                    <a:gd name="connsiteY0" fmla="*/ 0 h 1733550"/>
                    <a:gd name="connsiteX1" fmla="*/ 1067753 w 1067752"/>
                    <a:gd name="connsiteY1" fmla="*/ 0 h 1733550"/>
                    <a:gd name="connsiteX2" fmla="*/ 65723 w 1067752"/>
                    <a:gd name="connsiteY2" fmla="*/ 1733550 h 1733550"/>
                    <a:gd name="connsiteX3" fmla="*/ 0 w 1067752"/>
                    <a:gd name="connsiteY3" fmla="*/ 1619250 h 1733550"/>
                    <a:gd name="connsiteX4" fmla="*/ 935355 w 1067752"/>
                    <a:gd name="connsiteY4" fmla="*/ 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752" h="1733550">
                      <a:moveTo>
                        <a:pt x="935355" y="0"/>
                      </a:moveTo>
                      <a:cubicBezTo>
                        <a:pt x="1008698" y="0"/>
                        <a:pt x="1067753" y="0"/>
                        <a:pt x="1067753" y="0"/>
                      </a:cubicBezTo>
                      <a:lnTo>
                        <a:pt x="65723" y="1733550"/>
                      </a:lnTo>
                      <a:cubicBezTo>
                        <a:pt x="65723" y="1733550"/>
                        <a:pt x="36195" y="1682115"/>
                        <a:pt x="0" y="1619250"/>
                      </a:cubicBezTo>
                      <a:cubicBezTo>
                        <a:pt x="0" y="1619250"/>
                        <a:pt x="935355" y="0"/>
                        <a:pt x="935355" y="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70" name="Gráfico 436">
                  <a:extLst>
                    <a:ext uri="{FF2B5EF4-FFF2-40B4-BE49-F238E27FC236}">
                      <a16:creationId xmlns:a16="http://schemas.microsoft.com/office/drawing/2014/main" id="{3CE1F0B2-8CBF-795D-FE9D-794E5D88D3FB}"/>
                    </a:ext>
                  </a:extLst>
                </p:cNvPr>
                <p:cNvGrpSpPr/>
                <p:nvPr/>
              </p:nvGrpSpPr>
              <p:grpSpPr>
                <a:xfrm>
                  <a:off x="9901342" y="4477624"/>
                  <a:ext cx="1067752" cy="1733550"/>
                  <a:chOff x="9901342" y="4477624"/>
                  <a:chExt cx="1067752" cy="1733550"/>
                </a:xfrm>
                <a:grpFill/>
              </p:grpSpPr>
              <p:sp>
                <p:nvSpPr>
                  <p:cNvPr id="371" name="Forma libre: forma 1827">
                    <a:extLst>
                      <a:ext uri="{FF2B5EF4-FFF2-40B4-BE49-F238E27FC236}">
                        <a16:creationId xmlns:a16="http://schemas.microsoft.com/office/drawing/2014/main" id="{86699C62-FEC4-9ADB-2971-48FF0E0B1550}"/>
                      </a:ext>
                    </a:extLst>
                  </p:cNvPr>
                  <p:cNvSpPr/>
                  <p:nvPr/>
                </p:nvSpPr>
                <p:spPr>
                  <a:xfrm>
                    <a:off x="9901342" y="4477624"/>
                    <a:ext cx="944880" cy="1628775"/>
                  </a:xfrm>
                  <a:custGeom>
                    <a:avLst/>
                    <a:gdLst>
                      <a:gd name="connsiteX0" fmla="*/ 0 w 944880"/>
                      <a:gd name="connsiteY0" fmla="*/ 1619250 h 1628775"/>
                      <a:gd name="connsiteX1" fmla="*/ 934403 w 944880"/>
                      <a:gd name="connsiteY1" fmla="*/ 0 h 1628775"/>
                      <a:gd name="connsiteX2" fmla="*/ 944880 w 944880"/>
                      <a:gd name="connsiteY2" fmla="*/ 0 h 1628775"/>
                      <a:gd name="connsiteX3" fmla="*/ 4763 w 944880"/>
                      <a:gd name="connsiteY3" fmla="*/ 1628775 h 1628775"/>
                      <a:gd name="connsiteX4" fmla="*/ 0 w 944880"/>
                      <a:gd name="connsiteY4" fmla="*/ 1619250 h 1628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880" h="1628775">
                        <a:moveTo>
                          <a:pt x="0" y="1619250"/>
                        </a:moveTo>
                        <a:lnTo>
                          <a:pt x="934403" y="0"/>
                        </a:lnTo>
                        <a:cubicBezTo>
                          <a:pt x="938213" y="0"/>
                          <a:pt x="942023" y="0"/>
                          <a:pt x="944880" y="0"/>
                        </a:cubicBezTo>
                        <a:lnTo>
                          <a:pt x="4763" y="1628775"/>
                        </a:lnTo>
                        <a:cubicBezTo>
                          <a:pt x="3810" y="1625918"/>
                          <a:pt x="1905" y="1622107"/>
                          <a:pt x="0" y="161925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Forma libre: forma 1828">
                    <a:extLst>
                      <a:ext uri="{FF2B5EF4-FFF2-40B4-BE49-F238E27FC236}">
                        <a16:creationId xmlns:a16="http://schemas.microsoft.com/office/drawing/2014/main" id="{E4D2F685-4274-AB68-5E34-E522DED25080}"/>
                      </a:ext>
                    </a:extLst>
                  </p:cNvPr>
                  <p:cNvSpPr/>
                  <p:nvPr/>
                </p:nvSpPr>
                <p:spPr>
                  <a:xfrm>
                    <a:off x="9907057" y="4477624"/>
                    <a:ext cx="949642" cy="1637347"/>
                  </a:xfrm>
                  <a:custGeom>
                    <a:avLst/>
                    <a:gdLst>
                      <a:gd name="connsiteX0" fmla="*/ 0 w 949642"/>
                      <a:gd name="connsiteY0" fmla="*/ 1628775 h 1637347"/>
                      <a:gd name="connsiteX1" fmla="*/ 940118 w 949642"/>
                      <a:gd name="connsiteY1" fmla="*/ 0 h 1637347"/>
                      <a:gd name="connsiteX2" fmla="*/ 949643 w 949642"/>
                      <a:gd name="connsiteY2" fmla="*/ 0 h 1637347"/>
                      <a:gd name="connsiteX3" fmla="*/ 4763 w 949642"/>
                      <a:gd name="connsiteY3" fmla="*/ 1637348 h 1637347"/>
                      <a:gd name="connsiteX4" fmla="*/ 0 w 949642"/>
                      <a:gd name="connsiteY4" fmla="*/ 1628775 h 1637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642" h="1637347">
                        <a:moveTo>
                          <a:pt x="0" y="1628775"/>
                        </a:moveTo>
                        <a:lnTo>
                          <a:pt x="940118" y="0"/>
                        </a:lnTo>
                        <a:cubicBezTo>
                          <a:pt x="942975" y="0"/>
                          <a:pt x="946785" y="0"/>
                          <a:pt x="949643" y="0"/>
                        </a:cubicBezTo>
                        <a:lnTo>
                          <a:pt x="4763" y="1637348"/>
                        </a:lnTo>
                        <a:cubicBezTo>
                          <a:pt x="2858" y="1634490"/>
                          <a:pt x="953" y="1631632"/>
                          <a:pt x="0" y="162877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Forma libre: forma 1829">
                    <a:extLst>
                      <a:ext uri="{FF2B5EF4-FFF2-40B4-BE49-F238E27FC236}">
                        <a16:creationId xmlns:a16="http://schemas.microsoft.com/office/drawing/2014/main" id="{E0A86D55-B652-7083-D914-401C42860C11}"/>
                      </a:ext>
                    </a:extLst>
                  </p:cNvPr>
                  <p:cNvSpPr/>
                  <p:nvPr/>
                </p:nvSpPr>
                <p:spPr>
                  <a:xfrm>
                    <a:off x="9911819" y="4477624"/>
                    <a:ext cx="951547" cy="1642109"/>
                  </a:xfrm>
                  <a:custGeom>
                    <a:avLst/>
                    <a:gdLst>
                      <a:gd name="connsiteX0" fmla="*/ 0 w 951547"/>
                      <a:gd name="connsiteY0" fmla="*/ 1637348 h 1642109"/>
                      <a:gd name="connsiteX1" fmla="*/ 944880 w 951547"/>
                      <a:gd name="connsiteY1" fmla="*/ 0 h 1642109"/>
                      <a:gd name="connsiteX2" fmla="*/ 951547 w 951547"/>
                      <a:gd name="connsiteY2" fmla="*/ 0 h 1642109"/>
                      <a:gd name="connsiteX3" fmla="*/ 3810 w 951547"/>
                      <a:gd name="connsiteY3" fmla="*/ 1642110 h 1642109"/>
                      <a:gd name="connsiteX4" fmla="*/ 0 w 951547"/>
                      <a:gd name="connsiteY4" fmla="*/ 1637348 h 1642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547" h="1642109">
                        <a:moveTo>
                          <a:pt x="0" y="1637348"/>
                        </a:moveTo>
                        <a:lnTo>
                          <a:pt x="944880" y="0"/>
                        </a:lnTo>
                        <a:cubicBezTo>
                          <a:pt x="946785" y="0"/>
                          <a:pt x="948690" y="0"/>
                          <a:pt x="951547" y="0"/>
                        </a:cubicBezTo>
                        <a:lnTo>
                          <a:pt x="3810" y="1642110"/>
                        </a:lnTo>
                        <a:cubicBezTo>
                          <a:pt x="1905" y="1640205"/>
                          <a:pt x="953" y="1638300"/>
                          <a:pt x="0" y="163734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orma libre: forma 1830">
                    <a:extLst>
                      <a:ext uri="{FF2B5EF4-FFF2-40B4-BE49-F238E27FC236}">
                        <a16:creationId xmlns:a16="http://schemas.microsoft.com/office/drawing/2014/main" id="{D609843C-E00E-3622-F987-9F838A59A549}"/>
                      </a:ext>
                    </a:extLst>
                  </p:cNvPr>
                  <p:cNvSpPr/>
                  <p:nvPr/>
                </p:nvSpPr>
                <p:spPr>
                  <a:xfrm>
                    <a:off x="9914677" y="4477624"/>
                    <a:ext cx="953452" cy="1646872"/>
                  </a:xfrm>
                  <a:custGeom>
                    <a:avLst/>
                    <a:gdLst>
                      <a:gd name="connsiteX0" fmla="*/ 0 w 953452"/>
                      <a:gd name="connsiteY0" fmla="*/ 1642110 h 1646872"/>
                      <a:gd name="connsiteX1" fmla="*/ 947738 w 953452"/>
                      <a:gd name="connsiteY1" fmla="*/ 0 h 1646872"/>
                      <a:gd name="connsiteX2" fmla="*/ 953452 w 953452"/>
                      <a:gd name="connsiteY2" fmla="*/ 0 h 1646872"/>
                      <a:gd name="connsiteX3" fmla="*/ 2857 w 953452"/>
                      <a:gd name="connsiteY3" fmla="*/ 1646873 h 1646872"/>
                      <a:gd name="connsiteX4" fmla="*/ 0 w 953452"/>
                      <a:gd name="connsiteY4" fmla="*/ 1642110 h 1646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452" h="1646872">
                        <a:moveTo>
                          <a:pt x="0" y="1642110"/>
                        </a:moveTo>
                        <a:lnTo>
                          <a:pt x="947738" y="0"/>
                        </a:lnTo>
                        <a:cubicBezTo>
                          <a:pt x="949642" y="0"/>
                          <a:pt x="951547" y="0"/>
                          <a:pt x="953452" y="0"/>
                        </a:cubicBezTo>
                        <a:lnTo>
                          <a:pt x="2857" y="1646873"/>
                        </a:lnTo>
                        <a:cubicBezTo>
                          <a:pt x="1905" y="1645920"/>
                          <a:pt x="952" y="1644015"/>
                          <a:pt x="0" y="16421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Forma libre: forma 1831">
                    <a:extLst>
                      <a:ext uri="{FF2B5EF4-FFF2-40B4-BE49-F238E27FC236}">
                        <a16:creationId xmlns:a16="http://schemas.microsoft.com/office/drawing/2014/main" id="{74F160BD-A29C-AE53-2CAF-61A88A5313E0}"/>
                      </a:ext>
                    </a:extLst>
                  </p:cNvPr>
                  <p:cNvSpPr/>
                  <p:nvPr/>
                </p:nvSpPr>
                <p:spPr>
                  <a:xfrm>
                    <a:off x="9917535" y="4477624"/>
                    <a:ext cx="955357" cy="1651634"/>
                  </a:xfrm>
                  <a:custGeom>
                    <a:avLst/>
                    <a:gdLst>
                      <a:gd name="connsiteX0" fmla="*/ 0 w 955357"/>
                      <a:gd name="connsiteY0" fmla="*/ 1646873 h 1651634"/>
                      <a:gd name="connsiteX1" fmla="*/ 950595 w 955357"/>
                      <a:gd name="connsiteY1" fmla="*/ 0 h 1651634"/>
                      <a:gd name="connsiteX2" fmla="*/ 955357 w 955357"/>
                      <a:gd name="connsiteY2" fmla="*/ 0 h 1651634"/>
                      <a:gd name="connsiteX3" fmla="*/ 1905 w 955357"/>
                      <a:gd name="connsiteY3" fmla="*/ 1651635 h 1651634"/>
                      <a:gd name="connsiteX4" fmla="*/ 0 w 955357"/>
                      <a:gd name="connsiteY4" fmla="*/ 1646873 h 1651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5357" h="1651634">
                        <a:moveTo>
                          <a:pt x="0" y="1646873"/>
                        </a:moveTo>
                        <a:lnTo>
                          <a:pt x="950595" y="0"/>
                        </a:lnTo>
                        <a:cubicBezTo>
                          <a:pt x="952500" y="0"/>
                          <a:pt x="953453" y="0"/>
                          <a:pt x="955357" y="0"/>
                        </a:cubicBezTo>
                        <a:lnTo>
                          <a:pt x="1905" y="1651635"/>
                        </a:lnTo>
                        <a:cubicBezTo>
                          <a:pt x="1905" y="1649730"/>
                          <a:pt x="953" y="1648778"/>
                          <a:pt x="0" y="164687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Forma libre: forma 1832">
                    <a:extLst>
                      <a:ext uri="{FF2B5EF4-FFF2-40B4-BE49-F238E27FC236}">
                        <a16:creationId xmlns:a16="http://schemas.microsoft.com/office/drawing/2014/main" id="{97D124A5-92D5-3E25-7329-3530E19C2118}"/>
                      </a:ext>
                    </a:extLst>
                  </p:cNvPr>
                  <p:cNvSpPr/>
                  <p:nvPr/>
                </p:nvSpPr>
                <p:spPr>
                  <a:xfrm>
                    <a:off x="9919440" y="4477624"/>
                    <a:ext cx="958214" cy="1655444"/>
                  </a:xfrm>
                  <a:custGeom>
                    <a:avLst/>
                    <a:gdLst>
                      <a:gd name="connsiteX0" fmla="*/ 0 w 958214"/>
                      <a:gd name="connsiteY0" fmla="*/ 1651635 h 1655444"/>
                      <a:gd name="connsiteX1" fmla="*/ 953452 w 958214"/>
                      <a:gd name="connsiteY1" fmla="*/ 0 h 1655444"/>
                      <a:gd name="connsiteX2" fmla="*/ 958215 w 958214"/>
                      <a:gd name="connsiteY2" fmla="*/ 0 h 1655444"/>
                      <a:gd name="connsiteX3" fmla="*/ 2857 w 958214"/>
                      <a:gd name="connsiteY3" fmla="*/ 1655445 h 1655444"/>
                      <a:gd name="connsiteX4" fmla="*/ 0 w 958214"/>
                      <a:gd name="connsiteY4" fmla="*/ 1651635 h 1655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214" h="1655444">
                        <a:moveTo>
                          <a:pt x="0" y="1651635"/>
                        </a:moveTo>
                        <a:lnTo>
                          <a:pt x="953452" y="0"/>
                        </a:lnTo>
                        <a:cubicBezTo>
                          <a:pt x="955357" y="0"/>
                          <a:pt x="956310" y="0"/>
                          <a:pt x="958215" y="0"/>
                        </a:cubicBezTo>
                        <a:lnTo>
                          <a:pt x="2857" y="1655445"/>
                        </a:lnTo>
                        <a:cubicBezTo>
                          <a:pt x="1905" y="1653540"/>
                          <a:pt x="952" y="1652588"/>
                          <a:pt x="0" y="165163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orma libre: forma 1833">
                    <a:extLst>
                      <a:ext uri="{FF2B5EF4-FFF2-40B4-BE49-F238E27FC236}">
                        <a16:creationId xmlns:a16="http://schemas.microsoft.com/office/drawing/2014/main" id="{2FE07FBB-520F-6562-1FC0-ECCFE263127A}"/>
                      </a:ext>
                    </a:extLst>
                  </p:cNvPr>
                  <p:cNvSpPr/>
                  <p:nvPr/>
                </p:nvSpPr>
                <p:spPr>
                  <a:xfrm>
                    <a:off x="9922297" y="4477624"/>
                    <a:ext cx="960119" cy="1659255"/>
                  </a:xfrm>
                  <a:custGeom>
                    <a:avLst/>
                    <a:gdLst>
                      <a:gd name="connsiteX0" fmla="*/ 0 w 960119"/>
                      <a:gd name="connsiteY0" fmla="*/ 1655445 h 1659255"/>
                      <a:gd name="connsiteX1" fmla="*/ 955357 w 960119"/>
                      <a:gd name="connsiteY1" fmla="*/ 0 h 1659255"/>
                      <a:gd name="connsiteX2" fmla="*/ 960120 w 960119"/>
                      <a:gd name="connsiteY2" fmla="*/ 0 h 1659255"/>
                      <a:gd name="connsiteX3" fmla="*/ 1905 w 960119"/>
                      <a:gd name="connsiteY3" fmla="*/ 1659255 h 1659255"/>
                      <a:gd name="connsiteX4" fmla="*/ 0 w 960119"/>
                      <a:gd name="connsiteY4" fmla="*/ 1655445 h 1659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119" h="1659255">
                        <a:moveTo>
                          <a:pt x="0" y="1655445"/>
                        </a:moveTo>
                        <a:lnTo>
                          <a:pt x="955357" y="0"/>
                        </a:lnTo>
                        <a:cubicBezTo>
                          <a:pt x="957263" y="0"/>
                          <a:pt x="958215" y="0"/>
                          <a:pt x="960120" y="0"/>
                        </a:cubicBezTo>
                        <a:lnTo>
                          <a:pt x="1905" y="1659255"/>
                        </a:lnTo>
                        <a:cubicBezTo>
                          <a:pt x="953" y="1657350"/>
                          <a:pt x="953" y="1656398"/>
                          <a:pt x="0" y="165544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Forma libre: forma 1834">
                    <a:extLst>
                      <a:ext uri="{FF2B5EF4-FFF2-40B4-BE49-F238E27FC236}">
                        <a16:creationId xmlns:a16="http://schemas.microsoft.com/office/drawing/2014/main" id="{4CC76BE4-461A-3F94-3AC1-DDBF8CF96E58}"/>
                      </a:ext>
                    </a:extLst>
                  </p:cNvPr>
                  <p:cNvSpPr/>
                  <p:nvPr/>
                </p:nvSpPr>
                <p:spPr>
                  <a:xfrm>
                    <a:off x="9924202" y="4477624"/>
                    <a:ext cx="962025" cy="1663065"/>
                  </a:xfrm>
                  <a:custGeom>
                    <a:avLst/>
                    <a:gdLst>
                      <a:gd name="connsiteX0" fmla="*/ 0 w 962025"/>
                      <a:gd name="connsiteY0" fmla="*/ 1659255 h 1663065"/>
                      <a:gd name="connsiteX1" fmla="*/ 958215 w 962025"/>
                      <a:gd name="connsiteY1" fmla="*/ 0 h 1663065"/>
                      <a:gd name="connsiteX2" fmla="*/ 962025 w 962025"/>
                      <a:gd name="connsiteY2" fmla="*/ 0 h 1663065"/>
                      <a:gd name="connsiteX3" fmla="*/ 1905 w 962025"/>
                      <a:gd name="connsiteY3" fmla="*/ 1663065 h 1663065"/>
                      <a:gd name="connsiteX4" fmla="*/ 0 w 962025"/>
                      <a:gd name="connsiteY4" fmla="*/ 1659255 h 1663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1663065">
                        <a:moveTo>
                          <a:pt x="0" y="1659255"/>
                        </a:moveTo>
                        <a:lnTo>
                          <a:pt x="958215" y="0"/>
                        </a:lnTo>
                        <a:cubicBezTo>
                          <a:pt x="960120" y="0"/>
                          <a:pt x="961072" y="0"/>
                          <a:pt x="962025" y="0"/>
                        </a:cubicBezTo>
                        <a:lnTo>
                          <a:pt x="1905" y="1663065"/>
                        </a:lnTo>
                        <a:cubicBezTo>
                          <a:pt x="1905" y="1661160"/>
                          <a:pt x="952" y="1660207"/>
                          <a:pt x="0" y="165925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Forma libre: forma 1835">
                    <a:extLst>
                      <a:ext uri="{FF2B5EF4-FFF2-40B4-BE49-F238E27FC236}">
                        <a16:creationId xmlns:a16="http://schemas.microsoft.com/office/drawing/2014/main" id="{5AB32D53-C03D-8824-145B-C165F72DD4B7}"/>
                      </a:ext>
                    </a:extLst>
                  </p:cNvPr>
                  <p:cNvSpPr/>
                  <p:nvPr/>
                </p:nvSpPr>
                <p:spPr>
                  <a:xfrm>
                    <a:off x="9926107" y="4477624"/>
                    <a:ext cx="964882" cy="1666875"/>
                  </a:xfrm>
                  <a:custGeom>
                    <a:avLst/>
                    <a:gdLst>
                      <a:gd name="connsiteX0" fmla="*/ 0 w 964882"/>
                      <a:gd name="connsiteY0" fmla="*/ 1663065 h 1666875"/>
                      <a:gd name="connsiteX1" fmla="*/ 960120 w 964882"/>
                      <a:gd name="connsiteY1" fmla="*/ 0 h 1666875"/>
                      <a:gd name="connsiteX2" fmla="*/ 964883 w 964882"/>
                      <a:gd name="connsiteY2" fmla="*/ 0 h 1666875"/>
                      <a:gd name="connsiteX3" fmla="*/ 2858 w 964882"/>
                      <a:gd name="connsiteY3" fmla="*/ 1666875 h 1666875"/>
                      <a:gd name="connsiteX4" fmla="*/ 0 w 964882"/>
                      <a:gd name="connsiteY4" fmla="*/ 1663065 h 166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882" h="1666875">
                        <a:moveTo>
                          <a:pt x="0" y="1663065"/>
                        </a:moveTo>
                        <a:lnTo>
                          <a:pt x="960120" y="0"/>
                        </a:lnTo>
                        <a:cubicBezTo>
                          <a:pt x="962025" y="0"/>
                          <a:pt x="962978" y="0"/>
                          <a:pt x="964883" y="0"/>
                        </a:cubicBezTo>
                        <a:lnTo>
                          <a:pt x="2858" y="1666875"/>
                        </a:lnTo>
                        <a:cubicBezTo>
                          <a:pt x="1905" y="1664970"/>
                          <a:pt x="953" y="1664018"/>
                          <a:pt x="0" y="166306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orma libre: forma 1836">
                    <a:extLst>
                      <a:ext uri="{FF2B5EF4-FFF2-40B4-BE49-F238E27FC236}">
                        <a16:creationId xmlns:a16="http://schemas.microsoft.com/office/drawing/2014/main" id="{63B31C90-4360-025F-4008-2BEEF22ED57A}"/>
                      </a:ext>
                    </a:extLst>
                  </p:cNvPr>
                  <p:cNvSpPr/>
                  <p:nvPr/>
                </p:nvSpPr>
                <p:spPr>
                  <a:xfrm>
                    <a:off x="9928965" y="4477624"/>
                    <a:ext cx="965834" cy="1669732"/>
                  </a:xfrm>
                  <a:custGeom>
                    <a:avLst/>
                    <a:gdLst>
                      <a:gd name="connsiteX0" fmla="*/ 0 w 965834"/>
                      <a:gd name="connsiteY0" fmla="*/ 1666875 h 1669732"/>
                      <a:gd name="connsiteX1" fmla="*/ 962025 w 965834"/>
                      <a:gd name="connsiteY1" fmla="*/ 0 h 1669732"/>
                      <a:gd name="connsiteX2" fmla="*/ 965835 w 965834"/>
                      <a:gd name="connsiteY2" fmla="*/ 0 h 1669732"/>
                      <a:gd name="connsiteX3" fmla="*/ 1905 w 965834"/>
                      <a:gd name="connsiteY3" fmla="*/ 1669732 h 1669732"/>
                      <a:gd name="connsiteX4" fmla="*/ 0 w 965834"/>
                      <a:gd name="connsiteY4" fmla="*/ 1666875 h 1669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5834" h="1669732">
                        <a:moveTo>
                          <a:pt x="0" y="1666875"/>
                        </a:moveTo>
                        <a:lnTo>
                          <a:pt x="962025" y="0"/>
                        </a:lnTo>
                        <a:cubicBezTo>
                          <a:pt x="963930" y="0"/>
                          <a:pt x="964882" y="0"/>
                          <a:pt x="965835" y="0"/>
                        </a:cubicBezTo>
                        <a:lnTo>
                          <a:pt x="1905" y="1669732"/>
                        </a:lnTo>
                        <a:cubicBezTo>
                          <a:pt x="952" y="1668780"/>
                          <a:pt x="0" y="1667828"/>
                          <a:pt x="0" y="166687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Forma libre: forma 1837">
                    <a:extLst>
                      <a:ext uri="{FF2B5EF4-FFF2-40B4-BE49-F238E27FC236}">
                        <a16:creationId xmlns:a16="http://schemas.microsoft.com/office/drawing/2014/main" id="{2655D69A-FCE8-0E8C-BEC6-991C665F33F8}"/>
                      </a:ext>
                    </a:extLst>
                  </p:cNvPr>
                  <p:cNvSpPr/>
                  <p:nvPr/>
                </p:nvSpPr>
                <p:spPr>
                  <a:xfrm>
                    <a:off x="9930869" y="4477624"/>
                    <a:ext cx="968692" cy="1673542"/>
                  </a:xfrm>
                  <a:custGeom>
                    <a:avLst/>
                    <a:gdLst>
                      <a:gd name="connsiteX0" fmla="*/ 0 w 968692"/>
                      <a:gd name="connsiteY0" fmla="*/ 1669732 h 1673542"/>
                      <a:gd name="connsiteX1" fmla="*/ 963930 w 968692"/>
                      <a:gd name="connsiteY1" fmla="*/ 0 h 1673542"/>
                      <a:gd name="connsiteX2" fmla="*/ 968693 w 968692"/>
                      <a:gd name="connsiteY2" fmla="*/ 0 h 1673542"/>
                      <a:gd name="connsiteX3" fmla="*/ 1905 w 968692"/>
                      <a:gd name="connsiteY3" fmla="*/ 1673543 h 1673542"/>
                      <a:gd name="connsiteX4" fmla="*/ 0 w 968692"/>
                      <a:gd name="connsiteY4" fmla="*/ 1669732 h 1673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692" h="1673542">
                        <a:moveTo>
                          <a:pt x="0" y="1669732"/>
                        </a:moveTo>
                        <a:lnTo>
                          <a:pt x="963930" y="0"/>
                        </a:lnTo>
                        <a:cubicBezTo>
                          <a:pt x="965835" y="0"/>
                          <a:pt x="966788" y="0"/>
                          <a:pt x="968693" y="0"/>
                        </a:cubicBezTo>
                        <a:lnTo>
                          <a:pt x="1905" y="1673543"/>
                        </a:lnTo>
                        <a:cubicBezTo>
                          <a:pt x="953" y="1672590"/>
                          <a:pt x="953" y="1671638"/>
                          <a:pt x="0" y="1669732"/>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Forma libre: forma 1838">
                    <a:extLst>
                      <a:ext uri="{FF2B5EF4-FFF2-40B4-BE49-F238E27FC236}">
                        <a16:creationId xmlns:a16="http://schemas.microsoft.com/office/drawing/2014/main" id="{50C8B5DD-34BD-8572-3585-E497CC739CA9}"/>
                      </a:ext>
                    </a:extLst>
                  </p:cNvPr>
                  <p:cNvSpPr/>
                  <p:nvPr/>
                </p:nvSpPr>
                <p:spPr>
                  <a:xfrm>
                    <a:off x="9932775" y="4477624"/>
                    <a:ext cx="971550" cy="1677352"/>
                  </a:xfrm>
                  <a:custGeom>
                    <a:avLst/>
                    <a:gdLst>
                      <a:gd name="connsiteX0" fmla="*/ 0 w 971550"/>
                      <a:gd name="connsiteY0" fmla="*/ 1673543 h 1677352"/>
                      <a:gd name="connsiteX1" fmla="*/ 966788 w 971550"/>
                      <a:gd name="connsiteY1" fmla="*/ 0 h 1677352"/>
                      <a:gd name="connsiteX2" fmla="*/ 971550 w 971550"/>
                      <a:gd name="connsiteY2" fmla="*/ 0 h 1677352"/>
                      <a:gd name="connsiteX3" fmla="*/ 1905 w 971550"/>
                      <a:gd name="connsiteY3" fmla="*/ 1677353 h 1677352"/>
                      <a:gd name="connsiteX4" fmla="*/ 0 w 971550"/>
                      <a:gd name="connsiteY4" fmla="*/ 1673543 h 16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50" h="1677352">
                        <a:moveTo>
                          <a:pt x="0" y="1673543"/>
                        </a:moveTo>
                        <a:lnTo>
                          <a:pt x="966788" y="0"/>
                        </a:lnTo>
                        <a:cubicBezTo>
                          <a:pt x="968692" y="0"/>
                          <a:pt x="969645" y="0"/>
                          <a:pt x="971550" y="0"/>
                        </a:cubicBezTo>
                        <a:lnTo>
                          <a:pt x="1905" y="1677353"/>
                        </a:lnTo>
                        <a:cubicBezTo>
                          <a:pt x="1905" y="1676400"/>
                          <a:pt x="953" y="1675448"/>
                          <a:pt x="0" y="167354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Forma libre: forma 1839">
                    <a:extLst>
                      <a:ext uri="{FF2B5EF4-FFF2-40B4-BE49-F238E27FC236}">
                        <a16:creationId xmlns:a16="http://schemas.microsoft.com/office/drawing/2014/main" id="{3B4804A6-B2DE-F692-AEAF-5C5CDC9F081B}"/>
                      </a:ext>
                    </a:extLst>
                  </p:cNvPr>
                  <p:cNvSpPr/>
                  <p:nvPr/>
                </p:nvSpPr>
                <p:spPr>
                  <a:xfrm>
                    <a:off x="9934679" y="4477624"/>
                    <a:ext cx="973455" cy="1682115"/>
                  </a:xfrm>
                  <a:custGeom>
                    <a:avLst/>
                    <a:gdLst>
                      <a:gd name="connsiteX0" fmla="*/ 0 w 973455"/>
                      <a:gd name="connsiteY0" fmla="*/ 1677353 h 1682115"/>
                      <a:gd name="connsiteX1" fmla="*/ 968693 w 973455"/>
                      <a:gd name="connsiteY1" fmla="*/ 0 h 1682115"/>
                      <a:gd name="connsiteX2" fmla="*/ 973455 w 973455"/>
                      <a:gd name="connsiteY2" fmla="*/ 0 h 1682115"/>
                      <a:gd name="connsiteX3" fmla="*/ 2858 w 973455"/>
                      <a:gd name="connsiteY3" fmla="*/ 1682115 h 1682115"/>
                      <a:gd name="connsiteX4" fmla="*/ 0 w 973455"/>
                      <a:gd name="connsiteY4" fmla="*/ 1677353 h 1682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455" h="1682115">
                        <a:moveTo>
                          <a:pt x="0" y="1677353"/>
                        </a:moveTo>
                        <a:lnTo>
                          <a:pt x="968693" y="0"/>
                        </a:lnTo>
                        <a:cubicBezTo>
                          <a:pt x="970598" y="0"/>
                          <a:pt x="971550" y="0"/>
                          <a:pt x="973455" y="0"/>
                        </a:cubicBezTo>
                        <a:lnTo>
                          <a:pt x="2858" y="1682115"/>
                        </a:lnTo>
                        <a:cubicBezTo>
                          <a:pt x="1905" y="1680210"/>
                          <a:pt x="953" y="1679257"/>
                          <a:pt x="0" y="167735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Forma libre: forma 1840">
                    <a:extLst>
                      <a:ext uri="{FF2B5EF4-FFF2-40B4-BE49-F238E27FC236}">
                        <a16:creationId xmlns:a16="http://schemas.microsoft.com/office/drawing/2014/main" id="{EAC67E4C-6E1F-E041-1D21-E0AEC6E8C153}"/>
                      </a:ext>
                    </a:extLst>
                  </p:cNvPr>
                  <p:cNvSpPr/>
                  <p:nvPr/>
                </p:nvSpPr>
                <p:spPr>
                  <a:xfrm>
                    <a:off x="9937537" y="4477624"/>
                    <a:ext cx="975359" cy="1685925"/>
                  </a:xfrm>
                  <a:custGeom>
                    <a:avLst/>
                    <a:gdLst>
                      <a:gd name="connsiteX0" fmla="*/ 0 w 975359"/>
                      <a:gd name="connsiteY0" fmla="*/ 1682115 h 1685925"/>
                      <a:gd name="connsiteX1" fmla="*/ 970597 w 975359"/>
                      <a:gd name="connsiteY1" fmla="*/ 0 h 1685925"/>
                      <a:gd name="connsiteX2" fmla="*/ 975360 w 975359"/>
                      <a:gd name="connsiteY2" fmla="*/ 0 h 1685925"/>
                      <a:gd name="connsiteX3" fmla="*/ 1905 w 975359"/>
                      <a:gd name="connsiteY3" fmla="*/ 1685925 h 1685925"/>
                      <a:gd name="connsiteX4" fmla="*/ 0 w 975359"/>
                      <a:gd name="connsiteY4" fmla="*/ 1682115 h 168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359" h="1685925">
                        <a:moveTo>
                          <a:pt x="0" y="1682115"/>
                        </a:moveTo>
                        <a:lnTo>
                          <a:pt x="970597" y="0"/>
                        </a:lnTo>
                        <a:cubicBezTo>
                          <a:pt x="972503" y="0"/>
                          <a:pt x="973455" y="0"/>
                          <a:pt x="975360" y="0"/>
                        </a:cubicBezTo>
                        <a:lnTo>
                          <a:pt x="1905" y="1685925"/>
                        </a:lnTo>
                        <a:cubicBezTo>
                          <a:pt x="1905" y="1684020"/>
                          <a:pt x="953" y="1683068"/>
                          <a:pt x="0" y="168211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Forma libre: forma 1841">
                    <a:extLst>
                      <a:ext uri="{FF2B5EF4-FFF2-40B4-BE49-F238E27FC236}">
                        <a16:creationId xmlns:a16="http://schemas.microsoft.com/office/drawing/2014/main" id="{783B88E5-F4B7-C05B-4866-7D37F987FB6B}"/>
                      </a:ext>
                    </a:extLst>
                  </p:cNvPr>
                  <p:cNvSpPr/>
                  <p:nvPr/>
                </p:nvSpPr>
                <p:spPr>
                  <a:xfrm>
                    <a:off x="9939442" y="4477624"/>
                    <a:ext cx="978217" cy="1689734"/>
                  </a:xfrm>
                  <a:custGeom>
                    <a:avLst/>
                    <a:gdLst>
                      <a:gd name="connsiteX0" fmla="*/ 0 w 978217"/>
                      <a:gd name="connsiteY0" fmla="*/ 1685925 h 1689734"/>
                      <a:gd name="connsiteX1" fmla="*/ 973455 w 978217"/>
                      <a:gd name="connsiteY1" fmla="*/ 0 h 1689734"/>
                      <a:gd name="connsiteX2" fmla="*/ 978218 w 978217"/>
                      <a:gd name="connsiteY2" fmla="*/ 0 h 1689734"/>
                      <a:gd name="connsiteX3" fmla="*/ 2858 w 978217"/>
                      <a:gd name="connsiteY3" fmla="*/ 1689735 h 1689734"/>
                      <a:gd name="connsiteX4" fmla="*/ 0 w 978217"/>
                      <a:gd name="connsiteY4" fmla="*/ 1685925 h 168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217" h="1689734">
                        <a:moveTo>
                          <a:pt x="0" y="1685925"/>
                        </a:moveTo>
                        <a:lnTo>
                          <a:pt x="973455" y="0"/>
                        </a:lnTo>
                        <a:cubicBezTo>
                          <a:pt x="975360" y="0"/>
                          <a:pt x="977265" y="0"/>
                          <a:pt x="978218" y="0"/>
                        </a:cubicBezTo>
                        <a:lnTo>
                          <a:pt x="2858" y="1689735"/>
                        </a:lnTo>
                        <a:cubicBezTo>
                          <a:pt x="1905" y="1688782"/>
                          <a:pt x="953" y="1686878"/>
                          <a:pt x="0" y="168592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orma libre: forma 1842">
                    <a:extLst>
                      <a:ext uri="{FF2B5EF4-FFF2-40B4-BE49-F238E27FC236}">
                        <a16:creationId xmlns:a16="http://schemas.microsoft.com/office/drawing/2014/main" id="{9C7F9AFA-11B8-BEA4-AFD5-7D50A6CF59EE}"/>
                      </a:ext>
                    </a:extLst>
                  </p:cNvPr>
                  <p:cNvSpPr/>
                  <p:nvPr/>
                </p:nvSpPr>
                <p:spPr>
                  <a:xfrm>
                    <a:off x="9942300" y="4477624"/>
                    <a:ext cx="980122" cy="1694497"/>
                  </a:xfrm>
                  <a:custGeom>
                    <a:avLst/>
                    <a:gdLst>
                      <a:gd name="connsiteX0" fmla="*/ 0 w 980122"/>
                      <a:gd name="connsiteY0" fmla="*/ 1689735 h 1694497"/>
                      <a:gd name="connsiteX1" fmla="*/ 975360 w 980122"/>
                      <a:gd name="connsiteY1" fmla="*/ 0 h 1694497"/>
                      <a:gd name="connsiteX2" fmla="*/ 980122 w 980122"/>
                      <a:gd name="connsiteY2" fmla="*/ 0 h 1694497"/>
                      <a:gd name="connsiteX3" fmla="*/ 2857 w 980122"/>
                      <a:gd name="connsiteY3" fmla="*/ 1694498 h 1694497"/>
                      <a:gd name="connsiteX4" fmla="*/ 0 w 980122"/>
                      <a:gd name="connsiteY4" fmla="*/ 1689735 h 1694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122" h="1694497">
                        <a:moveTo>
                          <a:pt x="0" y="1689735"/>
                        </a:moveTo>
                        <a:lnTo>
                          <a:pt x="975360" y="0"/>
                        </a:lnTo>
                        <a:cubicBezTo>
                          <a:pt x="977265" y="0"/>
                          <a:pt x="979170" y="0"/>
                          <a:pt x="980122" y="0"/>
                        </a:cubicBezTo>
                        <a:lnTo>
                          <a:pt x="2857" y="1694498"/>
                        </a:lnTo>
                        <a:cubicBezTo>
                          <a:pt x="1905" y="1693545"/>
                          <a:pt x="953" y="1691640"/>
                          <a:pt x="0" y="168973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Forma libre: forma 1843">
                    <a:extLst>
                      <a:ext uri="{FF2B5EF4-FFF2-40B4-BE49-F238E27FC236}">
                        <a16:creationId xmlns:a16="http://schemas.microsoft.com/office/drawing/2014/main" id="{6C4DECDB-9520-41E1-0CC7-5920791A8D33}"/>
                      </a:ext>
                    </a:extLst>
                  </p:cNvPr>
                  <p:cNvSpPr/>
                  <p:nvPr/>
                </p:nvSpPr>
                <p:spPr>
                  <a:xfrm>
                    <a:off x="9945157" y="4477624"/>
                    <a:ext cx="983932" cy="1699259"/>
                  </a:xfrm>
                  <a:custGeom>
                    <a:avLst/>
                    <a:gdLst>
                      <a:gd name="connsiteX0" fmla="*/ 0 w 983932"/>
                      <a:gd name="connsiteY0" fmla="*/ 1694498 h 1699259"/>
                      <a:gd name="connsiteX1" fmla="*/ 978218 w 983932"/>
                      <a:gd name="connsiteY1" fmla="*/ 0 h 1699259"/>
                      <a:gd name="connsiteX2" fmla="*/ 983933 w 983932"/>
                      <a:gd name="connsiteY2" fmla="*/ 0 h 1699259"/>
                      <a:gd name="connsiteX3" fmla="*/ 2858 w 983932"/>
                      <a:gd name="connsiteY3" fmla="*/ 1699260 h 1699259"/>
                      <a:gd name="connsiteX4" fmla="*/ 0 w 983932"/>
                      <a:gd name="connsiteY4" fmla="*/ 1694498 h 1699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932" h="1699259">
                        <a:moveTo>
                          <a:pt x="0" y="1694498"/>
                        </a:moveTo>
                        <a:lnTo>
                          <a:pt x="978218" y="0"/>
                        </a:lnTo>
                        <a:cubicBezTo>
                          <a:pt x="980122" y="0"/>
                          <a:pt x="982028" y="0"/>
                          <a:pt x="983933" y="0"/>
                        </a:cubicBezTo>
                        <a:lnTo>
                          <a:pt x="2858" y="1699260"/>
                        </a:lnTo>
                        <a:cubicBezTo>
                          <a:pt x="1905" y="1697355"/>
                          <a:pt x="953" y="1696403"/>
                          <a:pt x="0" y="169449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Forma libre: forma 1844">
                    <a:extLst>
                      <a:ext uri="{FF2B5EF4-FFF2-40B4-BE49-F238E27FC236}">
                        <a16:creationId xmlns:a16="http://schemas.microsoft.com/office/drawing/2014/main" id="{116CD77D-7194-FED6-41F9-BFF6142809F7}"/>
                      </a:ext>
                    </a:extLst>
                  </p:cNvPr>
                  <p:cNvSpPr/>
                  <p:nvPr/>
                </p:nvSpPr>
                <p:spPr>
                  <a:xfrm>
                    <a:off x="9948015" y="4477624"/>
                    <a:ext cx="986789" cy="1704022"/>
                  </a:xfrm>
                  <a:custGeom>
                    <a:avLst/>
                    <a:gdLst>
                      <a:gd name="connsiteX0" fmla="*/ 0 w 986789"/>
                      <a:gd name="connsiteY0" fmla="*/ 1699260 h 1704022"/>
                      <a:gd name="connsiteX1" fmla="*/ 981075 w 986789"/>
                      <a:gd name="connsiteY1" fmla="*/ 0 h 1704022"/>
                      <a:gd name="connsiteX2" fmla="*/ 986790 w 986789"/>
                      <a:gd name="connsiteY2" fmla="*/ 0 h 1704022"/>
                      <a:gd name="connsiteX3" fmla="*/ 2857 w 986789"/>
                      <a:gd name="connsiteY3" fmla="*/ 1704023 h 1704022"/>
                      <a:gd name="connsiteX4" fmla="*/ 0 w 986789"/>
                      <a:gd name="connsiteY4" fmla="*/ 1699260 h 1704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6789" h="1704022">
                        <a:moveTo>
                          <a:pt x="0" y="1699260"/>
                        </a:moveTo>
                        <a:lnTo>
                          <a:pt x="981075" y="0"/>
                        </a:lnTo>
                        <a:cubicBezTo>
                          <a:pt x="982980" y="0"/>
                          <a:pt x="984885" y="0"/>
                          <a:pt x="986790" y="0"/>
                        </a:cubicBezTo>
                        <a:lnTo>
                          <a:pt x="2857" y="1704023"/>
                        </a:lnTo>
                        <a:cubicBezTo>
                          <a:pt x="1905" y="1703070"/>
                          <a:pt x="952" y="1701165"/>
                          <a:pt x="0" y="169926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orma libre: forma 1845">
                    <a:extLst>
                      <a:ext uri="{FF2B5EF4-FFF2-40B4-BE49-F238E27FC236}">
                        <a16:creationId xmlns:a16="http://schemas.microsoft.com/office/drawing/2014/main" id="{36ACF89F-BEDA-8C35-60E4-8607841A88EC}"/>
                      </a:ext>
                    </a:extLst>
                  </p:cNvPr>
                  <p:cNvSpPr/>
                  <p:nvPr/>
                </p:nvSpPr>
                <p:spPr>
                  <a:xfrm>
                    <a:off x="9950872" y="4477624"/>
                    <a:ext cx="990600" cy="1709737"/>
                  </a:xfrm>
                  <a:custGeom>
                    <a:avLst/>
                    <a:gdLst>
                      <a:gd name="connsiteX0" fmla="*/ 0 w 990600"/>
                      <a:gd name="connsiteY0" fmla="*/ 1704023 h 1709737"/>
                      <a:gd name="connsiteX1" fmla="*/ 983932 w 990600"/>
                      <a:gd name="connsiteY1" fmla="*/ 0 h 1709737"/>
                      <a:gd name="connsiteX2" fmla="*/ 990600 w 990600"/>
                      <a:gd name="connsiteY2" fmla="*/ 0 h 1709737"/>
                      <a:gd name="connsiteX3" fmla="*/ 2857 w 990600"/>
                      <a:gd name="connsiteY3" fmla="*/ 1709738 h 1709737"/>
                      <a:gd name="connsiteX4" fmla="*/ 0 w 990600"/>
                      <a:gd name="connsiteY4" fmla="*/ 1704023 h 1709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0" h="1709737">
                        <a:moveTo>
                          <a:pt x="0" y="1704023"/>
                        </a:moveTo>
                        <a:lnTo>
                          <a:pt x="983932" y="0"/>
                        </a:lnTo>
                        <a:cubicBezTo>
                          <a:pt x="985838" y="0"/>
                          <a:pt x="987743" y="0"/>
                          <a:pt x="990600" y="0"/>
                        </a:cubicBezTo>
                        <a:lnTo>
                          <a:pt x="2857" y="1709738"/>
                        </a:lnTo>
                        <a:cubicBezTo>
                          <a:pt x="1905" y="1707832"/>
                          <a:pt x="953" y="1705928"/>
                          <a:pt x="0" y="170402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Forma libre: forma 1846">
                    <a:extLst>
                      <a:ext uri="{FF2B5EF4-FFF2-40B4-BE49-F238E27FC236}">
                        <a16:creationId xmlns:a16="http://schemas.microsoft.com/office/drawing/2014/main" id="{888A0E34-4F54-3992-4C9E-6A0A884E85B4}"/>
                      </a:ext>
                    </a:extLst>
                  </p:cNvPr>
                  <p:cNvSpPr/>
                  <p:nvPr/>
                </p:nvSpPr>
                <p:spPr>
                  <a:xfrm>
                    <a:off x="9953729" y="4477624"/>
                    <a:ext cx="993457" cy="1715452"/>
                  </a:xfrm>
                  <a:custGeom>
                    <a:avLst/>
                    <a:gdLst>
                      <a:gd name="connsiteX0" fmla="*/ 0 w 993457"/>
                      <a:gd name="connsiteY0" fmla="*/ 1709738 h 1715452"/>
                      <a:gd name="connsiteX1" fmla="*/ 986790 w 993457"/>
                      <a:gd name="connsiteY1" fmla="*/ 0 h 1715452"/>
                      <a:gd name="connsiteX2" fmla="*/ 993458 w 993457"/>
                      <a:gd name="connsiteY2" fmla="*/ 0 h 1715452"/>
                      <a:gd name="connsiteX3" fmla="*/ 2858 w 993457"/>
                      <a:gd name="connsiteY3" fmla="*/ 1715453 h 1715452"/>
                      <a:gd name="connsiteX4" fmla="*/ 0 w 993457"/>
                      <a:gd name="connsiteY4" fmla="*/ 1709738 h 1715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457" h="1715452">
                        <a:moveTo>
                          <a:pt x="0" y="1709738"/>
                        </a:moveTo>
                        <a:lnTo>
                          <a:pt x="986790" y="0"/>
                        </a:lnTo>
                        <a:cubicBezTo>
                          <a:pt x="988695" y="0"/>
                          <a:pt x="991553" y="0"/>
                          <a:pt x="993458" y="0"/>
                        </a:cubicBezTo>
                        <a:lnTo>
                          <a:pt x="2858" y="1715453"/>
                        </a:lnTo>
                        <a:cubicBezTo>
                          <a:pt x="1905" y="1713548"/>
                          <a:pt x="953" y="1711643"/>
                          <a:pt x="0" y="170973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Forma libre: forma 1847">
                    <a:extLst>
                      <a:ext uri="{FF2B5EF4-FFF2-40B4-BE49-F238E27FC236}">
                        <a16:creationId xmlns:a16="http://schemas.microsoft.com/office/drawing/2014/main" id="{C9082919-C55B-03C2-9AAD-A324CB6DA9C5}"/>
                      </a:ext>
                    </a:extLst>
                  </p:cNvPr>
                  <p:cNvSpPr/>
                  <p:nvPr/>
                </p:nvSpPr>
                <p:spPr>
                  <a:xfrm>
                    <a:off x="9956587" y="4477624"/>
                    <a:ext cx="997267" cy="1722119"/>
                  </a:xfrm>
                  <a:custGeom>
                    <a:avLst/>
                    <a:gdLst>
                      <a:gd name="connsiteX0" fmla="*/ 0 w 997267"/>
                      <a:gd name="connsiteY0" fmla="*/ 1715453 h 1722119"/>
                      <a:gd name="connsiteX1" fmla="*/ 990600 w 997267"/>
                      <a:gd name="connsiteY1" fmla="*/ 0 h 1722119"/>
                      <a:gd name="connsiteX2" fmla="*/ 997267 w 997267"/>
                      <a:gd name="connsiteY2" fmla="*/ 0 h 1722119"/>
                      <a:gd name="connsiteX3" fmla="*/ 3810 w 997267"/>
                      <a:gd name="connsiteY3" fmla="*/ 1722120 h 1722119"/>
                      <a:gd name="connsiteX4" fmla="*/ 0 w 997267"/>
                      <a:gd name="connsiteY4" fmla="*/ 1715453 h 1722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267" h="1722119">
                        <a:moveTo>
                          <a:pt x="0" y="1715453"/>
                        </a:moveTo>
                        <a:lnTo>
                          <a:pt x="990600" y="0"/>
                        </a:lnTo>
                        <a:cubicBezTo>
                          <a:pt x="993457" y="0"/>
                          <a:pt x="995363" y="0"/>
                          <a:pt x="997267" y="0"/>
                        </a:cubicBezTo>
                        <a:lnTo>
                          <a:pt x="3810" y="1722120"/>
                        </a:lnTo>
                        <a:cubicBezTo>
                          <a:pt x="2857" y="1720215"/>
                          <a:pt x="1905" y="1718310"/>
                          <a:pt x="0" y="171545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orma libre: forma 1848">
                    <a:extLst>
                      <a:ext uri="{FF2B5EF4-FFF2-40B4-BE49-F238E27FC236}">
                        <a16:creationId xmlns:a16="http://schemas.microsoft.com/office/drawing/2014/main" id="{AE9595A3-5A17-41C5-D016-42B1924F1228}"/>
                      </a:ext>
                    </a:extLst>
                  </p:cNvPr>
                  <p:cNvSpPr/>
                  <p:nvPr/>
                </p:nvSpPr>
                <p:spPr>
                  <a:xfrm>
                    <a:off x="9960397" y="4477624"/>
                    <a:ext cx="1002030" cy="1727834"/>
                  </a:xfrm>
                  <a:custGeom>
                    <a:avLst/>
                    <a:gdLst>
                      <a:gd name="connsiteX0" fmla="*/ 0 w 1002030"/>
                      <a:gd name="connsiteY0" fmla="*/ 1722120 h 1727834"/>
                      <a:gd name="connsiteX1" fmla="*/ 994410 w 1002030"/>
                      <a:gd name="connsiteY1" fmla="*/ 0 h 1727834"/>
                      <a:gd name="connsiteX2" fmla="*/ 1002030 w 1002030"/>
                      <a:gd name="connsiteY2" fmla="*/ 0 h 1727834"/>
                      <a:gd name="connsiteX3" fmla="*/ 3810 w 1002030"/>
                      <a:gd name="connsiteY3" fmla="*/ 1727835 h 1727834"/>
                      <a:gd name="connsiteX4" fmla="*/ 0 w 1002030"/>
                      <a:gd name="connsiteY4" fmla="*/ 1722120 h 1727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030" h="1727834">
                        <a:moveTo>
                          <a:pt x="0" y="1722120"/>
                        </a:moveTo>
                        <a:lnTo>
                          <a:pt x="994410" y="0"/>
                        </a:lnTo>
                        <a:cubicBezTo>
                          <a:pt x="997268" y="0"/>
                          <a:pt x="1000125" y="0"/>
                          <a:pt x="1002030" y="0"/>
                        </a:cubicBezTo>
                        <a:lnTo>
                          <a:pt x="3810" y="1727835"/>
                        </a:lnTo>
                        <a:cubicBezTo>
                          <a:pt x="2857" y="1726882"/>
                          <a:pt x="1905" y="1724025"/>
                          <a:pt x="0" y="172212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Forma libre: forma 1849">
                    <a:extLst>
                      <a:ext uri="{FF2B5EF4-FFF2-40B4-BE49-F238E27FC236}">
                        <a16:creationId xmlns:a16="http://schemas.microsoft.com/office/drawing/2014/main" id="{61B64257-B1D3-9A10-DA9B-94E86A89F4B2}"/>
                      </a:ext>
                    </a:extLst>
                  </p:cNvPr>
                  <p:cNvSpPr/>
                  <p:nvPr/>
                </p:nvSpPr>
                <p:spPr>
                  <a:xfrm>
                    <a:off x="9964207" y="4477624"/>
                    <a:ext cx="1004887" cy="1733550"/>
                  </a:xfrm>
                  <a:custGeom>
                    <a:avLst/>
                    <a:gdLst>
                      <a:gd name="connsiteX0" fmla="*/ 0 w 1004887"/>
                      <a:gd name="connsiteY0" fmla="*/ 1727835 h 1733550"/>
                      <a:gd name="connsiteX1" fmla="*/ 998220 w 1004887"/>
                      <a:gd name="connsiteY1" fmla="*/ 0 h 1733550"/>
                      <a:gd name="connsiteX2" fmla="*/ 1004888 w 1004887"/>
                      <a:gd name="connsiteY2" fmla="*/ 0 h 1733550"/>
                      <a:gd name="connsiteX3" fmla="*/ 2858 w 1004887"/>
                      <a:gd name="connsiteY3" fmla="*/ 1733550 h 1733550"/>
                      <a:gd name="connsiteX4" fmla="*/ 0 w 1004887"/>
                      <a:gd name="connsiteY4" fmla="*/ 1727835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887" h="1733550">
                        <a:moveTo>
                          <a:pt x="0" y="1727835"/>
                        </a:moveTo>
                        <a:lnTo>
                          <a:pt x="998220" y="0"/>
                        </a:lnTo>
                        <a:cubicBezTo>
                          <a:pt x="1002030" y="0"/>
                          <a:pt x="1004888" y="0"/>
                          <a:pt x="1004888" y="0"/>
                        </a:cubicBezTo>
                        <a:lnTo>
                          <a:pt x="2858" y="1733550"/>
                        </a:lnTo>
                        <a:cubicBezTo>
                          <a:pt x="2858" y="1733550"/>
                          <a:pt x="1905" y="1731645"/>
                          <a:pt x="0" y="172783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62" name="Gráfico 436">
                <a:extLst>
                  <a:ext uri="{FF2B5EF4-FFF2-40B4-BE49-F238E27FC236}">
                    <a16:creationId xmlns:a16="http://schemas.microsoft.com/office/drawing/2014/main" id="{5C0DCF33-C84C-8251-3D51-4CC4B8E81D7E}"/>
                  </a:ext>
                </a:extLst>
              </p:cNvPr>
              <p:cNvGrpSpPr/>
              <p:nvPr/>
            </p:nvGrpSpPr>
            <p:grpSpPr>
              <a:xfrm>
                <a:off x="6964785" y="4477624"/>
                <a:ext cx="1066800" cy="1733550"/>
                <a:chOff x="6964785" y="4477624"/>
                <a:chExt cx="1066800" cy="1733550"/>
              </a:xfrm>
              <a:grpFill/>
            </p:grpSpPr>
            <p:sp>
              <p:nvSpPr>
                <p:cNvPr id="344" name="Forma libre: forma 1800">
                  <a:extLst>
                    <a:ext uri="{FF2B5EF4-FFF2-40B4-BE49-F238E27FC236}">
                      <a16:creationId xmlns:a16="http://schemas.microsoft.com/office/drawing/2014/main" id="{FE9D2CFB-36BD-ED58-0A94-70E84B18BA07}"/>
                    </a:ext>
                  </a:extLst>
                </p:cNvPr>
                <p:cNvSpPr/>
                <p:nvPr/>
              </p:nvSpPr>
              <p:spPr>
                <a:xfrm>
                  <a:off x="6964785" y="4477624"/>
                  <a:ext cx="1066800" cy="1733550"/>
                </a:xfrm>
                <a:custGeom>
                  <a:avLst/>
                  <a:gdLst>
                    <a:gd name="connsiteX0" fmla="*/ 1066800 w 1066800"/>
                    <a:gd name="connsiteY0" fmla="*/ 1619250 h 1733550"/>
                    <a:gd name="connsiteX1" fmla="*/ 1001078 w 1066800"/>
                    <a:gd name="connsiteY1" fmla="*/ 1733550 h 1733550"/>
                    <a:gd name="connsiteX2" fmla="*/ 0 w 1066800"/>
                    <a:gd name="connsiteY2" fmla="*/ 0 h 1733550"/>
                    <a:gd name="connsiteX3" fmla="*/ 132398 w 1066800"/>
                    <a:gd name="connsiteY3" fmla="*/ 0 h 1733550"/>
                    <a:gd name="connsiteX4" fmla="*/ 1066800 w 1066800"/>
                    <a:gd name="connsiteY4" fmla="*/ 161925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00" h="1733550">
                      <a:moveTo>
                        <a:pt x="1066800" y="1619250"/>
                      </a:moveTo>
                      <a:cubicBezTo>
                        <a:pt x="1030605" y="1682115"/>
                        <a:pt x="1001078" y="1733550"/>
                        <a:pt x="1001078" y="1733550"/>
                      </a:cubicBezTo>
                      <a:lnTo>
                        <a:pt x="0" y="0"/>
                      </a:lnTo>
                      <a:cubicBezTo>
                        <a:pt x="0" y="0"/>
                        <a:pt x="59055" y="0"/>
                        <a:pt x="132398" y="0"/>
                      </a:cubicBezTo>
                      <a:cubicBezTo>
                        <a:pt x="132398" y="0"/>
                        <a:pt x="1066800" y="1619250"/>
                        <a:pt x="1066800" y="161925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45" name="Gráfico 436">
                  <a:extLst>
                    <a:ext uri="{FF2B5EF4-FFF2-40B4-BE49-F238E27FC236}">
                      <a16:creationId xmlns:a16="http://schemas.microsoft.com/office/drawing/2014/main" id="{D52D0E7D-1F5C-0459-39B6-93ADB446F925}"/>
                    </a:ext>
                  </a:extLst>
                </p:cNvPr>
                <p:cNvGrpSpPr/>
                <p:nvPr/>
              </p:nvGrpSpPr>
              <p:grpSpPr>
                <a:xfrm>
                  <a:off x="6964785" y="4477624"/>
                  <a:ext cx="1066800" cy="1733550"/>
                  <a:chOff x="6964785" y="4477624"/>
                  <a:chExt cx="1066800" cy="1733550"/>
                </a:xfrm>
                <a:grpFill/>
              </p:grpSpPr>
              <p:sp>
                <p:nvSpPr>
                  <p:cNvPr id="346" name="Forma libre: forma 1802">
                    <a:extLst>
                      <a:ext uri="{FF2B5EF4-FFF2-40B4-BE49-F238E27FC236}">
                        <a16:creationId xmlns:a16="http://schemas.microsoft.com/office/drawing/2014/main" id="{D72EF77B-FA1E-4906-5B9E-6B80F501F8FE}"/>
                      </a:ext>
                    </a:extLst>
                  </p:cNvPr>
                  <p:cNvSpPr/>
                  <p:nvPr/>
                </p:nvSpPr>
                <p:spPr>
                  <a:xfrm>
                    <a:off x="7096468" y="4477624"/>
                    <a:ext cx="935116" cy="1620202"/>
                  </a:xfrm>
                  <a:custGeom>
                    <a:avLst/>
                    <a:gdLst>
                      <a:gd name="connsiteX0" fmla="*/ 714 w 935116"/>
                      <a:gd name="connsiteY0" fmla="*/ 0 h 1620202"/>
                      <a:gd name="connsiteX1" fmla="*/ 935117 w 935116"/>
                      <a:gd name="connsiteY1" fmla="*/ 1619250 h 1620202"/>
                      <a:gd name="connsiteX2" fmla="*/ 935117 w 935116"/>
                      <a:gd name="connsiteY2" fmla="*/ 1620203 h 1620202"/>
                      <a:gd name="connsiteX3" fmla="*/ 714 w 935116"/>
                      <a:gd name="connsiteY3" fmla="*/ 0 h 1620202"/>
                      <a:gd name="connsiteX4" fmla="*/ 714 w 935116"/>
                      <a:gd name="connsiteY4" fmla="*/ 0 h 1620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116" h="1620202">
                        <a:moveTo>
                          <a:pt x="714" y="0"/>
                        </a:moveTo>
                        <a:lnTo>
                          <a:pt x="935117" y="1619250"/>
                        </a:lnTo>
                        <a:cubicBezTo>
                          <a:pt x="935117" y="1619250"/>
                          <a:pt x="935117" y="1620203"/>
                          <a:pt x="935117" y="1620203"/>
                        </a:cubicBezTo>
                        <a:lnTo>
                          <a:pt x="714" y="0"/>
                        </a:lnTo>
                        <a:cubicBezTo>
                          <a:pt x="-238" y="0"/>
                          <a:pt x="-238" y="0"/>
                          <a:pt x="714"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orma libre: forma 1803">
                    <a:extLst>
                      <a:ext uri="{FF2B5EF4-FFF2-40B4-BE49-F238E27FC236}">
                        <a16:creationId xmlns:a16="http://schemas.microsoft.com/office/drawing/2014/main" id="{2AF061C1-28A7-4702-6498-CBAE88C16246}"/>
                      </a:ext>
                    </a:extLst>
                  </p:cNvPr>
                  <p:cNvSpPr/>
                  <p:nvPr/>
                </p:nvSpPr>
                <p:spPr>
                  <a:xfrm>
                    <a:off x="7091467" y="4477624"/>
                    <a:ext cx="940117" cy="1624012"/>
                  </a:xfrm>
                  <a:custGeom>
                    <a:avLst/>
                    <a:gdLst>
                      <a:gd name="connsiteX0" fmla="*/ 4763 w 940117"/>
                      <a:gd name="connsiteY0" fmla="*/ 0 h 1624012"/>
                      <a:gd name="connsiteX1" fmla="*/ 940118 w 940117"/>
                      <a:gd name="connsiteY1" fmla="*/ 1620203 h 1624012"/>
                      <a:gd name="connsiteX2" fmla="*/ 938213 w 940117"/>
                      <a:gd name="connsiteY2" fmla="*/ 1624013 h 1624012"/>
                      <a:gd name="connsiteX3" fmla="*/ 0 w 940117"/>
                      <a:gd name="connsiteY3" fmla="*/ 0 h 1624012"/>
                      <a:gd name="connsiteX4" fmla="*/ 4763 w 940117"/>
                      <a:gd name="connsiteY4" fmla="*/ 0 h 162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0117" h="1624012">
                        <a:moveTo>
                          <a:pt x="4763" y="0"/>
                        </a:moveTo>
                        <a:lnTo>
                          <a:pt x="940118" y="1620203"/>
                        </a:lnTo>
                        <a:cubicBezTo>
                          <a:pt x="939165" y="1621155"/>
                          <a:pt x="939165" y="1623060"/>
                          <a:pt x="938213" y="1624013"/>
                        </a:cubicBezTo>
                        <a:lnTo>
                          <a:pt x="0" y="0"/>
                        </a:lnTo>
                        <a:cubicBezTo>
                          <a:pt x="1905" y="0"/>
                          <a:pt x="2858" y="0"/>
                          <a:pt x="476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orma libre: forma 1804">
                    <a:extLst>
                      <a:ext uri="{FF2B5EF4-FFF2-40B4-BE49-F238E27FC236}">
                        <a16:creationId xmlns:a16="http://schemas.microsoft.com/office/drawing/2014/main" id="{6F879DFA-5CF9-9AEE-1C3F-BF8184A7ECDC}"/>
                      </a:ext>
                    </a:extLst>
                  </p:cNvPr>
                  <p:cNvSpPr/>
                  <p:nvPr/>
                </p:nvSpPr>
                <p:spPr>
                  <a:xfrm>
                    <a:off x="7087657" y="4477624"/>
                    <a:ext cx="941069" cy="1627822"/>
                  </a:xfrm>
                  <a:custGeom>
                    <a:avLst/>
                    <a:gdLst>
                      <a:gd name="connsiteX0" fmla="*/ 3810 w 941069"/>
                      <a:gd name="connsiteY0" fmla="*/ 0 h 1627822"/>
                      <a:gd name="connsiteX1" fmla="*/ 941070 w 941069"/>
                      <a:gd name="connsiteY1" fmla="*/ 1624013 h 1627822"/>
                      <a:gd name="connsiteX2" fmla="*/ 939165 w 941069"/>
                      <a:gd name="connsiteY2" fmla="*/ 1627823 h 1627822"/>
                      <a:gd name="connsiteX3" fmla="*/ 0 w 941069"/>
                      <a:gd name="connsiteY3" fmla="*/ 0 h 1627822"/>
                      <a:gd name="connsiteX4" fmla="*/ 3810 w 941069"/>
                      <a:gd name="connsiteY4" fmla="*/ 0 h 1627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069" h="1627822">
                        <a:moveTo>
                          <a:pt x="3810" y="0"/>
                        </a:moveTo>
                        <a:lnTo>
                          <a:pt x="941070" y="1624013"/>
                        </a:lnTo>
                        <a:cubicBezTo>
                          <a:pt x="940118" y="1624965"/>
                          <a:pt x="940118" y="1626870"/>
                          <a:pt x="939165" y="1627823"/>
                        </a:cubicBezTo>
                        <a:lnTo>
                          <a:pt x="0" y="0"/>
                        </a:lnTo>
                        <a:cubicBezTo>
                          <a:pt x="953" y="0"/>
                          <a:pt x="2858"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orma libre: forma 1805">
                    <a:extLst>
                      <a:ext uri="{FF2B5EF4-FFF2-40B4-BE49-F238E27FC236}">
                        <a16:creationId xmlns:a16="http://schemas.microsoft.com/office/drawing/2014/main" id="{0563D84B-79C6-4469-7A68-F8CEF2AEBA8F}"/>
                      </a:ext>
                    </a:extLst>
                  </p:cNvPr>
                  <p:cNvSpPr/>
                  <p:nvPr/>
                </p:nvSpPr>
                <p:spPr>
                  <a:xfrm>
                    <a:off x="7083847" y="4477624"/>
                    <a:ext cx="942975" cy="1630680"/>
                  </a:xfrm>
                  <a:custGeom>
                    <a:avLst/>
                    <a:gdLst>
                      <a:gd name="connsiteX0" fmla="*/ 3810 w 942975"/>
                      <a:gd name="connsiteY0" fmla="*/ 0 h 1630680"/>
                      <a:gd name="connsiteX1" fmla="*/ 942975 w 942975"/>
                      <a:gd name="connsiteY1" fmla="*/ 1627823 h 1630680"/>
                      <a:gd name="connsiteX2" fmla="*/ 941070 w 942975"/>
                      <a:gd name="connsiteY2" fmla="*/ 1630680 h 1630680"/>
                      <a:gd name="connsiteX3" fmla="*/ 0 w 942975"/>
                      <a:gd name="connsiteY3" fmla="*/ 0 h 1630680"/>
                      <a:gd name="connsiteX4" fmla="*/ 3810 w 942975"/>
                      <a:gd name="connsiteY4" fmla="*/ 0 h 1630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975" h="1630680">
                        <a:moveTo>
                          <a:pt x="3810" y="0"/>
                        </a:moveTo>
                        <a:lnTo>
                          <a:pt x="942975" y="1627823"/>
                        </a:lnTo>
                        <a:cubicBezTo>
                          <a:pt x="942023" y="1628775"/>
                          <a:pt x="942023" y="1629728"/>
                          <a:pt x="941070" y="1630680"/>
                        </a:cubicBezTo>
                        <a:lnTo>
                          <a:pt x="0" y="0"/>
                        </a:lnTo>
                        <a:cubicBezTo>
                          <a:pt x="953" y="0"/>
                          <a:pt x="1905"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orma libre: forma 1806">
                    <a:extLst>
                      <a:ext uri="{FF2B5EF4-FFF2-40B4-BE49-F238E27FC236}">
                        <a16:creationId xmlns:a16="http://schemas.microsoft.com/office/drawing/2014/main" id="{0223B716-609C-25CB-949F-86E22D9CF3E4}"/>
                      </a:ext>
                    </a:extLst>
                  </p:cNvPr>
                  <p:cNvSpPr/>
                  <p:nvPr/>
                </p:nvSpPr>
                <p:spPr>
                  <a:xfrm>
                    <a:off x="7080037" y="4477624"/>
                    <a:ext cx="944880" cy="1633537"/>
                  </a:xfrm>
                  <a:custGeom>
                    <a:avLst/>
                    <a:gdLst>
                      <a:gd name="connsiteX0" fmla="*/ 3810 w 944880"/>
                      <a:gd name="connsiteY0" fmla="*/ 0 h 1633537"/>
                      <a:gd name="connsiteX1" fmla="*/ 944880 w 944880"/>
                      <a:gd name="connsiteY1" fmla="*/ 1630680 h 1633537"/>
                      <a:gd name="connsiteX2" fmla="*/ 942975 w 944880"/>
                      <a:gd name="connsiteY2" fmla="*/ 1633538 h 1633537"/>
                      <a:gd name="connsiteX3" fmla="*/ 0 w 944880"/>
                      <a:gd name="connsiteY3" fmla="*/ 0 h 1633537"/>
                      <a:gd name="connsiteX4" fmla="*/ 3810 w 944880"/>
                      <a:gd name="connsiteY4" fmla="*/ 0 h 1633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880" h="1633537">
                        <a:moveTo>
                          <a:pt x="3810" y="0"/>
                        </a:moveTo>
                        <a:lnTo>
                          <a:pt x="944880" y="1630680"/>
                        </a:lnTo>
                        <a:cubicBezTo>
                          <a:pt x="943927" y="1631632"/>
                          <a:pt x="943927" y="1632585"/>
                          <a:pt x="942975" y="1633538"/>
                        </a:cubicBezTo>
                        <a:lnTo>
                          <a:pt x="0" y="0"/>
                        </a:lnTo>
                        <a:cubicBezTo>
                          <a:pt x="952" y="0"/>
                          <a:pt x="2857"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orma libre: forma 1807">
                    <a:extLst>
                      <a:ext uri="{FF2B5EF4-FFF2-40B4-BE49-F238E27FC236}">
                        <a16:creationId xmlns:a16="http://schemas.microsoft.com/office/drawing/2014/main" id="{3928BEC7-B688-8470-4F06-E590FC7C0D7C}"/>
                      </a:ext>
                    </a:extLst>
                  </p:cNvPr>
                  <p:cNvSpPr/>
                  <p:nvPr/>
                </p:nvSpPr>
                <p:spPr>
                  <a:xfrm>
                    <a:off x="7077180" y="4477624"/>
                    <a:ext cx="945832" cy="1636394"/>
                  </a:xfrm>
                  <a:custGeom>
                    <a:avLst/>
                    <a:gdLst>
                      <a:gd name="connsiteX0" fmla="*/ 2858 w 945832"/>
                      <a:gd name="connsiteY0" fmla="*/ 0 h 1636394"/>
                      <a:gd name="connsiteX1" fmla="*/ 945833 w 945832"/>
                      <a:gd name="connsiteY1" fmla="*/ 1633538 h 1636394"/>
                      <a:gd name="connsiteX2" fmla="*/ 943928 w 945832"/>
                      <a:gd name="connsiteY2" fmla="*/ 1636395 h 1636394"/>
                      <a:gd name="connsiteX3" fmla="*/ 0 w 945832"/>
                      <a:gd name="connsiteY3" fmla="*/ 0 h 1636394"/>
                      <a:gd name="connsiteX4" fmla="*/ 2858 w 945832"/>
                      <a:gd name="connsiteY4" fmla="*/ 0 h 1636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832" h="1636394">
                        <a:moveTo>
                          <a:pt x="2858" y="0"/>
                        </a:moveTo>
                        <a:lnTo>
                          <a:pt x="945833" y="1633538"/>
                        </a:lnTo>
                        <a:cubicBezTo>
                          <a:pt x="944880" y="1634490"/>
                          <a:pt x="944880" y="1635443"/>
                          <a:pt x="943928" y="1636395"/>
                        </a:cubicBezTo>
                        <a:lnTo>
                          <a:pt x="0" y="0"/>
                        </a:lnTo>
                        <a:cubicBezTo>
                          <a:pt x="952" y="0"/>
                          <a:pt x="1905" y="0"/>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Forma libre: forma 1808">
                    <a:extLst>
                      <a:ext uri="{FF2B5EF4-FFF2-40B4-BE49-F238E27FC236}">
                        <a16:creationId xmlns:a16="http://schemas.microsoft.com/office/drawing/2014/main" id="{078E58EE-BBB6-CF09-73B7-BF5835B49881}"/>
                      </a:ext>
                    </a:extLst>
                  </p:cNvPr>
                  <p:cNvSpPr/>
                  <p:nvPr/>
                </p:nvSpPr>
                <p:spPr>
                  <a:xfrm>
                    <a:off x="7073369" y="4477624"/>
                    <a:ext cx="948690" cy="1639252"/>
                  </a:xfrm>
                  <a:custGeom>
                    <a:avLst/>
                    <a:gdLst>
                      <a:gd name="connsiteX0" fmla="*/ 3810 w 948690"/>
                      <a:gd name="connsiteY0" fmla="*/ 0 h 1639252"/>
                      <a:gd name="connsiteX1" fmla="*/ 948690 w 948690"/>
                      <a:gd name="connsiteY1" fmla="*/ 1636395 h 1639252"/>
                      <a:gd name="connsiteX2" fmla="*/ 946785 w 948690"/>
                      <a:gd name="connsiteY2" fmla="*/ 1639253 h 1639252"/>
                      <a:gd name="connsiteX3" fmla="*/ 0 w 948690"/>
                      <a:gd name="connsiteY3" fmla="*/ 0 h 1639252"/>
                      <a:gd name="connsiteX4" fmla="*/ 3810 w 948690"/>
                      <a:gd name="connsiteY4" fmla="*/ 0 h 1639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8690" h="1639252">
                        <a:moveTo>
                          <a:pt x="3810" y="0"/>
                        </a:moveTo>
                        <a:lnTo>
                          <a:pt x="948690" y="1636395"/>
                        </a:lnTo>
                        <a:cubicBezTo>
                          <a:pt x="947738" y="1637348"/>
                          <a:pt x="947738" y="1638300"/>
                          <a:pt x="946785" y="1639253"/>
                        </a:cubicBezTo>
                        <a:lnTo>
                          <a:pt x="0" y="0"/>
                        </a:lnTo>
                        <a:cubicBezTo>
                          <a:pt x="953" y="0"/>
                          <a:pt x="1905"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Forma libre: forma 1809">
                    <a:extLst>
                      <a:ext uri="{FF2B5EF4-FFF2-40B4-BE49-F238E27FC236}">
                        <a16:creationId xmlns:a16="http://schemas.microsoft.com/office/drawing/2014/main" id="{5C779739-5853-9C19-6C98-60C91371EDA8}"/>
                      </a:ext>
                    </a:extLst>
                  </p:cNvPr>
                  <p:cNvSpPr/>
                  <p:nvPr/>
                </p:nvSpPr>
                <p:spPr>
                  <a:xfrm>
                    <a:off x="7070512" y="4477624"/>
                    <a:ext cx="949642" cy="1642109"/>
                  </a:xfrm>
                  <a:custGeom>
                    <a:avLst/>
                    <a:gdLst>
                      <a:gd name="connsiteX0" fmla="*/ 2857 w 949642"/>
                      <a:gd name="connsiteY0" fmla="*/ 0 h 1642109"/>
                      <a:gd name="connsiteX1" fmla="*/ 949643 w 949642"/>
                      <a:gd name="connsiteY1" fmla="*/ 1639253 h 1642109"/>
                      <a:gd name="connsiteX2" fmla="*/ 947738 w 949642"/>
                      <a:gd name="connsiteY2" fmla="*/ 1642110 h 1642109"/>
                      <a:gd name="connsiteX3" fmla="*/ 0 w 949642"/>
                      <a:gd name="connsiteY3" fmla="*/ 0 h 1642109"/>
                      <a:gd name="connsiteX4" fmla="*/ 2857 w 949642"/>
                      <a:gd name="connsiteY4" fmla="*/ 0 h 1642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642" h="1642109">
                        <a:moveTo>
                          <a:pt x="2857" y="0"/>
                        </a:moveTo>
                        <a:lnTo>
                          <a:pt x="949643" y="1639253"/>
                        </a:lnTo>
                        <a:cubicBezTo>
                          <a:pt x="948690" y="1640205"/>
                          <a:pt x="948690" y="1641157"/>
                          <a:pt x="947738" y="1642110"/>
                        </a:cubicBezTo>
                        <a:lnTo>
                          <a:pt x="0" y="0"/>
                        </a:lnTo>
                        <a:cubicBezTo>
                          <a:pt x="952" y="0"/>
                          <a:pt x="1905" y="0"/>
                          <a:pt x="2857"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Forma libre: forma 1810">
                    <a:extLst>
                      <a:ext uri="{FF2B5EF4-FFF2-40B4-BE49-F238E27FC236}">
                        <a16:creationId xmlns:a16="http://schemas.microsoft.com/office/drawing/2014/main" id="{C3388E3C-30A2-A084-BE60-D41BCF2AD7BB}"/>
                      </a:ext>
                    </a:extLst>
                  </p:cNvPr>
                  <p:cNvSpPr/>
                  <p:nvPr/>
                </p:nvSpPr>
                <p:spPr>
                  <a:xfrm>
                    <a:off x="7066702" y="4477624"/>
                    <a:ext cx="951547" cy="1644967"/>
                  </a:xfrm>
                  <a:custGeom>
                    <a:avLst/>
                    <a:gdLst>
                      <a:gd name="connsiteX0" fmla="*/ 3810 w 951547"/>
                      <a:gd name="connsiteY0" fmla="*/ 0 h 1644967"/>
                      <a:gd name="connsiteX1" fmla="*/ 951548 w 951547"/>
                      <a:gd name="connsiteY1" fmla="*/ 1642110 h 1644967"/>
                      <a:gd name="connsiteX2" fmla="*/ 949643 w 951547"/>
                      <a:gd name="connsiteY2" fmla="*/ 1644968 h 1644967"/>
                      <a:gd name="connsiteX3" fmla="*/ 0 w 951547"/>
                      <a:gd name="connsiteY3" fmla="*/ 0 h 1644967"/>
                      <a:gd name="connsiteX4" fmla="*/ 3810 w 951547"/>
                      <a:gd name="connsiteY4" fmla="*/ 0 h 1644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547" h="1644967">
                        <a:moveTo>
                          <a:pt x="3810" y="0"/>
                        </a:moveTo>
                        <a:lnTo>
                          <a:pt x="951548" y="1642110"/>
                        </a:lnTo>
                        <a:cubicBezTo>
                          <a:pt x="950595" y="1643063"/>
                          <a:pt x="950595" y="1644015"/>
                          <a:pt x="949643" y="1644968"/>
                        </a:cubicBezTo>
                        <a:lnTo>
                          <a:pt x="0" y="0"/>
                        </a:lnTo>
                        <a:cubicBezTo>
                          <a:pt x="1905" y="0"/>
                          <a:pt x="2858"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Forma libre: forma 1811">
                    <a:extLst>
                      <a:ext uri="{FF2B5EF4-FFF2-40B4-BE49-F238E27FC236}">
                        <a16:creationId xmlns:a16="http://schemas.microsoft.com/office/drawing/2014/main" id="{A0F14E63-4947-B993-5B7B-E32661C692CD}"/>
                      </a:ext>
                    </a:extLst>
                  </p:cNvPr>
                  <p:cNvSpPr/>
                  <p:nvPr/>
                </p:nvSpPr>
                <p:spPr>
                  <a:xfrm>
                    <a:off x="7063844" y="4477624"/>
                    <a:ext cx="952500" cy="1647825"/>
                  </a:xfrm>
                  <a:custGeom>
                    <a:avLst/>
                    <a:gdLst>
                      <a:gd name="connsiteX0" fmla="*/ 2858 w 952500"/>
                      <a:gd name="connsiteY0" fmla="*/ 0 h 1647825"/>
                      <a:gd name="connsiteX1" fmla="*/ 952500 w 952500"/>
                      <a:gd name="connsiteY1" fmla="*/ 1644968 h 1647825"/>
                      <a:gd name="connsiteX2" fmla="*/ 950595 w 952500"/>
                      <a:gd name="connsiteY2" fmla="*/ 1647825 h 1647825"/>
                      <a:gd name="connsiteX3" fmla="*/ 0 w 952500"/>
                      <a:gd name="connsiteY3" fmla="*/ 0 h 1647825"/>
                      <a:gd name="connsiteX4" fmla="*/ 2858 w 952500"/>
                      <a:gd name="connsiteY4" fmla="*/ 0 h 1647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0" h="1647825">
                        <a:moveTo>
                          <a:pt x="2858" y="0"/>
                        </a:moveTo>
                        <a:lnTo>
                          <a:pt x="952500" y="1644968"/>
                        </a:lnTo>
                        <a:cubicBezTo>
                          <a:pt x="951548" y="1645920"/>
                          <a:pt x="951548" y="1646873"/>
                          <a:pt x="950595" y="1647825"/>
                        </a:cubicBezTo>
                        <a:lnTo>
                          <a:pt x="0" y="0"/>
                        </a:lnTo>
                        <a:cubicBezTo>
                          <a:pt x="953" y="0"/>
                          <a:pt x="1905" y="0"/>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orma libre: forma 1812">
                    <a:extLst>
                      <a:ext uri="{FF2B5EF4-FFF2-40B4-BE49-F238E27FC236}">
                        <a16:creationId xmlns:a16="http://schemas.microsoft.com/office/drawing/2014/main" id="{85175BEA-CB73-308F-CA89-C0E597955B8E}"/>
                      </a:ext>
                    </a:extLst>
                  </p:cNvPr>
                  <p:cNvSpPr/>
                  <p:nvPr/>
                </p:nvSpPr>
                <p:spPr>
                  <a:xfrm>
                    <a:off x="7060987" y="4477624"/>
                    <a:ext cx="954405" cy="1650682"/>
                  </a:xfrm>
                  <a:custGeom>
                    <a:avLst/>
                    <a:gdLst>
                      <a:gd name="connsiteX0" fmla="*/ 2857 w 954405"/>
                      <a:gd name="connsiteY0" fmla="*/ 0 h 1650682"/>
                      <a:gd name="connsiteX1" fmla="*/ 954405 w 954405"/>
                      <a:gd name="connsiteY1" fmla="*/ 1647825 h 1650682"/>
                      <a:gd name="connsiteX2" fmla="*/ 952500 w 954405"/>
                      <a:gd name="connsiteY2" fmla="*/ 1650682 h 1650682"/>
                      <a:gd name="connsiteX3" fmla="*/ 0 w 954405"/>
                      <a:gd name="connsiteY3" fmla="*/ 0 h 1650682"/>
                      <a:gd name="connsiteX4" fmla="*/ 2857 w 954405"/>
                      <a:gd name="connsiteY4" fmla="*/ 0 h 1650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5" h="1650682">
                        <a:moveTo>
                          <a:pt x="2857" y="0"/>
                        </a:moveTo>
                        <a:lnTo>
                          <a:pt x="954405" y="1647825"/>
                        </a:lnTo>
                        <a:cubicBezTo>
                          <a:pt x="953452" y="1648778"/>
                          <a:pt x="953452" y="1649730"/>
                          <a:pt x="952500" y="1650682"/>
                        </a:cubicBezTo>
                        <a:lnTo>
                          <a:pt x="0" y="0"/>
                        </a:lnTo>
                        <a:cubicBezTo>
                          <a:pt x="952" y="0"/>
                          <a:pt x="1905" y="0"/>
                          <a:pt x="2857"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Forma libre: forma 1813">
                    <a:extLst>
                      <a:ext uri="{FF2B5EF4-FFF2-40B4-BE49-F238E27FC236}">
                        <a16:creationId xmlns:a16="http://schemas.microsoft.com/office/drawing/2014/main" id="{6AAB3C72-D0DF-784E-95AD-3A40EAA0171E}"/>
                      </a:ext>
                    </a:extLst>
                  </p:cNvPr>
                  <p:cNvSpPr/>
                  <p:nvPr/>
                </p:nvSpPr>
                <p:spPr>
                  <a:xfrm>
                    <a:off x="7057177" y="4477624"/>
                    <a:ext cx="956309" cy="1653540"/>
                  </a:xfrm>
                  <a:custGeom>
                    <a:avLst/>
                    <a:gdLst>
                      <a:gd name="connsiteX0" fmla="*/ 3810 w 956309"/>
                      <a:gd name="connsiteY0" fmla="*/ 0 h 1653540"/>
                      <a:gd name="connsiteX1" fmla="*/ 956310 w 956309"/>
                      <a:gd name="connsiteY1" fmla="*/ 1650682 h 1653540"/>
                      <a:gd name="connsiteX2" fmla="*/ 954405 w 956309"/>
                      <a:gd name="connsiteY2" fmla="*/ 1653540 h 1653540"/>
                      <a:gd name="connsiteX3" fmla="*/ 0 w 956309"/>
                      <a:gd name="connsiteY3" fmla="*/ 0 h 1653540"/>
                      <a:gd name="connsiteX4" fmla="*/ 3810 w 956309"/>
                      <a:gd name="connsiteY4" fmla="*/ 0 h 1653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309" h="1653540">
                        <a:moveTo>
                          <a:pt x="3810" y="0"/>
                        </a:moveTo>
                        <a:lnTo>
                          <a:pt x="956310" y="1650682"/>
                        </a:lnTo>
                        <a:cubicBezTo>
                          <a:pt x="955358" y="1651635"/>
                          <a:pt x="955358" y="1652588"/>
                          <a:pt x="954405" y="1653540"/>
                        </a:cubicBezTo>
                        <a:lnTo>
                          <a:pt x="0" y="0"/>
                        </a:lnTo>
                        <a:cubicBezTo>
                          <a:pt x="953" y="0"/>
                          <a:pt x="1905"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Forma libre: forma 1814">
                    <a:extLst>
                      <a:ext uri="{FF2B5EF4-FFF2-40B4-BE49-F238E27FC236}">
                        <a16:creationId xmlns:a16="http://schemas.microsoft.com/office/drawing/2014/main" id="{211BDEE0-EB11-D82B-186B-72F1C0E25804}"/>
                      </a:ext>
                    </a:extLst>
                  </p:cNvPr>
                  <p:cNvSpPr/>
                  <p:nvPr/>
                </p:nvSpPr>
                <p:spPr>
                  <a:xfrm>
                    <a:off x="7054319" y="4477624"/>
                    <a:ext cx="957262" cy="1656397"/>
                  </a:xfrm>
                  <a:custGeom>
                    <a:avLst/>
                    <a:gdLst>
                      <a:gd name="connsiteX0" fmla="*/ 2858 w 957262"/>
                      <a:gd name="connsiteY0" fmla="*/ 0 h 1656397"/>
                      <a:gd name="connsiteX1" fmla="*/ 957263 w 957262"/>
                      <a:gd name="connsiteY1" fmla="*/ 1653540 h 1656397"/>
                      <a:gd name="connsiteX2" fmla="*/ 955358 w 957262"/>
                      <a:gd name="connsiteY2" fmla="*/ 1656398 h 1656397"/>
                      <a:gd name="connsiteX3" fmla="*/ 0 w 957262"/>
                      <a:gd name="connsiteY3" fmla="*/ 0 h 1656397"/>
                      <a:gd name="connsiteX4" fmla="*/ 2858 w 957262"/>
                      <a:gd name="connsiteY4" fmla="*/ 0 h 1656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262" h="1656397">
                        <a:moveTo>
                          <a:pt x="2858" y="0"/>
                        </a:moveTo>
                        <a:lnTo>
                          <a:pt x="957263" y="1653540"/>
                        </a:lnTo>
                        <a:cubicBezTo>
                          <a:pt x="956310" y="1654493"/>
                          <a:pt x="956310" y="1655445"/>
                          <a:pt x="955358" y="1656398"/>
                        </a:cubicBezTo>
                        <a:lnTo>
                          <a:pt x="0" y="0"/>
                        </a:lnTo>
                        <a:cubicBezTo>
                          <a:pt x="953" y="0"/>
                          <a:pt x="1905" y="0"/>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orma libre: forma 1815">
                    <a:extLst>
                      <a:ext uri="{FF2B5EF4-FFF2-40B4-BE49-F238E27FC236}">
                        <a16:creationId xmlns:a16="http://schemas.microsoft.com/office/drawing/2014/main" id="{57991D9D-4672-2E74-C731-B696D43E5F00}"/>
                      </a:ext>
                    </a:extLst>
                  </p:cNvPr>
                  <p:cNvSpPr/>
                  <p:nvPr/>
                </p:nvSpPr>
                <p:spPr>
                  <a:xfrm>
                    <a:off x="7050510" y="4477624"/>
                    <a:ext cx="960120" cy="1659255"/>
                  </a:xfrm>
                  <a:custGeom>
                    <a:avLst/>
                    <a:gdLst>
                      <a:gd name="connsiteX0" fmla="*/ 3810 w 960120"/>
                      <a:gd name="connsiteY0" fmla="*/ 0 h 1659255"/>
                      <a:gd name="connsiteX1" fmla="*/ 960120 w 960120"/>
                      <a:gd name="connsiteY1" fmla="*/ 1656398 h 1659255"/>
                      <a:gd name="connsiteX2" fmla="*/ 958215 w 960120"/>
                      <a:gd name="connsiteY2" fmla="*/ 1659255 h 1659255"/>
                      <a:gd name="connsiteX3" fmla="*/ 0 w 960120"/>
                      <a:gd name="connsiteY3" fmla="*/ 0 h 1659255"/>
                      <a:gd name="connsiteX4" fmla="*/ 3810 w 960120"/>
                      <a:gd name="connsiteY4" fmla="*/ 0 h 1659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120" h="1659255">
                        <a:moveTo>
                          <a:pt x="3810" y="0"/>
                        </a:moveTo>
                        <a:lnTo>
                          <a:pt x="960120" y="1656398"/>
                        </a:lnTo>
                        <a:cubicBezTo>
                          <a:pt x="959168" y="1657350"/>
                          <a:pt x="959168" y="1658303"/>
                          <a:pt x="958215" y="1659255"/>
                        </a:cubicBezTo>
                        <a:lnTo>
                          <a:pt x="0" y="0"/>
                        </a:lnTo>
                        <a:cubicBezTo>
                          <a:pt x="953" y="0"/>
                          <a:pt x="1905"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Forma libre: forma 1816">
                    <a:extLst>
                      <a:ext uri="{FF2B5EF4-FFF2-40B4-BE49-F238E27FC236}">
                        <a16:creationId xmlns:a16="http://schemas.microsoft.com/office/drawing/2014/main" id="{9DE498FC-DE86-DEEB-45B9-E11FC26D67CC}"/>
                      </a:ext>
                    </a:extLst>
                  </p:cNvPr>
                  <p:cNvSpPr/>
                  <p:nvPr/>
                </p:nvSpPr>
                <p:spPr>
                  <a:xfrm>
                    <a:off x="7046700" y="4477624"/>
                    <a:ext cx="962024" cy="1662112"/>
                  </a:xfrm>
                  <a:custGeom>
                    <a:avLst/>
                    <a:gdLst>
                      <a:gd name="connsiteX0" fmla="*/ 3810 w 962024"/>
                      <a:gd name="connsiteY0" fmla="*/ 0 h 1662112"/>
                      <a:gd name="connsiteX1" fmla="*/ 962025 w 962024"/>
                      <a:gd name="connsiteY1" fmla="*/ 1659255 h 1662112"/>
                      <a:gd name="connsiteX2" fmla="*/ 960120 w 962024"/>
                      <a:gd name="connsiteY2" fmla="*/ 1662113 h 1662112"/>
                      <a:gd name="connsiteX3" fmla="*/ 0 w 962024"/>
                      <a:gd name="connsiteY3" fmla="*/ 0 h 1662112"/>
                      <a:gd name="connsiteX4" fmla="*/ 3810 w 962024"/>
                      <a:gd name="connsiteY4" fmla="*/ 0 h 1662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4" h="1662112">
                        <a:moveTo>
                          <a:pt x="3810" y="0"/>
                        </a:moveTo>
                        <a:lnTo>
                          <a:pt x="962025" y="1659255"/>
                        </a:lnTo>
                        <a:cubicBezTo>
                          <a:pt x="961073" y="1660207"/>
                          <a:pt x="961073" y="1661160"/>
                          <a:pt x="960120" y="1662113"/>
                        </a:cubicBezTo>
                        <a:lnTo>
                          <a:pt x="0" y="0"/>
                        </a:lnTo>
                        <a:cubicBezTo>
                          <a:pt x="952" y="0"/>
                          <a:pt x="1905"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Forma libre: forma 1817">
                    <a:extLst>
                      <a:ext uri="{FF2B5EF4-FFF2-40B4-BE49-F238E27FC236}">
                        <a16:creationId xmlns:a16="http://schemas.microsoft.com/office/drawing/2014/main" id="{6021F3DF-09A3-2173-C532-394F13955EF2}"/>
                      </a:ext>
                    </a:extLst>
                  </p:cNvPr>
                  <p:cNvSpPr/>
                  <p:nvPr/>
                </p:nvSpPr>
                <p:spPr>
                  <a:xfrm>
                    <a:off x="7042889" y="4477624"/>
                    <a:ext cx="963930" cy="1666875"/>
                  </a:xfrm>
                  <a:custGeom>
                    <a:avLst/>
                    <a:gdLst>
                      <a:gd name="connsiteX0" fmla="*/ 3810 w 963930"/>
                      <a:gd name="connsiteY0" fmla="*/ 0 h 1666875"/>
                      <a:gd name="connsiteX1" fmla="*/ 963930 w 963930"/>
                      <a:gd name="connsiteY1" fmla="*/ 1663065 h 1666875"/>
                      <a:gd name="connsiteX2" fmla="*/ 962025 w 963930"/>
                      <a:gd name="connsiteY2" fmla="*/ 1666875 h 1666875"/>
                      <a:gd name="connsiteX3" fmla="*/ 0 w 963930"/>
                      <a:gd name="connsiteY3" fmla="*/ 0 h 1666875"/>
                      <a:gd name="connsiteX4" fmla="*/ 3810 w 963930"/>
                      <a:gd name="connsiteY4" fmla="*/ 0 h 166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930" h="1666875">
                        <a:moveTo>
                          <a:pt x="3810" y="0"/>
                        </a:moveTo>
                        <a:lnTo>
                          <a:pt x="963930" y="1663065"/>
                        </a:lnTo>
                        <a:cubicBezTo>
                          <a:pt x="962978" y="1664018"/>
                          <a:pt x="962978" y="1664970"/>
                          <a:pt x="962025" y="1666875"/>
                        </a:cubicBezTo>
                        <a:lnTo>
                          <a:pt x="0" y="0"/>
                        </a:lnTo>
                        <a:cubicBezTo>
                          <a:pt x="953" y="0"/>
                          <a:pt x="2858"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orma libre: forma 1818">
                    <a:extLst>
                      <a:ext uri="{FF2B5EF4-FFF2-40B4-BE49-F238E27FC236}">
                        <a16:creationId xmlns:a16="http://schemas.microsoft.com/office/drawing/2014/main" id="{EA8B21AA-363E-67AD-C377-32560FFC8172}"/>
                      </a:ext>
                    </a:extLst>
                  </p:cNvPr>
                  <p:cNvSpPr/>
                  <p:nvPr/>
                </p:nvSpPr>
                <p:spPr>
                  <a:xfrm>
                    <a:off x="7038127" y="4477624"/>
                    <a:ext cx="966787" cy="1669732"/>
                  </a:xfrm>
                  <a:custGeom>
                    <a:avLst/>
                    <a:gdLst>
                      <a:gd name="connsiteX0" fmla="*/ 4763 w 966787"/>
                      <a:gd name="connsiteY0" fmla="*/ 0 h 1669732"/>
                      <a:gd name="connsiteX1" fmla="*/ 966788 w 966787"/>
                      <a:gd name="connsiteY1" fmla="*/ 1665923 h 1669732"/>
                      <a:gd name="connsiteX2" fmla="*/ 964883 w 966787"/>
                      <a:gd name="connsiteY2" fmla="*/ 1669732 h 1669732"/>
                      <a:gd name="connsiteX3" fmla="*/ 0 w 966787"/>
                      <a:gd name="connsiteY3" fmla="*/ 0 h 1669732"/>
                      <a:gd name="connsiteX4" fmla="*/ 4763 w 966787"/>
                      <a:gd name="connsiteY4" fmla="*/ 0 h 1669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787" h="1669732">
                        <a:moveTo>
                          <a:pt x="4763" y="0"/>
                        </a:moveTo>
                        <a:lnTo>
                          <a:pt x="966788" y="1665923"/>
                        </a:lnTo>
                        <a:cubicBezTo>
                          <a:pt x="965835" y="1666875"/>
                          <a:pt x="965835" y="1668780"/>
                          <a:pt x="964883" y="1669732"/>
                        </a:cubicBezTo>
                        <a:lnTo>
                          <a:pt x="0" y="0"/>
                        </a:lnTo>
                        <a:cubicBezTo>
                          <a:pt x="1905" y="0"/>
                          <a:pt x="2858" y="0"/>
                          <a:pt x="476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Forma libre: forma 1819">
                    <a:extLst>
                      <a:ext uri="{FF2B5EF4-FFF2-40B4-BE49-F238E27FC236}">
                        <a16:creationId xmlns:a16="http://schemas.microsoft.com/office/drawing/2014/main" id="{77C52BEA-8B6E-C701-308F-83FDF120293D}"/>
                      </a:ext>
                    </a:extLst>
                  </p:cNvPr>
                  <p:cNvSpPr/>
                  <p:nvPr/>
                </p:nvSpPr>
                <p:spPr>
                  <a:xfrm>
                    <a:off x="7033364" y="4477624"/>
                    <a:ext cx="968692" cy="1673542"/>
                  </a:xfrm>
                  <a:custGeom>
                    <a:avLst/>
                    <a:gdLst>
                      <a:gd name="connsiteX0" fmla="*/ 4763 w 968692"/>
                      <a:gd name="connsiteY0" fmla="*/ 0 h 1673542"/>
                      <a:gd name="connsiteX1" fmla="*/ 968693 w 968692"/>
                      <a:gd name="connsiteY1" fmla="*/ 1669732 h 1673542"/>
                      <a:gd name="connsiteX2" fmla="*/ 966788 w 968692"/>
                      <a:gd name="connsiteY2" fmla="*/ 1673543 h 1673542"/>
                      <a:gd name="connsiteX3" fmla="*/ 0 w 968692"/>
                      <a:gd name="connsiteY3" fmla="*/ 0 h 1673542"/>
                      <a:gd name="connsiteX4" fmla="*/ 4763 w 968692"/>
                      <a:gd name="connsiteY4" fmla="*/ 0 h 1673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692" h="1673542">
                        <a:moveTo>
                          <a:pt x="4763" y="0"/>
                        </a:moveTo>
                        <a:lnTo>
                          <a:pt x="968693" y="1669732"/>
                        </a:lnTo>
                        <a:cubicBezTo>
                          <a:pt x="967740" y="1670685"/>
                          <a:pt x="966788" y="1672590"/>
                          <a:pt x="966788" y="1673543"/>
                        </a:cubicBezTo>
                        <a:lnTo>
                          <a:pt x="0" y="0"/>
                        </a:lnTo>
                        <a:cubicBezTo>
                          <a:pt x="1905" y="0"/>
                          <a:pt x="3810" y="0"/>
                          <a:pt x="476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Forma libre: forma 1820">
                    <a:extLst>
                      <a:ext uri="{FF2B5EF4-FFF2-40B4-BE49-F238E27FC236}">
                        <a16:creationId xmlns:a16="http://schemas.microsoft.com/office/drawing/2014/main" id="{5F754529-FA48-17FE-14BD-ACD1740CA583}"/>
                      </a:ext>
                    </a:extLst>
                  </p:cNvPr>
                  <p:cNvSpPr/>
                  <p:nvPr/>
                </p:nvSpPr>
                <p:spPr>
                  <a:xfrm>
                    <a:off x="7028602" y="4477624"/>
                    <a:ext cx="971549" cy="1678305"/>
                  </a:xfrm>
                  <a:custGeom>
                    <a:avLst/>
                    <a:gdLst>
                      <a:gd name="connsiteX0" fmla="*/ 4763 w 971549"/>
                      <a:gd name="connsiteY0" fmla="*/ 0 h 1678305"/>
                      <a:gd name="connsiteX1" fmla="*/ 971550 w 971549"/>
                      <a:gd name="connsiteY1" fmla="*/ 1673543 h 1678305"/>
                      <a:gd name="connsiteX2" fmla="*/ 968693 w 971549"/>
                      <a:gd name="connsiteY2" fmla="*/ 1678305 h 1678305"/>
                      <a:gd name="connsiteX3" fmla="*/ 0 w 971549"/>
                      <a:gd name="connsiteY3" fmla="*/ 0 h 1678305"/>
                      <a:gd name="connsiteX4" fmla="*/ 4763 w 971549"/>
                      <a:gd name="connsiteY4" fmla="*/ 0 h 1678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49" h="1678305">
                        <a:moveTo>
                          <a:pt x="4763" y="0"/>
                        </a:moveTo>
                        <a:lnTo>
                          <a:pt x="971550" y="1673543"/>
                        </a:lnTo>
                        <a:cubicBezTo>
                          <a:pt x="970598" y="1675448"/>
                          <a:pt x="969645" y="1676400"/>
                          <a:pt x="968693" y="1678305"/>
                        </a:cubicBezTo>
                        <a:lnTo>
                          <a:pt x="0" y="0"/>
                        </a:lnTo>
                        <a:cubicBezTo>
                          <a:pt x="1905" y="0"/>
                          <a:pt x="2858" y="0"/>
                          <a:pt x="476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orma libre: forma 1821">
                    <a:extLst>
                      <a:ext uri="{FF2B5EF4-FFF2-40B4-BE49-F238E27FC236}">
                        <a16:creationId xmlns:a16="http://schemas.microsoft.com/office/drawing/2014/main" id="{ED09A711-5F3F-3625-537A-C0991A2386A2}"/>
                      </a:ext>
                    </a:extLst>
                  </p:cNvPr>
                  <p:cNvSpPr/>
                  <p:nvPr/>
                </p:nvSpPr>
                <p:spPr>
                  <a:xfrm>
                    <a:off x="7021935" y="4477624"/>
                    <a:ext cx="975360" cy="1684019"/>
                  </a:xfrm>
                  <a:custGeom>
                    <a:avLst/>
                    <a:gdLst>
                      <a:gd name="connsiteX0" fmla="*/ 6667 w 975360"/>
                      <a:gd name="connsiteY0" fmla="*/ 0 h 1684019"/>
                      <a:gd name="connsiteX1" fmla="*/ 975360 w 975360"/>
                      <a:gd name="connsiteY1" fmla="*/ 1678305 h 1684019"/>
                      <a:gd name="connsiteX2" fmla="*/ 972503 w 975360"/>
                      <a:gd name="connsiteY2" fmla="*/ 1684020 h 1684019"/>
                      <a:gd name="connsiteX3" fmla="*/ 0 w 975360"/>
                      <a:gd name="connsiteY3" fmla="*/ 0 h 1684019"/>
                      <a:gd name="connsiteX4" fmla="*/ 6667 w 975360"/>
                      <a:gd name="connsiteY4" fmla="*/ 0 h 1684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360" h="1684019">
                        <a:moveTo>
                          <a:pt x="6667" y="0"/>
                        </a:moveTo>
                        <a:lnTo>
                          <a:pt x="975360" y="1678305"/>
                        </a:lnTo>
                        <a:cubicBezTo>
                          <a:pt x="974408" y="1680210"/>
                          <a:pt x="973455" y="1682115"/>
                          <a:pt x="972503" y="1684020"/>
                        </a:cubicBezTo>
                        <a:lnTo>
                          <a:pt x="0" y="0"/>
                        </a:lnTo>
                        <a:cubicBezTo>
                          <a:pt x="2858" y="0"/>
                          <a:pt x="4763" y="0"/>
                          <a:pt x="6667"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Forma libre: forma 1822">
                    <a:extLst>
                      <a:ext uri="{FF2B5EF4-FFF2-40B4-BE49-F238E27FC236}">
                        <a16:creationId xmlns:a16="http://schemas.microsoft.com/office/drawing/2014/main" id="{04EA1DC8-5F24-E14C-0C4D-FB8FEB1F2867}"/>
                      </a:ext>
                    </a:extLst>
                  </p:cNvPr>
                  <p:cNvSpPr/>
                  <p:nvPr/>
                </p:nvSpPr>
                <p:spPr>
                  <a:xfrm>
                    <a:off x="7015267" y="4477624"/>
                    <a:ext cx="979169" cy="1690687"/>
                  </a:xfrm>
                  <a:custGeom>
                    <a:avLst/>
                    <a:gdLst>
                      <a:gd name="connsiteX0" fmla="*/ 6667 w 979169"/>
                      <a:gd name="connsiteY0" fmla="*/ 0 h 1690687"/>
                      <a:gd name="connsiteX1" fmla="*/ 979170 w 979169"/>
                      <a:gd name="connsiteY1" fmla="*/ 1684020 h 1690687"/>
                      <a:gd name="connsiteX2" fmla="*/ 975360 w 979169"/>
                      <a:gd name="connsiteY2" fmla="*/ 1690688 h 1690687"/>
                      <a:gd name="connsiteX3" fmla="*/ 0 w 979169"/>
                      <a:gd name="connsiteY3" fmla="*/ 0 h 1690687"/>
                      <a:gd name="connsiteX4" fmla="*/ 6667 w 979169"/>
                      <a:gd name="connsiteY4" fmla="*/ 0 h 1690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169" h="1690687">
                        <a:moveTo>
                          <a:pt x="6667" y="0"/>
                        </a:moveTo>
                        <a:lnTo>
                          <a:pt x="979170" y="1684020"/>
                        </a:lnTo>
                        <a:cubicBezTo>
                          <a:pt x="978218" y="1685925"/>
                          <a:pt x="976313" y="1687830"/>
                          <a:pt x="975360" y="1690688"/>
                        </a:cubicBezTo>
                        <a:lnTo>
                          <a:pt x="0" y="0"/>
                        </a:lnTo>
                        <a:cubicBezTo>
                          <a:pt x="1905" y="0"/>
                          <a:pt x="4763" y="0"/>
                          <a:pt x="6667"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Forma libre: forma 1823">
                    <a:extLst>
                      <a:ext uri="{FF2B5EF4-FFF2-40B4-BE49-F238E27FC236}">
                        <a16:creationId xmlns:a16="http://schemas.microsoft.com/office/drawing/2014/main" id="{D1E0B9D1-9313-0154-E98C-CB13C3B01CA6}"/>
                      </a:ext>
                    </a:extLst>
                  </p:cNvPr>
                  <p:cNvSpPr/>
                  <p:nvPr/>
                </p:nvSpPr>
                <p:spPr>
                  <a:xfrm>
                    <a:off x="7005742" y="4477624"/>
                    <a:ext cx="984884" cy="1698307"/>
                  </a:xfrm>
                  <a:custGeom>
                    <a:avLst/>
                    <a:gdLst>
                      <a:gd name="connsiteX0" fmla="*/ 9525 w 984884"/>
                      <a:gd name="connsiteY0" fmla="*/ 0 h 1698307"/>
                      <a:gd name="connsiteX1" fmla="*/ 984885 w 984884"/>
                      <a:gd name="connsiteY1" fmla="*/ 1689735 h 1698307"/>
                      <a:gd name="connsiteX2" fmla="*/ 980123 w 984884"/>
                      <a:gd name="connsiteY2" fmla="*/ 1698307 h 1698307"/>
                      <a:gd name="connsiteX3" fmla="*/ 0 w 984884"/>
                      <a:gd name="connsiteY3" fmla="*/ 0 h 1698307"/>
                      <a:gd name="connsiteX4" fmla="*/ 9525 w 984884"/>
                      <a:gd name="connsiteY4" fmla="*/ 0 h 1698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884" h="1698307">
                        <a:moveTo>
                          <a:pt x="9525" y="0"/>
                        </a:moveTo>
                        <a:lnTo>
                          <a:pt x="984885" y="1689735"/>
                        </a:lnTo>
                        <a:cubicBezTo>
                          <a:pt x="982980" y="1692593"/>
                          <a:pt x="982028" y="1695450"/>
                          <a:pt x="980123" y="1698307"/>
                        </a:cubicBezTo>
                        <a:lnTo>
                          <a:pt x="0" y="0"/>
                        </a:lnTo>
                        <a:cubicBezTo>
                          <a:pt x="2857" y="0"/>
                          <a:pt x="5715" y="0"/>
                          <a:pt x="952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Forma libre: forma 1824">
                    <a:extLst>
                      <a:ext uri="{FF2B5EF4-FFF2-40B4-BE49-F238E27FC236}">
                        <a16:creationId xmlns:a16="http://schemas.microsoft.com/office/drawing/2014/main" id="{C74FF41F-6D9E-2F16-E28E-70545827B5AC}"/>
                      </a:ext>
                    </a:extLst>
                  </p:cNvPr>
                  <p:cNvSpPr/>
                  <p:nvPr/>
                </p:nvSpPr>
                <p:spPr>
                  <a:xfrm>
                    <a:off x="6964785" y="4477624"/>
                    <a:ext cx="1021079" cy="1733550"/>
                  </a:xfrm>
                  <a:custGeom>
                    <a:avLst/>
                    <a:gdLst>
                      <a:gd name="connsiteX0" fmla="*/ 40958 w 1021079"/>
                      <a:gd name="connsiteY0" fmla="*/ 0 h 1733550"/>
                      <a:gd name="connsiteX1" fmla="*/ 1021080 w 1021079"/>
                      <a:gd name="connsiteY1" fmla="*/ 1698307 h 1733550"/>
                      <a:gd name="connsiteX2" fmla="*/ 1001078 w 1021079"/>
                      <a:gd name="connsiteY2" fmla="*/ 1733550 h 1733550"/>
                      <a:gd name="connsiteX3" fmla="*/ 0 w 1021079"/>
                      <a:gd name="connsiteY3" fmla="*/ 0 h 1733550"/>
                      <a:gd name="connsiteX4" fmla="*/ 40958 w 1021079"/>
                      <a:gd name="connsiteY4" fmla="*/ 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079" h="1733550">
                        <a:moveTo>
                          <a:pt x="40958" y="0"/>
                        </a:moveTo>
                        <a:lnTo>
                          <a:pt x="1021080" y="1698307"/>
                        </a:lnTo>
                        <a:cubicBezTo>
                          <a:pt x="1008698" y="1720215"/>
                          <a:pt x="1001078" y="1733550"/>
                          <a:pt x="1001078" y="1733550"/>
                        </a:cubicBezTo>
                        <a:lnTo>
                          <a:pt x="0" y="0"/>
                        </a:lnTo>
                        <a:cubicBezTo>
                          <a:pt x="0" y="0"/>
                          <a:pt x="15240" y="0"/>
                          <a:pt x="409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63" name="Gráfico 436">
                <a:extLst>
                  <a:ext uri="{FF2B5EF4-FFF2-40B4-BE49-F238E27FC236}">
                    <a16:creationId xmlns:a16="http://schemas.microsoft.com/office/drawing/2014/main" id="{0A191526-52CD-28C9-55F8-75C9458E3894}"/>
                  </a:ext>
                </a:extLst>
              </p:cNvPr>
              <p:cNvGrpSpPr/>
              <p:nvPr/>
            </p:nvGrpSpPr>
            <p:grpSpPr>
              <a:xfrm>
                <a:off x="9901342" y="2744074"/>
                <a:ext cx="1066800" cy="1733550"/>
                <a:chOff x="9901342" y="2744074"/>
                <a:chExt cx="1066800" cy="1733550"/>
              </a:xfrm>
              <a:grpFill/>
            </p:grpSpPr>
            <p:sp>
              <p:nvSpPr>
                <p:cNvPr id="317" name="Forma libre: forma 1773">
                  <a:extLst>
                    <a:ext uri="{FF2B5EF4-FFF2-40B4-BE49-F238E27FC236}">
                      <a16:creationId xmlns:a16="http://schemas.microsoft.com/office/drawing/2014/main" id="{AFA89C54-1D1C-7DD4-191C-E6B0CA9CC730}"/>
                    </a:ext>
                  </a:extLst>
                </p:cNvPr>
                <p:cNvSpPr/>
                <p:nvPr/>
              </p:nvSpPr>
              <p:spPr>
                <a:xfrm>
                  <a:off x="9901342" y="2744074"/>
                  <a:ext cx="1066800" cy="1733550"/>
                </a:xfrm>
                <a:custGeom>
                  <a:avLst/>
                  <a:gdLst>
                    <a:gd name="connsiteX0" fmla="*/ 0 w 1066800"/>
                    <a:gd name="connsiteY0" fmla="*/ 114300 h 1733550"/>
                    <a:gd name="connsiteX1" fmla="*/ 65723 w 1066800"/>
                    <a:gd name="connsiteY1" fmla="*/ 0 h 1733550"/>
                    <a:gd name="connsiteX2" fmla="*/ 1066800 w 1066800"/>
                    <a:gd name="connsiteY2" fmla="*/ 1733550 h 1733550"/>
                    <a:gd name="connsiteX3" fmla="*/ 934403 w 1066800"/>
                    <a:gd name="connsiteY3" fmla="*/ 1733550 h 1733550"/>
                    <a:gd name="connsiteX4" fmla="*/ 0 w 1066800"/>
                    <a:gd name="connsiteY4" fmla="*/ 11430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00" h="1733550">
                      <a:moveTo>
                        <a:pt x="0" y="114300"/>
                      </a:moveTo>
                      <a:cubicBezTo>
                        <a:pt x="36195" y="51435"/>
                        <a:pt x="65723" y="0"/>
                        <a:pt x="65723" y="0"/>
                      </a:cubicBezTo>
                      <a:lnTo>
                        <a:pt x="1066800" y="1733550"/>
                      </a:lnTo>
                      <a:cubicBezTo>
                        <a:pt x="1066800" y="1733550"/>
                        <a:pt x="1007745" y="1733550"/>
                        <a:pt x="934403" y="1733550"/>
                      </a:cubicBezTo>
                      <a:cubicBezTo>
                        <a:pt x="935355" y="1733550"/>
                        <a:pt x="0" y="114300"/>
                        <a:pt x="0" y="11430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18" name="Gráfico 436">
                  <a:extLst>
                    <a:ext uri="{FF2B5EF4-FFF2-40B4-BE49-F238E27FC236}">
                      <a16:creationId xmlns:a16="http://schemas.microsoft.com/office/drawing/2014/main" id="{BAB00E72-9EE9-479D-ED7D-74AE8AA04CBE}"/>
                    </a:ext>
                  </a:extLst>
                </p:cNvPr>
                <p:cNvGrpSpPr/>
                <p:nvPr/>
              </p:nvGrpSpPr>
              <p:grpSpPr>
                <a:xfrm>
                  <a:off x="9901342" y="2744074"/>
                  <a:ext cx="1066800" cy="1733550"/>
                  <a:chOff x="9901342" y="2744074"/>
                  <a:chExt cx="1066800" cy="1733550"/>
                </a:xfrm>
                <a:grpFill/>
              </p:grpSpPr>
              <p:sp>
                <p:nvSpPr>
                  <p:cNvPr id="319" name="Forma libre: forma 1775">
                    <a:extLst>
                      <a:ext uri="{FF2B5EF4-FFF2-40B4-BE49-F238E27FC236}">
                        <a16:creationId xmlns:a16="http://schemas.microsoft.com/office/drawing/2014/main" id="{93712C4D-0418-DB91-A7FA-50BA195C81C0}"/>
                      </a:ext>
                    </a:extLst>
                  </p:cNvPr>
                  <p:cNvSpPr/>
                  <p:nvPr/>
                </p:nvSpPr>
                <p:spPr>
                  <a:xfrm>
                    <a:off x="9901342" y="2853611"/>
                    <a:ext cx="940117" cy="1624012"/>
                  </a:xfrm>
                  <a:custGeom>
                    <a:avLst/>
                    <a:gdLst>
                      <a:gd name="connsiteX0" fmla="*/ 935355 w 940117"/>
                      <a:gd name="connsiteY0" fmla="*/ 1624013 h 1624012"/>
                      <a:gd name="connsiteX1" fmla="*/ 0 w 940117"/>
                      <a:gd name="connsiteY1" fmla="*/ 4763 h 1624012"/>
                      <a:gd name="connsiteX2" fmla="*/ 2858 w 940117"/>
                      <a:gd name="connsiteY2" fmla="*/ 0 h 1624012"/>
                      <a:gd name="connsiteX3" fmla="*/ 940118 w 940117"/>
                      <a:gd name="connsiteY3" fmla="*/ 1624013 h 1624012"/>
                      <a:gd name="connsiteX4" fmla="*/ 935355 w 940117"/>
                      <a:gd name="connsiteY4" fmla="*/ 1624013 h 162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0117" h="1624012">
                        <a:moveTo>
                          <a:pt x="935355" y="1624013"/>
                        </a:moveTo>
                        <a:lnTo>
                          <a:pt x="0" y="4763"/>
                        </a:lnTo>
                        <a:cubicBezTo>
                          <a:pt x="953" y="2858"/>
                          <a:pt x="1905" y="1905"/>
                          <a:pt x="2858" y="0"/>
                        </a:cubicBezTo>
                        <a:lnTo>
                          <a:pt x="940118" y="1624013"/>
                        </a:lnTo>
                        <a:cubicBezTo>
                          <a:pt x="938213" y="1624013"/>
                          <a:pt x="936308" y="1624013"/>
                          <a:pt x="935355" y="162401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orma libre: forma 1776">
                    <a:extLst>
                      <a:ext uri="{FF2B5EF4-FFF2-40B4-BE49-F238E27FC236}">
                        <a16:creationId xmlns:a16="http://schemas.microsoft.com/office/drawing/2014/main" id="{8A7435ED-6965-6D48-3963-84930C32F9C7}"/>
                      </a:ext>
                    </a:extLst>
                  </p:cNvPr>
                  <p:cNvSpPr/>
                  <p:nvPr/>
                </p:nvSpPr>
                <p:spPr>
                  <a:xfrm>
                    <a:off x="9904200" y="2846944"/>
                    <a:ext cx="943927" cy="1630679"/>
                  </a:xfrm>
                  <a:custGeom>
                    <a:avLst/>
                    <a:gdLst>
                      <a:gd name="connsiteX0" fmla="*/ 937260 w 943927"/>
                      <a:gd name="connsiteY0" fmla="*/ 1630680 h 1630679"/>
                      <a:gd name="connsiteX1" fmla="*/ 0 w 943927"/>
                      <a:gd name="connsiteY1" fmla="*/ 6667 h 1630679"/>
                      <a:gd name="connsiteX2" fmla="*/ 3810 w 943927"/>
                      <a:gd name="connsiteY2" fmla="*/ 0 h 1630679"/>
                      <a:gd name="connsiteX3" fmla="*/ 943928 w 943927"/>
                      <a:gd name="connsiteY3" fmla="*/ 1630680 h 1630679"/>
                      <a:gd name="connsiteX4" fmla="*/ 937260 w 943927"/>
                      <a:gd name="connsiteY4" fmla="*/ 1630680 h 1630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3927" h="1630679">
                        <a:moveTo>
                          <a:pt x="937260" y="1630680"/>
                        </a:moveTo>
                        <a:lnTo>
                          <a:pt x="0" y="6667"/>
                        </a:lnTo>
                        <a:cubicBezTo>
                          <a:pt x="953" y="4763"/>
                          <a:pt x="2857" y="2858"/>
                          <a:pt x="3810" y="0"/>
                        </a:cubicBezTo>
                        <a:lnTo>
                          <a:pt x="943928" y="1630680"/>
                        </a:lnTo>
                        <a:cubicBezTo>
                          <a:pt x="942022" y="1630680"/>
                          <a:pt x="939165" y="1630680"/>
                          <a:pt x="937260" y="163068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orma libre: forma 1777">
                    <a:extLst>
                      <a:ext uri="{FF2B5EF4-FFF2-40B4-BE49-F238E27FC236}">
                        <a16:creationId xmlns:a16="http://schemas.microsoft.com/office/drawing/2014/main" id="{7ED811E9-ECFE-BBF1-F732-352C14BABA9D}"/>
                      </a:ext>
                    </a:extLst>
                  </p:cNvPr>
                  <p:cNvSpPr/>
                  <p:nvPr/>
                </p:nvSpPr>
                <p:spPr>
                  <a:xfrm>
                    <a:off x="9908010" y="2828846"/>
                    <a:ext cx="962025" cy="1648777"/>
                  </a:xfrm>
                  <a:custGeom>
                    <a:avLst/>
                    <a:gdLst>
                      <a:gd name="connsiteX0" fmla="*/ 940118 w 962025"/>
                      <a:gd name="connsiteY0" fmla="*/ 1648778 h 1648777"/>
                      <a:gd name="connsiteX1" fmla="*/ 0 w 962025"/>
                      <a:gd name="connsiteY1" fmla="*/ 19050 h 1648777"/>
                      <a:gd name="connsiteX2" fmla="*/ 10478 w 962025"/>
                      <a:gd name="connsiteY2" fmla="*/ 0 h 1648777"/>
                      <a:gd name="connsiteX3" fmla="*/ 962025 w 962025"/>
                      <a:gd name="connsiteY3" fmla="*/ 1648778 h 1648777"/>
                      <a:gd name="connsiteX4" fmla="*/ 940118 w 962025"/>
                      <a:gd name="connsiteY4" fmla="*/ 1648778 h 164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1648777">
                        <a:moveTo>
                          <a:pt x="940118" y="1648778"/>
                        </a:moveTo>
                        <a:lnTo>
                          <a:pt x="0" y="19050"/>
                        </a:lnTo>
                        <a:cubicBezTo>
                          <a:pt x="3810" y="12383"/>
                          <a:pt x="7620" y="6668"/>
                          <a:pt x="10478" y="0"/>
                        </a:cubicBezTo>
                        <a:lnTo>
                          <a:pt x="962025" y="1648778"/>
                        </a:lnTo>
                        <a:cubicBezTo>
                          <a:pt x="955357" y="1648778"/>
                          <a:pt x="947738" y="1648778"/>
                          <a:pt x="940118" y="164877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orma libre: forma 1778">
                    <a:extLst>
                      <a:ext uri="{FF2B5EF4-FFF2-40B4-BE49-F238E27FC236}">
                        <a16:creationId xmlns:a16="http://schemas.microsoft.com/office/drawing/2014/main" id="{FDD05616-8ED9-799D-7675-D95C1D10E8BD}"/>
                      </a:ext>
                    </a:extLst>
                  </p:cNvPr>
                  <p:cNvSpPr/>
                  <p:nvPr/>
                </p:nvSpPr>
                <p:spPr>
                  <a:xfrm>
                    <a:off x="9918487" y="2821226"/>
                    <a:ext cx="961072" cy="1656397"/>
                  </a:xfrm>
                  <a:custGeom>
                    <a:avLst/>
                    <a:gdLst>
                      <a:gd name="connsiteX0" fmla="*/ 951547 w 961072"/>
                      <a:gd name="connsiteY0" fmla="*/ 1656398 h 1656397"/>
                      <a:gd name="connsiteX1" fmla="*/ 0 w 961072"/>
                      <a:gd name="connsiteY1" fmla="*/ 7620 h 1656397"/>
                      <a:gd name="connsiteX2" fmla="*/ 4763 w 961072"/>
                      <a:gd name="connsiteY2" fmla="*/ 0 h 1656397"/>
                      <a:gd name="connsiteX3" fmla="*/ 961072 w 961072"/>
                      <a:gd name="connsiteY3" fmla="*/ 1656398 h 1656397"/>
                      <a:gd name="connsiteX4" fmla="*/ 951547 w 961072"/>
                      <a:gd name="connsiteY4" fmla="*/ 1656398 h 1656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1072" h="1656397">
                        <a:moveTo>
                          <a:pt x="951547" y="1656398"/>
                        </a:moveTo>
                        <a:lnTo>
                          <a:pt x="0" y="7620"/>
                        </a:lnTo>
                        <a:cubicBezTo>
                          <a:pt x="1905" y="4763"/>
                          <a:pt x="2857" y="2857"/>
                          <a:pt x="4763" y="0"/>
                        </a:cubicBezTo>
                        <a:lnTo>
                          <a:pt x="961072" y="1656398"/>
                        </a:lnTo>
                        <a:cubicBezTo>
                          <a:pt x="958215" y="1656398"/>
                          <a:pt x="955357" y="1656398"/>
                          <a:pt x="951547" y="165639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orma libre: forma 1779">
                    <a:extLst>
                      <a:ext uri="{FF2B5EF4-FFF2-40B4-BE49-F238E27FC236}">
                        <a16:creationId xmlns:a16="http://schemas.microsoft.com/office/drawing/2014/main" id="{F8FFFA06-BC95-26DA-408A-C808DFA954DE}"/>
                      </a:ext>
                    </a:extLst>
                  </p:cNvPr>
                  <p:cNvSpPr/>
                  <p:nvPr/>
                </p:nvSpPr>
                <p:spPr>
                  <a:xfrm>
                    <a:off x="9923250" y="2815511"/>
                    <a:ext cx="962025" cy="1662112"/>
                  </a:xfrm>
                  <a:custGeom>
                    <a:avLst/>
                    <a:gdLst>
                      <a:gd name="connsiteX0" fmla="*/ 956310 w 962025"/>
                      <a:gd name="connsiteY0" fmla="*/ 1662113 h 1662112"/>
                      <a:gd name="connsiteX1" fmla="*/ 0 w 962025"/>
                      <a:gd name="connsiteY1" fmla="*/ 5715 h 1662112"/>
                      <a:gd name="connsiteX2" fmla="*/ 2857 w 962025"/>
                      <a:gd name="connsiteY2" fmla="*/ 0 h 1662112"/>
                      <a:gd name="connsiteX3" fmla="*/ 962025 w 962025"/>
                      <a:gd name="connsiteY3" fmla="*/ 1662113 h 1662112"/>
                      <a:gd name="connsiteX4" fmla="*/ 956310 w 962025"/>
                      <a:gd name="connsiteY4" fmla="*/ 1662113 h 1662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1662112">
                        <a:moveTo>
                          <a:pt x="956310" y="1662113"/>
                        </a:moveTo>
                        <a:lnTo>
                          <a:pt x="0" y="5715"/>
                        </a:lnTo>
                        <a:cubicBezTo>
                          <a:pt x="953" y="3810"/>
                          <a:pt x="1905" y="1905"/>
                          <a:pt x="2857" y="0"/>
                        </a:cubicBezTo>
                        <a:lnTo>
                          <a:pt x="962025" y="1662113"/>
                        </a:lnTo>
                        <a:cubicBezTo>
                          <a:pt x="960120" y="1662113"/>
                          <a:pt x="958215" y="1662113"/>
                          <a:pt x="956310" y="166211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orma libre: forma 1780">
                    <a:extLst>
                      <a:ext uri="{FF2B5EF4-FFF2-40B4-BE49-F238E27FC236}">
                        <a16:creationId xmlns:a16="http://schemas.microsoft.com/office/drawing/2014/main" id="{50322DFC-15F7-8A2B-4757-C51368784D81}"/>
                      </a:ext>
                    </a:extLst>
                  </p:cNvPr>
                  <p:cNvSpPr/>
                  <p:nvPr/>
                </p:nvSpPr>
                <p:spPr>
                  <a:xfrm>
                    <a:off x="9926107" y="2810749"/>
                    <a:ext cx="964882" cy="1666875"/>
                  </a:xfrm>
                  <a:custGeom>
                    <a:avLst/>
                    <a:gdLst>
                      <a:gd name="connsiteX0" fmla="*/ 959168 w 964882"/>
                      <a:gd name="connsiteY0" fmla="*/ 1666875 h 1666875"/>
                      <a:gd name="connsiteX1" fmla="*/ 0 w 964882"/>
                      <a:gd name="connsiteY1" fmla="*/ 4763 h 1666875"/>
                      <a:gd name="connsiteX2" fmla="*/ 2858 w 964882"/>
                      <a:gd name="connsiteY2" fmla="*/ 0 h 1666875"/>
                      <a:gd name="connsiteX3" fmla="*/ 964883 w 964882"/>
                      <a:gd name="connsiteY3" fmla="*/ 1666875 h 1666875"/>
                      <a:gd name="connsiteX4" fmla="*/ 959168 w 964882"/>
                      <a:gd name="connsiteY4" fmla="*/ 1666875 h 166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882" h="1666875">
                        <a:moveTo>
                          <a:pt x="959168" y="1666875"/>
                        </a:moveTo>
                        <a:lnTo>
                          <a:pt x="0" y="4763"/>
                        </a:lnTo>
                        <a:cubicBezTo>
                          <a:pt x="953" y="2858"/>
                          <a:pt x="1905" y="1905"/>
                          <a:pt x="2858" y="0"/>
                        </a:cubicBezTo>
                        <a:lnTo>
                          <a:pt x="964883" y="1666875"/>
                        </a:lnTo>
                        <a:cubicBezTo>
                          <a:pt x="962978" y="1666875"/>
                          <a:pt x="961072" y="1666875"/>
                          <a:pt x="959168" y="166687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orma libre: forma 1781">
                    <a:extLst>
                      <a:ext uri="{FF2B5EF4-FFF2-40B4-BE49-F238E27FC236}">
                        <a16:creationId xmlns:a16="http://schemas.microsoft.com/office/drawing/2014/main" id="{9D0DEE13-FF17-68AF-6844-377533F5F522}"/>
                      </a:ext>
                    </a:extLst>
                  </p:cNvPr>
                  <p:cNvSpPr/>
                  <p:nvPr/>
                </p:nvSpPr>
                <p:spPr>
                  <a:xfrm>
                    <a:off x="9928965" y="2805986"/>
                    <a:ext cx="967739" cy="1671637"/>
                  </a:xfrm>
                  <a:custGeom>
                    <a:avLst/>
                    <a:gdLst>
                      <a:gd name="connsiteX0" fmla="*/ 962025 w 967739"/>
                      <a:gd name="connsiteY0" fmla="*/ 1671638 h 1671637"/>
                      <a:gd name="connsiteX1" fmla="*/ 0 w 967739"/>
                      <a:gd name="connsiteY1" fmla="*/ 4763 h 1671637"/>
                      <a:gd name="connsiteX2" fmla="*/ 2857 w 967739"/>
                      <a:gd name="connsiteY2" fmla="*/ 0 h 1671637"/>
                      <a:gd name="connsiteX3" fmla="*/ 967740 w 967739"/>
                      <a:gd name="connsiteY3" fmla="*/ 1671638 h 1671637"/>
                      <a:gd name="connsiteX4" fmla="*/ 962025 w 967739"/>
                      <a:gd name="connsiteY4" fmla="*/ 1671638 h 1671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9" h="1671637">
                        <a:moveTo>
                          <a:pt x="962025" y="1671638"/>
                        </a:moveTo>
                        <a:lnTo>
                          <a:pt x="0" y="4763"/>
                        </a:lnTo>
                        <a:cubicBezTo>
                          <a:pt x="952" y="2858"/>
                          <a:pt x="1905" y="1905"/>
                          <a:pt x="2857" y="0"/>
                        </a:cubicBezTo>
                        <a:lnTo>
                          <a:pt x="967740" y="1671638"/>
                        </a:lnTo>
                        <a:cubicBezTo>
                          <a:pt x="965835" y="1671638"/>
                          <a:pt x="963930" y="1671638"/>
                          <a:pt x="962025" y="167163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orma libre: forma 1782">
                    <a:extLst>
                      <a:ext uri="{FF2B5EF4-FFF2-40B4-BE49-F238E27FC236}">
                        <a16:creationId xmlns:a16="http://schemas.microsoft.com/office/drawing/2014/main" id="{F39E7915-24BE-1CDB-9428-82868CC18FC1}"/>
                      </a:ext>
                    </a:extLst>
                  </p:cNvPr>
                  <p:cNvSpPr/>
                  <p:nvPr/>
                </p:nvSpPr>
                <p:spPr>
                  <a:xfrm>
                    <a:off x="9931822" y="2802176"/>
                    <a:ext cx="969644" cy="1675447"/>
                  </a:xfrm>
                  <a:custGeom>
                    <a:avLst/>
                    <a:gdLst>
                      <a:gd name="connsiteX0" fmla="*/ 964882 w 969644"/>
                      <a:gd name="connsiteY0" fmla="*/ 1675448 h 1675447"/>
                      <a:gd name="connsiteX1" fmla="*/ 0 w 969644"/>
                      <a:gd name="connsiteY1" fmla="*/ 3810 h 1675447"/>
                      <a:gd name="connsiteX2" fmla="*/ 2857 w 969644"/>
                      <a:gd name="connsiteY2" fmla="*/ 0 h 1675447"/>
                      <a:gd name="connsiteX3" fmla="*/ 969645 w 969644"/>
                      <a:gd name="connsiteY3" fmla="*/ 1675448 h 1675447"/>
                      <a:gd name="connsiteX4" fmla="*/ 964882 w 969644"/>
                      <a:gd name="connsiteY4" fmla="*/ 1675448 h 1675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4" h="1675447">
                        <a:moveTo>
                          <a:pt x="964882" y="1675448"/>
                        </a:moveTo>
                        <a:lnTo>
                          <a:pt x="0" y="3810"/>
                        </a:lnTo>
                        <a:cubicBezTo>
                          <a:pt x="953" y="2858"/>
                          <a:pt x="1905" y="952"/>
                          <a:pt x="2857" y="0"/>
                        </a:cubicBezTo>
                        <a:lnTo>
                          <a:pt x="969645" y="1675448"/>
                        </a:lnTo>
                        <a:cubicBezTo>
                          <a:pt x="967740" y="1675448"/>
                          <a:pt x="965835" y="1675448"/>
                          <a:pt x="964882" y="167544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orma libre: forma 1783">
                    <a:extLst>
                      <a:ext uri="{FF2B5EF4-FFF2-40B4-BE49-F238E27FC236}">
                        <a16:creationId xmlns:a16="http://schemas.microsoft.com/office/drawing/2014/main" id="{57A5CA98-E53C-7A5A-1FFE-4EB43695B434}"/>
                      </a:ext>
                    </a:extLst>
                  </p:cNvPr>
                  <p:cNvSpPr/>
                  <p:nvPr/>
                </p:nvSpPr>
                <p:spPr>
                  <a:xfrm>
                    <a:off x="9933727" y="2798366"/>
                    <a:ext cx="972502" cy="1679257"/>
                  </a:xfrm>
                  <a:custGeom>
                    <a:avLst/>
                    <a:gdLst>
                      <a:gd name="connsiteX0" fmla="*/ 967740 w 972502"/>
                      <a:gd name="connsiteY0" fmla="*/ 1679258 h 1679257"/>
                      <a:gd name="connsiteX1" fmla="*/ 0 w 972502"/>
                      <a:gd name="connsiteY1" fmla="*/ 3810 h 1679257"/>
                      <a:gd name="connsiteX2" fmla="*/ 1905 w 972502"/>
                      <a:gd name="connsiteY2" fmla="*/ 0 h 1679257"/>
                      <a:gd name="connsiteX3" fmla="*/ 972502 w 972502"/>
                      <a:gd name="connsiteY3" fmla="*/ 1679258 h 1679257"/>
                      <a:gd name="connsiteX4" fmla="*/ 967740 w 972502"/>
                      <a:gd name="connsiteY4" fmla="*/ 1679258 h 1679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502" h="1679257">
                        <a:moveTo>
                          <a:pt x="967740" y="1679258"/>
                        </a:moveTo>
                        <a:lnTo>
                          <a:pt x="0" y="3810"/>
                        </a:lnTo>
                        <a:cubicBezTo>
                          <a:pt x="952" y="2858"/>
                          <a:pt x="1905" y="953"/>
                          <a:pt x="1905" y="0"/>
                        </a:cubicBezTo>
                        <a:lnTo>
                          <a:pt x="972502" y="1679258"/>
                        </a:lnTo>
                        <a:cubicBezTo>
                          <a:pt x="970597" y="1679258"/>
                          <a:pt x="969645" y="1679258"/>
                          <a:pt x="967740" y="167925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orma libre: forma 1784">
                    <a:extLst>
                      <a:ext uri="{FF2B5EF4-FFF2-40B4-BE49-F238E27FC236}">
                        <a16:creationId xmlns:a16="http://schemas.microsoft.com/office/drawing/2014/main" id="{6A10C345-E558-00F7-F9D7-91EB9D0FB244}"/>
                      </a:ext>
                    </a:extLst>
                  </p:cNvPr>
                  <p:cNvSpPr/>
                  <p:nvPr/>
                </p:nvSpPr>
                <p:spPr>
                  <a:xfrm>
                    <a:off x="9936585" y="2794556"/>
                    <a:ext cx="974407" cy="1683067"/>
                  </a:xfrm>
                  <a:custGeom>
                    <a:avLst/>
                    <a:gdLst>
                      <a:gd name="connsiteX0" fmla="*/ 969645 w 974407"/>
                      <a:gd name="connsiteY0" fmla="*/ 1683068 h 1683067"/>
                      <a:gd name="connsiteX1" fmla="*/ 0 w 974407"/>
                      <a:gd name="connsiteY1" fmla="*/ 3810 h 1683067"/>
                      <a:gd name="connsiteX2" fmla="*/ 1905 w 974407"/>
                      <a:gd name="connsiteY2" fmla="*/ 0 h 1683067"/>
                      <a:gd name="connsiteX3" fmla="*/ 974407 w 974407"/>
                      <a:gd name="connsiteY3" fmla="*/ 1683068 h 1683067"/>
                      <a:gd name="connsiteX4" fmla="*/ 969645 w 974407"/>
                      <a:gd name="connsiteY4" fmla="*/ 1683068 h 1683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407" h="1683067">
                        <a:moveTo>
                          <a:pt x="969645" y="1683068"/>
                        </a:moveTo>
                        <a:lnTo>
                          <a:pt x="0" y="3810"/>
                        </a:lnTo>
                        <a:cubicBezTo>
                          <a:pt x="953" y="2857"/>
                          <a:pt x="1905" y="952"/>
                          <a:pt x="1905" y="0"/>
                        </a:cubicBezTo>
                        <a:lnTo>
                          <a:pt x="974407" y="1683068"/>
                        </a:lnTo>
                        <a:cubicBezTo>
                          <a:pt x="972503" y="1683068"/>
                          <a:pt x="970597" y="1683068"/>
                          <a:pt x="969645" y="168306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orma libre: forma 1785">
                    <a:extLst>
                      <a:ext uri="{FF2B5EF4-FFF2-40B4-BE49-F238E27FC236}">
                        <a16:creationId xmlns:a16="http://schemas.microsoft.com/office/drawing/2014/main" id="{EEE3BD6B-6B30-ED2E-4B9B-FF20D36B857A}"/>
                      </a:ext>
                    </a:extLst>
                  </p:cNvPr>
                  <p:cNvSpPr/>
                  <p:nvPr/>
                </p:nvSpPr>
                <p:spPr>
                  <a:xfrm>
                    <a:off x="9938490" y="2789794"/>
                    <a:ext cx="977264" cy="1687829"/>
                  </a:xfrm>
                  <a:custGeom>
                    <a:avLst/>
                    <a:gdLst>
                      <a:gd name="connsiteX0" fmla="*/ 972502 w 977264"/>
                      <a:gd name="connsiteY0" fmla="*/ 1687830 h 1687829"/>
                      <a:gd name="connsiteX1" fmla="*/ 0 w 977264"/>
                      <a:gd name="connsiteY1" fmla="*/ 3810 h 1687829"/>
                      <a:gd name="connsiteX2" fmla="*/ 1905 w 977264"/>
                      <a:gd name="connsiteY2" fmla="*/ 0 h 1687829"/>
                      <a:gd name="connsiteX3" fmla="*/ 977265 w 977264"/>
                      <a:gd name="connsiteY3" fmla="*/ 1687830 h 1687829"/>
                      <a:gd name="connsiteX4" fmla="*/ 972502 w 977264"/>
                      <a:gd name="connsiteY4" fmla="*/ 1687830 h 1687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7264" h="1687829">
                        <a:moveTo>
                          <a:pt x="972502" y="1687830"/>
                        </a:moveTo>
                        <a:lnTo>
                          <a:pt x="0" y="3810"/>
                        </a:lnTo>
                        <a:cubicBezTo>
                          <a:pt x="952" y="2857"/>
                          <a:pt x="1905" y="952"/>
                          <a:pt x="1905" y="0"/>
                        </a:cubicBezTo>
                        <a:lnTo>
                          <a:pt x="977265" y="1687830"/>
                        </a:lnTo>
                        <a:cubicBezTo>
                          <a:pt x="975360" y="1687830"/>
                          <a:pt x="973455" y="1687830"/>
                          <a:pt x="972502" y="168783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orma libre: forma 1786">
                    <a:extLst>
                      <a:ext uri="{FF2B5EF4-FFF2-40B4-BE49-F238E27FC236}">
                        <a16:creationId xmlns:a16="http://schemas.microsoft.com/office/drawing/2014/main" id="{152FB05F-A7F8-7134-08B2-8F48F187058F}"/>
                      </a:ext>
                    </a:extLst>
                  </p:cNvPr>
                  <p:cNvSpPr/>
                  <p:nvPr/>
                </p:nvSpPr>
                <p:spPr>
                  <a:xfrm>
                    <a:off x="9941347" y="2785984"/>
                    <a:ext cx="978217" cy="1691639"/>
                  </a:xfrm>
                  <a:custGeom>
                    <a:avLst/>
                    <a:gdLst>
                      <a:gd name="connsiteX0" fmla="*/ 974407 w 978217"/>
                      <a:gd name="connsiteY0" fmla="*/ 1691640 h 1691639"/>
                      <a:gd name="connsiteX1" fmla="*/ 0 w 978217"/>
                      <a:gd name="connsiteY1" fmla="*/ 3810 h 1691639"/>
                      <a:gd name="connsiteX2" fmla="*/ 1905 w 978217"/>
                      <a:gd name="connsiteY2" fmla="*/ 0 h 1691639"/>
                      <a:gd name="connsiteX3" fmla="*/ 978218 w 978217"/>
                      <a:gd name="connsiteY3" fmla="*/ 1691640 h 1691639"/>
                      <a:gd name="connsiteX4" fmla="*/ 974407 w 978217"/>
                      <a:gd name="connsiteY4" fmla="*/ 1691640 h 169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217" h="1691639">
                        <a:moveTo>
                          <a:pt x="974407" y="1691640"/>
                        </a:moveTo>
                        <a:lnTo>
                          <a:pt x="0" y="3810"/>
                        </a:lnTo>
                        <a:cubicBezTo>
                          <a:pt x="953" y="2857"/>
                          <a:pt x="1905" y="952"/>
                          <a:pt x="1905" y="0"/>
                        </a:cubicBezTo>
                        <a:lnTo>
                          <a:pt x="978218" y="1691640"/>
                        </a:lnTo>
                        <a:cubicBezTo>
                          <a:pt x="977265" y="1691640"/>
                          <a:pt x="975360" y="1691640"/>
                          <a:pt x="974407" y="169164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orma libre: forma 1787">
                    <a:extLst>
                      <a:ext uri="{FF2B5EF4-FFF2-40B4-BE49-F238E27FC236}">
                        <a16:creationId xmlns:a16="http://schemas.microsoft.com/office/drawing/2014/main" id="{188825A5-D230-C55E-035A-95A7DDB73BBD}"/>
                      </a:ext>
                    </a:extLst>
                  </p:cNvPr>
                  <p:cNvSpPr/>
                  <p:nvPr/>
                </p:nvSpPr>
                <p:spPr>
                  <a:xfrm>
                    <a:off x="9943252" y="2782174"/>
                    <a:ext cx="981075" cy="1695450"/>
                  </a:xfrm>
                  <a:custGeom>
                    <a:avLst/>
                    <a:gdLst>
                      <a:gd name="connsiteX0" fmla="*/ 976313 w 981075"/>
                      <a:gd name="connsiteY0" fmla="*/ 1695450 h 1695450"/>
                      <a:gd name="connsiteX1" fmla="*/ 0 w 981075"/>
                      <a:gd name="connsiteY1" fmla="*/ 3810 h 1695450"/>
                      <a:gd name="connsiteX2" fmla="*/ 1905 w 981075"/>
                      <a:gd name="connsiteY2" fmla="*/ 0 h 1695450"/>
                      <a:gd name="connsiteX3" fmla="*/ 981075 w 981075"/>
                      <a:gd name="connsiteY3" fmla="*/ 1695450 h 1695450"/>
                      <a:gd name="connsiteX4" fmla="*/ 976313 w 981075"/>
                      <a:gd name="connsiteY4" fmla="*/ 1695450 h 1695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1695450">
                        <a:moveTo>
                          <a:pt x="976313" y="1695450"/>
                        </a:moveTo>
                        <a:lnTo>
                          <a:pt x="0" y="3810"/>
                        </a:lnTo>
                        <a:cubicBezTo>
                          <a:pt x="952" y="2858"/>
                          <a:pt x="1905" y="952"/>
                          <a:pt x="1905" y="0"/>
                        </a:cubicBezTo>
                        <a:lnTo>
                          <a:pt x="981075" y="1695450"/>
                        </a:lnTo>
                        <a:cubicBezTo>
                          <a:pt x="980122" y="1695450"/>
                          <a:pt x="978217" y="1695450"/>
                          <a:pt x="976313" y="169545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orma libre: forma 1788">
                    <a:extLst>
                      <a:ext uri="{FF2B5EF4-FFF2-40B4-BE49-F238E27FC236}">
                        <a16:creationId xmlns:a16="http://schemas.microsoft.com/office/drawing/2014/main" id="{3A1E9D3F-5F04-2391-59B6-30373837F45A}"/>
                      </a:ext>
                    </a:extLst>
                  </p:cNvPr>
                  <p:cNvSpPr/>
                  <p:nvPr/>
                </p:nvSpPr>
                <p:spPr>
                  <a:xfrm>
                    <a:off x="9945157" y="2778363"/>
                    <a:ext cx="982980" cy="1699260"/>
                  </a:xfrm>
                  <a:custGeom>
                    <a:avLst/>
                    <a:gdLst>
                      <a:gd name="connsiteX0" fmla="*/ 979170 w 982980"/>
                      <a:gd name="connsiteY0" fmla="*/ 1699260 h 1699260"/>
                      <a:gd name="connsiteX1" fmla="*/ 0 w 982980"/>
                      <a:gd name="connsiteY1" fmla="*/ 3810 h 1699260"/>
                      <a:gd name="connsiteX2" fmla="*/ 1905 w 982980"/>
                      <a:gd name="connsiteY2" fmla="*/ 0 h 1699260"/>
                      <a:gd name="connsiteX3" fmla="*/ 982980 w 982980"/>
                      <a:gd name="connsiteY3" fmla="*/ 1699260 h 1699260"/>
                      <a:gd name="connsiteX4" fmla="*/ 979170 w 982980"/>
                      <a:gd name="connsiteY4" fmla="*/ 1699260 h 1699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980" h="1699260">
                        <a:moveTo>
                          <a:pt x="979170" y="1699260"/>
                        </a:moveTo>
                        <a:lnTo>
                          <a:pt x="0" y="3810"/>
                        </a:lnTo>
                        <a:cubicBezTo>
                          <a:pt x="953" y="2858"/>
                          <a:pt x="1905" y="953"/>
                          <a:pt x="1905" y="0"/>
                        </a:cubicBezTo>
                        <a:lnTo>
                          <a:pt x="982980" y="1699260"/>
                        </a:lnTo>
                        <a:cubicBezTo>
                          <a:pt x="982028" y="1699260"/>
                          <a:pt x="981075" y="1699260"/>
                          <a:pt x="979170" y="169926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orma libre: forma 1789">
                    <a:extLst>
                      <a:ext uri="{FF2B5EF4-FFF2-40B4-BE49-F238E27FC236}">
                        <a16:creationId xmlns:a16="http://schemas.microsoft.com/office/drawing/2014/main" id="{BB975020-6C99-6C8A-4036-1EEA8A9568F9}"/>
                      </a:ext>
                    </a:extLst>
                  </p:cNvPr>
                  <p:cNvSpPr/>
                  <p:nvPr/>
                </p:nvSpPr>
                <p:spPr>
                  <a:xfrm>
                    <a:off x="9948015" y="2774554"/>
                    <a:ext cx="985837" cy="1703069"/>
                  </a:xfrm>
                  <a:custGeom>
                    <a:avLst/>
                    <a:gdLst>
                      <a:gd name="connsiteX0" fmla="*/ 981075 w 985837"/>
                      <a:gd name="connsiteY0" fmla="*/ 1703070 h 1703069"/>
                      <a:gd name="connsiteX1" fmla="*/ 0 w 985837"/>
                      <a:gd name="connsiteY1" fmla="*/ 3810 h 1703069"/>
                      <a:gd name="connsiteX2" fmla="*/ 1905 w 985837"/>
                      <a:gd name="connsiteY2" fmla="*/ 0 h 1703069"/>
                      <a:gd name="connsiteX3" fmla="*/ 985838 w 985837"/>
                      <a:gd name="connsiteY3" fmla="*/ 1703070 h 1703069"/>
                      <a:gd name="connsiteX4" fmla="*/ 981075 w 985837"/>
                      <a:gd name="connsiteY4" fmla="*/ 1703070 h 1703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837" h="1703069">
                        <a:moveTo>
                          <a:pt x="981075" y="1703070"/>
                        </a:moveTo>
                        <a:lnTo>
                          <a:pt x="0" y="3810"/>
                        </a:lnTo>
                        <a:cubicBezTo>
                          <a:pt x="952" y="2857"/>
                          <a:pt x="1905" y="952"/>
                          <a:pt x="1905" y="0"/>
                        </a:cubicBezTo>
                        <a:lnTo>
                          <a:pt x="985838" y="1703070"/>
                        </a:lnTo>
                        <a:cubicBezTo>
                          <a:pt x="983932" y="1703070"/>
                          <a:pt x="982980" y="1703070"/>
                          <a:pt x="981075" y="170307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orma libre: forma 1790">
                    <a:extLst>
                      <a:ext uri="{FF2B5EF4-FFF2-40B4-BE49-F238E27FC236}">
                        <a16:creationId xmlns:a16="http://schemas.microsoft.com/office/drawing/2014/main" id="{277EFE11-DFA0-4F16-B6AB-73831713EFB9}"/>
                      </a:ext>
                    </a:extLst>
                  </p:cNvPr>
                  <p:cNvSpPr/>
                  <p:nvPr/>
                </p:nvSpPr>
                <p:spPr>
                  <a:xfrm>
                    <a:off x="9949919" y="2769791"/>
                    <a:ext cx="988695" cy="1707832"/>
                  </a:xfrm>
                  <a:custGeom>
                    <a:avLst/>
                    <a:gdLst>
                      <a:gd name="connsiteX0" fmla="*/ 983933 w 988695"/>
                      <a:gd name="connsiteY0" fmla="*/ 1707833 h 1707832"/>
                      <a:gd name="connsiteX1" fmla="*/ 0 w 988695"/>
                      <a:gd name="connsiteY1" fmla="*/ 3810 h 1707832"/>
                      <a:gd name="connsiteX2" fmla="*/ 1905 w 988695"/>
                      <a:gd name="connsiteY2" fmla="*/ 0 h 1707832"/>
                      <a:gd name="connsiteX3" fmla="*/ 988695 w 988695"/>
                      <a:gd name="connsiteY3" fmla="*/ 1707833 h 1707832"/>
                      <a:gd name="connsiteX4" fmla="*/ 983933 w 988695"/>
                      <a:gd name="connsiteY4" fmla="*/ 1707833 h 170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695" h="1707832">
                        <a:moveTo>
                          <a:pt x="983933" y="1707833"/>
                        </a:moveTo>
                        <a:lnTo>
                          <a:pt x="0" y="3810"/>
                        </a:lnTo>
                        <a:cubicBezTo>
                          <a:pt x="953" y="2857"/>
                          <a:pt x="1905" y="952"/>
                          <a:pt x="1905" y="0"/>
                        </a:cubicBezTo>
                        <a:lnTo>
                          <a:pt x="988695" y="1707833"/>
                        </a:lnTo>
                        <a:cubicBezTo>
                          <a:pt x="986790" y="1707833"/>
                          <a:pt x="984885" y="1707833"/>
                          <a:pt x="983933" y="170783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orma libre: forma 1791">
                    <a:extLst>
                      <a:ext uri="{FF2B5EF4-FFF2-40B4-BE49-F238E27FC236}">
                        <a16:creationId xmlns:a16="http://schemas.microsoft.com/office/drawing/2014/main" id="{8B91DF50-3B3C-E047-0B93-7EDD1476697E}"/>
                      </a:ext>
                    </a:extLst>
                  </p:cNvPr>
                  <p:cNvSpPr/>
                  <p:nvPr/>
                </p:nvSpPr>
                <p:spPr>
                  <a:xfrm>
                    <a:off x="9952777" y="2765981"/>
                    <a:ext cx="989647" cy="1711642"/>
                  </a:xfrm>
                  <a:custGeom>
                    <a:avLst/>
                    <a:gdLst>
                      <a:gd name="connsiteX0" fmla="*/ 985838 w 989647"/>
                      <a:gd name="connsiteY0" fmla="*/ 1711643 h 1711642"/>
                      <a:gd name="connsiteX1" fmla="*/ 0 w 989647"/>
                      <a:gd name="connsiteY1" fmla="*/ 3810 h 1711642"/>
                      <a:gd name="connsiteX2" fmla="*/ 1905 w 989647"/>
                      <a:gd name="connsiteY2" fmla="*/ 0 h 1711642"/>
                      <a:gd name="connsiteX3" fmla="*/ 989647 w 989647"/>
                      <a:gd name="connsiteY3" fmla="*/ 1711643 h 1711642"/>
                      <a:gd name="connsiteX4" fmla="*/ 985838 w 989647"/>
                      <a:gd name="connsiteY4" fmla="*/ 1711643 h 1711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9647" h="1711642">
                        <a:moveTo>
                          <a:pt x="985838" y="1711643"/>
                        </a:moveTo>
                        <a:lnTo>
                          <a:pt x="0" y="3810"/>
                        </a:lnTo>
                        <a:cubicBezTo>
                          <a:pt x="952" y="2857"/>
                          <a:pt x="1905" y="953"/>
                          <a:pt x="1905" y="0"/>
                        </a:cubicBezTo>
                        <a:lnTo>
                          <a:pt x="989647" y="1711643"/>
                        </a:lnTo>
                        <a:cubicBezTo>
                          <a:pt x="988695" y="1711643"/>
                          <a:pt x="986790" y="1711643"/>
                          <a:pt x="985838" y="171164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orma libre: forma 1792">
                    <a:extLst>
                      <a:ext uri="{FF2B5EF4-FFF2-40B4-BE49-F238E27FC236}">
                        <a16:creationId xmlns:a16="http://schemas.microsoft.com/office/drawing/2014/main" id="{88EC557F-EF3E-F2EE-6D46-329D63BC0222}"/>
                      </a:ext>
                    </a:extLst>
                  </p:cNvPr>
                  <p:cNvSpPr/>
                  <p:nvPr/>
                </p:nvSpPr>
                <p:spPr>
                  <a:xfrm>
                    <a:off x="9954682" y="2762171"/>
                    <a:ext cx="992505" cy="1715452"/>
                  </a:xfrm>
                  <a:custGeom>
                    <a:avLst/>
                    <a:gdLst>
                      <a:gd name="connsiteX0" fmla="*/ 987743 w 992505"/>
                      <a:gd name="connsiteY0" fmla="*/ 1715453 h 1715452"/>
                      <a:gd name="connsiteX1" fmla="*/ 0 w 992505"/>
                      <a:gd name="connsiteY1" fmla="*/ 3810 h 1715452"/>
                      <a:gd name="connsiteX2" fmla="*/ 1905 w 992505"/>
                      <a:gd name="connsiteY2" fmla="*/ 0 h 1715452"/>
                      <a:gd name="connsiteX3" fmla="*/ 992505 w 992505"/>
                      <a:gd name="connsiteY3" fmla="*/ 1715453 h 1715452"/>
                      <a:gd name="connsiteX4" fmla="*/ 987743 w 992505"/>
                      <a:gd name="connsiteY4" fmla="*/ 1715453 h 1715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2505" h="1715452">
                        <a:moveTo>
                          <a:pt x="987743" y="1715453"/>
                        </a:moveTo>
                        <a:lnTo>
                          <a:pt x="0" y="3810"/>
                        </a:lnTo>
                        <a:cubicBezTo>
                          <a:pt x="953" y="2858"/>
                          <a:pt x="1905" y="953"/>
                          <a:pt x="1905" y="0"/>
                        </a:cubicBezTo>
                        <a:lnTo>
                          <a:pt x="992505" y="1715453"/>
                        </a:lnTo>
                        <a:cubicBezTo>
                          <a:pt x="991553" y="1715453"/>
                          <a:pt x="989647" y="1715453"/>
                          <a:pt x="987743" y="171545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orma libre: forma 1793">
                    <a:extLst>
                      <a:ext uri="{FF2B5EF4-FFF2-40B4-BE49-F238E27FC236}">
                        <a16:creationId xmlns:a16="http://schemas.microsoft.com/office/drawing/2014/main" id="{C67A1585-D4AB-F86F-987D-BB0F870C72A8}"/>
                      </a:ext>
                    </a:extLst>
                  </p:cNvPr>
                  <p:cNvSpPr/>
                  <p:nvPr/>
                </p:nvSpPr>
                <p:spPr>
                  <a:xfrm>
                    <a:off x="9956587" y="2758361"/>
                    <a:ext cx="995362" cy="1719262"/>
                  </a:xfrm>
                  <a:custGeom>
                    <a:avLst/>
                    <a:gdLst>
                      <a:gd name="connsiteX0" fmla="*/ 990600 w 995362"/>
                      <a:gd name="connsiteY0" fmla="*/ 1719263 h 1719262"/>
                      <a:gd name="connsiteX1" fmla="*/ 0 w 995362"/>
                      <a:gd name="connsiteY1" fmla="*/ 3810 h 1719262"/>
                      <a:gd name="connsiteX2" fmla="*/ 1905 w 995362"/>
                      <a:gd name="connsiteY2" fmla="*/ 0 h 1719262"/>
                      <a:gd name="connsiteX3" fmla="*/ 995363 w 995362"/>
                      <a:gd name="connsiteY3" fmla="*/ 1719263 h 1719262"/>
                      <a:gd name="connsiteX4" fmla="*/ 990600 w 995362"/>
                      <a:gd name="connsiteY4" fmla="*/ 1719263 h 171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362" h="1719262">
                        <a:moveTo>
                          <a:pt x="990600" y="1719263"/>
                        </a:moveTo>
                        <a:lnTo>
                          <a:pt x="0" y="3810"/>
                        </a:lnTo>
                        <a:cubicBezTo>
                          <a:pt x="953" y="2857"/>
                          <a:pt x="1905" y="953"/>
                          <a:pt x="1905" y="0"/>
                        </a:cubicBezTo>
                        <a:lnTo>
                          <a:pt x="995363" y="1719263"/>
                        </a:lnTo>
                        <a:cubicBezTo>
                          <a:pt x="993457" y="1719263"/>
                          <a:pt x="992505" y="1719263"/>
                          <a:pt x="990600" y="17192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orma libre: forma 1794">
                    <a:extLst>
                      <a:ext uri="{FF2B5EF4-FFF2-40B4-BE49-F238E27FC236}">
                        <a16:creationId xmlns:a16="http://schemas.microsoft.com/office/drawing/2014/main" id="{7FB65E93-69D8-9135-755C-A7B288D38DD6}"/>
                      </a:ext>
                    </a:extLst>
                  </p:cNvPr>
                  <p:cNvSpPr/>
                  <p:nvPr/>
                </p:nvSpPr>
                <p:spPr>
                  <a:xfrm>
                    <a:off x="9959444" y="2754551"/>
                    <a:ext cx="996315" cy="1723072"/>
                  </a:xfrm>
                  <a:custGeom>
                    <a:avLst/>
                    <a:gdLst>
                      <a:gd name="connsiteX0" fmla="*/ 992505 w 996315"/>
                      <a:gd name="connsiteY0" fmla="*/ 1723073 h 1723072"/>
                      <a:gd name="connsiteX1" fmla="*/ 0 w 996315"/>
                      <a:gd name="connsiteY1" fmla="*/ 3810 h 1723072"/>
                      <a:gd name="connsiteX2" fmla="*/ 1905 w 996315"/>
                      <a:gd name="connsiteY2" fmla="*/ 0 h 1723072"/>
                      <a:gd name="connsiteX3" fmla="*/ 996315 w 996315"/>
                      <a:gd name="connsiteY3" fmla="*/ 1723073 h 1723072"/>
                      <a:gd name="connsiteX4" fmla="*/ 992505 w 996315"/>
                      <a:gd name="connsiteY4" fmla="*/ 1723073 h 1723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315" h="1723072">
                        <a:moveTo>
                          <a:pt x="992505" y="1723073"/>
                        </a:moveTo>
                        <a:lnTo>
                          <a:pt x="0" y="3810"/>
                        </a:lnTo>
                        <a:cubicBezTo>
                          <a:pt x="953" y="2857"/>
                          <a:pt x="1905" y="953"/>
                          <a:pt x="1905" y="0"/>
                        </a:cubicBezTo>
                        <a:lnTo>
                          <a:pt x="996315" y="1723073"/>
                        </a:lnTo>
                        <a:cubicBezTo>
                          <a:pt x="995363" y="1723073"/>
                          <a:pt x="993458" y="1723073"/>
                          <a:pt x="992505" y="172307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orma libre: forma 1795">
                    <a:extLst>
                      <a:ext uri="{FF2B5EF4-FFF2-40B4-BE49-F238E27FC236}">
                        <a16:creationId xmlns:a16="http://schemas.microsoft.com/office/drawing/2014/main" id="{0DC70647-7CF0-02F5-7E19-7CD899804038}"/>
                      </a:ext>
                    </a:extLst>
                  </p:cNvPr>
                  <p:cNvSpPr/>
                  <p:nvPr/>
                </p:nvSpPr>
                <p:spPr>
                  <a:xfrm>
                    <a:off x="9961350" y="2750741"/>
                    <a:ext cx="998219" cy="1726882"/>
                  </a:xfrm>
                  <a:custGeom>
                    <a:avLst/>
                    <a:gdLst>
                      <a:gd name="connsiteX0" fmla="*/ 994410 w 998219"/>
                      <a:gd name="connsiteY0" fmla="*/ 1726883 h 1726882"/>
                      <a:gd name="connsiteX1" fmla="*/ 0 w 998219"/>
                      <a:gd name="connsiteY1" fmla="*/ 3810 h 1726882"/>
                      <a:gd name="connsiteX2" fmla="*/ 1905 w 998219"/>
                      <a:gd name="connsiteY2" fmla="*/ 0 h 1726882"/>
                      <a:gd name="connsiteX3" fmla="*/ 998220 w 998219"/>
                      <a:gd name="connsiteY3" fmla="*/ 1726883 h 1726882"/>
                      <a:gd name="connsiteX4" fmla="*/ 994410 w 998219"/>
                      <a:gd name="connsiteY4" fmla="*/ 1726883 h 1726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8219" h="1726882">
                        <a:moveTo>
                          <a:pt x="994410" y="1726883"/>
                        </a:moveTo>
                        <a:lnTo>
                          <a:pt x="0" y="3810"/>
                        </a:lnTo>
                        <a:cubicBezTo>
                          <a:pt x="953" y="2858"/>
                          <a:pt x="953" y="1905"/>
                          <a:pt x="1905" y="0"/>
                        </a:cubicBezTo>
                        <a:lnTo>
                          <a:pt x="998220" y="1726883"/>
                        </a:lnTo>
                        <a:cubicBezTo>
                          <a:pt x="997267" y="1726883"/>
                          <a:pt x="996315" y="1726883"/>
                          <a:pt x="994410" y="172688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orma libre: forma 1796">
                    <a:extLst>
                      <a:ext uri="{FF2B5EF4-FFF2-40B4-BE49-F238E27FC236}">
                        <a16:creationId xmlns:a16="http://schemas.microsoft.com/office/drawing/2014/main" id="{313B343C-14F9-D31E-CF61-9324B899D15D}"/>
                      </a:ext>
                    </a:extLst>
                  </p:cNvPr>
                  <p:cNvSpPr/>
                  <p:nvPr/>
                </p:nvSpPr>
                <p:spPr>
                  <a:xfrm>
                    <a:off x="9963254" y="2748836"/>
                    <a:ext cx="1000125" cy="1728787"/>
                  </a:xfrm>
                  <a:custGeom>
                    <a:avLst/>
                    <a:gdLst>
                      <a:gd name="connsiteX0" fmla="*/ 996315 w 1000125"/>
                      <a:gd name="connsiteY0" fmla="*/ 1728788 h 1728787"/>
                      <a:gd name="connsiteX1" fmla="*/ 0 w 1000125"/>
                      <a:gd name="connsiteY1" fmla="*/ 2858 h 1728787"/>
                      <a:gd name="connsiteX2" fmla="*/ 1905 w 1000125"/>
                      <a:gd name="connsiteY2" fmla="*/ 0 h 1728787"/>
                      <a:gd name="connsiteX3" fmla="*/ 1000125 w 1000125"/>
                      <a:gd name="connsiteY3" fmla="*/ 1728788 h 1728787"/>
                      <a:gd name="connsiteX4" fmla="*/ 996315 w 1000125"/>
                      <a:gd name="connsiteY4" fmla="*/ 1728788 h 1728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25" h="1728787">
                        <a:moveTo>
                          <a:pt x="996315" y="1728788"/>
                        </a:moveTo>
                        <a:lnTo>
                          <a:pt x="0" y="2858"/>
                        </a:lnTo>
                        <a:cubicBezTo>
                          <a:pt x="953" y="1905"/>
                          <a:pt x="953" y="953"/>
                          <a:pt x="1905" y="0"/>
                        </a:cubicBezTo>
                        <a:lnTo>
                          <a:pt x="1000125" y="1728788"/>
                        </a:lnTo>
                        <a:cubicBezTo>
                          <a:pt x="999173" y="1728788"/>
                          <a:pt x="997268" y="1728788"/>
                          <a:pt x="996315" y="172878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orma libre: forma 1797">
                    <a:extLst>
                      <a:ext uri="{FF2B5EF4-FFF2-40B4-BE49-F238E27FC236}">
                        <a16:creationId xmlns:a16="http://schemas.microsoft.com/office/drawing/2014/main" id="{0AC88DFC-715E-4E43-9C40-718887FB9DB1}"/>
                      </a:ext>
                    </a:extLst>
                  </p:cNvPr>
                  <p:cNvSpPr/>
                  <p:nvPr/>
                </p:nvSpPr>
                <p:spPr>
                  <a:xfrm>
                    <a:off x="9965160" y="2745979"/>
                    <a:ext cx="1001077" cy="1731644"/>
                  </a:xfrm>
                  <a:custGeom>
                    <a:avLst/>
                    <a:gdLst>
                      <a:gd name="connsiteX0" fmla="*/ 998220 w 1001077"/>
                      <a:gd name="connsiteY0" fmla="*/ 1731645 h 1731644"/>
                      <a:gd name="connsiteX1" fmla="*/ 0 w 1001077"/>
                      <a:gd name="connsiteY1" fmla="*/ 2858 h 1731644"/>
                      <a:gd name="connsiteX2" fmla="*/ 953 w 1001077"/>
                      <a:gd name="connsiteY2" fmla="*/ 0 h 1731644"/>
                      <a:gd name="connsiteX3" fmla="*/ 1001078 w 1001077"/>
                      <a:gd name="connsiteY3" fmla="*/ 1731645 h 1731644"/>
                      <a:gd name="connsiteX4" fmla="*/ 998220 w 1001077"/>
                      <a:gd name="connsiteY4" fmla="*/ 1731645 h 1731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077" h="1731644">
                        <a:moveTo>
                          <a:pt x="998220" y="1731645"/>
                        </a:moveTo>
                        <a:lnTo>
                          <a:pt x="0" y="2858"/>
                        </a:lnTo>
                        <a:cubicBezTo>
                          <a:pt x="953" y="1905"/>
                          <a:pt x="953" y="953"/>
                          <a:pt x="953" y="0"/>
                        </a:cubicBezTo>
                        <a:lnTo>
                          <a:pt x="1001078" y="1731645"/>
                        </a:lnTo>
                        <a:cubicBezTo>
                          <a:pt x="1000125" y="1731645"/>
                          <a:pt x="999172" y="1731645"/>
                          <a:pt x="998220" y="173164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orma libre: forma 1798">
                    <a:extLst>
                      <a:ext uri="{FF2B5EF4-FFF2-40B4-BE49-F238E27FC236}">
                        <a16:creationId xmlns:a16="http://schemas.microsoft.com/office/drawing/2014/main" id="{428460EF-5ACB-0838-ABB4-55A124925962}"/>
                      </a:ext>
                    </a:extLst>
                  </p:cNvPr>
                  <p:cNvSpPr/>
                  <p:nvPr/>
                </p:nvSpPr>
                <p:spPr>
                  <a:xfrm>
                    <a:off x="9966112" y="2744074"/>
                    <a:ext cx="1002029" cy="1733550"/>
                  </a:xfrm>
                  <a:custGeom>
                    <a:avLst/>
                    <a:gdLst>
                      <a:gd name="connsiteX0" fmla="*/ 1000125 w 1002029"/>
                      <a:gd name="connsiteY0" fmla="*/ 1733550 h 1733550"/>
                      <a:gd name="connsiteX1" fmla="*/ 0 w 1002029"/>
                      <a:gd name="connsiteY1" fmla="*/ 1905 h 1733550"/>
                      <a:gd name="connsiteX2" fmla="*/ 953 w 1002029"/>
                      <a:gd name="connsiteY2" fmla="*/ 0 h 1733550"/>
                      <a:gd name="connsiteX3" fmla="*/ 1002030 w 1002029"/>
                      <a:gd name="connsiteY3" fmla="*/ 1733550 h 1733550"/>
                      <a:gd name="connsiteX4" fmla="*/ 1000125 w 1002029"/>
                      <a:gd name="connsiteY4" fmla="*/ 173355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029" h="1733550">
                        <a:moveTo>
                          <a:pt x="1000125" y="1733550"/>
                        </a:moveTo>
                        <a:lnTo>
                          <a:pt x="0" y="1905"/>
                        </a:lnTo>
                        <a:cubicBezTo>
                          <a:pt x="0" y="953"/>
                          <a:pt x="953" y="953"/>
                          <a:pt x="953" y="0"/>
                        </a:cubicBezTo>
                        <a:lnTo>
                          <a:pt x="1002030" y="1733550"/>
                        </a:lnTo>
                        <a:cubicBezTo>
                          <a:pt x="1001078" y="1733550"/>
                          <a:pt x="1001078" y="1733550"/>
                          <a:pt x="1000125" y="173355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orma libre: forma 1799">
                    <a:extLst>
                      <a:ext uri="{FF2B5EF4-FFF2-40B4-BE49-F238E27FC236}">
                        <a16:creationId xmlns:a16="http://schemas.microsoft.com/office/drawing/2014/main" id="{64E85588-6A80-6B05-D721-1894082C188E}"/>
                      </a:ext>
                    </a:extLst>
                  </p:cNvPr>
                  <p:cNvSpPr/>
                  <p:nvPr/>
                </p:nvSpPr>
                <p:spPr>
                  <a:xfrm>
                    <a:off x="9967065" y="2744074"/>
                    <a:ext cx="1001077" cy="1733550"/>
                  </a:xfrm>
                  <a:custGeom>
                    <a:avLst/>
                    <a:gdLst>
                      <a:gd name="connsiteX0" fmla="*/ 1001077 w 1001077"/>
                      <a:gd name="connsiteY0" fmla="*/ 1733550 h 1733550"/>
                      <a:gd name="connsiteX1" fmla="*/ 0 w 1001077"/>
                      <a:gd name="connsiteY1" fmla="*/ 0 h 1733550"/>
                      <a:gd name="connsiteX2" fmla="*/ 0 w 1001077"/>
                      <a:gd name="connsiteY2" fmla="*/ 0 h 1733550"/>
                      <a:gd name="connsiteX3" fmla="*/ 1001077 w 1001077"/>
                      <a:gd name="connsiteY3" fmla="*/ 1733550 h 1733550"/>
                      <a:gd name="connsiteX4" fmla="*/ 1001077 w 1001077"/>
                      <a:gd name="connsiteY4" fmla="*/ 173355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077" h="1733550">
                        <a:moveTo>
                          <a:pt x="1001077" y="1733550"/>
                        </a:moveTo>
                        <a:lnTo>
                          <a:pt x="0" y="0"/>
                        </a:lnTo>
                        <a:cubicBezTo>
                          <a:pt x="0" y="0"/>
                          <a:pt x="0" y="0"/>
                          <a:pt x="0" y="0"/>
                        </a:cubicBezTo>
                        <a:lnTo>
                          <a:pt x="1001077" y="1733550"/>
                        </a:lnTo>
                        <a:cubicBezTo>
                          <a:pt x="1001077" y="1733550"/>
                          <a:pt x="1001077" y="1733550"/>
                          <a:pt x="1001077" y="173355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64" name="Gráfico 436">
                <a:extLst>
                  <a:ext uri="{FF2B5EF4-FFF2-40B4-BE49-F238E27FC236}">
                    <a16:creationId xmlns:a16="http://schemas.microsoft.com/office/drawing/2014/main" id="{959FDAC6-D743-1DC3-0A2F-89A08C0F6663}"/>
                  </a:ext>
                </a:extLst>
              </p:cNvPr>
              <p:cNvGrpSpPr/>
              <p:nvPr/>
            </p:nvGrpSpPr>
            <p:grpSpPr>
              <a:xfrm>
                <a:off x="6964785" y="2744074"/>
                <a:ext cx="1066800" cy="1733550"/>
                <a:chOff x="6964785" y="2744074"/>
                <a:chExt cx="1066800" cy="1733550"/>
              </a:xfrm>
              <a:grpFill/>
            </p:grpSpPr>
            <p:sp>
              <p:nvSpPr>
                <p:cNvPr id="292" name="Forma libre: forma 1748">
                  <a:extLst>
                    <a:ext uri="{FF2B5EF4-FFF2-40B4-BE49-F238E27FC236}">
                      <a16:creationId xmlns:a16="http://schemas.microsoft.com/office/drawing/2014/main" id="{FDFC4C50-3D1D-A70E-7920-BAE5F849F025}"/>
                    </a:ext>
                  </a:extLst>
                </p:cNvPr>
                <p:cNvSpPr/>
                <p:nvPr/>
              </p:nvSpPr>
              <p:spPr>
                <a:xfrm>
                  <a:off x="6964785" y="2744074"/>
                  <a:ext cx="1066800" cy="1733550"/>
                </a:xfrm>
                <a:custGeom>
                  <a:avLst/>
                  <a:gdLst>
                    <a:gd name="connsiteX0" fmla="*/ 132398 w 1066800"/>
                    <a:gd name="connsiteY0" fmla="*/ 1733550 h 1733550"/>
                    <a:gd name="connsiteX1" fmla="*/ 0 w 1066800"/>
                    <a:gd name="connsiteY1" fmla="*/ 1733550 h 1733550"/>
                    <a:gd name="connsiteX2" fmla="*/ 1001078 w 1066800"/>
                    <a:gd name="connsiteY2" fmla="*/ 0 h 1733550"/>
                    <a:gd name="connsiteX3" fmla="*/ 1066800 w 1066800"/>
                    <a:gd name="connsiteY3" fmla="*/ 114300 h 1733550"/>
                    <a:gd name="connsiteX4" fmla="*/ 132398 w 1066800"/>
                    <a:gd name="connsiteY4" fmla="*/ 173355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00" h="1733550">
                      <a:moveTo>
                        <a:pt x="132398" y="1733550"/>
                      </a:moveTo>
                      <a:cubicBezTo>
                        <a:pt x="59055" y="1733550"/>
                        <a:pt x="0" y="1733550"/>
                        <a:pt x="0" y="1733550"/>
                      </a:cubicBezTo>
                      <a:lnTo>
                        <a:pt x="1001078" y="0"/>
                      </a:lnTo>
                      <a:cubicBezTo>
                        <a:pt x="1001078" y="0"/>
                        <a:pt x="1030605" y="51435"/>
                        <a:pt x="1066800" y="114300"/>
                      </a:cubicBezTo>
                      <a:cubicBezTo>
                        <a:pt x="1066800" y="114300"/>
                        <a:pt x="132398" y="1733550"/>
                        <a:pt x="132398" y="173355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93" name="Gráfico 436">
                  <a:extLst>
                    <a:ext uri="{FF2B5EF4-FFF2-40B4-BE49-F238E27FC236}">
                      <a16:creationId xmlns:a16="http://schemas.microsoft.com/office/drawing/2014/main" id="{B77739E0-157A-73EE-60FF-8E547246D732}"/>
                    </a:ext>
                  </a:extLst>
                </p:cNvPr>
                <p:cNvGrpSpPr/>
                <p:nvPr/>
              </p:nvGrpSpPr>
              <p:grpSpPr>
                <a:xfrm>
                  <a:off x="6964785" y="2744074"/>
                  <a:ext cx="1066800" cy="1733550"/>
                  <a:chOff x="6964785" y="2744074"/>
                  <a:chExt cx="1066800" cy="1733550"/>
                </a:xfrm>
                <a:grpFill/>
              </p:grpSpPr>
              <p:sp>
                <p:nvSpPr>
                  <p:cNvPr id="294" name="Forma libre: forma 1750">
                    <a:extLst>
                      <a:ext uri="{FF2B5EF4-FFF2-40B4-BE49-F238E27FC236}">
                        <a16:creationId xmlns:a16="http://schemas.microsoft.com/office/drawing/2014/main" id="{0661D748-E09D-F748-8E4E-8219F9F6B389}"/>
                      </a:ext>
                    </a:extLst>
                  </p:cNvPr>
                  <p:cNvSpPr/>
                  <p:nvPr/>
                </p:nvSpPr>
                <p:spPr>
                  <a:xfrm>
                    <a:off x="7094325" y="2855516"/>
                    <a:ext cx="937259" cy="1622107"/>
                  </a:xfrm>
                  <a:custGeom>
                    <a:avLst/>
                    <a:gdLst>
                      <a:gd name="connsiteX0" fmla="*/ 937260 w 937259"/>
                      <a:gd name="connsiteY0" fmla="*/ 2858 h 1622107"/>
                      <a:gd name="connsiteX1" fmla="*/ 2857 w 937259"/>
                      <a:gd name="connsiteY1" fmla="*/ 1622108 h 1622107"/>
                      <a:gd name="connsiteX2" fmla="*/ 0 w 937259"/>
                      <a:gd name="connsiteY2" fmla="*/ 1622108 h 1622107"/>
                      <a:gd name="connsiteX3" fmla="*/ 936308 w 937259"/>
                      <a:gd name="connsiteY3" fmla="*/ 0 h 1622107"/>
                      <a:gd name="connsiteX4" fmla="*/ 937260 w 937259"/>
                      <a:gd name="connsiteY4" fmla="*/ 2858 h 1622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7259" h="1622107">
                        <a:moveTo>
                          <a:pt x="937260" y="2858"/>
                        </a:moveTo>
                        <a:lnTo>
                          <a:pt x="2857" y="1622108"/>
                        </a:lnTo>
                        <a:cubicBezTo>
                          <a:pt x="1905" y="1622108"/>
                          <a:pt x="952" y="1622108"/>
                          <a:pt x="0" y="1622108"/>
                        </a:cubicBezTo>
                        <a:lnTo>
                          <a:pt x="936308" y="0"/>
                        </a:lnTo>
                        <a:cubicBezTo>
                          <a:pt x="936308" y="953"/>
                          <a:pt x="936308" y="1905"/>
                          <a:pt x="937260" y="285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orma libre: forma 1751">
                    <a:extLst>
                      <a:ext uri="{FF2B5EF4-FFF2-40B4-BE49-F238E27FC236}">
                        <a16:creationId xmlns:a16="http://schemas.microsoft.com/office/drawing/2014/main" id="{8990D0AE-6C34-C420-E5CE-C569FBABEE09}"/>
                      </a:ext>
                    </a:extLst>
                  </p:cNvPr>
                  <p:cNvSpPr/>
                  <p:nvPr/>
                </p:nvSpPr>
                <p:spPr>
                  <a:xfrm>
                    <a:off x="7082894" y="2845991"/>
                    <a:ext cx="946785" cy="1631632"/>
                  </a:xfrm>
                  <a:custGeom>
                    <a:avLst/>
                    <a:gdLst>
                      <a:gd name="connsiteX0" fmla="*/ 946785 w 946785"/>
                      <a:gd name="connsiteY0" fmla="*/ 9525 h 1631632"/>
                      <a:gd name="connsiteX1" fmla="*/ 10478 w 946785"/>
                      <a:gd name="connsiteY1" fmla="*/ 1631633 h 1631632"/>
                      <a:gd name="connsiteX2" fmla="*/ 0 w 946785"/>
                      <a:gd name="connsiteY2" fmla="*/ 1631633 h 1631632"/>
                      <a:gd name="connsiteX3" fmla="*/ 942023 w 946785"/>
                      <a:gd name="connsiteY3" fmla="*/ 0 h 1631632"/>
                      <a:gd name="connsiteX4" fmla="*/ 946785 w 946785"/>
                      <a:gd name="connsiteY4" fmla="*/ 9525 h 1631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785" h="1631632">
                        <a:moveTo>
                          <a:pt x="946785" y="9525"/>
                        </a:moveTo>
                        <a:lnTo>
                          <a:pt x="10478" y="1631633"/>
                        </a:lnTo>
                        <a:cubicBezTo>
                          <a:pt x="6668" y="1631633"/>
                          <a:pt x="2858" y="1631633"/>
                          <a:pt x="0" y="1631633"/>
                        </a:cubicBezTo>
                        <a:lnTo>
                          <a:pt x="942023" y="0"/>
                        </a:lnTo>
                        <a:cubicBezTo>
                          <a:pt x="943928" y="3810"/>
                          <a:pt x="944880" y="6667"/>
                          <a:pt x="946785" y="952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orma libre: forma 1752">
                    <a:extLst>
                      <a:ext uri="{FF2B5EF4-FFF2-40B4-BE49-F238E27FC236}">
                        <a16:creationId xmlns:a16="http://schemas.microsoft.com/office/drawing/2014/main" id="{C391D7B4-2D7A-2D98-0DF4-A5795DFA2B57}"/>
                      </a:ext>
                    </a:extLst>
                  </p:cNvPr>
                  <p:cNvSpPr/>
                  <p:nvPr/>
                </p:nvSpPr>
                <p:spPr>
                  <a:xfrm>
                    <a:off x="7076227" y="2840276"/>
                    <a:ext cx="948690" cy="1637347"/>
                  </a:xfrm>
                  <a:custGeom>
                    <a:avLst/>
                    <a:gdLst>
                      <a:gd name="connsiteX0" fmla="*/ 948690 w 948690"/>
                      <a:gd name="connsiteY0" fmla="*/ 5715 h 1637347"/>
                      <a:gd name="connsiteX1" fmla="*/ 6667 w 948690"/>
                      <a:gd name="connsiteY1" fmla="*/ 1637348 h 1637347"/>
                      <a:gd name="connsiteX2" fmla="*/ 0 w 948690"/>
                      <a:gd name="connsiteY2" fmla="*/ 1637348 h 1637347"/>
                      <a:gd name="connsiteX3" fmla="*/ 944880 w 948690"/>
                      <a:gd name="connsiteY3" fmla="*/ 0 h 1637347"/>
                      <a:gd name="connsiteX4" fmla="*/ 948690 w 948690"/>
                      <a:gd name="connsiteY4" fmla="*/ 5715 h 1637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8690" h="1637347">
                        <a:moveTo>
                          <a:pt x="948690" y="5715"/>
                        </a:moveTo>
                        <a:lnTo>
                          <a:pt x="6667" y="1637348"/>
                        </a:lnTo>
                        <a:cubicBezTo>
                          <a:pt x="4763" y="1637348"/>
                          <a:pt x="1905" y="1637348"/>
                          <a:pt x="0" y="1637348"/>
                        </a:cubicBezTo>
                        <a:lnTo>
                          <a:pt x="944880" y="0"/>
                        </a:lnTo>
                        <a:cubicBezTo>
                          <a:pt x="945833" y="1905"/>
                          <a:pt x="947738" y="3810"/>
                          <a:pt x="948690" y="571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orma libre: forma 1753">
                    <a:extLst>
                      <a:ext uri="{FF2B5EF4-FFF2-40B4-BE49-F238E27FC236}">
                        <a16:creationId xmlns:a16="http://schemas.microsoft.com/office/drawing/2014/main" id="{AAB0B273-F29A-FD82-BFA1-457454F60BC1}"/>
                      </a:ext>
                    </a:extLst>
                  </p:cNvPr>
                  <p:cNvSpPr/>
                  <p:nvPr/>
                </p:nvSpPr>
                <p:spPr>
                  <a:xfrm>
                    <a:off x="7071464" y="2836466"/>
                    <a:ext cx="949642" cy="1641157"/>
                  </a:xfrm>
                  <a:custGeom>
                    <a:avLst/>
                    <a:gdLst>
                      <a:gd name="connsiteX0" fmla="*/ 949643 w 949642"/>
                      <a:gd name="connsiteY0" fmla="*/ 3810 h 1641157"/>
                      <a:gd name="connsiteX1" fmla="*/ 4763 w 949642"/>
                      <a:gd name="connsiteY1" fmla="*/ 1641158 h 1641157"/>
                      <a:gd name="connsiteX2" fmla="*/ 0 w 949642"/>
                      <a:gd name="connsiteY2" fmla="*/ 1641158 h 1641157"/>
                      <a:gd name="connsiteX3" fmla="*/ 947738 w 949642"/>
                      <a:gd name="connsiteY3" fmla="*/ 0 h 1641157"/>
                      <a:gd name="connsiteX4" fmla="*/ 949643 w 949642"/>
                      <a:gd name="connsiteY4" fmla="*/ 3810 h 1641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642" h="1641157">
                        <a:moveTo>
                          <a:pt x="949643" y="3810"/>
                        </a:moveTo>
                        <a:lnTo>
                          <a:pt x="4763" y="1641158"/>
                        </a:lnTo>
                        <a:cubicBezTo>
                          <a:pt x="2858" y="1641158"/>
                          <a:pt x="953" y="1641158"/>
                          <a:pt x="0" y="1641158"/>
                        </a:cubicBezTo>
                        <a:lnTo>
                          <a:pt x="947738" y="0"/>
                        </a:lnTo>
                        <a:cubicBezTo>
                          <a:pt x="948690" y="953"/>
                          <a:pt x="948690" y="2858"/>
                          <a:pt x="94964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orma libre: forma 1754">
                    <a:extLst>
                      <a:ext uri="{FF2B5EF4-FFF2-40B4-BE49-F238E27FC236}">
                        <a16:creationId xmlns:a16="http://schemas.microsoft.com/office/drawing/2014/main" id="{6422D7A5-DF07-DFA3-5888-000470806FEB}"/>
                      </a:ext>
                    </a:extLst>
                  </p:cNvPr>
                  <p:cNvSpPr/>
                  <p:nvPr/>
                </p:nvSpPr>
                <p:spPr>
                  <a:xfrm>
                    <a:off x="7066702" y="2832656"/>
                    <a:ext cx="952499" cy="1644967"/>
                  </a:xfrm>
                  <a:custGeom>
                    <a:avLst/>
                    <a:gdLst>
                      <a:gd name="connsiteX0" fmla="*/ 952500 w 952499"/>
                      <a:gd name="connsiteY0" fmla="*/ 3810 h 1644967"/>
                      <a:gd name="connsiteX1" fmla="*/ 4763 w 952499"/>
                      <a:gd name="connsiteY1" fmla="*/ 1644968 h 1644967"/>
                      <a:gd name="connsiteX2" fmla="*/ 0 w 952499"/>
                      <a:gd name="connsiteY2" fmla="*/ 1644968 h 1644967"/>
                      <a:gd name="connsiteX3" fmla="*/ 949643 w 952499"/>
                      <a:gd name="connsiteY3" fmla="*/ 0 h 1644967"/>
                      <a:gd name="connsiteX4" fmla="*/ 952500 w 952499"/>
                      <a:gd name="connsiteY4" fmla="*/ 3810 h 1644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499" h="1644967">
                        <a:moveTo>
                          <a:pt x="952500" y="3810"/>
                        </a:moveTo>
                        <a:lnTo>
                          <a:pt x="4763" y="1644968"/>
                        </a:lnTo>
                        <a:cubicBezTo>
                          <a:pt x="2858" y="1644968"/>
                          <a:pt x="1905" y="1644968"/>
                          <a:pt x="0" y="1644968"/>
                        </a:cubicBezTo>
                        <a:lnTo>
                          <a:pt x="949643" y="0"/>
                        </a:lnTo>
                        <a:cubicBezTo>
                          <a:pt x="950595" y="952"/>
                          <a:pt x="951548" y="1905"/>
                          <a:pt x="95250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orma libre: forma 1755">
                    <a:extLst>
                      <a:ext uri="{FF2B5EF4-FFF2-40B4-BE49-F238E27FC236}">
                        <a16:creationId xmlns:a16="http://schemas.microsoft.com/office/drawing/2014/main" id="{18BD36FB-28E5-4FCB-13BA-C8F75DE3994C}"/>
                      </a:ext>
                    </a:extLst>
                  </p:cNvPr>
                  <p:cNvSpPr/>
                  <p:nvPr/>
                </p:nvSpPr>
                <p:spPr>
                  <a:xfrm>
                    <a:off x="7061939" y="2828846"/>
                    <a:ext cx="954405" cy="1648777"/>
                  </a:xfrm>
                  <a:custGeom>
                    <a:avLst/>
                    <a:gdLst>
                      <a:gd name="connsiteX0" fmla="*/ 954405 w 954405"/>
                      <a:gd name="connsiteY0" fmla="*/ 3810 h 1648777"/>
                      <a:gd name="connsiteX1" fmla="*/ 4763 w 954405"/>
                      <a:gd name="connsiteY1" fmla="*/ 1648778 h 1648777"/>
                      <a:gd name="connsiteX2" fmla="*/ 0 w 954405"/>
                      <a:gd name="connsiteY2" fmla="*/ 1648778 h 1648777"/>
                      <a:gd name="connsiteX3" fmla="*/ 952500 w 954405"/>
                      <a:gd name="connsiteY3" fmla="*/ 0 h 1648777"/>
                      <a:gd name="connsiteX4" fmla="*/ 954405 w 954405"/>
                      <a:gd name="connsiteY4" fmla="*/ 3810 h 164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5" h="1648777">
                        <a:moveTo>
                          <a:pt x="954405" y="3810"/>
                        </a:moveTo>
                        <a:lnTo>
                          <a:pt x="4763" y="1648778"/>
                        </a:lnTo>
                        <a:cubicBezTo>
                          <a:pt x="2858" y="1648778"/>
                          <a:pt x="1905" y="1648778"/>
                          <a:pt x="0" y="1648778"/>
                        </a:cubicBezTo>
                        <a:lnTo>
                          <a:pt x="952500" y="0"/>
                        </a:lnTo>
                        <a:cubicBezTo>
                          <a:pt x="953453" y="953"/>
                          <a:pt x="953453" y="1905"/>
                          <a:pt x="95440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orma libre: forma 1756">
                    <a:extLst>
                      <a:ext uri="{FF2B5EF4-FFF2-40B4-BE49-F238E27FC236}">
                        <a16:creationId xmlns:a16="http://schemas.microsoft.com/office/drawing/2014/main" id="{C6822F97-DBF1-002B-2935-66ADDE7BC23A}"/>
                      </a:ext>
                    </a:extLst>
                  </p:cNvPr>
                  <p:cNvSpPr/>
                  <p:nvPr/>
                </p:nvSpPr>
                <p:spPr>
                  <a:xfrm>
                    <a:off x="7058130" y="2825036"/>
                    <a:ext cx="956309" cy="1652587"/>
                  </a:xfrm>
                  <a:custGeom>
                    <a:avLst/>
                    <a:gdLst>
                      <a:gd name="connsiteX0" fmla="*/ 956310 w 956309"/>
                      <a:gd name="connsiteY0" fmla="*/ 3810 h 1652587"/>
                      <a:gd name="connsiteX1" fmla="*/ 3810 w 956309"/>
                      <a:gd name="connsiteY1" fmla="*/ 1652588 h 1652587"/>
                      <a:gd name="connsiteX2" fmla="*/ 0 w 956309"/>
                      <a:gd name="connsiteY2" fmla="*/ 1652588 h 1652587"/>
                      <a:gd name="connsiteX3" fmla="*/ 954405 w 956309"/>
                      <a:gd name="connsiteY3" fmla="*/ 0 h 1652587"/>
                      <a:gd name="connsiteX4" fmla="*/ 956310 w 956309"/>
                      <a:gd name="connsiteY4" fmla="*/ 3810 h 165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309" h="1652587">
                        <a:moveTo>
                          <a:pt x="956310" y="3810"/>
                        </a:moveTo>
                        <a:lnTo>
                          <a:pt x="3810" y="1652588"/>
                        </a:lnTo>
                        <a:cubicBezTo>
                          <a:pt x="2858" y="1652588"/>
                          <a:pt x="952" y="1652588"/>
                          <a:pt x="0" y="1652588"/>
                        </a:cubicBezTo>
                        <a:lnTo>
                          <a:pt x="954405" y="0"/>
                        </a:lnTo>
                        <a:cubicBezTo>
                          <a:pt x="954405" y="953"/>
                          <a:pt x="955358" y="1905"/>
                          <a:pt x="95631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orma libre: forma 1757">
                    <a:extLst>
                      <a:ext uri="{FF2B5EF4-FFF2-40B4-BE49-F238E27FC236}">
                        <a16:creationId xmlns:a16="http://schemas.microsoft.com/office/drawing/2014/main" id="{8136CEB1-114A-58C8-AE01-2F3DBC4C980E}"/>
                      </a:ext>
                    </a:extLst>
                  </p:cNvPr>
                  <p:cNvSpPr/>
                  <p:nvPr/>
                </p:nvSpPr>
                <p:spPr>
                  <a:xfrm>
                    <a:off x="7054319" y="2821226"/>
                    <a:ext cx="958215" cy="1656397"/>
                  </a:xfrm>
                  <a:custGeom>
                    <a:avLst/>
                    <a:gdLst>
                      <a:gd name="connsiteX0" fmla="*/ 958215 w 958215"/>
                      <a:gd name="connsiteY0" fmla="*/ 3810 h 1656397"/>
                      <a:gd name="connsiteX1" fmla="*/ 3810 w 958215"/>
                      <a:gd name="connsiteY1" fmla="*/ 1656398 h 1656397"/>
                      <a:gd name="connsiteX2" fmla="*/ 0 w 958215"/>
                      <a:gd name="connsiteY2" fmla="*/ 1656398 h 1656397"/>
                      <a:gd name="connsiteX3" fmla="*/ 956310 w 958215"/>
                      <a:gd name="connsiteY3" fmla="*/ 0 h 1656397"/>
                      <a:gd name="connsiteX4" fmla="*/ 958215 w 958215"/>
                      <a:gd name="connsiteY4" fmla="*/ 3810 h 1656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215" h="1656397">
                        <a:moveTo>
                          <a:pt x="958215" y="3810"/>
                        </a:moveTo>
                        <a:lnTo>
                          <a:pt x="3810" y="1656398"/>
                        </a:lnTo>
                        <a:cubicBezTo>
                          <a:pt x="2858" y="1656398"/>
                          <a:pt x="953" y="1656398"/>
                          <a:pt x="0" y="1656398"/>
                        </a:cubicBezTo>
                        <a:lnTo>
                          <a:pt x="956310" y="0"/>
                        </a:lnTo>
                        <a:cubicBezTo>
                          <a:pt x="956310" y="952"/>
                          <a:pt x="957263" y="2857"/>
                          <a:pt x="95821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orma libre: forma 1758">
                    <a:extLst>
                      <a:ext uri="{FF2B5EF4-FFF2-40B4-BE49-F238E27FC236}">
                        <a16:creationId xmlns:a16="http://schemas.microsoft.com/office/drawing/2014/main" id="{1CFFA22B-1B5A-1715-8DD8-F7B3DA92BDA2}"/>
                      </a:ext>
                    </a:extLst>
                  </p:cNvPr>
                  <p:cNvSpPr/>
                  <p:nvPr/>
                </p:nvSpPr>
                <p:spPr>
                  <a:xfrm>
                    <a:off x="7050510" y="2817416"/>
                    <a:ext cx="960120" cy="1660207"/>
                  </a:xfrm>
                  <a:custGeom>
                    <a:avLst/>
                    <a:gdLst>
                      <a:gd name="connsiteX0" fmla="*/ 960120 w 960120"/>
                      <a:gd name="connsiteY0" fmla="*/ 3810 h 1660207"/>
                      <a:gd name="connsiteX1" fmla="*/ 3810 w 960120"/>
                      <a:gd name="connsiteY1" fmla="*/ 1660208 h 1660207"/>
                      <a:gd name="connsiteX2" fmla="*/ 0 w 960120"/>
                      <a:gd name="connsiteY2" fmla="*/ 1660208 h 1660207"/>
                      <a:gd name="connsiteX3" fmla="*/ 957263 w 960120"/>
                      <a:gd name="connsiteY3" fmla="*/ 0 h 1660207"/>
                      <a:gd name="connsiteX4" fmla="*/ 960120 w 960120"/>
                      <a:gd name="connsiteY4" fmla="*/ 3810 h 1660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120" h="1660207">
                        <a:moveTo>
                          <a:pt x="960120" y="3810"/>
                        </a:moveTo>
                        <a:lnTo>
                          <a:pt x="3810" y="1660208"/>
                        </a:lnTo>
                        <a:cubicBezTo>
                          <a:pt x="2858" y="1660208"/>
                          <a:pt x="953" y="1660208"/>
                          <a:pt x="0" y="1660208"/>
                        </a:cubicBezTo>
                        <a:lnTo>
                          <a:pt x="957263" y="0"/>
                        </a:lnTo>
                        <a:cubicBezTo>
                          <a:pt x="958215" y="1905"/>
                          <a:pt x="959168" y="2858"/>
                          <a:pt x="96012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orma libre: forma 1759">
                    <a:extLst>
                      <a:ext uri="{FF2B5EF4-FFF2-40B4-BE49-F238E27FC236}">
                        <a16:creationId xmlns:a16="http://schemas.microsoft.com/office/drawing/2014/main" id="{7009CBC1-82F7-1D9D-2DEC-420BC1D719C9}"/>
                      </a:ext>
                    </a:extLst>
                  </p:cNvPr>
                  <p:cNvSpPr/>
                  <p:nvPr/>
                </p:nvSpPr>
                <p:spPr>
                  <a:xfrm>
                    <a:off x="7045747" y="2814559"/>
                    <a:ext cx="962025" cy="1663064"/>
                  </a:xfrm>
                  <a:custGeom>
                    <a:avLst/>
                    <a:gdLst>
                      <a:gd name="connsiteX0" fmla="*/ 962025 w 962025"/>
                      <a:gd name="connsiteY0" fmla="*/ 2857 h 1663064"/>
                      <a:gd name="connsiteX1" fmla="*/ 3810 w 962025"/>
                      <a:gd name="connsiteY1" fmla="*/ 1663065 h 1663064"/>
                      <a:gd name="connsiteX2" fmla="*/ 0 w 962025"/>
                      <a:gd name="connsiteY2" fmla="*/ 1663065 h 1663064"/>
                      <a:gd name="connsiteX3" fmla="*/ 960120 w 962025"/>
                      <a:gd name="connsiteY3" fmla="*/ 0 h 1663064"/>
                      <a:gd name="connsiteX4" fmla="*/ 962025 w 962025"/>
                      <a:gd name="connsiteY4" fmla="*/ 2857 h 1663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1663064">
                        <a:moveTo>
                          <a:pt x="962025" y="2857"/>
                        </a:moveTo>
                        <a:lnTo>
                          <a:pt x="3810" y="1663065"/>
                        </a:lnTo>
                        <a:cubicBezTo>
                          <a:pt x="2858" y="1663065"/>
                          <a:pt x="953" y="1663065"/>
                          <a:pt x="0" y="1663065"/>
                        </a:cubicBezTo>
                        <a:lnTo>
                          <a:pt x="960120" y="0"/>
                        </a:lnTo>
                        <a:cubicBezTo>
                          <a:pt x="961073" y="952"/>
                          <a:pt x="962025" y="1905"/>
                          <a:pt x="962025" y="2857"/>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orma libre: forma 1760">
                    <a:extLst>
                      <a:ext uri="{FF2B5EF4-FFF2-40B4-BE49-F238E27FC236}">
                        <a16:creationId xmlns:a16="http://schemas.microsoft.com/office/drawing/2014/main" id="{C9B36172-95E4-410B-AC75-FF11143C7A74}"/>
                      </a:ext>
                    </a:extLst>
                  </p:cNvPr>
                  <p:cNvSpPr/>
                  <p:nvPr/>
                </p:nvSpPr>
                <p:spPr>
                  <a:xfrm>
                    <a:off x="7041937" y="2810749"/>
                    <a:ext cx="963930" cy="1666875"/>
                  </a:xfrm>
                  <a:custGeom>
                    <a:avLst/>
                    <a:gdLst>
                      <a:gd name="connsiteX0" fmla="*/ 963930 w 963930"/>
                      <a:gd name="connsiteY0" fmla="*/ 3810 h 1666875"/>
                      <a:gd name="connsiteX1" fmla="*/ 3810 w 963930"/>
                      <a:gd name="connsiteY1" fmla="*/ 1666875 h 1666875"/>
                      <a:gd name="connsiteX2" fmla="*/ 0 w 963930"/>
                      <a:gd name="connsiteY2" fmla="*/ 1666875 h 1666875"/>
                      <a:gd name="connsiteX3" fmla="*/ 962025 w 963930"/>
                      <a:gd name="connsiteY3" fmla="*/ 0 h 1666875"/>
                      <a:gd name="connsiteX4" fmla="*/ 963930 w 963930"/>
                      <a:gd name="connsiteY4" fmla="*/ 3810 h 166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930" h="1666875">
                        <a:moveTo>
                          <a:pt x="963930" y="3810"/>
                        </a:moveTo>
                        <a:lnTo>
                          <a:pt x="3810" y="1666875"/>
                        </a:lnTo>
                        <a:cubicBezTo>
                          <a:pt x="2857" y="1666875"/>
                          <a:pt x="952" y="1666875"/>
                          <a:pt x="0" y="1666875"/>
                        </a:cubicBezTo>
                        <a:lnTo>
                          <a:pt x="962025" y="0"/>
                        </a:lnTo>
                        <a:cubicBezTo>
                          <a:pt x="962977" y="952"/>
                          <a:pt x="963930" y="1905"/>
                          <a:pt x="96393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orma libre: forma 1761">
                    <a:extLst>
                      <a:ext uri="{FF2B5EF4-FFF2-40B4-BE49-F238E27FC236}">
                        <a16:creationId xmlns:a16="http://schemas.microsoft.com/office/drawing/2014/main" id="{6E89AFF5-B1E5-EC12-1673-3C8F4F552C76}"/>
                      </a:ext>
                    </a:extLst>
                  </p:cNvPr>
                  <p:cNvSpPr/>
                  <p:nvPr/>
                </p:nvSpPr>
                <p:spPr>
                  <a:xfrm>
                    <a:off x="7038127" y="2806938"/>
                    <a:ext cx="965834" cy="1670685"/>
                  </a:xfrm>
                  <a:custGeom>
                    <a:avLst/>
                    <a:gdLst>
                      <a:gd name="connsiteX0" fmla="*/ 965835 w 965834"/>
                      <a:gd name="connsiteY0" fmla="*/ 3810 h 1670685"/>
                      <a:gd name="connsiteX1" fmla="*/ 3810 w 965834"/>
                      <a:gd name="connsiteY1" fmla="*/ 1670685 h 1670685"/>
                      <a:gd name="connsiteX2" fmla="*/ 0 w 965834"/>
                      <a:gd name="connsiteY2" fmla="*/ 1670685 h 1670685"/>
                      <a:gd name="connsiteX3" fmla="*/ 963930 w 965834"/>
                      <a:gd name="connsiteY3" fmla="*/ 0 h 1670685"/>
                      <a:gd name="connsiteX4" fmla="*/ 965835 w 965834"/>
                      <a:gd name="connsiteY4" fmla="*/ 3810 h 1670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5834" h="1670685">
                        <a:moveTo>
                          <a:pt x="965835" y="3810"/>
                        </a:moveTo>
                        <a:lnTo>
                          <a:pt x="3810" y="1670685"/>
                        </a:lnTo>
                        <a:cubicBezTo>
                          <a:pt x="2858" y="1670685"/>
                          <a:pt x="953" y="1670685"/>
                          <a:pt x="0" y="1670685"/>
                        </a:cubicBezTo>
                        <a:lnTo>
                          <a:pt x="963930" y="0"/>
                        </a:lnTo>
                        <a:cubicBezTo>
                          <a:pt x="964883" y="952"/>
                          <a:pt x="964883" y="2858"/>
                          <a:pt x="96583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orma libre: forma 1762">
                    <a:extLst>
                      <a:ext uri="{FF2B5EF4-FFF2-40B4-BE49-F238E27FC236}">
                        <a16:creationId xmlns:a16="http://schemas.microsoft.com/office/drawing/2014/main" id="{B8AB19B7-B58C-AF7A-DBDD-DAC9BF220DBC}"/>
                      </a:ext>
                    </a:extLst>
                  </p:cNvPr>
                  <p:cNvSpPr/>
                  <p:nvPr/>
                </p:nvSpPr>
                <p:spPr>
                  <a:xfrm>
                    <a:off x="7032412" y="2803128"/>
                    <a:ext cx="969645" cy="1674495"/>
                  </a:xfrm>
                  <a:custGeom>
                    <a:avLst/>
                    <a:gdLst>
                      <a:gd name="connsiteX0" fmla="*/ 969645 w 969645"/>
                      <a:gd name="connsiteY0" fmla="*/ 3810 h 1674495"/>
                      <a:gd name="connsiteX1" fmla="*/ 4763 w 969645"/>
                      <a:gd name="connsiteY1" fmla="*/ 1674495 h 1674495"/>
                      <a:gd name="connsiteX2" fmla="*/ 0 w 969645"/>
                      <a:gd name="connsiteY2" fmla="*/ 1674495 h 1674495"/>
                      <a:gd name="connsiteX3" fmla="*/ 967740 w 969645"/>
                      <a:gd name="connsiteY3" fmla="*/ 0 h 1674495"/>
                      <a:gd name="connsiteX4" fmla="*/ 969645 w 969645"/>
                      <a:gd name="connsiteY4" fmla="*/ 3810 h 1674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5" h="1674495">
                        <a:moveTo>
                          <a:pt x="969645" y="3810"/>
                        </a:moveTo>
                        <a:lnTo>
                          <a:pt x="4763" y="1674495"/>
                        </a:lnTo>
                        <a:cubicBezTo>
                          <a:pt x="2858" y="1674495"/>
                          <a:pt x="1905" y="1674495"/>
                          <a:pt x="0" y="1674495"/>
                        </a:cubicBezTo>
                        <a:lnTo>
                          <a:pt x="967740" y="0"/>
                        </a:lnTo>
                        <a:cubicBezTo>
                          <a:pt x="967740" y="1905"/>
                          <a:pt x="968693" y="2858"/>
                          <a:pt x="96964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orma libre: forma 1763">
                    <a:extLst>
                      <a:ext uri="{FF2B5EF4-FFF2-40B4-BE49-F238E27FC236}">
                        <a16:creationId xmlns:a16="http://schemas.microsoft.com/office/drawing/2014/main" id="{45B4C633-69C5-8400-6CAF-55ABDF235EF0}"/>
                      </a:ext>
                    </a:extLst>
                  </p:cNvPr>
                  <p:cNvSpPr/>
                  <p:nvPr/>
                </p:nvSpPr>
                <p:spPr>
                  <a:xfrm>
                    <a:off x="7028602" y="2799319"/>
                    <a:ext cx="971549" cy="1678304"/>
                  </a:xfrm>
                  <a:custGeom>
                    <a:avLst/>
                    <a:gdLst>
                      <a:gd name="connsiteX0" fmla="*/ 971550 w 971549"/>
                      <a:gd name="connsiteY0" fmla="*/ 3810 h 1678304"/>
                      <a:gd name="connsiteX1" fmla="*/ 4763 w 971549"/>
                      <a:gd name="connsiteY1" fmla="*/ 1678305 h 1678304"/>
                      <a:gd name="connsiteX2" fmla="*/ 0 w 971549"/>
                      <a:gd name="connsiteY2" fmla="*/ 1678305 h 1678304"/>
                      <a:gd name="connsiteX3" fmla="*/ 968693 w 971549"/>
                      <a:gd name="connsiteY3" fmla="*/ 0 h 1678304"/>
                      <a:gd name="connsiteX4" fmla="*/ 971550 w 971549"/>
                      <a:gd name="connsiteY4" fmla="*/ 3810 h 1678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49" h="1678304">
                        <a:moveTo>
                          <a:pt x="971550" y="3810"/>
                        </a:moveTo>
                        <a:lnTo>
                          <a:pt x="4763" y="1678305"/>
                        </a:lnTo>
                        <a:cubicBezTo>
                          <a:pt x="2858" y="1678305"/>
                          <a:pt x="1905" y="1678305"/>
                          <a:pt x="0" y="1678305"/>
                        </a:cubicBezTo>
                        <a:lnTo>
                          <a:pt x="968693" y="0"/>
                        </a:lnTo>
                        <a:cubicBezTo>
                          <a:pt x="969645" y="952"/>
                          <a:pt x="970598" y="2857"/>
                          <a:pt x="97155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orma libre: forma 1764">
                    <a:extLst>
                      <a:ext uri="{FF2B5EF4-FFF2-40B4-BE49-F238E27FC236}">
                        <a16:creationId xmlns:a16="http://schemas.microsoft.com/office/drawing/2014/main" id="{DB2F976A-EFB6-24E9-96D8-825751CE0A9A}"/>
                      </a:ext>
                    </a:extLst>
                  </p:cNvPr>
                  <p:cNvSpPr/>
                  <p:nvPr/>
                </p:nvSpPr>
                <p:spPr>
                  <a:xfrm>
                    <a:off x="7023839" y="2795509"/>
                    <a:ext cx="973455" cy="1682114"/>
                  </a:xfrm>
                  <a:custGeom>
                    <a:avLst/>
                    <a:gdLst>
                      <a:gd name="connsiteX0" fmla="*/ 973455 w 973455"/>
                      <a:gd name="connsiteY0" fmla="*/ 3810 h 1682114"/>
                      <a:gd name="connsiteX1" fmla="*/ 4763 w 973455"/>
                      <a:gd name="connsiteY1" fmla="*/ 1682115 h 1682114"/>
                      <a:gd name="connsiteX2" fmla="*/ 0 w 973455"/>
                      <a:gd name="connsiteY2" fmla="*/ 1682115 h 1682114"/>
                      <a:gd name="connsiteX3" fmla="*/ 971550 w 973455"/>
                      <a:gd name="connsiteY3" fmla="*/ 0 h 1682114"/>
                      <a:gd name="connsiteX4" fmla="*/ 973455 w 973455"/>
                      <a:gd name="connsiteY4" fmla="*/ 3810 h 1682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455" h="1682114">
                        <a:moveTo>
                          <a:pt x="973455" y="3810"/>
                        </a:moveTo>
                        <a:lnTo>
                          <a:pt x="4763" y="1682115"/>
                        </a:lnTo>
                        <a:cubicBezTo>
                          <a:pt x="2858" y="1682115"/>
                          <a:pt x="1905" y="1682115"/>
                          <a:pt x="0" y="1682115"/>
                        </a:cubicBezTo>
                        <a:lnTo>
                          <a:pt x="971550" y="0"/>
                        </a:lnTo>
                        <a:cubicBezTo>
                          <a:pt x="972503" y="952"/>
                          <a:pt x="972503" y="2857"/>
                          <a:pt x="97345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orma libre: forma 1765">
                    <a:extLst>
                      <a:ext uri="{FF2B5EF4-FFF2-40B4-BE49-F238E27FC236}">
                        <a16:creationId xmlns:a16="http://schemas.microsoft.com/office/drawing/2014/main" id="{1C616B0B-AF08-D6DD-257C-37073AA3DB20}"/>
                      </a:ext>
                    </a:extLst>
                  </p:cNvPr>
                  <p:cNvSpPr/>
                  <p:nvPr/>
                </p:nvSpPr>
                <p:spPr>
                  <a:xfrm>
                    <a:off x="7019077" y="2790746"/>
                    <a:ext cx="976312" cy="1686877"/>
                  </a:xfrm>
                  <a:custGeom>
                    <a:avLst/>
                    <a:gdLst>
                      <a:gd name="connsiteX0" fmla="*/ 976313 w 976312"/>
                      <a:gd name="connsiteY0" fmla="*/ 4763 h 1686877"/>
                      <a:gd name="connsiteX1" fmla="*/ 4763 w 976312"/>
                      <a:gd name="connsiteY1" fmla="*/ 1686878 h 1686877"/>
                      <a:gd name="connsiteX2" fmla="*/ 0 w 976312"/>
                      <a:gd name="connsiteY2" fmla="*/ 1686878 h 1686877"/>
                      <a:gd name="connsiteX3" fmla="*/ 973455 w 976312"/>
                      <a:gd name="connsiteY3" fmla="*/ 0 h 1686877"/>
                      <a:gd name="connsiteX4" fmla="*/ 976313 w 976312"/>
                      <a:gd name="connsiteY4" fmla="*/ 4763 h 1686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312" h="1686877">
                        <a:moveTo>
                          <a:pt x="976313" y="4763"/>
                        </a:moveTo>
                        <a:lnTo>
                          <a:pt x="4763" y="1686878"/>
                        </a:lnTo>
                        <a:cubicBezTo>
                          <a:pt x="2858" y="1686878"/>
                          <a:pt x="1905" y="1686878"/>
                          <a:pt x="0" y="1686878"/>
                        </a:cubicBezTo>
                        <a:lnTo>
                          <a:pt x="973455" y="0"/>
                        </a:lnTo>
                        <a:cubicBezTo>
                          <a:pt x="974408" y="1905"/>
                          <a:pt x="975360" y="2857"/>
                          <a:pt x="976313"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orma libre: forma 1766">
                    <a:extLst>
                      <a:ext uri="{FF2B5EF4-FFF2-40B4-BE49-F238E27FC236}">
                        <a16:creationId xmlns:a16="http://schemas.microsoft.com/office/drawing/2014/main" id="{44B8113D-0FDD-D48E-314D-48BCF2CD5D99}"/>
                      </a:ext>
                    </a:extLst>
                  </p:cNvPr>
                  <p:cNvSpPr/>
                  <p:nvPr/>
                </p:nvSpPr>
                <p:spPr>
                  <a:xfrm>
                    <a:off x="7013362" y="2785984"/>
                    <a:ext cx="979170" cy="1691639"/>
                  </a:xfrm>
                  <a:custGeom>
                    <a:avLst/>
                    <a:gdLst>
                      <a:gd name="connsiteX0" fmla="*/ 979170 w 979170"/>
                      <a:gd name="connsiteY0" fmla="*/ 4763 h 1691639"/>
                      <a:gd name="connsiteX1" fmla="*/ 5715 w 979170"/>
                      <a:gd name="connsiteY1" fmla="*/ 1691640 h 1691639"/>
                      <a:gd name="connsiteX2" fmla="*/ 0 w 979170"/>
                      <a:gd name="connsiteY2" fmla="*/ 1691640 h 1691639"/>
                      <a:gd name="connsiteX3" fmla="*/ 976313 w 979170"/>
                      <a:gd name="connsiteY3" fmla="*/ 0 h 1691639"/>
                      <a:gd name="connsiteX4" fmla="*/ 979170 w 979170"/>
                      <a:gd name="connsiteY4" fmla="*/ 4763 h 169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170" h="1691639">
                        <a:moveTo>
                          <a:pt x="979170" y="4763"/>
                        </a:moveTo>
                        <a:lnTo>
                          <a:pt x="5715" y="1691640"/>
                        </a:lnTo>
                        <a:cubicBezTo>
                          <a:pt x="3810" y="1691640"/>
                          <a:pt x="1905" y="1691640"/>
                          <a:pt x="0" y="1691640"/>
                        </a:cubicBezTo>
                        <a:lnTo>
                          <a:pt x="976313" y="0"/>
                        </a:lnTo>
                        <a:cubicBezTo>
                          <a:pt x="977265" y="1905"/>
                          <a:pt x="978218" y="3810"/>
                          <a:pt x="979170"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orma libre: forma 1767">
                    <a:extLst>
                      <a:ext uri="{FF2B5EF4-FFF2-40B4-BE49-F238E27FC236}">
                        <a16:creationId xmlns:a16="http://schemas.microsoft.com/office/drawing/2014/main" id="{8169EF00-2254-C7A1-A186-73E572862867}"/>
                      </a:ext>
                    </a:extLst>
                  </p:cNvPr>
                  <p:cNvSpPr/>
                  <p:nvPr/>
                </p:nvSpPr>
                <p:spPr>
                  <a:xfrm>
                    <a:off x="7007647" y="2781221"/>
                    <a:ext cx="982027" cy="1696402"/>
                  </a:xfrm>
                  <a:custGeom>
                    <a:avLst/>
                    <a:gdLst>
                      <a:gd name="connsiteX0" fmla="*/ 982028 w 982027"/>
                      <a:gd name="connsiteY0" fmla="*/ 4763 h 1696402"/>
                      <a:gd name="connsiteX1" fmla="*/ 5715 w 982027"/>
                      <a:gd name="connsiteY1" fmla="*/ 1696403 h 1696402"/>
                      <a:gd name="connsiteX2" fmla="*/ 0 w 982027"/>
                      <a:gd name="connsiteY2" fmla="*/ 1696403 h 1696402"/>
                      <a:gd name="connsiteX3" fmla="*/ 979170 w 982027"/>
                      <a:gd name="connsiteY3" fmla="*/ 0 h 1696402"/>
                      <a:gd name="connsiteX4" fmla="*/ 982028 w 982027"/>
                      <a:gd name="connsiteY4" fmla="*/ 4763 h 169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027" h="1696402">
                        <a:moveTo>
                          <a:pt x="982028" y="4763"/>
                        </a:moveTo>
                        <a:lnTo>
                          <a:pt x="5715" y="1696403"/>
                        </a:lnTo>
                        <a:cubicBezTo>
                          <a:pt x="3810" y="1696403"/>
                          <a:pt x="1905" y="1696403"/>
                          <a:pt x="0" y="1696403"/>
                        </a:cubicBezTo>
                        <a:lnTo>
                          <a:pt x="979170" y="0"/>
                        </a:lnTo>
                        <a:cubicBezTo>
                          <a:pt x="980123" y="1905"/>
                          <a:pt x="981075" y="3810"/>
                          <a:pt x="982028"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orma libre: forma 1768">
                    <a:extLst>
                      <a:ext uri="{FF2B5EF4-FFF2-40B4-BE49-F238E27FC236}">
                        <a16:creationId xmlns:a16="http://schemas.microsoft.com/office/drawing/2014/main" id="{A58AA31A-1A61-26C4-7E0F-55E8B8C70385}"/>
                      </a:ext>
                    </a:extLst>
                  </p:cNvPr>
                  <p:cNvSpPr/>
                  <p:nvPr/>
                </p:nvSpPr>
                <p:spPr>
                  <a:xfrm>
                    <a:off x="7000979" y="2775506"/>
                    <a:ext cx="985837" cy="1702117"/>
                  </a:xfrm>
                  <a:custGeom>
                    <a:avLst/>
                    <a:gdLst>
                      <a:gd name="connsiteX0" fmla="*/ 985838 w 985837"/>
                      <a:gd name="connsiteY0" fmla="*/ 5715 h 1702117"/>
                      <a:gd name="connsiteX1" fmla="*/ 6668 w 985837"/>
                      <a:gd name="connsiteY1" fmla="*/ 1702118 h 1702117"/>
                      <a:gd name="connsiteX2" fmla="*/ 0 w 985837"/>
                      <a:gd name="connsiteY2" fmla="*/ 1702118 h 1702117"/>
                      <a:gd name="connsiteX3" fmla="*/ 982980 w 985837"/>
                      <a:gd name="connsiteY3" fmla="*/ 0 h 1702117"/>
                      <a:gd name="connsiteX4" fmla="*/ 985838 w 985837"/>
                      <a:gd name="connsiteY4" fmla="*/ 5715 h 1702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837" h="1702117">
                        <a:moveTo>
                          <a:pt x="985838" y="5715"/>
                        </a:moveTo>
                        <a:lnTo>
                          <a:pt x="6668" y="1702118"/>
                        </a:lnTo>
                        <a:cubicBezTo>
                          <a:pt x="4763" y="1702118"/>
                          <a:pt x="2857" y="1702118"/>
                          <a:pt x="0" y="1702118"/>
                        </a:cubicBezTo>
                        <a:lnTo>
                          <a:pt x="982980" y="0"/>
                        </a:lnTo>
                        <a:cubicBezTo>
                          <a:pt x="983933" y="1905"/>
                          <a:pt x="984885" y="3810"/>
                          <a:pt x="985838" y="571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orma libre: forma 1769">
                    <a:extLst>
                      <a:ext uri="{FF2B5EF4-FFF2-40B4-BE49-F238E27FC236}">
                        <a16:creationId xmlns:a16="http://schemas.microsoft.com/office/drawing/2014/main" id="{D12040C6-588E-F6D4-4240-3D76F5E5568F}"/>
                      </a:ext>
                    </a:extLst>
                  </p:cNvPr>
                  <p:cNvSpPr/>
                  <p:nvPr/>
                </p:nvSpPr>
                <p:spPr>
                  <a:xfrm>
                    <a:off x="6995265" y="2769791"/>
                    <a:ext cx="988694" cy="1707832"/>
                  </a:xfrm>
                  <a:custGeom>
                    <a:avLst/>
                    <a:gdLst>
                      <a:gd name="connsiteX0" fmla="*/ 988695 w 988694"/>
                      <a:gd name="connsiteY0" fmla="*/ 5715 h 1707832"/>
                      <a:gd name="connsiteX1" fmla="*/ 6668 w 988694"/>
                      <a:gd name="connsiteY1" fmla="*/ 1707833 h 1707832"/>
                      <a:gd name="connsiteX2" fmla="*/ 0 w 988694"/>
                      <a:gd name="connsiteY2" fmla="*/ 1707833 h 1707832"/>
                      <a:gd name="connsiteX3" fmla="*/ 984885 w 988694"/>
                      <a:gd name="connsiteY3" fmla="*/ 0 h 1707832"/>
                      <a:gd name="connsiteX4" fmla="*/ 988695 w 988694"/>
                      <a:gd name="connsiteY4" fmla="*/ 5715 h 170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694" h="1707832">
                        <a:moveTo>
                          <a:pt x="988695" y="5715"/>
                        </a:moveTo>
                        <a:lnTo>
                          <a:pt x="6668" y="1707833"/>
                        </a:lnTo>
                        <a:cubicBezTo>
                          <a:pt x="3810" y="1707833"/>
                          <a:pt x="1905" y="1707833"/>
                          <a:pt x="0" y="1707833"/>
                        </a:cubicBezTo>
                        <a:lnTo>
                          <a:pt x="984885" y="0"/>
                        </a:lnTo>
                        <a:cubicBezTo>
                          <a:pt x="986790" y="1905"/>
                          <a:pt x="987743" y="3810"/>
                          <a:pt x="988695" y="571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orma libre: forma 1770">
                    <a:extLst>
                      <a:ext uri="{FF2B5EF4-FFF2-40B4-BE49-F238E27FC236}">
                        <a16:creationId xmlns:a16="http://schemas.microsoft.com/office/drawing/2014/main" id="{3E99AC8A-9369-4030-5F65-AC509AC6F2D1}"/>
                      </a:ext>
                    </a:extLst>
                  </p:cNvPr>
                  <p:cNvSpPr/>
                  <p:nvPr/>
                </p:nvSpPr>
                <p:spPr>
                  <a:xfrm>
                    <a:off x="6986692" y="2763124"/>
                    <a:ext cx="993457" cy="1714500"/>
                  </a:xfrm>
                  <a:custGeom>
                    <a:avLst/>
                    <a:gdLst>
                      <a:gd name="connsiteX0" fmla="*/ 993458 w 993457"/>
                      <a:gd name="connsiteY0" fmla="*/ 6668 h 1714500"/>
                      <a:gd name="connsiteX1" fmla="*/ 7620 w 993457"/>
                      <a:gd name="connsiteY1" fmla="*/ 1714500 h 1714500"/>
                      <a:gd name="connsiteX2" fmla="*/ 0 w 993457"/>
                      <a:gd name="connsiteY2" fmla="*/ 1714500 h 1714500"/>
                      <a:gd name="connsiteX3" fmla="*/ 989648 w 993457"/>
                      <a:gd name="connsiteY3" fmla="*/ 0 h 1714500"/>
                      <a:gd name="connsiteX4" fmla="*/ 993458 w 993457"/>
                      <a:gd name="connsiteY4" fmla="*/ 6668 h 171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457" h="1714500">
                        <a:moveTo>
                          <a:pt x="993458" y="6668"/>
                        </a:moveTo>
                        <a:lnTo>
                          <a:pt x="7620" y="1714500"/>
                        </a:lnTo>
                        <a:cubicBezTo>
                          <a:pt x="4763" y="1714500"/>
                          <a:pt x="1905" y="1714500"/>
                          <a:pt x="0" y="1714500"/>
                        </a:cubicBezTo>
                        <a:lnTo>
                          <a:pt x="989648" y="0"/>
                        </a:lnTo>
                        <a:cubicBezTo>
                          <a:pt x="991553" y="1905"/>
                          <a:pt x="992505" y="4763"/>
                          <a:pt x="993458" y="666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orma libre: forma 1771">
                    <a:extLst>
                      <a:ext uri="{FF2B5EF4-FFF2-40B4-BE49-F238E27FC236}">
                        <a16:creationId xmlns:a16="http://schemas.microsoft.com/office/drawing/2014/main" id="{A9DDEB8F-57A6-C5FC-5E3D-103A2AF0536E}"/>
                      </a:ext>
                    </a:extLst>
                  </p:cNvPr>
                  <p:cNvSpPr/>
                  <p:nvPr/>
                </p:nvSpPr>
                <p:spPr>
                  <a:xfrm>
                    <a:off x="6977167" y="2755504"/>
                    <a:ext cx="999172" cy="1722119"/>
                  </a:xfrm>
                  <a:custGeom>
                    <a:avLst/>
                    <a:gdLst>
                      <a:gd name="connsiteX0" fmla="*/ 999173 w 999172"/>
                      <a:gd name="connsiteY0" fmla="*/ 7620 h 1722119"/>
                      <a:gd name="connsiteX1" fmla="*/ 9525 w 999172"/>
                      <a:gd name="connsiteY1" fmla="*/ 1722120 h 1722119"/>
                      <a:gd name="connsiteX2" fmla="*/ 0 w 999172"/>
                      <a:gd name="connsiteY2" fmla="*/ 1722120 h 1722119"/>
                      <a:gd name="connsiteX3" fmla="*/ 995363 w 999172"/>
                      <a:gd name="connsiteY3" fmla="*/ 0 h 1722119"/>
                      <a:gd name="connsiteX4" fmla="*/ 999173 w 999172"/>
                      <a:gd name="connsiteY4" fmla="*/ 7620 h 1722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172" h="1722119">
                        <a:moveTo>
                          <a:pt x="999173" y="7620"/>
                        </a:moveTo>
                        <a:lnTo>
                          <a:pt x="9525" y="1722120"/>
                        </a:lnTo>
                        <a:cubicBezTo>
                          <a:pt x="5715" y="1722120"/>
                          <a:pt x="2858" y="1722120"/>
                          <a:pt x="0" y="1722120"/>
                        </a:cubicBezTo>
                        <a:lnTo>
                          <a:pt x="995363" y="0"/>
                        </a:lnTo>
                        <a:cubicBezTo>
                          <a:pt x="996315" y="1905"/>
                          <a:pt x="998220" y="4763"/>
                          <a:pt x="999173" y="762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orma libre: forma 1772">
                    <a:extLst>
                      <a:ext uri="{FF2B5EF4-FFF2-40B4-BE49-F238E27FC236}">
                        <a16:creationId xmlns:a16="http://schemas.microsoft.com/office/drawing/2014/main" id="{F098D0F3-F9D2-8C0E-BF37-D3DA120A537F}"/>
                      </a:ext>
                    </a:extLst>
                  </p:cNvPr>
                  <p:cNvSpPr/>
                  <p:nvPr/>
                </p:nvSpPr>
                <p:spPr>
                  <a:xfrm>
                    <a:off x="6964785" y="2744074"/>
                    <a:ext cx="1007745" cy="1733550"/>
                  </a:xfrm>
                  <a:custGeom>
                    <a:avLst/>
                    <a:gdLst>
                      <a:gd name="connsiteX0" fmla="*/ 1007745 w 1007745"/>
                      <a:gd name="connsiteY0" fmla="*/ 11430 h 1733550"/>
                      <a:gd name="connsiteX1" fmla="*/ 13335 w 1007745"/>
                      <a:gd name="connsiteY1" fmla="*/ 1733550 h 1733550"/>
                      <a:gd name="connsiteX2" fmla="*/ 0 w 1007745"/>
                      <a:gd name="connsiteY2" fmla="*/ 1733550 h 1733550"/>
                      <a:gd name="connsiteX3" fmla="*/ 1001078 w 1007745"/>
                      <a:gd name="connsiteY3" fmla="*/ 0 h 1733550"/>
                      <a:gd name="connsiteX4" fmla="*/ 1007745 w 1007745"/>
                      <a:gd name="connsiteY4" fmla="*/ 1143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745" h="1733550">
                        <a:moveTo>
                          <a:pt x="1007745" y="11430"/>
                        </a:moveTo>
                        <a:lnTo>
                          <a:pt x="13335" y="1733550"/>
                        </a:lnTo>
                        <a:cubicBezTo>
                          <a:pt x="4763" y="1733550"/>
                          <a:pt x="0" y="1733550"/>
                          <a:pt x="0" y="1733550"/>
                        </a:cubicBezTo>
                        <a:lnTo>
                          <a:pt x="1001078" y="0"/>
                        </a:lnTo>
                        <a:cubicBezTo>
                          <a:pt x="1001078" y="0"/>
                          <a:pt x="1002983" y="3810"/>
                          <a:pt x="1007745" y="1143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65" name="Gráfico 436">
                <a:extLst>
                  <a:ext uri="{FF2B5EF4-FFF2-40B4-BE49-F238E27FC236}">
                    <a16:creationId xmlns:a16="http://schemas.microsoft.com/office/drawing/2014/main" id="{E0F8CC8C-F35A-A1A9-C33B-F2AB7A7960D1}"/>
                  </a:ext>
                </a:extLst>
              </p:cNvPr>
              <p:cNvGrpSpPr/>
              <p:nvPr/>
            </p:nvGrpSpPr>
            <p:grpSpPr>
              <a:xfrm>
                <a:off x="7964910" y="2744074"/>
                <a:ext cx="2003107" cy="114300"/>
                <a:chOff x="7964910" y="2744074"/>
                <a:chExt cx="2003107" cy="114300"/>
              </a:xfrm>
              <a:grpFill/>
            </p:grpSpPr>
            <p:sp>
              <p:nvSpPr>
                <p:cNvPr id="266" name="Forma libre: forma 1722">
                  <a:extLst>
                    <a:ext uri="{FF2B5EF4-FFF2-40B4-BE49-F238E27FC236}">
                      <a16:creationId xmlns:a16="http://schemas.microsoft.com/office/drawing/2014/main" id="{220A44CC-2F4A-500A-CE16-16A0FF71BFF7}"/>
                    </a:ext>
                  </a:extLst>
                </p:cNvPr>
                <p:cNvSpPr/>
                <p:nvPr/>
              </p:nvSpPr>
              <p:spPr>
                <a:xfrm>
                  <a:off x="7965862" y="2744074"/>
                  <a:ext cx="2002154" cy="114300"/>
                </a:xfrm>
                <a:custGeom>
                  <a:avLst/>
                  <a:gdLst>
                    <a:gd name="connsiteX0" fmla="*/ 65723 w 2002154"/>
                    <a:gd name="connsiteY0" fmla="*/ 114300 h 114300"/>
                    <a:gd name="connsiteX1" fmla="*/ 0 w 2002154"/>
                    <a:gd name="connsiteY1" fmla="*/ 0 h 114300"/>
                    <a:gd name="connsiteX2" fmla="*/ 2002155 w 2002154"/>
                    <a:gd name="connsiteY2" fmla="*/ 0 h 114300"/>
                    <a:gd name="connsiteX3" fmla="*/ 1936433 w 2002154"/>
                    <a:gd name="connsiteY3" fmla="*/ 114300 h 114300"/>
                    <a:gd name="connsiteX4" fmla="*/ 65723 w 2002154"/>
                    <a:gd name="connsiteY4" fmla="*/ 114300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2154" h="114300">
                      <a:moveTo>
                        <a:pt x="65723" y="114300"/>
                      </a:moveTo>
                      <a:cubicBezTo>
                        <a:pt x="29527" y="51435"/>
                        <a:pt x="0" y="0"/>
                        <a:pt x="0" y="0"/>
                      </a:cubicBezTo>
                      <a:lnTo>
                        <a:pt x="2002155" y="0"/>
                      </a:lnTo>
                      <a:cubicBezTo>
                        <a:pt x="2002155" y="0"/>
                        <a:pt x="1972628" y="51435"/>
                        <a:pt x="1936433" y="114300"/>
                      </a:cubicBezTo>
                      <a:cubicBezTo>
                        <a:pt x="1935480" y="114300"/>
                        <a:pt x="65723" y="114300"/>
                        <a:pt x="65723" y="11430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67" name="Gráfico 436">
                  <a:extLst>
                    <a:ext uri="{FF2B5EF4-FFF2-40B4-BE49-F238E27FC236}">
                      <a16:creationId xmlns:a16="http://schemas.microsoft.com/office/drawing/2014/main" id="{37C475EC-0234-6C5B-9711-D168777FF670}"/>
                    </a:ext>
                  </a:extLst>
                </p:cNvPr>
                <p:cNvGrpSpPr/>
                <p:nvPr/>
              </p:nvGrpSpPr>
              <p:grpSpPr>
                <a:xfrm>
                  <a:off x="7964910" y="2744074"/>
                  <a:ext cx="2002155" cy="114300"/>
                  <a:chOff x="7964910" y="2744074"/>
                  <a:chExt cx="2002155" cy="114300"/>
                </a:xfrm>
                <a:grpFill/>
              </p:grpSpPr>
              <p:sp>
                <p:nvSpPr>
                  <p:cNvPr id="268" name="Forma libre: forma 1724">
                    <a:extLst>
                      <a:ext uri="{FF2B5EF4-FFF2-40B4-BE49-F238E27FC236}">
                        <a16:creationId xmlns:a16="http://schemas.microsoft.com/office/drawing/2014/main" id="{02A66F9D-1DD4-8D19-5694-0D61BFB935A0}"/>
                      </a:ext>
                    </a:extLst>
                  </p:cNvPr>
                  <p:cNvSpPr/>
                  <p:nvPr/>
                </p:nvSpPr>
                <p:spPr>
                  <a:xfrm>
                    <a:off x="8028727" y="2852658"/>
                    <a:ext cx="1875472" cy="5715"/>
                  </a:xfrm>
                  <a:custGeom>
                    <a:avLst/>
                    <a:gdLst>
                      <a:gd name="connsiteX0" fmla="*/ 1872615 w 1875472"/>
                      <a:gd name="connsiteY0" fmla="*/ 5715 h 5715"/>
                      <a:gd name="connsiteX1" fmla="*/ 2858 w 1875472"/>
                      <a:gd name="connsiteY1" fmla="*/ 5715 h 5715"/>
                      <a:gd name="connsiteX2" fmla="*/ 0 w 1875472"/>
                      <a:gd name="connsiteY2" fmla="*/ 0 h 5715"/>
                      <a:gd name="connsiteX3" fmla="*/ 1875473 w 1875472"/>
                      <a:gd name="connsiteY3" fmla="*/ 0 h 5715"/>
                      <a:gd name="connsiteX4" fmla="*/ 1872615 w 1875472"/>
                      <a:gd name="connsiteY4" fmla="*/ 5715 h 5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472" h="5715">
                        <a:moveTo>
                          <a:pt x="1872615" y="5715"/>
                        </a:moveTo>
                        <a:lnTo>
                          <a:pt x="2858" y="5715"/>
                        </a:lnTo>
                        <a:cubicBezTo>
                          <a:pt x="1905" y="3810"/>
                          <a:pt x="953" y="1905"/>
                          <a:pt x="0" y="0"/>
                        </a:cubicBezTo>
                        <a:lnTo>
                          <a:pt x="1875473" y="0"/>
                        </a:lnTo>
                        <a:cubicBezTo>
                          <a:pt x="1874520" y="1905"/>
                          <a:pt x="1873568" y="3810"/>
                          <a:pt x="1872615" y="571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orma libre: forma 1725">
                    <a:extLst>
                      <a:ext uri="{FF2B5EF4-FFF2-40B4-BE49-F238E27FC236}">
                        <a16:creationId xmlns:a16="http://schemas.microsoft.com/office/drawing/2014/main" id="{09E58EDA-1086-718F-9A11-7C67D0D735E2}"/>
                      </a:ext>
                    </a:extLst>
                  </p:cNvPr>
                  <p:cNvSpPr/>
                  <p:nvPr/>
                </p:nvSpPr>
                <p:spPr>
                  <a:xfrm>
                    <a:off x="8014439" y="2826941"/>
                    <a:ext cx="1905000" cy="25717"/>
                  </a:xfrm>
                  <a:custGeom>
                    <a:avLst/>
                    <a:gdLst>
                      <a:gd name="connsiteX0" fmla="*/ 1889760 w 1905000"/>
                      <a:gd name="connsiteY0" fmla="*/ 25717 h 25717"/>
                      <a:gd name="connsiteX1" fmla="*/ 14288 w 1905000"/>
                      <a:gd name="connsiteY1" fmla="*/ 25717 h 25717"/>
                      <a:gd name="connsiteX2" fmla="*/ 0 w 1905000"/>
                      <a:gd name="connsiteY2" fmla="*/ 0 h 25717"/>
                      <a:gd name="connsiteX3" fmla="*/ 1905000 w 1905000"/>
                      <a:gd name="connsiteY3" fmla="*/ 0 h 25717"/>
                      <a:gd name="connsiteX4" fmla="*/ 1889760 w 1905000"/>
                      <a:gd name="connsiteY4" fmla="*/ 25717 h 2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0" h="25717">
                        <a:moveTo>
                          <a:pt x="1889760" y="25717"/>
                        </a:moveTo>
                        <a:lnTo>
                          <a:pt x="14288" y="25717"/>
                        </a:lnTo>
                        <a:cubicBezTo>
                          <a:pt x="9525" y="17145"/>
                          <a:pt x="4763" y="8573"/>
                          <a:pt x="0" y="0"/>
                        </a:cubicBezTo>
                        <a:lnTo>
                          <a:pt x="1905000" y="0"/>
                        </a:lnTo>
                        <a:cubicBezTo>
                          <a:pt x="1900238" y="8573"/>
                          <a:pt x="1895475" y="17145"/>
                          <a:pt x="1889760" y="25717"/>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orma libre: forma 1726">
                    <a:extLst>
                      <a:ext uri="{FF2B5EF4-FFF2-40B4-BE49-F238E27FC236}">
                        <a16:creationId xmlns:a16="http://schemas.microsoft.com/office/drawing/2014/main" id="{208E4BD8-D870-4DEF-A471-DF35AF702B83}"/>
                      </a:ext>
                    </a:extLst>
                  </p:cNvPr>
                  <p:cNvSpPr/>
                  <p:nvPr/>
                </p:nvSpPr>
                <p:spPr>
                  <a:xfrm>
                    <a:off x="8010630" y="2821226"/>
                    <a:ext cx="1912620" cy="6667"/>
                  </a:xfrm>
                  <a:custGeom>
                    <a:avLst/>
                    <a:gdLst>
                      <a:gd name="connsiteX0" fmla="*/ 1908810 w 1912620"/>
                      <a:gd name="connsiteY0" fmla="*/ 6667 h 6667"/>
                      <a:gd name="connsiteX1" fmla="*/ 3810 w 1912620"/>
                      <a:gd name="connsiteY1" fmla="*/ 6667 h 6667"/>
                      <a:gd name="connsiteX2" fmla="*/ 0 w 1912620"/>
                      <a:gd name="connsiteY2" fmla="*/ 0 h 6667"/>
                      <a:gd name="connsiteX3" fmla="*/ 1912620 w 1912620"/>
                      <a:gd name="connsiteY3" fmla="*/ 0 h 6667"/>
                      <a:gd name="connsiteX4" fmla="*/ 1908810 w 1912620"/>
                      <a:gd name="connsiteY4" fmla="*/ 6667 h 6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2620" h="6667">
                        <a:moveTo>
                          <a:pt x="1908810" y="6667"/>
                        </a:moveTo>
                        <a:lnTo>
                          <a:pt x="3810" y="6667"/>
                        </a:lnTo>
                        <a:cubicBezTo>
                          <a:pt x="2857" y="4763"/>
                          <a:pt x="952" y="1905"/>
                          <a:pt x="0" y="0"/>
                        </a:cubicBezTo>
                        <a:lnTo>
                          <a:pt x="1912620" y="0"/>
                        </a:lnTo>
                        <a:cubicBezTo>
                          <a:pt x="1910715" y="1905"/>
                          <a:pt x="1909762" y="4763"/>
                          <a:pt x="1908810" y="6667"/>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orma libre: forma 1727">
                    <a:extLst>
                      <a:ext uri="{FF2B5EF4-FFF2-40B4-BE49-F238E27FC236}">
                        <a16:creationId xmlns:a16="http://schemas.microsoft.com/office/drawing/2014/main" id="{0CE9F3C3-04C5-6D5B-D9FE-1B4763E878D7}"/>
                      </a:ext>
                    </a:extLst>
                  </p:cNvPr>
                  <p:cNvSpPr/>
                  <p:nvPr/>
                </p:nvSpPr>
                <p:spPr>
                  <a:xfrm>
                    <a:off x="8006820" y="2816463"/>
                    <a:ext cx="1918334" cy="4762"/>
                  </a:xfrm>
                  <a:custGeom>
                    <a:avLst/>
                    <a:gdLst>
                      <a:gd name="connsiteX0" fmla="*/ 1916430 w 1918334"/>
                      <a:gd name="connsiteY0" fmla="*/ 4763 h 4762"/>
                      <a:gd name="connsiteX1" fmla="*/ 2857 w 1918334"/>
                      <a:gd name="connsiteY1" fmla="*/ 4763 h 4762"/>
                      <a:gd name="connsiteX2" fmla="*/ 0 w 1918334"/>
                      <a:gd name="connsiteY2" fmla="*/ 0 h 4762"/>
                      <a:gd name="connsiteX3" fmla="*/ 1918335 w 1918334"/>
                      <a:gd name="connsiteY3" fmla="*/ 0 h 4762"/>
                      <a:gd name="connsiteX4" fmla="*/ 1916430 w 1918334"/>
                      <a:gd name="connsiteY4" fmla="*/ 4763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334" h="4762">
                        <a:moveTo>
                          <a:pt x="1916430" y="4763"/>
                        </a:moveTo>
                        <a:lnTo>
                          <a:pt x="2857" y="4763"/>
                        </a:lnTo>
                        <a:cubicBezTo>
                          <a:pt x="1905" y="2858"/>
                          <a:pt x="952" y="952"/>
                          <a:pt x="0" y="0"/>
                        </a:cubicBezTo>
                        <a:lnTo>
                          <a:pt x="1918335" y="0"/>
                        </a:lnTo>
                        <a:cubicBezTo>
                          <a:pt x="1918335" y="952"/>
                          <a:pt x="1917383" y="2858"/>
                          <a:pt x="1916430"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orma libre: forma 1728">
                    <a:extLst>
                      <a:ext uri="{FF2B5EF4-FFF2-40B4-BE49-F238E27FC236}">
                        <a16:creationId xmlns:a16="http://schemas.microsoft.com/office/drawing/2014/main" id="{397A2D90-BFED-0EF7-297E-A6590BC4DBB2}"/>
                      </a:ext>
                    </a:extLst>
                  </p:cNvPr>
                  <p:cNvSpPr/>
                  <p:nvPr/>
                </p:nvSpPr>
                <p:spPr>
                  <a:xfrm>
                    <a:off x="8003962" y="2811701"/>
                    <a:ext cx="1924050" cy="4762"/>
                  </a:xfrm>
                  <a:custGeom>
                    <a:avLst/>
                    <a:gdLst>
                      <a:gd name="connsiteX0" fmla="*/ 1922145 w 1924050"/>
                      <a:gd name="connsiteY0" fmla="*/ 4763 h 4762"/>
                      <a:gd name="connsiteX1" fmla="*/ 2858 w 1924050"/>
                      <a:gd name="connsiteY1" fmla="*/ 4763 h 4762"/>
                      <a:gd name="connsiteX2" fmla="*/ 0 w 1924050"/>
                      <a:gd name="connsiteY2" fmla="*/ 0 h 4762"/>
                      <a:gd name="connsiteX3" fmla="*/ 1924050 w 1924050"/>
                      <a:gd name="connsiteY3" fmla="*/ 0 h 4762"/>
                      <a:gd name="connsiteX4" fmla="*/ 1922145 w 1924050"/>
                      <a:gd name="connsiteY4" fmla="*/ 4763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4050" h="4762">
                        <a:moveTo>
                          <a:pt x="1922145" y="4763"/>
                        </a:moveTo>
                        <a:lnTo>
                          <a:pt x="2858" y="4763"/>
                        </a:lnTo>
                        <a:cubicBezTo>
                          <a:pt x="1905" y="2858"/>
                          <a:pt x="952" y="1905"/>
                          <a:pt x="0" y="0"/>
                        </a:cubicBezTo>
                        <a:lnTo>
                          <a:pt x="1924050" y="0"/>
                        </a:lnTo>
                        <a:cubicBezTo>
                          <a:pt x="1924050" y="952"/>
                          <a:pt x="1923098" y="2858"/>
                          <a:pt x="1922145"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orma libre: forma 1729">
                    <a:extLst>
                      <a:ext uri="{FF2B5EF4-FFF2-40B4-BE49-F238E27FC236}">
                        <a16:creationId xmlns:a16="http://schemas.microsoft.com/office/drawing/2014/main" id="{988F64C8-1B14-9C8F-6EDB-ACAD1939F544}"/>
                      </a:ext>
                    </a:extLst>
                  </p:cNvPr>
                  <p:cNvSpPr/>
                  <p:nvPr/>
                </p:nvSpPr>
                <p:spPr>
                  <a:xfrm>
                    <a:off x="8001105" y="2806938"/>
                    <a:ext cx="1928812" cy="4762"/>
                  </a:xfrm>
                  <a:custGeom>
                    <a:avLst/>
                    <a:gdLst>
                      <a:gd name="connsiteX0" fmla="*/ 1926908 w 1928812"/>
                      <a:gd name="connsiteY0" fmla="*/ 4763 h 4762"/>
                      <a:gd name="connsiteX1" fmla="*/ 2857 w 1928812"/>
                      <a:gd name="connsiteY1" fmla="*/ 4763 h 4762"/>
                      <a:gd name="connsiteX2" fmla="*/ 0 w 1928812"/>
                      <a:gd name="connsiteY2" fmla="*/ 0 h 4762"/>
                      <a:gd name="connsiteX3" fmla="*/ 1928812 w 1928812"/>
                      <a:gd name="connsiteY3" fmla="*/ 0 h 4762"/>
                      <a:gd name="connsiteX4" fmla="*/ 1926908 w 1928812"/>
                      <a:gd name="connsiteY4" fmla="*/ 4763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8812" h="4762">
                        <a:moveTo>
                          <a:pt x="1926908" y="4763"/>
                        </a:moveTo>
                        <a:lnTo>
                          <a:pt x="2857" y="4763"/>
                        </a:lnTo>
                        <a:cubicBezTo>
                          <a:pt x="1905" y="2858"/>
                          <a:pt x="952" y="1905"/>
                          <a:pt x="0" y="0"/>
                        </a:cubicBezTo>
                        <a:lnTo>
                          <a:pt x="1928812" y="0"/>
                        </a:lnTo>
                        <a:cubicBezTo>
                          <a:pt x="1928812" y="1905"/>
                          <a:pt x="1927860" y="2858"/>
                          <a:pt x="1926908"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orma libre: forma 1730">
                    <a:extLst>
                      <a:ext uri="{FF2B5EF4-FFF2-40B4-BE49-F238E27FC236}">
                        <a16:creationId xmlns:a16="http://schemas.microsoft.com/office/drawing/2014/main" id="{1592C96E-2A74-2C14-E70F-A4BCC78B01BB}"/>
                      </a:ext>
                    </a:extLst>
                  </p:cNvPr>
                  <p:cNvSpPr/>
                  <p:nvPr/>
                </p:nvSpPr>
                <p:spPr>
                  <a:xfrm>
                    <a:off x="7999199" y="2803128"/>
                    <a:ext cx="1933575" cy="3810"/>
                  </a:xfrm>
                  <a:custGeom>
                    <a:avLst/>
                    <a:gdLst>
                      <a:gd name="connsiteX0" fmla="*/ 1931670 w 1933575"/>
                      <a:gd name="connsiteY0" fmla="*/ 3810 h 3810"/>
                      <a:gd name="connsiteX1" fmla="*/ 2858 w 1933575"/>
                      <a:gd name="connsiteY1" fmla="*/ 3810 h 3810"/>
                      <a:gd name="connsiteX2" fmla="*/ 0 w 1933575"/>
                      <a:gd name="connsiteY2" fmla="*/ 0 h 3810"/>
                      <a:gd name="connsiteX3" fmla="*/ 1933575 w 1933575"/>
                      <a:gd name="connsiteY3" fmla="*/ 0 h 3810"/>
                      <a:gd name="connsiteX4" fmla="*/ 1931670 w 1933575"/>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575" h="3810">
                        <a:moveTo>
                          <a:pt x="1931670" y="3810"/>
                        </a:moveTo>
                        <a:lnTo>
                          <a:pt x="2858" y="3810"/>
                        </a:lnTo>
                        <a:cubicBezTo>
                          <a:pt x="1905" y="2858"/>
                          <a:pt x="952" y="953"/>
                          <a:pt x="0" y="0"/>
                        </a:cubicBezTo>
                        <a:lnTo>
                          <a:pt x="1933575" y="0"/>
                        </a:lnTo>
                        <a:cubicBezTo>
                          <a:pt x="1933575" y="953"/>
                          <a:pt x="1932623" y="2858"/>
                          <a:pt x="193167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orma libre: forma 1731">
                    <a:extLst>
                      <a:ext uri="{FF2B5EF4-FFF2-40B4-BE49-F238E27FC236}">
                        <a16:creationId xmlns:a16="http://schemas.microsoft.com/office/drawing/2014/main" id="{3C032ACF-EF9D-131B-4078-E2D3DFB55D42}"/>
                      </a:ext>
                    </a:extLst>
                  </p:cNvPr>
                  <p:cNvSpPr/>
                  <p:nvPr/>
                </p:nvSpPr>
                <p:spPr>
                  <a:xfrm>
                    <a:off x="7998247" y="2799319"/>
                    <a:ext cx="1938337" cy="3809"/>
                  </a:xfrm>
                  <a:custGeom>
                    <a:avLst/>
                    <a:gdLst>
                      <a:gd name="connsiteX0" fmla="*/ 1935480 w 1938337"/>
                      <a:gd name="connsiteY0" fmla="*/ 3810 h 3809"/>
                      <a:gd name="connsiteX1" fmla="*/ 1905 w 1938337"/>
                      <a:gd name="connsiteY1" fmla="*/ 3810 h 3809"/>
                      <a:gd name="connsiteX2" fmla="*/ 0 w 1938337"/>
                      <a:gd name="connsiteY2" fmla="*/ 0 h 3809"/>
                      <a:gd name="connsiteX3" fmla="*/ 1938338 w 1938337"/>
                      <a:gd name="connsiteY3" fmla="*/ 0 h 3809"/>
                      <a:gd name="connsiteX4" fmla="*/ 1935480 w 1938337"/>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8337" h="3809">
                        <a:moveTo>
                          <a:pt x="1935480" y="3810"/>
                        </a:moveTo>
                        <a:lnTo>
                          <a:pt x="1905" y="3810"/>
                        </a:lnTo>
                        <a:cubicBezTo>
                          <a:pt x="952" y="2857"/>
                          <a:pt x="0" y="952"/>
                          <a:pt x="0" y="0"/>
                        </a:cubicBezTo>
                        <a:lnTo>
                          <a:pt x="1938338" y="0"/>
                        </a:lnTo>
                        <a:cubicBezTo>
                          <a:pt x="1936432" y="952"/>
                          <a:pt x="1935480" y="1905"/>
                          <a:pt x="193548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orma libre: forma 1732">
                    <a:extLst>
                      <a:ext uri="{FF2B5EF4-FFF2-40B4-BE49-F238E27FC236}">
                        <a16:creationId xmlns:a16="http://schemas.microsoft.com/office/drawing/2014/main" id="{9915C7BF-0791-47EA-0E14-7E033CD91BC0}"/>
                      </a:ext>
                    </a:extLst>
                  </p:cNvPr>
                  <p:cNvSpPr/>
                  <p:nvPr/>
                </p:nvSpPr>
                <p:spPr>
                  <a:xfrm>
                    <a:off x="7995389" y="2795509"/>
                    <a:ext cx="1943100" cy="3810"/>
                  </a:xfrm>
                  <a:custGeom>
                    <a:avLst/>
                    <a:gdLst>
                      <a:gd name="connsiteX0" fmla="*/ 1940243 w 1943100"/>
                      <a:gd name="connsiteY0" fmla="*/ 3810 h 3810"/>
                      <a:gd name="connsiteX1" fmla="*/ 1905 w 1943100"/>
                      <a:gd name="connsiteY1" fmla="*/ 3810 h 3810"/>
                      <a:gd name="connsiteX2" fmla="*/ 0 w 1943100"/>
                      <a:gd name="connsiteY2" fmla="*/ 0 h 3810"/>
                      <a:gd name="connsiteX3" fmla="*/ 1943100 w 1943100"/>
                      <a:gd name="connsiteY3" fmla="*/ 0 h 3810"/>
                      <a:gd name="connsiteX4" fmla="*/ 1940243 w 1943100"/>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100" h="3810">
                        <a:moveTo>
                          <a:pt x="1940243" y="3810"/>
                        </a:moveTo>
                        <a:lnTo>
                          <a:pt x="1905" y="3810"/>
                        </a:lnTo>
                        <a:cubicBezTo>
                          <a:pt x="953" y="2857"/>
                          <a:pt x="0" y="952"/>
                          <a:pt x="0" y="0"/>
                        </a:cubicBezTo>
                        <a:lnTo>
                          <a:pt x="1943100" y="0"/>
                        </a:lnTo>
                        <a:cubicBezTo>
                          <a:pt x="1942148" y="952"/>
                          <a:pt x="1941195" y="1905"/>
                          <a:pt x="194024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orma libre: forma 1733">
                    <a:extLst>
                      <a:ext uri="{FF2B5EF4-FFF2-40B4-BE49-F238E27FC236}">
                        <a16:creationId xmlns:a16="http://schemas.microsoft.com/office/drawing/2014/main" id="{1C99FC74-3886-B806-FF49-0E062C575C71}"/>
                      </a:ext>
                    </a:extLst>
                  </p:cNvPr>
                  <p:cNvSpPr/>
                  <p:nvPr/>
                </p:nvSpPr>
                <p:spPr>
                  <a:xfrm>
                    <a:off x="7993485" y="2790746"/>
                    <a:ext cx="1947862" cy="3810"/>
                  </a:xfrm>
                  <a:custGeom>
                    <a:avLst/>
                    <a:gdLst>
                      <a:gd name="connsiteX0" fmla="*/ 1945005 w 1947862"/>
                      <a:gd name="connsiteY0" fmla="*/ 3810 h 3810"/>
                      <a:gd name="connsiteX1" fmla="*/ 1905 w 1947862"/>
                      <a:gd name="connsiteY1" fmla="*/ 3810 h 3810"/>
                      <a:gd name="connsiteX2" fmla="*/ 0 w 1947862"/>
                      <a:gd name="connsiteY2" fmla="*/ 0 h 3810"/>
                      <a:gd name="connsiteX3" fmla="*/ 1947863 w 1947862"/>
                      <a:gd name="connsiteY3" fmla="*/ 0 h 3810"/>
                      <a:gd name="connsiteX4" fmla="*/ 1945005 w 1947862"/>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7862" h="3810">
                        <a:moveTo>
                          <a:pt x="1945005" y="3810"/>
                        </a:moveTo>
                        <a:lnTo>
                          <a:pt x="1905" y="3810"/>
                        </a:lnTo>
                        <a:cubicBezTo>
                          <a:pt x="952" y="2857"/>
                          <a:pt x="0" y="952"/>
                          <a:pt x="0" y="0"/>
                        </a:cubicBezTo>
                        <a:lnTo>
                          <a:pt x="1947863" y="0"/>
                        </a:lnTo>
                        <a:cubicBezTo>
                          <a:pt x="1945957" y="1905"/>
                          <a:pt x="1945005" y="2857"/>
                          <a:pt x="194500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orma libre: forma 1734">
                    <a:extLst>
                      <a:ext uri="{FF2B5EF4-FFF2-40B4-BE49-F238E27FC236}">
                        <a16:creationId xmlns:a16="http://schemas.microsoft.com/office/drawing/2014/main" id="{7FF34B0B-BAD1-6543-5C3A-EE8C55C3DB49}"/>
                      </a:ext>
                    </a:extLst>
                  </p:cNvPr>
                  <p:cNvSpPr/>
                  <p:nvPr/>
                </p:nvSpPr>
                <p:spPr>
                  <a:xfrm>
                    <a:off x="7990627" y="2786936"/>
                    <a:ext cx="1952625" cy="3810"/>
                  </a:xfrm>
                  <a:custGeom>
                    <a:avLst/>
                    <a:gdLst>
                      <a:gd name="connsiteX0" fmla="*/ 1949768 w 1952625"/>
                      <a:gd name="connsiteY0" fmla="*/ 3810 h 3810"/>
                      <a:gd name="connsiteX1" fmla="*/ 1905 w 1952625"/>
                      <a:gd name="connsiteY1" fmla="*/ 3810 h 3810"/>
                      <a:gd name="connsiteX2" fmla="*/ 0 w 1952625"/>
                      <a:gd name="connsiteY2" fmla="*/ 0 h 3810"/>
                      <a:gd name="connsiteX3" fmla="*/ 1952625 w 1952625"/>
                      <a:gd name="connsiteY3" fmla="*/ 0 h 3810"/>
                      <a:gd name="connsiteX4" fmla="*/ 1949768 w 1952625"/>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625" h="3810">
                        <a:moveTo>
                          <a:pt x="1949768" y="3810"/>
                        </a:moveTo>
                        <a:lnTo>
                          <a:pt x="1905" y="3810"/>
                        </a:lnTo>
                        <a:cubicBezTo>
                          <a:pt x="953" y="2858"/>
                          <a:pt x="0" y="952"/>
                          <a:pt x="0" y="0"/>
                        </a:cubicBezTo>
                        <a:lnTo>
                          <a:pt x="1952625" y="0"/>
                        </a:lnTo>
                        <a:cubicBezTo>
                          <a:pt x="1951673" y="952"/>
                          <a:pt x="1950720" y="2858"/>
                          <a:pt x="1949768"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orma libre: forma 1735">
                    <a:extLst>
                      <a:ext uri="{FF2B5EF4-FFF2-40B4-BE49-F238E27FC236}">
                        <a16:creationId xmlns:a16="http://schemas.microsoft.com/office/drawing/2014/main" id="{289E38EE-A186-1206-DA0B-4C67630F03C7}"/>
                      </a:ext>
                    </a:extLst>
                  </p:cNvPr>
                  <p:cNvSpPr/>
                  <p:nvPr/>
                </p:nvSpPr>
                <p:spPr>
                  <a:xfrm>
                    <a:off x="7987770" y="2783126"/>
                    <a:ext cx="1956434" cy="3810"/>
                  </a:xfrm>
                  <a:custGeom>
                    <a:avLst/>
                    <a:gdLst>
                      <a:gd name="connsiteX0" fmla="*/ 1954530 w 1956434"/>
                      <a:gd name="connsiteY0" fmla="*/ 3810 h 3810"/>
                      <a:gd name="connsiteX1" fmla="*/ 1905 w 1956434"/>
                      <a:gd name="connsiteY1" fmla="*/ 3810 h 3810"/>
                      <a:gd name="connsiteX2" fmla="*/ 0 w 1956434"/>
                      <a:gd name="connsiteY2" fmla="*/ 0 h 3810"/>
                      <a:gd name="connsiteX3" fmla="*/ 1956435 w 1956434"/>
                      <a:gd name="connsiteY3" fmla="*/ 0 h 3810"/>
                      <a:gd name="connsiteX4" fmla="*/ 1954530 w 1956434"/>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434" h="3810">
                        <a:moveTo>
                          <a:pt x="1954530" y="3810"/>
                        </a:moveTo>
                        <a:lnTo>
                          <a:pt x="1905" y="3810"/>
                        </a:lnTo>
                        <a:cubicBezTo>
                          <a:pt x="952" y="2858"/>
                          <a:pt x="0" y="952"/>
                          <a:pt x="0" y="0"/>
                        </a:cubicBezTo>
                        <a:lnTo>
                          <a:pt x="1956435" y="0"/>
                        </a:lnTo>
                        <a:cubicBezTo>
                          <a:pt x="1956435" y="952"/>
                          <a:pt x="1955483" y="2858"/>
                          <a:pt x="195453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orma libre: forma 1736">
                    <a:extLst>
                      <a:ext uri="{FF2B5EF4-FFF2-40B4-BE49-F238E27FC236}">
                        <a16:creationId xmlns:a16="http://schemas.microsoft.com/office/drawing/2014/main" id="{640029F8-E9D7-679E-4F17-08ACDBA4113E}"/>
                      </a:ext>
                    </a:extLst>
                  </p:cNvPr>
                  <p:cNvSpPr/>
                  <p:nvPr/>
                </p:nvSpPr>
                <p:spPr>
                  <a:xfrm>
                    <a:off x="7985864" y="2779316"/>
                    <a:ext cx="1961197" cy="3809"/>
                  </a:xfrm>
                  <a:custGeom>
                    <a:avLst/>
                    <a:gdLst>
                      <a:gd name="connsiteX0" fmla="*/ 1959293 w 1961197"/>
                      <a:gd name="connsiteY0" fmla="*/ 3810 h 3809"/>
                      <a:gd name="connsiteX1" fmla="*/ 1905 w 1961197"/>
                      <a:gd name="connsiteY1" fmla="*/ 3810 h 3809"/>
                      <a:gd name="connsiteX2" fmla="*/ 0 w 1961197"/>
                      <a:gd name="connsiteY2" fmla="*/ 0 h 3809"/>
                      <a:gd name="connsiteX3" fmla="*/ 1961198 w 1961197"/>
                      <a:gd name="connsiteY3" fmla="*/ 0 h 3809"/>
                      <a:gd name="connsiteX4" fmla="*/ 1959293 w 1961197"/>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1197" h="3809">
                        <a:moveTo>
                          <a:pt x="1959293" y="3810"/>
                        </a:moveTo>
                        <a:lnTo>
                          <a:pt x="1905" y="3810"/>
                        </a:lnTo>
                        <a:cubicBezTo>
                          <a:pt x="953" y="2857"/>
                          <a:pt x="0" y="952"/>
                          <a:pt x="0" y="0"/>
                        </a:cubicBezTo>
                        <a:lnTo>
                          <a:pt x="1961198" y="0"/>
                        </a:lnTo>
                        <a:cubicBezTo>
                          <a:pt x="1960245" y="952"/>
                          <a:pt x="1960245" y="1905"/>
                          <a:pt x="195929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orma libre: forma 1737">
                    <a:extLst>
                      <a:ext uri="{FF2B5EF4-FFF2-40B4-BE49-F238E27FC236}">
                        <a16:creationId xmlns:a16="http://schemas.microsoft.com/office/drawing/2014/main" id="{D15366D4-9220-AC13-8C67-392A10391FDA}"/>
                      </a:ext>
                    </a:extLst>
                  </p:cNvPr>
                  <p:cNvSpPr/>
                  <p:nvPr/>
                </p:nvSpPr>
                <p:spPr>
                  <a:xfrm>
                    <a:off x="7983960" y="2775506"/>
                    <a:ext cx="1965959" cy="3810"/>
                  </a:xfrm>
                  <a:custGeom>
                    <a:avLst/>
                    <a:gdLst>
                      <a:gd name="connsiteX0" fmla="*/ 1963103 w 1965959"/>
                      <a:gd name="connsiteY0" fmla="*/ 3810 h 3810"/>
                      <a:gd name="connsiteX1" fmla="*/ 1905 w 1965959"/>
                      <a:gd name="connsiteY1" fmla="*/ 3810 h 3810"/>
                      <a:gd name="connsiteX2" fmla="*/ 0 w 1965959"/>
                      <a:gd name="connsiteY2" fmla="*/ 0 h 3810"/>
                      <a:gd name="connsiteX3" fmla="*/ 1965960 w 1965959"/>
                      <a:gd name="connsiteY3" fmla="*/ 0 h 3810"/>
                      <a:gd name="connsiteX4" fmla="*/ 1963103 w 1965959"/>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5959" h="3810">
                        <a:moveTo>
                          <a:pt x="1963103" y="3810"/>
                        </a:moveTo>
                        <a:lnTo>
                          <a:pt x="1905" y="3810"/>
                        </a:lnTo>
                        <a:cubicBezTo>
                          <a:pt x="952" y="2857"/>
                          <a:pt x="0" y="953"/>
                          <a:pt x="0" y="0"/>
                        </a:cubicBezTo>
                        <a:lnTo>
                          <a:pt x="1965960" y="0"/>
                        </a:lnTo>
                        <a:cubicBezTo>
                          <a:pt x="1965007" y="953"/>
                          <a:pt x="1964055" y="1905"/>
                          <a:pt x="196310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orma libre: forma 1738">
                    <a:extLst>
                      <a:ext uri="{FF2B5EF4-FFF2-40B4-BE49-F238E27FC236}">
                        <a16:creationId xmlns:a16="http://schemas.microsoft.com/office/drawing/2014/main" id="{161269E2-8504-FB51-8986-67F869AAE369}"/>
                      </a:ext>
                    </a:extLst>
                  </p:cNvPr>
                  <p:cNvSpPr/>
                  <p:nvPr/>
                </p:nvSpPr>
                <p:spPr>
                  <a:xfrm>
                    <a:off x="7981102" y="2770743"/>
                    <a:ext cx="1970722" cy="3810"/>
                  </a:xfrm>
                  <a:custGeom>
                    <a:avLst/>
                    <a:gdLst>
                      <a:gd name="connsiteX0" fmla="*/ 1968818 w 1970722"/>
                      <a:gd name="connsiteY0" fmla="*/ 3810 h 3810"/>
                      <a:gd name="connsiteX1" fmla="*/ 1905 w 1970722"/>
                      <a:gd name="connsiteY1" fmla="*/ 3810 h 3810"/>
                      <a:gd name="connsiteX2" fmla="*/ 0 w 1970722"/>
                      <a:gd name="connsiteY2" fmla="*/ 0 h 3810"/>
                      <a:gd name="connsiteX3" fmla="*/ 1970723 w 1970722"/>
                      <a:gd name="connsiteY3" fmla="*/ 0 h 3810"/>
                      <a:gd name="connsiteX4" fmla="*/ 1968818 w 1970722"/>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0722" h="3810">
                        <a:moveTo>
                          <a:pt x="1968818" y="3810"/>
                        </a:moveTo>
                        <a:lnTo>
                          <a:pt x="1905" y="3810"/>
                        </a:lnTo>
                        <a:cubicBezTo>
                          <a:pt x="953" y="2857"/>
                          <a:pt x="0" y="953"/>
                          <a:pt x="0" y="0"/>
                        </a:cubicBezTo>
                        <a:lnTo>
                          <a:pt x="1970723" y="0"/>
                        </a:lnTo>
                        <a:cubicBezTo>
                          <a:pt x="1969770" y="953"/>
                          <a:pt x="1969770" y="2857"/>
                          <a:pt x="1968818"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orma libre: forma 1739">
                    <a:extLst>
                      <a:ext uri="{FF2B5EF4-FFF2-40B4-BE49-F238E27FC236}">
                        <a16:creationId xmlns:a16="http://schemas.microsoft.com/office/drawing/2014/main" id="{3FC89AA9-5FC5-1588-3FE0-34E99D23ABD8}"/>
                      </a:ext>
                    </a:extLst>
                  </p:cNvPr>
                  <p:cNvSpPr/>
                  <p:nvPr/>
                </p:nvSpPr>
                <p:spPr>
                  <a:xfrm>
                    <a:off x="7979197" y="2766934"/>
                    <a:ext cx="1975484" cy="3809"/>
                  </a:xfrm>
                  <a:custGeom>
                    <a:avLst/>
                    <a:gdLst>
                      <a:gd name="connsiteX0" fmla="*/ 1972628 w 1975484"/>
                      <a:gd name="connsiteY0" fmla="*/ 3810 h 3809"/>
                      <a:gd name="connsiteX1" fmla="*/ 1905 w 1975484"/>
                      <a:gd name="connsiteY1" fmla="*/ 3810 h 3809"/>
                      <a:gd name="connsiteX2" fmla="*/ 0 w 1975484"/>
                      <a:gd name="connsiteY2" fmla="*/ 0 h 3809"/>
                      <a:gd name="connsiteX3" fmla="*/ 1975485 w 1975484"/>
                      <a:gd name="connsiteY3" fmla="*/ 0 h 3809"/>
                      <a:gd name="connsiteX4" fmla="*/ 1972628 w 1975484"/>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5484" h="3809">
                        <a:moveTo>
                          <a:pt x="1972628" y="3810"/>
                        </a:moveTo>
                        <a:lnTo>
                          <a:pt x="1905" y="3810"/>
                        </a:lnTo>
                        <a:cubicBezTo>
                          <a:pt x="952" y="2857"/>
                          <a:pt x="0" y="952"/>
                          <a:pt x="0" y="0"/>
                        </a:cubicBezTo>
                        <a:lnTo>
                          <a:pt x="1975485" y="0"/>
                        </a:lnTo>
                        <a:cubicBezTo>
                          <a:pt x="1974532" y="952"/>
                          <a:pt x="1973580" y="2857"/>
                          <a:pt x="1972628"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orma libre: forma 1740">
                    <a:extLst>
                      <a:ext uri="{FF2B5EF4-FFF2-40B4-BE49-F238E27FC236}">
                        <a16:creationId xmlns:a16="http://schemas.microsoft.com/office/drawing/2014/main" id="{A9D82F12-BF0B-595B-68B5-7A62625D0324}"/>
                      </a:ext>
                    </a:extLst>
                  </p:cNvPr>
                  <p:cNvSpPr/>
                  <p:nvPr/>
                </p:nvSpPr>
                <p:spPr>
                  <a:xfrm>
                    <a:off x="7976339" y="2763124"/>
                    <a:ext cx="1980247" cy="3810"/>
                  </a:xfrm>
                  <a:custGeom>
                    <a:avLst/>
                    <a:gdLst>
                      <a:gd name="connsiteX0" fmla="*/ 1978343 w 1980247"/>
                      <a:gd name="connsiteY0" fmla="*/ 3810 h 3810"/>
                      <a:gd name="connsiteX1" fmla="*/ 1905 w 1980247"/>
                      <a:gd name="connsiteY1" fmla="*/ 3810 h 3810"/>
                      <a:gd name="connsiteX2" fmla="*/ 0 w 1980247"/>
                      <a:gd name="connsiteY2" fmla="*/ 0 h 3810"/>
                      <a:gd name="connsiteX3" fmla="*/ 1980248 w 1980247"/>
                      <a:gd name="connsiteY3" fmla="*/ 0 h 3810"/>
                      <a:gd name="connsiteX4" fmla="*/ 1978343 w 1980247"/>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0247" h="3810">
                        <a:moveTo>
                          <a:pt x="1978343" y="3810"/>
                        </a:moveTo>
                        <a:lnTo>
                          <a:pt x="1905" y="3810"/>
                        </a:lnTo>
                        <a:cubicBezTo>
                          <a:pt x="953" y="2857"/>
                          <a:pt x="0" y="952"/>
                          <a:pt x="0" y="0"/>
                        </a:cubicBezTo>
                        <a:lnTo>
                          <a:pt x="1980248" y="0"/>
                        </a:lnTo>
                        <a:cubicBezTo>
                          <a:pt x="1979295" y="952"/>
                          <a:pt x="1978343" y="1905"/>
                          <a:pt x="197834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orma libre: forma 1741">
                    <a:extLst>
                      <a:ext uri="{FF2B5EF4-FFF2-40B4-BE49-F238E27FC236}">
                        <a16:creationId xmlns:a16="http://schemas.microsoft.com/office/drawing/2014/main" id="{22E8618B-62B6-BF4D-2133-3C24B431674F}"/>
                      </a:ext>
                    </a:extLst>
                  </p:cNvPr>
                  <p:cNvSpPr/>
                  <p:nvPr/>
                </p:nvSpPr>
                <p:spPr>
                  <a:xfrm>
                    <a:off x="7974435" y="2758361"/>
                    <a:ext cx="1985009" cy="3809"/>
                  </a:xfrm>
                  <a:custGeom>
                    <a:avLst/>
                    <a:gdLst>
                      <a:gd name="connsiteX0" fmla="*/ 1982153 w 1985009"/>
                      <a:gd name="connsiteY0" fmla="*/ 3810 h 3809"/>
                      <a:gd name="connsiteX1" fmla="*/ 1905 w 1985009"/>
                      <a:gd name="connsiteY1" fmla="*/ 3810 h 3809"/>
                      <a:gd name="connsiteX2" fmla="*/ 0 w 1985009"/>
                      <a:gd name="connsiteY2" fmla="*/ 0 h 3809"/>
                      <a:gd name="connsiteX3" fmla="*/ 1985010 w 1985009"/>
                      <a:gd name="connsiteY3" fmla="*/ 0 h 3809"/>
                      <a:gd name="connsiteX4" fmla="*/ 1982153 w 1985009"/>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5009" h="3809">
                        <a:moveTo>
                          <a:pt x="1982153" y="3810"/>
                        </a:moveTo>
                        <a:lnTo>
                          <a:pt x="1905" y="3810"/>
                        </a:lnTo>
                        <a:cubicBezTo>
                          <a:pt x="952" y="2857"/>
                          <a:pt x="0" y="953"/>
                          <a:pt x="0" y="0"/>
                        </a:cubicBezTo>
                        <a:lnTo>
                          <a:pt x="1985010" y="0"/>
                        </a:lnTo>
                        <a:cubicBezTo>
                          <a:pt x="1984057" y="1905"/>
                          <a:pt x="1983105" y="2857"/>
                          <a:pt x="198215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orma libre: forma 1742">
                    <a:extLst>
                      <a:ext uri="{FF2B5EF4-FFF2-40B4-BE49-F238E27FC236}">
                        <a16:creationId xmlns:a16="http://schemas.microsoft.com/office/drawing/2014/main" id="{C008B9D6-A2B1-B9BD-CC9B-B187F47A83A3}"/>
                      </a:ext>
                    </a:extLst>
                  </p:cNvPr>
                  <p:cNvSpPr/>
                  <p:nvPr/>
                </p:nvSpPr>
                <p:spPr>
                  <a:xfrm>
                    <a:off x="7972530" y="2754551"/>
                    <a:ext cx="1989772" cy="3809"/>
                  </a:xfrm>
                  <a:custGeom>
                    <a:avLst/>
                    <a:gdLst>
                      <a:gd name="connsiteX0" fmla="*/ 1986915 w 1989772"/>
                      <a:gd name="connsiteY0" fmla="*/ 3810 h 3809"/>
                      <a:gd name="connsiteX1" fmla="*/ 1905 w 1989772"/>
                      <a:gd name="connsiteY1" fmla="*/ 3810 h 3809"/>
                      <a:gd name="connsiteX2" fmla="*/ 0 w 1989772"/>
                      <a:gd name="connsiteY2" fmla="*/ 0 h 3809"/>
                      <a:gd name="connsiteX3" fmla="*/ 1989773 w 1989772"/>
                      <a:gd name="connsiteY3" fmla="*/ 0 h 3809"/>
                      <a:gd name="connsiteX4" fmla="*/ 1986915 w 1989772"/>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9772" h="3809">
                        <a:moveTo>
                          <a:pt x="1986915" y="3810"/>
                        </a:moveTo>
                        <a:lnTo>
                          <a:pt x="1905" y="3810"/>
                        </a:lnTo>
                        <a:cubicBezTo>
                          <a:pt x="952" y="2857"/>
                          <a:pt x="0" y="953"/>
                          <a:pt x="0" y="0"/>
                        </a:cubicBezTo>
                        <a:lnTo>
                          <a:pt x="1989773" y="0"/>
                        </a:lnTo>
                        <a:cubicBezTo>
                          <a:pt x="1987868" y="953"/>
                          <a:pt x="1986915" y="2857"/>
                          <a:pt x="198691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orma libre: forma 1743">
                    <a:extLst>
                      <a:ext uri="{FF2B5EF4-FFF2-40B4-BE49-F238E27FC236}">
                        <a16:creationId xmlns:a16="http://schemas.microsoft.com/office/drawing/2014/main" id="{A6F30AAC-CB9F-E1EA-2FA0-A4C9DE2D01A2}"/>
                      </a:ext>
                    </a:extLst>
                  </p:cNvPr>
                  <p:cNvSpPr/>
                  <p:nvPr/>
                </p:nvSpPr>
                <p:spPr>
                  <a:xfrm>
                    <a:off x="7969672" y="2750741"/>
                    <a:ext cx="1993582" cy="3810"/>
                  </a:xfrm>
                  <a:custGeom>
                    <a:avLst/>
                    <a:gdLst>
                      <a:gd name="connsiteX0" fmla="*/ 1991678 w 1993582"/>
                      <a:gd name="connsiteY0" fmla="*/ 3810 h 3810"/>
                      <a:gd name="connsiteX1" fmla="*/ 1905 w 1993582"/>
                      <a:gd name="connsiteY1" fmla="*/ 3810 h 3810"/>
                      <a:gd name="connsiteX2" fmla="*/ 0 w 1993582"/>
                      <a:gd name="connsiteY2" fmla="*/ 0 h 3810"/>
                      <a:gd name="connsiteX3" fmla="*/ 1993582 w 1993582"/>
                      <a:gd name="connsiteY3" fmla="*/ 0 h 3810"/>
                      <a:gd name="connsiteX4" fmla="*/ 1991678 w 1993582"/>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3582" h="3810">
                        <a:moveTo>
                          <a:pt x="1991678" y="3810"/>
                        </a:moveTo>
                        <a:lnTo>
                          <a:pt x="1905" y="3810"/>
                        </a:lnTo>
                        <a:cubicBezTo>
                          <a:pt x="952" y="2858"/>
                          <a:pt x="0" y="953"/>
                          <a:pt x="0" y="0"/>
                        </a:cubicBezTo>
                        <a:lnTo>
                          <a:pt x="1993582" y="0"/>
                        </a:lnTo>
                        <a:cubicBezTo>
                          <a:pt x="1992630" y="1905"/>
                          <a:pt x="1992630" y="2858"/>
                          <a:pt x="1991678"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orma libre: forma 1744">
                    <a:extLst>
                      <a:ext uri="{FF2B5EF4-FFF2-40B4-BE49-F238E27FC236}">
                        <a16:creationId xmlns:a16="http://schemas.microsoft.com/office/drawing/2014/main" id="{BB9E97B1-1532-F934-9BA6-4B1FFD8F41D8}"/>
                      </a:ext>
                    </a:extLst>
                  </p:cNvPr>
                  <p:cNvSpPr/>
                  <p:nvPr/>
                </p:nvSpPr>
                <p:spPr>
                  <a:xfrm>
                    <a:off x="7967767" y="2747884"/>
                    <a:ext cx="1997392" cy="2857"/>
                  </a:xfrm>
                  <a:custGeom>
                    <a:avLst/>
                    <a:gdLst>
                      <a:gd name="connsiteX0" fmla="*/ 1995487 w 1997392"/>
                      <a:gd name="connsiteY0" fmla="*/ 2857 h 2857"/>
                      <a:gd name="connsiteX1" fmla="*/ 1905 w 1997392"/>
                      <a:gd name="connsiteY1" fmla="*/ 2857 h 2857"/>
                      <a:gd name="connsiteX2" fmla="*/ 0 w 1997392"/>
                      <a:gd name="connsiteY2" fmla="*/ 0 h 2857"/>
                      <a:gd name="connsiteX3" fmla="*/ 1997393 w 1997392"/>
                      <a:gd name="connsiteY3" fmla="*/ 0 h 2857"/>
                      <a:gd name="connsiteX4" fmla="*/ 1995487 w 1997392"/>
                      <a:gd name="connsiteY4" fmla="*/ 2857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7392" h="2857">
                        <a:moveTo>
                          <a:pt x="1995487" y="2857"/>
                        </a:moveTo>
                        <a:lnTo>
                          <a:pt x="1905" y="2857"/>
                        </a:lnTo>
                        <a:cubicBezTo>
                          <a:pt x="952" y="1905"/>
                          <a:pt x="952" y="952"/>
                          <a:pt x="0" y="0"/>
                        </a:cubicBezTo>
                        <a:lnTo>
                          <a:pt x="1997393" y="0"/>
                        </a:lnTo>
                        <a:cubicBezTo>
                          <a:pt x="1996440" y="952"/>
                          <a:pt x="1996440" y="1905"/>
                          <a:pt x="1995487" y="2857"/>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orma libre: forma 1745">
                    <a:extLst>
                      <a:ext uri="{FF2B5EF4-FFF2-40B4-BE49-F238E27FC236}">
                        <a16:creationId xmlns:a16="http://schemas.microsoft.com/office/drawing/2014/main" id="{9C3B82BE-D7E2-F13B-922B-25B1A76334D9}"/>
                      </a:ext>
                    </a:extLst>
                  </p:cNvPr>
                  <p:cNvSpPr/>
                  <p:nvPr/>
                </p:nvSpPr>
                <p:spPr>
                  <a:xfrm>
                    <a:off x="7965862" y="2745026"/>
                    <a:ext cx="2000250" cy="2857"/>
                  </a:xfrm>
                  <a:custGeom>
                    <a:avLst/>
                    <a:gdLst>
                      <a:gd name="connsiteX0" fmla="*/ 1999298 w 2000250"/>
                      <a:gd name="connsiteY0" fmla="*/ 2858 h 2857"/>
                      <a:gd name="connsiteX1" fmla="*/ 1905 w 2000250"/>
                      <a:gd name="connsiteY1" fmla="*/ 2858 h 2857"/>
                      <a:gd name="connsiteX2" fmla="*/ 0 w 2000250"/>
                      <a:gd name="connsiteY2" fmla="*/ 0 h 2857"/>
                      <a:gd name="connsiteX3" fmla="*/ 2000250 w 2000250"/>
                      <a:gd name="connsiteY3" fmla="*/ 0 h 2857"/>
                      <a:gd name="connsiteX4" fmla="*/ 1999298 w 2000250"/>
                      <a:gd name="connsiteY4" fmla="*/ 2858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250" h="2857">
                        <a:moveTo>
                          <a:pt x="1999298" y="2858"/>
                        </a:moveTo>
                        <a:lnTo>
                          <a:pt x="1905" y="2858"/>
                        </a:lnTo>
                        <a:cubicBezTo>
                          <a:pt x="952" y="1905"/>
                          <a:pt x="952" y="953"/>
                          <a:pt x="0" y="0"/>
                        </a:cubicBezTo>
                        <a:lnTo>
                          <a:pt x="2000250" y="0"/>
                        </a:lnTo>
                        <a:cubicBezTo>
                          <a:pt x="2000250" y="953"/>
                          <a:pt x="2000250" y="1905"/>
                          <a:pt x="1999298" y="285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orma libre: forma 1746">
                    <a:extLst>
                      <a:ext uri="{FF2B5EF4-FFF2-40B4-BE49-F238E27FC236}">
                        <a16:creationId xmlns:a16="http://schemas.microsoft.com/office/drawing/2014/main" id="{C654598F-6D1B-BE01-FBE6-08F2F741E7E9}"/>
                      </a:ext>
                    </a:extLst>
                  </p:cNvPr>
                  <p:cNvSpPr/>
                  <p:nvPr/>
                </p:nvSpPr>
                <p:spPr>
                  <a:xfrm>
                    <a:off x="7964910" y="2744074"/>
                    <a:ext cx="2002155" cy="952"/>
                  </a:xfrm>
                  <a:custGeom>
                    <a:avLst/>
                    <a:gdLst>
                      <a:gd name="connsiteX0" fmla="*/ 2001203 w 2002155"/>
                      <a:gd name="connsiteY0" fmla="*/ 953 h 952"/>
                      <a:gd name="connsiteX1" fmla="*/ 952 w 2002155"/>
                      <a:gd name="connsiteY1" fmla="*/ 953 h 952"/>
                      <a:gd name="connsiteX2" fmla="*/ 0 w 2002155"/>
                      <a:gd name="connsiteY2" fmla="*/ 0 h 952"/>
                      <a:gd name="connsiteX3" fmla="*/ 2002155 w 2002155"/>
                      <a:gd name="connsiteY3" fmla="*/ 0 h 952"/>
                      <a:gd name="connsiteX4" fmla="*/ 2001203 w 2002155"/>
                      <a:gd name="connsiteY4" fmla="*/ 953 h 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2155" h="952">
                        <a:moveTo>
                          <a:pt x="2001203" y="953"/>
                        </a:moveTo>
                        <a:lnTo>
                          <a:pt x="952" y="953"/>
                        </a:lnTo>
                        <a:cubicBezTo>
                          <a:pt x="952" y="0"/>
                          <a:pt x="0" y="0"/>
                          <a:pt x="0" y="0"/>
                        </a:cubicBezTo>
                        <a:lnTo>
                          <a:pt x="2002155" y="0"/>
                        </a:lnTo>
                        <a:cubicBezTo>
                          <a:pt x="2002155" y="0"/>
                          <a:pt x="2002155" y="953"/>
                          <a:pt x="2001203" y="95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orma libre: forma 1747">
                    <a:extLst>
                      <a:ext uri="{FF2B5EF4-FFF2-40B4-BE49-F238E27FC236}">
                        <a16:creationId xmlns:a16="http://schemas.microsoft.com/office/drawing/2014/main" id="{24722333-CBB0-FB5F-CE6D-69F981DC10CB}"/>
                      </a:ext>
                    </a:extLst>
                  </p:cNvPr>
                  <p:cNvSpPr/>
                  <p:nvPr/>
                </p:nvSpPr>
                <p:spPr>
                  <a:xfrm>
                    <a:off x="7965862" y="2744074"/>
                    <a:ext cx="2001202" cy="9525"/>
                  </a:xfrm>
                  <a:custGeom>
                    <a:avLst/>
                    <a:gdLst>
                      <a:gd name="connsiteX0" fmla="*/ 2001203 w 2001202"/>
                      <a:gd name="connsiteY0" fmla="*/ 0 h 9525"/>
                      <a:gd name="connsiteX1" fmla="*/ 0 w 2001202"/>
                      <a:gd name="connsiteY1" fmla="*/ 0 h 9525"/>
                      <a:gd name="connsiteX2" fmla="*/ 0 w 2001202"/>
                      <a:gd name="connsiteY2" fmla="*/ 0 h 9525"/>
                      <a:gd name="connsiteX3" fmla="*/ 2001203 w 2001202"/>
                      <a:gd name="connsiteY3" fmla="*/ 0 h 9525"/>
                      <a:gd name="connsiteX4" fmla="*/ 2001203 w 2001202"/>
                      <a:gd name="connsiteY4" fmla="*/ 0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202" h="9525">
                        <a:moveTo>
                          <a:pt x="2001203" y="0"/>
                        </a:moveTo>
                        <a:lnTo>
                          <a:pt x="0" y="0"/>
                        </a:lnTo>
                        <a:lnTo>
                          <a:pt x="0" y="0"/>
                        </a:lnTo>
                        <a:lnTo>
                          <a:pt x="2001203" y="0"/>
                        </a:lnTo>
                        <a:lnTo>
                          <a:pt x="2001203" y="0"/>
                        </a:ln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pic>
          <p:nvPicPr>
            <p:cNvPr id="258" name="Gráfico 1714">
              <a:extLst>
                <a:ext uri="{FF2B5EF4-FFF2-40B4-BE49-F238E27FC236}">
                  <a16:creationId xmlns:a16="http://schemas.microsoft.com/office/drawing/2014/main" id="{C20AD79D-DFD2-AE8F-7F77-ED95FE03BDF7}"/>
                </a:ext>
              </a:extLst>
            </p:cNvPr>
            <p:cNvPicPr>
              <a:picLocks noChangeAspect="1"/>
            </p:cNvPicPr>
            <p:nvPr/>
          </p:nvPicPr>
          <p:blipFill>
            <a:blip r:embed="rId6">
              <a:extLst>
                <a:ext uri="{96DAC541-7B7A-43D3-8B79-37D633B846F1}">
                  <asvg:svgBlip xmlns:asvg="http://schemas.microsoft.com/office/drawing/2016/SVG/main" r:embed="rId10"/>
                </a:ext>
              </a:extLst>
            </a:blip>
            <a:stretch>
              <a:fillRect/>
            </a:stretch>
          </p:blipFill>
          <p:spPr>
            <a:xfrm>
              <a:off x="1692158" y="3352193"/>
              <a:ext cx="2127921" cy="1868664"/>
            </a:xfrm>
            <a:prstGeom prst="rect">
              <a:avLst/>
            </a:prstGeom>
          </p:spPr>
        </p:pic>
        <p:sp>
          <p:nvSpPr>
            <p:cNvPr id="259" name="Forma libre: forma 1715">
              <a:extLst>
                <a:ext uri="{FF2B5EF4-FFF2-40B4-BE49-F238E27FC236}">
                  <a16:creationId xmlns:a16="http://schemas.microsoft.com/office/drawing/2014/main" id="{DFAECD14-DBA9-F05D-2C28-1B167135CDB5}"/>
                </a:ext>
              </a:extLst>
            </p:cNvPr>
            <p:cNvSpPr/>
            <p:nvPr/>
          </p:nvSpPr>
          <p:spPr>
            <a:xfrm>
              <a:off x="1753547" y="3417974"/>
              <a:ext cx="1975354" cy="1711938"/>
            </a:xfrm>
            <a:custGeom>
              <a:avLst/>
              <a:gdLst>
                <a:gd name="connsiteX0" fmla="*/ 2804160 w 3738562"/>
                <a:gd name="connsiteY0" fmla="*/ 0 h 3238500"/>
                <a:gd name="connsiteX1" fmla="*/ 3738563 w 3738562"/>
                <a:gd name="connsiteY1" fmla="*/ 1619250 h 3238500"/>
                <a:gd name="connsiteX2" fmla="*/ 2804160 w 3738562"/>
                <a:gd name="connsiteY2" fmla="*/ 3238500 h 3238500"/>
                <a:gd name="connsiteX3" fmla="*/ 934403 w 3738562"/>
                <a:gd name="connsiteY3" fmla="*/ 3238500 h 3238500"/>
                <a:gd name="connsiteX4" fmla="*/ 0 w 3738562"/>
                <a:gd name="connsiteY4" fmla="*/ 1619250 h 3238500"/>
                <a:gd name="connsiteX5" fmla="*/ 934403 w 3738562"/>
                <a:gd name="connsiteY5" fmla="*/ 0 h 3238500"/>
                <a:gd name="connsiteX6" fmla="*/ 2804160 w 3738562"/>
                <a:gd name="connsiteY6" fmla="*/ 0 h 3238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8562" h="3238500">
                  <a:moveTo>
                    <a:pt x="2804160" y="0"/>
                  </a:moveTo>
                  <a:cubicBezTo>
                    <a:pt x="3105150" y="521017"/>
                    <a:pt x="3438525" y="1098233"/>
                    <a:pt x="3738563" y="1619250"/>
                  </a:cubicBezTo>
                  <a:cubicBezTo>
                    <a:pt x="3437573" y="2140268"/>
                    <a:pt x="3104198" y="2717483"/>
                    <a:pt x="2804160" y="3238500"/>
                  </a:cubicBezTo>
                  <a:cubicBezTo>
                    <a:pt x="2203133" y="3238500"/>
                    <a:pt x="1535430" y="3238500"/>
                    <a:pt x="934403" y="3238500"/>
                  </a:cubicBezTo>
                  <a:cubicBezTo>
                    <a:pt x="633413" y="2717483"/>
                    <a:pt x="300038" y="2140268"/>
                    <a:pt x="0" y="1619250"/>
                  </a:cubicBezTo>
                  <a:cubicBezTo>
                    <a:pt x="300038" y="1098233"/>
                    <a:pt x="633413" y="521017"/>
                    <a:pt x="934403" y="0"/>
                  </a:cubicBezTo>
                  <a:cubicBezTo>
                    <a:pt x="1535430" y="0"/>
                    <a:pt x="2203133" y="0"/>
                    <a:pt x="2804160" y="0"/>
                  </a:cubicBezTo>
                  <a:close/>
                </a:path>
              </a:pathLst>
            </a:custGeom>
            <a:grpFill/>
            <a:ln w="9525" cap="flat">
              <a:solidFill>
                <a:srgbClr val="2B72AA"/>
              </a:solidFill>
              <a:prstDash val="solid"/>
              <a:miter/>
            </a:ln>
            <a:effectLst/>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0" name="CuadroTexto 1876">
            <a:extLst>
              <a:ext uri="{FF2B5EF4-FFF2-40B4-BE49-F238E27FC236}">
                <a16:creationId xmlns:a16="http://schemas.microsoft.com/office/drawing/2014/main" id="{8259A8BE-B658-7D91-F05F-8BEA03C4941B}"/>
              </a:ext>
            </a:extLst>
          </p:cNvPr>
          <p:cNvSpPr txBox="1"/>
          <p:nvPr/>
        </p:nvSpPr>
        <p:spPr>
          <a:xfrm>
            <a:off x="14733406" y="5071702"/>
            <a:ext cx="1255408" cy="92333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PERSON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CENTRED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APPROACH</a:t>
            </a:r>
            <a:endPar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1" name="Gráfico 43">
            <a:extLst>
              <a:ext uri="{FF2B5EF4-FFF2-40B4-BE49-F238E27FC236}">
                <a16:creationId xmlns:a16="http://schemas.microsoft.com/office/drawing/2014/main" id="{5D5ADBD4-9F32-3EDA-787C-886F1C747537}"/>
              </a:ext>
            </a:extLst>
          </p:cNvPr>
          <p:cNvGrpSpPr/>
          <p:nvPr/>
        </p:nvGrpSpPr>
        <p:grpSpPr>
          <a:xfrm flipH="1">
            <a:off x="1585830" y="2441399"/>
            <a:ext cx="45719" cy="1441123"/>
            <a:chOff x="2718034" y="1209195"/>
            <a:chExt cx="2329065" cy="1932932"/>
          </a:xfrm>
          <a:solidFill>
            <a:schemeClr val="tx2"/>
          </a:solidFill>
        </p:grpSpPr>
        <p:sp>
          <p:nvSpPr>
            <p:cNvPr id="250" name="Forma libre: forma 6">
              <a:extLst>
                <a:ext uri="{FF2B5EF4-FFF2-40B4-BE49-F238E27FC236}">
                  <a16:creationId xmlns:a16="http://schemas.microsoft.com/office/drawing/2014/main" id="{3F268F78-AB22-F46C-67A2-CDDBA10E0AF0}"/>
                </a:ext>
              </a:extLst>
            </p:cNvPr>
            <p:cNvSpPr/>
            <p:nvPr/>
          </p:nvSpPr>
          <p:spPr>
            <a:xfrm>
              <a:off x="2749985" y="1240411"/>
              <a:ext cx="2263481" cy="1868036"/>
            </a:xfrm>
            <a:custGeom>
              <a:avLst/>
              <a:gdLst>
                <a:gd name="connsiteX0" fmla="*/ 8408 w 2263481"/>
                <a:gd name="connsiteY0" fmla="*/ 1868036 h 1868036"/>
                <a:gd name="connsiteX1" fmla="*/ 0 w 2263481"/>
                <a:gd name="connsiteY1" fmla="*/ 1868036 h 1868036"/>
                <a:gd name="connsiteX2" fmla="*/ 0 w 2263481"/>
                <a:gd name="connsiteY2" fmla="*/ 619393 h 1868036"/>
                <a:gd name="connsiteX3" fmla="*/ 633977 w 2263481"/>
                <a:gd name="connsiteY3" fmla="*/ 0 h 1868036"/>
                <a:gd name="connsiteX4" fmla="*/ 2263482 w 2263481"/>
                <a:gd name="connsiteY4" fmla="*/ 0 h 1868036"/>
                <a:gd name="connsiteX5" fmla="*/ 2263482 w 2263481"/>
                <a:gd name="connsiteY5" fmla="*/ 8215 h 1868036"/>
                <a:gd name="connsiteX6" fmla="*/ 633136 w 2263481"/>
                <a:gd name="connsiteY6" fmla="*/ 8215 h 1868036"/>
                <a:gd name="connsiteX7" fmla="*/ 7567 w 2263481"/>
                <a:gd name="connsiteY7" fmla="*/ 619393 h 1868036"/>
                <a:gd name="connsiteX8" fmla="*/ 7567 w 2263481"/>
                <a:gd name="connsiteY8" fmla="*/ 1868036 h 186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3481" h="1868036">
                  <a:moveTo>
                    <a:pt x="8408" y="1868036"/>
                  </a:moveTo>
                  <a:lnTo>
                    <a:pt x="0" y="1868036"/>
                  </a:lnTo>
                  <a:lnTo>
                    <a:pt x="0" y="619393"/>
                  </a:lnTo>
                  <a:cubicBezTo>
                    <a:pt x="0" y="277659"/>
                    <a:pt x="284196" y="0"/>
                    <a:pt x="633977" y="0"/>
                  </a:cubicBezTo>
                  <a:lnTo>
                    <a:pt x="2263482" y="0"/>
                  </a:lnTo>
                  <a:lnTo>
                    <a:pt x="2263482" y="8215"/>
                  </a:lnTo>
                  <a:lnTo>
                    <a:pt x="633136" y="8215"/>
                  </a:lnTo>
                  <a:cubicBezTo>
                    <a:pt x="288401" y="8215"/>
                    <a:pt x="7567" y="282588"/>
                    <a:pt x="7567" y="619393"/>
                  </a:cubicBezTo>
                  <a:lnTo>
                    <a:pt x="7567" y="1868036"/>
                  </a:lnTo>
                  <a:close/>
                </a:path>
              </a:pathLst>
            </a:custGeom>
            <a:solidFill>
              <a:schemeClr val="tx2"/>
            </a:solidFill>
            <a:ln w="76200"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51" name="Gráfico 43">
              <a:extLst>
                <a:ext uri="{FF2B5EF4-FFF2-40B4-BE49-F238E27FC236}">
                  <a16:creationId xmlns:a16="http://schemas.microsoft.com/office/drawing/2014/main" id="{0632EE0E-E07B-78EE-1D07-97BAA7550FA7}"/>
                </a:ext>
              </a:extLst>
            </p:cNvPr>
            <p:cNvGrpSpPr/>
            <p:nvPr/>
          </p:nvGrpSpPr>
          <p:grpSpPr>
            <a:xfrm>
              <a:off x="2718034" y="3071481"/>
              <a:ext cx="71469" cy="70646"/>
              <a:chOff x="2718034" y="3071481"/>
              <a:chExt cx="71469" cy="70646"/>
            </a:xfrm>
            <a:solidFill>
              <a:schemeClr val="tx2"/>
            </a:solidFill>
          </p:grpSpPr>
          <p:sp>
            <p:nvSpPr>
              <p:cNvPr id="255" name="Forma libre: forma 23">
                <a:extLst>
                  <a:ext uri="{FF2B5EF4-FFF2-40B4-BE49-F238E27FC236}">
                    <a16:creationId xmlns:a16="http://schemas.microsoft.com/office/drawing/2014/main" id="{2E8B72E7-054A-143C-37F7-68149315510F}"/>
                  </a:ext>
                </a:extLst>
              </p:cNvPr>
              <p:cNvSpPr/>
              <p:nvPr/>
            </p:nvSpPr>
            <p:spPr>
              <a:xfrm>
                <a:off x="2721397" y="3075588"/>
                <a:ext cx="63902" cy="62432"/>
              </a:xfrm>
              <a:custGeom>
                <a:avLst/>
                <a:gdLst>
                  <a:gd name="connsiteX0" fmla="*/ 63902 w 63902"/>
                  <a:gd name="connsiteY0" fmla="*/ 31216 h 62432"/>
                  <a:gd name="connsiteX1" fmla="*/ 31951 w 63902"/>
                  <a:gd name="connsiteY1" fmla="*/ 62432 h 62432"/>
                  <a:gd name="connsiteX2" fmla="*/ 0 w 63902"/>
                  <a:gd name="connsiteY2" fmla="*/ 31216 h 62432"/>
                  <a:gd name="connsiteX3" fmla="*/ 31951 w 63902"/>
                  <a:gd name="connsiteY3" fmla="*/ 0 h 62432"/>
                  <a:gd name="connsiteX4" fmla="*/ 63902 w 63902"/>
                  <a:gd name="connsiteY4" fmla="*/ 31216 h 62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02" h="62432">
                    <a:moveTo>
                      <a:pt x="63902" y="31216"/>
                    </a:moveTo>
                    <a:cubicBezTo>
                      <a:pt x="63902" y="48467"/>
                      <a:pt x="49608" y="62432"/>
                      <a:pt x="31951" y="62432"/>
                    </a:cubicBezTo>
                    <a:cubicBezTo>
                      <a:pt x="14294" y="62432"/>
                      <a:pt x="0" y="48467"/>
                      <a:pt x="0" y="31216"/>
                    </a:cubicBezTo>
                    <a:cubicBezTo>
                      <a:pt x="0" y="13965"/>
                      <a:pt x="14294" y="0"/>
                      <a:pt x="31951" y="0"/>
                    </a:cubicBezTo>
                    <a:cubicBezTo>
                      <a:pt x="49608" y="0"/>
                      <a:pt x="63902" y="13965"/>
                      <a:pt x="63902" y="31216"/>
                    </a:cubicBezTo>
                    <a:close/>
                  </a:path>
                </a:pathLst>
              </a:custGeom>
              <a:solidFill>
                <a:schemeClr val="tx2"/>
              </a:solidFill>
              <a:ln w="76200"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orma libre: forma 25">
                <a:extLst>
                  <a:ext uri="{FF2B5EF4-FFF2-40B4-BE49-F238E27FC236}">
                    <a16:creationId xmlns:a16="http://schemas.microsoft.com/office/drawing/2014/main" id="{EE1CF84F-E765-B7DE-0FD3-B8A4DD986E80}"/>
                  </a:ext>
                </a:extLst>
              </p:cNvPr>
              <p:cNvSpPr/>
              <p:nvPr/>
            </p:nvSpPr>
            <p:spPr>
              <a:xfrm>
                <a:off x="2718034" y="3071481"/>
                <a:ext cx="71469" cy="70646"/>
              </a:xfrm>
              <a:custGeom>
                <a:avLst/>
                <a:gdLst>
                  <a:gd name="connsiteX0" fmla="*/ 71470 w 71469"/>
                  <a:gd name="connsiteY0" fmla="*/ 35323 h 70646"/>
                  <a:gd name="connsiteX1" fmla="*/ 35314 w 71469"/>
                  <a:gd name="connsiteY1" fmla="*/ 0 h 70646"/>
                  <a:gd name="connsiteX2" fmla="*/ 0 w 71469"/>
                  <a:gd name="connsiteY2" fmla="*/ 35323 h 70646"/>
                  <a:gd name="connsiteX3" fmla="*/ 36155 w 71469"/>
                  <a:gd name="connsiteY3" fmla="*/ 70647 h 70646"/>
                  <a:gd name="connsiteX4" fmla="*/ 71470 w 71469"/>
                  <a:gd name="connsiteY4" fmla="*/ 35323 h 70646"/>
                  <a:gd name="connsiteX5" fmla="*/ 71470 w 71469"/>
                  <a:gd name="connsiteY5" fmla="*/ 35323 h 70646"/>
                  <a:gd name="connsiteX6" fmla="*/ 8408 w 71469"/>
                  <a:gd name="connsiteY6" fmla="*/ 35323 h 70646"/>
                  <a:gd name="connsiteX7" fmla="*/ 36155 w 71469"/>
                  <a:gd name="connsiteY7" fmla="*/ 8215 h 70646"/>
                  <a:gd name="connsiteX8" fmla="*/ 63902 w 71469"/>
                  <a:gd name="connsiteY8" fmla="*/ 35323 h 70646"/>
                  <a:gd name="connsiteX9" fmla="*/ 36155 w 71469"/>
                  <a:gd name="connsiteY9" fmla="*/ 62432 h 70646"/>
                  <a:gd name="connsiteX10" fmla="*/ 8408 w 71469"/>
                  <a:gd name="connsiteY10" fmla="*/ 35323 h 70646"/>
                  <a:gd name="connsiteX11" fmla="*/ 8408 w 71469"/>
                  <a:gd name="connsiteY11" fmla="*/ 35323 h 70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469" h="70646">
                    <a:moveTo>
                      <a:pt x="71470" y="35323"/>
                    </a:moveTo>
                    <a:cubicBezTo>
                      <a:pt x="71470" y="16430"/>
                      <a:pt x="55494" y="0"/>
                      <a:pt x="35314" y="0"/>
                    </a:cubicBezTo>
                    <a:cubicBezTo>
                      <a:pt x="15135" y="0"/>
                      <a:pt x="0" y="15608"/>
                      <a:pt x="0" y="35323"/>
                    </a:cubicBezTo>
                    <a:cubicBezTo>
                      <a:pt x="0" y="54217"/>
                      <a:pt x="15976" y="70647"/>
                      <a:pt x="36155" y="70647"/>
                    </a:cubicBezTo>
                    <a:cubicBezTo>
                      <a:pt x="56335" y="70647"/>
                      <a:pt x="71470" y="54217"/>
                      <a:pt x="71470" y="35323"/>
                    </a:cubicBezTo>
                    <a:cubicBezTo>
                      <a:pt x="71470" y="15608"/>
                      <a:pt x="71470" y="54217"/>
                      <a:pt x="71470" y="35323"/>
                    </a:cubicBezTo>
                    <a:close/>
                    <a:moveTo>
                      <a:pt x="8408" y="35323"/>
                    </a:moveTo>
                    <a:cubicBezTo>
                      <a:pt x="8408" y="20537"/>
                      <a:pt x="21020" y="8215"/>
                      <a:pt x="36155" y="8215"/>
                    </a:cubicBezTo>
                    <a:cubicBezTo>
                      <a:pt x="51290" y="8215"/>
                      <a:pt x="63902" y="20537"/>
                      <a:pt x="63902" y="35323"/>
                    </a:cubicBezTo>
                    <a:cubicBezTo>
                      <a:pt x="63902" y="50110"/>
                      <a:pt x="51290" y="62432"/>
                      <a:pt x="36155" y="62432"/>
                    </a:cubicBezTo>
                    <a:cubicBezTo>
                      <a:pt x="21020" y="62432"/>
                      <a:pt x="8408" y="50110"/>
                      <a:pt x="8408" y="35323"/>
                    </a:cubicBezTo>
                    <a:cubicBezTo>
                      <a:pt x="8408" y="20537"/>
                      <a:pt x="8408" y="50110"/>
                      <a:pt x="8408" y="35323"/>
                    </a:cubicBezTo>
                    <a:close/>
                  </a:path>
                </a:pathLst>
              </a:custGeom>
              <a:solidFill>
                <a:schemeClr val="tx2"/>
              </a:solidFill>
              <a:ln w="76200"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52" name="Gráfico 43">
              <a:extLst>
                <a:ext uri="{FF2B5EF4-FFF2-40B4-BE49-F238E27FC236}">
                  <a16:creationId xmlns:a16="http://schemas.microsoft.com/office/drawing/2014/main" id="{A96BC817-1730-3487-6DAE-014E4C5E6655}"/>
                </a:ext>
              </a:extLst>
            </p:cNvPr>
            <p:cNvGrpSpPr/>
            <p:nvPr/>
          </p:nvGrpSpPr>
          <p:grpSpPr>
            <a:xfrm>
              <a:off x="4974789" y="1209195"/>
              <a:ext cx="72310" cy="70646"/>
              <a:chOff x="4974789" y="1209195"/>
              <a:chExt cx="72310" cy="70646"/>
            </a:xfrm>
            <a:solidFill>
              <a:schemeClr val="tx2"/>
            </a:solidFill>
          </p:grpSpPr>
          <p:sp>
            <p:nvSpPr>
              <p:cNvPr id="253" name="Forma libre: forma 27">
                <a:extLst>
                  <a:ext uri="{FF2B5EF4-FFF2-40B4-BE49-F238E27FC236}">
                    <a16:creationId xmlns:a16="http://schemas.microsoft.com/office/drawing/2014/main" id="{FE2F9D22-EE17-0608-8609-CE0C8D523419}"/>
                  </a:ext>
                </a:extLst>
              </p:cNvPr>
              <p:cNvSpPr/>
              <p:nvPr/>
            </p:nvSpPr>
            <p:spPr>
              <a:xfrm>
                <a:off x="4978993" y="1213302"/>
                <a:ext cx="63902" cy="62432"/>
              </a:xfrm>
              <a:custGeom>
                <a:avLst/>
                <a:gdLst>
                  <a:gd name="connsiteX0" fmla="*/ 31951 w 63902"/>
                  <a:gd name="connsiteY0" fmla="*/ 62432 h 62432"/>
                  <a:gd name="connsiteX1" fmla="*/ 63902 w 63902"/>
                  <a:gd name="connsiteY1" fmla="*/ 31216 h 62432"/>
                  <a:gd name="connsiteX2" fmla="*/ 31951 w 63902"/>
                  <a:gd name="connsiteY2" fmla="*/ 0 h 62432"/>
                  <a:gd name="connsiteX3" fmla="*/ 0 w 63902"/>
                  <a:gd name="connsiteY3" fmla="*/ 31216 h 62432"/>
                  <a:gd name="connsiteX4" fmla="*/ 31951 w 63902"/>
                  <a:gd name="connsiteY4" fmla="*/ 62432 h 62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02" h="62432">
                    <a:moveTo>
                      <a:pt x="31951" y="62432"/>
                    </a:moveTo>
                    <a:cubicBezTo>
                      <a:pt x="49608" y="62432"/>
                      <a:pt x="63902" y="48467"/>
                      <a:pt x="63902" y="31216"/>
                    </a:cubicBezTo>
                    <a:cubicBezTo>
                      <a:pt x="63902" y="13965"/>
                      <a:pt x="49608" y="0"/>
                      <a:pt x="31951" y="0"/>
                    </a:cubicBezTo>
                    <a:cubicBezTo>
                      <a:pt x="14294" y="0"/>
                      <a:pt x="0" y="13965"/>
                      <a:pt x="0" y="31216"/>
                    </a:cubicBezTo>
                    <a:cubicBezTo>
                      <a:pt x="0" y="48467"/>
                      <a:pt x="14294" y="62432"/>
                      <a:pt x="31951" y="62432"/>
                    </a:cubicBezTo>
                    <a:close/>
                  </a:path>
                </a:pathLst>
              </a:custGeom>
              <a:solidFill>
                <a:schemeClr val="tx2"/>
              </a:solidFill>
              <a:ln w="76200"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orma libre: forma 28">
                <a:extLst>
                  <a:ext uri="{FF2B5EF4-FFF2-40B4-BE49-F238E27FC236}">
                    <a16:creationId xmlns:a16="http://schemas.microsoft.com/office/drawing/2014/main" id="{63991D13-1D75-9A06-D6F3-67AF3D6B6D76}"/>
                  </a:ext>
                </a:extLst>
              </p:cNvPr>
              <p:cNvSpPr/>
              <p:nvPr/>
            </p:nvSpPr>
            <p:spPr>
              <a:xfrm>
                <a:off x="4974789" y="1209195"/>
                <a:ext cx="72310" cy="70646"/>
              </a:xfrm>
              <a:custGeom>
                <a:avLst/>
                <a:gdLst>
                  <a:gd name="connsiteX0" fmla="*/ 36155 w 72310"/>
                  <a:gd name="connsiteY0" fmla="*/ 70647 h 70646"/>
                  <a:gd name="connsiteX1" fmla="*/ 0 w 72310"/>
                  <a:gd name="connsiteY1" fmla="*/ 35323 h 70646"/>
                  <a:gd name="connsiteX2" fmla="*/ 36155 w 72310"/>
                  <a:gd name="connsiteY2" fmla="*/ 0 h 70646"/>
                  <a:gd name="connsiteX3" fmla="*/ 72310 w 72310"/>
                  <a:gd name="connsiteY3" fmla="*/ 35323 h 70646"/>
                  <a:gd name="connsiteX4" fmla="*/ 36155 w 72310"/>
                  <a:gd name="connsiteY4" fmla="*/ 70647 h 70646"/>
                  <a:gd name="connsiteX5" fmla="*/ 36155 w 72310"/>
                  <a:gd name="connsiteY5" fmla="*/ 70647 h 70646"/>
                  <a:gd name="connsiteX6" fmla="*/ 36155 w 72310"/>
                  <a:gd name="connsiteY6" fmla="*/ 9036 h 70646"/>
                  <a:gd name="connsiteX7" fmla="*/ 8408 w 72310"/>
                  <a:gd name="connsiteY7" fmla="*/ 36145 h 70646"/>
                  <a:gd name="connsiteX8" fmla="*/ 36155 w 72310"/>
                  <a:gd name="connsiteY8" fmla="*/ 63254 h 70646"/>
                  <a:gd name="connsiteX9" fmla="*/ 63902 w 72310"/>
                  <a:gd name="connsiteY9" fmla="*/ 36145 h 70646"/>
                  <a:gd name="connsiteX10" fmla="*/ 36155 w 72310"/>
                  <a:gd name="connsiteY10" fmla="*/ 9036 h 70646"/>
                  <a:gd name="connsiteX11" fmla="*/ 36155 w 72310"/>
                  <a:gd name="connsiteY11" fmla="*/ 9036 h 70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310" h="70646">
                    <a:moveTo>
                      <a:pt x="36155" y="70647"/>
                    </a:moveTo>
                    <a:cubicBezTo>
                      <a:pt x="16816" y="70647"/>
                      <a:pt x="0" y="55039"/>
                      <a:pt x="0" y="35323"/>
                    </a:cubicBezTo>
                    <a:cubicBezTo>
                      <a:pt x="0" y="15608"/>
                      <a:pt x="15975" y="0"/>
                      <a:pt x="36155" y="0"/>
                    </a:cubicBezTo>
                    <a:cubicBezTo>
                      <a:pt x="55494" y="0"/>
                      <a:pt x="72310" y="15608"/>
                      <a:pt x="72310" y="35323"/>
                    </a:cubicBezTo>
                    <a:cubicBezTo>
                      <a:pt x="72310" y="55039"/>
                      <a:pt x="56335" y="70647"/>
                      <a:pt x="36155" y="70647"/>
                    </a:cubicBezTo>
                    <a:cubicBezTo>
                      <a:pt x="16816" y="70647"/>
                      <a:pt x="56335" y="70647"/>
                      <a:pt x="36155" y="70647"/>
                    </a:cubicBezTo>
                    <a:close/>
                    <a:moveTo>
                      <a:pt x="36155" y="9036"/>
                    </a:moveTo>
                    <a:cubicBezTo>
                      <a:pt x="21020" y="9036"/>
                      <a:pt x="8408" y="21358"/>
                      <a:pt x="8408" y="36145"/>
                    </a:cubicBezTo>
                    <a:cubicBezTo>
                      <a:pt x="8408" y="50932"/>
                      <a:pt x="21020" y="63254"/>
                      <a:pt x="36155" y="63254"/>
                    </a:cubicBezTo>
                    <a:cubicBezTo>
                      <a:pt x="51290" y="63254"/>
                      <a:pt x="63902" y="50932"/>
                      <a:pt x="63902" y="36145"/>
                    </a:cubicBezTo>
                    <a:cubicBezTo>
                      <a:pt x="63902" y="21358"/>
                      <a:pt x="51290" y="9036"/>
                      <a:pt x="36155" y="9036"/>
                    </a:cubicBezTo>
                    <a:cubicBezTo>
                      <a:pt x="21020" y="9036"/>
                      <a:pt x="51290" y="9036"/>
                      <a:pt x="36155" y="9036"/>
                    </a:cubicBezTo>
                    <a:close/>
                  </a:path>
                </a:pathLst>
              </a:custGeom>
              <a:solidFill>
                <a:schemeClr val="tx2"/>
              </a:solidFill>
              <a:ln w="76200"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2" name="Gráfico 43">
            <a:extLst>
              <a:ext uri="{FF2B5EF4-FFF2-40B4-BE49-F238E27FC236}">
                <a16:creationId xmlns:a16="http://schemas.microsoft.com/office/drawing/2014/main" id="{4D516DEB-628E-7CA2-F545-D5C68C0B0F8B}"/>
              </a:ext>
            </a:extLst>
          </p:cNvPr>
          <p:cNvGrpSpPr/>
          <p:nvPr/>
        </p:nvGrpSpPr>
        <p:grpSpPr>
          <a:xfrm>
            <a:off x="-3343159" y="2441400"/>
            <a:ext cx="898889" cy="1068311"/>
            <a:chOff x="4407237" y="1436744"/>
            <a:chExt cx="709650" cy="798474"/>
          </a:xfrm>
          <a:solidFill>
            <a:schemeClr val="tx2"/>
          </a:solidFill>
        </p:grpSpPr>
        <p:sp>
          <p:nvSpPr>
            <p:cNvPr id="243" name="Forma libre: forma 30">
              <a:extLst>
                <a:ext uri="{FF2B5EF4-FFF2-40B4-BE49-F238E27FC236}">
                  <a16:creationId xmlns:a16="http://schemas.microsoft.com/office/drawing/2014/main" id="{60951247-169B-3220-8EF5-3996D06D4560}"/>
                </a:ext>
              </a:extLst>
            </p:cNvPr>
            <p:cNvSpPr/>
            <p:nvPr/>
          </p:nvSpPr>
          <p:spPr>
            <a:xfrm>
              <a:off x="4439188" y="1467960"/>
              <a:ext cx="642384" cy="733577"/>
            </a:xfrm>
            <a:custGeom>
              <a:avLst/>
              <a:gdLst>
                <a:gd name="connsiteX0" fmla="*/ 8408 w 642384"/>
                <a:gd name="connsiteY0" fmla="*/ 733578 h 733577"/>
                <a:gd name="connsiteX1" fmla="*/ 0 w 642384"/>
                <a:gd name="connsiteY1" fmla="*/ 733578 h 733577"/>
                <a:gd name="connsiteX2" fmla="*/ 0 w 642384"/>
                <a:gd name="connsiteY2" fmla="*/ 593106 h 733577"/>
                <a:gd name="connsiteX3" fmla="*/ 607071 w 642384"/>
                <a:gd name="connsiteY3" fmla="*/ 0 h 733577"/>
                <a:gd name="connsiteX4" fmla="*/ 642385 w 642384"/>
                <a:gd name="connsiteY4" fmla="*/ 0 h 733577"/>
                <a:gd name="connsiteX5" fmla="*/ 642385 w 642384"/>
                <a:gd name="connsiteY5" fmla="*/ 8215 h 733577"/>
                <a:gd name="connsiteX6" fmla="*/ 607071 w 642384"/>
                <a:gd name="connsiteY6" fmla="*/ 8215 h 733577"/>
                <a:gd name="connsiteX7" fmla="*/ 8408 w 642384"/>
                <a:gd name="connsiteY7" fmla="*/ 593106 h 733577"/>
                <a:gd name="connsiteX8" fmla="*/ 8408 w 642384"/>
                <a:gd name="connsiteY8" fmla="*/ 733578 h 73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384" h="733577">
                  <a:moveTo>
                    <a:pt x="8408" y="733578"/>
                  </a:moveTo>
                  <a:lnTo>
                    <a:pt x="0" y="733578"/>
                  </a:lnTo>
                  <a:lnTo>
                    <a:pt x="0" y="593106"/>
                  </a:lnTo>
                  <a:cubicBezTo>
                    <a:pt x="0" y="266158"/>
                    <a:pt x="272425" y="0"/>
                    <a:pt x="607071" y="0"/>
                  </a:cubicBezTo>
                  <a:lnTo>
                    <a:pt x="642385" y="0"/>
                  </a:lnTo>
                  <a:lnTo>
                    <a:pt x="642385" y="8215"/>
                  </a:lnTo>
                  <a:lnTo>
                    <a:pt x="607071" y="8215"/>
                  </a:lnTo>
                  <a:cubicBezTo>
                    <a:pt x="277470" y="8215"/>
                    <a:pt x="8408" y="270266"/>
                    <a:pt x="8408" y="593106"/>
                  </a:cubicBezTo>
                  <a:lnTo>
                    <a:pt x="8408" y="733578"/>
                  </a:lnTo>
                  <a:close/>
                </a:path>
              </a:pathLst>
            </a:custGeom>
            <a:solidFill>
              <a:schemeClr val="tx2"/>
            </a:solidFill>
            <a:ln w="8403"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4" name="Gráfico 43">
              <a:extLst>
                <a:ext uri="{FF2B5EF4-FFF2-40B4-BE49-F238E27FC236}">
                  <a16:creationId xmlns:a16="http://schemas.microsoft.com/office/drawing/2014/main" id="{CBA307CD-3710-B6C9-3109-77F0935BCCE3}"/>
                </a:ext>
              </a:extLst>
            </p:cNvPr>
            <p:cNvGrpSpPr/>
            <p:nvPr/>
          </p:nvGrpSpPr>
          <p:grpSpPr>
            <a:xfrm>
              <a:off x="4407237" y="2164572"/>
              <a:ext cx="72310" cy="70646"/>
              <a:chOff x="4407237" y="2164572"/>
              <a:chExt cx="72310" cy="70646"/>
            </a:xfrm>
            <a:solidFill>
              <a:schemeClr val="tx2"/>
            </a:solidFill>
          </p:grpSpPr>
          <p:sp>
            <p:nvSpPr>
              <p:cNvPr id="248" name="Forma libre: forma 32">
                <a:extLst>
                  <a:ext uri="{FF2B5EF4-FFF2-40B4-BE49-F238E27FC236}">
                    <a16:creationId xmlns:a16="http://schemas.microsoft.com/office/drawing/2014/main" id="{4F38C574-233B-E193-DDBB-CEFA88D16992}"/>
                  </a:ext>
                </a:extLst>
              </p:cNvPr>
              <p:cNvSpPr/>
              <p:nvPr/>
            </p:nvSpPr>
            <p:spPr>
              <a:xfrm>
                <a:off x="4411441" y="2168679"/>
                <a:ext cx="63902" cy="62432"/>
              </a:xfrm>
              <a:custGeom>
                <a:avLst/>
                <a:gdLst>
                  <a:gd name="connsiteX0" fmla="*/ 63902 w 63902"/>
                  <a:gd name="connsiteY0" fmla="*/ 31216 h 62432"/>
                  <a:gd name="connsiteX1" fmla="*/ 31951 w 63902"/>
                  <a:gd name="connsiteY1" fmla="*/ 62432 h 62432"/>
                  <a:gd name="connsiteX2" fmla="*/ 0 w 63902"/>
                  <a:gd name="connsiteY2" fmla="*/ 31216 h 62432"/>
                  <a:gd name="connsiteX3" fmla="*/ 31951 w 63902"/>
                  <a:gd name="connsiteY3" fmla="*/ 0 h 62432"/>
                  <a:gd name="connsiteX4" fmla="*/ 63902 w 63902"/>
                  <a:gd name="connsiteY4" fmla="*/ 31216 h 62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02" h="62432">
                    <a:moveTo>
                      <a:pt x="63902" y="31216"/>
                    </a:moveTo>
                    <a:cubicBezTo>
                      <a:pt x="63902" y="48467"/>
                      <a:pt x="49608" y="62432"/>
                      <a:pt x="31951" y="62432"/>
                    </a:cubicBezTo>
                    <a:cubicBezTo>
                      <a:pt x="14294" y="62432"/>
                      <a:pt x="0" y="48467"/>
                      <a:pt x="0" y="31216"/>
                    </a:cubicBezTo>
                    <a:cubicBezTo>
                      <a:pt x="0" y="13965"/>
                      <a:pt x="14294" y="0"/>
                      <a:pt x="31951" y="0"/>
                    </a:cubicBezTo>
                    <a:cubicBezTo>
                      <a:pt x="49608" y="0"/>
                      <a:pt x="63902" y="13965"/>
                      <a:pt x="63902" y="31216"/>
                    </a:cubicBezTo>
                    <a:close/>
                  </a:path>
                </a:pathLst>
              </a:custGeom>
              <a:solidFill>
                <a:schemeClr val="tx2"/>
              </a:solidFill>
              <a:ln w="8403"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orma libre: forma 33">
                <a:extLst>
                  <a:ext uri="{FF2B5EF4-FFF2-40B4-BE49-F238E27FC236}">
                    <a16:creationId xmlns:a16="http://schemas.microsoft.com/office/drawing/2014/main" id="{DBA8F402-4F4C-BA3F-860D-9AB4AC840D34}"/>
                  </a:ext>
                </a:extLst>
              </p:cNvPr>
              <p:cNvSpPr/>
              <p:nvPr/>
            </p:nvSpPr>
            <p:spPr>
              <a:xfrm>
                <a:off x="4407237" y="2164572"/>
                <a:ext cx="72310" cy="70646"/>
              </a:xfrm>
              <a:custGeom>
                <a:avLst/>
                <a:gdLst>
                  <a:gd name="connsiteX0" fmla="*/ 72310 w 72310"/>
                  <a:gd name="connsiteY0" fmla="*/ 35323 h 70646"/>
                  <a:gd name="connsiteX1" fmla="*/ 36155 w 72310"/>
                  <a:gd name="connsiteY1" fmla="*/ 0 h 70646"/>
                  <a:gd name="connsiteX2" fmla="*/ 0 w 72310"/>
                  <a:gd name="connsiteY2" fmla="*/ 35323 h 70646"/>
                  <a:gd name="connsiteX3" fmla="*/ 36155 w 72310"/>
                  <a:gd name="connsiteY3" fmla="*/ 70647 h 70646"/>
                  <a:gd name="connsiteX4" fmla="*/ 72310 w 72310"/>
                  <a:gd name="connsiteY4" fmla="*/ 35323 h 70646"/>
                  <a:gd name="connsiteX5" fmla="*/ 72310 w 72310"/>
                  <a:gd name="connsiteY5" fmla="*/ 35323 h 70646"/>
                  <a:gd name="connsiteX6" fmla="*/ 9249 w 72310"/>
                  <a:gd name="connsiteY6" fmla="*/ 35323 h 70646"/>
                  <a:gd name="connsiteX7" fmla="*/ 36996 w 72310"/>
                  <a:gd name="connsiteY7" fmla="*/ 8215 h 70646"/>
                  <a:gd name="connsiteX8" fmla="*/ 64743 w 72310"/>
                  <a:gd name="connsiteY8" fmla="*/ 35323 h 70646"/>
                  <a:gd name="connsiteX9" fmla="*/ 36996 w 72310"/>
                  <a:gd name="connsiteY9" fmla="*/ 62432 h 70646"/>
                  <a:gd name="connsiteX10" fmla="*/ 9249 w 72310"/>
                  <a:gd name="connsiteY10" fmla="*/ 35323 h 70646"/>
                  <a:gd name="connsiteX11" fmla="*/ 9249 w 72310"/>
                  <a:gd name="connsiteY11" fmla="*/ 35323 h 70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310" h="70646">
                    <a:moveTo>
                      <a:pt x="72310" y="35323"/>
                    </a:moveTo>
                    <a:cubicBezTo>
                      <a:pt x="72310" y="16430"/>
                      <a:pt x="56335" y="0"/>
                      <a:pt x="36155" y="0"/>
                    </a:cubicBezTo>
                    <a:cubicBezTo>
                      <a:pt x="15976" y="0"/>
                      <a:pt x="0" y="15608"/>
                      <a:pt x="0" y="35323"/>
                    </a:cubicBezTo>
                    <a:cubicBezTo>
                      <a:pt x="0" y="54217"/>
                      <a:pt x="15976" y="70647"/>
                      <a:pt x="36155" y="70647"/>
                    </a:cubicBezTo>
                    <a:cubicBezTo>
                      <a:pt x="56335" y="70647"/>
                      <a:pt x="72310" y="54217"/>
                      <a:pt x="72310" y="35323"/>
                    </a:cubicBezTo>
                    <a:cubicBezTo>
                      <a:pt x="72310" y="15608"/>
                      <a:pt x="72310" y="54217"/>
                      <a:pt x="72310" y="35323"/>
                    </a:cubicBezTo>
                    <a:close/>
                    <a:moveTo>
                      <a:pt x="9249" y="35323"/>
                    </a:moveTo>
                    <a:cubicBezTo>
                      <a:pt x="9249" y="20537"/>
                      <a:pt x="21861" y="8215"/>
                      <a:pt x="36996" y="8215"/>
                    </a:cubicBezTo>
                    <a:cubicBezTo>
                      <a:pt x="52131" y="8215"/>
                      <a:pt x="64743" y="20537"/>
                      <a:pt x="64743" y="35323"/>
                    </a:cubicBezTo>
                    <a:cubicBezTo>
                      <a:pt x="64743" y="50110"/>
                      <a:pt x="52131" y="62432"/>
                      <a:pt x="36996" y="62432"/>
                    </a:cubicBezTo>
                    <a:cubicBezTo>
                      <a:pt x="21861" y="62432"/>
                      <a:pt x="9249" y="50110"/>
                      <a:pt x="9249" y="35323"/>
                    </a:cubicBezTo>
                    <a:cubicBezTo>
                      <a:pt x="9249" y="20537"/>
                      <a:pt x="9249" y="50110"/>
                      <a:pt x="9249" y="35323"/>
                    </a:cubicBezTo>
                    <a:close/>
                  </a:path>
                </a:pathLst>
              </a:custGeom>
              <a:solidFill>
                <a:schemeClr val="tx2"/>
              </a:solidFill>
              <a:ln w="8403"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45" name="Gráfico 43">
              <a:extLst>
                <a:ext uri="{FF2B5EF4-FFF2-40B4-BE49-F238E27FC236}">
                  <a16:creationId xmlns:a16="http://schemas.microsoft.com/office/drawing/2014/main" id="{6DB5A5CC-53B9-38FA-50CA-F14BA57F1D78}"/>
                </a:ext>
              </a:extLst>
            </p:cNvPr>
            <p:cNvGrpSpPr/>
            <p:nvPr/>
          </p:nvGrpSpPr>
          <p:grpSpPr>
            <a:xfrm>
              <a:off x="5044577" y="1436744"/>
              <a:ext cx="72310" cy="70646"/>
              <a:chOff x="5044577" y="1436744"/>
              <a:chExt cx="72310" cy="70646"/>
            </a:xfrm>
            <a:solidFill>
              <a:schemeClr val="tx2"/>
            </a:solidFill>
          </p:grpSpPr>
          <p:sp>
            <p:nvSpPr>
              <p:cNvPr id="246" name="Forma libre: forma 35">
                <a:extLst>
                  <a:ext uri="{FF2B5EF4-FFF2-40B4-BE49-F238E27FC236}">
                    <a16:creationId xmlns:a16="http://schemas.microsoft.com/office/drawing/2014/main" id="{697AE541-3725-1BFF-D7AA-3F03DCDCE5E3}"/>
                  </a:ext>
                </a:extLst>
              </p:cNvPr>
              <p:cNvSpPr/>
              <p:nvPr/>
            </p:nvSpPr>
            <p:spPr>
              <a:xfrm>
                <a:off x="5048781" y="1440851"/>
                <a:ext cx="63902" cy="62432"/>
              </a:xfrm>
              <a:custGeom>
                <a:avLst/>
                <a:gdLst>
                  <a:gd name="connsiteX0" fmla="*/ 63902 w 63902"/>
                  <a:gd name="connsiteY0" fmla="*/ 31216 h 62432"/>
                  <a:gd name="connsiteX1" fmla="*/ 31951 w 63902"/>
                  <a:gd name="connsiteY1" fmla="*/ 62432 h 62432"/>
                  <a:gd name="connsiteX2" fmla="*/ 0 w 63902"/>
                  <a:gd name="connsiteY2" fmla="*/ 31216 h 62432"/>
                  <a:gd name="connsiteX3" fmla="*/ 31951 w 63902"/>
                  <a:gd name="connsiteY3" fmla="*/ 0 h 62432"/>
                  <a:gd name="connsiteX4" fmla="*/ 63902 w 63902"/>
                  <a:gd name="connsiteY4" fmla="*/ 31216 h 62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02" h="62432">
                    <a:moveTo>
                      <a:pt x="63902" y="31216"/>
                    </a:moveTo>
                    <a:cubicBezTo>
                      <a:pt x="63902" y="48456"/>
                      <a:pt x="49597" y="62432"/>
                      <a:pt x="31951" y="62432"/>
                    </a:cubicBezTo>
                    <a:cubicBezTo>
                      <a:pt x="14305" y="62432"/>
                      <a:pt x="0" y="48456"/>
                      <a:pt x="0" y="31216"/>
                    </a:cubicBezTo>
                    <a:cubicBezTo>
                      <a:pt x="0" y="13976"/>
                      <a:pt x="14305" y="0"/>
                      <a:pt x="31951" y="0"/>
                    </a:cubicBezTo>
                    <a:cubicBezTo>
                      <a:pt x="49597" y="0"/>
                      <a:pt x="63902" y="13976"/>
                      <a:pt x="63902" y="31216"/>
                    </a:cubicBezTo>
                    <a:close/>
                  </a:path>
                </a:pathLst>
              </a:custGeom>
              <a:solidFill>
                <a:schemeClr val="tx2"/>
              </a:solidFill>
              <a:ln w="8403"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orma libre: forma 36">
                <a:extLst>
                  <a:ext uri="{FF2B5EF4-FFF2-40B4-BE49-F238E27FC236}">
                    <a16:creationId xmlns:a16="http://schemas.microsoft.com/office/drawing/2014/main" id="{6748BE90-45EA-A2B5-9CA8-7CDC065237E7}"/>
                  </a:ext>
                </a:extLst>
              </p:cNvPr>
              <p:cNvSpPr/>
              <p:nvPr/>
            </p:nvSpPr>
            <p:spPr>
              <a:xfrm>
                <a:off x="5044577" y="1436744"/>
                <a:ext cx="72310" cy="70646"/>
              </a:xfrm>
              <a:custGeom>
                <a:avLst/>
                <a:gdLst>
                  <a:gd name="connsiteX0" fmla="*/ 36155 w 72310"/>
                  <a:gd name="connsiteY0" fmla="*/ 70647 h 70646"/>
                  <a:gd name="connsiteX1" fmla="*/ 0 w 72310"/>
                  <a:gd name="connsiteY1" fmla="*/ 35323 h 70646"/>
                  <a:gd name="connsiteX2" fmla="*/ 36155 w 72310"/>
                  <a:gd name="connsiteY2" fmla="*/ 0 h 70646"/>
                  <a:gd name="connsiteX3" fmla="*/ 72310 w 72310"/>
                  <a:gd name="connsiteY3" fmla="*/ 35323 h 70646"/>
                  <a:gd name="connsiteX4" fmla="*/ 36155 w 72310"/>
                  <a:gd name="connsiteY4" fmla="*/ 70647 h 70646"/>
                  <a:gd name="connsiteX5" fmla="*/ 36155 w 72310"/>
                  <a:gd name="connsiteY5" fmla="*/ 70647 h 70646"/>
                  <a:gd name="connsiteX6" fmla="*/ 36155 w 72310"/>
                  <a:gd name="connsiteY6" fmla="*/ 9036 h 70646"/>
                  <a:gd name="connsiteX7" fmla="*/ 8408 w 72310"/>
                  <a:gd name="connsiteY7" fmla="*/ 36145 h 70646"/>
                  <a:gd name="connsiteX8" fmla="*/ 36155 w 72310"/>
                  <a:gd name="connsiteY8" fmla="*/ 63254 h 70646"/>
                  <a:gd name="connsiteX9" fmla="*/ 63902 w 72310"/>
                  <a:gd name="connsiteY9" fmla="*/ 36145 h 70646"/>
                  <a:gd name="connsiteX10" fmla="*/ 36155 w 72310"/>
                  <a:gd name="connsiteY10" fmla="*/ 9036 h 70646"/>
                  <a:gd name="connsiteX11" fmla="*/ 36155 w 72310"/>
                  <a:gd name="connsiteY11" fmla="*/ 9036 h 70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310" h="70646">
                    <a:moveTo>
                      <a:pt x="36155" y="70647"/>
                    </a:moveTo>
                    <a:cubicBezTo>
                      <a:pt x="16816" y="70647"/>
                      <a:pt x="0" y="55039"/>
                      <a:pt x="0" y="35323"/>
                    </a:cubicBezTo>
                    <a:cubicBezTo>
                      <a:pt x="0" y="15608"/>
                      <a:pt x="15975" y="0"/>
                      <a:pt x="36155" y="0"/>
                    </a:cubicBezTo>
                    <a:cubicBezTo>
                      <a:pt x="55494" y="0"/>
                      <a:pt x="72310" y="15608"/>
                      <a:pt x="72310" y="35323"/>
                    </a:cubicBezTo>
                    <a:cubicBezTo>
                      <a:pt x="72310" y="55039"/>
                      <a:pt x="55494" y="70647"/>
                      <a:pt x="36155" y="70647"/>
                    </a:cubicBezTo>
                    <a:cubicBezTo>
                      <a:pt x="15975" y="70647"/>
                      <a:pt x="55494" y="70647"/>
                      <a:pt x="36155" y="70647"/>
                    </a:cubicBezTo>
                    <a:close/>
                    <a:moveTo>
                      <a:pt x="36155" y="9036"/>
                    </a:moveTo>
                    <a:cubicBezTo>
                      <a:pt x="21020" y="9036"/>
                      <a:pt x="8408" y="21358"/>
                      <a:pt x="8408" y="36145"/>
                    </a:cubicBezTo>
                    <a:cubicBezTo>
                      <a:pt x="8408" y="50932"/>
                      <a:pt x="21020" y="63254"/>
                      <a:pt x="36155" y="63254"/>
                    </a:cubicBezTo>
                    <a:cubicBezTo>
                      <a:pt x="51290" y="63254"/>
                      <a:pt x="63902" y="50932"/>
                      <a:pt x="63902" y="36145"/>
                    </a:cubicBezTo>
                    <a:cubicBezTo>
                      <a:pt x="63902" y="21358"/>
                      <a:pt x="51290" y="9036"/>
                      <a:pt x="36155" y="9036"/>
                    </a:cubicBezTo>
                    <a:cubicBezTo>
                      <a:pt x="21020" y="9036"/>
                      <a:pt x="51290" y="9036"/>
                      <a:pt x="36155" y="9036"/>
                    </a:cubicBezTo>
                    <a:close/>
                  </a:path>
                </a:pathLst>
              </a:custGeom>
              <a:solidFill>
                <a:schemeClr val="tx2"/>
              </a:solidFill>
              <a:ln w="8403"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3" name="Gráfico 43">
            <a:extLst>
              <a:ext uri="{FF2B5EF4-FFF2-40B4-BE49-F238E27FC236}">
                <a16:creationId xmlns:a16="http://schemas.microsoft.com/office/drawing/2014/main" id="{8B61CF02-A4ED-BB05-9006-78E9F256F99B}"/>
              </a:ext>
            </a:extLst>
          </p:cNvPr>
          <p:cNvGrpSpPr/>
          <p:nvPr/>
        </p:nvGrpSpPr>
        <p:grpSpPr>
          <a:xfrm>
            <a:off x="6028070" y="7667148"/>
            <a:ext cx="91593" cy="1065014"/>
            <a:chOff x="6097281" y="2391299"/>
            <a:chExt cx="72310" cy="796010"/>
          </a:xfrm>
          <a:solidFill>
            <a:schemeClr val="tx2"/>
          </a:solidFill>
        </p:grpSpPr>
        <p:sp>
          <p:nvSpPr>
            <p:cNvPr id="236" name="Forma libre: forma 38">
              <a:extLst>
                <a:ext uri="{FF2B5EF4-FFF2-40B4-BE49-F238E27FC236}">
                  <a16:creationId xmlns:a16="http://schemas.microsoft.com/office/drawing/2014/main" id="{6B9D0AC3-D612-1D50-7832-C08F35AC8AE8}"/>
                </a:ext>
              </a:extLst>
            </p:cNvPr>
            <p:cNvSpPr/>
            <p:nvPr/>
          </p:nvSpPr>
          <p:spPr>
            <a:xfrm>
              <a:off x="6129232" y="2424979"/>
              <a:ext cx="8408" cy="729470"/>
            </a:xfrm>
            <a:custGeom>
              <a:avLst/>
              <a:gdLst>
                <a:gd name="connsiteX0" fmla="*/ 0 w 8408"/>
                <a:gd name="connsiteY0" fmla="*/ 0 h 729470"/>
                <a:gd name="connsiteX1" fmla="*/ 8408 w 8408"/>
                <a:gd name="connsiteY1" fmla="*/ 0 h 729470"/>
                <a:gd name="connsiteX2" fmla="*/ 8408 w 8408"/>
                <a:gd name="connsiteY2" fmla="*/ 729471 h 729470"/>
                <a:gd name="connsiteX3" fmla="*/ 0 w 8408"/>
                <a:gd name="connsiteY3" fmla="*/ 729471 h 729470"/>
              </a:gdLst>
              <a:ahLst/>
              <a:cxnLst>
                <a:cxn ang="0">
                  <a:pos x="connsiteX0" y="connsiteY0"/>
                </a:cxn>
                <a:cxn ang="0">
                  <a:pos x="connsiteX1" y="connsiteY1"/>
                </a:cxn>
                <a:cxn ang="0">
                  <a:pos x="connsiteX2" y="connsiteY2"/>
                </a:cxn>
                <a:cxn ang="0">
                  <a:pos x="connsiteX3" y="connsiteY3"/>
                </a:cxn>
              </a:cxnLst>
              <a:rect l="l" t="t" r="r" b="b"/>
              <a:pathLst>
                <a:path w="8408" h="729470">
                  <a:moveTo>
                    <a:pt x="0" y="0"/>
                  </a:moveTo>
                  <a:lnTo>
                    <a:pt x="8408" y="0"/>
                  </a:lnTo>
                  <a:lnTo>
                    <a:pt x="8408" y="729471"/>
                  </a:lnTo>
                  <a:lnTo>
                    <a:pt x="0" y="729471"/>
                  </a:lnTo>
                  <a:close/>
                </a:path>
              </a:pathLst>
            </a:custGeom>
            <a:solidFill>
              <a:schemeClr val="tx2"/>
            </a:solidFill>
            <a:ln w="8403"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37" name="Gráfico 43">
              <a:extLst>
                <a:ext uri="{FF2B5EF4-FFF2-40B4-BE49-F238E27FC236}">
                  <a16:creationId xmlns:a16="http://schemas.microsoft.com/office/drawing/2014/main" id="{8C9059AC-4053-FACB-136D-515AD59DBF31}"/>
                </a:ext>
              </a:extLst>
            </p:cNvPr>
            <p:cNvGrpSpPr/>
            <p:nvPr/>
          </p:nvGrpSpPr>
          <p:grpSpPr>
            <a:xfrm>
              <a:off x="6097281" y="3116662"/>
              <a:ext cx="72310" cy="70646"/>
              <a:chOff x="6097281" y="3116662"/>
              <a:chExt cx="72310" cy="70646"/>
            </a:xfrm>
            <a:solidFill>
              <a:schemeClr val="tx2"/>
            </a:solidFill>
          </p:grpSpPr>
          <p:sp>
            <p:nvSpPr>
              <p:cNvPr id="241" name="Forma libre: forma 40">
                <a:extLst>
                  <a:ext uri="{FF2B5EF4-FFF2-40B4-BE49-F238E27FC236}">
                    <a16:creationId xmlns:a16="http://schemas.microsoft.com/office/drawing/2014/main" id="{1519B82D-1E36-2B74-52F1-4703DA945CE5}"/>
                  </a:ext>
                </a:extLst>
              </p:cNvPr>
              <p:cNvSpPr/>
              <p:nvPr/>
            </p:nvSpPr>
            <p:spPr>
              <a:xfrm>
                <a:off x="6101485" y="3120770"/>
                <a:ext cx="63902" cy="62432"/>
              </a:xfrm>
              <a:custGeom>
                <a:avLst/>
                <a:gdLst>
                  <a:gd name="connsiteX0" fmla="*/ 63902 w 63902"/>
                  <a:gd name="connsiteY0" fmla="*/ 31216 h 62432"/>
                  <a:gd name="connsiteX1" fmla="*/ 31951 w 63902"/>
                  <a:gd name="connsiteY1" fmla="*/ 62432 h 62432"/>
                  <a:gd name="connsiteX2" fmla="*/ 0 w 63902"/>
                  <a:gd name="connsiteY2" fmla="*/ 31216 h 62432"/>
                  <a:gd name="connsiteX3" fmla="*/ 31951 w 63902"/>
                  <a:gd name="connsiteY3" fmla="*/ 0 h 62432"/>
                  <a:gd name="connsiteX4" fmla="*/ 63902 w 63902"/>
                  <a:gd name="connsiteY4" fmla="*/ 31216 h 62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02" h="62432">
                    <a:moveTo>
                      <a:pt x="63902" y="31216"/>
                    </a:moveTo>
                    <a:cubicBezTo>
                      <a:pt x="63902" y="48467"/>
                      <a:pt x="49608" y="62432"/>
                      <a:pt x="31951" y="62432"/>
                    </a:cubicBezTo>
                    <a:cubicBezTo>
                      <a:pt x="14294" y="62432"/>
                      <a:pt x="0" y="48467"/>
                      <a:pt x="0" y="31216"/>
                    </a:cubicBezTo>
                    <a:cubicBezTo>
                      <a:pt x="0" y="13965"/>
                      <a:pt x="14294" y="0"/>
                      <a:pt x="31951" y="0"/>
                    </a:cubicBezTo>
                    <a:cubicBezTo>
                      <a:pt x="49608" y="0"/>
                      <a:pt x="63902" y="14786"/>
                      <a:pt x="63902" y="31216"/>
                    </a:cubicBezTo>
                    <a:close/>
                  </a:path>
                </a:pathLst>
              </a:custGeom>
              <a:solidFill>
                <a:schemeClr val="tx2"/>
              </a:solidFill>
              <a:ln w="8403"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orma libre: forma 41">
                <a:extLst>
                  <a:ext uri="{FF2B5EF4-FFF2-40B4-BE49-F238E27FC236}">
                    <a16:creationId xmlns:a16="http://schemas.microsoft.com/office/drawing/2014/main" id="{A475D006-CC96-1AAE-E180-0F3B184CE39C}"/>
                  </a:ext>
                </a:extLst>
              </p:cNvPr>
              <p:cNvSpPr/>
              <p:nvPr/>
            </p:nvSpPr>
            <p:spPr>
              <a:xfrm>
                <a:off x="6097281" y="3116662"/>
                <a:ext cx="72310" cy="70646"/>
              </a:xfrm>
              <a:custGeom>
                <a:avLst/>
                <a:gdLst>
                  <a:gd name="connsiteX0" fmla="*/ 72310 w 72310"/>
                  <a:gd name="connsiteY0" fmla="*/ 35323 h 70646"/>
                  <a:gd name="connsiteX1" fmla="*/ 36155 w 72310"/>
                  <a:gd name="connsiteY1" fmla="*/ 0 h 70646"/>
                  <a:gd name="connsiteX2" fmla="*/ 0 w 72310"/>
                  <a:gd name="connsiteY2" fmla="*/ 35323 h 70646"/>
                  <a:gd name="connsiteX3" fmla="*/ 36155 w 72310"/>
                  <a:gd name="connsiteY3" fmla="*/ 70647 h 70646"/>
                  <a:gd name="connsiteX4" fmla="*/ 72310 w 72310"/>
                  <a:gd name="connsiteY4" fmla="*/ 35323 h 70646"/>
                  <a:gd name="connsiteX5" fmla="*/ 72310 w 72310"/>
                  <a:gd name="connsiteY5" fmla="*/ 35323 h 70646"/>
                  <a:gd name="connsiteX6" fmla="*/ 9249 w 72310"/>
                  <a:gd name="connsiteY6" fmla="*/ 35323 h 70646"/>
                  <a:gd name="connsiteX7" fmla="*/ 36996 w 72310"/>
                  <a:gd name="connsiteY7" fmla="*/ 8215 h 70646"/>
                  <a:gd name="connsiteX8" fmla="*/ 64743 w 72310"/>
                  <a:gd name="connsiteY8" fmla="*/ 35323 h 70646"/>
                  <a:gd name="connsiteX9" fmla="*/ 36996 w 72310"/>
                  <a:gd name="connsiteY9" fmla="*/ 62432 h 70646"/>
                  <a:gd name="connsiteX10" fmla="*/ 9249 w 72310"/>
                  <a:gd name="connsiteY10" fmla="*/ 35323 h 70646"/>
                  <a:gd name="connsiteX11" fmla="*/ 9249 w 72310"/>
                  <a:gd name="connsiteY11" fmla="*/ 35323 h 70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310" h="70646">
                    <a:moveTo>
                      <a:pt x="72310" y="35323"/>
                    </a:moveTo>
                    <a:cubicBezTo>
                      <a:pt x="72310" y="16430"/>
                      <a:pt x="56335" y="0"/>
                      <a:pt x="36155" y="0"/>
                    </a:cubicBezTo>
                    <a:cubicBezTo>
                      <a:pt x="15975" y="0"/>
                      <a:pt x="0" y="15608"/>
                      <a:pt x="0" y="35323"/>
                    </a:cubicBezTo>
                    <a:cubicBezTo>
                      <a:pt x="0" y="54217"/>
                      <a:pt x="15975" y="70647"/>
                      <a:pt x="36155" y="70647"/>
                    </a:cubicBezTo>
                    <a:cubicBezTo>
                      <a:pt x="56335" y="70647"/>
                      <a:pt x="72310" y="55039"/>
                      <a:pt x="72310" y="35323"/>
                    </a:cubicBezTo>
                    <a:cubicBezTo>
                      <a:pt x="72310" y="16430"/>
                      <a:pt x="72310" y="55039"/>
                      <a:pt x="72310" y="35323"/>
                    </a:cubicBezTo>
                    <a:close/>
                    <a:moveTo>
                      <a:pt x="9249" y="35323"/>
                    </a:moveTo>
                    <a:cubicBezTo>
                      <a:pt x="9249" y="20537"/>
                      <a:pt x="21861" y="8215"/>
                      <a:pt x="36996" y="8215"/>
                    </a:cubicBezTo>
                    <a:cubicBezTo>
                      <a:pt x="52131" y="8215"/>
                      <a:pt x="64743" y="20537"/>
                      <a:pt x="64743" y="35323"/>
                    </a:cubicBezTo>
                    <a:cubicBezTo>
                      <a:pt x="64743" y="50110"/>
                      <a:pt x="52131" y="62432"/>
                      <a:pt x="36996" y="62432"/>
                    </a:cubicBezTo>
                    <a:cubicBezTo>
                      <a:pt x="21861" y="62432"/>
                      <a:pt x="9249" y="50110"/>
                      <a:pt x="9249" y="35323"/>
                    </a:cubicBezTo>
                    <a:cubicBezTo>
                      <a:pt x="9249" y="20537"/>
                      <a:pt x="9249" y="50110"/>
                      <a:pt x="9249" y="35323"/>
                    </a:cubicBezTo>
                    <a:close/>
                  </a:path>
                </a:pathLst>
              </a:custGeom>
              <a:solidFill>
                <a:schemeClr val="tx2"/>
              </a:solidFill>
              <a:ln w="8403"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38" name="Gráfico 43">
              <a:extLst>
                <a:ext uri="{FF2B5EF4-FFF2-40B4-BE49-F238E27FC236}">
                  <a16:creationId xmlns:a16="http://schemas.microsoft.com/office/drawing/2014/main" id="{37D37AAB-3361-0B9B-46DA-0AF08199A362}"/>
                </a:ext>
              </a:extLst>
            </p:cNvPr>
            <p:cNvGrpSpPr/>
            <p:nvPr/>
          </p:nvGrpSpPr>
          <p:grpSpPr>
            <a:xfrm>
              <a:off x="6097281" y="2391299"/>
              <a:ext cx="72310" cy="70646"/>
              <a:chOff x="6097281" y="2391299"/>
              <a:chExt cx="72310" cy="70646"/>
            </a:xfrm>
            <a:solidFill>
              <a:schemeClr val="tx2"/>
            </a:solidFill>
          </p:grpSpPr>
          <p:sp>
            <p:nvSpPr>
              <p:cNvPr id="239" name="Forma libre: forma 49">
                <a:extLst>
                  <a:ext uri="{FF2B5EF4-FFF2-40B4-BE49-F238E27FC236}">
                    <a16:creationId xmlns:a16="http://schemas.microsoft.com/office/drawing/2014/main" id="{B0E5319A-D7DA-921E-2AAA-0EA6F96173C7}"/>
                  </a:ext>
                </a:extLst>
              </p:cNvPr>
              <p:cNvSpPr/>
              <p:nvPr/>
            </p:nvSpPr>
            <p:spPr>
              <a:xfrm>
                <a:off x="6101485" y="2395406"/>
                <a:ext cx="63902" cy="62432"/>
              </a:xfrm>
              <a:custGeom>
                <a:avLst/>
                <a:gdLst>
                  <a:gd name="connsiteX0" fmla="*/ 63902 w 63902"/>
                  <a:gd name="connsiteY0" fmla="*/ 31216 h 62432"/>
                  <a:gd name="connsiteX1" fmla="*/ 31951 w 63902"/>
                  <a:gd name="connsiteY1" fmla="*/ 0 h 62432"/>
                  <a:gd name="connsiteX2" fmla="*/ 0 w 63902"/>
                  <a:gd name="connsiteY2" fmla="*/ 31216 h 62432"/>
                  <a:gd name="connsiteX3" fmla="*/ 31951 w 63902"/>
                  <a:gd name="connsiteY3" fmla="*/ 62432 h 62432"/>
                  <a:gd name="connsiteX4" fmla="*/ 63902 w 63902"/>
                  <a:gd name="connsiteY4" fmla="*/ 31216 h 62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02" h="62432">
                    <a:moveTo>
                      <a:pt x="63902" y="31216"/>
                    </a:moveTo>
                    <a:cubicBezTo>
                      <a:pt x="63902" y="13965"/>
                      <a:pt x="49608" y="0"/>
                      <a:pt x="31951" y="0"/>
                    </a:cubicBezTo>
                    <a:cubicBezTo>
                      <a:pt x="14294" y="0"/>
                      <a:pt x="0" y="13965"/>
                      <a:pt x="0" y="31216"/>
                    </a:cubicBezTo>
                    <a:cubicBezTo>
                      <a:pt x="0" y="48467"/>
                      <a:pt x="14294" y="62432"/>
                      <a:pt x="31951" y="62432"/>
                    </a:cubicBezTo>
                    <a:cubicBezTo>
                      <a:pt x="49608" y="62432"/>
                      <a:pt x="63902" y="48467"/>
                      <a:pt x="63902" y="31216"/>
                    </a:cubicBezTo>
                    <a:close/>
                  </a:path>
                </a:pathLst>
              </a:custGeom>
              <a:solidFill>
                <a:schemeClr val="tx2"/>
              </a:solidFill>
              <a:ln w="8403"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orma libre: forma 50">
                <a:extLst>
                  <a:ext uri="{FF2B5EF4-FFF2-40B4-BE49-F238E27FC236}">
                    <a16:creationId xmlns:a16="http://schemas.microsoft.com/office/drawing/2014/main" id="{3D71925C-261B-C8BC-5C46-9829FA14C056}"/>
                  </a:ext>
                </a:extLst>
              </p:cNvPr>
              <p:cNvSpPr/>
              <p:nvPr/>
            </p:nvSpPr>
            <p:spPr>
              <a:xfrm>
                <a:off x="6097281" y="2391299"/>
                <a:ext cx="72310" cy="70646"/>
              </a:xfrm>
              <a:custGeom>
                <a:avLst/>
                <a:gdLst>
                  <a:gd name="connsiteX0" fmla="*/ 72310 w 72310"/>
                  <a:gd name="connsiteY0" fmla="*/ 35323 h 70646"/>
                  <a:gd name="connsiteX1" fmla="*/ 36155 w 72310"/>
                  <a:gd name="connsiteY1" fmla="*/ 70647 h 70646"/>
                  <a:gd name="connsiteX2" fmla="*/ 0 w 72310"/>
                  <a:gd name="connsiteY2" fmla="*/ 35323 h 70646"/>
                  <a:gd name="connsiteX3" fmla="*/ 36155 w 72310"/>
                  <a:gd name="connsiteY3" fmla="*/ 0 h 70646"/>
                  <a:gd name="connsiteX4" fmla="*/ 72310 w 72310"/>
                  <a:gd name="connsiteY4" fmla="*/ 35323 h 70646"/>
                  <a:gd name="connsiteX5" fmla="*/ 72310 w 72310"/>
                  <a:gd name="connsiteY5" fmla="*/ 35323 h 70646"/>
                  <a:gd name="connsiteX6" fmla="*/ 9249 w 72310"/>
                  <a:gd name="connsiteY6" fmla="*/ 35323 h 70646"/>
                  <a:gd name="connsiteX7" fmla="*/ 36996 w 72310"/>
                  <a:gd name="connsiteY7" fmla="*/ 62432 h 70646"/>
                  <a:gd name="connsiteX8" fmla="*/ 64743 w 72310"/>
                  <a:gd name="connsiteY8" fmla="*/ 35323 h 70646"/>
                  <a:gd name="connsiteX9" fmla="*/ 36996 w 72310"/>
                  <a:gd name="connsiteY9" fmla="*/ 8215 h 70646"/>
                  <a:gd name="connsiteX10" fmla="*/ 9249 w 72310"/>
                  <a:gd name="connsiteY10" fmla="*/ 35323 h 70646"/>
                  <a:gd name="connsiteX11" fmla="*/ 9249 w 72310"/>
                  <a:gd name="connsiteY11" fmla="*/ 35323 h 70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310" h="70646">
                    <a:moveTo>
                      <a:pt x="72310" y="35323"/>
                    </a:moveTo>
                    <a:cubicBezTo>
                      <a:pt x="72310" y="54217"/>
                      <a:pt x="56335" y="70647"/>
                      <a:pt x="36155" y="70647"/>
                    </a:cubicBezTo>
                    <a:cubicBezTo>
                      <a:pt x="15975" y="70647"/>
                      <a:pt x="0" y="55039"/>
                      <a:pt x="0" y="35323"/>
                    </a:cubicBezTo>
                    <a:cubicBezTo>
                      <a:pt x="0" y="16430"/>
                      <a:pt x="15975" y="0"/>
                      <a:pt x="36155" y="0"/>
                    </a:cubicBezTo>
                    <a:cubicBezTo>
                      <a:pt x="56335" y="0"/>
                      <a:pt x="72310" y="16430"/>
                      <a:pt x="72310" y="35323"/>
                    </a:cubicBezTo>
                    <a:cubicBezTo>
                      <a:pt x="72310" y="55039"/>
                      <a:pt x="72310" y="16430"/>
                      <a:pt x="72310" y="35323"/>
                    </a:cubicBezTo>
                    <a:close/>
                    <a:moveTo>
                      <a:pt x="9249" y="35323"/>
                    </a:moveTo>
                    <a:cubicBezTo>
                      <a:pt x="9249" y="50110"/>
                      <a:pt x="21861" y="62432"/>
                      <a:pt x="36996" y="62432"/>
                    </a:cubicBezTo>
                    <a:cubicBezTo>
                      <a:pt x="52131" y="62432"/>
                      <a:pt x="64743" y="50110"/>
                      <a:pt x="64743" y="35323"/>
                    </a:cubicBezTo>
                    <a:cubicBezTo>
                      <a:pt x="64743" y="20537"/>
                      <a:pt x="52131" y="8215"/>
                      <a:pt x="36996" y="8215"/>
                    </a:cubicBezTo>
                    <a:cubicBezTo>
                      <a:pt x="21861" y="8215"/>
                      <a:pt x="9249" y="20537"/>
                      <a:pt x="9249" y="35323"/>
                    </a:cubicBezTo>
                    <a:cubicBezTo>
                      <a:pt x="9249" y="50110"/>
                      <a:pt x="9249" y="20537"/>
                      <a:pt x="9249" y="35323"/>
                    </a:cubicBezTo>
                    <a:close/>
                  </a:path>
                </a:pathLst>
              </a:custGeom>
              <a:solidFill>
                <a:schemeClr val="tx2"/>
              </a:solidFill>
              <a:ln w="8403"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4" name="Gráfico 43">
            <a:extLst>
              <a:ext uri="{FF2B5EF4-FFF2-40B4-BE49-F238E27FC236}">
                <a16:creationId xmlns:a16="http://schemas.microsoft.com/office/drawing/2014/main" id="{A4816080-1758-E0F4-0045-2789C9D7F2B3}"/>
              </a:ext>
            </a:extLst>
          </p:cNvPr>
          <p:cNvGrpSpPr/>
          <p:nvPr/>
        </p:nvGrpSpPr>
        <p:grpSpPr>
          <a:xfrm>
            <a:off x="12520380" y="944893"/>
            <a:ext cx="2950146" cy="2585049"/>
            <a:chOff x="7244997" y="1210017"/>
            <a:chExt cx="2329065" cy="1932111"/>
          </a:xfrm>
          <a:solidFill>
            <a:schemeClr val="tx2"/>
          </a:solidFill>
        </p:grpSpPr>
        <p:sp>
          <p:nvSpPr>
            <p:cNvPr id="229" name="Forma libre: forma 53">
              <a:extLst>
                <a:ext uri="{FF2B5EF4-FFF2-40B4-BE49-F238E27FC236}">
                  <a16:creationId xmlns:a16="http://schemas.microsoft.com/office/drawing/2014/main" id="{6CEA86FF-6006-DC48-7E0D-10F44BEFCECE}"/>
                </a:ext>
              </a:extLst>
            </p:cNvPr>
            <p:cNvSpPr/>
            <p:nvPr/>
          </p:nvSpPr>
          <p:spPr>
            <a:xfrm>
              <a:off x="7279471" y="1240411"/>
              <a:ext cx="2263481" cy="1868036"/>
            </a:xfrm>
            <a:custGeom>
              <a:avLst/>
              <a:gdLst>
                <a:gd name="connsiteX0" fmla="*/ 2262641 w 2263481"/>
                <a:gd name="connsiteY0" fmla="*/ 1868036 h 1868036"/>
                <a:gd name="connsiteX1" fmla="*/ 2254233 w 2263481"/>
                <a:gd name="connsiteY1" fmla="*/ 1868036 h 1868036"/>
                <a:gd name="connsiteX2" fmla="*/ 2254233 w 2263481"/>
                <a:gd name="connsiteY2" fmla="*/ 619393 h 1868036"/>
                <a:gd name="connsiteX3" fmla="*/ 1628664 w 2263481"/>
                <a:gd name="connsiteY3" fmla="*/ 8215 h 1868036"/>
                <a:gd name="connsiteX4" fmla="*/ 0 w 2263481"/>
                <a:gd name="connsiteY4" fmla="*/ 8215 h 1868036"/>
                <a:gd name="connsiteX5" fmla="*/ 0 w 2263481"/>
                <a:gd name="connsiteY5" fmla="*/ 0 h 1868036"/>
                <a:gd name="connsiteX6" fmla="*/ 1629505 w 2263481"/>
                <a:gd name="connsiteY6" fmla="*/ 0 h 1868036"/>
                <a:gd name="connsiteX7" fmla="*/ 2263482 w 2263481"/>
                <a:gd name="connsiteY7" fmla="*/ 619393 h 1868036"/>
                <a:gd name="connsiteX8" fmla="*/ 2263482 w 2263481"/>
                <a:gd name="connsiteY8" fmla="*/ 1868036 h 186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3481" h="1868036">
                  <a:moveTo>
                    <a:pt x="2262641" y="1868036"/>
                  </a:moveTo>
                  <a:lnTo>
                    <a:pt x="2254233" y="1868036"/>
                  </a:lnTo>
                  <a:lnTo>
                    <a:pt x="2254233" y="619393"/>
                  </a:lnTo>
                  <a:cubicBezTo>
                    <a:pt x="2254233" y="282588"/>
                    <a:pt x="1973400" y="8215"/>
                    <a:pt x="1628664" y="8215"/>
                  </a:cubicBezTo>
                  <a:lnTo>
                    <a:pt x="0" y="8215"/>
                  </a:lnTo>
                  <a:lnTo>
                    <a:pt x="0" y="0"/>
                  </a:lnTo>
                  <a:lnTo>
                    <a:pt x="1629505" y="0"/>
                  </a:lnTo>
                  <a:cubicBezTo>
                    <a:pt x="1979286" y="0"/>
                    <a:pt x="2263482" y="277659"/>
                    <a:pt x="2263482" y="619393"/>
                  </a:cubicBezTo>
                  <a:lnTo>
                    <a:pt x="2263482" y="1868036"/>
                  </a:lnTo>
                  <a:close/>
                </a:path>
              </a:pathLst>
            </a:custGeom>
            <a:solidFill>
              <a:schemeClr val="tx2"/>
            </a:solidFill>
            <a:ln w="8403"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30" name="Gráfico 43">
              <a:extLst>
                <a:ext uri="{FF2B5EF4-FFF2-40B4-BE49-F238E27FC236}">
                  <a16:creationId xmlns:a16="http://schemas.microsoft.com/office/drawing/2014/main" id="{1B6BAFFC-70AC-A4C0-907D-3BF396DA9E1D}"/>
                </a:ext>
              </a:extLst>
            </p:cNvPr>
            <p:cNvGrpSpPr/>
            <p:nvPr/>
          </p:nvGrpSpPr>
          <p:grpSpPr>
            <a:xfrm>
              <a:off x="9501752" y="3071481"/>
              <a:ext cx="72310" cy="70646"/>
              <a:chOff x="9501752" y="3071481"/>
              <a:chExt cx="72310" cy="70646"/>
            </a:xfrm>
            <a:solidFill>
              <a:schemeClr val="tx2"/>
            </a:solidFill>
          </p:grpSpPr>
          <p:sp>
            <p:nvSpPr>
              <p:cNvPr id="234" name="Forma libre: forma 191">
                <a:extLst>
                  <a:ext uri="{FF2B5EF4-FFF2-40B4-BE49-F238E27FC236}">
                    <a16:creationId xmlns:a16="http://schemas.microsoft.com/office/drawing/2014/main" id="{59128B36-3791-DE06-2BD5-E1F251C63D2E}"/>
                  </a:ext>
                </a:extLst>
              </p:cNvPr>
              <p:cNvSpPr/>
              <p:nvPr/>
            </p:nvSpPr>
            <p:spPr>
              <a:xfrm>
                <a:off x="9505956" y="3075588"/>
                <a:ext cx="63902" cy="62432"/>
              </a:xfrm>
              <a:custGeom>
                <a:avLst/>
                <a:gdLst>
                  <a:gd name="connsiteX0" fmla="*/ 63902 w 63902"/>
                  <a:gd name="connsiteY0" fmla="*/ 31216 h 62432"/>
                  <a:gd name="connsiteX1" fmla="*/ 31951 w 63902"/>
                  <a:gd name="connsiteY1" fmla="*/ 62432 h 62432"/>
                  <a:gd name="connsiteX2" fmla="*/ 0 w 63902"/>
                  <a:gd name="connsiteY2" fmla="*/ 31216 h 62432"/>
                  <a:gd name="connsiteX3" fmla="*/ 31951 w 63902"/>
                  <a:gd name="connsiteY3" fmla="*/ 0 h 62432"/>
                  <a:gd name="connsiteX4" fmla="*/ 63902 w 63902"/>
                  <a:gd name="connsiteY4" fmla="*/ 31216 h 62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02" h="62432">
                    <a:moveTo>
                      <a:pt x="63902" y="31216"/>
                    </a:moveTo>
                    <a:cubicBezTo>
                      <a:pt x="63902" y="48467"/>
                      <a:pt x="49608" y="62432"/>
                      <a:pt x="31951" y="62432"/>
                    </a:cubicBezTo>
                    <a:cubicBezTo>
                      <a:pt x="14294" y="62432"/>
                      <a:pt x="0" y="48467"/>
                      <a:pt x="0" y="31216"/>
                    </a:cubicBezTo>
                    <a:cubicBezTo>
                      <a:pt x="0" y="13965"/>
                      <a:pt x="14294" y="0"/>
                      <a:pt x="31951" y="0"/>
                    </a:cubicBezTo>
                    <a:cubicBezTo>
                      <a:pt x="49608" y="0"/>
                      <a:pt x="63902" y="13965"/>
                      <a:pt x="63902" y="31216"/>
                    </a:cubicBezTo>
                    <a:close/>
                  </a:path>
                </a:pathLst>
              </a:custGeom>
              <a:solidFill>
                <a:schemeClr val="tx2"/>
              </a:solidFill>
              <a:ln w="8403"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orma libre: forma 192">
                <a:extLst>
                  <a:ext uri="{FF2B5EF4-FFF2-40B4-BE49-F238E27FC236}">
                    <a16:creationId xmlns:a16="http://schemas.microsoft.com/office/drawing/2014/main" id="{FE5A7151-3EB8-96A1-B7C2-164F0C67C479}"/>
                  </a:ext>
                </a:extLst>
              </p:cNvPr>
              <p:cNvSpPr/>
              <p:nvPr/>
            </p:nvSpPr>
            <p:spPr>
              <a:xfrm>
                <a:off x="9501752" y="3071481"/>
                <a:ext cx="72310" cy="70646"/>
              </a:xfrm>
              <a:custGeom>
                <a:avLst/>
                <a:gdLst>
                  <a:gd name="connsiteX0" fmla="*/ 72311 w 72310"/>
                  <a:gd name="connsiteY0" fmla="*/ 35323 h 70646"/>
                  <a:gd name="connsiteX1" fmla="*/ 36155 w 72310"/>
                  <a:gd name="connsiteY1" fmla="*/ 0 h 70646"/>
                  <a:gd name="connsiteX2" fmla="*/ 0 w 72310"/>
                  <a:gd name="connsiteY2" fmla="*/ 35323 h 70646"/>
                  <a:gd name="connsiteX3" fmla="*/ 36155 w 72310"/>
                  <a:gd name="connsiteY3" fmla="*/ 70647 h 70646"/>
                  <a:gd name="connsiteX4" fmla="*/ 72311 w 72310"/>
                  <a:gd name="connsiteY4" fmla="*/ 35323 h 70646"/>
                  <a:gd name="connsiteX5" fmla="*/ 72311 w 72310"/>
                  <a:gd name="connsiteY5" fmla="*/ 35323 h 70646"/>
                  <a:gd name="connsiteX6" fmla="*/ 9249 w 72310"/>
                  <a:gd name="connsiteY6" fmla="*/ 35323 h 70646"/>
                  <a:gd name="connsiteX7" fmla="*/ 36996 w 72310"/>
                  <a:gd name="connsiteY7" fmla="*/ 8215 h 70646"/>
                  <a:gd name="connsiteX8" fmla="*/ 64743 w 72310"/>
                  <a:gd name="connsiteY8" fmla="*/ 35323 h 70646"/>
                  <a:gd name="connsiteX9" fmla="*/ 36996 w 72310"/>
                  <a:gd name="connsiteY9" fmla="*/ 62432 h 70646"/>
                  <a:gd name="connsiteX10" fmla="*/ 9249 w 72310"/>
                  <a:gd name="connsiteY10" fmla="*/ 35323 h 70646"/>
                  <a:gd name="connsiteX11" fmla="*/ 9249 w 72310"/>
                  <a:gd name="connsiteY11" fmla="*/ 35323 h 70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310" h="70646">
                    <a:moveTo>
                      <a:pt x="72311" y="35323"/>
                    </a:moveTo>
                    <a:cubicBezTo>
                      <a:pt x="72311" y="16430"/>
                      <a:pt x="56335" y="0"/>
                      <a:pt x="36155" y="0"/>
                    </a:cubicBezTo>
                    <a:cubicBezTo>
                      <a:pt x="15976" y="0"/>
                      <a:pt x="0" y="15608"/>
                      <a:pt x="0" y="35323"/>
                    </a:cubicBezTo>
                    <a:cubicBezTo>
                      <a:pt x="0" y="54217"/>
                      <a:pt x="15976" y="70647"/>
                      <a:pt x="36155" y="70647"/>
                    </a:cubicBezTo>
                    <a:cubicBezTo>
                      <a:pt x="56335" y="70647"/>
                      <a:pt x="72311" y="54217"/>
                      <a:pt x="72311" y="35323"/>
                    </a:cubicBezTo>
                    <a:cubicBezTo>
                      <a:pt x="72311" y="15608"/>
                      <a:pt x="72311" y="54217"/>
                      <a:pt x="72311" y="35323"/>
                    </a:cubicBezTo>
                    <a:close/>
                    <a:moveTo>
                      <a:pt x="9249" y="35323"/>
                    </a:moveTo>
                    <a:cubicBezTo>
                      <a:pt x="9249" y="20537"/>
                      <a:pt x="21862" y="8215"/>
                      <a:pt x="36996" y="8215"/>
                    </a:cubicBezTo>
                    <a:cubicBezTo>
                      <a:pt x="52131" y="8215"/>
                      <a:pt x="64743" y="20537"/>
                      <a:pt x="64743" y="35323"/>
                    </a:cubicBezTo>
                    <a:cubicBezTo>
                      <a:pt x="64743" y="50110"/>
                      <a:pt x="52131" y="62432"/>
                      <a:pt x="36996" y="62432"/>
                    </a:cubicBezTo>
                    <a:cubicBezTo>
                      <a:pt x="21862" y="62432"/>
                      <a:pt x="9249" y="50110"/>
                      <a:pt x="9249" y="35323"/>
                    </a:cubicBezTo>
                    <a:cubicBezTo>
                      <a:pt x="9249" y="20537"/>
                      <a:pt x="9249" y="50110"/>
                      <a:pt x="9249" y="35323"/>
                    </a:cubicBezTo>
                    <a:close/>
                  </a:path>
                </a:pathLst>
              </a:custGeom>
              <a:solidFill>
                <a:schemeClr val="tx2"/>
              </a:solidFill>
              <a:ln w="8403"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31" name="Gráfico 43">
              <a:extLst>
                <a:ext uri="{FF2B5EF4-FFF2-40B4-BE49-F238E27FC236}">
                  <a16:creationId xmlns:a16="http://schemas.microsoft.com/office/drawing/2014/main" id="{07956E34-4046-D9D3-CD1E-F85AEA64963B}"/>
                </a:ext>
              </a:extLst>
            </p:cNvPr>
            <p:cNvGrpSpPr/>
            <p:nvPr/>
          </p:nvGrpSpPr>
          <p:grpSpPr>
            <a:xfrm>
              <a:off x="7244997" y="1210017"/>
              <a:ext cx="72310" cy="70646"/>
              <a:chOff x="7244997" y="1210017"/>
              <a:chExt cx="72310" cy="70646"/>
            </a:xfrm>
            <a:solidFill>
              <a:schemeClr val="tx2"/>
            </a:solidFill>
          </p:grpSpPr>
          <p:sp>
            <p:nvSpPr>
              <p:cNvPr id="232" name="Forma libre: forma 194">
                <a:extLst>
                  <a:ext uri="{FF2B5EF4-FFF2-40B4-BE49-F238E27FC236}">
                    <a16:creationId xmlns:a16="http://schemas.microsoft.com/office/drawing/2014/main" id="{A33F9E10-9D69-6D24-E3F4-BD35D7F860E7}"/>
                  </a:ext>
                </a:extLst>
              </p:cNvPr>
              <p:cNvSpPr/>
              <p:nvPr/>
            </p:nvSpPr>
            <p:spPr>
              <a:xfrm>
                <a:off x="7249201" y="1214124"/>
                <a:ext cx="63901" cy="62432"/>
              </a:xfrm>
              <a:custGeom>
                <a:avLst/>
                <a:gdLst>
                  <a:gd name="connsiteX0" fmla="*/ 31951 w 63901"/>
                  <a:gd name="connsiteY0" fmla="*/ 0 h 62432"/>
                  <a:gd name="connsiteX1" fmla="*/ 0 w 63901"/>
                  <a:gd name="connsiteY1" fmla="*/ 31216 h 62432"/>
                  <a:gd name="connsiteX2" fmla="*/ 31951 w 63901"/>
                  <a:gd name="connsiteY2" fmla="*/ 62432 h 62432"/>
                  <a:gd name="connsiteX3" fmla="*/ 63902 w 63901"/>
                  <a:gd name="connsiteY3" fmla="*/ 31216 h 62432"/>
                  <a:gd name="connsiteX4" fmla="*/ 31951 w 63901"/>
                  <a:gd name="connsiteY4" fmla="*/ 0 h 62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01" h="62432">
                    <a:moveTo>
                      <a:pt x="31951" y="0"/>
                    </a:moveTo>
                    <a:cubicBezTo>
                      <a:pt x="14293" y="0"/>
                      <a:pt x="0" y="13965"/>
                      <a:pt x="0" y="31216"/>
                    </a:cubicBezTo>
                    <a:cubicBezTo>
                      <a:pt x="0" y="48467"/>
                      <a:pt x="14293" y="62432"/>
                      <a:pt x="31951" y="62432"/>
                    </a:cubicBezTo>
                    <a:cubicBezTo>
                      <a:pt x="49608" y="62432"/>
                      <a:pt x="63902" y="48467"/>
                      <a:pt x="63902" y="31216"/>
                    </a:cubicBezTo>
                    <a:cubicBezTo>
                      <a:pt x="63902" y="13965"/>
                      <a:pt x="49608" y="0"/>
                      <a:pt x="31951" y="0"/>
                    </a:cubicBezTo>
                    <a:close/>
                  </a:path>
                </a:pathLst>
              </a:custGeom>
              <a:solidFill>
                <a:schemeClr val="tx2"/>
              </a:solidFill>
              <a:ln w="8403"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orma libre: forma 196">
                <a:extLst>
                  <a:ext uri="{FF2B5EF4-FFF2-40B4-BE49-F238E27FC236}">
                    <a16:creationId xmlns:a16="http://schemas.microsoft.com/office/drawing/2014/main" id="{1D04963F-1CBF-3C27-8018-D176B455A8DD}"/>
                  </a:ext>
                </a:extLst>
              </p:cNvPr>
              <p:cNvSpPr/>
              <p:nvPr/>
            </p:nvSpPr>
            <p:spPr>
              <a:xfrm>
                <a:off x="7244997" y="1210017"/>
                <a:ext cx="72310" cy="70646"/>
              </a:xfrm>
              <a:custGeom>
                <a:avLst/>
                <a:gdLst>
                  <a:gd name="connsiteX0" fmla="*/ 36155 w 72310"/>
                  <a:gd name="connsiteY0" fmla="*/ 0 h 70646"/>
                  <a:gd name="connsiteX1" fmla="*/ 72310 w 72310"/>
                  <a:gd name="connsiteY1" fmla="*/ 35323 h 70646"/>
                  <a:gd name="connsiteX2" fmla="*/ 36155 w 72310"/>
                  <a:gd name="connsiteY2" fmla="*/ 70647 h 70646"/>
                  <a:gd name="connsiteX3" fmla="*/ 0 w 72310"/>
                  <a:gd name="connsiteY3" fmla="*/ 35323 h 70646"/>
                  <a:gd name="connsiteX4" fmla="*/ 36155 w 72310"/>
                  <a:gd name="connsiteY4" fmla="*/ 0 h 70646"/>
                  <a:gd name="connsiteX5" fmla="*/ 36155 w 72310"/>
                  <a:gd name="connsiteY5" fmla="*/ 0 h 70646"/>
                  <a:gd name="connsiteX6" fmla="*/ 36155 w 72310"/>
                  <a:gd name="connsiteY6" fmla="*/ 61611 h 70646"/>
                  <a:gd name="connsiteX7" fmla="*/ 63902 w 72310"/>
                  <a:gd name="connsiteY7" fmla="*/ 34502 h 70646"/>
                  <a:gd name="connsiteX8" fmla="*/ 36155 w 72310"/>
                  <a:gd name="connsiteY8" fmla="*/ 8215 h 70646"/>
                  <a:gd name="connsiteX9" fmla="*/ 8408 w 72310"/>
                  <a:gd name="connsiteY9" fmla="*/ 35323 h 70646"/>
                  <a:gd name="connsiteX10" fmla="*/ 36155 w 72310"/>
                  <a:gd name="connsiteY10" fmla="*/ 61611 h 70646"/>
                  <a:gd name="connsiteX11" fmla="*/ 36155 w 72310"/>
                  <a:gd name="connsiteY11" fmla="*/ 61611 h 70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310" h="70646">
                    <a:moveTo>
                      <a:pt x="36155" y="0"/>
                    </a:moveTo>
                    <a:cubicBezTo>
                      <a:pt x="55494" y="0"/>
                      <a:pt x="72310" y="15608"/>
                      <a:pt x="72310" y="35323"/>
                    </a:cubicBezTo>
                    <a:cubicBezTo>
                      <a:pt x="72310" y="55039"/>
                      <a:pt x="56334" y="70647"/>
                      <a:pt x="36155" y="70647"/>
                    </a:cubicBezTo>
                    <a:cubicBezTo>
                      <a:pt x="16816" y="70647"/>
                      <a:pt x="0" y="55039"/>
                      <a:pt x="0" y="35323"/>
                    </a:cubicBezTo>
                    <a:cubicBezTo>
                      <a:pt x="0" y="15608"/>
                      <a:pt x="15975" y="0"/>
                      <a:pt x="36155" y="0"/>
                    </a:cubicBezTo>
                    <a:cubicBezTo>
                      <a:pt x="55494" y="0"/>
                      <a:pt x="15975" y="0"/>
                      <a:pt x="36155" y="0"/>
                    </a:cubicBezTo>
                    <a:close/>
                    <a:moveTo>
                      <a:pt x="36155" y="61611"/>
                    </a:moveTo>
                    <a:cubicBezTo>
                      <a:pt x="51290" y="61611"/>
                      <a:pt x="63902" y="49289"/>
                      <a:pt x="63902" y="34502"/>
                    </a:cubicBezTo>
                    <a:cubicBezTo>
                      <a:pt x="63902" y="19715"/>
                      <a:pt x="51290" y="8215"/>
                      <a:pt x="36155" y="8215"/>
                    </a:cubicBezTo>
                    <a:cubicBezTo>
                      <a:pt x="21020" y="8215"/>
                      <a:pt x="8408" y="20537"/>
                      <a:pt x="8408" y="35323"/>
                    </a:cubicBezTo>
                    <a:cubicBezTo>
                      <a:pt x="8408" y="50110"/>
                      <a:pt x="21020" y="61611"/>
                      <a:pt x="36155" y="61611"/>
                    </a:cubicBezTo>
                    <a:cubicBezTo>
                      <a:pt x="51290" y="61611"/>
                      <a:pt x="21020" y="61611"/>
                      <a:pt x="36155" y="61611"/>
                    </a:cubicBezTo>
                    <a:close/>
                  </a:path>
                </a:pathLst>
              </a:custGeom>
              <a:solidFill>
                <a:schemeClr val="tx2"/>
              </a:solidFill>
              <a:ln w="8403"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5" name="Gráfico 43">
            <a:extLst>
              <a:ext uri="{FF2B5EF4-FFF2-40B4-BE49-F238E27FC236}">
                <a16:creationId xmlns:a16="http://schemas.microsoft.com/office/drawing/2014/main" id="{C3BC62FB-C741-5593-AED0-990C09CA5825}"/>
              </a:ext>
            </a:extLst>
          </p:cNvPr>
          <p:cNvGrpSpPr/>
          <p:nvPr/>
        </p:nvGrpSpPr>
        <p:grpSpPr>
          <a:xfrm>
            <a:off x="9866738" y="-4646119"/>
            <a:ext cx="897824" cy="1067212"/>
            <a:chOff x="7175209" y="1437565"/>
            <a:chExt cx="708809" cy="797653"/>
          </a:xfrm>
          <a:solidFill>
            <a:schemeClr val="tx2"/>
          </a:solidFill>
        </p:grpSpPr>
        <p:sp>
          <p:nvSpPr>
            <p:cNvPr id="222" name="Forma libre: forma 198">
              <a:extLst>
                <a:ext uri="{FF2B5EF4-FFF2-40B4-BE49-F238E27FC236}">
                  <a16:creationId xmlns:a16="http://schemas.microsoft.com/office/drawing/2014/main" id="{51F9F29E-E9EB-BEBE-ED0D-8E4DFCF16B30}"/>
                </a:ext>
              </a:extLst>
            </p:cNvPr>
            <p:cNvSpPr/>
            <p:nvPr/>
          </p:nvSpPr>
          <p:spPr>
            <a:xfrm>
              <a:off x="7210524" y="1467960"/>
              <a:ext cx="642385" cy="733577"/>
            </a:xfrm>
            <a:custGeom>
              <a:avLst/>
              <a:gdLst>
                <a:gd name="connsiteX0" fmla="*/ 642385 w 642385"/>
                <a:gd name="connsiteY0" fmla="*/ 733578 h 733577"/>
                <a:gd name="connsiteX1" fmla="*/ 633977 w 642385"/>
                <a:gd name="connsiteY1" fmla="*/ 733578 h 733577"/>
                <a:gd name="connsiteX2" fmla="*/ 633977 w 642385"/>
                <a:gd name="connsiteY2" fmla="*/ 593106 h 733577"/>
                <a:gd name="connsiteX3" fmla="*/ 35314 w 642385"/>
                <a:gd name="connsiteY3" fmla="*/ 8215 h 733577"/>
                <a:gd name="connsiteX4" fmla="*/ 0 w 642385"/>
                <a:gd name="connsiteY4" fmla="*/ 8215 h 733577"/>
                <a:gd name="connsiteX5" fmla="*/ 0 w 642385"/>
                <a:gd name="connsiteY5" fmla="*/ 0 h 733577"/>
                <a:gd name="connsiteX6" fmla="*/ 35314 w 642385"/>
                <a:gd name="connsiteY6" fmla="*/ 0 h 733577"/>
                <a:gd name="connsiteX7" fmla="*/ 642385 w 642385"/>
                <a:gd name="connsiteY7" fmla="*/ 593106 h 733577"/>
                <a:gd name="connsiteX8" fmla="*/ 642385 w 642385"/>
                <a:gd name="connsiteY8" fmla="*/ 733578 h 73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385" h="733577">
                  <a:moveTo>
                    <a:pt x="642385" y="733578"/>
                  </a:moveTo>
                  <a:lnTo>
                    <a:pt x="633977" y="733578"/>
                  </a:lnTo>
                  <a:lnTo>
                    <a:pt x="633977" y="593106"/>
                  </a:lnTo>
                  <a:cubicBezTo>
                    <a:pt x="633977" y="271087"/>
                    <a:pt x="365756" y="8215"/>
                    <a:pt x="35314" y="8215"/>
                  </a:cubicBezTo>
                  <a:lnTo>
                    <a:pt x="0" y="8215"/>
                  </a:lnTo>
                  <a:lnTo>
                    <a:pt x="0" y="0"/>
                  </a:lnTo>
                  <a:lnTo>
                    <a:pt x="35314" y="0"/>
                  </a:lnTo>
                  <a:cubicBezTo>
                    <a:pt x="369960" y="0"/>
                    <a:pt x="642385" y="266158"/>
                    <a:pt x="642385" y="593106"/>
                  </a:cubicBezTo>
                  <a:lnTo>
                    <a:pt x="642385" y="733578"/>
                  </a:lnTo>
                  <a:close/>
                </a:path>
              </a:pathLst>
            </a:custGeom>
            <a:solidFill>
              <a:schemeClr val="tx2"/>
            </a:solidFill>
            <a:ln w="8403"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3" name="Gráfico 43">
              <a:extLst>
                <a:ext uri="{FF2B5EF4-FFF2-40B4-BE49-F238E27FC236}">
                  <a16:creationId xmlns:a16="http://schemas.microsoft.com/office/drawing/2014/main" id="{4E7CAB77-5EA2-4D92-7FE2-D6985548E92F}"/>
                </a:ext>
              </a:extLst>
            </p:cNvPr>
            <p:cNvGrpSpPr/>
            <p:nvPr/>
          </p:nvGrpSpPr>
          <p:grpSpPr>
            <a:xfrm>
              <a:off x="7811708" y="2164572"/>
              <a:ext cx="72310" cy="70646"/>
              <a:chOff x="7811708" y="2164572"/>
              <a:chExt cx="72310" cy="70646"/>
            </a:xfrm>
            <a:solidFill>
              <a:schemeClr val="tx2"/>
            </a:solidFill>
          </p:grpSpPr>
          <p:sp>
            <p:nvSpPr>
              <p:cNvPr id="227" name="Forma libre: forma 200">
                <a:extLst>
                  <a:ext uri="{FF2B5EF4-FFF2-40B4-BE49-F238E27FC236}">
                    <a16:creationId xmlns:a16="http://schemas.microsoft.com/office/drawing/2014/main" id="{C4EE1A52-BF65-8C4E-F5C9-3280AE683BE9}"/>
                  </a:ext>
                </a:extLst>
              </p:cNvPr>
              <p:cNvSpPr/>
              <p:nvPr/>
            </p:nvSpPr>
            <p:spPr>
              <a:xfrm>
                <a:off x="7815912" y="2168679"/>
                <a:ext cx="63902" cy="62432"/>
              </a:xfrm>
              <a:custGeom>
                <a:avLst/>
                <a:gdLst>
                  <a:gd name="connsiteX0" fmla="*/ 63902 w 63902"/>
                  <a:gd name="connsiteY0" fmla="*/ 31216 h 62432"/>
                  <a:gd name="connsiteX1" fmla="*/ 31951 w 63902"/>
                  <a:gd name="connsiteY1" fmla="*/ 62432 h 62432"/>
                  <a:gd name="connsiteX2" fmla="*/ 0 w 63902"/>
                  <a:gd name="connsiteY2" fmla="*/ 31216 h 62432"/>
                  <a:gd name="connsiteX3" fmla="*/ 31951 w 63902"/>
                  <a:gd name="connsiteY3" fmla="*/ 0 h 62432"/>
                  <a:gd name="connsiteX4" fmla="*/ 63902 w 63902"/>
                  <a:gd name="connsiteY4" fmla="*/ 31216 h 62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02" h="62432">
                    <a:moveTo>
                      <a:pt x="63902" y="31216"/>
                    </a:moveTo>
                    <a:cubicBezTo>
                      <a:pt x="63902" y="48467"/>
                      <a:pt x="49608" y="62432"/>
                      <a:pt x="31951" y="62432"/>
                    </a:cubicBezTo>
                    <a:cubicBezTo>
                      <a:pt x="14294" y="62432"/>
                      <a:pt x="0" y="48467"/>
                      <a:pt x="0" y="31216"/>
                    </a:cubicBezTo>
                    <a:cubicBezTo>
                      <a:pt x="0" y="13965"/>
                      <a:pt x="14294" y="0"/>
                      <a:pt x="31951" y="0"/>
                    </a:cubicBezTo>
                    <a:cubicBezTo>
                      <a:pt x="49608" y="0"/>
                      <a:pt x="63902" y="13965"/>
                      <a:pt x="63902" y="31216"/>
                    </a:cubicBezTo>
                    <a:close/>
                  </a:path>
                </a:pathLst>
              </a:custGeom>
              <a:solidFill>
                <a:schemeClr val="tx2"/>
              </a:solidFill>
              <a:ln w="8403"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orma libre: forma 201">
                <a:extLst>
                  <a:ext uri="{FF2B5EF4-FFF2-40B4-BE49-F238E27FC236}">
                    <a16:creationId xmlns:a16="http://schemas.microsoft.com/office/drawing/2014/main" id="{F54D0B91-F2F5-96F0-680C-DC833412B316}"/>
                  </a:ext>
                </a:extLst>
              </p:cNvPr>
              <p:cNvSpPr/>
              <p:nvPr/>
            </p:nvSpPr>
            <p:spPr>
              <a:xfrm>
                <a:off x="7811708" y="2164572"/>
                <a:ext cx="72310" cy="70646"/>
              </a:xfrm>
              <a:custGeom>
                <a:avLst/>
                <a:gdLst>
                  <a:gd name="connsiteX0" fmla="*/ 72311 w 72310"/>
                  <a:gd name="connsiteY0" fmla="*/ 35323 h 70646"/>
                  <a:gd name="connsiteX1" fmla="*/ 36155 w 72310"/>
                  <a:gd name="connsiteY1" fmla="*/ 0 h 70646"/>
                  <a:gd name="connsiteX2" fmla="*/ 0 w 72310"/>
                  <a:gd name="connsiteY2" fmla="*/ 35323 h 70646"/>
                  <a:gd name="connsiteX3" fmla="*/ 36155 w 72310"/>
                  <a:gd name="connsiteY3" fmla="*/ 70647 h 70646"/>
                  <a:gd name="connsiteX4" fmla="*/ 72311 w 72310"/>
                  <a:gd name="connsiteY4" fmla="*/ 35323 h 70646"/>
                  <a:gd name="connsiteX5" fmla="*/ 72311 w 72310"/>
                  <a:gd name="connsiteY5" fmla="*/ 35323 h 70646"/>
                  <a:gd name="connsiteX6" fmla="*/ 9249 w 72310"/>
                  <a:gd name="connsiteY6" fmla="*/ 35323 h 70646"/>
                  <a:gd name="connsiteX7" fmla="*/ 36996 w 72310"/>
                  <a:gd name="connsiteY7" fmla="*/ 8215 h 70646"/>
                  <a:gd name="connsiteX8" fmla="*/ 64743 w 72310"/>
                  <a:gd name="connsiteY8" fmla="*/ 35323 h 70646"/>
                  <a:gd name="connsiteX9" fmla="*/ 36996 w 72310"/>
                  <a:gd name="connsiteY9" fmla="*/ 62432 h 70646"/>
                  <a:gd name="connsiteX10" fmla="*/ 9249 w 72310"/>
                  <a:gd name="connsiteY10" fmla="*/ 35323 h 70646"/>
                  <a:gd name="connsiteX11" fmla="*/ 9249 w 72310"/>
                  <a:gd name="connsiteY11" fmla="*/ 35323 h 70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310" h="70646">
                    <a:moveTo>
                      <a:pt x="72311" y="35323"/>
                    </a:moveTo>
                    <a:cubicBezTo>
                      <a:pt x="72311" y="16430"/>
                      <a:pt x="56335" y="0"/>
                      <a:pt x="36155" y="0"/>
                    </a:cubicBezTo>
                    <a:cubicBezTo>
                      <a:pt x="15976" y="0"/>
                      <a:pt x="0" y="15608"/>
                      <a:pt x="0" y="35323"/>
                    </a:cubicBezTo>
                    <a:cubicBezTo>
                      <a:pt x="0" y="54217"/>
                      <a:pt x="15976" y="70647"/>
                      <a:pt x="36155" y="70647"/>
                    </a:cubicBezTo>
                    <a:cubicBezTo>
                      <a:pt x="56335" y="70647"/>
                      <a:pt x="72311" y="54217"/>
                      <a:pt x="72311" y="35323"/>
                    </a:cubicBezTo>
                    <a:cubicBezTo>
                      <a:pt x="72311" y="15608"/>
                      <a:pt x="72311" y="54217"/>
                      <a:pt x="72311" y="35323"/>
                    </a:cubicBezTo>
                    <a:close/>
                    <a:moveTo>
                      <a:pt x="9249" y="35323"/>
                    </a:moveTo>
                    <a:cubicBezTo>
                      <a:pt x="9249" y="20537"/>
                      <a:pt x="21862" y="8215"/>
                      <a:pt x="36996" y="8215"/>
                    </a:cubicBezTo>
                    <a:cubicBezTo>
                      <a:pt x="52131" y="8215"/>
                      <a:pt x="64743" y="20537"/>
                      <a:pt x="64743" y="35323"/>
                    </a:cubicBezTo>
                    <a:cubicBezTo>
                      <a:pt x="64743" y="50110"/>
                      <a:pt x="52131" y="62432"/>
                      <a:pt x="36996" y="62432"/>
                    </a:cubicBezTo>
                    <a:cubicBezTo>
                      <a:pt x="21862" y="62432"/>
                      <a:pt x="9249" y="50110"/>
                      <a:pt x="9249" y="35323"/>
                    </a:cubicBezTo>
                    <a:cubicBezTo>
                      <a:pt x="9249" y="20537"/>
                      <a:pt x="9249" y="50110"/>
                      <a:pt x="9249" y="35323"/>
                    </a:cubicBezTo>
                    <a:close/>
                  </a:path>
                </a:pathLst>
              </a:custGeom>
              <a:solidFill>
                <a:schemeClr val="tx2"/>
              </a:solidFill>
              <a:ln w="8403"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24" name="Gráfico 43">
              <a:extLst>
                <a:ext uri="{FF2B5EF4-FFF2-40B4-BE49-F238E27FC236}">
                  <a16:creationId xmlns:a16="http://schemas.microsoft.com/office/drawing/2014/main" id="{61F1CEB1-3967-043A-5B7F-7689698F9D95}"/>
                </a:ext>
              </a:extLst>
            </p:cNvPr>
            <p:cNvGrpSpPr/>
            <p:nvPr/>
          </p:nvGrpSpPr>
          <p:grpSpPr>
            <a:xfrm>
              <a:off x="7175209" y="1437565"/>
              <a:ext cx="72310" cy="70646"/>
              <a:chOff x="7175209" y="1437565"/>
              <a:chExt cx="72310" cy="70646"/>
            </a:xfrm>
            <a:solidFill>
              <a:schemeClr val="tx2"/>
            </a:solidFill>
          </p:grpSpPr>
          <p:sp>
            <p:nvSpPr>
              <p:cNvPr id="225" name="Forma libre: forma 203">
                <a:extLst>
                  <a:ext uri="{FF2B5EF4-FFF2-40B4-BE49-F238E27FC236}">
                    <a16:creationId xmlns:a16="http://schemas.microsoft.com/office/drawing/2014/main" id="{6E6E9B02-98E6-CB94-8744-9688E5734D06}"/>
                  </a:ext>
                </a:extLst>
              </p:cNvPr>
              <p:cNvSpPr/>
              <p:nvPr/>
            </p:nvSpPr>
            <p:spPr>
              <a:xfrm>
                <a:off x="7179413" y="1441673"/>
                <a:ext cx="63902" cy="62432"/>
              </a:xfrm>
              <a:custGeom>
                <a:avLst/>
                <a:gdLst>
                  <a:gd name="connsiteX0" fmla="*/ 31951 w 63902"/>
                  <a:gd name="connsiteY0" fmla="*/ 0 h 62432"/>
                  <a:gd name="connsiteX1" fmla="*/ 0 w 63902"/>
                  <a:gd name="connsiteY1" fmla="*/ 31216 h 62432"/>
                  <a:gd name="connsiteX2" fmla="*/ 31951 w 63902"/>
                  <a:gd name="connsiteY2" fmla="*/ 62432 h 62432"/>
                  <a:gd name="connsiteX3" fmla="*/ 63902 w 63902"/>
                  <a:gd name="connsiteY3" fmla="*/ 31216 h 62432"/>
                  <a:gd name="connsiteX4" fmla="*/ 31951 w 63902"/>
                  <a:gd name="connsiteY4" fmla="*/ 0 h 62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02" h="62432">
                    <a:moveTo>
                      <a:pt x="31951" y="0"/>
                    </a:moveTo>
                    <a:cubicBezTo>
                      <a:pt x="14294" y="0"/>
                      <a:pt x="0" y="13965"/>
                      <a:pt x="0" y="31216"/>
                    </a:cubicBezTo>
                    <a:cubicBezTo>
                      <a:pt x="0" y="48467"/>
                      <a:pt x="14294" y="62432"/>
                      <a:pt x="31951" y="62432"/>
                    </a:cubicBezTo>
                    <a:cubicBezTo>
                      <a:pt x="49608" y="62432"/>
                      <a:pt x="63902" y="48467"/>
                      <a:pt x="63902" y="31216"/>
                    </a:cubicBezTo>
                    <a:cubicBezTo>
                      <a:pt x="63902" y="13965"/>
                      <a:pt x="49608" y="0"/>
                      <a:pt x="31951" y="0"/>
                    </a:cubicBezTo>
                    <a:close/>
                  </a:path>
                </a:pathLst>
              </a:custGeom>
              <a:solidFill>
                <a:schemeClr val="tx2"/>
              </a:solidFill>
              <a:ln w="8403"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orma libre: forma 204">
                <a:extLst>
                  <a:ext uri="{FF2B5EF4-FFF2-40B4-BE49-F238E27FC236}">
                    <a16:creationId xmlns:a16="http://schemas.microsoft.com/office/drawing/2014/main" id="{D8CB6658-4ABC-4D7A-D5A8-8ED1EE15FC77}"/>
                  </a:ext>
                </a:extLst>
              </p:cNvPr>
              <p:cNvSpPr/>
              <p:nvPr/>
            </p:nvSpPr>
            <p:spPr>
              <a:xfrm>
                <a:off x="7175209" y="1437565"/>
                <a:ext cx="72310" cy="70646"/>
              </a:xfrm>
              <a:custGeom>
                <a:avLst/>
                <a:gdLst>
                  <a:gd name="connsiteX0" fmla="*/ 36156 w 72310"/>
                  <a:gd name="connsiteY0" fmla="*/ 0 h 70646"/>
                  <a:gd name="connsiteX1" fmla="*/ 72311 w 72310"/>
                  <a:gd name="connsiteY1" fmla="*/ 35323 h 70646"/>
                  <a:gd name="connsiteX2" fmla="*/ 36156 w 72310"/>
                  <a:gd name="connsiteY2" fmla="*/ 70647 h 70646"/>
                  <a:gd name="connsiteX3" fmla="*/ 0 w 72310"/>
                  <a:gd name="connsiteY3" fmla="*/ 35323 h 70646"/>
                  <a:gd name="connsiteX4" fmla="*/ 36156 w 72310"/>
                  <a:gd name="connsiteY4" fmla="*/ 0 h 70646"/>
                  <a:gd name="connsiteX5" fmla="*/ 36156 w 72310"/>
                  <a:gd name="connsiteY5" fmla="*/ 0 h 70646"/>
                  <a:gd name="connsiteX6" fmla="*/ 36156 w 72310"/>
                  <a:gd name="connsiteY6" fmla="*/ 61611 h 70646"/>
                  <a:gd name="connsiteX7" fmla="*/ 63902 w 72310"/>
                  <a:gd name="connsiteY7" fmla="*/ 34502 h 70646"/>
                  <a:gd name="connsiteX8" fmla="*/ 36156 w 72310"/>
                  <a:gd name="connsiteY8" fmla="*/ 7393 h 70646"/>
                  <a:gd name="connsiteX9" fmla="*/ 8408 w 72310"/>
                  <a:gd name="connsiteY9" fmla="*/ 34502 h 70646"/>
                  <a:gd name="connsiteX10" fmla="*/ 36156 w 72310"/>
                  <a:gd name="connsiteY10" fmla="*/ 61611 h 70646"/>
                  <a:gd name="connsiteX11" fmla="*/ 36156 w 72310"/>
                  <a:gd name="connsiteY11" fmla="*/ 61611 h 70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310" h="70646">
                    <a:moveTo>
                      <a:pt x="36156" y="0"/>
                    </a:moveTo>
                    <a:cubicBezTo>
                      <a:pt x="55494" y="0"/>
                      <a:pt x="72311" y="15608"/>
                      <a:pt x="72311" y="35323"/>
                    </a:cubicBezTo>
                    <a:cubicBezTo>
                      <a:pt x="72311" y="55039"/>
                      <a:pt x="56335" y="70647"/>
                      <a:pt x="36156" y="70647"/>
                    </a:cubicBezTo>
                    <a:cubicBezTo>
                      <a:pt x="16816" y="70647"/>
                      <a:pt x="0" y="55039"/>
                      <a:pt x="0" y="35323"/>
                    </a:cubicBezTo>
                    <a:cubicBezTo>
                      <a:pt x="0" y="15608"/>
                      <a:pt x="16816" y="0"/>
                      <a:pt x="36156" y="0"/>
                    </a:cubicBezTo>
                    <a:cubicBezTo>
                      <a:pt x="56335" y="0"/>
                      <a:pt x="16816" y="0"/>
                      <a:pt x="36156" y="0"/>
                    </a:cubicBezTo>
                    <a:close/>
                    <a:moveTo>
                      <a:pt x="36156" y="61611"/>
                    </a:moveTo>
                    <a:cubicBezTo>
                      <a:pt x="51290" y="61611"/>
                      <a:pt x="63902" y="49289"/>
                      <a:pt x="63902" y="34502"/>
                    </a:cubicBezTo>
                    <a:cubicBezTo>
                      <a:pt x="63902" y="19715"/>
                      <a:pt x="51290" y="7393"/>
                      <a:pt x="36156" y="7393"/>
                    </a:cubicBezTo>
                    <a:cubicBezTo>
                      <a:pt x="21020" y="7393"/>
                      <a:pt x="8408" y="19715"/>
                      <a:pt x="8408" y="34502"/>
                    </a:cubicBezTo>
                    <a:cubicBezTo>
                      <a:pt x="8408" y="49289"/>
                      <a:pt x="21862" y="61611"/>
                      <a:pt x="36156" y="61611"/>
                    </a:cubicBezTo>
                    <a:cubicBezTo>
                      <a:pt x="51290" y="61611"/>
                      <a:pt x="21862" y="61611"/>
                      <a:pt x="36156" y="61611"/>
                    </a:cubicBezTo>
                    <a:close/>
                  </a:path>
                </a:pathLst>
              </a:custGeom>
              <a:solidFill>
                <a:schemeClr val="tx2"/>
              </a:solidFill>
              <a:ln w="8403"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6" name="Grupo 770">
            <a:extLst>
              <a:ext uri="{FF2B5EF4-FFF2-40B4-BE49-F238E27FC236}">
                <a16:creationId xmlns:a16="http://schemas.microsoft.com/office/drawing/2014/main" id="{9B0B9A12-CA09-F7F4-6EE8-C8BCA974DE64}"/>
              </a:ext>
            </a:extLst>
          </p:cNvPr>
          <p:cNvGrpSpPr/>
          <p:nvPr/>
        </p:nvGrpSpPr>
        <p:grpSpPr>
          <a:xfrm>
            <a:off x="415705" y="993012"/>
            <a:ext cx="2437332" cy="2591940"/>
            <a:chOff x="4967549" y="646548"/>
            <a:chExt cx="1924211" cy="1937261"/>
          </a:xfrm>
        </p:grpSpPr>
        <p:pic>
          <p:nvPicPr>
            <p:cNvPr id="216" name="Gráfico 57">
              <a:extLst>
                <a:ext uri="{FF2B5EF4-FFF2-40B4-BE49-F238E27FC236}">
                  <a16:creationId xmlns:a16="http://schemas.microsoft.com/office/drawing/2014/main" id="{0EAA33F0-068D-7332-2D6A-6F21A6BBA81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967549" y="659598"/>
              <a:ext cx="1924211" cy="1924211"/>
            </a:xfrm>
            <a:prstGeom prst="rect">
              <a:avLst/>
            </a:prstGeom>
            <a:scene3d>
              <a:camera prst="orthographicFront"/>
              <a:lightRig rig="threePt" dir="t"/>
            </a:scene3d>
            <a:sp3d>
              <a:bevelT prst="angle"/>
            </a:sp3d>
          </p:spPr>
        </p:pic>
        <p:sp>
          <p:nvSpPr>
            <p:cNvPr id="217" name="Elipse 52">
              <a:extLst>
                <a:ext uri="{FF2B5EF4-FFF2-40B4-BE49-F238E27FC236}">
                  <a16:creationId xmlns:a16="http://schemas.microsoft.com/office/drawing/2014/main" id="{3B9B16F1-5852-59DD-1FEF-35C6D48C7A4E}"/>
                </a:ext>
              </a:extLst>
            </p:cNvPr>
            <p:cNvSpPr/>
            <p:nvPr/>
          </p:nvSpPr>
          <p:spPr>
            <a:xfrm>
              <a:off x="5075851" y="669696"/>
              <a:ext cx="1782427" cy="1782427"/>
            </a:xfrm>
            <a:prstGeom prst="ellipse">
              <a:avLst/>
            </a:prstGeom>
            <a:noFill/>
            <a:ln w="9525">
              <a:solidFill>
                <a:srgbClr val="2B72AA"/>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8" name="Forma libre: forma 46">
              <a:extLst>
                <a:ext uri="{FF2B5EF4-FFF2-40B4-BE49-F238E27FC236}">
                  <a16:creationId xmlns:a16="http://schemas.microsoft.com/office/drawing/2014/main" id="{87BEE55A-AED6-2539-6BA1-47B76D945105}"/>
                </a:ext>
              </a:extLst>
            </p:cNvPr>
            <p:cNvSpPr/>
            <p:nvPr/>
          </p:nvSpPr>
          <p:spPr>
            <a:xfrm>
              <a:off x="5091766" y="690287"/>
              <a:ext cx="1750598" cy="1750598"/>
            </a:xfrm>
            <a:custGeom>
              <a:avLst/>
              <a:gdLst>
                <a:gd name="connsiteX0" fmla="*/ 3457575 w 3457575"/>
                <a:gd name="connsiteY0" fmla="*/ 1728788 h 3457575"/>
                <a:gd name="connsiteX1" fmla="*/ 1728788 w 3457575"/>
                <a:gd name="connsiteY1" fmla="*/ 3457575 h 3457575"/>
                <a:gd name="connsiteX2" fmla="*/ 0 w 3457575"/>
                <a:gd name="connsiteY2" fmla="*/ 1728788 h 3457575"/>
                <a:gd name="connsiteX3" fmla="*/ 1728788 w 3457575"/>
                <a:gd name="connsiteY3" fmla="*/ 0 h 3457575"/>
                <a:gd name="connsiteX4" fmla="*/ 3457575 w 3457575"/>
                <a:gd name="connsiteY4" fmla="*/ 1728788 h 3457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3457575">
                  <a:moveTo>
                    <a:pt x="3457575" y="1728788"/>
                  </a:moveTo>
                  <a:cubicBezTo>
                    <a:pt x="3457575" y="2683571"/>
                    <a:pt x="2683571" y="3457575"/>
                    <a:pt x="1728788" y="3457575"/>
                  </a:cubicBezTo>
                  <a:cubicBezTo>
                    <a:pt x="774005" y="3457575"/>
                    <a:pt x="0" y="2683571"/>
                    <a:pt x="0" y="1728788"/>
                  </a:cubicBezTo>
                  <a:cubicBezTo>
                    <a:pt x="0" y="774005"/>
                    <a:pt x="774005" y="0"/>
                    <a:pt x="1728788" y="0"/>
                  </a:cubicBezTo>
                  <a:cubicBezTo>
                    <a:pt x="2683571" y="0"/>
                    <a:pt x="3457575" y="774005"/>
                    <a:pt x="3457575" y="1728788"/>
                  </a:cubicBezTo>
                  <a:close/>
                </a:path>
              </a:pathLst>
            </a:custGeom>
            <a:solidFill>
              <a:schemeClr val="accent1"/>
            </a:solid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orma libre: forma 47">
              <a:extLst>
                <a:ext uri="{FF2B5EF4-FFF2-40B4-BE49-F238E27FC236}">
                  <a16:creationId xmlns:a16="http://schemas.microsoft.com/office/drawing/2014/main" id="{ABF91FF2-5F5B-EAF7-E002-0AFCB2B67BC0}"/>
                </a:ext>
              </a:extLst>
            </p:cNvPr>
            <p:cNvSpPr/>
            <p:nvPr/>
          </p:nvSpPr>
          <p:spPr>
            <a:xfrm>
              <a:off x="5135169" y="733691"/>
              <a:ext cx="1663791" cy="1663792"/>
            </a:xfrm>
            <a:custGeom>
              <a:avLst/>
              <a:gdLst>
                <a:gd name="connsiteX0" fmla="*/ 3286125 w 3286125"/>
                <a:gd name="connsiteY0" fmla="*/ 1643063 h 3286125"/>
                <a:gd name="connsiteX1" fmla="*/ 1643063 w 3286125"/>
                <a:gd name="connsiteY1" fmla="*/ 3286125 h 3286125"/>
                <a:gd name="connsiteX2" fmla="*/ 0 w 3286125"/>
                <a:gd name="connsiteY2" fmla="*/ 1643063 h 3286125"/>
                <a:gd name="connsiteX3" fmla="*/ 1643063 w 3286125"/>
                <a:gd name="connsiteY3" fmla="*/ 0 h 3286125"/>
                <a:gd name="connsiteX4" fmla="*/ 3286125 w 3286125"/>
                <a:gd name="connsiteY4" fmla="*/ 1643063 h 3286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6125" h="3286125">
                  <a:moveTo>
                    <a:pt x="3286125" y="1643063"/>
                  </a:moveTo>
                  <a:cubicBezTo>
                    <a:pt x="3286125" y="2550501"/>
                    <a:pt x="2550501" y="3286125"/>
                    <a:pt x="1643063" y="3286125"/>
                  </a:cubicBezTo>
                  <a:cubicBezTo>
                    <a:pt x="735624" y="3286125"/>
                    <a:pt x="0" y="2550501"/>
                    <a:pt x="0" y="1643063"/>
                  </a:cubicBezTo>
                  <a:cubicBezTo>
                    <a:pt x="0" y="735624"/>
                    <a:pt x="735624" y="0"/>
                    <a:pt x="1643063" y="0"/>
                  </a:cubicBezTo>
                  <a:cubicBezTo>
                    <a:pt x="2550501" y="0"/>
                    <a:pt x="3286125" y="735624"/>
                    <a:pt x="3286125" y="1643063"/>
                  </a:cubicBezTo>
                  <a:close/>
                </a:path>
              </a:pathLst>
            </a:custGeom>
            <a:gradFill flip="none" rotWithShape="1">
              <a:gsLst>
                <a:gs pos="0">
                  <a:schemeClr val="bg1">
                    <a:lumMod val="65000"/>
                  </a:schemeClr>
                </a:gs>
                <a:gs pos="100000">
                  <a:schemeClr val="bg1">
                    <a:lumMod val="95000"/>
                  </a:schemeClr>
                </a:gs>
              </a:gsLst>
              <a:path path="circle">
                <a:fillToRect t="100000" r="100000"/>
              </a:path>
              <a:tileRect l="-100000" b="-100000"/>
            </a:grad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0" name="Forma libre: forma 48">
              <a:extLst>
                <a:ext uri="{FF2B5EF4-FFF2-40B4-BE49-F238E27FC236}">
                  <a16:creationId xmlns:a16="http://schemas.microsoft.com/office/drawing/2014/main" id="{37EA6806-2114-A420-2ACC-13263BACC8A7}"/>
                </a:ext>
              </a:extLst>
            </p:cNvPr>
            <p:cNvSpPr/>
            <p:nvPr/>
          </p:nvSpPr>
          <p:spPr>
            <a:xfrm>
              <a:off x="5337718" y="936239"/>
              <a:ext cx="1258694" cy="1258695"/>
            </a:xfrm>
            <a:custGeom>
              <a:avLst/>
              <a:gdLst>
                <a:gd name="connsiteX0" fmla="*/ 1243013 w 2486025"/>
                <a:gd name="connsiteY0" fmla="*/ 40958 h 2486025"/>
                <a:gd name="connsiteX1" fmla="*/ 2093595 w 2486025"/>
                <a:gd name="connsiteY1" fmla="*/ 393383 h 2486025"/>
                <a:gd name="connsiteX2" fmla="*/ 2446020 w 2486025"/>
                <a:gd name="connsiteY2" fmla="*/ 1243965 h 2486025"/>
                <a:gd name="connsiteX3" fmla="*/ 2093595 w 2486025"/>
                <a:gd name="connsiteY3" fmla="*/ 2094548 h 2486025"/>
                <a:gd name="connsiteX4" fmla="*/ 1243013 w 2486025"/>
                <a:gd name="connsiteY4" fmla="*/ 2446973 h 2486025"/>
                <a:gd name="connsiteX5" fmla="*/ 392430 w 2486025"/>
                <a:gd name="connsiteY5" fmla="*/ 2094548 h 2486025"/>
                <a:gd name="connsiteX6" fmla="*/ 40005 w 2486025"/>
                <a:gd name="connsiteY6" fmla="*/ 1243965 h 2486025"/>
                <a:gd name="connsiteX7" fmla="*/ 392430 w 2486025"/>
                <a:gd name="connsiteY7" fmla="*/ 393383 h 2486025"/>
                <a:gd name="connsiteX8" fmla="*/ 1243013 w 2486025"/>
                <a:gd name="connsiteY8" fmla="*/ 40958 h 2486025"/>
                <a:gd name="connsiteX9" fmla="*/ 1243013 w 2486025"/>
                <a:gd name="connsiteY9" fmla="*/ 0 h 2486025"/>
                <a:gd name="connsiteX10" fmla="*/ 0 w 2486025"/>
                <a:gd name="connsiteY10" fmla="*/ 1243013 h 2486025"/>
                <a:gd name="connsiteX11" fmla="*/ 1243013 w 2486025"/>
                <a:gd name="connsiteY11" fmla="*/ 2486025 h 2486025"/>
                <a:gd name="connsiteX12" fmla="*/ 2486025 w 2486025"/>
                <a:gd name="connsiteY12" fmla="*/ 1243013 h 2486025"/>
                <a:gd name="connsiteX13" fmla="*/ 1243013 w 2486025"/>
                <a:gd name="connsiteY13" fmla="*/ 0 h 2486025"/>
                <a:gd name="connsiteX14" fmla="*/ 1243013 w 2486025"/>
                <a:gd name="connsiteY14" fmla="*/ 0 h 2486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86025" h="2486025">
                  <a:moveTo>
                    <a:pt x="1243013" y="40958"/>
                  </a:moveTo>
                  <a:cubicBezTo>
                    <a:pt x="1564005" y="40958"/>
                    <a:pt x="1865948" y="165735"/>
                    <a:pt x="2093595" y="393383"/>
                  </a:cubicBezTo>
                  <a:cubicBezTo>
                    <a:pt x="2320290" y="620078"/>
                    <a:pt x="2446020" y="922020"/>
                    <a:pt x="2446020" y="1243965"/>
                  </a:cubicBezTo>
                  <a:cubicBezTo>
                    <a:pt x="2446020" y="1565910"/>
                    <a:pt x="2321243" y="1866900"/>
                    <a:pt x="2093595" y="2094548"/>
                  </a:cubicBezTo>
                  <a:cubicBezTo>
                    <a:pt x="1866900" y="2321243"/>
                    <a:pt x="1564958" y="2446973"/>
                    <a:pt x="1243013" y="2446973"/>
                  </a:cubicBezTo>
                  <a:cubicBezTo>
                    <a:pt x="921068" y="2446973"/>
                    <a:pt x="620078" y="2322195"/>
                    <a:pt x="392430" y="2094548"/>
                  </a:cubicBezTo>
                  <a:cubicBezTo>
                    <a:pt x="165735" y="1867853"/>
                    <a:pt x="40005" y="1565910"/>
                    <a:pt x="40005" y="1243965"/>
                  </a:cubicBezTo>
                  <a:cubicBezTo>
                    <a:pt x="40005" y="922020"/>
                    <a:pt x="164783" y="621030"/>
                    <a:pt x="392430" y="393383"/>
                  </a:cubicBezTo>
                  <a:cubicBezTo>
                    <a:pt x="620078" y="165735"/>
                    <a:pt x="922020" y="40958"/>
                    <a:pt x="1243013" y="40958"/>
                  </a:cubicBezTo>
                  <a:moveTo>
                    <a:pt x="1243013" y="0"/>
                  </a:moveTo>
                  <a:cubicBezTo>
                    <a:pt x="556260" y="0"/>
                    <a:pt x="0" y="556260"/>
                    <a:pt x="0" y="1243013"/>
                  </a:cubicBezTo>
                  <a:cubicBezTo>
                    <a:pt x="0" y="1929765"/>
                    <a:pt x="556260" y="2486025"/>
                    <a:pt x="1243013" y="2486025"/>
                  </a:cubicBezTo>
                  <a:cubicBezTo>
                    <a:pt x="1929765" y="2486025"/>
                    <a:pt x="2486025" y="1929765"/>
                    <a:pt x="2486025" y="1243013"/>
                  </a:cubicBezTo>
                  <a:cubicBezTo>
                    <a:pt x="2486025" y="556260"/>
                    <a:pt x="1929765" y="0"/>
                    <a:pt x="1243013" y="0"/>
                  </a:cubicBezTo>
                  <a:lnTo>
                    <a:pt x="1243013" y="0"/>
                  </a:lnTo>
                  <a:close/>
                </a:path>
              </a:pathLst>
            </a:custGeom>
            <a:gradFill flip="none" rotWithShape="1">
              <a:gsLst>
                <a:gs pos="0">
                  <a:schemeClr val="bg2">
                    <a:lumMod val="25000"/>
                  </a:schemeClr>
                </a:gs>
                <a:gs pos="100000">
                  <a:schemeClr val="bg2"/>
                </a:gs>
              </a:gsLst>
              <a:lin ang="7800000" scaled="0"/>
              <a:tileRect/>
            </a:grad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Elipse 55">
              <a:extLst>
                <a:ext uri="{FF2B5EF4-FFF2-40B4-BE49-F238E27FC236}">
                  <a16:creationId xmlns:a16="http://schemas.microsoft.com/office/drawing/2014/main" id="{F1BEF113-C676-1DC8-A4E7-1906EF16B0D2}"/>
                </a:ext>
              </a:extLst>
            </p:cNvPr>
            <p:cNvSpPr/>
            <p:nvPr/>
          </p:nvSpPr>
          <p:spPr>
            <a:xfrm>
              <a:off x="5052703" y="646548"/>
              <a:ext cx="1828724" cy="1828724"/>
            </a:xfrm>
            <a:prstGeom prst="ellipse">
              <a:avLst/>
            </a:prstGeom>
            <a:noFill/>
            <a:ln w="9525">
              <a:solidFill>
                <a:srgbClr val="2B72AA"/>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7" name="Grupo 1">
            <a:extLst>
              <a:ext uri="{FF2B5EF4-FFF2-40B4-BE49-F238E27FC236}">
                <a16:creationId xmlns:a16="http://schemas.microsoft.com/office/drawing/2014/main" id="{B22F9A9C-B79F-37A1-15CB-EE5A456C4E4D}"/>
              </a:ext>
            </a:extLst>
          </p:cNvPr>
          <p:cNvGrpSpPr/>
          <p:nvPr/>
        </p:nvGrpSpPr>
        <p:grpSpPr>
          <a:xfrm>
            <a:off x="190500" y="4027183"/>
            <a:ext cx="2946325" cy="2691508"/>
            <a:chOff x="1580220" y="3278027"/>
            <a:chExt cx="2326048" cy="2011680"/>
          </a:xfrm>
        </p:grpSpPr>
        <p:pic>
          <p:nvPicPr>
            <p:cNvPr id="214" name="Gráfico 956">
              <a:extLst>
                <a:ext uri="{FF2B5EF4-FFF2-40B4-BE49-F238E27FC236}">
                  <a16:creationId xmlns:a16="http://schemas.microsoft.com/office/drawing/2014/main" id="{330200A2-ED52-0D5F-6E9C-5705E8AEA5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80220" y="3278027"/>
              <a:ext cx="2326048" cy="2011680"/>
            </a:xfrm>
            <a:prstGeom prst="rect">
              <a:avLst/>
            </a:prstGeom>
            <a:scene3d>
              <a:camera prst="orthographicFront"/>
              <a:lightRig rig="threePt" dir="t"/>
            </a:scene3d>
            <a:sp3d>
              <a:bevelT prst="angle"/>
            </a:sp3d>
          </p:spPr>
        </p:pic>
        <p:pic>
          <p:nvPicPr>
            <p:cNvPr id="215" name="Gráfico 767">
              <a:extLst>
                <a:ext uri="{FF2B5EF4-FFF2-40B4-BE49-F238E27FC236}">
                  <a16:creationId xmlns:a16="http://schemas.microsoft.com/office/drawing/2014/main" id="{4B0E4671-2740-5F04-3501-59196ABBA908}"/>
                </a:ext>
              </a:extLst>
            </p:cNvPr>
            <p:cNvPicPr>
              <a:picLocks noChangeAspect="1"/>
            </p:cNvPicPr>
            <p:nvPr/>
          </p:nvPicPr>
          <p:blipFill>
            <a:blip r:embed="rId3">
              <a:extLst>
                <a:ext uri="{96DAC541-7B7A-43D3-8B79-37D633B846F1}">
                  <asvg:svgBlip xmlns:asvg="http://schemas.microsoft.com/office/drawing/2016/SVG/main" r:embed="rId5"/>
                </a:ext>
              </a:extLst>
            </a:blip>
            <a:stretch>
              <a:fillRect/>
            </a:stretch>
          </p:blipFill>
          <p:spPr>
            <a:xfrm>
              <a:off x="1634054" y="3321643"/>
              <a:ext cx="2220319" cy="1920240"/>
            </a:xfrm>
            <a:prstGeom prst="rect">
              <a:avLst/>
            </a:prstGeom>
            <a:scene3d>
              <a:camera prst="orthographicFront"/>
              <a:lightRig rig="threePt" dir="t"/>
            </a:scene3d>
            <a:sp3d>
              <a:bevelT prst="angle"/>
            </a:sp3d>
          </p:spPr>
        </p:pic>
      </p:grpSp>
      <p:grpSp>
        <p:nvGrpSpPr>
          <p:cNvPr id="28" name="Grupo 3">
            <a:extLst>
              <a:ext uri="{FF2B5EF4-FFF2-40B4-BE49-F238E27FC236}">
                <a16:creationId xmlns:a16="http://schemas.microsoft.com/office/drawing/2014/main" id="{9BEABD5B-0DAA-405B-0B79-B58D47094ACF}"/>
              </a:ext>
            </a:extLst>
          </p:cNvPr>
          <p:cNvGrpSpPr/>
          <p:nvPr/>
        </p:nvGrpSpPr>
        <p:grpSpPr>
          <a:xfrm>
            <a:off x="335857" y="4133027"/>
            <a:ext cx="2697453" cy="2500161"/>
            <a:chOff x="1690509" y="3352193"/>
            <a:chExt cx="2129570" cy="1868664"/>
          </a:xfrm>
        </p:grpSpPr>
        <p:grpSp>
          <p:nvGrpSpPr>
            <p:cNvPr id="52" name="Grupo 604">
              <a:extLst>
                <a:ext uri="{FF2B5EF4-FFF2-40B4-BE49-F238E27FC236}">
                  <a16:creationId xmlns:a16="http://schemas.microsoft.com/office/drawing/2014/main" id="{2CE94653-328A-30BB-E07B-54E514AF7AA1}"/>
                </a:ext>
              </a:extLst>
            </p:cNvPr>
            <p:cNvGrpSpPr/>
            <p:nvPr/>
          </p:nvGrpSpPr>
          <p:grpSpPr>
            <a:xfrm>
              <a:off x="1690509" y="3364799"/>
              <a:ext cx="2109854" cy="1828980"/>
              <a:chOff x="6964785" y="2744074"/>
              <a:chExt cx="4004309" cy="3468052"/>
            </a:xfrm>
            <a:gradFill flip="none" rotWithShape="1">
              <a:gsLst>
                <a:gs pos="0">
                  <a:schemeClr val="bg1">
                    <a:lumMod val="75000"/>
                  </a:schemeClr>
                </a:gs>
                <a:gs pos="100000">
                  <a:schemeClr val="bg1"/>
                </a:gs>
              </a:gsLst>
              <a:lin ang="18900000" scaled="1"/>
              <a:tileRect/>
            </a:gradFill>
          </p:grpSpPr>
          <p:grpSp>
            <p:nvGrpSpPr>
              <p:cNvPr id="55" name="Gráfico 436">
                <a:extLst>
                  <a:ext uri="{FF2B5EF4-FFF2-40B4-BE49-F238E27FC236}">
                    <a16:creationId xmlns:a16="http://schemas.microsoft.com/office/drawing/2014/main" id="{C4296B45-962C-D3C7-D346-959B174DD763}"/>
                  </a:ext>
                </a:extLst>
              </p:cNvPr>
              <p:cNvGrpSpPr/>
              <p:nvPr/>
            </p:nvGrpSpPr>
            <p:grpSpPr>
              <a:xfrm>
                <a:off x="7965862" y="6096874"/>
                <a:ext cx="2001202" cy="115252"/>
                <a:chOff x="7965862" y="6096874"/>
                <a:chExt cx="2001202" cy="115252"/>
              </a:xfrm>
              <a:grpFill/>
            </p:grpSpPr>
            <p:sp>
              <p:nvSpPr>
                <p:cNvPr id="189" name="Forma libre: forma 739">
                  <a:extLst>
                    <a:ext uri="{FF2B5EF4-FFF2-40B4-BE49-F238E27FC236}">
                      <a16:creationId xmlns:a16="http://schemas.microsoft.com/office/drawing/2014/main" id="{376A4390-D72A-2FCE-815F-6C727B0245DB}"/>
                    </a:ext>
                  </a:extLst>
                </p:cNvPr>
                <p:cNvSpPr/>
                <p:nvPr/>
              </p:nvSpPr>
              <p:spPr>
                <a:xfrm>
                  <a:off x="7965862" y="6096874"/>
                  <a:ext cx="2001202" cy="114300"/>
                </a:xfrm>
                <a:custGeom>
                  <a:avLst/>
                  <a:gdLst>
                    <a:gd name="connsiteX0" fmla="*/ 1935480 w 2001202"/>
                    <a:gd name="connsiteY0" fmla="*/ 0 h 114300"/>
                    <a:gd name="connsiteX1" fmla="*/ 2001203 w 2001202"/>
                    <a:gd name="connsiteY1" fmla="*/ 114300 h 114300"/>
                    <a:gd name="connsiteX2" fmla="*/ 0 w 2001202"/>
                    <a:gd name="connsiteY2" fmla="*/ 114300 h 114300"/>
                    <a:gd name="connsiteX3" fmla="*/ 65723 w 2001202"/>
                    <a:gd name="connsiteY3" fmla="*/ 0 h 114300"/>
                    <a:gd name="connsiteX4" fmla="*/ 1935480 w 2001202"/>
                    <a:gd name="connsiteY4" fmla="*/ 0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202" h="114300">
                      <a:moveTo>
                        <a:pt x="1935480" y="0"/>
                      </a:moveTo>
                      <a:cubicBezTo>
                        <a:pt x="1971675" y="62865"/>
                        <a:pt x="2001203" y="114300"/>
                        <a:pt x="2001203" y="114300"/>
                      </a:cubicBezTo>
                      <a:lnTo>
                        <a:pt x="0" y="114300"/>
                      </a:lnTo>
                      <a:cubicBezTo>
                        <a:pt x="0" y="114300"/>
                        <a:pt x="29527" y="62865"/>
                        <a:pt x="65723" y="0"/>
                      </a:cubicBezTo>
                      <a:cubicBezTo>
                        <a:pt x="65723" y="0"/>
                        <a:pt x="1935480" y="0"/>
                        <a:pt x="1935480" y="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90" name="Gráfico 436">
                  <a:extLst>
                    <a:ext uri="{FF2B5EF4-FFF2-40B4-BE49-F238E27FC236}">
                      <a16:creationId xmlns:a16="http://schemas.microsoft.com/office/drawing/2014/main" id="{E19040B9-30E3-0E46-D2B2-FB2C7B333207}"/>
                    </a:ext>
                  </a:extLst>
                </p:cNvPr>
                <p:cNvGrpSpPr/>
                <p:nvPr/>
              </p:nvGrpSpPr>
              <p:grpSpPr>
                <a:xfrm>
                  <a:off x="7965862" y="6096874"/>
                  <a:ext cx="2001202" cy="115252"/>
                  <a:chOff x="7965862" y="6096874"/>
                  <a:chExt cx="2001202" cy="115252"/>
                </a:xfrm>
                <a:grpFill/>
              </p:grpSpPr>
              <p:sp>
                <p:nvSpPr>
                  <p:cNvPr id="191" name="Forma libre: forma 741">
                    <a:extLst>
                      <a:ext uri="{FF2B5EF4-FFF2-40B4-BE49-F238E27FC236}">
                        <a16:creationId xmlns:a16="http://schemas.microsoft.com/office/drawing/2014/main" id="{799EDFEA-5457-0A4E-29BD-DBACEDDD2C8F}"/>
                      </a:ext>
                    </a:extLst>
                  </p:cNvPr>
                  <p:cNvSpPr/>
                  <p:nvPr/>
                </p:nvSpPr>
                <p:spPr>
                  <a:xfrm>
                    <a:off x="8031585" y="6096874"/>
                    <a:ext cx="1870709" cy="952"/>
                  </a:xfrm>
                  <a:custGeom>
                    <a:avLst/>
                    <a:gdLst>
                      <a:gd name="connsiteX0" fmla="*/ 0 w 1870709"/>
                      <a:gd name="connsiteY0" fmla="*/ 0 h 952"/>
                      <a:gd name="connsiteX1" fmla="*/ 1869757 w 1870709"/>
                      <a:gd name="connsiteY1" fmla="*/ 0 h 952"/>
                      <a:gd name="connsiteX2" fmla="*/ 1870710 w 1870709"/>
                      <a:gd name="connsiteY2" fmla="*/ 953 h 952"/>
                      <a:gd name="connsiteX3" fmla="*/ 0 w 1870709"/>
                      <a:gd name="connsiteY3" fmla="*/ 0 h 952"/>
                      <a:gd name="connsiteX4" fmla="*/ 0 w 1870709"/>
                      <a:gd name="connsiteY4" fmla="*/ 0 h 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709" h="952">
                        <a:moveTo>
                          <a:pt x="0" y="0"/>
                        </a:moveTo>
                        <a:lnTo>
                          <a:pt x="1869757" y="0"/>
                        </a:lnTo>
                        <a:cubicBezTo>
                          <a:pt x="1869757" y="0"/>
                          <a:pt x="1869757" y="953"/>
                          <a:pt x="1870710" y="953"/>
                        </a:cubicBezTo>
                        <a:lnTo>
                          <a:pt x="0" y="0"/>
                        </a:lnTo>
                        <a:cubicBezTo>
                          <a:pt x="0" y="953"/>
                          <a:pt x="0" y="0"/>
                          <a:pt x="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orma libre: forma 742">
                    <a:extLst>
                      <a:ext uri="{FF2B5EF4-FFF2-40B4-BE49-F238E27FC236}">
                        <a16:creationId xmlns:a16="http://schemas.microsoft.com/office/drawing/2014/main" id="{62702621-E4F6-3270-0209-748E7FBF626E}"/>
                      </a:ext>
                    </a:extLst>
                  </p:cNvPr>
                  <p:cNvSpPr/>
                  <p:nvPr/>
                </p:nvSpPr>
                <p:spPr>
                  <a:xfrm>
                    <a:off x="8027774" y="6097826"/>
                    <a:ext cx="1875472" cy="3809"/>
                  </a:xfrm>
                  <a:custGeom>
                    <a:avLst/>
                    <a:gdLst>
                      <a:gd name="connsiteX0" fmla="*/ 2858 w 1875472"/>
                      <a:gd name="connsiteY0" fmla="*/ 0 h 3809"/>
                      <a:gd name="connsiteX1" fmla="*/ 1873567 w 1875472"/>
                      <a:gd name="connsiteY1" fmla="*/ 0 h 3809"/>
                      <a:gd name="connsiteX2" fmla="*/ 1875473 w 1875472"/>
                      <a:gd name="connsiteY2" fmla="*/ 3810 h 3809"/>
                      <a:gd name="connsiteX3" fmla="*/ 0 w 1875472"/>
                      <a:gd name="connsiteY3" fmla="*/ 3810 h 3809"/>
                      <a:gd name="connsiteX4" fmla="*/ 2858 w 1875472"/>
                      <a:gd name="connsiteY4" fmla="*/ 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472" h="3809">
                        <a:moveTo>
                          <a:pt x="2858" y="0"/>
                        </a:moveTo>
                        <a:lnTo>
                          <a:pt x="1873567" y="0"/>
                        </a:lnTo>
                        <a:cubicBezTo>
                          <a:pt x="1874520" y="953"/>
                          <a:pt x="1875473" y="2857"/>
                          <a:pt x="1875473" y="3810"/>
                        </a:cubicBezTo>
                        <a:lnTo>
                          <a:pt x="0" y="3810"/>
                        </a:lnTo>
                        <a:cubicBezTo>
                          <a:pt x="1905" y="2857"/>
                          <a:pt x="2858" y="953"/>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orma libre: forma 743">
                    <a:extLst>
                      <a:ext uri="{FF2B5EF4-FFF2-40B4-BE49-F238E27FC236}">
                        <a16:creationId xmlns:a16="http://schemas.microsoft.com/office/drawing/2014/main" id="{7FDE95D8-3881-B57D-172F-691508C068B4}"/>
                      </a:ext>
                    </a:extLst>
                  </p:cNvPr>
                  <p:cNvSpPr/>
                  <p:nvPr/>
                </p:nvSpPr>
                <p:spPr>
                  <a:xfrm>
                    <a:off x="8026822" y="6101636"/>
                    <a:ext cx="1879282" cy="3809"/>
                  </a:xfrm>
                  <a:custGeom>
                    <a:avLst/>
                    <a:gdLst>
                      <a:gd name="connsiteX0" fmla="*/ 1905 w 1879282"/>
                      <a:gd name="connsiteY0" fmla="*/ 0 h 3809"/>
                      <a:gd name="connsiteX1" fmla="*/ 1877378 w 1879282"/>
                      <a:gd name="connsiteY1" fmla="*/ 0 h 3809"/>
                      <a:gd name="connsiteX2" fmla="*/ 1879282 w 1879282"/>
                      <a:gd name="connsiteY2" fmla="*/ 3810 h 3809"/>
                      <a:gd name="connsiteX3" fmla="*/ 0 w 1879282"/>
                      <a:gd name="connsiteY3" fmla="*/ 3810 h 3809"/>
                      <a:gd name="connsiteX4" fmla="*/ 1905 w 1879282"/>
                      <a:gd name="connsiteY4" fmla="*/ 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282" h="3809">
                        <a:moveTo>
                          <a:pt x="1905" y="0"/>
                        </a:moveTo>
                        <a:lnTo>
                          <a:pt x="1877378" y="0"/>
                        </a:lnTo>
                        <a:cubicBezTo>
                          <a:pt x="1878330" y="953"/>
                          <a:pt x="1879282" y="2857"/>
                          <a:pt x="1879282" y="3810"/>
                        </a:cubicBezTo>
                        <a:lnTo>
                          <a:pt x="0" y="3810"/>
                        </a:lnTo>
                        <a:cubicBezTo>
                          <a:pt x="0" y="2857"/>
                          <a:pt x="952" y="1905"/>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orma libre: forma 744">
                    <a:extLst>
                      <a:ext uri="{FF2B5EF4-FFF2-40B4-BE49-F238E27FC236}">
                        <a16:creationId xmlns:a16="http://schemas.microsoft.com/office/drawing/2014/main" id="{1853A8C0-17E6-5690-2EE6-821B8C2E0399}"/>
                      </a:ext>
                    </a:extLst>
                  </p:cNvPr>
                  <p:cNvSpPr/>
                  <p:nvPr/>
                </p:nvSpPr>
                <p:spPr>
                  <a:xfrm>
                    <a:off x="8024917" y="6106399"/>
                    <a:ext cx="1884045" cy="2857"/>
                  </a:xfrm>
                  <a:custGeom>
                    <a:avLst/>
                    <a:gdLst>
                      <a:gd name="connsiteX0" fmla="*/ 1905 w 1884045"/>
                      <a:gd name="connsiteY0" fmla="*/ 0 h 2857"/>
                      <a:gd name="connsiteX1" fmla="*/ 1882140 w 1884045"/>
                      <a:gd name="connsiteY1" fmla="*/ 0 h 2857"/>
                      <a:gd name="connsiteX2" fmla="*/ 1884045 w 1884045"/>
                      <a:gd name="connsiteY2" fmla="*/ 2857 h 2857"/>
                      <a:gd name="connsiteX3" fmla="*/ 0 w 1884045"/>
                      <a:gd name="connsiteY3" fmla="*/ 2857 h 2857"/>
                      <a:gd name="connsiteX4" fmla="*/ 1905 w 1884045"/>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4045" h="2857">
                        <a:moveTo>
                          <a:pt x="1905" y="0"/>
                        </a:moveTo>
                        <a:lnTo>
                          <a:pt x="1882140" y="0"/>
                        </a:lnTo>
                        <a:cubicBezTo>
                          <a:pt x="1883093" y="953"/>
                          <a:pt x="1883093" y="1905"/>
                          <a:pt x="1884045" y="2857"/>
                        </a:cubicBezTo>
                        <a:lnTo>
                          <a:pt x="0" y="2857"/>
                        </a:lnTo>
                        <a:cubicBezTo>
                          <a:pt x="0" y="1905"/>
                          <a:pt x="952"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orma libre: forma 745">
                    <a:extLst>
                      <a:ext uri="{FF2B5EF4-FFF2-40B4-BE49-F238E27FC236}">
                        <a16:creationId xmlns:a16="http://schemas.microsoft.com/office/drawing/2014/main" id="{94A0CFEC-2C75-A915-89D3-6A957E7E2346}"/>
                      </a:ext>
                    </a:extLst>
                  </p:cNvPr>
                  <p:cNvSpPr/>
                  <p:nvPr/>
                </p:nvSpPr>
                <p:spPr>
                  <a:xfrm>
                    <a:off x="8023012" y="6109256"/>
                    <a:ext cx="1887854" cy="2857"/>
                  </a:xfrm>
                  <a:custGeom>
                    <a:avLst/>
                    <a:gdLst>
                      <a:gd name="connsiteX0" fmla="*/ 1905 w 1887854"/>
                      <a:gd name="connsiteY0" fmla="*/ 0 h 2857"/>
                      <a:gd name="connsiteX1" fmla="*/ 1885950 w 1887854"/>
                      <a:gd name="connsiteY1" fmla="*/ 0 h 2857"/>
                      <a:gd name="connsiteX2" fmla="*/ 1887855 w 1887854"/>
                      <a:gd name="connsiteY2" fmla="*/ 2858 h 2857"/>
                      <a:gd name="connsiteX3" fmla="*/ 0 w 1887854"/>
                      <a:gd name="connsiteY3" fmla="*/ 2858 h 2857"/>
                      <a:gd name="connsiteX4" fmla="*/ 1905 w 1887854"/>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7854" h="2857">
                        <a:moveTo>
                          <a:pt x="1905" y="0"/>
                        </a:moveTo>
                        <a:lnTo>
                          <a:pt x="1885950" y="0"/>
                        </a:lnTo>
                        <a:cubicBezTo>
                          <a:pt x="1886903" y="953"/>
                          <a:pt x="1886903" y="1905"/>
                          <a:pt x="1887855" y="2858"/>
                        </a:cubicBezTo>
                        <a:lnTo>
                          <a:pt x="0" y="2858"/>
                        </a:lnTo>
                        <a:cubicBezTo>
                          <a:pt x="0" y="1905"/>
                          <a:pt x="952"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orma libre: forma 746">
                    <a:extLst>
                      <a:ext uri="{FF2B5EF4-FFF2-40B4-BE49-F238E27FC236}">
                        <a16:creationId xmlns:a16="http://schemas.microsoft.com/office/drawing/2014/main" id="{FA229F1E-79FB-6A7A-06D0-6F0B3178F0FC}"/>
                      </a:ext>
                    </a:extLst>
                  </p:cNvPr>
                  <p:cNvSpPr/>
                  <p:nvPr/>
                </p:nvSpPr>
                <p:spPr>
                  <a:xfrm>
                    <a:off x="8021107" y="6112114"/>
                    <a:ext cx="1891664" cy="2857"/>
                  </a:xfrm>
                  <a:custGeom>
                    <a:avLst/>
                    <a:gdLst>
                      <a:gd name="connsiteX0" fmla="*/ 1905 w 1891664"/>
                      <a:gd name="connsiteY0" fmla="*/ 0 h 2857"/>
                      <a:gd name="connsiteX1" fmla="*/ 1889760 w 1891664"/>
                      <a:gd name="connsiteY1" fmla="*/ 0 h 2857"/>
                      <a:gd name="connsiteX2" fmla="*/ 1891665 w 1891664"/>
                      <a:gd name="connsiteY2" fmla="*/ 2857 h 2857"/>
                      <a:gd name="connsiteX3" fmla="*/ 0 w 1891664"/>
                      <a:gd name="connsiteY3" fmla="*/ 2857 h 2857"/>
                      <a:gd name="connsiteX4" fmla="*/ 1905 w 1891664"/>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1664" h="2857">
                        <a:moveTo>
                          <a:pt x="1905" y="0"/>
                        </a:moveTo>
                        <a:lnTo>
                          <a:pt x="1889760" y="0"/>
                        </a:lnTo>
                        <a:cubicBezTo>
                          <a:pt x="1890712" y="953"/>
                          <a:pt x="1890712" y="1905"/>
                          <a:pt x="1891665" y="2857"/>
                        </a:cubicBezTo>
                        <a:lnTo>
                          <a:pt x="0" y="2857"/>
                        </a:lnTo>
                        <a:cubicBezTo>
                          <a:pt x="0" y="2857"/>
                          <a:pt x="952"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orma libre: forma 747">
                    <a:extLst>
                      <a:ext uri="{FF2B5EF4-FFF2-40B4-BE49-F238E27FC236}">
                        <a16:creationId xmlns:a16="http://schemas.microsoft.com/office/drawing/2014/main" id="{B026BCE3-6594-1B67-8035-C93B28BA3157}"/>
                      </a:ext>
                    </a:extLst>
                  </p:cNvPr>
                  <p:cNvSpPr/>
                  <p:nvPr/>
                </p:nvSpPr>
                <p:spPr>
                  <a:xfrm>
                    <a:off x="8019202" y="6115924"/>
                    <a:ext cx="1895475" cy="2857"/>
                  </a:xfrm>
                  <a:custGeom>
                    <a:avLst/>
                    <a:gdLst>
                      <a:gd name="connsiteX0" fmla="*/ 1905 w 1895475"/>
                      <a:gd name="connsiteY0" fmla="*/ 0 h 2857"/>
                      <a:gd name="connsiteX1" fmla="*/ 1893570 w 1895475"/>
                      <a:gd name="connsiteY1" fmla="*/ 0 h 2857"/>
                      <a:gd name="connsiteX2" fmla="*/ 1895475 w 1895475"/>
                      <a:gd name="connsiteY2" fmla="*/ 2857 h 2857"/>
                      <a:gd name="connsiteX3" fmla="*/ 0 w 1895475"/>
                      <a:gd name="connsiteY3" fmla="*/ 2857 h 2857"/>
                      <a:gd name="connsiteX4" fmla="*/ 1905 w 1895475"/>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475" h="2857">
                        <a:moveTo>
                          <a:pt x="1905" y="0"/>
                        </a:moveTo>
                        <a:lnTo>
                          <a:pt x="1893570" y="0"/>
                        </a:lnTo>
                        <a:cubicBezTo>
                          <a:pt x="1894523" y="953"/>
                          <a:pt x="1894523" y="1905"/>
                          <a:pt x="1895475" y="2857"/>
                        </a:cubicBezTo>
                        <a:lnTo>
                          <a:pt x="0" y="2857"/>
                        </a:lnTo>
                        <a:cubicBezTo>
                          <a:pt x="953" y="1905"/>
                          <a:pt x="953"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orma libre: forma 748">
                    <a:extLst>
                      <a:ext uri="{FF2B5EF4-FFF2-40B4-BE49-F238E27FC236}">
                        <a16:creationId xmlns:a16="http://schemas.microsoft.com/office/drawing/2014/main" id="{4CB0235F-DB4D-FAF7-4B82-BE91E3CA007E}"/>
                      </a:ext>
                    </a:extLst>
                  </p:cNvPr>
                  <p:cNvSpPr/>
                  <p:nvPr/>
                </p:nvSpPr>
                <p:spPr>
                  <a:xfrm>
                    <a:off x="8017297" y="6118781"/>
                    <a:ext cx="1898332" cy="2857"/>
                  </a:xfrm>
                  <a:custGeom>
                    <a:avLst/>
                    <a:gdLst>
                      <a:gd name="connsiteX0" fmla="*/ 1905 w 1898332"/>
                      <a:gd name="connsiteY0" fmla="*/ 0 h 2857"/>
                      <a:gd name="connsiteX1" fmla="*/ 1896428 w 1898332"/>
                      <a:gd name="connsiteY1" fmla="*/ 0 h 2857"/>
                      <a:gd name="connsiteX2" fmla="*/ 1898332 w 1898332"/>
                      <a:gd name="connsiteY2" fmla="*/ 2858 h 2857"/>
                      <a:gd name="connsiteX3" fmla="*/ 0 w 1898332"/>
                      <a:gd name="connsiteY3" fmla="*/ 2858 h 2857"/>
                      <a:gd name="connsiteX4" fmla="*/ 1905 w 1898332"/>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2" h="2857">
                        <a:moveTo>
                          <a:pt x="1905" y="0"/>
                        </a:moveTo>
                        <a:lnTo>
                          <a:pt x="1896428" y="0"/>
                        </a:lnTo>
                        <a:cubicBezTo>
                          <a:pt x="1897380" y="953"/>
                          <a:pt x="1897380" y="1905"/>
                          <a:pt x="1898332" y="2858"/>
                        </a:cubicBezTo>
                        <a:lnTo>
                          <a:pt x="0" y="2858"/>
                        </a:lnTo>
                        <a:cubicBezTo>
                          <a:pt x="952" y="1905"/>
                          <a:pt x="952"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orma libre: forma 749">
                    <a:extLst>
                      <a:ext uri="{FF2B5EF4-FFF2-40B4-BE49-F238E27FC236}">
                        <a16:creationId xmlns:a16="http://schemas.microsoft.com/office/drawing/2014/main" id="{E533E694-3F44-D49B-AF9E-BE5E2F9E11CF}"/>
                      </a:ext>
                    </a:extLst>
                  </p:cNvPr>
                  <p:cNvSpPr/>
                  <p:nvPr/>
                </p:nvSpPr>
                <p:spPr>
                  <a:xfrm>
                    <a:off x="8015392" y="6121639"/>
                    <a:ext cx="1902142" cy="2857"/>
                  </a:xfrm>
                  <a:custGeom>
                    <a:avLst/>
                    <a:gdLst>
                      <a:gd name="connsiteX0" fmla="*/ 1905 w 1902142"/>
                      <a:gd name="connsiteY0" fmla="*/ 0 h 2857"/>
                      <a:gd name="connsiteX1" fmla="*/ 1900237 w 1902142"/>
                      <a:gd name="connsiteY1" fmla="*/ 0 h 2857"/>
                      <a:gd name="connsiteX2" fmla="*/ 1902143 w 1902142"/>
                      <a:gd name="connsiteY2" fmla="*/ 2857 h 2857"/>
                      <a:gd name="connsiteX3" fmla="*/ 0 w 1902142"/>
                      <a:gd name="connsiteY3" fmla="*/ 2857 h 2857"/>
                      <a:gd name="connsiteX4" fmla="*/ 1905 w 1902142"/>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2142" h="2857">
                        <a:moveTo>
                          <a:pt x="1905" y="0"/>
                        </a:moveTo>
                        <a:lnTo>
                          <a:pt x="1900237" y="0"/>
                        </a:lnTo>
                        <a:cubicBezTo>
                          <a:pt x="1901190" y="953"/>
                          <a:pt x="1901190" y="1905"/>
                          <a:pt x="1902143" y="2857"/>
                        </a:cubicBezTo>
                        <a:lnTo>
                          <a:pt x="0" y="2857"/>
                        </a:lnTo>
                        <a:cubicBezTo>
                          <a:pt x="952" y="1905"/>
                          <a:pt x="1905"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orma libre: forma 750">
                    <a:extLst>
                      <a:ext uri="{FF2B5EF4-FFF2-40B4-BE49-F238E27FC236}">
                        <a16:creationId xmlns:a16="http://schemas.microsoft.com/office/drawing/2014/main" id="{A3CECE04-71C7-65C6-AE94-DE1B388620F3}"/>
                      </a:ext>
                    </a:extLst>
                  </p:cNvPr>
                  <p:cNvSpPr/>
                  <p:nvPr/>
                </p:nvSpPr>
                <p:spPr>
                  <a:xfrm>
                    <a:off x="8014439" y="6124496"/>
                    <a:ext cx="1905000" cy="2857"/>
                  </a:xfrm>
                  <a:custGeom>
                    <a:avLst/>
                    <a:gdLst>
                      <a:gd name="connsiteX0" fmla="*/ 953 w 1905000"/>
                      <a:gd name="connsiteY0" fmla="*/ 0 h 2857"/>
                      <a:gd name="connsiteX1" fmla="*/ 1903095 w 1905000"/>
                      <a:gd name="connsiteY1" fmla="*/ 0 h 2857"/>
                      <a:gd name="connsiteX2" fmla="*/ 1905000 w 1905000"/>
                      <a:gd name="connsiteY2" fmla="*/ 2858 h 2857"/>
                      <a:gd name="connsiteX3" fmla="*/ 0 w 1905000"/>
                      <a:gd name="connsiteY3" fmla="*/ 2858 h 2857"/>
                      <a:gd name="connsiteX4" fmla="*/ 953 w 1905000"/>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0" h="2857">
                        <a:moveTo>
                          <a:pt x="953" y="0"/>
                        </a:moveTo>
                        <a:lnTo>
                          <a:pt x="1903095" y="0"/>
                        </a:lnTo>
                        <a:cubicBezTo>
                          <a:pt x="1904048" y="953"/>
                          <a:pt x="1904048" y="1905"/>
                          <a:pt x="1905000" y="2858"/>
                        </a:cubicBezTo>
                        <a:lnTo>
                          <a:pt x="0" y="2858"/>
                        </a:lnTo>
                        <a:cubicBezTo>
                          <a:pt x="0" y="1905"/>
                          <a:pt x="953" y="953"/>
                          <a:pt x="95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orma libre: forma 751">
                    <a:extLst>
                      <a:ext uri="{FF2B5EF4-FFF2-40B4-BE49-F238E27FC236}">
                        <a16:creationId xmlns:a16="http://schemas.microsoft.com/office/drawing/2014/main" id="{F3F4F1BA-895D-B7DE-B507-C6ABE016F765}"/>
                      </a:ext>
                    </a:extLst>
                  </p:cNvPr>
                  <p:cNvSpPr/>
                  <p:nvPr/>
                </p:nvSpPr>
                <p:spPr>
                  <a:xfrm>
                    <a:off x="8012535" y="6127354"/>
                    <a:ext cx="1908809" cy="2857"/>
                  </a:xfrm>
                  <a:custGeom>
                    <a:avLst/>
                    <a:gdLst>
                      <a:gd name="connsiteX0" fmla="*/ 1905 w 1908809"/>
                      <a:gd name="connsiteY0" fmla="*/ 0 h 2857"/>
                      <a:gd name="connsiteX1" fmla="*/ 1906905 w 1908809"/>
                      <a:gd name="connsiteY1" fmla="*/ 0 h 2857"/>
                      <a:gd name="connsiteX2" fmla="*/ 1908810 w 1908809"/>
                      <a:gd name="connsiteY2" fmla="*/ 2857 h 2857"/>
                      <a:gd name="connsiteX3" fmla="*/ 0 w 1908809"/>
                      <a:gd name="connsiteY3" fmla="*/ 2857 h 2857"/>
                      <a:gd name="connsiteX4" fmla="*/ 1905 w 1908809"/>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809" h="2857">
                        <a:moveTo>
                          <a:pt x="1905" y="0"/>
                        </a:moveTo>
                        <a:lnTo>
                          <a:pt x="1906905" y="0"/>
                        </a:lnTo>
                        <a:cubicBezTo>
                          <a:pt x="1907857" y="952"/>
                          <a:pt x="1907857" y="1905"/>
                          <a:pt x="1908810" y="2857"/>
                        </a:cubicBezTo>
                        <a:lnTo>
                          <a:pt x="0" y="2857"/>
                        </a:lnTo>
                        <a:cubicBezTo>
                          <a:pt x="952" y="1905"/>
                          <a:pt x="952" y="952"/>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orma libre: forma 752">
                    <a:extLst>
                      <a:ext uri="{FF2B5EF4-FFF2-40B4-BE49-F238E27FC236}">
                        <a16:creationId xmlns:a16="http://schemas.microsoft.com/office/drawing/2014/main" id="{288AAEE5-133C-BD13-DBA3-2E7C792F5740}"/>
                      </a:ext>
                    </a:extLst>
                  </p:cNvPr>
                  <p:cNvSpPr/>
                  <p:nvPr/>
                </p:nvSpPr>
                <p:spPr>
                  <a:xfrm>
                    <a:off x="8010630" y="6130211"/>
                    <a:ext cx="1911667" cy="2857"/>
                  </a:xfrm>
                  <a:custGeom>
                    <a:avLst/>
                    <a:gdLst>
                      <a:gd name="connsiteX0" fmla="*/ 1905 w 1911667"/>
                      <a:gd name="connsiteY0" fmla="*/ 0 h 2857"/>
                      <a:gd name="connsiteX1" fmla="*/ 1909762 w 1911667"/>
                      <a:gd name="connsiteY1" fmla="*/ 0 h 2857"/>
                      <a:gd name="connsiteX2" fmla="*/ 1911668 w 1911667"/>
                      <a:gd name="connsiteY2" fmla="*/ 2857 h 2857"/>
                      <a:gd name="connsiteX3" fmla="*/ 0 w 1911667"/>
                      <a:gd name="connsiteY3" fmla="*/ 2857 h 2857"/>
                      <a:gd name="connsiteX4" fmla="*/ 1905 w 1911667"/>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667" h="2857">
                        <a:moveTo>
                          <a:pt x="1905" y="0"/>
                        </a:moveTo>
                        <a:lnTo>
                          <a:pt x="1909762" y="0"/>
                        </a:lnTo>
                        <a:cubicBezTo>
                          <a:pt x="1910715" y="953"/>
                          <a:pt x="1910715" y="1905"/>
                          <a:pt x="1911668" y="2857"/>
                        </a:cubicBezTo>
                        <a:lnTo>
                          <a:pt x="0" y="2857"/>
                        </a:lnTo>
                        <a:cubicBezTo>
                          <a:pt x="952" y="1905"/>
                          <a:pt x="952"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orma libre: forma 753">
                    <a:extLst>
                      <a:ext uri="{FF2B5EF4-FFF2-40B4-BE49-F238E27FC236}">
                        <a16:creationId xmlns:a16="http://schemas.microsoft.com/office/drawing/2014/main" id="{17361762-CAEE-7E56-BA17-1EA2CD35BE48}"/>
                      </a:ext>
                    </a:extLst>
                  </p:cNvPr>
                  <p:cNvSpPr/>
                  <p:nvPr/>
                </p:nvSpPr>
                <p:spPr>
                  <a:xfrm>
                    <a:off x="8008724" y="6133068"/>
                    <a:ext cx="1915477" cy="2857"/>
                  </a:xfrm>
                  <a:custGeom>
                    <a:avLst/>
                    <a:gdLst>
                      <a:gd name="connsiteX0" fmla="*/ 1905 w 1915477"/>
                      <a:gd name="connsiteY0" fmla="*/ 0 h 2857"/>
                      <a:gd name="connsiteX1" fmla="*/ 1913573 w 1915477"/>
                      <a:gd name="connsiteY1" fmla="*/ 0 h 2857"/>
                      <a:gd name="connsiteX2" fmla="*/ 1915478 w 1915477"/>
                      <a:gd name="connsiteY2" fmla="*/ 2858 h 2857"/>
                      <a:gd name="connsiteX3" fmla="*/ 0 w 1915477"/>
                      <a:gd name="connsiteY3" fmla="*/ 2858 h 2857"/>
                      <a:gd name="connsiteX4" fmla="*/ 1905 w 1915477"/>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5477" h="2857">
                        <a:moveTo>
                          <a:pt x="1905" y="0"/>
                        </a:moveTo>
                        <a:lnTo>
                          <a:pt x="1913573" y="0"/>
                        </a:lnTo>
                        <a:cubicBezTo>
                          <a:pt x="1914525" y="953"/>
                          <a:pt x="1914525" y="1905"/>
                          <a:pt x="1915478" y="2858"/>
                        </a:cubicBezTo>
                        <a:lnTo>
                          <a:pt x="0" y="2858"/>
                        </a:lnTo>
                        <a:cubicBezTo>
                          <a:pt x="952" y="1905"/>
                          <a:pt x="1905"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orma libre: forma 754">
                    <a:extLst>
                      <a:ext uri="{FF2B5EF4-FFF2-40B4-BE49-F238E27FC236}">
                        <a16:creationId xmlns:a16="http://schemas.microsoft.com/office/drawing/2014/main" id="{154DF2EE-E1C3-52B0-DB86-9F1C6BA545D4}"/>
                      </a:ext>
                    </a:extLst>
                  </p:cNvPr>
                  <p:cNvSpPr/>
                  <p:nvPr/>
                </p:nvSpPr>
                <p:spPr>
                  <a:xfrm>
                    <a:off x="8006820" y="6135926"/>
                    <a:ext cx="1919287" cy="2857"/>
                  </a:xfrm>
                  <a:custGeom>
                    <a:avLst/>
                    <a:gdLst>
                      <a:gd name="connsiteX0" fmla="*/ 1905 w 1919287"/>
                      <a:gd name="connsiteY0" fmla="*/ 0 h 2857"/>
                      <a:gd name="connsiteX1" fmla="*/ 1917383 w 1919287"/>
                      <a:gd name="connsiteY1" fmla="*/ 0 h 2857"/>
                      <a:gd name="connsiteX2" fmla="*/ 1919287 w 1919287"/>
                      <a:gd name="connsiteY2" fmla="*/ 2857 h 2857"/>
                      <a:gd name="connsiteX3" fmla="*/ 0 w 1919287"/>
                      <a:gd name="connsiteY3" fmla="*/ 2857 h 2857"/>
                      <a:gd name="connsiteX4" fmla="*/ 1905 w 1919287"/>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9287" h="2857">
                        <a:moveTo>
                          <a:pt x="1905" y="0"/>
                        </a:moveTo>
                        <a:lnTo>
                          <a:pt x="1917383" y="0"/>
                        </a:lnTo>
                        <a:cubicBezTo>
                          <a:pt x="1918335" y="953"/>
                          <a:pt x="1918335" y="1905"/>
                          <a:pt x="1919287" y="2857"/>
                        </a:cubicBezTo>
                        <a:lnTo>
                          <a:pt x="0" y="2857"/>
                        </a:lnTo>
                        <a:cubicBezTo>
                          <a:pt x="952" y="1905"/>
                          <a:pt x="1905"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orma libre: forma 755">
                    <a:extLst>
                      <a:ext uri="{FF2B5EF4-FFF2-40B4-BE49-F238E27FC236}">
                        <a16:creationId xmlns:a16="http://schemas.microsoft.com/office/drawing/2014/main" id="{FBA441AB-6FCA-E254-AB79-95D511AF9A79}"/>
                      </a:ext>
                    </a:extLst>
                  </p:cNvPr>
                  <p:cNvSpPr/>
                  <p:nvPr/>
                </p:nvSpPr>
                <p:spPr>
                  <a:xfrm>
                    <a:off x="8004914" y="6139736"/>
                    <a:ext cx="1922145" cy="2857"/>
                  </a:xfrm>
                  <a:custGeom>
                    <a:avLst/>
                    <a:gdLst>
                      <a:gd name="connsiteX0" fmla="*/ 1905 w 1922145"/>
                      <a:gd name="connsiteY0" fmla="*/ 0 h 2857"/>
                      <a:gd name="connsiteX1" fmla="*/ 1920240 w 1922145"/>
                      <a:gd name="connsiteY1" fmla="*/ 0 h 2857"/>
                      <a:gd name="connsiteX2" fmla="*/ 1922145 w 1922145"/>
                      <a:gd name="connsiteY2" fmla="*/ 2857 h 2857"/>
                      <a:gd name="connsiteX3" fmla="*/ 0 w 1922145"/>
                      <a:gd name="connsiteY3" fmla="*/ 2857 h 2857"/>
                      <a:gd name="connsiteX4" fmla="*/ 1905 w 1922145"/>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2145" h="2857">
                        <a:moveTo>
                          <a:pt x="1905" y="0"/>
                        </a:moveTo>
                        <a:lnTo>
                          <a:pt x="1920240" y="0"/>
                        </a:lnTo>
                        <a:cubicBezTo>
                          <a:pt x="1921193" y="953"/>
                          <a:pt x="1921193" y="1905"/>
                          <a:pt x="1922145" y="2857"/>
                        </a:cubicBezTo>
                        <a:lnTo>
                          <a:pt x="0" y="2857"/>
                        </a:lnTo>
                        <a:cubicBezTo>
                          <a:pt x="953" y="1905"/>
                          <a:pt x="1905"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orma libre: forma 756">
                    <a:extLst>
                      <a:ext uri="{FF2B5EF4-FFF2-40B4-BE49-F238E27FC236}">
                        <a16:creationId xmlns:a16="http://schemas.microsoft.com/office/drawing/2014/main" id="{0D579842-D6D7-7FF4-8815-32BADB975AFF}"/>
                      </a:ext>
                    </a:extLst>
                  </p:cNvPr>
                  <p:cNvSpPr/>
                  <p:nvPr/>
                </p:nvSpPr>
                <p:spPr>
                  <a:xfrm>
                    <a:off x="8003010" y="6142593"/>
                    <a:ext cx="1925955" cy="3810"/>
                  </a:xfrm>
                  <a:custGeom>
                    <a:avLst/>
                    <a:gdLst>
                      <a:gd name="connsiteX0" fmla="*/ 1905 w 1925955"/>
                      <a:gd name="connsiteY0" fmla="*/ 0 h 3810"/>
                      <a:gd name="connsiteX1" fmla="*/ 1924050 w 1925955"/>
                      <a:gd name="connsiteY1" fmla="*/ 0 h 3810"/>
                      <a:gd name="connsiteX2" fmla="*/ 1925955 w 1925955"/>
                      <a:gd name="connsiteY2" fmla="*/ 3810 h 3810"/>
                      <a:gd name="connsiteX3" fmla="*/ 0 w 1925955"/>
                      <a:gd name="connsiteY3" fmla="*/ 3810 h 3810"/>
                      <a:gd name="connsiteX4" fmla="*/ 1905 w 1925955"/>
                      <a:gd name="connsiteY4" fmla="*/ 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955" h="3810">
                        <a:moveTo>
                          <a:pt x="1905" y="0"/>
                        </a:moveTo>
                        <a:lnTo>
                          <a:pt x="1924050" y="0"/>
                        </a:lnTo>
                        <a:cubicBezTo>
                          <a:pt x="1925003" y="953"/>
                          <a:pt x="1925003" y="2858"/>
                          <a:pt x="1925955" y="3810"/>
                        </a:cubicBezTo>
                        <a:lnTo>
                          <a:pt x="0" y="3810"/>
                        </a:lnTo>
                        <a:cubicBezTo>
                          <a:pt x="952" y="2858"/>
                          <a:pt x="1905"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orma libre: forma 757">
                    <a:extLst>
                      <a:ext uri="{FF2B5EF4-FFF2-40B4-BE49-F238E27FC236}">
                        <a16:creationId xmlns:a16="http://schemas.microsoft.com/office/drawing/2014/main" id="{82B21878-EA15-6220-CC82-DD4C6A1EAE58}"/>
                      </a:ext>
                    </a:extLst>
                  </p:cNvPr>
                  <p:cNvSpPr/>
                  <p:nvPr/>
                </p:nvSpPr>
                <p:spPr>
                  <a:xfrm>
                    <a:off x="8001105" y="6146404"/>
                    <a:ext cx="1930717" cy="3809"/>
                  </a:xfrm>
                  <a:custGeom>
                    <a:avLst/>
                    <a:gdLst>
                      <a:gd name="connsiteX0" fmla="*/ 1905 w 1930717"/>
                      <a:gd name="connsiteY0" fmla="*/ 0 h 3809"/>
                      <a:gd name="connsiteX1" fmla="*/ 1928812 w 1930717"/>
                      <a:gd name="connsiteY1" fmla="*/ 0 h 3809"/>
                      <a:gd name="connsiteX2" fmla="*/ 1930718 w 1930717"/>
                      <a:gd name="connsiteY2" fmla="*/ 3810 h 3809"/>
                      <a:gd name="connsiteX3" fmla="*/ 0 w 1930717"/>
                      <a:gd name="connsiteY3" fmla="*/ 3810 h 3809"/>
                      <a:gd name="connsiteX4" fmla="*/ 1905 w 1930717"/>
                      <a:gd name="connsiteY4" fmla="*/ 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0717" h="3809">
                        <a:moveTo>
                          <a:pt x="1905" y="0"/>
                        </a:moveTo>
                        <a:lnTo>
                          <a:pt x="1928812" y="0"/>
                        </a:lnTo>
                        <a:cubicBezTo>
                          <a:pt x="1929765" y="952"/>
                          <a:pt x="1930718" y="2857"/>
                          <a:pt x="1930718" y="3810"/>
                        </a:cubicBezTo>
                        <a:lnTo>
                          <a:pt x="0" y="3810"/>
                        </a:lnTo>
                        <a:cubicBezTo>
                          <a:pt x="952" y="2857"/>
                          <a:pt x="952" y="952"/>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orma libre: forma 758">
                    <a:extLst>
                      <a:ext uri="{FF2B5EF4-FFF2-40B4-BE49-F238E27FC236}">
                        <a16:creationId xmlns:a16="http://schemas.microsoft.com/office/drawing/2014/main" id="{6082625F-8075-3CEE-D630-41D0A3995D05}"/>
                      </a:ext>
                    </a:extLst>
                  </p:cNvPr>
                  <p:cNvSpPr/>
                  <p:nvPr/>
                </p:nvSpPr>
                <p:spPr>
                  <a:xfrm>
                    <a:off x="7998247" y="6150214"/>
                    <a:ext cx="1936432" cy="4762"/>
                  </a:xfrm>
                  <a:custGeom>
                    <a:avLst/>
                    <a:gdLst>
                      <a:gd name="connsiteX0" fmla="*/ 2858 w 1936432"/>
                      <a:gd name="connsiteY0" fmla="*/ 0 h 4762"/>
                      <a:gd name="connsiteX1" fmla="*/ 1933575 w 1936432"/>
                      <a:gd name="connsiteY1" fmla="*/ 0 h 4762"/>
                      <a:gd name="connsiteX2" fmla="*/ 1936432 w 1936432"/>
                      <a:gd name="connsiteY2" fmla="*/ 4763 h 4762"/>
                      <a:gd name="connsiteX3" fmla="*/ 0 w 1936432"/>
                      <a:gd name="connsiteY3" fmla="*/ 4763 h 4762"/>
                      <a:gd name="connsiteX4" fmla="*/ 2858 w 1936432"/>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6432" h="4762">
                        <a:moveTo>
                          <a:pt x="2858" y="0"/>
                        </a:moveTo>
                        <a:lnTo>
                          <a:pt x="1933575" y="0"/>
                        </a:lnTo>
                        <a:cubicBezTo>
                          <a:pt x="1934528" y="1905"/>
                          <a:pt x="1935480" y="2857"/>
                          <a:pt x="1936432" y="4763"/>
                        </a:cubicBezTo>
                        <a:lnTo>
                          <a:pt x="0" y="4763"/>
                        </a:lnTo>
                        <a:cubicBezTo>
                          <a:pt x="952" y="2857"/>
                          <a:pt x="1905" y="953"/>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orma libre: forma 759">
                    <a:extLst>
                      <a:ext uri="{FF2B5EF4-FFF2-40B4-BE49-F238E27FC236}">
                        <a16:creationId xmlns:a16="http://schemas.microsoft.com/office/drawing/2014/main" id="{5B860D4D-45D0-F8E6-8F51-E38AA82381F1}"/>
                      </a:ext>
                    </a:extLst>
                  </p:cNvPr>
                  <p:cNvSpPr/>
                  <p:nvPr/>
                </p:nvSpPr>
                <p:spPr>
                  <a:xfrm>
                    <a:off x="7995389" y="6154024"/>
                    <a:ext cx="1942147" cy="4762"/>
                  </a:xfrm>
                  <a:custGeom>
                    <a:avLst/>
                    <a:gdLst>
                      <a:gd name="connsiteX0" fmla="*/ 2858 w 1942147"/>
                      <a:gd name="connsiteY0" fmla="*/ 0 h 4762"/>
                      <a:gd name="connsiteX1" fmla="*/ 1939290 w 1942147"/>
                      <a:gd name="connsiteY1" fmla="*/ 0 h 4762"/>
                      <a:gd name="connsiteX2" fmla="*/ 1942148 w 1942147"/>
                      <a:gd name="connsiteY2" fmla="*/ 4763 h 4762"/>
                      <a:gd name="connsiteX3" fmla="*/ 0 w 1942147"/>
                      <a:gd name="connsiteY3" fmla="*/ 4763 h 4762"/>
                      <a:gd name="connsiteX4" fmla="*/ 2858 w 1942147"/>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2147" h="4762">
                        <a:moveTo>
                          <a:pt x="2858" y="0"/>
                        </a:moveTo>
                        <a:lnTo>
                          <a:pt x="1939290" y="0"/>
                        </a:lnTo>
                        <a:cubicBezTo>
                          <a:pt x="1940243" y="1905"/>
                          <a:pt x="1941195" y="2857"/>
                          <a:pt x="1942148" y="4763"/>
                        </a:cubicBezTo>
                        <a:lnTo>
                          <a:pt x="0" y="4763"/>
                        </a:lnTo>
                        <a:cubicBezTo>
                          <a:pt x="953" y="3810"/>
                          <a:pt x="1905" y="1905"/>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orma libre: forma 760">
                    <a:extLst>
                      <a:ext uri="{FF2B5EF4-FFF2-40B4-BE49-F238E27FC236}">
                        <a16:creationId xmlns:a16="http://schemas.microsoft.com/office/drawing/2014/main" id="{E29C6BFB-94A6-A69D-448B-B74456396FFF}"/>
                      </a:ext>
                    </a:extLst>
                  </p:cNvPr>
                  <p:cNvSpPr/>
                  <p:nvPr/>
                </p:nvSpPr>
                <p:spPr>
                  <a:xfrm>
                    <a:off x="7992532" y="6158786"/>
                    <a:ext cx="1946909" cy="4762"/>
                  </a:xfrm>
                  <a:custGeom>
                    <a:avLst/>
                    <a:gdLst>
                      <a:gd name="connsiteX0" fmla="*/ 2857 w 1946909"/>
                      <a:gd name="connsiteY0" fmla="*/ 0 h 4762"/>
                      <a:gd name="connsiteX1" fmla="*/ 1944053 w 1946909"/>
                      <a:gd name="connsiteY1" fmla="*/ 0 h 4762"/>
                      <a:gd name="connsiteX2" fmla="*/ 1946910 w 1946909"/>
                      <a:gd name="connsiteY2" fmla="*/ 4763 h 4762"/>
                      <a:gd name="connsiteX3" fmla="*/ 0 w 1946909"/>
                      <a:gd name="connsiteY3" fmla="*/ 4763 h 4762"/>
                      <a:gd name="connsiteX4" fmla="*/ 2857 w 1946909"/>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6909" h="4762">
                        <a:moveTo>
                          <a:pt x="2857" y="0"/>
                        </a:moveTo>
                        <a:lnTo>
                          <a:pt x="1944053" y="0"/>
                        </a:lnTo>
                        <a:cubicBezTo>
                          <a:pt x="1945005" y="1905"/>
                          <a:pt x="1945958" y="3810"/>
                          <a:pt x="1946910" y="4763"/>
                        </a:cubicBezTo>
                        <a:lnTo>
                          <a:pt x="0" y="4763"/>
                        </a:lnTo>
                        <a:cubicBezTo>
                          <a:pt x="952" y="3810"/>
                          <a:pt x="1905" y="1905"/>
                          <a:pt x="2857"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orma libre: forma 761">
                    <a:extLst>
                      <a:ext uri="{FF2B5EF4-FFF2-40B4-BE49-F238E27FC236}">
                        <a16:creationId xmlns:a16="http://schemas.microsoft.com/office/drawing/2014/main" id="{30D80F3E-B50E-00EF-08BA-531F32033D87}"/>
                      </a:ext>
                    </a:extLst>
                  </p:cNvPr>
                  <p:cNvSpPr/>
                  <p:nvPr/>
                </p:nvSpPr>
                <p:spPr>
                  <a:xfrm>
                    <a:off x="7988722" y="6164501"/>
                    <a:ext cx="1955482" cy="6667"/>
                  </a:xfrm>
                  <a:custGeom>
                    <a:avLst/>
                    <a:gdLst>
                      <a:gd name="connsiteX0" fmla="*/ 3810 w 1955482"/>
                      <a:gd name="connsiteY0" fmla="*/ 0 h 6667"/>
                      <a:gd name="connsiteX1" fmla="*/ 1951673 w 1955482"/>
                      <a:gd name="connsiteY1" fmla="*/ 0 h 6667"/>
                      <a:gd name="connsiteX2" fmla="*/ 1955482 w 1955482"/>
                      <a:gd name="connsiteY2" fmla="*/ 6667 h 6667"/>
                      <a:gd name="connsiteX3" fmla="*/ 0 w 1955482"/>
                      <a:gd name="connsiteY3" fmla="*/ 6667 h 6667"/>
                      <a:gd name="connsiteX4" fmla="*/ 3810 w 1955482"/>
                      <a:gd name="connsiteY4" fmla="*/ 0 h 6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5482" h="6667">
                        <a:moveTo>
                          <a:pt x="3810" y="0"/>
                        </a:moveTo>
                        <a:lnTo>
                          <a:pt x="1951673" y="0"/>
                        </a:lnTo>
                        <a:cubicBezTo>
                          <a:pt x="1952625" y="1905"/>
                          <a:pt x="1954530" y="4763"/>
                          <a:pt x="1955482" y="6667"/>
                        </a:cubicBezTo>
                        <a:lnTo>
                          <a:pt x="0" y="6667"/>
                        </a:lnTo>
                        <a:cubicBezTo>
                          <a:pt x="1905" y="3810"/>
                          <a:pt x="2858" y="1905"/>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orma libre: forma 762">
                    <a:extLst>
                      <a:ext uri="{FF2B5EF4-FFF2-40B4-BE49-F238E27FC236}">
                        <a16:creationId xmlns:a16="http://schemas.microsoft.com/office/drawing/2014/main" id="{9FBCABA2-B671-3452-DAD0-A90F7F7FAA94}"/>
                      </a:ext>
                    </a:extLst>
                  </p:cNvPr>
                  <p:cNvSpPr/>
                  <p:nvPr/>
                </p:nvSpPr>
                <p:spPr>
                  <a:xfrm>
                    <a:off x="7983960" y="6171168"/>
                    <a:ext cx="1965007" cy="8572"/>
                  </a:xfrm>
                  <a:custGeom>
                    <a:avLst/>
                    <a:gdLst>
                      <a:gd name="connsiteX0" fmla="*/ 4763 w 1965007"/>
                      <a:gd name="connsiteY0" fmla="*/ 0 h 8572"/>
                      <a:gd name="connsiteX1" fmla="*/ 1960245 w 1965007"/>
                      <a:gd name="connsiteY1" fmla="*/ 0 h 8572"/>
                      <a:gd name="connsiteX2" fmla="*/ 1965007 w 1965007"/>
                      <a:gd name="connsiteY2" fmla="*/ 8573 h 8572"/>
                      <a:gd name="connsiteX3" fmla="*/ 0 w 1965007"/>
                      <a:gd name="connsiteY3" fmla="*/ 8573 h 8572"/>
                      <a:gd name="connsiteX4" fmla="*/ 4763 w 1965007"/>
                      <a:gd name="connsiteY4" fmla="*/ 0 h 8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5007" h="8572">
                        <a:moveTo>
                          <a:pt x="4763" y="0"/>
                        </a:moveTo>
                        <a:lnTo>
                          <a:pt x="1960245" y="0"/>
                        </a:lnTo>
                        <a:cubicBezTo>
                          <a:pt x="1962150" y="2858"/>
                          <a:pt x="1964055" y="5715"/>
                          <a:pt x="1965007" y="8573"/>
                        </a:cubicBezTo>
                        <a:lnTo>
                          <a:pt x="0" y="8573"/>
                        </a:lnTo>
                        <a:cubicBezTo>
                          <a:pt x="1905" y="5715"/>
                          <a:pt x="2858" y="2858"/>
                          <a:pt x="476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orma libre: forma 763">
                    <a:extLst>
                      <a:ext uri="{FF2B5EF4-FFF2-40B4-BE49-F238E27FC236}">
                        <a16:creationId xmlns:a16="http://schemas.microsoft.com/office/drawing/2014/main" id="{29D1A3C3-763D-A101-61D5-38E54C84CE8C}"/>
                      </a:ext>
                    </a:extLst>
                  </p:cNvPr>
                  <p:cNvSpPr/>
                  <p:nvPr/>
                </p:nvSpPr>
                <p:spPr>
                  <a:xfrm>
                    <a:off x="7965862" y="6179741"/>
                    <a:ext cx="2001202" cy="32384"/>
                  </a:xfrm>
                  <a:custGeom>
                    <a:avLst/>
                    <a:gdLst>
                      <a:gd name="connsiteX0" fmla="*/ 18098 w 2001202"/>
                      <a:gd name="connsiteY0" fmla="*/ 0 h 32384"/>
                      <a:gd name="connsiteX1" fmla="*/ 1983105 w 2001202"/>
                      <a:gd name="connsiteY1" fmla="*/ 0 h 32384"/>
                      <a:gd name="connsiteX2" fmla="*/ 2001203 w 2001202"/>
                      <a:gd name="connsiteY2" fmla="*/ 32385 h 32384"/>
                      <a:gd name="connsiteX3" fmla="*/ 0 w 2001202"/>
                      <a:gd name="connsiteY3" fmla="*/ 32385 h 32384"/>
                      <a:gd name="connsiteX4" fmla="*/ 18098 w 2001202"/>
                      <a:gd name="connsiteY4" fmla="*/ 0 h 32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202" h="32384">
                        <a:moveTo>
                          <a:pt x="18098" y="0"/>
                        </a:moveTo>
                        <a:lnTo>
                          <a:pt x="1983105" y="0"/>
                        </a:lnTo>
                        <a:cubicBezTo>
                          <a:pt x="1994535" y="20002"/>
                          <a:pt x="2001203" y="32385"/>
                          <a:pt x="2001203" y="32385"/>
                        </a:cubicBezTo>
                        <a:lnTo>
                          <a:pt x="0" y="32385"/>
                        </a:lnTo>
                        <a:cubicBezTo>
                          <a:pt x="0" y="31432"/>
                          <a:pt x="6668" y="19050"/>
                          <a:pt x="1809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56" name="Gráfico 436">
                <a:extLst>
                  <a:ext uri="{FF2B5EF4-FFF2-40B4-BE49-F238E27FC236}">
                    <a16:creationId xmlns:a16="http://schemas.microsoft.com/office/drawing/2014/main" id="{38166897-C73A-953B-E45C-E19A92DC0825}"/>
                  </a:ext>
                </a:extLst>
              </p:cNvPr>
              <p:cNvGrpSpPr/>
              <p:nvPr/>
            </p:nvGrpSpPr>
            <p:grpSpPr>
              <a:xfrm>
                <a:off x="9901342" y="4477624"/>
                <a:ext cx="1067752" cy="1733550"/>
                <a:chOff x="9901342" y="4477624"/>
                <a:chExt cx="1067752" cy="1733550"/>
              </a:xfrm>
              <a:grpFill/>
            </p:grpSpPr>
            <p:sp>
              <p:nvSpPr>
                <p:cNvPr id="164" name="Forma libre: forma 714">
                  <a:extLst>
                    <a:ext uri="{FF2B5EF4-FFF2-40B4-BE49-F238E27FC236}">
                      <a16:creationId xmlns:a16="http://schemas.microsoft.com/office/drawing/2014/main" id="{3EF94AA0-B7D0-C0D7-A4C1-E852F03654BB}"/>
                    </a:ext>
                  </a:extLst>
                </p:cNvPr>
                <p:cNvSpPr/>
                <p:nvPr/>
              </p:nvSpPr>
              <p:spPr>
                <a:xfrm>
                  <a:off x="9901342" y="4477624"/>
                  <a:ext cx="1067752" cy="1733550"/>
                </a:xfrm>
                <a:custGeom>
                  <a:avLst/>
                  <a:gdLst>
                    <a:gd name="connsiteX0" fmla="*/ 935355 w 1067752"/>
                    <a:gd name="connsiteY0" fmla="*/ 0 h 1733550"/>
                    <a:gd name="connsiteX1" fmla="*/ 1067753 w 1067752"/>
                    <a:gd name="connsiteY1" fmla="*/ 0 h 1733550"/>
                    <a:gd name="connsiteX2" fmla="*/ 65723 w 1067752"/>
                    <a:gd name="connsiteY2" fmla="*/ 1733550 h 1733550"/>
                    <a:gd name="connsiteX3" fmla="*/ 0 w 1067752"/>
                    <a:gd name="connsiteY3" fmla="*/ 1619250 h 1733550"/>
                    <a:gd name="connsiteX4" fmla="*/ 935355 w 1067752"/>
                    <a:gd name="connsiteY4" fmla="*/ 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752" h="1733550">
                      <a:moveTo>
                        <a:pt x="935355" y="0"/>
                      </a:moveTo>
                      <a:cubicBezTo>
                        <a:pt x="1008698" y="0"/>
                        <a:pt x="1067753" y="0"/>
                        <a:pt x="1067753" y="0"/>
                      </a:cubicBezTo>
                      <a:lnTo>
                        <a:pt x="65723" y="1733550"/>
                      </a:lnTo>
                      <a:cubicBezTo>
                        <a:pt x="65723" y="1733550"/>
                        <a:pt x="36195" y="1682115"/>
                        <a:pt x="0" y="1619250"/>
                      </a:cubicBezTo>
                      <a:cubicBezTo>
                        <a:pt x="0" y="1619250"/>
                        <a:pt x="935355" y="0"/>
                        <a:pt x="935355" y="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5" name="Gráfico 436">
                  <a:extLst>
                    <a:ext uri="{FF2B5EF4-FFF2-40B4-BE49-F238E27FC236}">
                      <a16:creationId xmlns:a16="http://schemas.microsoft.com/office/drawing/2014/main" id="{FD3F8F81-0AD4-F353-E0FD-37951AC141DE}"/>
                    </a:ext>
                  </a:extLst>
                </p:cNvPr>
                <p:cNvGrpSpPr/>
                <p:nvPr/>
              </p:nvGrpSpPr>
              <p:grpSpPr>
                <a:xfrm>
                  <a:off x="9901342" y="4477624"/>
                  <a:ext cx="1067752" cy="1733550"/>
                  <a:chOff x="9901342" y="4477624"/>
                  <a:chExt cx="1067752" cy="1733550"/>
                </a:xfrm>
                <a:grpFill/>
              </p:grpSpPr>
              <p:sp>
                <p:nvSpPr>
                  <p:cNvPr id="166" name="Forma libre: forma 716">
                    <a:extLst>
                      <a:ext uri="{FF2B5EF4-FFF2-40B4-BE49-F238E27FC236}">
                        <a16:creationId xmlns:a16="http://schemas.microsoft.com/office/drawing/2014/main" id="{A89D1238-EB6D-544D-2D24-9570B46E013D}"/>
                      </a:ext>
                    </a:extLst>
                  </p:cNvPr>
                  <p:cNvSpPr/>
                  <p:nvPr/>
                </p:nvSpPr>
                <p:spPr>
                  <a:xfrm>
                    <a:off x="9901342" y="4477624"/>
                    <a:ext cx="944880" cy="1628775"/>
                  </a:xfrm>
                  <a:custGeom>
                    <a:avLst/>
                    <a:gdLst>
                      <a:gd name="connsiteX0" fmla="*/ 0 w 944880"/>
                      <a:gd name="connsiteY0" fmla="*/ 1619250 h 1628775"/>
                      <a:gd name="connsiteX1" fmla="*/ 934403 w 944880"/>
                      <a:gd name="connsiteY1" fmla="*/ 0 h 1628775"/>
                      <a:gd name="connsiteX2" fmla="*/ 944880 w 944880"/>
                      <a:gd name="connsiteY2" fmla="*/ 0 h 1628775"/>
                      <a:gd name="connsiteX3" fmla="*/ 4763 w 944880"/>
                      <a:gd name="connsiteY3" fmla="*/ 1628775 h 1628775"/>
                      <a:gd name="connsiteX4" fmla="*/ 0 w 944880"/>
                      <a:gd name="connsiteY4" fmla="*/ 1619250 h 1628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880" h="1628775">
                        <a:moveTo>
                          <a:pt x="0" y="1619250"/>
                        </a:moveTo>
                        <a:lnTo>
                          <a:pt x="934403" y="0"/>
                        </a:lnTo>
                        <a:cubicBezTo>
                          <a:pt x="938213" y="0"/>
                          <a:pt x="942023" y="0"/>
                          <a:pt x="944880" y="0"/>
                        </a:cubicBezTo>
                        <a:lnTo>
                          <a:pt x="4763" y="1628775"/>
                        </a:lnTo>
                        <a:cubicBezTo>
                          <a:pt x="3810" y="1625918"/>
                          <a:pt x="1905" y="1622107"/>
                          <a:pt x="0" y="161925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orma libre: forma 717">
                    <a:extLst>
                      <a:ext uri="{FF2B5EF4-FFF2-40B4-BE49-F238E27FC236}">
                        <a16:creationId xmlns:a16="http://schemas.microsoft.com/office/drawing/2014/main" id="{FE6D1F2E-F86B-FFC6-683B-096EFECFB512}"/>
                      </a:ext>
                    </a:extLst>
                  </p:cNvPr>
                  <p:cNvSpPr/>
                  <p:nvPr/>
                </p:nvSpPr>
                <p:spPr>
                  <a:xfrm>
                    <a:off x="9907057" y="4477624"/>
                    <a:ext cx="949642" cy="1637347"/>
                  </a:xfrm>
                  <a:custGeom>
                    <a:avLst/>
                    <a:gdLst>
                      <a:gd name="connsiteX0" fmla="*/ 0 w 949642"/>
                      <a:gd name="connsiteY0" fmla="*/ 1628775 h 1637347"/>
                      <a:gd name="connsiteX1" fmla="*/ 940118 w 949642"/>
                      <a:gd name="connsiteY1" fmla="*/ 0 h 1637347"/>
                      <a:gd name="connsiteX2" fmla="*/ 949643 w 949642"/>
                      <a:gd name="connsiteY2" fmla="*/ 0 h 1637347"/>
                      <a:gd name="connsiteX3" fmla="*/ 4763 w 949642"/>
                      <a:gd name="connsiteY3" fmla="*/ 1637348 h 1637347"/>
                      <a:gd name="connsiteX4" fmla="*/ 0 w 949642"/>
                      <a:gd name="connsiteY4" fmla="*/ 1628775 h 1637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642" h="1637347">
                        <a:moveTo>
                          <a:pt x="0" y="1628775"/>
                        </a:moveTo>
                        <a:lnTo>
                          <a:pt x="940118" y="0"/>
                        </a:lnTo>
                        <a:cubicBezTo>
                          <a:pt x="942975" y="0"/>
                          <a:pt x="946785" y="0"/>
                          <a:pt x="949643" y="0"/>
                        </a:cubicBezTo>
                        <a:lnTo>
                          <a:pt x="4763" y="1637348"/>
                        </a:lnTo>
                        <a:cubicBezTo>
                          <a:pt x="2858" y="1634490"/>
                          <a:pt x="953" y="1631632"/>
                          <a:pt x="0" y="162877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orma libre: forma 718">
                    <a:extLst>
                      <a:ext uri="{FF2B5EF4-FFF2-40B4-BE49-F238E27FC236}">
                        <a16:creationId xmlns:a16="http://schemas.microsoft.com/office/drawing/2014/main" id="{8D609BEE-1DA1-08CA-1750-07F512A1A1C1}"/>
                      </a:ext>
                    </a:extLst>
                  </p:cNvPr>
                  <p:cNvSpPr/>
                  <p:nvPr/>
                </p:nvSpPr>
                <p:spPr>
                  <a:xfrm>
                    <a:off x="9911819" y="4477624"/>
                    <a:ext cx="951547" cy="1642109"/>
                  </a:xfrm>
                  <a:custGeom>
                    <a:avLst/>
                    <a:gdLst>
                      <a:gd name="connsiteX0" fmla="*/ 0 w 951547"/>
                      <a:gd name="connsiteY0" fmla="*/ 1637348 h 1642109"/>
                      <a:gd name="connsiteX1" fmla="*/ 944880 w 951547"/>
                      <a:gd name="connsiteY1" fmla="*/ 0 h 1642109"/>
                      <a:gd name="connsiteX2" fmla="*/ 951547 w 951547"/>
                      <a:gd name="connsiteY2" fmla="*/ 0 h 1642109"/>
                      <a:gd name="connsiteX3" fmla="*/ 3810 w 951547"/>
                      <a:gd name="connsiteY3" fmla="*/ 1642110 h 1642109"/>
                      <a:gd name="connsiteX4" fmla="*/ 0 w 951547"/>
                      <a:gd name="connsiteY4" fmla="*/ 1637348 h 1642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547" h="1642109">
                        <a:moveTo>
                          <a:pt x="0" y="1637348"/>
                        </a:moveTo>
                        <a:lnTo>
                          <a:pt x="944880" y="0"/>
                        </a:lnTo>
                        <a:cubicBezTo>
                          <a:pt x="946785" y="0"/>
                          <a:pt x="948690" y="0"/>
                          <a:pt x="951547" y="0"/>
                        </a:cubicBezTo>
                        <a:lnTo>
                          <a:pt x="3810" y="1642110"/>
                        </a:lnTo>
                        <a:cubicBezTo>
                          <a:pt x="1905" y="1640205"/>
                          <a:pt x="953" y="1638300"/>
                          <a:pt x="0" y="163734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orma libre: forma 719">
                    <a:extLst>
                      <a:ext uri="{FF2B5EF4-FFF2-40B4-BE49-F238E27FC236}">
                        <a16:creationId xmlns:a16="http://schemas.microsoft.com/office/drawing/2014/main" id="{0659C6E5-94FD-B719-7741-F93EF31A5290}"/>
                      </a:ext>
                    </a:extLst>
                  </p:cNvPr>
                  <p:cNvSpPr/>
                  <p:nvPr/>
                </p:nvSpPr>
                <p:spPr>
                  <a:xfrm>
                    <a:off x="9914677" y="4477624"/>
                    <a:ext cx="953452" cy="1646872"/>
                  </a:xfrm>
                  <a:custGeom>
                    <a:avLst/>
                    <a:gdLst>
                      <a:gd name="connsiteX0" fmla="*/ 0 w 953452"/>
                      <a:gd name="connsiteY0" fmla="*/ 1642110 h 1646872"/>
                      <a:gd name="connsiteX1" fmla="*/ 947738 w 953452"/>
                      <a:gd name="connsiteY1" fmla="*/ 0 h 1646872"/>
                      <a:gd name="connsiteX2" fmla="*/ 953452 w 953452"/>
                      <a:gd name="connsiteY2" fmla="*/ 0 h 1646872"/>
                      <a:gd name="connsiteX3" fmla="*/ 2857 w 953452"/>
                      <a:gd name="connsiteY3" fmla="*/ 1646873 h 1646872"/>
                      <a:gd name="connsiteX4" fmla="*/ 0 w 953452"/>
                      <a:gd name="connsiteY4" fmla="*/ 1642110 h 1646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452" h="1646872">
                        <a:moveTo>
                          <a:pt x="0" y="1642110"/>
                        </a:moveTo>
                        <a:lnTo>
                          <a:pt x="947738" y="0"/>
                        </a:lnTo>
                        <a:cubicBezTo>
                          <a:pt x="949642" y="0"/>
                          <a:pt x="951547" y="0"/>
                          <a:pt x="953452" y="0"/>
                        </a:cubicBezTo>
                        <a:lnTo>
                          <a:pt x="2857" y="1646873"/>
                        </a:lnTo>
                        <a:cubicBezTo>
                          <a:pt x="1905" y="1645920"/>
                          <a:pt x="952" y="1644015"/>
                          <a:pt x="0" y="16421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orma libre: forma 720">
                    <a:extLst>
                      <a:ext uri="{FF2B5EF4-FFF2-40B4-BE49-F238E27FC236}">
                        <a16:creationId xmlns:a16="http://schemas.microsoft.com/office/drawing/2014/main" id="{0F770A68-F3F5-EB51-0B97-D72EBEDB8AF5}"/>
                      </a:ext>
                    </a:extLst>
                  </p:cNvPr>
                  <p:cNvSpPr/>
                  <p:nvPr/>
                </p:nvSpPr>
                <p:spPr>
                  <a:xfrm>
                    <a:off x="9917535" y="4477624"/>
                    <a:ext cx="955357" cy="1651634"/>
                  </a:xfrm>
                  <a:custGeom>
                    <a:avLst/>
                    <a:gdLst>
                      <a:gd name="connsiteX0" fmla="*/ 0 w 955357"/>
                      <a:gd name="connsiteY0" fmla="*/ 1646873 h 1651634"/>
                      <a:gd name="connsiteX1" fmla="*/ 950595 w 955357"/>
                      <a:gd name="connsiteY1" fmla="*/ 0 h 1651634"/>
                      <a:gd name="connsiteX2" fmla="*/ 955357 w 955357"/>
                      <a:gd name="connsiteY2" fmla="*/ 0 h 1651634"/>
                      <a:gd name="connsiteX3" fmla="*/ 1905 w 955357"/>
                      <a:gd name="connsiteY3" fmla="*/ 1651635 h 1651634"/>
                      <a:gd name="connsiteX4" fmla="*/ 0 w 955357"/>
                      <a:gd name="connsiteY4" fmla="*/ 1646873 h 1651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5357" h="1651634">
                        <a:moveTo>
                          <a:pt x="0" y="1646873"/>
                        </a:moveTo>
                        <a:lnTo>
                          <a:pt x="950595" y="0"/>
                        </a:lnTo>
                        <a:cubicBezTo>
                          <a:pt x="952500" y="0"/>
                          <a:pt x="953453" y="0"/>
                          <a:pt x="955357" y="0"/>
                        </a:cubicBezTo>
                        <a:lnTo>
                          <a:pt x="1905" y="1651635"/>
                        </a:lnTo>
                        <a:cubicBezTo>
                          <a:pt x="1905" y="1649730"/>
                          <a:pt x="953" y="1648778"/>
                          <a:pt x="0" y="164687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orma libre: forma 721">
                    <a:extLst>
                      <a:ext uri="{FF2B5EF4-FFF2-40B4-BE49-F238E27FC236}">
                        <a16:creationId xmlns:a16="http://schemas.microsoft.com/office/drawing/2014/main" id="{75393C27-09A0-CC18-97D9-D43CB2FA864C}"/>
                      </a:ext>
                    </a:extLst>
                  </p:cNvPr>
                  <p:cNvSpPr/>
                  <p:nvPr/>
                </p:nvSpPr>
                <p:spPr>
                  <a:xfrm>
                    <a:off x="9919440" y="4477624"/>
                    <a:ext cx="958214" cy="1655444"/>
                  </a:xfrm>
                  <a:custGeom>
                    <a:avLst/>
                    <a:gdLst>
                      <a:gd name="connsiteX0" fmla="*/ 0 w 958214"/>
                      <a:gd name="connsiteY0" fmla="*/ 1651635 h 1655444"/>
                      <a:gd name="connsiteX1" fmla="*/ 953452 w 958214"/>
                      <a:gd name="connsiteY1" fmla="*/ 0 h 1655444"/>
                      <a:gd name="connsiteX2" fmla="*/ 958215 w 958214"/>
                      <a:gd name="connsiteY2" fmla="*/ 0 h 1655444"/>
                      <a:gd name="connsiteX3" fmla="*/ 2857 w 958214"/>
                      <a:gd name="connsiteY3" fmla="*/ 1655445 h 1655444"/>
                      <a:gd name="connsiteX4" fmla="*/ 0 w 958214"/>
                      <a:gd name="connsiteY4" fmla="*/ 1651635 h 1655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214" h="1655444">
                        <a:moveTo>
                          <a:pt x="0" y="1651635"/>
                        </a:moveTo>
                        <a:lnTo>
                          <a:pt x="953452" y="0"/>
                        </a:lnTo>
                        <a:cubicBezTo>
                          <a:pt x="955357" y="0"/>
                          <a:pt x="956310" y="0"/>
                          <a:pt x="958215" y="0"/>
                        </a:cubicBezTo>
                        <a:lnTo>
                          <a:pt x="2857" y="1655445"/>
                        </a:lnTo>
                        <a:cubicBezTo>
                          <a:pt x="1905" y="1653540"/>
                          <a:pt x="952" y="1652588"/>
                          <a:pt x="0" y="165163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orma libre: forma 722">
                    <a:extLst>
                      <a:ext uri="{FF2B5EF4-FFF2-40B4-BE49-F238E27FC236}">
                        <a16:creationId xmlns:a16="http://schemas.microsoft.com/office/drawing/2014/main" id="{C76CFE46-E25C-BE27-6AB8-DF5839B81532}"/>
                      </a:ext>
                    </a:extLst>
                  </p:cNvPr>
                  <p:cNvSpPr/>
                  <p:nvPr/>
                </p:nvSpPr>
                <p:spPr>
                  <a:xfrm>
                    <a:off x="9922297" y="4477624"/>
                    <a:ext cx="960119" cy="1659255"/>
                  </a:xfrm>
                  <a:custGeom>
                    <a:avLst/>
                    <a:gdLst>
                      <a:gd name="connsiteX0" fmla="*/ 0 w 960119"/>
                      <a:gd name="connsiteY0" fmla="*/ 1655445 h 1659255"/>
                      <a:gd name="connsiteX1" fmla="*/ 955357 w 960119"/>
                      <a:gd name="connsiteY1" fmla="*/ 0 h 1659255"/>
                      <a:gd name="connsiteX2" fmla="*/ 960120 w 960119"/>
                      <a:gd name="connsiteY2" fmla="*/ 0 h 1659255"/>
                      <a:gd name="connsiteX3" fmla="*/ 1905 w 960119"/>
                      <a:gd name="connsiteY3" fmla="*/ 1659255 h 1659255"/>
                      <a:gd name="connsiteX4" fmla="*/ 0 w 960119"/>
                      <a:gd name="connsiteY4" fmla="*/ 1655445 h 1659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119" h="1659255">
                        <a:moveTo>
                          <a:pt x="0" y="1655445"/>
                        </a:moveTo>
                        <a:lnTo>
                          <a:pt x="955357" y="0"/>
                        </a:lnTo>
                        <a:cubicBezTo>
                          <a:pt x="957263" y="0"/>
                          <a:pt x="958215" y="0"/>
                          <a:pt x="960120" y="0"/>
                        </a:cubicBezTo>
                        <a:lnTo>
                          <a:pt x="1905" y="1659255"/>
                        </a:lnTo>
                        <a:cubicBezTo>
                          <a:pt x="953" y="1657350"/>
                          <a:pt x="953" y="1656398"/>
                          <a:pt x="0" y="165544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orma libre: forma 723">
                    <a:extLst>
                      <a:ext uri="{FF2B5EF4-FFF2-40B4-BE49-F238E27FC236}">
                        <a16:creationId xmlns:a16="http://schemas.microsoft.com/office/drawing/2014/main" id="{F8E22536-80EF-6C18-D3A1-9CC8E9C0676B}"/>
                      </a:ext>
                    </a:extLst>
                  </p:cNvPr>
                  <p:cNvSpPr/>
                  <p:nvPr/>
                </p:nvSpPr>
                <p:spPr>
                  <a:xfrm>
                    <a:off x="9924202" y="4477624"/>
                    <a:ext cx="962025" cy="1663065"/>
                  </a:xfrm>
                  <a:custGeom>
                    <a:avLst/>
                    <a:gdLst>
                      <a:gd name="connsiteX0" fmla="*/ 0 w 962025"/>
                      <a:gd name="connsiteY0" fmla="*/ 1659255 h 1663065"/>
                      <a:gd name="connsiteX1" fmla="*/ 958215 w 962025"/>
                      <a:gd name="connsiteY1" fmla="*/ 0 h 1663065"/>
                      <a:gd name="connsiteX2" fmla="*/ 962025 w 962025"/>
                      <a:gd name="connsiteY2" fmla="*/ 0 h 1663065"/>
                      <a:gd name="connsiteX3" fmla="*/ 1905 w 962025"/>
                      <a:gd name="connsiteY3" fmla="*/ 1663065 h 1663065"/>
                      <a:gd name="connsiteX4" fmla="*/ 0 w 962025"/>
                      <a:gd name="connsiteY4" fmla="*/ 1659255 h 1663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1663065">
                        <a:moveTo>
                          <a:pt x="0" y="1659255"/>
                        </a:moveTo>
                        <a:lnTo>
                          <a:pt x="958215" y="0"/>
                        </a:lnTo>
                        <a:cubicBezTo>
                          <a:pt x="960120" y="0"/>
                          <a:pt x="961072" y="0"/>
                          <a:pt x="962025" y="0"/>
                        </a:cubicBezTo>
                        <a:lnTo>
                          <a:pt x="1905" y="1663065"/>
                        </a:lnTo>
                        <a:cubicBezTo>
                          <a:pt x="1905" y="1661160"/>
                          <a:pt x="952" y="1660207"/>
                          <a:pt x="0" y="165925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orma libre: forma 724">
                    <a:extLst>
                      <a:ext uri="{FF2B5EF4-FFF2-40B4-BE49-F238E27FC236}">
                        <a16:creationId xmlns:a16="http://schemas.microsoft.com/office/drawing/2014/main" id="{2F099647-7624-3711-BA52-EB13A5625212}"/>
                      </a:ext>
                    </a:extLst>
                  </p:cNvPr>
                  <p:cNvSpPr/>
                  <p:nvPr/>
                </p:nvSpPr>
                <p:spPr>
                  <a:xfrm>
                    <a:off x="9926107" y="4477624"/>
                    <a:ext cx="964882" cy="1666875"/>
                  </a:xfrm>
                  <a:custGeom>
                    <a:avLst/>
                    <a:gdLst>
                      <a:gd name="connsiteX0" fmla="*/ 0 w 964882"/>
                      <a:gd name="connsiteY0" fmla="*/ 1663065 h 1666875"/>
                      <a:gd name="connsiteX1" fmla="*/ 960120 w 964882"/>
                      <a:gd name="connsiteY1" fmla="*/ 0 h 1666875"/>
                      <a:gd name="connsiteX2" fmla="*/ 964883 w 964882"/>
                      <a:gd name="connsiteY2" fmla="*/ 0 h 1666875"/>
                      <a:gd name="connsiteX3" fmla="*/ 2858 w 964882"/>
                      <a:gd name="connsiteY3" fmla="*/ 1666875 h 1666875"/>
                      <a:gd name="connsiteX4" fmla="*/ 0 w 964882"/>
                      <a:gd name="connsiteY4" fmla="*/ 1663065 h 166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882" h="1666875">
                        <a:moveTo>
                          <a:pt x="0" y="1663065"/>
                        </a:moveTo>
                        <a:lnTo>
                          <a:pt x="960120" y="0"/>
                        </a:lnTo>
                        <a:cubicBezTo>
                          <a:pt x="962025" y="0"/>
                          <a:pt x="962978" y="0"/>
                          <a:pt x="964883" y="0"/>
                        </a:cubicBezTo>
                        <a:lnTo>
                          <a:pt x="2858" y="1666875"/>
                        </a:lnTo>
                        <a:cubicBezTo>
                          <a:pt x="1905" y="1664970"/>
                          <a:pt x="953" y="1664018"/>
                          <a:pt x="0" y="166306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orma libre: forma 725">
                    <a:extLst>
                      <a:ext uri="{FF2B5EF4-FFF2-40B4-BE49-F238E27FC236}">
                        <a16:creationId xmlns:a16="http://schemas.microsoft.com/office/drawing/2014/main" id="{A48BD838-43A4-D826-F710-50C8B9B5583D}"/>
                      </a:ext>
                    </a:extLst>
                  </p:cNvPr>
                  <p:cNvSpPr/>
                  <p:nvPr/>
                </p:nvSpPr>
                <p:spPr>
                  <a:xfrm>
                    <a:off x="9928965" y="4477624"/>
                    <a:ext cx="965834" cy="1669732"/>
                  </a:xfrm>
                  <a:custGeom>
                    <a:avLst/>
                    <a:gdLst>
                      <a:gd name="connsiteX0" fmla="*/ 0 w 965834"/>
                      <a:gd name="connsiteY0" fmla="*/ 1666875 h 1669732"/>
                      <a:gd name="connsiteX1" fmla="*/ 962025 w 965834"/>
                      <a:gd name="connsiteY1" fmla="*/ 0 h 1669732"/>
                      <a:gd name="connsiteX2" fmla="*/ 965835 w 965834"/>
                      <a:gd name="connsiteY2" fmla="*/ 0 h 1669732"/>
                      <a:gd name="connsiteX3" fmla="*/ 1905 w 965834"/>
                      <a:gd name="connsiteY3" fmla="*/ 1669732 h 1669732"/>
                      <a:gd name="connsiteX4" fmla="*/ 0 w 965834"/>
                      <a:gd name="connsiteY4" fmla="*/ 1666875 h 1669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5834" h="1669732">
                        <a:moveTo>
                          <a:pt x="0" y="1666875"/>
                        </a:moveTo>
                        <a:lnTo>
                          <a:pt x="962025" y="0"/>
                        </a:lnTo>
                        <a:cubicBezTo>
                          <a:pt x="963930" y="0"/>
                          <a:pt x="964882" y="0"/>
                          <a:pt x="965835" y="0"/>
                        </a:cubicBezTo>
                        <a:lnTo>
                          <a:pt x="1905" y="1669732"/>
                        </a:lnTo>
                        <a:cubicBezTo>
                          <a:pt x="952" y="1668780"/>
                          <a:pt x="0" y="1667828"/>
                          <a:pt x="0" y="166687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orma libre: forma 726">
                    <a:extLst>
                      <a:ext uri="{FF2B5EF4-FFF2-40B4-BE49-F238E27FC236}">
                        <a16:creationId xmlns:a16="http://schemas.microsoft.com/office/drawing/2014/main" id="{70D69738-7304-29E7-91F2-09FE903C3246}"/>
                      </a:ext>
                    </a:extLst>
                  </p:cNvPr>
                  <p:cNvSpPr/>
                  <p:nvPr/>
                </p:nvSpPr>
                <p:spPr>
                  <a:xfrm>
                    <a:off x="9930869" y="4477624"/>
                    <a:ext cx="968692" cy="1673542"/>
                  </a:xfrm>
                  <a:custGeom>
                    <a:avLst/>
                    <a:gdLst>
                      <a:gd name="connsiteX0" fmla="*/ 0 w 968692"/>
                      <a:gd name="connsiteY0" fmla="*/ 1669732 h 1673542"/>
                      <a:gd name="connsiteX1" fmla="*/ 963930 w 968692"/>
                      <a:gd name="connsiteY1" fmla="*/ 0 h 1673542"/>
                      <a:gd name="connsiteX2" fmla="*/ 968693 w 968692"/>
                      <a:gd name="connsiteY2" fmla="*/ 0 h 1673542"/>
                      <a:gd name="connsiteX3" fmla="*/ 1905 w 968692"/>
                      <a:gd name="connsiteY3" fmla="*/ 1673543 h 1673542"/>
                      <a:gd name="connsiteX4" fmla="*/ 0 w 968692"/>
                      <a:gd name="connsiteY4" fmla="*/ 1669732 h 1673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692" h="1673542">
                        <a:moveTo>
                          <a:pt x="0" y="1669732"/>
                        </a:moveTo>
                        <a:lnTo>
                          <a:pt x="963930" y="0"/>
                        </a:lnTo>
                        <a:cubicBezTo>
                          <a:pt x="965835" y="0"/>
                          <a:pt x="966788" y="0"/>
                          <a:pt x="968693" y="0"/>
                        </a:cubicBezTo>
                        <a:lnTo>
                          <a:pt x="1905" y="1673543"/>
                        </a:lnTo>
                        <a:cubicBezTo>
                          <a:pt x="953" y="1672590"/>
                          <a:pt x="953" y="1671638"/>
                          <a:pt x="0" y="1669732"/>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orma libre: forma 727">
                    <a:extLst>
                      <a:ext uri="{FF2B5EF4-FFF2-40B4-BE49-F238E27FC236}">
                        <a16:creationId xmlns:a16="http://schemas.microsoft.com/office/drawing/2014/main" id="{7ADC04B6-1FD7-2E93-889D-79D16CCAE8F2}"/>
                      </a:ext>
                    </a:extLst>
                  </p:cNvPr>
                  <p:cNvSpPr/>
                  <p:nvPr/>
                </p:nvSpPr>
                <p:spPr>
                  <a:xfrm>
                    <a:off x="9932775" y="4477624"/>
                    <a:ext cx="971550" cy="1677352"/>
                  </a:xfrm>
                  <a:custGeom>
                    <a:avLst/>
                    <a:gdLst>
                      <a:gd name="connsiteX0" fmla="*/ 0 w 971550"/>
                      <a:gd name="connsiteY0" fmla="*/ 1673543 h 1677352"/>
                      <a:gd name="connsiteX1" fmla="*/ 966788 w 971550"/>
                      <a:gd name="connsiteY1" fmla="*/ 0 h 1677352"/>
                      <a:gd name="connsiteX2" fmla="*/ 971550 w 971550"/>
                      <a:gd name="connsiteY2" fmla="*/ 0 h 1677352"/>
                      <a:gd name="connsiteX3" fmla="*/ 1905 w 971550"/>
                      <a:gd name="connsiteY3" fmla="*/ 1677353 h 1677352"/>
                      <a:gd name="connsiteX4" fmla="*/ 0 w 971550"/>
                      <a:gd name="connsiteY4" fmla="*/ 1673543 h 16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50" h="1677352">
                        <a:moveTo>
                          <a:pt x="0" y="1673543"/>
                        </a:moveTo>
                        <a:lnTo>
                          <a:pt x="966788" y="0"/>
                        </a:lnTo>
                        <a:cubicBezTo>
                          <a:pt x="968692" y="0"/>
                          <a:pt x="969645" y="0"/>
                          <a:pt x="971550" y="0"/>
                        </a:cubicBezTo>
                        <a:lnTo>
                          <a:pt x="1905" y="1677353"/>
                        </a:lnTo>
                        <a:cubicBezTo>
                          <a:pt x="1905" y="1676400"/>
                          <a:pt x="953" y="1675448"/>
                          <a:pt x="0" y="167354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orma libre: forma 728">
                    <a:extLst>
                      <a:ext uri="{FF2B5EF4-FFF2-40B4-BE49-F238E27FC236}">
                        <a16:creationId xmlns:a16="http://schemas.microsoft.com/office/drawing/2014/main" id="{B6D27299-FA28-DB7F-EE36-E22BBB2CCB58}"/>
                      </a:ext>
                    </a:extLst>
                  </p:cNvPr>
                  <p:cNvSpPr/>
                  <p:nvPr/>
                </p:nvSpPr>
                <p:spPr>
                  <a:xfrm>
                    <a:off x="9934679" y="4477624"/>
                    <a:ext cx="973455" cy="1682115"/>
                  </a:xfrm>
                  <a:custGeom>
                    <a:avLst/>
                    <a:gdLst>
                      <a:gd name="connsiteX0" fmla="*/ 0 w 973455"/>
                      <a:gd name="connsiteY0" fmla="*/ 1677353 h 1682115"/>
                      <a:gd name="connsiteX1" fmla="*/ 968693 w 973455"/>
                      <a:gd name="connsiteY1" fmla="*/ 0 h 1682115"/>
                      <a:gd name="connsiteX2" fmla="*/ 973455 w 973455"/>
                      <a:gd name="connsiteY2" fmla="*/ 0 h 1682115"/>
                      <a:gd name="connsiteX3" fmla="*/ 2858 w 973455"/>
                      <a:gd name="connsiteY3" fmla="*/ 1682115 h 1682115"/>
                      <a:gd name="connsiteX4" fmla="*/ 0 w 973455"/>
                      <a:gd name="connsiteY4" fmla="*/ 1677353 h 1682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455" h="1682115">
                        <a:moveTo>
                          <a:pt x="0" y="1677353"/>
                        </a:moveTo>
                        <a:lnTo>
                          <a:pt x="968693" y="0"/>
                        </a:lnTo>
                        <a:cubicBezTo>
                          <a:pt x="970598" y="0"/>
                          <a:pt x="971550" y="0"/>
                          <a:pt x="973455" y="0"/>
                        </a:cubicBezTo>
                        <a:lnTo>
                          <a:pt x="2858" y="1682115"/>
                        </a:lnTo>
                        <a:cubicBezTo>
                          <a:pt x="1905" y="1680210"/>
                          <a:pt x="953" y="1679257"/>
                          <a:pt x="0" y="167735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orma libre: forma 729">
                    <a:extLst>
                      <a:ext uri="{FF2B5EF4-FFF2-40B4-BE49-F238E27FC236}">
                        <a16:creationId xmlns:a16="http://schemas.microsoft.com/office/drawing/2014/main" id="{5825291E-0CAE-553A-9788-9BA7DB5A10E5}"/>
                      </a:ext>
                    </a:extLst>
                  </p:cNvPr>
                  <p:cNvSpPr/>
                  <p:nvPr/>
                </p:nvSpPr>
                <p:spPr>
                  <a:xfrm>
                    <a:off x="9937537" y="4477624"/>
                    <a:ext cx="975359" cy="1685925"/>
                  </a:xfrm>
                  <a:custGeom>
                    <a:avLst/>
                    <a:gdLst>
                      <a:gd name="connsiteX0" fmla="*/ 0 w 975359"/>
                      <a:gd name="connsiteY0" fmla="*/ 1682115 h 1685925"/>
                      <a:gd name="connsiteX1" fmla="*/ 970597 w 975359"/>
                      <a:gd name="connsiteY1" fmla="*/ 0 h 1685925"/>
                      <a:gd name="connsiteX2" fmla="*/ 975360 w 975359"/>
                      <a:gd name="connsiteY2" fmla="*/ 0 h 1685925"/>
                      <a:gd name="connsiteX3" fmla="*/ 1905 w 975359"/>
                      <a:gd name="connsiteY3" fmla="*/ 1685925 h 1685925"/>
                      <a:gd name="connsiteX4" fmla="*/ 0 w 975359"/>
                      <a:gd name="connsiteY4" fmla="*/ 1682115 h 168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359" h="1685925">
                        <a:moveTo>
                          <a:pt x="0" y="1682115"/>
                        </a:moveTo>
                        <a:lnTo>
                          <a:pt x="970597" y="0"/>
                        </a:lnTo>
                        <a:cubicBezTo>
                          <a:pt x="972503" y="0"/>
                          <a:pt x="973455" y="0"/>
                          <a:pt x="975360" y="0"/>
                        </a:cubicBezTo>
                        <a:lnTo>
                          <a:pt x="1905" y="1685925"/>
                        </a:lnTo>
                        <a:cubicBezTo>
                          <a:pt x="1905" y="1684020"/>
                          <a:pt x="953" y="1683068"/>
                          <a:pt x="0" y="168211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orma libre: forma 730">
                    <a:extLst>
                      <a:ext uri="{FF2B5EF4-FFF2-40B4-BE49-F238E27FC236}">
                        <a16:creationId xmlns:a16="http://schemas.microsoft.com/office/drawing/2014/main" id="{CF3AD873-69CE-EBFC-0B6C-1D2FD21FE989}"/>
                      </a:ext>
                    </a:extLst>
                  </p:cNvPr>
                  <p:cNvSpPr/>
                  <p:nvPr/>
                </p:nvSpPr>
                <p:spPr>
                  <a:xfrm>
                    <a:off x="9939442" y="4477624"/>
                    <a:ext cx="978217" cy="1689734"/>
                  </a:xfrm>
                  <a:custGeom>
                    <a:avLst/>
                    <a:gdLst>
                      <a:gd name="connsiteX0" fmla="*/ 0 w 978217"/>
                      <a:gd name="connsiteY0" fmla="*/ 1685925 h 1689734"/>
                      <a:gd name="connsiteX1" fmla="*/ 973455 w 978217"/>
                      <a:gd name="connsiteY1" fmla="*/ 0 h 1689734"/>
                      <a:gd name="connsiteX2" fmla="*/ 978218 w 978217"/>
                      <a:gd name="connsiteY2" fmla="*/ 0 h 1689734"/>
                      <a:gd name="connsiteX3" fmla="*/ 2858 w 978217"/>
                      <a:gd name="connsiteY3" fmla="*/ 1689735 h 1689734"/>
                      <a:gd name="connsiteX4" fmla="*/ 0 w 978217"/>
                      <a:gd name="connsiteY4" fmla="*/ 1685925 h 168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217" h="1689734">
                        <a:moveTo>
                          <a:pt x="0" y="1685925"/>
                        </a:moveTo>
                        <a:lnTo>
                          <a:pt x="973455" y="0"/>
                        </a:lnTo>
                        <a:cubicBezTo>
                          <a:pt x="975360" y="0"/>
                          <a:pt x="977265" y="0"/>
                          <a:pt x="978218" y="0"/>
                        </a:cubicBezTo>
                        <a:lnTo>
                          <a:pt x="2858" y="1689735"/>
                        </a:lnTo>
                        <a:cubicBezTo>
                          <a:pt x="1905" y="1688782"/>
                          <a:pt x="953" y="1686878"/>
                          <a:pt x="0" y="168592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orma libre: forma 731">
                    <a:extLst>
                      <a:ext uri="{FF2B5EF4-FFF2-40B4-BE49-F238E27FC236}">
                        <a16:creationId xmlns:a16="http://schemas.microsoft.com/office/drawing/2014/main" id="{8991927A-6746-F2DA-EAC8-1180A6A30777}"/>
                      </a:ext>
                    </a:extLst>
                  </p:cNvPr>
                  <p:cNvSpPr/>
                  <p:nvPr/>
                </p:nvSpPr>
                <p:spPr>
                  <a:xfrm>
                    <a:off x="9942300" y="4477624"/>
                    <a:ext cx="980122" cy="1694497"/>
                  </a:xfrm>
                  <a:custGeom>
                    <a:avLst/>
                    <a:gdLst>
                      <a:gd name="connsiteX0" fmla="*/ 0 w 980122"/>
                      <a:gd name="connsiteY0" fmla="*/ 1689735 h 1694497"/>
                      <a:gd name="connsiteX1" fmla="*/ 975360 w 980122"/>
                      <a:gd name="connsiteY1" fmla="*/ 0 h 1694497"/>
                      <a:gd name="connsiteX2" fmla="*/ 980122 w 980122"/>
                      <a:gd name="connsiteY2" fmla="*/ 0 h 1694497"/>
                      <a:gd name="connsiteX3" fmla="*/ 2857 w 980122"/>
                      <a:gd name="connsiteY3" fmla="*/ 1694498 h 1694497"/>
                      <a:gd name="connsiteX4" fmla="*/ 0 w 980122"/>
                      <a:gd name="connsiteY4" fmla="*/ 1689735 h 1694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122" h="1694497">
                        <a:moveTo>
                          <a:pt x="0" y="1689735"/>
                        </a:moveTo>
                        <a:lnTo>
                          <a:pt x="975360" y="0"/>
                        </a:lnTo>
                        <a:cubicBezTo>
                          <a:pt x="977265" y="0"/>
                          <a:pt x="979170" y="0"/>
                          <a:pt x="980122" y="0"/>
                        </a:cubicBezTo>
                        <a:lnTo>
                          <a:pt x="2857" y="1694498"/>
                        </a:lnTo>
                        <a:cubicBezTo>
                          <a:pt x="1905" y="1693545"/>
                          <a:pt x="953" y="1691640"/>
                          <a:pt x="0" y="168973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orma libre: forma 732">
                    <a:extLst>
                      <a:ext uri="{FF2B5EF4-FFF2-40B4-BE49-F238E27FC236}">
                        <a16:creationId xmlns:a16="http://schemas.microsoft.com/office/drawing/2014/main" id="{2C58DC35-0F29-9191-8E53-57C6320DCB56}"/>
                      </a:ext>
                    </a:extLst>
                  </p:cNvPr>
                  <p:cNvSpPr/>
                  <p:nvPr/>
                </p:nvSpPr>
                <p:spPr>
                  <a:xfrm>
                    <a:off x="9945157" y="4477624"/>
                    <a:ext cx="983932" cy="1699259"/>
                  </a:xfrm>
                  <a:custGeom>
                    <a:avLst/>
                    <a:gdLst>
                      <a:gd name="connsiteX0" fmla="*/ 0 w 983932"/>
                      <a:gd name="connsiteY0" fmla="*/ 1694498 h 1699259"/>
                      <a:gd name="connsiteX1" fmla="*/ 978218 w 983932"/>
                      <a:gd name="connsiteY1" fmla="*/ 0 h 1699259"/>
                      <a:gd name="connsiteX2" fmla="*/ 983933 w 983932"/>
                      <a:gd name="connsiteY2" fmla="*/ 0 h 1699259"/>
                      <a:gd name="connsiteX3" fmla="*/ 2858 w 983932"/>
                      <a:gd name="connsiteY3" fmla="*/ 1699260 h 1699259"/>
                      <a:gd name="connsiteX4" fmla="*/ 0 w 983932"/>
                      <a:gd name="connsiteY4" fmla="*/ 1694498 h 1699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932" h="1699259">
                        <a:moveTo>
                          <a:pt x="0" y="1694498"/>
                        </a:moveTo>
                        <a:lnTo>
                          <a:pt x="978218" y="0"/>
                        </a:lnTo>
                        <a:cubicBezTo>
                          <a:pt x="980122" y="0"/>
                          <a:pt x="982028" y="0"/>
                          <a:pt x="983933" y="0"/>
                        </a:cubicBezTo>
                        <a:lnTo>
                          <a:pt x="2858" y="1699260"/>
                        </a:lnTo>
                        <a:cubicBezTo>
                          <a:pt x="1905" y="1697355"/>
                          <a:pt x="953" y="1696403"/>
                          <a:pt x="0" y="169449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orma libre: forma 733">
                    <a:extLst>
                      <a:ext uri="{FF2B5EF4-FFF2-40B4-BE49-F238E27FC236}">
                        <a16:creationId xmlns:a16="http://schemas.microsoft.com/office/drawing/2014/main" id="{3F7B364E-2F13-AD27-B2FB-C7C0DEE95026}"/>
                      </a:ext>
                    </a:extLst>
                  </p:cNvPr>
                  <p:cNvSpPr/>
                  <p:nvPr/>
                </p:nvSpPr>
                <p:spPr>
                  <a:xfrm>
                    <a:off x="9948015" y="4477624"/>
                    <a:ext cx="986789" cy="1704022"/>
                  </a:xfrm>
                  <a:custGeom>
                    <a:avLst/>
                    <a:gdLst>
                      <a:gd name="connsiteX0" fmla="*/ 0 w 986789"/>
                      <a:gd name="connsiteY0" fmla="*/ 1699260 h 1704022"/>
                      <a:gd name="connsiteX1" fmla="*/ 981075 w 986789"/>
                      <a:gd name="connsiteY1" fmla="*/ 0 h 1704022"/>
                      <a:gd name="connsiteX2" fmla="*/ 986790 w 986789"/>
                      <a:gd name="connsiteY2" fmla="*/ 0 h 1704022"/>
                      <a:gd name="connsiteX3" fmla="*/ 2857 w 986789"/>
                      <a:gd name="connsiteY3" fmla="*/ 1704023 h 1704022"/>
                      <a:gd name="connsiteX4" fmla="*/ 0 w 986789"/>
                      <a:gd name="connsiteY4" fmla="*/ 1699260 h 1704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6789" h="1704022">
                        <a:moveTo>
                          <a:pt x="0" y="1699260"/>
                        </a:moveTo>
                        <a:lnTo>
                          <a:pt x="981075" y="0"/>
                        </a:lnTo>
                        <a:cubicBezTo>
                          <a:pt x="982980" y="0"/>
                          <a:pt x="984885" y="0"/>
                          <a:pt x="986790" y="0"/>
                        </a:cubicBezTo>
                        <a:lnTo>
                          <a:pt x="2857" y="1704023"/>
                        </a:lnTo>
                        <a:cubicBezTo>
                          <a:pt x="1905" y="1703070"/>
                          <a:pt x="952" y="1701165"/>
                          <a:pt x="0" y="169926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orma libre: forma 734">
                    <a:extLst>
                      <a:ext uri="{FF2B5EF4-FFF2-40B4-BE49-F238E27FC236}">
                        <a16:creationId xmlns:a16="http://schemas.microsoft.com/office/drawing/2014/main" id="{A78EEE79-A64A-3034-8D0B-32E5A0AC5041}"/>
                      </a:ext>
                    </a:extLst>
                  </p:cNvPr>
                  <p:cNvSpPr/>
                  <p:nvPr/>
                </p:nvSpPr>
                <p:spPr>
                  <a:xfrm>
                    <a:off x="9950872" y="4477624"/>
                    <a:ext cx="990600" cy="1709737"/>
                  </a:xfrm>
                  <a:custGeom>
                    <a:avLst/>
                    <a:gdLst>
                      <a:gd name="connsiteX0" fmla="*/ 0 w 990600"/>
                      <a:gd name="connsiteY0" fmla="*/ 1704023 h 1709737"/>
                      <a:gd name="connsiteX1" fmla="*/ 983932 w 990600"/>
                      <a:gd name="connsiteY1" fmla="*/ 0 h 1709737"/>
                      <a:gd name="connsiteX2" fmla="*/ 990600 w 990600"/>
                      <a:gd name="connsiteY2" fmla="*/ 0 h 1709737"/>
                      <a:gd name="connsiteX3" fmla="*/ 2857 w 990600"/>
                      <a:gd name="connsiteY3" fmla="*/ 1709738 h 1709737"/>
                      <a:gd name="connsiteX4" fmla="*/ 0 w 990600"/>
                      <a:gd name="connsiteY4" fmla="*/ 1704023 h 1709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0" h="1709737">
                        <a:moveTo>
                          <a:pt x="0" y="1704023"/>
                        </a:moveTo>
                        <a:lnTo>
                          <a:pt x="983932" y="0"/>
                        </a:lnTo>
                        <a:cubicBezTo>
                          <a:pt x="985838" y="0"/>
                          <a:pt x="987743" y="0"/>
                          <a:pt x="990600" y="0"/>
                        </a:cubicBezTo>
                        <a:lnTo>
                          <a:pt x="2857" y="1709738"/>
                        </a:lnTo>
                        <a:cubicBezTo>
                          <a:pt x="1905" y="1707832"/>
                          <a:pt x="953" y="1705928"/>
                          <a:pt x="0" y="170402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orma libre: forma 735">
                    <a:extLst>
                      <a:ext uri="{FF2B5EF4-FFF2-40B4-BE49-F238E27FC236}">
                        <a16:creationId xmlns:a16="http://schemas.microsoft.com/office/drawing/2014/main" id="{A33AF9B2-009D-137A-A42A-315F93C0064A}"/>
                      </a:ext>
                    </a:extLst>
                  </p:cNvPr>
                  <p:cNvSpPr/>
                  <p:nvPr/>
                </p:nvSpPr>
                <p:spPr>
                  <a:xfrm>
                    <a:off x="9953729" y="4477624"/>
                    <a:ext cx="993457" cy="1715452"/>
                  </a:xfrm>
                  <a:custGeom>
                    <a:avLst/>
                    <a:gdLst>
                      <a:gd name="connsiteX0" fmla="*/ 0 w 993457"/>
                      <a:gd name="connsiteY0" fmla="*/ 1709738 h 1715452"/>
                      <a:gd name="connsiteX1" fmla="*/ 986790 w 993457"/>
                      <a:gd name="connsiteY1" fmla="*/ 0 h 1715452"/>
                      <a:gd name="connsiteX2" fmla="*/ 993458 w 993457"/>
                      <a:gd name="connsiteY2" fmla="*/ 0 h 1715452"/>
                      <a:gd name="connsiteX3" fmla="*/ 2858 w 993457"/>
                      <a:gd name="connsiteY3" fmla="*/ 1715453 h 1715452"/>
                      <a:gd name="connsiteX4" fmla="*/ 0 w 993457"/>
                      <a:gd name="connsiteY4" fmla="*/ 1709738 h 1715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457" h="1715452">
                        <a:moveTo>
                          <a:pt x="0" y="1709738"/>
                        </a:moveTo>
                        <a:lnTo>
                          <a:pt x="986790" y="0"/>
                        </a:lnTo>
                        <a:cubicBezTo>
                          <a:pt x="988695" y="0"/>
                          <a:pt x="991553" y="0"/>
                          <a:pt x="993458" y="0"/>
                        </a:cubicBezTo>
                        <a:lnTo>
                          <a:pt x="2858" y="1715453"/>
                        </a:lnTo>
                        <a:cubicBezTo>
                          <a:pt x="1905" y="1713548"/>
                          <a:pt x="953" y="1711643"/>
                          <a:pt x="0" y="170973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orma libre: forma 736">
                    <a:extLst>
                      <a:ext uri="{FF2B5EF4-FFF2-40B4-BE49-F238E27FC236}">
                        <a16:creationId xmlns:a16="http://schemas.microsoft.com/office/drawing/2014/main" id="{CB90E0A3-141E-2EF9-2814-42A7C6AA7EC9}"/>
                      </a:ext>
                    </a:extLst>
                  </p:cNvPr>
                  <p:cNvSpPr/>
                  <p:nvPr/>
                </p:nvSpPr>
                <p:spPr>
                  <a:xfrm>
                    <a:off x="9956587" y="4477624"/>
                    <a:ext cx="997267" cy="1722119"/>
                  </a:xfrm>
                  <a:custGeom>
                    <a:avLst/>
                    <a:gdLst>
                      <a:gd name="connsiteX0" fmla="*/ 0 w 997267"/>
                      <a:gd name="connsiteY0" fmla="*/ 1715453 h 1722119"/>
                      <a:gd name="connsiteX1" fmla="*/ 990600 w 997267"/>
                      <a:gd name="connsiteY1" fmla="*/ 0 h 1722119"/>
                      <a:gd name="connsiteX2" fmla="*/ 997267 w 997267"/>
                      <a:gd name="connsiteY2" fmla="*/ 0 h 1722119"/>
                      <a:gd name="connsiteX3" fmla="*/ 3810 w 997267"/>
                      <a:gd name="connsiteY3" fmla="*/ 1722120 h 1722119"/>
                      <a:gd name="connsiteX4" fmla="*/ 0 w 997267"/>
                      <a:gd name="connsiteY4" fmla="*/ 1715453 h 1722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267" h="1722119">
                        <a:moveTo>
                          <a:pt x="0" y="1715453"/>
                        </a:moveTo>
                        <a:lnTo>
                          <a:pt x="990600" y="0"/>
                        </a:lnTo>
                        <a:cubicBezTo>
                          <a:pt x="993457" y="0"/>
                          <a:pt x="995363" y="0"/>
                          <a:pt x="997267" y="0"/>
                        </a:cubicBezTo>
                        <a:lnTo>
                          <a:pt x="3810" y="1722120"/>
                        </a:lnTo>
                        <a:cubicBezTo>
                          <a:pt x="2857" y="1720215"/>
                          <a:pt x="1905" y="1718310"/>
                          <a:pt x="0" y="171545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orma libre: forma 737">
                    <a:extLst>
                      <a:ext uri="{FF2B5EF4-FFF2-40B4-BE49-F238E27FC236}">
                        <a16:creationId xmlns:a16="http://schemas.microsoft.com/office/drawing/2014/main" id="{6CC02D48-9690-E4F1-22C1-D7471F75DF29}"/>
                      </a:ext>
                    </a:extLst>
                  </p:cNvPr>
                  <p:cNvSpPr/>
                  <p:nvPr/>
                </p:nvSpPr>
                <p:spPr>
                  <a:xfrm>
                    <a:off x="9960397" y="4477624"/>
                    <a:ext cx="1002030" cy="1727834"/>
                  </a:xfrm>
                  <a:custGeom>
                    <a:avLst/>
                    <a:gdLst>
                      <a:gd name="connsiteX0" fmla="*/ 0 w 1002030"/>
                      <a:gd name="connsiteY0" fmla="*/ 1722120 h 1727834"/>
                      <a:gd name="connsiteX1" fmla="*/ 994410 w 1002030"/>
                      <a:gd name="connsiteY1" fmla="*/ 0 h 1727834"/>
                      <a:gd name="connsiteX2" fmla="*/ 1002030 w 1002030"/>
                      <a:gd name="connsiteY2" fmla="*/ 0 h 1727834"/>
                      <a:gd name="connsiteX3" fmla="*/ 3810 w 1002030"/>
                      <a:gd name="connsiteY3" fmla="*/ 1727835 h 1727834"/>
                      <a:gd name="connsiteX4" fmla="*/ 0 w 1002030"/>
                      <a:gd name="connsiteY4" fmla="*/ 1722120 h 1727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030" h="1727834">
                        <a:moveTo>
                          <a:pt x="0" y="1722120"/>
                        </a:moveTo>
                        <a:lnTo>
                          <a:pt x="994410" y="0"/>
                        </a:lnTo>
                        <a:cubicBezTo>
                          <a:pt x="997268" y="0"/>
                          <a:pt x="1000125" y="0"/>
                          <a:pt x="1002030" y="0"/>
                        </a:cubicBezTo>
                        <a:lnTo>
                          <a:pt x="3810" y="1727835"/>
                        </a:lnTo>
                        <a:cubicBezTo>
                          <a:pt x="2857" y="1726882"/>
                          <a:pt x="1905" y="1724025"/>
                          <a:pt x="0" y="172212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orma libre: forma 738">
                    <a:extLst>
                      <a:ext uri="{FF2B5EF4-FFF2-40B4-BE49-F238E27FC236}">
                        <a16:creationId xmlns:a16="http://schemas.microsoft.com/office/drawing/2014/main" id="{60FD7807-48EE-A041-1E93-C95282906CE4}"/>
                      </a:ext>
                    </a:extLst>
                  </p:cNvPr>
                  <p:cNvSpPr/>
                  <p:nvPr/>
                </p:nvSpPr>
                <p:spPr>
                  <a:xfrm>
                    <a:off x="9964207" y="4477624"/>
                    <a:ext cx="1004887" cy="1733550"/>
                  </a:xfrm>
                  <a:custGeom>
                    <a:avLst/>
                    <a:gdLst>
                      <a:gd name="connsiteX0" fmla="*/ 0 w 1004887"/>
                      <a:gd name="connsiteY0" fmla="*/ 1727835 h 1733550"/>
                      <a:gd name="connsiteX1" fmla="*/ 998220 w 1004887"/>
                      <a:gd name="connsiteY1" fmla="*/ 0 h 1733550"/>
                      <a:gd name="connsiteX2" fmla="*/ 1004888 w 1004887"/>
                      <a:gd name="connsiteY2" fmla="*/ 0 h 1733550"/>
                      <a:gd name="connsiteX3" fmla="*/ 2858 w 1004887"/>
                      <a:gd name="connsiteY3" fmla="*/ 1733550 h 1733550"/>
                      <a:gd name="connsiteX4" fmla="*/ 0 w 1004887"/>
                      <a:gd name="connsiteY4" fmla="*/ 1727835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887" h="1733550">
                        <a:moveTo>
                          <a:pt x="0" y="1727835"/>
                        </a:moveTo>
                        <a:lnTo>
                          <a:pt x="998220" y="0"/>
                        </a:lnTo>
                        <a:cubicBezTo>
                          <a:pt x="1002030" y="0"/>
                          <a:pt x="1004888" y="0"/>
                          <a:pt x="1004888" y="0"/>
                        </a:cubicBezTo>
                        <a:lnTo>
                          <a:pt x="2858" y="1733550"/>
                        </a:lnTo>
                        <a:cubicBezTo>
                          <a:pt x="2858" y="1733550"/>
                          <a:pt x="1905" y="1731645"/>
                          <a:pt x="0" y="172783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57" name="Gráfico 436">
                <a:extLst>
                  <a:ext uri="{FF2B5EF4-FFF2-40B4-BE49-F238E27FC236}">
                    <a16:creationId xmlns:a16="http://schemas.microsoft.com/office/drawing/2014/main" id="{D434425E-E9CD-83D1-8145-7055AC816731}"/>
                  </a:ext>
                </a:extLst>
              </p:cNvPr>
              <p:cNvGrpSpPr/>
              <p:nvPr/>
            </p:nvGrpSpPr>
            <p:grpSpPr>
              <a:xfrm>
                <a:off x="6964785" y="4477624"/>
                <a:ext cx="1066800" cy="1733550"/>
                <a:chOff x="6964785" y="4477624"/>
                <a:chExt cx="1066800" cy="1733550"/>
              </a:xfrm>
              <a:grpFill/>
            </p:grpSpPr>
            <p:sp>
              <p:nvSpPr>
                <p:cNvPr id="139" name="Forma libre: forma 689">
                  <a:extLst>
                    <a:ext uri="{FF2B5EF4-FFF2-40B4-BE49-F238E27FC236}">
                      <a16:creationId xmlns:a16="http://schemas.microsoft.com/office/drawing/2014/main" id="{D0680B5F-DDE4-E6C1-49CE-71B8FF106902}"/>
                    </a:ext>
                  </a:extLst>
                </p:cNvPr>
                <p:cNvSpPr/>
                <p:nvPr/>
              </p:nvSpPr>
              <p:spPr>
                <a:xfrm>
                  <a:off x="6964785" y="4477624"/>
                  <a:ext cx="1066800" cy="1733550"/>
                </a:xfrm>
                <a:custGeom>
                  <a:avLst/>
                  <a:gdLst>
                    <a:gd name="connsiteX0" fmla="*/ 1066800 w 1066800"/>
                    <a:gd name="connsiteY0" fmla="*/ 1619250 h 1733550"/>
                    <a:gd name="connsiteX1" fmla="*/ 1001078 w 1066800"/>
                    <a:gd name="connsiteY1" fmla="*/ 1733550 h 1733550"/>
                    <a:gd name="connsiteX2" fmla="*/ 0 w 1066800"/>
                    <a:gd name="connsiteY2" fmla="*/ 0 h 1733550"/>
                    <a:gd name="connsiteX3" fmla="*/ 132398 w 1066800"/>
                    <a:gd name="connsiteY3" fmla="*/ 0 h 1733550"/>
                    <a:gd name="connsiteX4" fmla="*/ 1066800 w 1066800"/>
                    <a:gd name="connsiteY4" fmla="*/ 161925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00" h="1733550">
                      <a:moveTo>
                        <a:pt x="1066800" y="1619250"/>
                      </a:moveTo>
                      <a:cubicBezTo>
                        <a:pt x="1030605" y="1682115"/>
                        <a:pt x="1001078" y="1733550"/>
                        <a:pt x="1001078" y="1733550"/>
                      </a:cubicBezTo>
                      <a:lnTo>
                        <a:pt x="0" y="0"/>
                      </a:lnTo>
                      <a:cubicBezTo>
                        <a:pt x="0" y="0"/>
                        <a:pt x="59055" y="0"/>
                        <a:pt x="132398" y="0"/>
                      </a:cubicBezTo>
                      <a:cubicBezTo>
                        <a:pt x="132398" y="0"/>
                        <a:pt x="1066800" y="1619250"/>
                        <a:pt x="1066800" y="161925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0" name="Gráfico 436">
                  <a:extLst>
                    <a:ext uri="{FF2B5EF4-FFF2-40B4-BE49-F238E27FC236}">
                      <a16:creationId xmlns:a16="http://schemas.microsoft.com/office/drawing/2014/main" id="{DAC4FD72-AD13-0FBB-A8B8-6A91F1FA4058}"/>
                    </a:ext>
                  </a:extLst>
                </p:cNvPr>
                <p:cNvGrpSpPr/>
                <p:nvPr/>
              </p:nvGrpSpPr>
              <p:grpSpPr>
                <a:xfrm>
                  <a:off x="6964785" y="4477624"/>
                  <a:ext cx="1066800" cy="1733550"/>
                  <a:chOff x="6964785" y="4477624"/>
                  <a:chExt cx="1066800" cy="1733550"/>
                </a:xfrm>
                <a:grpFill/>
              </p:grpSpPr>
              <p:sp>
                <p:nvSpPr>
                  <p:cNvPr id="141" name="Forma libre: forma 691">
                    <a:extLst>
                      <a:ext uri="{FF2B5EF4-FFF2-40B4-BE49-F238E27FC236}">
                        <a16:creationId xmlns:a16="http://schemas.microsoft.com/office/drawing/2014/main" id="{81559FC2-2E3A-B3E5-4FC5-038D389DF3AB}"/>
                      </a:ext>
                    </a:extLst>
                  </p:cNvPr>
                  <p:cNvSpPr/>
                  <p:nvPr/>
                </p:nvSpPr>
                <p:spPr>
                  <a:xfrm>
                    <a:off x="7096468" y="4477624"/>
                    <a:ext cx="935116" cy="1620202"/>
                  </a:xfrm>
                  <a:custGeom>
                    <a:avLst/>
                    <a:gdLst>
                      <a:gd name="connsiteX0" fmla="*/ 714 w 935116"/>
                      <a:gd name="connsiteY0" fmla="*/ 0 h 1620202"/>
                      <a:gd name="connsiteX1" fmla="*/ 935117 w 935116"/>
                      <a:gd name="connsiteY1" fmla="*/ 1619250 h 1620202"/>
                      <a:gd name="connsiteX2" fmla="*/ 935117 w 935116"/>
                      <a:gd name="connsiteY2" fmla="*/ 1620203 h 1620202"/>
                      <a:gd name="connsiteX3" fmla="*/ 714 w 935116"/>
                      <a:gd name="connsiteY3" fmla="*/ 0 h 1620202"/>
                      <a:gd name="connsiteX4" fmla="*/ 714 w 935116"/>
                      <a:gd name="connsiteY4" fmla="*/ 0 h 1620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116" h="1620202">
                        <a:moveTo>
                          <a:pt x="714" y="0"/>
                        </a:moveTo>
                        <a:lnTo>
                          <a:pt x="935117" y="1619250"/>
                        </a:lnTo>
                        <a:cubicBezTo>
                          <a:pt x="935117" y="1619250"/>
                          <a:pt x="935117" y="1620203"/>
                          <a:pt x="935117" y="1620203"/>
                        </a:cubicBezTo>
                        <a:lnTo>
                          <a:pt x="714" y="0"/>
                        </a:lnTo>
                        <a:cubicBezTo>
                          <a:pt x="-238" y="0"/>
                          <a:pt x="-238" y="0"/>
                          <a:pt x="714"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orma libre: forma 692">
                    <a:extLst>
                      <a:ext uri="{FF2B5EF4-FFF2-40B4-BE49-F238E27FC236}">
                        <a16:creationId xmlns:a16="http://schemas.microsoft.com/office/drawing/2014/main" id="{88C8D73E-FFBD-0B7C-143D-B3BE1C7A0783}"/>
                      </a:ext>
                    </a:extLst>
                  </p:cNvPr>
                  <p:cNvSpPr/>
                  <p:nvPr/>
                </p:nvSpPr>
                <p:spPr>
                  <a:xfrm>
                    <a:off x="7091467" y="4477624"/>
                    <a:ext cx="940117" cy="1624012"/>
                  </a:xfrm>
                  <a:custGeom>
                    <a:avLst/>
                    <a:gdLst>
                      <a:gd name="connsiteX0" fmla="*/ 4763 w 940117"/>
                      <a:gd name="connsiteY0" fmla="*/ 0 h 1624012"/>
                      <a:gd name="connsiteX1" fmla="*/ 940118 w 940117"/>
                      <a:gd name="connsiteY1" fmla="*/ 1620203 h 1624012"/>
                      <a:gd name="connsiteX2" fmla="*/ 938213 w 940117"/>
                      <a:gd name="connsiteY2" fmla="*/ 1624013 h 1624012"/>
                      <a:gd name="connsiteX3" fmla="*/ 0 w 940117"/>
                      <a:gd name="connsiteY3" fmla="*/ 0 h 1624012"/>
                      <a:gd name="connsiteX4" fmla="*/ 4763 w 940117"/>
                      <a:gd name="connsiteY4" fmla="*/ 0 h 162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0117" h="1624012">
                        <a:moveTo>
                          <a:pt x="4763" y="0"/>
                        </a:moveTo>
                        <a:lnTo>
                          <a:pt x="940118" y="1620203"/>
                        </a:lnTo>
                        <a:cubicBezTo>
                          <a:pt x="939165" y="1621155"/>
                          <a:pt x="939165" y="1623060"/>
                          <a:pt x="938213" y="1624013"/>
                        </a:cubicBezTo>
                        <a:lnTo>
                          <a:pt x="0" y="0"/>
                        </a:lnTo>
                        <a:cubicBezTo>
                          <a:pt x="1905" y="0"/>
                          <a:pt x="2858" y="0"/>
                          <a:pt x="476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orma libre: forma 693">
                    <a:extLst>
                      <a:ext uri="{FF2B5EF4-FFF2-40B4-BE49-F238E27FC236}">
                        <a16:creationId xmlns:a16="http://schemas.microsoft.com/office/drawing/2014/main" id="{4069BB94-4DE6-BF5A-7965-9CD644534E41}"/>
                      </a:ext>
                    </a:extLst>
                  </p:cNvPr>
                  <p:cNvSpPr/>
                  <p:nvPr/>
                </p:nvSpPr>
                <p:spPr>
                  <a:xfrm>
                    <a:off x="7087657" y="4477624"/>
                    <a:ext cx="941069" cy="1627822"/>
                  </a:xfrm>
                  <a:custGeom>
                    <a:avLst/>
                    <a:gdLst>
                      <a:gd name="connsiteX0" fmla="*/ 3810 w 941069"/>
                      <a:gd name="connsiteY0" fmla="*/ 0 h 1627822"/>
                      <a:gd name="connsiteX1" fmla="*/ 941070 w 941069"/>
                      <a:gd name="connsiteY1" fmla="*/ 1624013 h 1627822"/>
                      <a:gd name="connsiteX2" fmla="*/ 939165 w 941069"/>
                      <a:gd name="connsiteY2" fmla="*/ 1627823 h 1627822"/>
                      <a:gd name="connsiteX3" fmla="*/ 0 w 941069"/>
                      <a:gd name="connsiteY3" fmla="*/ 0 h 1627822"/>
                      <a:gd name="connsiteX4" fmla="*/ 3810 w 941069"/>
                      <a:gd name="connsiteY4" fmla="*/ 0 h 1627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069" h="1627822">
                        <a:moveTo>
                          <a:pt x="3810" y="0"/>
                        </a:moveTo>
                        <a:lnTo>
                          <a:pt x="941070" y="1624013"/>
                        </a:lnTo>
                        <a:cubicBezTo>
                          <a:pt x="940118" y="1624965"/>
                          <a:pt x="940118" y="1626870"/>
                          <a:pt x="939165" y="1627823"/>
                        </a:cubicBezTo>
                        <a:lnTo>
                          <a:pt x="0" y="0"/>
                        </a:lnTo>
                        <a:cubicBezTo>
                          <a:pt x="953" y="0"/>
                          <a:pt x="2858"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orma libre: forma 694">
                    <a:extLst>
                      <a:ext uri="{FF2B5EF4-FFF2-40B4-BE49-F238E27FC236}">
                        <a16:creationId xmlns:a16="http://schemas.microsoft.com/office/drawing/2014/main" id="{A08B367D-D6C9-4925-A589-AE1991D24C95}"/>
                      </a:ext>
                    </a:extLst>
                  </p:cNvPr>
                  <p:cNvSpPr/>
                  <p:nvPr/>
                </p:nvSpPr>
                <p:spPr>
                  <a:xfrm>
                    <a:off x="7083847" y="4477624"/>
                    <a:ext cx="942975" cy="1630680"/>
                  </a:xfrm>
                  <a:custGeom>
                    <a:avLst/>
                    <a:gdLst>
                      <a:gd name="connsiteX0" fmla="*/ 3810 w 942975"/>
                      <a:gd name="connsiteY0" fmla="*/ 0 h 1630680"/>
                      <a:gd name="connsiteX1" fmla="*/ 942975 w 942975"/>
                      <a:gd name="connsiteY1" fmla="*/ 1627823 h 1630680"/>
                      <a:gd name="connsiteX2" fmla="*/ 941070 w 942975"/>
                      <a:gd name="connsiteY2" fmla="*/ 1630680 h 1630680"/>
                      <a:gd name="connsiteX3" fmla="*/ 0 w 942975"/>
                      <a:gd name="connsiteY3" fmla="*/ 0 h 1630680"/>
                      <a:gd name="connsiteX4" fmla="*/ 3810 w 942975"/>
                      <a:gd name="connsiteY4" fmla="*/ 0 h 1630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975" h="1630680">
                        <a:moveTo>
                          <a:pt x="3810" y="0"/>
                        </a:moveTo>
                        <a:lnTo>
                          <a:pt x="942975" y="1627823"/>
                        </a:lnTo>
                        <a:cubicBezTo>
                          <a:pt x="942023" y="1628775"/>
                          <a:pt x="942023" y="1629728"/>
                          <a:pt x="941070" y="1630680"/>
                        </a:cubicBezTo>
                        <a:lnTo>
                          <a:pt x="0" y="0"/>
                        </a:lnTo>
                        <a:cubicBezTo>
                          <a:pt x="953" y="0"/>
                          <a:pt x="1905"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orma libre: forma 695">
                    <a:extLst>
                      <a:ext uri="{FF2B5EF4-FFF2-40B4-BE49-F238E27FC236}">
                        <a16:creationId xmlns:a16="http://schemas.microsoft.com/office/drawing/2014/main" id="{643E5D5F-B672-F533-98E2-DCFCD2CC63A0}"/>
                      </a:ext>
                    </a:extLst>
                  </p:cNvPr>
                  <p:cNvSpPr/>
                  <p:nvPr/>
                </p:nvSpPr>
                <p:spPr>
                  <a:xfrm>
                    <a:off x="7080037" y="4477624"/>
                    <a:ext cx="944880" cy="1633537"/>
                  </a:xfrm>
                  <a:custGeom>
                    <a:avLst/>
                    <a:gdLst>
                      <a:gd name="connsiteX0" fmla="*/ 3810 w 944880"/>
                      <a:gd name="connsiteY0" fmla="*/ 0 h 1633537"/>
                      <a:gd name="connsiteX1" fmla="*/ 944880 w 944880"/>
                      <a:gd name="connsiteY1" fmla="*/ 1630680 h 1633537"/>
                      <a:gd name="connsiteX2" fmla="*/ 942975 w 944880"/>
                      <a:gd name="connsiteY2" fmla="*/ 1633538 h 1633537"/>
                      <a:gd name="connsiteX3" fmla="*/ 0 w 944880"/>
                      <a:gd name="connsiteY3" fmla="*/ 0 h 1633537"/>
                      <a:gd name="connsiteX4" fmla="*/ 3810 w 944880"/>
                      <a:gd name="connsiteY4" fmla="*/ 0 h 1633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880" h="1633537">
                        <a:moveTo>
                          <a:pt x="3810" y="0"/>
                        </a:moveTo>
                        <a:lnTo>
                          <a:pt x="944880" y="1630680"/>
                        </a:lnTo>
                        <a:cubicBezTo>
                          <a:pt x="943927" y="1631632"/>
                          <a:pt x="943927" y="1632585"/>
                          <a:pt x="942975" y="1633538"/>
                        </a:cubicBezTo>
                        <a:lnTo>
                          <a:pt x="0" y="0"/>
                        </a:lnTo>
                        <a:cubicBezTo>
                          <a:pt x="952" y="0"/>
                          <a:pt x="2857"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orma libre: forma 696">
                    <a:extLst>
                      <a:ext uri="{FF2B5EF4-FFF2-40B4-BE49-F238E27FC236}">
                        <a16:creationId xmlns:a16="http://schemas.microsoft.com/office/drawing/2014/main" id="{FD29686C-6333-8B27-553B-A052748EEB80}"/>
                      </a:ext>
                    </a:extLst>
                  </p:cNvPr>
                  <p:cNvSpPr/>
                  <p:nvPr/>
                </p:nvSpPr>
                <p:spPr>
                  <a:xfrm>
                    <a:off x="7077180" y="4477624"/>
                    <a:ext cx="945832" cy="1636394"/>
                  </a:xfrm>
                  <a:custGeom>
                    <a:avLst/>
                    <a:gdLst>
                      <a:gd name="connsiteX0" fmla="*/ 2858 w 945832"/>
                      <a:gd name="connsiteY0" fmla="*/ 0 h 1636394"/>
                      <a:gd name="connsiteX1" fmla="*/ 945833 w 945832"/>
                      <a:gd name="connsiteY1" fmla="*/ 1633538 h 1636394"/>
                      <a:gd name="connsiteX2" fmla="*/ 943928 w 945832"/>
                      <a:gd name="connsiteY2" fmla="*/ 1636395 h 1636394"/>
                      <a:gd name="connsiteX3" fmla="*/ 0 w 945832"/>
                      <a:gd name="connsiteY3" fmla="*/ 0 h 1636394"/>
                      <a:gd name="connsiteX4" fmla="*/ 2858 w 945832"/>
                      <a:gd name="connsiteY4" fmla="*/ 0 h 1636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832" h="1636394">
                        <a:moveTo>
                          <a:pt x="2858" y="0"/>
                        </a:moveTo>
                        <a:lnTo>
                          <a:pt x="945833" y="1633538"/>
                        </a:lnTo>
                        <a:cubicBezTo>
                          <a:pt x="944880" y="1634490"/>
                          <a:pt x="944880" y="1635443"/>
                          <a:pt x="943928" y="1636395"/>
                        </a:cubicBezTo>
                        <a:lnTo>
                          <a:pt x="0" y="0"/>
                        </a:lnTo>
                        <a:cubicBezTo>
                          <a:pt x="952" y="0"/>
                          <a:pt x="1905" y="0"/>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orma libre: forma 697">
                    <a:extLst>
                      <a:ext uri="{FF2B5EF4-FFF2-40B4-BE49-F238E27FC236}">
                        <a16:creationId xmlns:a16="http://schemas.microsoft.com/office/drawing/2014/main" id="{B0C20840-265B-1334-0033-F3612A1D2C9D}"/>
                      </a:ext>
                    </a:extLst>
                  </p:cNvPr>
                  <p:cNvSpPr/>
                  <p:nvPr/>
                </p:nvSpPr>
                <p:spPr>
                  <a:xfrm>
                    <a:off x="7073369" y="4477624"/>
                    <a:ext cx="948690" cy="1639252"/>
                  </a:xfrm>
                  <a:custGeom>
                    <a:avLst/>
                    <a:gdLst>
                      <a:gd name="connsiteX0" fmla="*/ 3810 w 948690"/>
                      <a:gd name="connsiteY0" fmla="*/ 0 h 1639252"/>
                      <a:gd name="connsiteX1" fmla="*/ 948690 w 948690"/>
                      <a:gd name="connsiteY1" fmla="*/ 1636395 h 1639252"/>
                      <a:gd name="connsiteX2" fmla="*/ 946785 w 948690"/>
                      <a:gd name="connsiteY2" fmla="*/ 1639253 h 1639252"/>
                      <a:gd name="connsiteX3" fmla="*/ 0 w 948690"/>
                      <a:gd name="connsiteY3" fmla="*/ 0 h 1639252"/>
                      <a:gd name="connsiteX4" fmla="*/ 3810 w 948690"/>
                      <a:gd name="connsiteY4" fmla="*/ 0 h 1639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8690" h="1639252">
                        <a:moveTo>
                          <a:pt x="3810" y="0"/>
                        </a:moveTo>
                        <a:lnTo>
                          <a:pt x="948690" y="1636395"/>
                        </a:lnTo>
                        <a:cubicBezTo>
                          <a:pt x="947738" y="1637348"/>
                          <a:pt x="947738" y="1638300"/>
                          <a:pt x="946785" y="1639253"/>
                        </a:cubicBezTo>
                        <a:lnTo>
                          <a:pt x="0" y="0"/>
                        </a:lnTo>
                        <a:cubicBezTo>
                          <a:pt x="953" y="0"/>
                          <a:pt x="1905"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orma libre: forma 698">
                    <a:extLst>
                      <a:ext uri="{FF2B5EF4-FFF2-40B4-BE49-F238E27FC236}">
                        <a16:creationId xmlns:a16="http://schemas.microsoft.com/office/drawing/2014/main" id="{0A7F2A1D-F6AB-7DF6-6900-F9058566428A}"/>
                      </a:ext>
                    </a:extLst>
                  </p:cNvPr>
                  <p:cNvSpPr/>
                  <p:nvPr/>
                </p:nvSpPr>
                <p:spPr>
                  <a:xfrm>
                    <a:off x="7070512" y="4477624"/>
                    <a:ext cx="949642" cy="1642109"/>
                  </a:xfrm>
                  <a:custGeom>
                    <a:avLst/>
                    <a:gdLst>
                      <a:gd name="connsiteX0" fmla="*/ 2857 w 949642"/>
                      <a:gd name="connsiteY0" fmla="*/ 0 h 1642109"/>
                      <a:gd name="connsiteX1" fmla="*/ 949643 w 949642"/>
                      <a:gd name="connsiteY1" fmla="*/ 1639253 h 1642109"/>
                      <a:gd name="connsiteX2" fmla="*/ 947738 w 949642"/>
                      <a:gd name="connsiteY2" fmla="*/ 1642110 h 1642109"/>
                      <a:gd name="connsiteX3" fmla="*/ 0 w 949642"/>
                      <a:gd name="connsiteY3" fmla="*/ 0 h 1642109"/>
                      <a:gd name="connsiteX4" fmla="*/ 2857 w 949642"/>
                      <a:gd name="connsiteY4" fmla="*/ 0 h 1642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642" h="1642109">
                        <a:moveTo>
                          <a:pt x="2857" y="0"/>
                        </a:moveTo>
                        <a:lnTo>
                          <a:pt x="949643" y="1639253"/>
                        </a:lnTo>
                        <a:cubicBezTo>
                          <a:pt x="948690" y="1640205"/>
                          <a:pt x="948690" y="1641157"/>
                          <a:pt x="947738" y="1642110"/>
                        </a:cubicBezTo>
                        <a:lnTo>
                          <a:pt x="0" y="0"/>
                        </a:lnTo>
                        <a:cubicBezTo>
                          <a:pt x="952" y="0"/>
                          <a:pt x="1905" y="0"/>
                          <a:pt x="2857"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orma libre: forma 699">
                    <a:extLst>
                      <a:ext uri="{FF2B5EF4-FFF2-40B4-BE49-F238E27FC236}">
                        <a16:creationId xmlns:a16="http://schemas.microsoft.com/office/drawing/2014/main" id="{43FA2574-193A-20E3-64D9-B678F6A2D907}"/>
                      </a:ext>
                    </a:extLst>
                  </p:cNvPr>
                  <p:cNvSpPr/>
                  <p:nvPr/>
                </p:nvSpPr>
                <p:spPr>
                  <a:xfrm>
                    <a:off x="7066702" y="4477624"/>
                    <a:ext cx="951547" cy="1644967"/>
                  </a:xfrm>
                  <a:custGeom>
                    <a:avLst/>
                    <a:gdLst>
                      <a:gd name="connsiteX0" fmla="*/ 3810 w 951547"/>
                      <a:gd name="connsiteY0" fmla="*/ 0 h 1644967"/>
                      <a:gd name="connsiteX1" fmla="*/ 951548 w 951547"/>
                      <a:gd name="connsiteY1" fmla="*/ 1642110 h 1644967"/>
                      <a:gd name="connsiteX2" fmla="*/ 949643 w 951547"/>
                      <a:gd name="connsiteY2" fmla="*/ 1644968 h 1644967"/>
                      <a:gd name="connsiteX3" fmla="*/ 0 w 951547"/>
                      <a:gd name="connsiteY3" fmla="*/ 0 h 1644967"/>
                      <a:gd name="connsiteX4" fmla="*/ 3810 w 951547"/>
                      <a:gd name="connsiteY4" fmla="*/ 0 h 1644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547" h="1644967">
                        <a:moveTo>
                          <a:pt x="3810" y="0"/>
                        </a:moveTo>
                        <a:lnTo>
                          <a:pt x="951548" y="1642110"/>
                        </a:lnTo>
                        <a:cubicBezTo>
                          <a:pt x="950595" y="1643063"/>
                          <a:pt x="950595" y="1644015"/>
                          <a:pt x="949643" y="1644968"/>
                        </a:cubicBezTo>
                        <a:lnTo>
                          <a:pt x="0" y="0"/>
                        </a:lnTo>
                        <a:cubicBezTo>
                          <a:pt x="1905" y="0"/>
                          <a:pt x="2858"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orma libre: forma 700">
                    <a:extLst>
                      <a:ext uri="{FF2B5EF4-FFF2-40B4-BE49-F238E27FC236}">
                        <a16:creationId xmlns:a16="http://schemas.microsoft.com/office/drawing/2014/main" id="{8D25C3A6-5C5C-4A34-8315-22E3230ED80F}"/>
                      </a:ext>
                    </a:extLst>
                  </p:cNvPr>
                  <p:cNvSpPr/>
                  <p:nvPr/>
                </p:nvSpPr>
                <p:spPr>
                  <a:xfrm>
                    <a:off x="7063844" y="4477624"/>
                    <a:ext cx="952500" cy="1647825"/>
                  </a:xfrm>
                  <a:custGeom>
                    <a:avLst/>
                    <a:gdLst>
                      <a:gd name="connsiteX0" fmla="*/ 2858 w 952500"/>
                      <a:gd name="connsiteY0" fmla="*/ 0 h 1647825"/>
                      <a:gd name="connsiteX1" fmla="*/ 952500 w 952500"/>
                      <a:gd name="connsiteY1" fmla="*/ 1644968 h 1647825"/>
                      <a:gd name="connsiteX2" fmla="*/ 950595 w 952500"/>
                      <a:gd name="connsiteY2" fmla="*/ 1647825 h 1647825"/>
                      <a:gd name="connsiteX3" fmla="*/ 0 w 952500"/>
                      <a:gd name="connsiteY3" fmla="*/ 0 h 1647825"/>
                      <a:gd name="connsiteX4" fmla="*/ 2858 w 952500"/>
                      <a:gd name="connsiteY4" fmla="*/ 0 h 1647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0" h="1647825">
                        <a:moveTo>
                          <a:pt x="2858" y="0"/>
                        </a:moveTo>
                        <a:lnTo>
                          <a:pt x="952500" y="1644968"/>
                        </a:lnTo>
                        <a:cubicBezTo>
                          <a:pt x="951548" y="1645920"/>
                          <a:pt x="951548" y="1646873"/>
                          <a:pt x="950595" y="1647825"/>
                        </a:cubicBezTo>
                        <a:lnTo>
                          <a:pt x="0" y="0"/>
                        </a:lnTo>
                        <a:cubicBezTo>
                          <a:pt x="953" y="0"/>
                          <a:pt x="1905" y="0"/>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orma libre: forma 701">
                    <a:extLst>
                      <a:ext uri="{FF2B5EF4-FFF2-40B4-BE49-F238E27FC236}">
                        <a16:creationId xmlns:a16="http://schemas.microsoft.com/office/drawing/2014/main" id="{D84C908F-F807-9BCD-4ADE-D031526B8465}"/>
                      </a:ext>
                    </a:extLst>
                  </p:cNvPr>
                  <p:cNvSpPr/>
                  <p:nvPr/>
                </p:nvSpPr>
                <p:spPr>
                  <a:xfrm>
                    <a:off x="7060987" y="4477624"/>
                    <a:ext cx="954405" cy="1650682"/>
                  </a:xfrm>
                  <a:custGeom>
                    <a:avLst/>
                    <a:gdLst>
                      <a:gd name="connsiteX0" fmla="*/ 2857 w 954405"/>
                      <a:gd name="connsiteY0" fmla="*/ 0 h 1650682"/>
                      <a:gd name="connsiteX1" fmla="*/ 954405 w 954405"/>
                      <a:gd name="connsiteY1" fmla="*/ 1647825 h 1650682"/>
                      <a:gd name="connsiteX2" fmla="*/ 952500 w 954405"/>
                      <a:gd name="connsiteY2" fmla="*/ 1650682 h 1650682"/>
                      <a:gd name="connsiteX3" fmla="*/ 0 w 954405"/>
                      <a:gd name="connsiteY3" fmla="*/ 0 h 1650682"/>
                      <a:gd name="connsiteX4" fmla="*/ 2857 w 954405"/>
                      <a:gd name="connsiteY4" fmla="*/ 0 h 1650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5" h="1650682">
                        <a:moveTo>
                          <a:pt x="2857" y="0"/>
                        </a:moveTo>
                        <a:lnTo>
                          <a:pt x="954405" y="1647825"/>
                        </a:lnTo>
                        <a:cubicBezTo>
                          <a:pt x="953452" y="1648778"/>
                          <a:pt x="953452" y="1649730"/>
                          <a:pt x="952500" y="1650682"/>
                        </a:cubicBezTo>
                        <a:lnTo>
                          <a:pt x="0" y="0"/>
                        </a:lnTo>
                        <a:cubicBezTo>
                          <a:pt x="952" y="0"/>
                          <a:pt x="1905" y="0"/>
                          <a:pt x="2857"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orma libre: forma 702">
                    <a:extLst>
                      <a:ext uri="{FF2B5EF4-FFF2-40B4-BE49-F238E27FC236}">
                        <a16:creationId xmlns:a16="http://schemas.microsoft.com/office/drawing/2014/main" id="{8E4C7C3D-B04E-0C3C-5D10-711A4A938675}"/>
                      </a:ext>
                    </a:extLst>
                  </p:cNvPr>
                  <p:cNvSpPr/>
                  <p:nvPr/>
                </p:nvSpPr>
                <p:spPr>
                  <a:xfrm>
                    <a:off x="7057177" y="4477624"/>
                    <a:ext cx="956309" cy="1653540"/>
                  </a:xfrm>
                  <a:custGeom>
                    <a:avLst/>
                    <a:gdLst>
                      <a:gd name="connsiteX0" fmla="*/ 3810 w 956309"/>
                      <a:gd name="connsiteY0" fmla="*/ 0 h 1653540"/>
                      <a:gd name="connsiteX1" fmla="*/ 956310 w 956309"/>
                      <a:gd name="connsiteY1" fmla="*/ 1650682 h 1653540"/>
                      <a:gd name="connsiteX2" fmla="*/ 954405 w 956309"/>
                      <a:gd name="connsiteY2" fmla="*/ 1653540 h 1653540"/>
                      <a:gd name="connsiteX3" fmla="*/ 0 w 956309"/>
                      <a:gd name="connsiteY3" fmla="*/ 0 h 1653540"/>
                      <a:gd name="connsiteX4" fmla="*/ 3810 w 956309"/>
                      <a:gd name="connsiteY4" fmla="*/ 0 h 1653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309" h="1653540">
                        <a:moveTo>
                          <a:pt x="3810" y="0"/>
                        </a:moveTo>
                        <a:lnTo>
                          <a:pt x="956310" y="1650682"/>
                        </a:lnTo>
                        <a:cubicBezTo>
                          <a:pt x="955358" y="1651635"/>
                          <a:pt x="955358" y="1652588"/>
                          <a:pt x="954405" y="1653540"/>
                        </a:cubicBezTo>
                        <a:lnTo>
                          <a:pt x="0" y="0"/>
                        </a:lnTo>
                        <a:cubicBezTo>
                          <a:pt x="953" y="0"/>
                          <a:pt x="1905"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orma libre: forma 703">
                    <a:extLst>
                      <a:ext uri="{FF2B5EF4-FFF2-40B4-BE49-F238E27FC236}">
                        <a16:creationId xmlns:a16="http://schemas.microsoft.com/office/drawing/2014/main" id="{B6819C44-2DCB-775D-811B-DFAB81638314}"/>
                      </a:ext>
                    </a:extLst>
                  </p:cNvPr>
                  <p:cNvSpPr/>
                  <p:nvPr/>
                </p:nvSpPr>
                <p:spPr>
                  <a:xfrm>
                    <a:off x="7054319" y="4477624"/>
                    <a:ext cx="957262" cy="1656397"/>
                  </a:xfrm>
                  <a:custGeom>
                    <a:avLst/>
                    <a:gdLst>
                      <a:gd name="connsiteX0" fmla="*/ 2858 w 957262"/>
                      <a:gd name="connsiteY0" fmla="*/ 0 h 1656397"/>
                      <a:gd name="connsiteX1" fmla="*/ 957263 w 957262"/>
                      <a:gd name="connsiteY1" fmla="*/ 1653540 h 1656397"/>
                      <a:gd name="connsiteX2" fmla="*/ 955358 w 957262"/>
                      <a:gd name="connsiteY2" fmla="*/ 1656398 h 1656397"/>
                      <a:gd name="connsiteX3" fmla="*/ 0 w 957262"/>
                      <a:gd name="connsiteY3" fmla="*/ 0 h 1656397"/>
                      <a:gd name="connsiteX4" fmla="*/ 2858 w 957262"/>
                      <a:gd name="connsiteY4" fmla="*/ 0 h 1656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262" h="1656397">
                        <a:moveTo>
                          <a:pt x="2858" y="0"/>
                        </a:moveTo>
                        <a:lnTo>
                          <a:pt x="957263" y="1653540"/>
                        </a:lnTo>
                        <a:cubicBezTo>
                          <a:pt x="956310" y="1654493"/>
                          <a:pt x="956310" y="1655445"/>
                          <a:pt x="955358" y="1656398"/>
                        </a:cubicBezTo>
                        <a:lnTo>
                          <a:pt x="0" y="0"/>
                        </a:lnTo>
                        <a:cubicBezTo>
                          <a:pt x="953" y="0"/>
                          <a:pt x="1905" y="0"/>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orma libre: forma 704">
                    <a:extLst>
                      <a:ext uri="{FF2B5EF4-FFF2-40B4-BE49-F238E27FC236}">
                        <a16:creationId xmlns:a16="http://schemas.microsoft.com/office/drawing/2014/main" id="{4549C4F9-1922-0FFB-C7D5-233E4C4BDB42}"/>
                      </a:ext>
                    </a:extLst>
                  </p:cNvPr>
                  <p:cNvSpPr/>
                  <p:nvPr/>
                </p:nvSpPr>
                <p:spPr>
                  <a:xfrm>
                    <a:off x="7050510" y="4477624"/>
                    <a:ext cx="960120" cy="1659255"/>
                  </a:xfrm>
                  <a:custGeom>
                    <a:avLst/>
                    <a:gdLst>
                      <a:gd name="connsiteX0" fmla="*/ 3810 w 960120"/>
                      <a:gd name="connsiteY0" fmla="*/ 0 h 1659255"/>
                      <a:gd name="connsiteX1" fmla="*/ 960120 w 960120"/>
                      <a:gd name="connsiteY1" fmla="*/ 1656398 h 1659255"/>
                      <a:gd name="connsiteX2" fmla="*/ 958215 w 960120"/>
                      <a:gd name="connsiteY2" fmla="*/ 1659255 h 1659255"/>
                      <a:gd name="connsiteX3" fmla="*/ 0 w 960120"/>
                      <a:gd name="connsiteY3" fmla="*/ 0 h 1659255"/>
                      <a:gd name="connsiteX4" fmla="*/ 3810 w 960120"/>
                      <a:gd name="connsiteY4" fmla="*/ 0 h 1659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120" h="1659255">
                        <a:moveTo>
                          <a:pt x="3810" y="0"/>
                        </a:moveTo>
                        <a:lnTo>
                          <a:pt x="960120" y="1656398"/>
                        </a:lnTo>
                        <a:cubicBezTo>
                          <a:pt x="959168" y="1657350"/>
                          <a:pt x="959168" y="1658303"/>
                          <a:pt x="958215" y="1659255"/>
                        </a:cubicBezTo>
                        <a:lnTo>
                          <a:pt x="0" y="0"/>
                        </a:lnTo>
                        <a:cubicBezTo>
                          <a:pt x="953" y="0"/>
                          <a:pt x="1905"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orma libre: forma 705">
                    <a:extLst>
                      <a:ext uri="{FF2B5EF4-FFF2-40B4-BE49-F238E27FC236}">
                        <a16:creationId xmlns:a16="http://schemas.microsoft.com/office/drawing/2014/main" id="{A5DA7E79-FE28-55BE-D353-1899430E61F7}"/>
                      </a:ext>
                    </a:extLst>
                  </p:cNvPr>
                  <p:cNvSpPr/>
                  <p:nvPr/>
                </p:nvSpPr>
                <p:spPr>
                  <a:xfrm>
                    <a:off x="7046700" y="4477624"/>
                    <a:ext cx="962024" cy="1662112"/>
                  </a:xfrm>
                  <a:custGeom>
                    <a:avLst/>
                    <a:gdLst>
                      <a:gd name="connsiteX0" fmla="*/ 3810 w 962024"/>
                      <a:gd name="connsiteY0" fmla="*/ 0 h 1662112"/>
                      <a:gd name="connsiteX1" fmla="*/ 962025 w 962024"/>
                      <a:gd name="connsiteY1" fmla="*/ 1659255 h 1662112"/>
                      <a:gd name="connsiteX2" fmla="*/ 960120 w 962024"/>
                      <a:gd name="connsiteY2" fmla="*/ 1662113 h 1662112"/>
                      <a:gd name="connsiteX3" fmla="*/ 0 w 962024"/>
                      <a:gd name="connsiteY3" fmla="*/ 0 h 1662112"/>
                      <a:gd name="connsiteX4" fmla="*/ 3810 w 962024"/>
                      <a:gd name="connsiteY4" fmla="*/ 0 h 1662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4" h="1662112">
                        <a:moveTo>
                          <a:pt x="3810" y="0"/>
                        </a:moveTo>
                        <a:lnTo>
                          <a:pt x="962025" y="1659255"/>
                        </a:lnTo>
                        <a:cubicBezTo>
                          <a:pt x="961073" y="1660207"/>
                          <a:pt x="961073" y="1661160"/>
                          <a:pt x="960120" y="1662113"/>
                        </a:cubicBezTo>
                        <a:lnTo>
                          <a:pt x="0" y="0"/>
                        </a:lnTo>
                        <a:cubicBezTo>
                          <a:pt x="952" y="0"/>
                          <a:pt x="1905"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orma libre: forma 706">
                    <a:extLst>
                      <a:ext uri="{FF2B5EF4-FFF2-40B4-BE49-F238E27FC236}">
                        <a16:creationId xmlns:a16="http://schemas.microsoft.com/office/drawing/2014/main" id="{AC09A493-4BF4-36A1-BA5E-0A3201266FC2}"/>
                      </a:ext>
                    </a:extLst>
                  </p:cNvPr>
                  <p:cNvSpPr/>
                  <p:nvPr/>
                </p:nvSpPr>
                <p:spPr>
                  <a:xfrm>
                    <a:off x="7042889" y="4477624"/>
                    <a:ext cx="963930" cy="1666875"/>
                  </a:xfrm>
                  <a:custGeom>
                    <a:avLst/>
                    <a:gdLst>
                      <a:gd name="connsiteX0" fmla="*/ 3810 w 963930"/>
                      <a:gd name="connsiteY0" fmla="*/ 0 h 1666875"/>
                      <a:gd name="connsiteX1" fmla="*/ 963930 w 963930"/>
                      <a:gd name="connsiteY1" fmla="*/ 1663065 h 1666875"/>
                      <a:gd name="connsiteX2" fmla="*/ 962025 w 963930"/>
                      <a:gd name="connsiteY2" fmla="*/ 1666875 h 1666875"/>
                      <a:gd name="connsiteX3" fmla="*/ 0 w 963930"/>
                      <a:gd name="connsiteY3" fmla="*/ 0 h 1666875"/>
                      <a:gd name="connsiteX4" fmla="*/ 3810 w 963930"/>
                      <a:gd name="connsiteY4" fmla="*/ 0 h 166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930" h="1666875">
                        <a:moveTo>
                          <a:pt x="3810" y="0"/>
                        </a:moveTo>
                        <a:lnTo>
                          <a:pt x="963930" y="1663065"/>
                        </a:lnTo>
                        <a:cubicBezTo>
                          <a:pt x="962978" y="1664018"/>
                          <a:pt x="962978" y="1664970"/>
                          <a:pt x="962025" y="1666875"/>
                        </a:cubicBezTo>
                        <a:lnTo>
                          <a:pt x="0" y="0"/>
                        </a:lnTo>
                        <a:cubicBezTo>
                          <a:pt x="953" y="0"/>
                          <a:pt x="2858"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orma libre: forma 707">
                    <a:extLst>
                      <a:ext uri="{FF2B5EF4-FFF2-40B4-BE49-F238E27FC236}">
                        <a16:creationId xmlns:a16="http://schemas.microsoft.com/office/drawing/2014/main" id="{AA5D4A32-35BD-8328-5FA6-A238D790667B}"/>
                      </a:ext>
                    </a:extLst>
                  </p:cNvPr>
                  <p:cNvSpPr/>
                  <p:nvPr/>
                </p:nvSpPr>
                <p:spPr>
                  <a:xfrm>
                    <a:off x="7038127" y="4477624"/>
                    <a:ext cx="966787" cy="1669732"/>
                  </a:xfrm>
                  <a:custGeom>
                    <a:avLst/>
                    <a:gdLst>
                      <a:gd name="connsiteX0" fmla="*/ 4763 w 966787"/>
                      <a:gd name="connsiteY0" fmla="*/ 0 h 1669732"/>
                      <a:gd name="connsiteX1" fmla="*/ 966788 w 966787"/>
                      <a:gd name="connsiteY1" fmla="*/ 1665923 h 1669732"/>
                      <a:gd name="connsiteX2" fmla="*/ 964883 w 966787"/>
                      <a:gd name="connsiteY2" fmla="*/ 1669732 h 1669732"/>
                      <a:gd name="connsiteX3" fmla="*/ 0 w 966787"/>
                      <a:gd name="connsiteY3" fmla="*/ 0 h 1669732"/>
                      <a:gd name="connsiteX4" fmla="*/ 4763 w 966787"/>
                      <a:gd name="connsiteY4" fmla="*/ 0 h 1669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787" h="1669732">
                        <a:moveTo>
                          <a:pt x="4763" y="0"/>
                        </a:moveTo>
                        <a:lnTo>
                          <a:pt x="966788" y="1665923"/>
                        </a:lnTo>
                        <a:cubicBezTo>
                          <a:pt x="965835" y="1666875"/>
                          <a:pt x="965835" y="1668780"/>
                          <a:pt x="964883" y="1669732"/>
                        </a:cubicBezTo>
                        <a:lnTo>
                          <a:pt x="0" y="0"/>
                        </a:lnTo>
                        <a:cubicBezTo>
                          <a:pt x="1905" y="0"/>
                          <a:pt x="2858" y="0"/>
                          <a:pt x="476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orma libre: forma 708">
                    <a:extLst>
                      <a:ext uri="{FF2B5EF4-FFF2-40B4-BE49-F238E27FC236}">
                        <a16:creationId xmlns:a16="http://schemas.microsoft.com/office/drawing/2014/main" id="{D3CE7D5C-CF24-2D27-09B5-1051FC360D3D}"/>
                      </a:ext>
                    </a:extLst>
                  </p:cNvPr>
                  <p:cNvSpPr/>
                  <p:nvPr/>
                </p:nvSpPr>
                <p:spPr>
                  <a:xfrm>
                    <a:off x="7033364" y="4477624"/>
                    <a:ext cx="968692" cy="1673542"/>
                  </a:xfrm>
                  <a:custGeom>
                    <a:avLst/>
                    <a:gdLst>
                      <a:gd name="connsiteX0" fmla="*/ 4763 w 968692"/>
                      <a:gd name="connsiteY0" fmla="*/ 0 h 1673542"/>
                      <a:gd name="connsiteX1" fmla="*/ 968693 w 968692"/>
                      <a:gd name="connsiteY1" fmla="*/ 1669732 h 1673542"/>
                      <a:gd name="connsiteX2" fmla="*/ 966788 w 968692"/>
                      <a:gd name="connsiteY2" fmla="*/ 1673543 h 1673542"/>
                      <a:gd name="connsiteX3" fmla="*/ 0 w 968692"/>
                      <a:gd name="connsiteY3" fmla="*/ 0 h 1673542"/>
                      <a:gd name="connsiteX4" fmla="*/ 4763 w 968692"/>
                      <a:gd name="connsiteY4" fmla="*/ 0 h 1673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692" h="1673542">
                        <a:moveTo>
                          <a:pt x="4763" y="0"/>
                        </a:moveTo>
                        <a:lnTo>
                          <a:pt x="968693" y="1669732"/>
                        </a:lnTo>
                        <a:cubicBezTo>
                          <a:pt x="967740" y="1670685"/>
                          <a:pt x="966788" y="1672590"/>
                          <a:pt x="966788" y="1673543"/>
                        </a:cubicBezTo>
                        <a:lnTo>
                          <a:pt x="0" y="0"/>
                        </a:lnTo>
                        <a:cubicBezTo>
                          <a:pt x="1905" y="0"/>
                          <a:pt x="3810" y="0"/>
                          <a:pt x="476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orma libre: forma 709">
                    <a:extLst>
                      <a:ext uri="{FF2B5EF4-FFF2-40B4-BE49-F238E27FC236}">
                        <a16:creationId xmlns:a16="http://schemas.microsoft.com/office/drawing/2014/main" id="{9A1FDC22-AF3E-828A-CC46-B2946BE7E08D}"/>
                      </a:ext>
                    </a:extLst>
                  </p:cNvPr>
                  <p:cNvSpPr/>
                  <p:nvPr/>
                </p:nvSpPr>
                <p:spPr>
                  <a:xfrm>
                    <a:off x="7028602" y="4477624"/>
                    <a:ext cx="971549" cy="1678305"/>
                  </a:xfrm>
                  <a:custGeom>
                    <a:avLst/>
                    <a:gdLst>
                      <a:gd name="connsiteX0" fmla="*/ 4763 w 971549"/>
                      <a:gd name="connsiteY0" fmla="*/ 0 h 1678305"/>
                      <a:gd name="connsiteX1" fmla="*/ 971550 w 971549"/>
                      <a:gd name="connsiteY1" fmla="*/ 1673543 h 1678305"/>
                      <a:gd name="connsiteX2" fmla="*/ 968693 w 971549"/>
                      <a:gd name="connsiteY2" fmla="*/ 1678305 h 1678305"/>
                      <a:gd name="connsiteX3" fmla="*/ 0 w 971549"/>
                      <a:gd name="connsiteY3" fmla="*/ 0 h 1678305"/>
                      <a:gd name="connsiteX4" fmla="*/ 4763 w 971549"/>
                      <a:gd name="connsiteY4" fmla="*/ 0 h 1678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49" h="1678305">
                        <a:moveTo>
                          <a:pt x="4763" y="0"/>
                        </a:moveTo>
                        <a:lnTo>
                          <a:pt x="971550" y="1673543"/>
                        </a:lnTo>
                        <a:cubicBezTo>
                          <a:pt x="970598" y="1675448"/>
                          <a:pt x="969645" y="1676400"/>
                          <a:pt x="968693" y="1678305"/>
                        </a:cubicBezTo>
                        <a:lnTo>
                          <a:pt x="0" y="0"/>
                        </a:lnTo>
                        <a:cubicBezTo>
                          <a:pt x="1905" y="0"/>
                          <a:pt x="2858" y="0"/>
                          <a:pt x="476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orma libre: forma 710">
                    <a:extLst>
                      <a:ext uri="{FF2B5EF4-FFF2-40B4-BE49-F238E27FC236}">
                        <a16:creationId xmlns:a16="http://schemas.microsoft.com/office/drawing/2014/main" id="{07F359F6-C7BB-27AD-EAD2-1BC5C7874463}"/>
                      </a:ext>
                    </a:extLst>
                  </p:cNvPr>
                  <p:cNvSpPr/>
                  <p:nvPr/>
                </p:nvSpPr>
                <p:spPr>
                  <a:xfrm>
                    <a:off x="7021935" y="4477624"/>
                    <a:ext cx="975360" cy="1684019"/>
                  </a:xfrm>
                  <a:custGeom>
                    <a:avLst/>
                    <a:gdLst>
                      <a:gd name="connsiteX0" fmla="*/ 6667 w 975360"/>
                      <a:gd name="connsiteY0" fmla="*/ 0 h 1684019"/>
                      <a:gd name="connsiteX1" fmla="*/ 975360 w 975360"/>
                      <a:gd name="connsiteY1" fmla="*/ 1678305 h 1684019"/>
                      <a:gd name="connsiteX2" fmla="*/ 972503 w 975360"/>
                      <a:gd name="connsiteY2" fmla="*/ 1684020 h 1684019"/>
                      <a:gd name="connsiteX3" fmla="*/ 0 w 975360"/>
                      <a:gd name="connsiteY3" fmla="*/ 0 h 1684019"/>
                      <a:gd name="connsiteX4" fmla="*/ 6667 w 975360"/>
                      <a:gd name="connsiteY4" fmla="*/ 0 h 1684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360" h="1684019">
                        <a:moveTo>
                          <a:pt x="6667" y="0"/>
                        </a:moveTo>
                        <a:lnTo>
                          <a:pt x="975360" y="1678305"/>
                        </a:lnTo>
                        <a:cubicBezTo>
                          <a:pt x="974408" y="1680210"/>
                          <a:pt x="973455" y="1682115"/>
                          <a:pt x="972503" y="1684020"/>
                        </a:cubicBezTo>
                        <a:lnTo>
                          <a:pt x="0" y="0"/>
                        </a:lnTo>
                        <a:cubicBezTo>
                          <a:pt x="2858" y="0"/>
                          <a:pt x="4763" y="0"/>
                          <a:pt x="6667"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orma libre: forma 711">
                    <a:extLst>
                      <a:ext uri="{FF2B5EF4-FFF2-40B4-BE49-F238E27FC236}">
                        <a16:creationId xmlns:a16="http://schemas.microsoft.com/office/drawing/2014/main" id="{C2DE2E98-EEB3-2D2E-ABAF-9709F3C731BE}"/>
                      </a:ext>
                    </a:extLst>
                  </p:cNvPr>
                  <p:cNvSpPr/>
                  <p:nvPr/>
                </p:nvSpPr>
                <p:spPr>
                  <a:xfrm>
                    <a:off x="7015267" y="4477624"/>
                    <a:ext cx="979169" cy="1690687"/>
                  </a:xfrm>
                  <a:custGeom>
                    <a:avLst/>
                    <a:gdLst>
                      <a:gd name="connsiteX0" fmla="*/ 6667 w 979169"/>
                      <a:gd name="connsiteY0" fmla="*/ 0 h 1690687"/>
                      <a:gd name="connsiteX1" fmla="*/ 979170 w 979169"/>
                      <a:gd name="connsiteY1" fmla="*/ 1684020 h 1690687"/>
                      <a:gd name="connsiteX2" fmla="*/ 975360 w 979169"/>
                      <a:gd name="connsiteY2" fmla="*/ 1690688 h 1690687"/>
                      <a:gd name="connsiteX3" fmla="*/ 0 w 979169"/>
                      <a:gd name="connsiteY3" fmla="*/ 0 h 1690687"/>
                      <a:gd name="connsiteX4" fmla="*/ 6667 w 979169"/>
                      <a:gd name="connsiteY4" fmla="*/ 0 h 1690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169" h="1690687">
                        <a:moveTo>
                          <a:pt x="6667" y="0"/>
                        </a:moveTo>
                        <a:lnTo>
                          <a:pt x="979170" y="1684020"/>
                        </a:lnTo>
                        <a:cubicBezTo>
                          <a:pt x="978218" y="1685925"/>
                          <a:pt x="976313" y="1687830"/>
                          <a:pt x="975360" y="1690688"/>
                        </a:cubicBezTo>
                        <a:lnTo>
                          <a:pt x="0" y="0"/>
                        </a:lnTo>
                        <a:cubicBezTo>
                          <a:pt x="1905" y="0"/>
                          <a:pt x="4763" y="0"/>
                          <a:pt x="6667"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orma libre: forma 712">
                    <a:extLst>
                      <a:ext uri="{FF2B5EF4-FFF2-40B4-BE49-F238E27FC236}">
                        <a16:creationId xmlns:a16="http://schemas.microsoft.com/office/drawing/2014/main" id="{0B589493-A9D1-E190-63A0-7CBCBB02A5ED}"/>
                      </a:ext>
                    </a:extLst>
                  </p:cNvPr>
                  <p:cNvSpPr/>
                  <p:nvPr/>
                </p:nvSpPr>
                <p:spPr>
                  <a:xfrm>
                    <a:off x="7005742" y="4477624"/>
                    <a:ext cx="984884" cy="1698307"/>
                  </a:xfrm>
                  <a:custGeom>
                    <a:avLst/>
                    <a:gdLst>
                      <a:gd name="connsiteX0" fmla="*/ 9525 w 984884"/>
                      <a:gd name="connsiteY0" fmla="*/ 0 h 1698307"/>
                      <a:gd name="connsiteX1" fmla="*/ 984885 w 984884"/>
                      <a:gd name="connsiteY1" fmla="*/ 1689735 h 1698307"/>
                      <a:gd name="connsiteX2" fmla="*/ 980123 w 984884"/>
                      <a:gd name="connsiteY2" fmla="*/ 1698307 h 1698307"/>
                      <a:gd name="connsiteX3" fmla="*/ 0 w 984884"/>
                      <a:gd name="connsiteY3" fmla="*/ 0 h 1698307"/>
                      <a:gd name="connsiteX4" fmla="*/ 9525 w 984884"/>
                      <a:gd name="connsiteY4" fmla="*/ 0 h 1698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884" h="1698307">
                        <a:moveTo>
                          <a:pt x="9525" y="0"/>
                        </a:moveTo>
                        <a:lnTo>
                          <a:pt x="984885" y="1689735"/>
                        </a:lnTo>
                        <a:cubicBezTo>
                          <a:pt x="982980" y="1692593"/>
                          <a:pt x="982028" y="1695450"/>
                          <a:pt x="980123" y="1698307"/>
                        </a:cubicBezTo>
                        <a:lnTo>
                          <a:pt x="0" y="0"/>
                        </a:lnTo>
                        <a:cubicBezTo>
                          <a:pt x="2857" y="0"/>
                          <a:pt x="5715" y="0"/>
                          <a:pt x="952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orma libre: forma 713">
                    <a:extLst>
                      <a:ext uri="{FF2B5EF4-FFF2-40B4-BE49-F238E27FC236}">
                        <a16:creationId xmlns:a16="http://schemas.microsoft.com/office/drawing/2014/main" id="{DA765D41-C39E-5F29-6E1C-01815D6F9FC7}"/>
                      </a:ext>
                    </a:extLst>
                  </p:cNvPr>
                  <p:cNvSpPr/>
                  <p:nvPr/>
                </p:nvSpPr>
                <p:spPr>
                  <a:xfrm>
                    <a:off x="6964785" y="4477624"/>
                    <a:ext cx="1021079" cy="1733550"/>
                  </a:xfrm>
                  <a:custGeom>
                    <a:avLst/>
                    <a:gdLst>
                      <a:gd name="connsiteX0" fmla="*/ 40958 w 1021079"/>
                      <a:gd name="connsiteY0" fmla="*/ 0 h 1733550"/>
                      <a:gd name="connsiteX1" fmla="*/ 1021080 w 1021079"/>
                      <a:gd name="connsiteY1" fmla="*/ 1698307 h 1733550"/>
                      <a:gd name="connsiteX2" fmla="*/ 1001078 w 1021079"/>
                      <a:gd name="connsiteY2" fmla="*/ 1733550 h 1733550"/>
                      <a:gd name="connsiteX3" fmla="*/ 0 w 1021079"/>
                      <a:gd name="connsiteY3" fmla="*/ 0 h 1733550"/>
                      <a:gd name="connsiteX4" fmla="*/ 40958 w 1021079"/>
                      <a:gd name="connsiteY4" fmla="*/ 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079" h="1733550">
                        <a:moveTo>
                          <a:pt x="40958" y="0"/>
                        </a:moveTo>
                        <a:lnTo>
                          <a:pt x="1021080" y="1698307"/>
                        </a:lnTo>
                        <a:cubicBezTo>
                          <a:pt x="1008698" y="1720215"/>
                          <a:pt x="1001078" y="1733550"/>
                          <a:pt x="1001078" y="1733550"/>
                        </a:cubicBezTo>
                        <a:lnTo>
                          <a:pt x="0" y="0"/>
                        </a:lnTo>
                        <a:cubicBezTo>
                          <a:pt x="0" y="0"/>
                          <a:pt x="15240" y="0"/>
                          <a:pt x="409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58" name="Gráfico 436">
                <a:extLst>
                  <a:ext uri="{FF2B5EF4-FFF2-40B4-BE49-F238E27FC236}">
                    <a16:creationId xmlns:a16="http://schemas.microsoft.com/office/drawing/2014/main" id="{1875A94E-9B12-CFF8-4354-400A38C37426}"/>
                  </a:ext>
                </a:extLst>
              </p:cNvPr>
              <p:cNvGrpSpPr/>
              <p:nvPr/>
            </p:nvGrpSpPr>
            <p:grpSpPr>
              <a:xfrm>
                <a:off x="9901342" y="2744074"/>
                <a:ext cx="1066800" cy="1733550"/>
                <a:chOff x="9901342" y="2744074"/>
                <a:chExt cx="1066800" cy="1733550"/>
              </a:xfrm>
              <a:grpFill/>
            </p:grpSpPr>
            <p:sp>
              <p:nvSpPr>
                <p:cNvPr id="112" name="Forma libre: forma 662">
                  <a:extLst>
                    <a:ext uri="{FF2B5EF4-FFF2-40B4-BE49-F238E27FC236}">
                      <a16:creationId xmlns:a16="http://schemas.microsoft.com/office/drawing/2014/main" id="{4F0D55F9-9FE4-5732-3F06-7518FA82CDA0}"/>
                    </a:ext>
                  </a:extLst>
                </p:cNvPr>
                <p:cNvSpPr/>
                <p:nvPr/>
              </p:nvSpPr>
              <p:spPr>
                <a:xfrm>
                  <a:off x="9901342" y="2744074"/>
                  <a:ext cx="1066800" cy="1733550"/>
                </a:xfrm>
                <a:custGeom>
                  <a:avLst/>
                  <a:gdLst>
                    <a:gd name="connsiteX0" fmla="*/ 0 w 1066800"/>
                    <a:gd name="connsiteY0" fmla="*/ 114300 h 1733550"/>
                    <a:gd name="connsiteX1" fmla="*/ 65723 w 1066800"/>
                    <a:gd name="connsiteY1" fmla="*/ 0 h 1733550"/>
                    <a:gd name="connsiteX2" fmla="*/ 1066800 w 1066800"/>
                    <a:gd name="connsiteY2" fmla="*/ 1733550 h 1733550"/>
                    <a:gd name="connsiteX3" fmla="*/ 934403 w 1066800"/>
                    <a:gd name="connsiteY3" fmla="*/ 1733550 h 1733550"/>
                    <a:gd name="connsiteX4" fmla="*/ 0 w 1066800"/>
                    <a:gd name="connsiteY4" fmla="*/ 11430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00" h="1733550">
                      <a:moveTo>
                        <a:pt x="0" y="114300"/>
                      </a:moveTo>
                      <a:cubicBezTo>
                        <a:pt x="36195" y="51435"/>
                        <a:pt x="65723" y="0"/>
                        <a:pt x="65723" y="0"/>
                      </a:cubicBezTo>
                      <a:lnTo>
                        <a:pt x="1066800" y="1733550"/>
                      </a:lnTo>
                      <a:cubicBezTo>
                        <a:pt x="1066800" y="1733550"/>
                        <a:pt x="1007745" y="1733550"/>
                        <a:pt x="934403" y="1733550"/>
                      </a:cubicBezTo>
                      <a:cubicBezTo>
                        <a:pt x="935355" y="1733550"/>
                        <a:pt x="0" y="114300"/>
                        <a:pt x="0" y="11430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3" name="Gráfico 436">
                  <a:extLst>
                    <a:ext uri="{FF2B5EF4-FFF2-40B4-BE49-F238E27FC236}">
                      <a16:creationId xmlns:a16="http://schemas.microsoft.com/office/drawing/2014/main" id="{EDC083AF-A132-21D5-8A1D-9E182746CE48}"/>
                    </a:ext>
                  </a:extLst>
                </p:cNvPr>
                <p:cNvGrpSpPr/>
                <p:nvPr/>
              </p:nvGrpSpPr>
              <p:grpSpPr>
                <a:xfrm>
                  <a:off x="9901342" y="2744074"/>
                  <a:ext cx="1066800" cy="1733550"/>
                  <a:chOff x="9901342" y="2744074"/>
                  <a:chExt cx="1066800" cy="1733550"/>
                </a:xfrm>
                <a:grpFill/>
              </p:grpSpPr>
              <p:sp>
                <p:nvSpPr>
                  <p:cNvPr id="114" name="Forma libre: forma 664">
                    <a:extLst>
                      <a:ext uri="{FF2B5EF4-FFF2-40B4-BE49-F238E27FC236}">
                        <a16:creationId xmlns:a16="http://schemas.microsoft.com/office/drawing/2014/main" id="{C832322B-C5CC-689E-9EE8-69C4055768BF}"/>
                      </a:ext>
                    </a:extLst>
                  </p:cNvPr>
                  <p:cNvSpPr/>
                  <p:nvPr/>
                </p:nvSpPr>
                <p:spPr>
                  <a:xfrm>
                    <a:off x="9901342" y="2853611"/>
                    <a:ext cx="940117" cy="1624012"/>
                  </a:xfrm>
                  <a:custGeom>
                    <a:avLst/>
                    <a:gdLst>
                      <a:gd name="connsiteX0" fmla="*/ 935355 w 940117"/>
                      <a:gd name="connsiteY0" fmla="*/ 1624013 h 1624012"/>
                      <a:gd name="connsiteX1" fmla="*/ 0 w 940117"/>
                      <a:gd name="connsiteY1" fmla="*/ 4763 h 1624012"/>
                      <a:gd name="connsiteX2" fmla="*/ 2858 w 940117"/>
                      <a:gd name="connsiteY2" fmla="*/ 0 h 1624012"/>
                      <a:gd name="connsiteX3" fmla="*/ 940118 w 940117"/>
                      <a:gd name="connsiteY3" fmla="*/ 1624013 h 1624012"/>
                      <a:gd name="connsiteX4" fmla="*/ 935355 w 940117"/>
                      <a:gd name="connsiteY4" fmla="*/ 1624013 h 162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0117" h="1624012">
                        <a:moveTo>
                          <a:pt x="935355" y="1624013"/>
                        </a:moveTo>
                        <a:lnTo>
                          <a:pt x="0" y="4763"/>
                        </a:lnTo>
                        <a:cubicBezTo>
                          <a:pt x="953" y="2858"/>
                          <a:pt x="1905" y="1905"/>
                          <a:pt x="2858" y="0"/>
                        </a:cubicBezTo>
                        <a:lnTo>
                          <a:pt x="940118" y="1624013"/>
                        </a:lnTo>
                        <a:cubicBezTo>
                          <a:pt x="938213" y="1624013"/>
                          <a:pt x="936308" y="1624013"/>
                          <a:pt x="935355" y="162401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orma libre: forma 665">
                    <a:extLst>
                      <a:ext uri="{FF2B5EF4-FFF2-40B4-BE49-F238E27FC236}">
                        <a16:creationId xmlns:a16="http://schemas.microsoft.com/office/drawing/2014/main" id="{B5A6D195-E50B-E3BB-66E4-75D1D7AADB0E}"/>
                      </a:ext>
                    </a:extLst>
                  </p:cNvPr>
                  <p:cNvSpPr/>
                  <p:nvPr/>
                </p:nvSpPr>
                <p:spPr>
                  <a:xfrm>
                    <a:off x="9904200" y="2846944"/>
                    <a:ext cx="943927" cy="1630679"/>
                  </a:xfrm>
                  <a:custGeom>
                    <a:avLst/>
                    <a:gdLst>
                      <a:gd name="connsiteX0" fmla="*/ 937260 w 943927"/>
                      <a:gd name="connsiteY0" fmla="*/ 1630680 h 1630679"/>
                      <a:gd name="connsiteX1" fmla="*/ 0 w 943927"/>
                      <a:gd name="connsiteY1" fmla="*/ 6667 h 1630679"/>
                      <a:gd name="connsiteX2" fmla="*/ 3810 w 943927"/>
                      <a:gd name="connsiteY2" fmla="*/ 0 h 1630679"/>
                      <a:gd name="connsiteX3" fmla="*/ 943928 w 943927"/>
                      <a:gd name="connsiteY3" fmla="*/ 1630680 h 1630679"/>
                      <a:gd name="connsiteX4" fmla="*/ 937260 w 943927"/>
                      <a:gd name="connsiteY4" fmla="*/ 1630680 h 1630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3927" h="1630679">
                        <a:moveTo>
                          <a:pt x="937260" y="1630680"/>
                        </a:moveTo>
                        <a:lnTo>
                          <a:pt x="0" y="6667"/>
                        </a:lnTo>
                        <a:cubicBezTo>
                          <a:pt x="953" y="4763"/>
                          <a:pt x="2857" y="2858"/>
                          <a:pt x="3810" y="0"/>
                        </a:cubicBezTo>
                        <a:lnTo>
                          <a:pt x="943928" y="1630680"/>
                        </a:lnTo>
                        <a:cubicBezTo>
                          <a:pt x="942022" y="1630680"/>
                          <a:pt x="939165" y="1630680"/>
                          <a:pt x="937260" y="163068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orma libre: forma 666">
                    <a:extLst>
                      <a:ext uri="{FF2B5EF4-FFF2-40B4-BE49-F238E27FC236}">
                        <a16:creationId xmlns:a16="http://schemas.microsoft.com/office/drawing/2014/main" id="{8586A1D4-9B70-3188-ED2A-C8A517B41245}"/>
                      </a:ext>
                    </a:extLst>
                  </p:cNvPr>
                  <p:cNvSpPr/>
                  <p:nvPr/>
                </p:nvSpPr>
                <p:spPr>
                  <a:xfrm>
                    <a:off x="9908010" y="2828846"/>
                    <a:ext cx="962025" cy="1648777"/>
                  </a:xfrm>
                  <a:custGeom>
                    <a:avLst/>
                    <a:gdLst>
                      <a:gd name="connsiteX0" fmla="*/ 940118 w 962025"/>
                      <a:gd name="connsiteY0" fmla="*/ 1648778 h 1648777"/>
                      <a:gd name="connsiteX1" fmla="*/ 0 w 962025"/>
                      <a:gd name="connsiteY1" fmla="*/ 19050 h 1648777"/>
                      <a:gd name="connsiteX2" fmla="*/ 10478 w 962025"/>
                      <a:gd name="connsiteY2" fmla="*/ 0 h 1648777"/>
                      <a:gd name="connsiteX3" fmla="*/ 962025 w 962025"/>
                      <a:gd name="connsiteY3" fmla="*/ 1648778 h 1648777"/>
                      <a:gd name="connsiteX4" fmla="*/ 940118 w 962025"/>
                      <a:gd name="connsiteY4" fmla="*/ 1648778 h 164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1648777">
                        <a:moveTo>
                          <a:pt x="940118" y="1648778"/>
                        </a:moveTo>
                        <a:lnTo>
                          <a:pt x="0" y="19050"/>
                        </a:lnTo>
                        <a:cubicBezTo>
                          <a:pt x="3810" y="12383"/>
                          <a:pt x="7620" y="6668"/>
                          <a:pt x="10478" y="0"/>
                        </a:cubicBezTo>
                        <a:lnTo>
                          <a:pt x="962025" y="1648778"/>
                        </a:lnTo>
                        <a:cubicBezTo>
                          <a:pt x="955357" y="1648778"/>
                          <a:pt x="947738" y="1648778"/>
                          <a:pt x="940118" y="164877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orma libre: forma 667">
                    <a:extLst>
                      <a:ext uri="{FF2B5EF4-FFF2-40B4-BE49-F238E27FC236}">
                        <a16:creationId xmlns:a16="http://schemas.microsoft.com/office/drawing/2014/main" id="{64433D4F-53D7-548C-054B-07D9F76117D8}"/>
                      </a:ext>
                    </a:extLst>
                  </p:cNvPr>
                  <p:cNvSpPr/>
                  <p:nvPr/>
                </p:nvSpPr>
                <p:spPr>
                  <a:xfrm>
                    <a:off x="9918487" y="2821226"/>
                    <a:ext cx="961072" cy="1656397"/>
                  </a:xfrm>
                  <a:custGeom>
                    <a:avLst/>
                    <a:gdLst>
                      <a:gd name="connsiteX0" fmla="*/ 951547 w 961072"/>
                      <a:gd name="connsiteY0" fmla="*/ 1656398 h 1656397"/>
                      <a:gd name="connsiteX1" fmla="*/ 0 w 961072"/>
                      <a:gd name="connsiteY1" fmla="*/ 7620 h 1656397"/>
                      <a:gd name="connsiteX2" fmla="*/ 4763 w 961072"/>
                      <a:gd name="connsiteY2" fmla="*/ 0 h 1656397"/>
                      <a:gd name="connsiteX3" fmla="*/ 961072 w 961072"/>
                      <a:gd name="connsiteY3" fmla="*/ 1656398 h 1656397"/>
                      <a:gd name="connsiteX4" fmla="*/ 951547 w 961072"/>
                      <a:gd name="connsiteY4" fmla="*/ 1656398 h 1656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1072" h="1656397">
                        <a:moveTo>
                          <a:pt x="951547" y="1656398"/>
                        </a:moveTo>
                        <a:lnTo>
                          <a:pt x="0" y="7620"/>
                        </a:lnTo>
                        <a:cubicBezTo>
                          <a:pt x="1905" y="4763"/>
                          <a:pt x="2857" y="2857"/>
                          <a:pt x="4763" y="0"/>
                        </a:cubicBezTo>
                        <a:lnTo>
                          <a:pt x="961072" y="1656398"/>
                        </a:lnTo>
                        <a:cubicBezTo>
                          <a:pt x="958215" y="1656398"/>
                          <a:pt x="955357" y="1656398"/>
                          <a:pt x="951547" y="165639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orma libre: forma 668">
                    <a:extLst>
                      <a:ext uri="{FF2B5EF4-FFF2-40B4-BE49-F238E27FC236}">
                        <a16:creationId xmlns:a16="http://schemas.microsoft.com/office/drawing/2014/main" id="{A274DC9E-FD35-5CB5-9342-BFD5FF795941}"/>
                      </a:ext>
                    </a:extLst>
                  </p:cNvPr>
                  <p:cNvSpPr/>
                  <p:nvPr/>
                </p:nvSpPr>
                <p:spPr>
                  <a:xfrm>
                    <a:off x="9923250" y="2815511"/>
                    <a:ext cx="962025" cy="1662112"/>
                  </a:xfrm>
                  <a:custGeom>
                    <a:avLst/>
                    <a:gdLst>
                      <a:gd name="connsiteX0" fmla="*/ 956310 w 962025"/>
                      <a:gd name="connsiteY0" fmla="*/ 1662113 h 1662112"/>
                      <a:gd name="connsiteX1" fmla="*/ 0 w 962025"/>
                      <a:gd name="connsiteY1" fmla="*/ 5715 h 1662112"/>
                      <a:gd name="connsiteX2" fmla="*/ 2857 w 962025"/>
                      <a:gd name="connsiteY2" fmla="*/ 0 h 1662112"/>
                      <a:gd name="connsiteX3" fmla="*/ 962025 w 962025"/>
                      <a:gd name="connsiteY3" fmla="*/ 1662113 h 1662112"/>
                      <a:gd name="connsiteX4" fmla="*/ 956310 w 962025"/>
                      <a:gd name="connsiteY4" fmla="*/ 1662113 h 1662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1662112">
                        <a:moveTo>
                          <a:pt x="956310" y="1662113"/>
                        </a:moveTo>
                        <a:lnTo>
                          <a:pt x="0" y="5715"/>
                        </a:lnTo>
                        <a:cubicBezTo>
                          <a:pt x="953" y="3810"/>
                          <a:pt x="1905" y="1905"/>
                          <a:pt x="2857" y="0"/>
                        </a:cubicBezTo>
                        <a:lnTo>
                          <a:pt x="962025" y="1662113"/>
                        </a:lnTo>
                        <a:cubicBezTo>
                          <a:pt x="960120" y="1662113"/>
                          <a:pt x="958215" y="1662113"/>
                          <a:pt x="956310" y="166211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orma libre: forma 669">
                    <a:extLst>
                      <a:ext uri="{FF2B5EF4-FFF2-40B4-BE49-F238E27FC236}">
                        <a16:creationId xmlns:a16="http://schemas.microsoft.com/office/drawing/2014/main" id="{5252EFE1-C46D-1578-C8FA-3C56FB4A60C5}"/>
                      </a:ext>
                    </a:extLst>
                  </p:cNvPr>
                  <p:cNvSpPr/>
                  <p:nvPr/>
                </p:nvSpPr>
                <p:spPr>
                  <a:xfrm>
                    <a:off x="9926107" y="2810749"/>
                    <a:ext cx="964882" cy="1666875"/>
                  </a:xfrm>
                  <a:custGeom>
                    <a:avLst/>
                    <a:gdLst>
                      <a:gd name="connsiteX0" fmla="*/ 959168 w 964882"/>
                      <a:gd name="connsiteY0" fmla="*/ 1666875 h 1666875"/>
                      <a:gd name="connsiteX1" fmla="*/ 0 w 964882"/>
                      <a:gd name="connsiteY1" fmla="*/ 4763 h 1666875"/>
                      <a:gd name="connsiteX2" fmla="*/ 2858 w 964882"/>
                      <a:gd name="connsiteY2" fmla="*/ 0 h 1666875"/>
                      <a:gd name="connsiteX3" fmla="*/ 964883 w 964882"/>
                      <a:gd name="connsiteY3" fmla="*/ 1666875 h 1666875"/>
                      <a:gd name="connsiteX4" fmla="*/ 959168 w 964882"/>
                      <a:gd name="connsiteY4" fmla="*/ 1666875 h 166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882" h="1666875">
                        <a:moveTo>
                          <a:pt x="959168" y="1666875"/>
                        </a:moveTo>
                        <a:lnTo>
                          <a:pt x="0" y="4763"/>
                        </a:lnTo>
                        <a:cubicBezTo>
                          <a:pt x="953" y="2858"/>
                          <a:pt x="1905" y="1905"/>
                          <a:pt x="2858" y="0"/>
                        </a:cubicBezTo>
                        <a:lnTo>
                          <a:pt x="964883" y="1666875"/>
                        </a:lnTo>
                        <a:cubicBezTo>
                          <a:pt x="962978" y="1666875"/>
                          <a:pt x="961072" y="1666875"/>
                          <a:pt x="959168" y="166687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orma libre: forma 670">
                    <a:extLst>
                      <a:ext uri="{FF2B5EF4-FFF2-40B4-BE49-F238E27FC236}">
                        <a16:creationId xmlns:a16="http://schemas.microsoft.com/office/drawing/2014/main" id="{6952DE16-6E04-4D18-0AA6-DFCE2D65297F}"/>
                      </a:ext>
                    </a:extLst>
                  </p:cNvPr>
                  <p:cNvSpPr/>
                  <p:nvPr/>
                </p:nvSpPr>
                <p:spPr>
                  <a:xfrm>
                    <a:off x="9928965" y="2805986"/>
                    <a:ext cx="967739" cy="1671637"/>
                  </a:xfrm>
                  <a:custGeom>
                    <a:avLst/>
                    <a:gdLst>
                      <a:gd name="connsiteX0" fmla="*/ 962025 w 967739"/>
                      <a:gd name="connsiteY0" fmla="*/ 1671638 h 1671637"/>
                      <a:gd name="connsiteX1" fmla="*/ 0 w 967739"/>
                      <a:gd name="connsiteY1" fmla="*/ 4763 h 1671637"/>
                      <a:gd name="connsiteX2" fmla="*/ 2857 w 967739"/>
                      <a:gd name="connsiteY2" fmla="*/ 0 h 1671637"/>
                      <a:gd name="connsiteX3" fmla="*/ 967740 w 967739"/>
                      <a:gd name="connsiteY3" fmla="*/ 1671638 h 1671637"/>
                      <a:gd name="connsiteX4" fmla="*/ 962025 w 967739"/>
                      <a:gd name="connsiteY4" fmla="*/ 1671638 h 1671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9" h="1671637">
                        <a:moveTo>
                          <a:pt x="962025" y="1671638"/>
                        </a:moveTo>
                        <a:lnTo>
                          <a:pt x="0" y="4763"/>
                        </a:lnTo>
                        <a:cubicBezTo>
                          <a:pt x="952" y="2858"/>
                          <a:pt x="1905" y="1905"/>
                          <a:pt x="2857" y="0"/>
                        </a:cubicBezTo>
                        <a:lnTo>
                          <a:pt x="967740" y="1671638"/>
                        </a:lnTo>
                        <a:cubicBezTo>
                          <a:pt x="965835" y="1671638"/>
                          <a:pt x="963930" y="1671638"/>
                          <a:pt x="962025" y="167163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orma libre: forma 671">
                    <a:extLst>
                      <a:ext uri="{FF2B5EF4-FFF2-40B4-BE49-F238E27FC236}">
                        <a16:creationId xmlns:a16="http://schemas.microsoft.com/office/drawing/2014/main" id="{509B9C8A-E97F-9CBC-D390-E9C9EAB74E66}"/>
                      </a:ext>
                    </a:extLst>
                  </p:cNvPr>
                  <p:cNvSpPr/>
                  <p:nvPr/>
                </p:nvSpPr>
                <p:spPr>
                  <a:xfrm>
                    <a:off x="9931822" y="2802176"/>
                    <a:ext cx="969644" cy="1675447"/>
                  </a:xfrm>
                  <a:custGeom>
                    <a:avLst/>
                    <a:gdLst>
                      <a:gd name="connsiteX0" fmla="*/ 964882 w 969644"/>
                      <a:gd name="connsiteY0" fmla="*/ 1675448 h 1675447"/>
                      <a:gd name="connsiteX1" fmla="*/ 0 w 969644"/>
                      <a:gd name="connsiteY1" fmla="*/ 3810 h 1675447"/>
                      <a:gd name="connsiteX2" fmla="*/ 2857 w 969644"/>
                      <a:gd name="connsiteY2" fmla="*/ 0 h 1675447"/>
                      <a:gd name="connsiteX3" fmla="*/ 969645 w 969644"/>
                      <a:gd name="connsiteY3" fmla="*/ 1675448 h 1675447"/>
                      <a:gd name="connsiteX4" fmla="*/ 964882 w 969644"/>
                      <a:gd name="connsiteY4" fmla="*/ 1675448 h 1675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4" h="1675447">
                        <a:moveTo>
                          <a:pt x="964882" y="1675448"/>
                        </a:moveTo>
                        <a:lnTo>
                          <a:pt x="0" y="3810"/>
                        </a:lnTo>
                        <a:cubicBezTo>
                          <a:pt x="953" y="2858"/>
                          <a:pt x="1905" y="952"/>
                          <a:pt x="2857" y="0"/>
                        </a:cubicBezTo>
                        <a:lnTo>
                          <a:pt x="969645" y="1675448"/>
                        </a:lnTo>
                        <a:cubicBezTo>
                          <a:pt x="967740" y="1675448"/>
                          <a:pt x="965835" y="1675448"/>
                          <a:pt x="964882" y="167544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orma libre: forma 672">
                    <a:extLst>
                      <a:ext uri="{FF2B5EF4-FFF2-40B4-BE49-F238E27FC236}">
                        <a16:creationId xmlns:a16="http://schemas.microsoft.com/office/drawing/2014/main" id="{1AA963AB-D405-CD1D-E9AA-29AD4A48EC55}"/>
                      </a:ext>
                    </a:extLst>
                  </p:cNvPr>
                  <p:cNvSpPr/>
                  <p:nvPr/>
                </p:nvSpPr>
                <p:spPr>
                  <a:xfrm>
                    <a:off x="9933727" y="2798366"/>
                    <a:ext cx="972502" cy="1679257"/>
                  </a:xfrm>
                  <a:custGeom>
                    <a:avLst/>
                    <a:gdLst>
                      <a:gd name="connsiteX0" fmla="*/ 967740 w 972502"/>
                      <a:gd name="connsiteY0" fmla="*/ 1679258 h 1679257"/>
                      <a:gd name="connsiteX1" fmla="*/ 0 w 972502"/>
                      <a:gd name="connsiteY1" fmla="*/ 3810 h 1679257"/>
                      <a:gd name="connsiteX2" fmla="*/ 1905 w 972502"/>
                      <a:gd name="connsiteY2" fmla="*/ 0 h 1679257"/>
                      <a:gd name="connsiteX3" fmla="*/ 972502 w 972502"/>
                      <a:gd name="connsiteY3" fmla="*/ 1679258 h 1679257"/>
                      <a:gd name="connsiteX4" fmla="*/ 967740 w 972502"/>
                      <a:gd name="connsiteY4" fmla="*/ 1679258 h 1679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502" h="1679257">
                        <a:moveTo>
                          <a:pt x="967740" y="1679258"/>
                        </a:moveTo>
                        <a:lnTo>
                          <a:pt x="0" y="3810"/>
                        </a:lnTo>
                        <a:cubicBezTo>
                          <a:pt x="952" y="2858"/>
                          <a:pt x="1905" y="953"/>
                          <a:pt x="1905" y="0"/>
                        </a:cubicBezTo>
                        <a:lnTo>
                          <a:pt x="972502" y="1679258"/>
                        </a:lnTo>
                        <a:cubicBezTo>
                          <a:pt x="970597" y="1679258"/>
                          <a:pt x="969645" y="1679258"/>
                          <a:pt x="967740" y="167925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orma libre: forma 673">
                    <a:extLst>
                      <a:ext uri="{FF2B5EF4-FFF2-40B4-BE49-F238E27FC236}">
                        <a16:creationId xmlns:a16="http://schemas.microsoft.com/office/drawing/2014/main" id="{68009AC6-FD1F-5406-BBD9-AA605F7FD650}"/>
                      </a:ext>
                    </a:extLst>
                  </p:cNvPr>
                  <p:cNvSpPr/>
                  <p:nvPr/>
                </p:nvSpPr>
                <p:spPr>
                  <a:xfrm>
                    <a:off x="9936585" y="2794556"/>
                    <a:ext cx="974407" cy="1683067"/>
                  </a:xfrm>
                  <a:custGeom>
                    <a:avLst/>
                    <a:gdLst>
                      <a:gd name="connsiteX0" fmla="*/ 969645 w 974407"/>
                      <a:gd name="connsiteY0" fmla="*/ 1683068 h 1683067"/>
                      <a:gd name="connsiteX1" fmla="*/ 0 w 974407"/>
                      <a:gd name="connsiteY1" fmla="*/ 3810 h 1683067"/>
                      <a:gd name="connsiteX2" fmla="*/ 1905 w 974407"/>
                      <a:gd name="connsiteY2" fmla="*/ 0 h 1683067"/>
                      <a:gd name="connsiteX3" fmla="*/ 974407 w 974407"/>
                      <a:gd name="connsiteY3" fmla="*/ 1683068 h 1683067"/>
                      <a:gd name="connsiteX4" fmla="*/ 969645 w 974407"/>
                      <a:gd name="connsiteY4" fmla="*/ 1683068 h 1683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407" h="1683067">
                        <a:moveTo>
                          <a:pt x="969645" y="1683068"/>
                        </a:moveTo>
                        <a:lnTo>
                          <a:pt x="0" y="3810"/>
                        </a:lnTo>
                        <a:cubicBezTo>
                          <a:pt x="953" y="2857"/>
                          <a:pt x="1905" y="952"/>
                          <a:pt x="1905" y="0"/>
                        </a:cubicBezTo>
                        <a:lnTo>
                          <a:pt x="974407" y="1683068"/>
                        </a:lnTo>
                        <a:cubicBezTo>
                          <a:pt x="972503" y="1683068"/>
                          <a:pt x="970597" y="1683068"/>
                          <a:pt x="969645" y="168306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orma libre: forma 674">
                    <a:extLst>
                      <a:ext uri="{FF2B5EF4-FFF2-40B4-BE49-F238E27FC236}">
                        <a16:creationId xmlns:a16="http://schemas.microsoft.com/office/drawing/2014/main" id="{BD50D559-B49F-8F7B-2273-11BE2B6F1B32}"/>
                      </a:ext>
                    </a:extLst>
                  </p:cNvPr>
                  <p:cNvSpPr/>
                  <p:nvPr/>
                </p:nvSpPr>
                <p:spPr>
                  <a:xfrm>
                    <a:off x="9938490" y="2789794"/>
                    <a:ext cx="977264" cy="1687829"/>
                  </a:xfrm>
                  <a:custGeom>
                    <a:avLst/>
                    <a:gdLst>
                      <a:gd name="connsiteX0" fmla="*/ 972502 w 977264"/>
                      <a:gd name="connsiteY0" fmla="*/ 1687830 h 1687829"/>
                      <a:gd name="connsiteX1" fmla="*/ 0 w 977264"/>
                      <a:gd name="connsiteY1" fmla="*/ 3810 h 1687829"/>
                      <a:gd name="connsiteX2" fmla="*/ 1905 w 977264"/>
                      <a:gd name="connsiteY2" fmla="*/ 0 h 1687829"/>
                      <a:gd name="connsiteX3" fmla="*/ 977265 w 977264"/>
                      <a:gd name="connsiteY3" fmla="*/ 1687830 h 1687829"/>
                      <a:gd name="connsiteX4" fmla="*/ 972502 w 977264"/>
                      <a:gd name="connsiteY4" fmla="*/ 1687830 h 1687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7264" h="1687829">
                        <a:moveTo>
                          <a:pt x="972502" y="1687830"/>
                        </a:moveTo>
                        <a:lnTo>
                          <a:pt x="0" y="3810"/>
                        </a:lnTo>
                        <a:cubicBezTo>
                          <a:pt x="952" y="2857"/>
                          <a:pt x="1905" y="952"/>
                          <a:pt x="1905" y="0"/>
                        </a:cubicBezTo>
                        <a:lnTo>
                          <a:pt x="977265" y="1687830"/>
                        </a:lnTo>
                        <a:cubicBezTo>
                          <a:pt x="975360" y="1687830"/>
                          <a:pt x="973455" y="1687830"/>
                          <a:pt x="972502" y="168783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orma libre: forma 675">
                    <a:extLst>
                      <a:ext uri="{FF2B5EF4-FFF2-40B4-BE49-F238E27FC236}">
                        <a16:creationId xmlns:a16="http://schemas.microsoft.com/office/drawing/2014/main" id="{4F272289-A3D4-29FF-20B3-20380FEEC605}"/>
                      </a:ext>
                    </a:extLst>
                  </p:cNvPr>
                  <p:cNvSpPr/>
                  <p:nvPr/>
                </p:nvSpPr>
                <p:spPr>
                  <a:xfrm>
                    <a:off x="9941347" y="2785984"/>
                    <a:ext cx="978217" cy="1691639"/>
                  </a:xfrm>
                  <a:custGeom>
                    <a:avLst/>
                    <a:gdLst>
                      <a:gd name="connsiteX0" fmla="*/ 974407 w 978217"/>
                      <a:gd name="connsiteY0" fmla="*/ 1691640 h 1691639"/>
                      <a:gd name="connsiteX1" fmla="*/ 0 w 978217"/>
                      <a:gd name="connsiteY1" fmla="*/ 3810 h 1691639"/>
                      <a:gd name="connsiteX2" fmla="*/ 1905 w 978217"/>
                      <a:gd name="connsiteY2" fmla="*/ 0 h 1691639"/>
                      <a:gd name="connsiteX3" fmla="*/ 978218 w 978217"/>
                      <a:gd name="connsiteY3" fmla="*/ 1691640 h 1691639"/>
                      <a:gd name="connsiteX4" fmla="*/ 974407 w 978217"/>
                      <a:gd name="connsiteY4" fmla="*/ 1691640 h 169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217" h="1691639">
                        <a:moveTo>
                          <a:pt x="974407" y="1691640"/>
                        </a:moveTo>
                        <a:lnTo>
                          <a:pt x="0" y="3810"/>
                        </a:lnTo>
                        <a:cubicBezTo>
                          <a:pt x="953" y="2857"/>
                          <a:pt x="1905" y="952"/>
                          <a:pt x="1905" y="0"/>
                        </a:cubicBezTo>
                        <a:lnTo>
                          <a:pt x="978218" y="1691640"/>
                        </a:lnTo>
                        <a:cubicBezTo>
                          <a:pt x="977265" y="1691640"/>
                          <a:pt x="975360" y="1691640"/>
                          <a:pt x="974407" y="169164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orma libre: forma 676">
                    <a:extLst>
                      <a:ext uri="{FF2B5EF4-FFF2-40B4-BE49-F238E27FC236}">
                        <a16:creationId xmlns:a16="http://schemas.microsoft.com/office/drawing/2014/main" id="{C8C2DBAD-1090-2102-028F-61738B61B86D}"/>
                      </a:ext>
                    </a:extLst>
                  </p:cNvPr>
                  <p:cNvSpPr/>
                  <p:nvPr/>
                </p:nvSpPr>
                <p:spPr>
                  <a:xfrm>
                    <a:off x="9943252" y="2782174"/>
                    <a:ext cx="981075" cy="1695450"/>
                  </a:xfrm>
                  <a:custGeom>
                    <a:avLst/>
                    <a:gdLst>
                      <a:gd name="connsiteX0" fmla="*/ 976313 w 981075"/>
                      <a:gd name="connsiteY0" fmla="*/ 1695450 h 1695450"/>
                      <a:gd name="connsiteX1" fmla="*/ 0 w 981075"/>
                      <a:gd name="connsiteY1" fmla="*/ 3810 h 1695450"/>
                      <a:gd name="connsiteX2" fmla="*/ 1905 w 981075"/>
                      <a:gd name="connsiteY2" fmla="*/ 0 h 1695450"/>
                      <a:gd name="connsiteX3" fmla="*/ 981075 w 981075"/>
                      <a:gd name="connsiteY3" fmla="*/ 1695450 h 1695450"/>
                      <a:gd name="connsiteX4" fmla="*/ 976313 w 981075"/>
                      <a:gd name="connsiteY4" fmla="*/ 1695450 h 1695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1695450">
                        <a:moveTo>
                          <a:pt x="976313" y="1695450"/>
                        </a:moveTo>
                        <a:lnTo>
                          <a:pt x="0" y="3810"/>
                        </a:lnTo>
                        <a:cubicBezTo>
                          <a:pt x="952" y="2858"/>
                          <a:pt x="1905" y="952"/>
                          <a:pt x="1905" y="0"/>
                        </a:cubicBezTo>
                        <a:lnTo>
                          <a:pt x="981075" y="1695450"/>
                        </a:lnTo>
                        <a:cubicBezTo>
                          <a:pt x="980122" y="1695450"/>
                          <a:pt x="978217" y="1695450"/>
                          <a:pt x="976313" y="169545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orma libre: forma 677">
                    <a:extLst>
                      <a:ext uri="{FF2B5EF4-FFF2-40B4-BE49-F238E27FC236}">
                        <a16:creationId xmlns:a16="http://schemas.microsoft.com/office/drawing/2014/main" id="{575A6C3E-F694-E386-4EB6-6D569B68BE63}"/>
                      </a:ext>
                    </a:extLst>
                  </p:cNvPr>
                  <p:cNvSpPr/>
                  <p:nvPr/>
                </p:nvSpPr>
                <p:spPr>
                  <a:xfrm>
                    <a:off x="9945157" y="2778363"/>
                    <a:ext cx="982980" cy="1699260"/>
                  </a:xfrm>
                  <a:custGeom>
                    <a:avLst/>
                    <a:gdLst>
                      <a:gd name="connsiteX0" fmla="*/ 979170 w 982980"/>
                      <a:gd name="connsiteY0" fmla="*/ 1699260 h 1699260"/>
                      <a:gd name="connsiteX1" fmla="*/ 0 w 982980"/>
                      <a:gd name="connsiteY1" fmla="*/ 3810 h 1699260"/>
                      <a:gd name="connsiteX2" fmla="*/ 1905 w 982980"/>
                      <a:gd name="connsiteY2" fmla="*/ 0 h 1699260"/>
                      <a:gd name="connsiteX3" fmla="*/ 982980 w 982980"/>
                      <a:gd name="connsiteY3" fmla="*/ 1699260 h 1699260"/>
                      <a:gd name="connsiteX4" fmla="*/ 979170 w 982980"/>
                      <a:gd name="connsiteY4" fmla="*/ 1699260 h 1699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980" h="1699260">
                        <a:moveTo>
                          <a:pt x="979170" y="1699260"/>
                        </a:moveTo>
                        <a:lnTo>
                          <a:pt x="0" y="3810"/>
                        </a:lnTo>
                        <a:cubicBezTo>
                          <a:pt x="953" y="2858"/>
                          <a:pt x="1905" y="953"/>
                          <a:pt x="1905" y="0"/>
                        </a:cubicBezTo>
                        <a:lnTo>
                          <a:pt x="982980" y="1699260"/>
                        </a:lnTo>
                        <a:cubicBezTo>
                          <a:pt x="982028" y="1699260"/>
                          <a:pt x="981075" y="1699260"/>
                          <a:pt x="979170" y="169926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orma libre: forma 678">
                    <a:extLst>
                      <a:ext uri="{FF2B5EF4-FFF2-40B4-BE49-F238E27FC236}">
                        <a16:creationId xmlns:a16="http://schemas.microsoft.com/office/drawing/2014/main" id="{C7907566-93B1-19D2-1F8F-7216A2FDC6FF}"/>
                      </a:ext>
                    </a:extLst>
                  </p:cNvPr>
                  <p:cNvSpPr/>
                  <p:nvPr/>
                </p:nvSpPr>
                <p:spPr>
                  <a:xfrm>
                    <a:off x="9948015" y="2774554"/>
                    <a:ext cx="985837" cy="1703069"/>
                  </a:xfrm>
                  <a:custGeom>
                    <a:avLst/>
                    <a:gdLst>
                      <a:gd name="connsiteX0" fmla="*/ 981075 w 985837"/>
                      <a:gd name="connsiteY0" fmla="*/ 1703070 h 1703069"/>
                      <a:gd name="connsiteX1" fmla="*/ 0 w 985837"/>
                      <a:gd name="connsiteY1" fmla="*/ 3810 h 1703069"/>
                      <a:gd name="connsiteX2" fmla="*/ 1905 w 985837"/>
                      <a:gd name="connsiteY2" fmla="*/ 0 h 1703069"/>
                      <a:gd name="connsiteX3" fmla="*/ 985838 w 985837"/>
                      <a:gd name="connsiteY3" fmla="*/ 1703070 h 1703069"/>
                      <a:gd name="connsiteX4" fmla="*/ 981075 w 985837"/>
                      <a:gd name="connsiteY4" fmla="*/ 1703070 h 1703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837" h="1703069">
                        <a:moveTo>
                          <a:pt x="981075" y="1703070"/>
                        </a:moveTo>
                        <a:lnTo>
                          <a:pt x="0" y="3810"/>
                        </a:lnTo>
                        <a:cubicBezTo>
                          <a:pt x="952" y="2857"/>
                          <a:pt x="1905" y="952"/>
                          <a:pt x="1905" y="0"/>
                        </a:cubicBezTo>
                        <a:lnTo>
                          <a:pt x="985838" y="1703070"/>
                        </a:lnTo>
                        <a:cubicBezTo>
                          <a:pt x="983932" y="1703070"/>
                          <a:pt x="982980" y="1703070"/>
                          <a:pt x="981075" y="170307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orma libre: forma 679">
                    <a:extLst>
                      <a:ext uri="{FF2B5EF4-FFF2-40B4-BE49-F238E27FC236}">
                        <a16:creationId xmlns:a16="http://schemas.microsoft.com/office/drawing/2014/main" id="{B290A2D6-E68D-BABA-C826-98FE9EE1880B}"/>
                      </a:ext>
                    </a:extLst>
                  </p:cNvPr>
                  <p:cNvSpPr/>
                  <p:nvPr/>
                </p:nvSpPr>
                <p:spPr>
                  <a:xfrm>
                    <a:off x="9949919" y="2769791"/>
                    <a:ext cx="988695" cy="1707832"/>
                  </a:xfrm>
                  <a:custGeom>
                    <a:avLst/>
                    <a:gdLst>
                      <a:gd name="connsiteX0" fmla="*/ 983933 w 988695"/>
                      <a:gd name="connsiteY0" fmla="*/ 1707833 h 1707832"/>
                      <a:gd name="connsiteX1" fmla="*/ 0 w 988695"/>
                      <a:gd name="connsiteY1" fmla="*/ 3810 h 1707832"/>
                      <a:gd name="connsiteX2" fmla="*/ 1905 w 988695"/>
                      <a:gd name="connsiteY2" fmla="*/ 0 h 1707832"/>
                      <a:gd name="connsiteX3" fmla="*/ 988695 w 988695"/>
                      <a:gd name="connsiteY3" fmla="*/ 1707833 h 1707832"/>
                      <a:gd name="connsiteX4" fmla="*/ 983933 w 988695"/>
                      <a:gd name="connsiteY4" fmla="*/ 1707833 h 170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695" h="1707832">
                        <a:moveTo>
                          <a:pt x="983933" y="1707833"/>
                        </a:moveTo>
                        <a:lnTo>
                          <a:pt x="0" y="3810"/>
                        </a:lnTo>
                        <a:cubicBezTo>
                          <a:pt x="953" y="2857"/>
                          <a:pt x="1905" y="952"/>
                          <a:pt x="1905" y="0"/>
                        </a:cubicBezTo>
                        <a:lnTo>
                          <a:pt x="988695" y="1707833"/>
                        </a:lnTo>
                        <a:cubicBezTo>
                          <a:pt x="986790" y="1707833"/>
                          <a:pt x="984885" y="1707833"/>
                          <a:pt x="983933" y="170783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orma libre: forma 680">
                    <a:extLst>
                      <a:ext uri="{FF2B5EF4-FFF2-40B4-BE49-F238E27FC236}">
                        <a16:creationId xmlns:a16="http://schemas.microsoft.com/office/drawing/2014/main" id="{64FDF9CE-B8F7-1C86-6F6E-B81A354645AC}"/>
                      </a:ext>
                    </a:extLst>
                  </p:cNvPr>
                  <p:cNvSpPr/>
                  <p:nvPr/>
                </p:nvSpPr>
                <p:spPr>
                  <a:xfrm>
                    <a:off x="9952777" y="2765981"/>
                    <a:ext cx="989647" cy="1711642"/>
                  </a:xfrm>
                  <a:custGeom>
                    <a:avLst/>
                    <a:gdLst>
                      <a:gd name="connsiteX0" fmla="*/ 985838 w 989647"/>
                      <a:gd name="connsiteY0" fmla="*/ 1711643 h 1711642"/>
                      <a:gd name="connsiteX1" fmla="*/ 0 w 989647"/>
                      <a:gd name="connsiteY1" fmla="*/ 3810 h 1711642"/>
                      <a:gd name="connsiteX2" fmla="*/ 1905 w 989647"/>
                      <a:gd name="connsiteY2" fmla="*/ 0 h 1711642"/>
                      <a:gd name="connsiteX3" fmla="*/ 989647 w 989647"/>
                      <a:gd name="connsiteY3" fmla="*/ 1711643 h 1711642"/>
                      <a:gd name="connsiteX4" fmla="*/ 985838 w 989647"/>
                      <a:gd name="connsiteY4" fmla="*/ 1711643 h 1711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9647" h="1711642">
                        <a:moveTo>
                          <a:pt x="985838" y="1711643"/>
                        </a:moveTo>
                        <a:lnTo>
                          <a:pt x="0" y="3810"/>
                        </a:lnTo>
                        <a:cubicBezTo>
                          <a:pt x="952" y="2857"/>
                          <a:pt x="1905" y="953"/>
                          <a:pt x="1905" y="0"/>
                        </a:cubicBezTo>
                        <a:lnTo>
                          <a:pt x="989647" y="1711643"/>
                        </a:lnTo>
                        <a:cubicBezTo>
                          <a:pt x="988695" y="1711643"/>
                          <a:pt x="986790" y="1711643"/>
                          <a:pt x="985838" y="171164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orma libre: forma 681">
                    <a:extLst>
                      <a:ext uri="{FF2B5EF4-FFF2-40B4-BE49-F238E27FC236}">
                        <a16:creationId xmlns:a16="http://schemas.microsoft.com/office/drawing/2014/main" id="{5749873D-E9BE-5AFE-7190-403C42A47469}"/>
                      </a:ext>
                    </a:extLst>
                  </p:cNvPr>
                  <p:cNvSpPr/>
                  <p:nvPr/>
                </p:nvSpPr>
                <p:spPr>
                  <a:xfrm>
                    <a:off x="9954682" y="2762171"/>
                    <a:ext cx="992505" cy="1715452"/>
                  </a:xfrm>
                  <a:custGeom>
                    <a:avLst/>
                    <a:gdLst>
                      <a:gd name="connsiteX0" fmla="*/ 987743 w 992505"/>
                      <a:gd name="connsiteY0" fmla="*/ 1715453 h 1715452"/>
                      <a:gd name="connsiteX1" fmla="*/ 0 w 992505"/>
                      <a:gd name="connsiteY1" fmla="*/ 3810 h 1715452"/>
                      <a:gd name="connsiteX2" fmla="*/ 1905 w 992505"/>
                      <a:gd name="connsiteY2" fmla="*/ 0 h 1715452"/>
                      <a:gd name="connsiteX3" fmla="*/ 992505 w 992505"/>
                      <a:gd name="connsiteY3" fmla="*/ 1715453 h 1715452"/>
                      <a:gd name="connsiteX4" fmla="*/ 987743 w 992505"/>
                      <a:gd name="connsiteY4" fmla="*/ 1715453 h 1715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2505" h="1715452">
                        <a:moveTo>
                          <a:pt x="987743" y="1715453"/>
                        </a:moveTo>
                        <a:lnTo>
                          <a:pt x="0" y="3810"/>
                        </a:lnTo>
                        <a:cubicBezTo>
                          <a:pt x="953" y="2858"/>
                          <a:pt x="1905" y="953"/>
                          <a:pt x="1905" y="0"/>
                        </a:cubicBezTo>
                        <a:lnTo>
                          <a:pt x="992505" y="1715453"/>
                        </a:lnTo>
                        <a:cubicBezTo>
                          <a:pt x="991553" y="1715453"/>
                          <a:pt x="989647" y="1715453"/>
                          <a:pt x="987743" y="171545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orma libre: forma 682">
                    <a:extLst>
                      <a:ext uri="{FF2B5EF4-FFF2-40B4-BE49-F238E27FC236}">
                        <a16:creationId xmlns:a16="http://schemas.microsoft.com/office/drawing/2014/main" id="{9345529B-6E4B-E81E-6CBC-4C867688F80A}"/>
                      </a:ext>
                    </a:extLst>
                  </p:cNvPr>
                  <p:cNvSpPr/>
                  <p:nvPr/>
                </p:nvSpPr>
                <p:spPr>
                  <a:xfrm>
                    <a:off x="9956587" y="2758361"/>
                    <a:ext cx="995362" cy="1719262"/>
                  </a:xfrm>
                  <a:custGeom>
                    <a:avLst/>
                    <a:gdLst>
                      <a:gd name="connsiteX0" fmla="*/ 990600 w 995362"/>
                      <a:gd name="connsiteY0" fmla="*/ 1719263 h 1719262"/>
                      <a:gd name="connsiteX1" fmla="*/ 0 w 995362"/>
                      <a:gd name="connsiteY1" fmla="*/ 3810 h 1719262"/>
                      <a:gd name="connsiteX2" fmla="*/ 1905 w 995362"/>
                      <a:gd name="connsiteY2" fmla="*/ 0 h 1719262"/>
                      <a:gd name="connsiteX3" fmla="*/ 995363 w 995362"/>
                      <a:gd name="connsiteY3" fmla="*/ 1719263 h 1719262"/>
                      <a:gd name="connsiteX4" fmla="*/ 990600 w 995362"/>
                      <a:gd name="connsiteY4" fmla="*/ 1719263 h 171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362" h="1719262">
                        <a:moveTo>
                          <a:pt x="990600" y="1719263"/>
                        </a:moveTo>
                        <a:lnTo>
                          <a:pt x="0" y="3810"/>
                        </a:lnTo>
                        <a:cubicBezTo>
                          <a:pt x="953" y="2857"/>
                          <a:pt x="1905" y="953"/>
                          <a:pt x="1905" y="0"/>
                        </a:cubicBezTo>
                        <a:lnTo>
                          <a:pt x="995363" y="1719263"/>
                        </a:lnTo>
                        <a:cubicBezTo>
                          <a:pt x="993457" y="1719263"/>
                          <a:pt x="992505" y="1719263"/>
                          <a:pt x="990600" y="17192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orma libre: forma 683">
                    <a:extLst>
                      <a:ext uri="{FF2B5EF4-FFF2-40B4-BE49-F238E27FC236}">
                        <a16:creationId xmlns:a16="http://schemas.microsoft.com/office/drawing/2014/main" id="{8E7994D6-44AD-861A-0062-3081E68DB58A}"/>
                      </a:ext>
                    </a:extLst>
                  </p:cNvPr>
                  <p:cNvSpPr/>
                  <p:nvPr/>
                </p:nvSpPr>
                <p:spPr>
                  <a:xfrm>
                    <a:off x="9959444" y="2754551"/>
                    <a:ext cx="996315" cy="1723072"/>
                  </a:xfrm>
                  <a:custGeom>
                    <a:avLst/>
                    <a:gdLst>
                      <a:gd name="connsiteX0" fmla="*/ 992505 w 996315"/>
                      <a:gd name="connsiteY0" fmla="*/ 1723073 h 1723072"/>
                      <a:gd name="connsiteX1" fmla="*/ 0 w 996315"/>
                      <a:gd name="connsiteY1" fmla="*/ 3810 h 1723072"/>
                      <a:gd name="connsiteX2" fmla="*/ 1905 w 996315"/>
                      <a:gd name="connsiteY2" fmla="*/ 0 h 1723072"/>
                      <a:gd name="connsiteX3" fmla="*/ 996315 w 996315"/>
                      <a:gd name="connsiteY3" fmla="*/ 1723073 h 1723072"/>
                      <a:gd name="connsiteX4" fmla="*/ 992505 w 996315"/>
                      <a:gd name="connsiteY4" fmla="*/ 1723073 h 1723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315" h="1723072">
                        <a:moveTo>
                          <a:pt x="992505" y="1723073"/>
                        </a:moveTo>
                        <a:lnTo>
                          <a:pt x="0" y="3810"/>
                        </a:lnTo>
                        <a:cubicBezTo>
                          <a:pt x="953" y="2857"/>
                          <a:pt x="1905" y="953"/>
                          <a:pt x="1905" y="0"/>
                        </a:cubicBezTo>
                        <a:lnTo>
                          <a:pt x="996315" y="1723073"/>
                        </a:lnTo>
                        <a:cubicBezTo>
                          <a:pt x="995363" y="1723073"/>
                          <a:pt x="993458" y="1723073"/>
                          <a:pt x="992505" y="172307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orma libre: forma 684">
                    <a:extLst>
                      <a:ext uri="{FF2B5EF4-FFF2-40B4-BE49-F238E27FC236}">
                        <a16:creationId xmlns:a16="http://schemas.microsoft.com/office/drawing/2014/main" id="{BE3564BF-29AE-6021-A562-772263B8F5C3}"/>
                      </a:ext>
                    </a:extLst>
                  </p:cNvPr>
                  <p:cNvSpPr/>
                  <p:nvPr/>
                </p:nvSpPr>
                <p:spPr>
                  <a:xfrm>
                    <a:off x="9961350" y="2750741"/>
                    <a:ext cx="998219" cy="1726882"/>
                  </a:xfrm>
                  <a:custGeom>
                    <a:avLst/>
                    <a:gdLst>
                      <a:gd name="connsiteX0" fmla="*/ 994410 w 998219"/>
                      <a:gd name="connsiteY0" fmla="*/ 1726883 h 1726882"/>
                      <a:gd name="connsiteX1" fmla="*/ 0 w 998219"/>
                      <a:gd name="connsiteY1" fmla="*/ 3810 h 1726882"/>
                      <a:gd name="connsiteX2" fmla="*/ 1905 w 998219"/>
                      <a:gd name="connsiteY2" fmla="*/ 0 h 1726882"/>
                      <a:gd name="connsiteX3" fmla="*/ 998220 w 998219"/>
                      <a:gd name="connsiteY3" fmla="*/ 1726883 h 1726882"/>
                      <a:gd name="connsiteX4" fmla="*/ 994410 w 998219"/>
                      <a:gd name="connsiteY4" fmla="*/ 1726883 h 1726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8219" h="1726882">
                        <a:moveTo>
                          <a:pt x="994410" y="1726883"/>
                        </a:moveTo>
                        <a:lnTo>
                          <a:pt x="0" y="3810"/>
                        </a:lnTo>
                        <a:cubicBezTo>
                          <a:pt x="953" y="2858"/>
                          <a:pt x="953" y="1905"/>
                          <a:pt x="1905" y="0"/>
                        </a:cubicBezTo>
                        <a:lnTo>
                          <a:pt x="998220" y="1726883"/>
                        </a:lnTo>
                        <a:cubicBezTo>
                          <a:pt x="997267" y="1726883"/>
                          <a:pt x="996315" y="1726883"/>
                          <a:pt x="994410" y="172688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orma libre: forma 685">
                    <a:extLst>
                      <a:ext uri="{FF2B5EF4-FFF2-40B4-BE49-F238E27FC236}">
                        <a16:creationId xmlns:a16="http://schemas.microsoft.com/office/drawing/2014/main" id="{E487C265-B9AB-74D1-EEE2-640DCEFAA9ED}"/>
                      </a:ext>
                    </a:extLst>
                  </p:cNvPr>
                  <p:cNvSpPr/>
                  <p:nvPr/>
                </p:nvSpPr>
                <p:spPr>
                  <a:xfrm>
                    <a:off x="9963254" y="2748836"/>
                    <a:ext cx="1000125" cy="1728787"/>
                  </a:xfrm>
                  <a:custGeom>
                    <a:avLst/>
                    <a:gdLst>
                      <a:gd name="connsiteX0" fmla="*/ 996315 w 1000125"/>
                      <a:gd name="connsiteY0" fmla="*/ 1728788 h 1728787"/>
                      <a:gd name="connsiteX1" fmla="*/ 0 w 1000125"/>
                      <a:gd name="connsiteY1" fmla="*/ 2858 h 1728787"/>
                      <a:gd name="connsiteX2" fmla="*/ 1905 w 1000125"/>
                      <a:gd name="connsiteY2" fmla="*/ 0 h 1728787"/>
                      <a:gd name="connsiteX3" fmla="*/ 1000125 w 1000125"/>
                      <a:gd name="connsiteY3" fmla="*/ 1728788 h 1728787"/>
                      <a:gd name="connsiteX4" fmla="*/ 996315 w 1000125"/>
                      <a:gd name="connsiteY4" fmla="*/ 1728788 h 1728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25" h="1728787">
                        <a:moveTo>
                          <a:pt x="996315" y="1728788"/>
                        </a:moveTo>
                        <a:lnTo>
                          <a:pt x="0" y="2858"/>
                        </a:lnTo>
                        <a:cubicBezTo>
                          <a:pt x="953" y="1905"/>
                          <a:pt x="953" y="953"/>
                          <a:pt x="1905" y="0"/>
                        </a:cubicBezTo>
                        <a:lnTo>
                          <a:pt x="1000125" y="1728788"/>
                        </a:lnTo>
                        <a:cubicBezTo>
                          <a:pt x="999173" y="1728788"/>
                          <a:pt x="997268" y="1728788"/>
                          <a:pt x="996315" y="172878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orma libre: forma 686">
                    <a:extLst>
                      <a:ext uri="{FF2B5EF4-FFF2-40B4-BE49-F238E27FC236}">
                        <a16:creationId xmlns:a16="http://schemas.microsoft.com/office/drawing/2014/main" id="{5CE7E8D7-78F6-BF07-0170-7D0D52307DFA}"/>
                      </a:ext>
                    </a:extLst>
                  </p:cNvPr>
                  <p:cNvSpPr/>
                  <p:nvPr/>
                </p:nvSpPr>
                <p:spPr>
                  <a:xfrm>
                    <a:off x="9965160" y="2745979"/>
                    <a:ext cx="1001077" cy="1731644"/>
                  </a:xfrm>
                  <a:custGeom>
                    <a:avLst/>
                    <a:gdLst>
                      <a:gd name="connsiteX0" fmla="*/ 998220 w 1001077"/>
                      <a:gd name="connsiteY0" fmla="*/ 1731645 h 1731644"/>
                      <a:gd name="connsiteX1" fmla="*/ 0 w 1001077"/>
                      <a:gd name="connsiteY1" fmla="*/ 2858 h 1731644"/>
                      <a:gd name="connsiteX2" fmla="*/ 953 w 1001077"/>
                      <a:gd name="connsiteY2" fmla="*/ 0 h 1731644"/>
                      <a:gd name="connsiteX3" fmla="*/ 1001078 w 1001077"/>
                      <a:gd name="connsiteY3" fmla="*/ 1731645 h 1731644"/>
                      <a:gd name="connsiteX4" fmla="*/ 998220 w 1001077"/>
                      <a:gd name="connsiteY4" fmla="*/ 1731645 h 1731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077" h="1731644">
                        <a:moveTo>
                          <a:pt x="998220" y="1731645"/>
                        </a:moveTo>
                        <a:lnTo>
                          <a:pt x="0" y="2858"/>
                        </a:lnTo>
                        <a:cubicBezTo>
                          <a:pt x="953" y="1905"/>
                          <a:pt x="953" y="953"/>
                          <a:pt x="953" y="0"/>
                        </a:cubicBezTo>
                        <a:lnTo>
                          <a:pt x="1001078" y="1731645"/>
                        </a:lnTo>
                        <a:cubicBezTo>
                          <a:pt x="1000125" y="1731645"/>
                          <a:pt x="999172" y="1731645"/>
                          <a:pt x="998220" y="173164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orma libre: forma 687">
                    <a:extLst>
                      <a:ext uri="{FF2B5EF4-FFF2-40B4-BE49-F238E27FC236}">
                        <a16:creationId xmlns:a16="http://schemas.microsoft.com/office/drawing/2014/main" id="{A7D86BAF-FB70-5872-AAF8-63BEAA242B43}"/>
                      </a:ext>
                    </a:extLst>
                  </p:cNvPr>
                  <p:cNvSpPr/>
                  <p:nvPr/>
                </p:nvSpPr>
                <p:spPr>
                  <a:xfrm>
                    <a:off x="9966112" y="2744074"/>
                    <a:ext cx="1002029" cy="1733550"/>
                  </a:xfrm>
                  <a:custGeom>
                    <a:avLst/>
                    <a:gdLst>
                      <a:gd name="connsiteX0" fmla="*/ 1000125 w 1002029"/>
                      <a:gd name="connsiteY0" fmla="*/ 1733550 h 1733550"/>
                      <a:gd name="connsiteX1" fmla="*/ 0 w 1002029"/>
                      <a:gd name="connsiteY1" fmla="*/ 1905 h 1733550"/>
                      <a:gd name="connsiteX2" fmla="*/ 953 w 1002029"/>
                      <a:gd name="connsiteY2" fmla="*/ 0 h 1733550"/>
                      <a:gd name="connsiteX3" fmla="*/ 1002030 w 1002029"/>
                      <a:gd name="connsiteY3" fmla="*/ 1733550 h 1733550"/>
                      <a:gd name="connsiteX4" fmla="*/ 1000125 w 1002029"/>
                      <a:gd name="connsiteY4" fmla="*/ 173355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029" h="1733550">
                        <a:moveTo>
                          <a:pt x="1000125" y="1733550"/>
                        </a:moveTo>
                        <a:lnTo>
                          <a:pt x="0" y="1905"/>
                        </a:lnTo>
                        <a:cubicBezTo>
                          <a:pt x="0" y="953"/>
                          <a:pt x="953" y="953"/>
                          <a:pt x="953" y="0"/>
                        </a:cubicBezTo>
                        <a:lnTo>
                          <a:pt x="1002030" y="1733550"/>
                        </a:lnTo>
                        <a:cubicBezTo>
                          <a:pt x="1001078" y="1733550"/>
                          <a:pt x="1001078" y="1733550"/>
                          <a:pt x="1000125" y="173355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orma libre: forma 688">
                    <a:extLst>
                      <a:ext uri="{FF2B5EF4-FFF2-40B4-BE49-F238E27FC236}">
                        <a16:creationId xmlns:a16="http://schemas.microsoft.com/office/drawing/2014/main" id="{9A3469EC-AE3F-A45F-1252-3207F90FE937}"/>
                      </a:ext>
                    </a:extLst>
                  </p:cNvPr>
                  <p:cNvSpPr/>
                  <p:nvPr/>
                </p:nvSpPr>
                <p:spPr>
                  <a:xfrm>
                    <a:off x="9967065" y="2744074"/>
                    <a:ext cx="1001077" cy="1733550"/>
                  </a:xfrm>
                  <a:custGeom>
                    <a:avLst/>
                    <a:gdLst>
                      <a:gd name="connsiteX0" fmla="*/ 1001077 w 1001077"/>
                      <a:gd name="connsiteY0" fmla="*/ 1733550 h 1733550"/>
                      <a:gd name="connsiteX1" fmla="*/ 0 w 1001077"/>
                      <a:gd name="connsiteY1" fmla="*/ 0 h 1733550"/>
                      <a:gd name="connsiteX2" fmla="*/ 0 w 1001077"/>
                      <a:gd name="connsiteY2" fmla="*/ 0 h 1733550"/>
                      <a:gd name="connsiteX3" fmla="*/ 1001077 w 1001077"/>
                      <a:gd name="connsiteY3" fmla="*/ 1733550 h 1733550"/>
                      <a:gd name="connsiteX4" fmla="*/ 1001077 w 1001077"/>
                      <a:gd name="connsiteY4" fmla="*/ 173355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077" h="1733550">
                        <a:moveTo>
                          <a:pt x="1001077" y="1733550"/>
                        </a:moveTo>
                        <a:lnTo>
                          <a:pt x="0" y="0"/>
                        </a:lnTo>
                        <a:cubicBezTo>
                          <a:pt x="0" y="0"/>
                          <a:pt x="0" y="0"/>
                          <a:pt x="0" y="0"/>
                        </a:cubicBezTo>
                        <a:lnTo>
                          <a:pt x="1001077" y="1733550"/>
                        </a:lnTo>
                        <a:cubicBezTo>
                          <a:pt x="1001077" y="1733550"/>
                          <a:pt x="1001077" y="1733550"/>
                          <a:pt x="1001077" y="173355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59" name="Gráfico 436">
                <a:extLst>
                  <a:ext uri="{FF2B5EF4-FFF2-40B4-BE49-F238E27FC236}">
                    <a16:creationId xmlns:a16="http://schemas.microsoft.com/office/drawing/2014/main" id="{625921CE-25FC-2B1B-0D4C-9AFD01261DF8}"/>
                  </a:ext>
                </a:extLst>
              </p:cNvPr>
              <p:cNvGrpSpPr/>
              <p:nvPr/>
            </p:nvGrpSpPr>
            <p:grpSpPr>
              <a:xfrm>
                <a:off x="6964785" y="2744074"/>
                <a:ext cx="1066800" cy="1733550"/>
                <a:chOff x="6964785" y="2744074"/>
                <a:chExt cx="1066800" cy="1733550"/>
              </a:xfrm>
              <a:grpFill/>
            </p:grpSpPr>
            <p:sp>
              <p:nvSpPr>
                <p:cNvPr id="87" name="Forma libre: forma 637">
                  <a:extLst>
                    <a:ext uri="{FF2B5EF4-FFF2-40B4-BE49-F238E27FC236}">
                      <a16:creationId xmlns:a16="http://schemas.microsoft.com/office/drawing/2014/main" id="{B626BE25-ED0B-E470-C9AC-C86F7251FCC1}"/>
                    </a:ext>
                  </a:extLst>
                </p:cNvPr>
                <p:cNvSpPr/>
                <p:nvPr/>
              </p:nvSpPr>
              <p:spPr>
                <a:xfrm>
                  <a:off x="6964785" y="2744074"/>
                  <a:ext cx="1066800" cy="1733550"/>
                </a:xfrm>
                <a:custGeom>
                  <a:avLst/>
                  <a:gdLst>
                    <a:gd name="connsiteX0" fmla="*/ 132398 w 1066800"/>
                    <a:gd name="connsiteY0" fmla="*/ 1733550 h 1733550"/>
                    <a:gd name="connsiteX1" fmla="*/ 0 w 1066800"/>
                    <a:gd name="connsiteY1" fmla="*/ 1733550 h 1733550"/>
                    <a:gd name="connsiteX2" fmla="*/ 1001078 w 1066800"/>
                    <a:gd name="connsiteY2" fmla="*/ 0 h 1733550"/>
                    <a:gd name="connsiteX3" fmla="*/ 1066800 w 1066800"/>
                    <a:gd name="connsiteY3" fmla="*/ 114300 h 1733550"/>
                    <a:gd name="connsiteX4" fmla="*/ 132398 w 1066800"/>
                    <a:gd name="connsiteY4" fmla="*/ 173355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00" h="1733550">
                      <a:moveTo>
                        <a:pt x="132398" y="1733550"/>
                      </a:moveTo>
                      <a:cubicBezTo>
                        <a:pt x="59055" y="1733550"/>
                        <a:pt x="0" y="1733550"/>
                        <a:pt x="0" y="1733550"/>
                      </a:cubicBezTo>
                      <a:lnTo>
                        <a:pt x="1001078" y="0"/>
                      </a:lnTo>
                      <a:cubicBezTo>
                        <a:pt x="1001078" y="0"/>
                        <a:pt x="1030605" y="51435"/>
                        <a:pt x="1066800" y="114300"/>
                      </a:cubicBezTo>
                      <a:cubicBezTo>
                        <a:pt x="1066800" y="114300"/>
                        <a:pt x="132398" y="1733550"/>
                        <a:pt x="132398" y="173355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8" name="Gráfico 436">
                  <a:extLst>
                    <a:ext uri="{FF2B5EF4-FFF2-40B4-BE49-F238E27FC236}">
                      <a16:creationId xmlns:a16="http://schemas.microsoft.com/office/drawing/2014/main" id="{8B51FE3E-1361-5900-762B-95891F649EE3}"/>
                    </a:ext>
                  </a:extLst>
                </p:cNvPr>
                <p:cNvGrpSpPr/>
                <p:nvPr/>
              </p:nvGrpSpPr>
              <p:grpSpPr>
                <a:xfrm>
                  <a:off x="6964785" y="2744074"/>
                  <a:ext cx="1066800" cy="1733550"/>
                  <a:chOff x="6964785" y="2744074"/>
                  <a:chExt cx="1066800" cy="1733550"/>
                </a:xfrm>
                <a:grpFill/>
              </p:grpSpPr>
              <p:sp>
                <p:nvSpPr>
                  <p:cNvPr id="89" name="Forma libre: forma 639">
                    <a:extLst>
                      <a:ext uri="{FF2B5EF4-FFF2-40B4-BE49-F238E27FC236}">
                        <a16:creationId xmlns:a16="http://schemas.microsoft.com/office/drawing/2014/main" id="{F3A5B1BA-0664-798F-2CD1-A652961714B6}"/>
                      </a:ext>
                    </a:extLst>
                  </p:cNvPr>
                  <p:cNvSpPr/>
                  <p:nvPr/>
                </p:nvSpPr>
                <p:spPr>
                  <a:xfrm>
                    <a:off x="7094325" y="2855516"/>
                    <a:ext cx="937259" cy="1622107"/>
                  </a:xfrm>
                  <a:custGeom>
                    <a:avLst/>
                    <a:gdLst>
                      <a:gd name="connsiteX0" fmla="*/ 937260 w 937259"/>
                      <a:gd name="connsiteY0" fmla="*/ 2858 h 1622107"/>
                      <a:gd name="connsiteX1" fmla="*/ 2857 w 937259"/>
                      <a:gd name="connsiteY1" fmla="*/ 1622108 h 1622107"/>
                      <a:gd name="connsiteX2" fmla="*/ 0 w 937259"/>
                      <a:gd name="connsiteY2" fmla="*/ 1622108 h 1622107"/>
                      <a:gd name="connsiteX3" fmla="*/ 936308 w 937259"/>
                      <a:gd name="connsiteY3" fmla="*/ 0 h 1622107"/>
                      <a:gd name="connsiteX4" fmla="*/ 937260 w 937259"/>
                      <a:gd name="connsiteY4" fmla="*/ 2858 h 1622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7259" h="1622107">
                        <a:moveTo>
                          <a:pt x="937260" y="2858"/>
                        </a:moveTo>
                        <a:lnTo>
                          <a:pt x="2857" y="1622108"/>
                        </a:lnTo>
                        <a:cubicBezTo>
                          <a:pt x="1905" y="1622108"/>
                          <a:pt x="952" y="1622108"/>
                          <a:pt x="0" y="1622108"/>
                        </a:cubicBezTo>
                        <a:lnTo>
                          <a:pt x="936308" y="0"/>
                        </a:lnTo>
                        <a:cubicBezTo>
                          <a:pt x="936308" y="953"/>
                          <a:pt x="936308" y="1905"/>
                          <a:pt x="937260" y="285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orma libre: forma 640">
                    <a:extLst>
                      <a:ext uri="{FF2B5EF4-FFF2-40B4-BE49-F238E27FC236}">
                        <a16:creationId xmlns:a16="http://schemas.microsoft.com/office/drawing/2014/main" id="{5B2CA0BD-996B-96D0-32FA-6E7C67D69A06}"/>
                      </a:ext>
                    </a:extLst>
                  </p:cNvPr>
                  <p:cNvSpPr/>
                  <p:nvPr/>
                </p:nvSpPr>
                <p:spPr>
                  <a:xfrm>
                    <a:off x="7082894" y="2845991"/>
                    <a:ext cx="946785" cy="1631632"/>
                  </a:xfrm>
                  <a:custGeom>
                    <a:avLst/>
                    <a:gdLst>
                      <a:gd name="connsiteX0" fmla="*/ 946785 w 946785"/>
                      <a:gd name="connsiteY0" fmla="*/ 9525 h 1631632"/>
                      <a:gd name="connsiteX1" fmla="*/ 10478 w 946785"/>
                      <a:gd name="connsiteY1" fmla="*/ 1631633 h 1631632"/>
                      <a:gd name="connsiteX2" fmla="*/ 0 w 946785"/>
                      <a:gd name="connsiteY2" fmla="*/ 1631633 h 1631632"/>
                      <a:gd name="connsiteX3" fmla="*/ 942023 w 946785"/>
                      <a:gd name="connsiteY3" fmla="*/ 0 h 1631632"/>
                      <a:gd name="connsiteX4" fmla="*/ 946785 w 946785"/>
                      <a:gd name="connsiteY4" fmla="*/ 9525 h 1631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785" h="1631632">
                        <a:moveTo>
                          <a:pt x="946785" y="9525"/>
                        </a:moveTo>
                        <a:lnTo>
                          <a:pt x="10478" y="1631633"/>
                        </a:lnTo>
                        <a:cubicBezTo>
                          <a:pt x="6668" y="1631633"/>
                          <a:pt x="2858" y="1631633"/>
                          <a:pt x="0" y="1631633"/>
                        </a:cubicBezTo>
                        <a:lnTo>
                          <a:pt x="942023" y="0"/>
                        </a:lnTo>
                        <a:cubicBezTo>
                          <a:pt x="943928" y="3810"/>
                          <a:pt x="944880" y="6667"/>
                          <a:pt x="946785" y="952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orma libre: forma 641">
                    <a:extLst>
                      <a:ext uri="{FF2B5EF4-FFF2-40B4-BE49-F238E27FC236}">
                        <a16:creationId xmlns:a16="http://schemas.microsoft.com/office/drawing/2014/main" id="{8695DE8D-A752-25A8-DD4D-BDE9F08D77CA}"/>
                      </a:ext>
                    </a:extLst>
                  </p:cNvPr>
                  <p:cNvSpPr/>
                  <p:nvPr/>
                </p:nvSpPr>
                <p:spPr>
                  <a:xfrm>
                    <a:off x="7076227" y="2840276"/>
                    <a:ext cx="948690" cy="1637347"/>
                  </a:xfrm>
                  <a:custGeom>
                    <a:avLst/>
                    <a:gdLst>
                      <a:gd name="connsiteX0" fmla="*/ 948690 w 948690"/>
                      <a:gd name="connsiteY0" fmla="*/ 5715 h 1637347"/>
                      <a:gd name="connsiteX1" fmla="*/ 6667 w 948690"/>
                      <a:gd name="connsiteY1" fmla="*/ 1637348 h 1637347"/>
                      <a:gd name="connsiteX2" fmla="*/ 0 w 948690"/>
                      <a:gd name="connsiteY2" fmla="*/ 1637348 h 1637347"/>
                      <a:gd name="connsiteX3" fmla="*/ 944880 w 948690"/>
                      <a:gd name="connsiteY3" fmla="*/ 0 h 1637347"/>
                      <a:gd name="connsiteX4" fmla="*/ 948690 w 948690"/>
                      <a:gd name="connsiteY4" fmla="*/ 5715 h 1637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8690" h="1637347">
                        <a:moveTo>
                          <a:pt x="948690" y="5715"/>
                        </a:moveTo>
                        <a:lnTo>
                          <a:pt x="6667" y="1637348"/>
                        </a:lnTo>
                        <a:cubicBezTo>
                          <a:pt x="4763" y="1637348"/>
                          <a:pt x="1905" y="1637348"/>
                          <a:pt x="0" y="1637348"/>
                        </a:cubicBezTo>
                        <a:lnTo>
                          <a:pt x="944880" y="0"/>
                        </a:lnTo>
                        <a:cubicBezTo>
                          <a:pt x="945833" y="1905"/>
                          <a:pt x="947738" y="3810"/>
                          <a:pt x="948690" y="571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orma libre: forma 642">
                    <a:extLst>
                      <a:ext uri="{FF2B5EF4-FFF2-40B4-BE49-F238E27FC236}">
                        <a16:creationId xmlns:a16="http://schemas.microsoft.com/office/drawing/2014/main" id="{04B0EC33-709E-19A2-1A59-C3683DF9A282}"/>
                      </a:ext>
                    </a:extLst>
                  </p:cNvPr>
                  <p:cNvSpPr/>
                  <p:nvPr/>
                </p:nvSpPr>
                <p:spPr>
                  <a:xfrm>
                    <a:off x="7071464" y="2836466"/>
                    <a:ext cx="949642" cy="1641157"/>
                  </a:xfrm>
                  <a:custGeom>
                    <a:avLst/>
                    <a:gdLst>
                      <a:gd name="connsiteX0" fmla="*/ 949643 w 949642"/>
                      <a:gd name="connsiteY0" fmla="*/ 3810 h 1641157"/>
                      <a:gd name="connsiteX1" fmla="*/ 4763 w 949642"/>
                      <a:gd name="connsiteY1" fmla="*/ 1641158 h 1641157"/>
                      <a:gd name="connsiteX2" fmla="*/ 0 w 949642"/>
                      <a:gd name="connsiteY2" fmla="*/ 1641158 h 1641157"/>
                      <a:gd name="connsiteX3" fmla="*/ 947738 w 949642"/>
                      <a:gd name="connsiteY3" fmla="*/ 0 h 1641157"/>
                      <a:gd name="connsiteX4" fmla="*/ 949643 w 949642"/>
                      <a:gd name="connsiteY4" fmla="*/ 3810 h 1641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642" h="1641157">
                        <a:moveTo>
                          <a:pt x="949643" y="3810"/>
                        </a:moveTo>
                        <a:lnTo>
                          <a:pt x="4763" y="1641158"/>
                        </a:lnTo>
                        <a:cubicBezTo>
                          <a:pt x="2858" y="1641158"/>
                          <a:pt x="953" y="1641158"/>
                          <a:pt x="0" y="1641158"/>
                        </a:cubicBezTo>
                        <a:lnTo>
                          <a:pt x="947738" y="0"/>
                        </a:lnTo>
                        <a:cubicBezTo>
                          <a:pt x="948690" y="953"/>
                          <a:pt x="948690" y="2858"/>
                          <a:pt x="94964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orma libre: forma 643">
                    <a:extLst>
                      <a:ext uri="{FF2B5EF4-FFF2-40B4-BE49-F238E27FC236}">
                        <a16:creationId xmlns:a16="http://schemas.microsoft.com/office/drawing/2014/main" id="{58DD597F-DC68-65DC-69D1-5C4F36C778D4}"/>
                      </a:ext>
                    </a:extLst>
                  </p:cNvPr>
                  <p:cNvSpPr/>
                  <p:nvPr/>
                </p:nvSpPr>
                <p:spPr>
                  <a:xfrm>
                    <a:off x="7066702" y="2832656"/>
                    <a:ext cx="952499" cy="1644967"/>
                  </a:xfrm>
                  <a:custGeom>
                    <a:avLst/>
                    <a:gdLst>
                      <a:gd name="connsiteX0" fmla="*/ 952500 w 952499"/>
                      <a:gd name="connsiteY0" fmla="*/ 3810 h 1644967"/>
                      <a:gd name="connsiteX1" fmla="*/ 4763 w 952499"/>
                      <a:gd name="connsiteY1" fmla="*/ 1644968 h 1644967"/>
                      <a:gd name="connsiteX2" fmla="*/ 0 w 952499"/>
                      <a:gd name="connsiteY2" fmla="*/ 1644968 h 1644967"/>
                      <a:gd name="connsiteX3" fmla="*/ 949643 w 952499"/>
                      <a:gd name="connsiteY3" fmla="*/ 0 h 1644967"/>
                      <a:gd name="connsiteX4" fmla="*/ 952500 w 952499"/>
                      <a:gd name="connsiteY4" fmla="*/ 3810 h 1644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499" h="1644967">
                        <a:moveTo>
                          <a:pt x="952500" y="3810"/>
                        </a:moveTo>
                        <a:lnTo>
                          <a:pt x="4763" y="1644968"/>
                        </a:lnTo>
                        <a:cubicBezTo>
                          <a:pt x="2858" y="1644968"/>
                          <a:pt x="1905" y="1644968"/>
                          <a:pt x="0" y="1644968"/>
                        </a:cubicBezTo>
                        <a:lnTo>
                          <a:pt x="949643" y="0"/>
                        </a:lnTo>
                        <a:cubicBezTo>
                          <a:pt x="950595" y="952"/>
                          <a:pt x="951548" y="1905"/>
                          <a:pt x="95250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orma libre: forma 644">
                    <a:extLst>
                      <a:ext uri="{FF2B5EF4-FFF2-40B4-BE49-F238E27FC236}">
                        <a16:creationId xmlns:a16="http://schemas.microsoft.com/office/drawing/2014/main" id="{D4E6A909-2A4B-A875-E8C7-FFD351AD25CE}"/>
                      </a:ext>
                    </a:extLst>
                  </p:cNvPr>
                  <p:cNvSpPr/>
                  <p:nvPr/>
                </p:nvSpPr>
                <p:spPr>
                  <a:xfrm>
                    <a:off x="7061939" y="2828846"/>
                    <a:ext cx="954405" cy="1648777"/>
                  </a:xfrm>
                  <a:custGeom>
                    <a:avLst/>
                    <a:gdLst>
                      <a:gd name="connsiteX0" fmla="*/ 954405 w 954405"/>
                      <a:gd name="connsiteY0" fmla="*/ 3810 h 1648777"/>
                      <a:gd name="connsiteX1" fmla="*/ 4763 w 954405"/>
                      <a:gd name="connsiteY1" fmla="*/ 1648778 h 1648777"/>
                      <a:gd name="connsiteX2" fmla="*/ 0 w 954405"/>
                      <a:gd name="connsiteY2" fmla="*/ 1648778 h 1648777"/>
                      <a:gd name="connsiteX3" fmla="*/ 952500 w 954405"/>
                      <a:gd name="connsiteY3" fmla="*/ 0 h 1648777"/>
                      <a:gd name="connsiteX4" fmla="*/ 954405 w 954405"/>
                      <a:gd name="connsiteY4" fmla="*/ 3810 h 164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5" h="1648777">
                        <a:moveTo>
                          <a:pt x="954405" y="3810"/>
                        </a:moveTo>
                        <a:lnTo>
                          <a:pt x="4763" y="1648778"/>
                        </a:lnTo>
                        <a:cubicBezTo>
                          <a:pt x="2858" y="1648778"/>
                          <a:pt x="1905" y="1648778"/>
                          <a:pt x="0" y="1648778"/>
                        </a:cubicBezTo>
                        <a:lnTo>
                          <a:pt x="952500" y="0"/>
                        </a:lnTo>
                        <a:cubicBezTo>
                          <a:pt x="953453" y="953"/>
                          <a:pt x="953453" y="1905"/>
                          <a:pt x="95440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orma libre: forma 645">
                    <a:extLst>
                      <a:ext uri="{FF2B5EF4-FFF2-40B4-BE49-F238E27FC236}">
                        <a16:creationId xmlns:a16="http://schemas.microsoft.com/office/drawing/2014/main" id="{11557AD6-A4C0-4F07-BBF2-784390494C12}"/>
                      </a:ext>
                    </a:extLst>
                  </p:cNvPr>
                  <p:cNvSpPr/>
                  <p:nvPr/>
                </p:nvSpPr>
                <p:spPr>
                  <a:xfrm>
                    <a:off x="7058130" y="2825036"/>
                    <a:ext cx="956309" cy="1652587"/>
                  </a:xfrm>
                  <a:custGeom>
                    <a:avLst/>
                    <a:gdLst>
                      <a:gd name="connsiteX0" fmla="*/ 956310 w 956309"/>
                      <a:gd name="connsiteY0" fmla="*/ 3810 h 1652587"/>
                      <a:gd name="connsiteX1" fmla="*/ 3810 w 956309"/>
                      <a:gd name="connsiteY1" fmla="*/ 1652588 h 1652587"/>
                      <a:gd name="connsiteX2" fmla="*/ 0 w 956309"/>
                      <a:gd name="connsiteY2" fmla="*/ 1652588 h 1652587"/>
                      <a:gd name="connsiteX3" fmla="*/ 954405 w 956309"/>
                      <a:gd name="connsiteY3" fmla="*/ 0 h 1652587"/>
                      <a:gd name="connsiteX4" fmla="*/ 956310 w 956309"/>
                      <a:gd name="connsiteY4" fmla="*/ 3810 h 165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309" h="1652587">
                        <a:moveTo>
                          <a:pt x="956310" y="3810"/>
                        </a:moveTo>
                        <a:lnTo>
                          <a:pt x="3810" y="1652588"/>
                        </a:lnTo>
                        <a:cubicBezTo>
                          <a:pt x="2858" y="1652588"/>
                          <a:pt x="952" y="1652588"/>
                          <a:pt x="0" y="1652588"/>
                        </a:cubicBezTo>
                        <a:lnTo>
                          <a:pt x="954405" y="0"/>
                        </a:lnTo>
                        <a:cubicBezTo>
                          <a:pt x="954405" y="953"/>
                          <a:pt x="955358" y="1905"/>
                          <a:pt x="95631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orma libre: forma 646">
                    <a:extLst>
                      <a:ext uri="{FF2B5EF4-FFF2-40B4-BE49-F238E27FC236}">
                        <a16:creationId xmlns:a16="http://schemas.microsoft.com/office/drawing/2014/main" id="{DF74B58C-4FB7-9141-9A4B-489AE4D49AA1}"/>
                      </a:ext>
                    </a:extLst>
                  </p:cNvPr>
                  <p:cNvSpPr/>
                  <p:nvPr/>
                </p:nvSpPr>
                <p:spPr>
                  <a:xfrm>
                    <a:off x="7054319" y="2821226"/>
                    <a:ext cx="958215" cy="1656397"/>
                  </a:xfrm>
                  <a:custGeom>
                    <a:avLst/>
                    <a:gdLst>
                      <a:gd name="connsiteX0" fmla="*/ 958215 w 958215"/>
                      <a:gd name="connsiteY0" fmla="*/ 3810 h 1656397"/>
                      <a:gd name="connsiteX1" fmla="*/ 3810 w 958215"/>
                      <a:gd name="connsiteY1" fmla="*/ 1656398 h 1656397"/>
                      <a:gd name="connsiteX2" fmla="*/ 0 w 958215"/>
                      <a:gd name="connsiteY2" fmla="*/ 1656398 h 1656397"/>
                      <a:gd name="connsiteX3" fmla="*/ 956310 w 958215"/>
                      <a:gd name="connsiteY3" fmla="*/ 0 h 1656397"/>
                      <a:gd name="connsiteX4" fmla="*/ 958215 w 958215"/>
                      <a:gd name="connsiteY4" fmla="*/ 3810 h 1656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215" h="1656397">
                        <a:moveTo>
                          <a:pt x="958215" y="3810"/>
                        </a:moveTo>
                        <a:lnTo>
                          <a:pt x="3810" y="1656398"/>
                        </a:lnTo>
                        <a:cubicBezTo>
                          <a:pt x="2858" y="1656398"/>
                          <a:pt x="953" y="1656398"/>
                          <a:pt x="0" y="1656398"/>
                        </a:cubicBezTo>
                        <a:lnTo>
                          <a:pt x="956310" y="0"/>
                        </a:lnTo>
                        <a:cubicBezTo>
                          <a:pt x="956310" y="952"/>
                          <a:pt x="957263" y="2857"/>
                          <a:pt x="95821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orma libre: forma 647">
                    <a:extLst>
                      <a:ext uri="{FF2B5EF4-FFF2-40B4-BE49-F238E27FC236}">
                        <a16:creationId xmlns:a16="http://schemas.microsoft.com/office/drawing/2014/main" id="{67E84993-C89C-B751-49D8-9C9D7DC461EA}"/>
                      </a:ext>
                    </a:extLst>
                  </p:cNvPr>
                  <p:cNvSpPr/>
                  <p:nvPr/>
                </p:nvSpPr>
                <p:spPr>
                  <a:xfrm>
                    <a:off x="7050510" y="2817416"/>
                    <a:ext cx="960120" cy="1660207"/>
                  </a:xfrm>
                  <a:custGeom>
                    <a:avLst/>
                    <a:gdLst>
                      <a:gd name="connsiteX0" fmla="*/ 960120 w 960120"/>
                      <a:gd name="connsiteY0" fmla="*/ 3810 h 1660207"/>
                      <a:gd name="connsiteX1" fmla="*/ 3810 w 960120"/>
                      <a:gd name="connsiteY1" fmla="*/ 1660208 h 1660207"/>
                      <a:gd name="connsiteX2" fmla="*/ 0 w 960120"/>
                      <a:gd name="connsiteY2" fmla="*/ 1660208 h 1660207"/>
                      <a:gd name="connsiteX3" fmla="*/ 957263 w 960120"/>
                      <a:gd name="connsiteY3" fmla="*/ 0 h 1660207"/>
                      <a:gd name="connsiteX4" fmla="*/ 960120 w 960120"/>
                      <a:gd name="connsiteY4" fmla="*/ 3810 h 1660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120" h="1660207">
                        <a:moveTo>
                          <a:pt x="960120" y="3810"/>
                        </a:moveTo>
                        <a:lnTo>
                          <a:pt x="3810" y="1660208"/>
                        </a:lnTo>
                        <a:cubicBezTo>
                          <a:pt x="2858" y="1660208"/>
                          <a:pt x="953" y="1660208"/>
                          <a:pt x="0" y="1660208"/>
                        </a:cubicBezTo>
                        <a:lnTo>
                          <a:pt x="957263" y="0"/>
                        </a:lnTo>
                        <a:cubicBezTo>
                          <a:pt x="958215" y="1905"/>
                          <a:pt x="959168" y="2858"/>
                          <a:pt x="96012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orma libre: forma 648">
                    <a:extLst>
                      <a:ext uri="{FF2B5EF4-FFF2-40B4-BE49-F238E27FC236}">
                        <a16:creationId xmlns:a16="http://schemas.microsoft.com/office/drawing/2014/main" id="{64B41AAB-72E9-B37C-D027-C819C4DE2D8C}"/>
                      </a:ext>
                    </a:extLst>
                  </p:cNvPr>
                  <p:cNvSpPr/>
                  <p:nvPr/>
                </p:nvSpPr>
                <p:spPr>
                  <a:xfrm>
                    <a:off x="7045747" y="2814559"/>
                    <a:ext cx="962025" cy="1663064"/>
                  </a:xfrm>
                  <a:custGeom>
                    <a:avLst/>
                    <a:gdLst>
                      <a:gd name="connsiteX0" fmla="*/ 962025 w 962025"/>
                      <a:gd name="connsiteY0" fmla="*/ 2857 h 1663064"/>
                      <a:gd name="connsiteX1" fmla="*/ 3810 w 962025"/>
                      <a:gd name="connsiteY1" fmla="*/ 1663065 h 1663064"/>
                      <a:gd name="connsiteX2" fmla="*/ 0 w 962025"/>
                      <a:gd name="connsiteY2" fmla="*/ 1663065 h 1663064"/>
                      <a:gd name="connsiteX3" fmla="*/ 960120 w 962025"/>
                      <a:gd name="connsiteY3" fmla="*/ 0 h 1663064"/>
                      <a:gd name="connsiteX4" fmla="*/ 962025 w 962025"/>
                      <a:gd name="connsiteY4" fmla="*/ 2857 h 1663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1663064">
                        <a:moveTo>
                          <a:pt x="962025" y="2857"/>
                        </a:moveTo>
                        <a:lnTo>
                          <a:pt x="3810" y="1663065"/>
                        </a:lnTo>
                        <a:cubicBezTo>
                          <a:pt x="2858" y="1663065"/>
                          <a:pt x="953" y="1663065"/>
                          <a:pt x="0" y="1663065"/>
                        </a:cubicBezTo>
                        <a:lnTo>
                          <a:pt x="960120" y="0"/>
                        </a:lnTo>
                        <a:cubicBezTo>
                          <a:pt x="961073" y="952"/>
                          <a:pt x="962025" y="1905"/>
                          <a:pt x="962025" y="2857"/>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orma libre: forma 649">
                    <a:extLst>
                      <a:ext uri="{FF2B5EF4-FFF2-40B4-BE49-F238E27FC236}">
                        <a16:creationId xmlns:a16="http://schemas.microsoft.com/office/drawing/2014/main" id="{A63A55DC-75B9-9183-C77B-082DCE2BB515}"/>
                      </a:ext>
                    </a:extLst>
                  </p:cNvPr>
                  <p:cNvSpPr/>
                  <p:nvPr/>
                </p:nvSpPr>
                <p:spPr>
                  <a:xfrm>
                    <a:off x="7041937" y="2810749"/>
                    <a:ext cx="963930" cy="1666875"/>
                  </a:xfrm>
                  <a:custGeom>
                    <a:avLst/>
                    <a:gdLst>
                      <a:gd name="connsiteX0" fmla="*/ 963930 w 963930"/>
                      <a:gd name="connsiteY0" fmla="*/ 3810 h 1666875"/>
                      <a:gd name="connsiteX1" fmla="*/ 3810 w 963930"/>
                      <a:gd name="connsiteY1" fmla="*/ 1666875 h 1666875"/>
                      <a:gd name="connsiteX2" fmla="*/ 0 w 963930"/>
                      <a:gd name="connsiteY2" fmla="*/ 1666875 h 1666875"/>
                      <a:gd name="connsiteX3" fmla="*/ 962025 w 963930"/>
                      <a:gd name="connsiteY3" fmla="*/ 0 h 1666875"/>
                      <a:gd name="connsiteX4" fmla="*/ 963930 w 963930"/>
                      <a:gd name="connsiteY4" fmla="*/ 3810 h 166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930" h="1666875">
                        <a:moveTo>
                          <a:pt x="963930" y="3810"/>
                        </a:moveTo>
                        <a:lnTo>
                          <a:pt x="3810" y="1666875"/>
                        </a:lnTo>
                        <a:cubicBezTo>
                          <a:pt x="2857" y="1666875"/>
                          <a:pt x="952" y="1666875"/>
                          <a:pt x="0" y="1666875"/>
                        </a:cubicBezTo>
                        <a:lnTo>
                          <a:pt x="962025" y="0"/>
                        </a:lnTo>
                        <a:cubicBezTo>
                          <a:pt x="962977" y="952"/>
                          <a:pt x="963930" y="1905"/>
                          <a:pt x="96393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orma libre: forma 650">
                    <a:extLst>
                      <a:ext uri="{FF2B5EF4-FFF2-40B4-BE49-F238E27FC236}">
                        <a16:creationId xmlns:a16="http://schemas.microsoft.com/office/drawing/2014/main" id="{2DC934E9-E3D6-1DEA-4D35-3167E8BABA3C}"/>
                      </a:ext>
                    </a:extLst>
                  </p:cNvPr>
                  <p:cNvSpPr/>
                  <p:nvPr/>
                </p:nvSpPr>
                <p:spPr>
                  <a:xfrm>
                    <a:off x="7038127" y="2806938"/>
                    <a:ext cx="965834" cy="1670685"/>
                  </a:xfrm>
                  <a:custGeom>
                    <a:avLst/>
                    <a:gdLst>
                      <a:gd name="connsiteX0" fmla="*/ 965835 w 965834"/>
                      <a:gd name="connsiteY0" fmla="*/ 3810 h 1670685"/>
                      <a:gd name="connsiteX1" fmla="*/ 3810 w 965834"/>
                      <a:gd name="connsiteY1" fmla="*/ 1670685 h 1670685"/>
                      <a:gd name="connsiteX2" fmla="*/ 0 w 965834"/>
                      <a:gd name="connsiteY2" fmla="*/ 1670685 h 1670685"/>
                      <a:gd name="connsiteX3" fmla="*/ 963930 w 965834"/>
                      <a:gd name="connsiteY3" fmla="*/ 0 h 1670685"/>
                      <a:gd name="connsiteX4" fmla="*/ 965835 w 965834"/>
                      <a:gd name="connsiteY4" fmla="*/ 3810 h 1670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5834" h="1670685">
                        <a:moveTo>
                          <a:pt x="965835" y="3810"/>
                        </a:moveTo>
                        <a:lnTo>
                          <a:pt x="3810" y="1670685"/>
                        </a:lnTo>
                        <a:cubicBezTo>
                          <a:pt x="2858" y="1670685"/>
                          <a:pt x="953" y="1670685"/>
                          <a:pt x="0" y="1670685"/>
                        </a:cubicBezTo>
                        <a:lnTo>
                          <a:pt x="963930" y="0"/>
                        </a:lnTo>
                        <a:cubicBezTo>
                          <a:pt x="964883" y="952"/>
                          <a:pt x="964883" y="2858"/>
                          <a:pt x="96583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orma libre: forma 651">
                    <a:extLst>
                      <a:ext uri="{FF2B5EF4-FFF2-40B4-BE49-F238E27FC236}">
                        <a16:creationId xmlns:a16="http://schemas.microsoft.com/office/drawing/2014/main" id="{313D46DA-9C21-D94F-311F-CA73D5B99ED2}"/>
                      </a:ext>
                    </a:extLst>
                  </p:cNvPr>
                  <p:cNvSpPr/>
                  <p:nvPr/>
                </p:nvSpPr>
                <p:spPr>
                  <a:xfrm>
                    <a:off x="7032412" y="2803128"/>
                    <a:ext cx="969645" cy="1674495"/>
                  </a:xfrm>
                  <a:custGeom>
                    <a:avLst/>
                    <a:gdLst>
                      <a:gd name="connsiteX0" fmla="*/ 969645 w 969645"/>
                      <a:gd name="connsiteY0" fmla="*/ 3810 h 1674495"/>
                      <a:gd name="connsiteX1" fmla="*/ 4763 w 969645"/>
                      <a:gd name="connsiteY1" fmla="*/ 1674495 h 1674495"/>
                      <a:gd name="connsiteX2" fmla="*/ 0 w 969645"/>
                      <a:gd name="connsiteY2" fmla="*/ 1674495 h 1674495"/>
                      <a:gd name="connsiteX3" fmla="*/ 967740 w 969645"/>
                      <a:gd name="connsiteY3" fmla="*/ 0 h 1674495"/>
                      <a:gd name="connsiteX4" fmla="*/ 969645 w 969645"/>
                      <a:gd name="connsiteY4" fmla="*/ 3810 h 1674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5" h="1674495">
                        <a:moveTo>
                          <a:pt x="969645" y="3810"/>
                        </a:moveTo>
                        <a:lnTo>
                          <a:pt x="4763" y="1674495"/>
                        </a:lnTo>
                        <a:cubicBezTo>
                          <a:pt x="2858" y="1674495"/>
                          <a:pt x="1905" y="1674495"/>
                          <a:pt x="0" y="1674495"/>
                        </a:cubicBezTo>
                        <a:lnTo>
                          <a:pt x="967740" y="0"/>
                        </a:lnTo>
                        <a:cubicBezTo>
                          <a:pt x="967740" y="1905"/>
                          <a:pt x="968693" y="2858"/>
                          <a:pt x="96964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orma libre: forma 652">
                    <a:extLst>
                      <a:ext uri="{FF2B5EF4-FFF2-40B4-BE49-F238E27FC236}">
                        <a16:creationId xmlns:a16="http://schemas.microsoft.com/office/drawing/2014/main" id="{7F2F2560-17B1-33F4-D5F1-6F66CD6FE8EE}"/>
                      </a:ext>
                    </a:extLst>
                  </p:cNvPr>
                  <p:cNvSpPr/>
                  <p:nvPr/>
                </p:nvSpPr>
                <p:spPr>
                  <a:xfrm>
                    <a:off x="7028602" y="2799319"/>
                    <a:ext cx="971549" cy="1678304"/>
                  </a:xfrm>
                  <a:custGeom>
                    <a:avLst/>
                    <a:gdLst>
                      <a:gd name="connsiteX0" fmla="*/ 971550 w 971549"/>
                      <a:gd name="connsiteY0" fmla="*/ 3810 h 1678304"/>
                      <a:gd name="connsiteX1" fmla="*/ 4763 w 971549"/>
                      <a:gd name="connsiteY1" fmla="*/ 1678305 h 1678304"/>
                      <a:gd name="connsiteX2" fmla="*/ 0 w 971549"/>
                      <a:gd name="connsiteY2" fmla="*/ 1678305 h 1678304"/>
                      <a:gd name="connsiteX3" fmla="*/ 968693 w 971549"/>
                      <a:gd name="connsiteY3" fmla="*/ 0 h 1678304"/>
                      <a:gd name="connsiteX4" fmla="*/ 971550 w 971549"/>
                      <a:gd name="connsiteY4" fmla="*/ 3810 h 1678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49" h="1678304">
                        <a:moveTo>
                          <a:pt x="971550" y="3810"/>
                        </a:moveTo>
                        <a:lnTo>
                          <a:pt x="4763" y="1678305"/>
                        </a:lnTo>
                        <a:cubicBezTo>
                          <a:pt x="2858" y="1678305"/>
                          <a:pt x="1905" y="1678305"/>
                          <a:pt x="0" y="1678305"/>
                        </a:cubicBezTo>
                        <a:lnTo>
                          <a:pt x="968693" y="0"/>
                        </a:lnTo>
                        <a:cubicBezTo>
                          <a:pt x="969645" y="952"/>
                          <a:pt x="970598" y="2857"/>
                          <a:pt x="97155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orma libre: forma 653">
                    <a:extLst>
                      <a:ext uri="{FF2B5EF4-FFF2-40B4-BE49-F238E27FC236}">
                        <a16:creationId xmlns:a16="http://schemas.microsoft.com/office/drawing/2014/main" id="{F5373C84-0267-5A7B-4481-3865D1916D88}"/>
                      </a:ext>
                    </a:extLst>
                  </p:cNvPr>
                  <p:cNvSpPr/>
                  <p:nvPr/>
                </p:nvSpPr>
                <p:spPr>
                  <a:xfrm>
                    <a:off x="7023839" y="2795509"/>
                    <a:ext cx="973455" cy="1682114"/>
                  </a:xfrm>
                  <a:custGeom>
                    <a:avLst/>
                    <a:gdLst>
                      <a:gd name="connsiteX0" fmla="*/ 973455 w 973455"/>
                      <a:gd name="connsiteY0" fmla="*/ 3810 h 1682114"/>
                      <a:gd name="connsiteX1" fmla="*/ 4763 w 973455"/>
                      <a:gd name="connsiteY1" fmla="*/ 1682115 h 1682114"/>
                      <a:gd name="connsiteX2" fmla="*/ 0 w 973455"/>
                      <a:gd name="connsiteY2" fmla="*/ 1682115 h 1682114"/>
                      <a:gd name="connsiteX3" fmla="*/ 971550 w 973455"/>
                      <a:gd name="connsiteY3" fmla="*/ 0 h 1682114"/>
                      <a:gd name="connsiteX4" fmla="*/ 973455 w 973455"/>
                      <a:gd name="connsiteY4" fmla="*/ 3810 h 1682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455" h="1682114">
                        <a:moveTo>
                          <a:pt x="973455" y="3810"/>
                        </a:moveTo>
                        <a:lnTo>
                          <a:pt x="4763" y="1682115"/>
                        </a:lnTo>
                        <a:cubicBezTo>
                          <a:pt x="2858" y="1682115"/>
                          <a:pt x="1905" y="1682115"/>
                          <a:pt x="0" y="1682115"/>
                        </a:cubicBezTo>
                        <a:lnTo>
                          <a:pt x="971550" y="0"/>
                        </a:lnTo>
                        <a:cubicBezTo>
                          <a:pt x="972503" y="952"/>
                          <a:pt x="972503" y="2857"/>
                          <a:pt x="97345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orma libre: forma 654">
                    <a:extLst>
                      <a:ext uri="{FF2B5EF4-FFF2-40B4-BE49-F238E27FC236}">
                        <a16:creationId xmlns:a16="http://schemas.microsoft.com/office/drawing/2014/main" id="{80E85C20-38DF-92EB-C74A-3156292DD693}"/>
                      </a:ext>
                    </a:extLst>
                  </p:cNvPr>
                  <p:cNvSpPr/>
                  <p:nvPr/>
                </p:nvSpPr>
                <p:spPr>
                  <a:xfrm>
                    <a:off x="7019077" y="2790746"/>
                    <a:ext cx="976312" cy="1686877"/>
                  </a:xfrm>
                  <a:custGeom>
                    <a:avLst/>
                    <a:gdLst>
                      <a:gd name="connsiteX0" fmla="*/ 976313 w 976312"/>
                      <a:gd name="connsiteY0" fmla="*/ 4763 h 1686877"/>
                      <a:gd name="connsiteX1" fmla="*/ 4763 w 976312"/>
                      <a:gd name="connsiteY1" fmla="*/ 1686878 h 1686877"/>
                      <a:gd name="connsiteX2" fmla="*/ 0 w 976312"/>
                      <a:gd name="connsiteY2" fmla="*/ 1686878 h 1686877"/>
                      <a:gd name="connsiteX3" fmla="*/ 973455 w 976312"/>
                      <a:gd name="connsiteY3" fmla="*/ 0 h 1686877"/>
                      <a:gd name="connsiteX4" fmla="*/ 976313 w 976312"/>
                      <a:gd name="connsiteY4" fmla="*/ 4763 h 1686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312" h="1686877">
                        <a:moveTo>
                          <a:pt x="976313" y="4763"/>
                        </a:moveTo>
                        <a:lnTo>
                          <a:pt x="4763" y="1686878"/>
                        </a:lnTo>
                        <a:cubicBezTo>
                          <a:pt x="2858" y="1686878"/>
                          <a:pt x="1905" y="1686878"/>
                          <a:pt x="0" y="1686878"/>
                        </a:cubicBezTo>
                        <a:lnTo>
                          <a:pt x="973455" y="0"/>
                        </a:lnTo>
                        <a:cubicBezTo>
                          <a:pt x="974408" y="1905"/>
                          <a:pt x="975360" y="2857"/>
                          <a:pt x="976313"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orma libre: forma 655">
                    <a:extLst>
                      <a:ext uri="{FF2B5EF4-FFF2-40B4-BE49-F238E27FC236}">
                        <a16:creationId xmlns:a16="http://schemas.microsoft.com/office/drawing/2014/main" id="{19F79DCA-34A4-653C-3BBD-381453F9B796}"/>
                      </a:ext>
                    </a:extLst>
                  </p:cNvPr>
                  <p:cNvSpPr/>
                  <p:nvPr/>
                </p:nvSpPr>
                <p:spPr>
                  <a:xfrm>
                    <a:off x="7013362" y="2785984"/>
                    <a:ext cx="979170" cy="1691639"/>
                  </a:xfrm>
                  <a:custGeom>
                    <a:avLst/>
                    <a:gdLst>
                      <a:gd name="connsiteX0" fmla="*/ 979170 w 979170"/>
                      <a:gd name="connsiteY0" fmla="*/ 4763 h 1691639"/>
                      <a:gd name="connsiteX1" fmla="*/ 5715 w 979170"/>
                      <a:gd name="connsiteY1" fmla="*/ 1691640 h 1691639"/>
                      <a:gd name="connsiteX2" fmla="*/ 0 w 979170"/>
                      <a:gd name="connsiteY2" fmla="*/ 1691640 h 1691639"/>
                      <a:gd name="connsiteX3" fmla="*/ 976313 w 979170"/>
                      <a:gd name="connsiteY3" fmla="*/ 0 h 1691639"/>
                      <a:gd name="connsiteX4" fmla="*/ 979170 w 979170"/>
                      <a:gd name="connsiteY4" fmla="*/ 4763 h 169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170" h="1691639">
                        <a:moveTo>
                          <a:pt x="979170" y="4763"/>
                        </a:moveTo>
                        <a:lnTo>
                          <a:pt x="5715" y="1691640"/>
                        </a:lnTo>
                        <a:cubicBezTo>
                          <a:pt x="3810" y="1691640"/>
                          <a:pt x="1905" y="1691640"/>
                          <a:pt x="0" y="1691640"/>
                        </a:cubicBezTo>
                        <a:lnTo>
                          <a:pt x="976313" y="0"/>
                        </a:lnTo>
                        <a:cubicBezTo>
                          <a:pt x="977265" y="1905"/>
                          <a:pt x="978218" y="3810"/>
                          <a:pt x="979170"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orma libre: forma 656">
                    <a:extLst>
                      <a:ext uri="{FF2B5EF4-FFF2-40B4-BE49-F238E27FC236}">
                        <a16:creationId xmlns:a16="http://schemas.microsoft.com/office/drawing/2014/main" id="{F8013C31-D770-2150-5B18-395D4C45FD69}"/>
                      </a:ext>
                    </a:extLst>
                  </p:cNvPr>
                  <p:cNvSpPr/>
                  <p:nvPr/>
                </p:nvSpPr>
                <p:spPr>
                  <a:xfrm>
                    <a:off x="7007647" y="2781221"/>
                    <a:ext cx="982027" cy="1696402"/>
                  </a:xfrm>
                  <a:custGeom>
                    <a:avLst/>
                    <a:gdLst>
                      <a:gd name="connsiteX0" fmla="*/ 982028 w 982027"/>
                      <a:gd name="connsiteY0" fmla="*/ 4763 h 1696402"/>
                      <a:gd name="connsiteX1" fmla="*/ 5715 w 982027"/>
                      <a:gd name="connsiteY1" fmla="*/ 1696403 h 1696402"/>
                      <a:gd name="connsiteX2" fmla="*/ 0 w 982027"/>
                      <a:gd name="connsiteY2" fmla="*/ 1696403 h 1696402"/>
                      <a:gd name="connsiteX3" fmla="*/ 979170 w 982027"/>
                      <a:gd name="connsiteY3" fmla="*/ 0 h 1696402"/>
                      <a:gd name="connsiteX4" fmla="*/ 982028 w 982027"/>
                      <a:gd name="connsiteY4" fmla="*/ 4763 h 169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027" h="1696402">
                        <a:moveTo>
                          <a:pt x="982028" y="4763"/>
                        </a:moveTo>
                        <a:lnTo>
                          <a:pt x="5715" y="1696403"/>
                        </a:lnTo>
                        <a:cubicBezTo>
                          <a:pt x="3810" y="1696403"/>
                          <a:pt x="1905" y="1696403"/>
                          <a:pt x="0" y="1696403"/>
                        </a:cubicBezTo>
                        <a:lnTo>
                          <a:pt x="979170" y="0"/>
                        </a:lnTo>
                        <a:cubicBezTo>
                          <a:pt x="980123" y="1905"/>
                          <a:pt x="981075" y="3810"/>
                          <a:pt x="982028"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orma libre: forma 657">
                    <a:extLst>
                      <a:ext uri="{FF2B5EF4-FFF2-40B4-BE49-F238E27FC236}">
                        <a16:creationId xmlns:a16="http://schemas.microsoft.com/office/drawing/2014/main" id="{71BEB99A-E2DB-A230-DF0E-B99E18EF18E1}"/>
                      </a:ext>
                    </a:extLst>
                  </p:cNvPr>
                  <p:cNvSpPr/>
                  <p:nvPr/>
                </p:nvSpPr>
                <p:spPr>
                  <a:xfrm>
                    <a:off x="7000979" y="2775506"/>
                    <a:ext cx="985837" cy="1702117"/>
                  </a:xfrm>
                  <a:custGeom>
                    <a:avLst/>
                    <a:gdLst>
                      <a:gd name="connsiteX0" fmla="*/ 985838 w 985837"/>
                      <a:gd name="connsiteY0" fmla="*/ 5715 h 1702117"/>
                      <a:gd name="connsiteX1" fmla="*/ 6668 w 985837"/>
                      <a:gd name="connsiteY1" fmla="*/ 1702118 h 1702117"/>
                      <a:gd name="connsiteX2" fmla="*/ 0 w 985837"/>
                      <a:gd name="connsiteY2" fmla="*/ 1702118 h 1702117"/>
                      <a:gd name="connsiteX3" fmla="*/ 982980 w 985837"/>
                      <a:gd name="connsiteY3" fmla="*/ 0 h 1702117"/>
                      <a:gd name="connsiteX4" fmla="*/ 985838 w 985837"/>
                      <a:gd name="connsiteY4" fmla="*/ 5715 h 1702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837" h="1702117">
                        <a:moveTo>
                          <a:pt x="985838" y="5715"/>
                        </a:moveTo>
                        <a:lnTo>
                          <a:pt x="6668" y="1702118"/>
                        </a:lnTo>
                        <a:cubicBezTo>
                          <a:pt x="4763" y="1702118"/>
                          <a:pt x="2857" y="1702118"/>
                          <a:pt x="0" y="1702118"/>
                        </a:cubicBezTo>
                        <a:lnTo>
                          <a:pt x="982980" y="0"/>
                        </a:lnTo>
                        <a:cubicBezTo>
                          <a:pt x="983933" y="1905"/>
                          <a:pt x="984885" y="3810"/>
                          <a:pt x="985838" y="571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orma libre: forma 658">
                    <a:extLst>
                      <a:ext uri="{FF2B5EF4-FFF2-40B4-BE49-F238E27FC236}">
                        <a16:creationId xmlns:a16="http://schemas.microsoft.com/office/drawing/2014/main" id="{91B5EE81-ED03-624A-277F-5541810972EC}"/>
                      </a:ext>
                    </a:extLst>
                  </p:cNvPr>
                  <p:cNvSpPr/>
                  <p:nvPr/>
                </p:nvSpPr>
                <p:spPr>
                  <a:xfrm>
                    <a:off x="6995265" y="2769791"/>
                    <a:ext cx="988694" cy="1707832"/>
                  </a:xfrm>
                  <a:custGeom>
                    <a:avLst/>
                    <a:gdLst>
                      <a:gd name="connsiteX0" fmla="*/ 988695 w 988694"/>
                      <a:gd name="connsiteY0" fmla="*/ 5715 h 1707832"/>
                      <a:gd name="connsiteX1" fmla="*/ 6668 w 988694"/>
                      <a:gd name="connsiteY1" fmla="*/ 1707833 h 1707832"/>
                      <a:gd name="connsiteX2" fmla="*/ 0 w 988694"/>
                      <a:gd name="connsiteY2" fmla="*/ 1707833 h 1707832"/>
                      <a:gd name="connsiteX3" fmla="*/ 984885 w 988694"/>
                      <a:gd name="connsiteY3" fmla="*/ 0 h 1707832"/>
                      <a:gd name="connsiteX4" fmla="*/ 988695 w 988694"/>
                      <a:gd name="connsiteY4" fmla="*/ 5715 h 170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694" h="1707832">
                        <a:moveTo>
                          <a:pt x="988695" y="5715"/>
                        </a:moveTo>
                        <a:lnTo>
                          <a:pt x="6668" y="1707833"/>
                        </a:lnTo>
                        <a:cubicBezTo>
                          <a:pt x="3810" y="1707833"/>
                          <a:pt x="1905" y="1707833"/>
                          <a:pt x="0" y="1707833"/>
                        </a:cubicBezTo>
                        <a:lnTo>
                          <a:pt x="984885" y="0"/>
                        </a:lnTo>
                        <a:cubicBezTo>
                          <a:pt x="986790" y="1905"/>
                          <a:pt x="987743" y="3810"/>
                          <a:pt x="988695" y="571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orma libre: forma 659">
                    <a:extLst>
                      <a:ext uri="{FF2B5EF4-FFF2-40B4-BE49-F238E27FC236}">
                        <a16:creationId xmlns:a16="http://schemas.microsoft.com/office/drawing/2014/main" id="{0D6FC4E0-4624-7DE4-D501-FE40B76059F0}"/>
                      </a:ext>
                    </a:extLst>
                  </p:cNvPr>
                  <p:cNvSpPr/>
                  <p:nvPr/>
                </p:nvSpPr>
                <p:spPr>
                  <a:xfrm>
                    <a:off x="6986692" y="2763124"/>
                    <a:ext cx="993457" cy="1714500"/>
                  </a:xfrm>
                  <a:custGeom>
                    <a:avLst/>
                    <a:gdLst>
                      <a:gd name="connsiteX0" fmla="*/ 993458 w 993457"/>
                      <a:gd name="connsiteY0" fmla="*/ 6668 h 1714500"/>
                      <a:gd name="connsiteX1" fmla="*/ 7620 w 993457"/>
                      <a:gd name="connsiteY1" fmla="*/ 1714500 h 1714500"/>
                      <a:gd name="connsiteX2" fmla="*/ 0 w 993457"/>
                      <a:gd name="connsiteY2" fmla="*/ 1714500 h 1714500"/>
                      <a:gd name="connsiteX3" fmla="*/ 989648 w 993457"/>
                      <a:gd name="connsiteY3" fmla="*/ 0 h 1714500"/>
                      <a:gd name="connsiteX4" fmla="*/ 993458 w 993457"/>
                      <a:gd name="connsiteY4" fmla="*/ 6668 h 171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457" h="1714500">
                        <a:moveTo>
                          <a:pt x="993458" y="6668"/>
                        </a:moveTo>
                        <a:lnTo>
                          <a:pt x="7620" y="1714500"/>
                        </a:lnTo>
                        <a:cubicBezTo>
                          <a:pt x="4763" y="1714500"/>
                          <a:pt x="1905" y="1714500"/>
                          <a:pt x="0" y="1714500"/>
                        </a:cubicBezTo>
                        <a:lnTo>
                          <a:pt x="989648" y="0"/>
                        </a:lnTo>
                        <a:cubicBezTo>
                          <a:pt x="991553" y="1905"/>
                          <a:pt x="992505" y="4763"/>
                          <a:pt x="993458" y="666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orma libre: forma 660">
                    <a:extLst>
                      <a:ext uri="{FF2B5EF4-FFF2-40B4-BE49-F238E27FC236}">
                        <a16:creationId xmlns:a16="http://schemas.microsoft.com/office/drawing/2014/main" id="{D6BE7FEA-1986-53A0-A3AA-405D395B33AD}"/>
                      </a:ext>
                    </a:extLst>
                  </p:cNvPr>
                  <p:cNvSpPr/>
                  <p:nvPr/>
                </p:nvSpPr>
                <p:spPr>
                  <a:xfrm>
                    <a:off x="6977167" y="2755504"/>
                    <a:ext cx="999172" cy="1722119"/>
                  </a:xfrm>
                  <a:custGeom>
                    <a:avLst/>
                    <a:gdLst>
                      <a:gd name="connsiteX0" fmla="*/ 999173 w 999172"/>
                      <a:gd name="connsiteY0" fmla="*/ 7620 h 1722119"/>
                      <a:gd name="connsiteX1" fmla="*/ 9525 w 999172"/>
                      <a:gd name="connsiteY1" fmla="*/ 1722120 h 1722119"/>
                      <a:gd name="connsiteX2" fmla="*/ 0 w 999172"/>
                      <a:gd name="connsiteY2" fmla="*/ 1722120 h 1722119"/>
                      <a:gd name="connsiteX3" fmla="*/ 995363 w 999172"/>
                      <a:gd name="connsiteY3" fmla="*/ 0 h 1722119"/>
                      <a:gd name="connsiteX4" fmla="*/ 999173 w 999172"/>
                      <a:gd name="connsiteY4" fmla="*/ 7620 h 1722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172" h="1722119">
                        <a:moveTo>
                          <a:pt x="999173" y="7620"/>
                        </a:moveTo>
                        <a:lnTo>
                          <a:pt x="9525" y="1722120"/>
                        </a:lnTo>
                        <a:cubicBezTo>
                          <a:pt x="5715" y="1722120"/>
                          <a:pt x="2858" y="1722120"/>
                          <a:pt x="0" y="1722120"/>
                        </a:cubicBezTo>
                        <a:lnTo>
                          <a:pt x="995363" y="0"/>
                        </a:lnTo>
                        <a:cubicBezTo>
                          <a:pt x="996315" y="1905"/>
                          <a:pt x="998220" y="4763"/>
                          <a:pt x="999173" y="762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orma libre: forma 661">
                    <a:extLst>
                      <a:ext uri="{FF2B5EF4-FFF2-40B4-BE49-F238E27FC236}">
                        <a16:creationId xmlns:a16="http://schemas.microsoft.com/office/drawing/2014/main" id="{929D68E8-9363-4A26-7C96-0B45F3507C29}"/>
                      </a:ext>
                    </a:extLst>
                  </p:cNvPr>
                  <p:cNvSpPr/>
                  <p:nvPr/>
                </p:nvSpPr>
                <p:spPr>
                  <a:xfrm>
                    <a:off x="6964785" y="2744074"/>
                    <a:ext cx="1007745" cy="1733550"/>
                  </a:xfrm>
                  <a:custGeom>
                    <a:avLst/>
                    <a:gdLst>
                      <a:gd name="connsiteX0" fmla="*/ 1007745 w 1007745"/>
                      <a:gd name="connsiteY0" fmla="*/ 11430 h 1733550"/>
                      <a:gd name="connsiteX1" fmla="*/ 13335 w 1007745"/>
                      <a:gd name="connsiteY1" fmla="*/ 1733550 h 1733550"/>
                      <a:gd name="connsiteX2" fmla="*/ 0 w 1007745"/>
                      <a:gd name="connsiteY2" fmla="*/ 1733550 h 1733550"/>
                      <a:gd name="connsiteX3" fmla="*/ 1001078 w 1007745"/>
                      <a:gd name="connsiteY3" fmla="*/ 0 h 1733550"/>
                      <a:gd name="connsiteX4" fmla="*/ 1007745 w 1007745"/>
                      <a:gd name="connsiteY4" fmla="*/ 1143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745" h="1733550">
                        <a:moveTo>
                          <a:pt x="1007745" y="11430"/>
                        </a:moveTo>
                        <a:lnTo>
                          <a:pt x="13335" y="1733550"/>
                        </a:lnTo>
                        <a:cubicBezTo>
                          <a:pt x="4763" y="1733550"/>
                          <a:pt x="0" y="1733550"/>
                          <a:pt x="0" y="1733550"/>
                        </a:cubicBezTo>
                        <a:lnTo>
                          <a:pt x="1001078" y="0"/>
                        </a:lnTo>
                        <a:cubicBezTo>
                          <a:pt x="1001078" y="0"/>
                          <a:pt x="1002983" y="3810"/>
                          <a:pt x="1007745" y="1143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60" name="Gráfico 436">
                <a:extLst>
                  <a:ext uri="{FF2B5EF4-FFF2-40B4-BE49-F238E27FC236}">
                    <a16:creationId xmlns:a16="http://schemas.microsoft.com/office/drawing/2014/main" id="{AA5A4F6A-87C9-9947-9D0E-828DEC79B40D}"/>
                  </a:ext>
                </a:extLst>
              </p:cNvPr>
              <p:cNvGrpSpPr/>
              <p:nvPr/>
            </p:nvGrpSpPr>
            <p:grpSpPr>
              <a:xfrm>
                <a:off x="7964910" y="2744074"/>
                <a:ext cx="2003107" cy="114300"/>
                <a:chOff x="7964910" y="2744074"/>
                <a:chExt cx="2003107" cy="114300"/>
              </a:xfrm>
              <a:grpFill/>
            </p:grpSpPr>
            <p:sp>
              <p:nvSpPr>
                <p:cNvPr id="61" name="Forma libre: forma 611">
                  <a:extLst>
                    <a:ext uri="{FF2B5EF4-FFF2-40B4-BE49-F238E27FC236}">
                      <a16:creationId xmlns:a16="http://schemas.microsoft.com/office/drawing/2014/main" id="{1C9998AD-334D-F011-4DBD-63981CAE33EA}"/>
                    </a:ext>
                  </a:extLst>
                </p:cNvPr>
                <p:cNvSpPr/>
                <p:nvPr/>
              </p:nvSpPr>
              <p:spPr>
                <a:xfrm>
                  <a:off x="7965862" y="2744074"/>
                  <a:ext cx="2002154" cy="114300"/>
                </a:xfrm>
                <a:custGeom>
                  <a:avLst/>
                  <a:gdLst>
                    <a:gd name="connsiteX0" fmla="*/ 65723 w 2002154"/>
                    <a:gd name="connsiteY0" fmla="*/ 114300 h 114300"/>
                    <a:gd name="connsiteX1" fmla="*/ 0 w 2002154"/>
                    <a:gd name="connsiteY1" fmla="*/ 0 h 114300"/>
                    <a:gd name="connsiteX2" fmla="*/ 2002155 w 2002154"/>
                    <a:gd name="connsiteY2" fmla="*/ 0 h 114300"/>
                    <a:gd name="connsiteX3" fmla="*/ 1936433 w 2002154"/>
                    <a:gd name="connsiteY3" fmla="*/ 114300 h 114300"/>
                    <a:gd name="connsiteX4" fmla="*/ 65723 w 2002154"/>
                    <a:gd name="connsiteY4" fmla="*/ 114300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2154" h="114300">
                      <a:moveTo>
                        <a:pt x="65723" y="114300"/>
                      </a:moveTo>
                      <a:cubicBezTo>
                        <a:pt x="29527" y="51435"/>
                        <a:pt x="0" y="0"/>
                        <a:pt x="0" y="0"/>
                      </a:cubicBezTo>
                      <a:lnTo>
                        <a:pt x="2002155" y="0"/>
                      </a:lnTo>
                      <a:cubicBezTo>
                        <a:pt x="2002155" y="0"/>
                        <a:pt x="1972628" y="51435"/>
                        <a:pt x="1936433" y="114300"/>
                      </a:cubicBezTo>
                      <a:cubicBezTo>
                        <a:pt x="1935480" y="114300"/>
                        <a:pt x="65723" y="114300"/>
                        <a:pt x="65723" y="11430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2" name="Gráfico 436">
                  <a:extLst>
                    <a:ext uri="{FF2B5EF4-FFF2-40B4-BE49-F238E27FC236}">
                      <a16:creationId xmlns:a16="http://schemas.microsoft.com/office/drawing/2014/main" id="{073C1121-6D0E-4880-67F5-8EAA2051D37B}"/>
                    </a:ext>
                  </a:extLst>
                </p:cNvPr>
                <p:cNvGrpSpPr/>
                <p:nvPr/>
              </p:nvGrpSpPr>
              <p:grpSpPr>
                <a:xfrm>
                  <a:off x="7964910" y="2744074"/>
                  <a:ext cx="2002155" cy="114300"/>
                  <a:chOff x="7964910" y="2744074"/>
                  <a:chExt cx="2002155" cy="114300"/>
                </a:xfrm>
                <a:grpFill/>
              </p:grpSpPr>
              <p:sp>
                <p:nvSpPr>
                  <p:cNvPr id="63" name="Forma libre: forma 613">
                    <a:extLst>
                      <a:ext uri="{FF2B5EF4-FFF2-40B4-BE49-F238E27FC236}">
                        <a16:creationId xmlns:a16="http://schemas.microsoft.com/office/drawing/2014/main" id="{B8AD24FD-8F60-D31C-04A4-CA6D58ED9286}"/>
                      </a:ext>
                    </a:extLst>
                  </p:cNvPr>
                  <p:cNvSpPr/>
                  <p:nvPr/>
                </p:nvSpPr>
                <p:spPr>
                  <a:xfrm>
                    <a:off x="8028727" y="2852658"/>
                    <a:ext cx="1875472" cy="5715"/>
                  </a:xfrm>
                  <a:custGeom>
                    <a:avLst/>
                    <a:gdLst>
                      <a:gd name="connsiteX0" fmla="*/ 1872615 w 1875472"/>
                      <a:gd name="connsiteY0" fmla="*/ 5715 h 5715"/>
                      <a:gd name="connsiteX1" fmla="*/ 2858 w 1875472"/>
                      <a:gd name="connsiteY1" fmla="*/ 5715 h 5715"/>
                      <a:gd name="connsiteX2" fmla="*/ 0 w 1875472"/>
                      <a:gd name="connsiteY2" fmla="*/ 0 h 5715"/>
                      <a:gd name="connsiteX3" fmla="*/ 1875473 w 1875472"/>
                      <a:gd name="connsiteY3" fmla="*/ 0 h 5715"/>
                      <a:gd name="connsiteX4" fmla="*/ 1872615 w 1875472"/>
                      <a:gd name="connsiteY4" fmla="*/ 5715 h 5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472" h="5715">
                        <a:moveTo>
                          <a:pt x="1872615" y="5715"/>
                        </a:moveTo>
                        <a:lnTo>
                          <a:pt x="2858" y="5715"/>
                        </a:lnTo>
                        <a:cubicBezTo>
                          <a:pt x="1905" y="3810"/>
                          <a:pt x="953" y="1905"/>
                          <a:pt x="0" y="0"/>
                        </a:cubicBezTo>
                        <a:lnTo>
                          <a:pt x="1875473" y="0"/>
                        </a:lnTo>
                        <a:cubicBezTo>
                          <a:pt x="1874520" y="1905"/>
                          <a:pt x="1873568" y="3810"/>
                          <a:pt x="1872615" y="571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orma libre: forma 614">
                    <a:extLst>
                      <a:ext uri="{FF2B5EF4-FFF2-40B4-BE49-F238E27FC236}">
                        <a16:creationId xmlns:a16="http://schemas.microsoft.com/office/drawing/2014/main" id="{1055C13D-C413-6CED-993F-D7B1A0167B6C}"/>
                      </a:ext>
                    </a:extLst>
                  </p:cNvPr>
                  <p:cNvSpPr/>
                  <p:nvPr/>
                </p:nvSpPr>
                <p:spPr>
                  <a:xfrm>
                    <a:off x="8014439" y="2826941"/>
                    <a:ext cx="1905000" cy="25717"/>
                  </a:xfrm>
                  <a:custGeom>
                    <a:avLst/>
                    <a:gdLst>
                      <a:gd name="connsiteX0" fmla="*/ 1889760 w 1905000"/>
                      <a:gd name="connsiteY0" fmla="*/ 25717 h 25717"/>
                      <a:gd name="connsiteX1" fmla="*/ 14288 w 1905000"/>
                      <a:gd name="connsiteY1" fmla="*/ 25717 h 25717"/>
                      <a:gd name="connsiteX2" fmla="*/ 0 w 1905000"/>
                      <a:gd name="connsiteY2" fmla="*/ 0 h 25717"/>
                      <a:gd name="connsiteX3" fmla="*/ 1905000 w 1905000"/>
                      <a:gd name="connsiteY3" fmla="*/ 0 h 25717"/>
                      <a:gd name="connsiteX4" fmla="*/ 1889760 w 1905000"/>
                      <a:gd name="connsiteY4" fmla="*/ 25717 h 2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0" h="25717">
                        <a:moveTo>
                          <a:pt x="1889760" y="25717"/>
                        </a:moveTo>
                        <a:lnTo>
                          <a:pt x="14288" y="25717"/>
                        </a:lnTo>
                        <a:cubicBezTo>
                          <a:pt x="9525" y="17145"/>
                          <a:pt x="4763" y="8573"/>
                          <a:pt x="0" y="0"/>
                        </a:cubicBezTo>
                        <a:lnTo>
                          <a:pt x="1905000" y="0"/>
                        </a:lnTo>
                        <a:cubicBezTo>
                          <a:pt x="1900238" y="8573"/>
                          <a:pt x="1895475" y="17145"/>
                          <a:pt x="1889760" y="25717"/>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orma libre: forma 615">
                    <a:extLst>
                      <a:ext uri="{FF2B5EF4-FFF2-40B4-BE49-F238E27FC236}">
                        <a16:creationId xmlns:a16="http://schemas.microsoft.com/office/drawing/2014/main" id="{222FC537-ED9B-25FF-E346-AC1B752CDDB9}"/>
                      </a:ext>
                    </a:extLst>
                  </p:cNvPr>
                  <p:cNvSpPr/>
                  <p:nvPr/>
                </p:nvSpPr>
                <p:spPr>
                  <a:xfrm>
                    <a:off x="8010630" y="2821226"/>
                    <a:ext cx="1912620" cy="6667"/>
                  </a:xfrm>
                  <a:custGeom>
                    <a:avLst/>
                    <a:gdLst>
                      <a:gd name="connsiteX0" fmla="*/ 1908810 w 1912620"/>
                      <a:gd name="connsiteY0" fmla="*/ 6667 h 6667"/>
                      <a:gd name="connsiteX1" fmla="*/ 3810 w 1912620"/>
                      <a:gd name="connsiteY1" fmla="*/ 6667 h 6667"/>
                      <a:gd name="connsiteX2" fmla="*/ 0 w 1912620"/>
                      <a:gd name="connsiteY2" fmla="*/ 0 h 6667"/>
                      <a:gd name="connsiteX3" fmla="*/ 1912620 w 1912620"/>
                      <a:gd name="connsiteY3" fmla="*/ 0 h 6667"/>
                      <a:gd name="connsiteX4" fmla="*/ 1908810 w 1912620"/>
                      <a:gd name="connsiteY4" fmla="*/ 6667 h 6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2620" h="6667">
                        <a:moveTo>
                          <a:pt x="1908810" y="6667"/>
                        </a:moveTo>
                        <a:lnTo>
                          <a:pt x="3810" y="6667"/>
                        </a:lnTo>
                        <a:cubicBezTo>
                          <a:pt x="2857" y="4763"/>
                          <a:pt x="952" y="1905"/>
                          <a:pt x="0" y="0"/>
                        </a:cubicBezTo>
                        <a:lnTo>
                          <a:pt x="1912620" y="0"/>
                        </a:lnTo>
                        <a:cubicBezTo>
                          <a:pt x="1910715" y="1905"/>
                          <a:pt x="1909762" y="4763"/>
                          <a:pt x="1908810" y="6667"/>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orma libre: forma 616">
                    <a:extLst>
                      <a:ext uri="{FF2B5EF4-FFF2-40B4-BE49-F238E27FC236}">
                        <a16:creationId xmlns:a16="http://schemas.microsoft.com/office/drawing/2014/main" id="{F0189B33-355F-E1BE-48A5-1BF735803502}"/>
                      </a:ext>
                    </a:extLst>
                  </p:cNvPr>
                  <p:cNvSpPr/>
                  <p:nvPr/>
                </p:nvSpPr>
                <p:spPr>
                  <a:xfrm>
                    <a:off x="8006820" y="2816463"/>
                    <a:ext cx="1918334" cy="4762"/>
                  </a:xfrm>
                  <a:custGeom>
                    <a:avLst/>
                    <a:gdLst>
                      <a:gd name="connsiteX0" fmla="*/ 1916430 w 1918334"/>
                      <a:gd name="connsiteY0" fmla="*/ 4763 h 4762"/>
                      <a:gd name="connsiteX1" fmla="*/ 2857 w 1918334"/>
                      <a:gd name="connsiteY1" fmla="*/ 4763 h 4762"/>
                      <a:gd name="connsiteX2" fmla="*/ 0 w 1918334"/>
                      <a:gd name="connsiteY2" fmla="*/ 0 h 4762"/>
                      <a:gd name="connsiteX3" fmla="*/ 1918335 w 1918334"/>
                      <a:gd name="connsiteY3" fmla="*/ 0 h 4762"/>
                      <a:gd name="connsiteX4" fmla="*/ 1916430 w 1918334"/>
                      <a:gd name="connsiteY4" fmla="*/ 4763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334" h="4762">
                        <a:moveTo>
                          <a:pt x="1916430" y="4763"/>
                        </a:moveTo>
                        <a:lnTo>
                          <a:pt x="2857" y="4763"/>
                        </a:lnTo>
                        <a:cubicBezTo>
                          <a:pt x="1905" y="2858"/>
                          <a:pt x="952" y="952"/>
                          <a:pt x="0" y="0"/>
                        </a:cubicBezTo>
                        <a:lnTo>
                          <a:pt x="1918335" y="0"/>
                        </a:lnTo>
                        <a:cubicBezTo>
                          <a:pt x="1918335" y="952"/>
                          <a:pt x="1917383" y="2858"/>
                          <a:pt x="1916430"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orma libre: forma 617">
                    <a:extLst>
                      <a:ext uri="{FF2B5EF4-FFF2-40B4-BE49-F238E27FC236}">
                        <a16:creationId xmlns:a16="http://schemas.microsoft.com/office/drawing/2014/main" id="{583E0540-1439-F33A-1BA4-16196ACCD80A}"/>
                      </a:ext>
                    </a:extLst>
                  </p:cNvPr>
                  <p:cNvSpPr/>
                  <p:nvPr/>
                </p:nvSpPr>
                <p:spPr>
                  <a:xfrm>
                    <a:off x="8003962" y="2811701"/>
                    <a:ext cx="1924050" cy="4762"/>
                  </a:xfrm>
                  <a:custGeom>
                    <a:avLst/>
                    <a:gdLst>
                      <a:gd name="connsiteX0" fmla="*/ 1922145 w 1924050"/>
                      <a:gd name="connsiteY0" fmla="*/ 4763 h 4762"/>
                      <a:gd name="connsiteX1" fmla="*/ 2858 w 1924050"/>
                      <a:gd name="connsiteY1" fmla="*/ 4763 h 4762"/>
                      <a:gd name="connsiteX2" fmla="*/ 0 w 1924050"/>
                      <a:gd name="connsiteY2" fmla="*/ 0 h 4762"/>
                      <a:gd name="connsiteX3" fmla="*/ 1924050 w 1924050"/>
                      <a:gd name="connsiteY3" fmla="*/ 0 h 4762"/>
                      <a:gd name="connsiteX4" fmla="*/ 1922145 w 1924050"/>
                      <a:gd name="connsiteY4" fmla="*/ 4763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4050" h="4762">
                        <a:moveTo>
                          <a:pt x="1922145" y="4763"/>
                        </a:moveTo>
                        <a:lnTo>
                          <a:pt x="2858" y="4763"/>
                        </a:lnTo>
                        <a:cubicBezTo>
                          <a:pt x="1905" y="2858"/>
                          <a:pt x="952" y="1905"/>
                          <a:pt x="0" y="0"/>
                        </a:cubicBezTo>
                        <a:lnTo>
                          <a:pt x="1924050" y="0"/>
                        </a:lnTo>
                        <a:cubicBezTo>
                          <a:pt x="1924050" y="952"/>
                          <a:pt x="1923098" y="2858"/>
                          <a:pt x="1922145"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orma libre: forma 618">
                    <a:extLst>
                      <a:ext uri="{FF2B5EF4-FFF2-40B4-BE49-F238E27FC236}">
                        <a16:creationId xmlns:a16="http://schemas.microsoft.com/office/drawing/2014/main" id="{342F3461-6AF7-8CF3-D9EB-542626B3C3EE}"/>
                      </a:ext>
                    </a:extLst>
                  </p:cNvPr>
                  <p:cNvSpPr/>
                  <p:nvPr/>
                </p:nvSpPr>
                <p:spPr>
                  <a:xfrm>
                    <a:off x="8001105" y="2806938"/>
                    <a:ext cx="1928812" cy="4762"/>
                  </a:xfrm>
                  <a:custGeom>
                    <a:avLst/>
                    <a:gdLst>
                      <a:gd name="connsiteX0" fmla="*/ 1926908 w 1928812"/>
                      <a:gd name="connsiteY0" fmla="*/ 4763 h 4762"/>
                      <a:gd name="connsiteX1" fmla="*/ 2857 w 1928812"/>
                      <a:gd name="connsiteY1" fmla="*/ 4763 h 4762"/>
                      <a:gd name="connsiteX2" fmla="*/ 0 w 1928812"/>
                      <a:gd name="connsiteY2" fmla="*/ 0 h 4762"/>
                      <a:gd name="connsiteX3" fmla="*/ 1928812 w 1928812"/>
                      <a:gd name="connsiteY3" fmla="*/ 0 h 4762"/>
                      <a:gd name="connsiteX4" fmla="*/ 1926908 w 1928812"/>
                      <a:gd name="connsiteY4" fmla="*/ 4763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8812" h="4762">
                        <a:moveTo>
                          <a:pt x="1926908" y="4763"/>
                        </a:moveTo>
                        <a:lnTo>
                          <a:pt x="2857" y="4763"/>
                        </a:lnTo>
                        <a:cubicBezTo>
                          <a:pt x="1905" y="2858"/>
                          <a:pt x="952" y="1905"/>
                          <a:pt x="0" y="0"/>
                        </a:cubicBezTo>
                        <a:lnTo>
                          <a:pt x="1928812" y="0"/>
                        </a:lnTo>
                        <a:cubicBezTo>
                          <a:pt x="1928812" y="1905"/>
                          <a:pt x="1927860" y="2858"/>
                          <a:pt x="1926908"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orma libre: forma 619">
                    <a:extLst>
                      <a:ext uri="{FF2B5EF4-FFF2-40B4-BE49-F238E27FC236}">
                        <a16:creationId xmlns:a16="http://schemas.microsoft.com/office/drawing/2014/main" id="{6A8EBD4E-75FF-1329-D871-4D2ACB114554}"/>
                      </a:ext>
                    </a:extLst>
                  </p:cNvPr>
                  <p:cNvSpPr/>
                  <p:nvPr/>
                </p:nvSpPr>
                <p:spPr>
                  <a:xfrm>
                    <a:off x="7999199" y="2803128"/>
                    <a:ext cx="1933575" cy="3810"/>
                  </a:xfrm>
                  <a:custGeom>
                    <a:avLst/>
                    <a:gdLst>
                      <a:gd name="connsiteX0" fmla="*/ 1931670 w 1933575"/>
                      <a:gd name="connsiteY0" fmla="*/ 3810 h 3810"/>
                      <a:gd name="connsiteX1" fmla="*/ 2858 w 1933575"/>
                      <a:gd name="connsiteY1" fmla="*/ 3810 h 3810"/>
                      <a:gd name="connsiteX2" fmla="*/ 0 w 1933575"/>
                      <a:gd name="connsiteY2" fmla="*/ 0 h 3810"/>
                      <a:gd name="connsiteX3" fmla="*/ 1933575 w 1933575"/>
                      <a:gd name="connsiteY3" fmla="*/ 0 h 3810"/>
                      <a:gd name="connsiteX4" fmla="*/ 1931670 w 1933575"/>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575" h="3810">
                        <a:moveTo>
                          <a:pt x="1931670" y="3810"/>
                        </a:moveTo>
                        <a:lnTo>
                          <a:pt x="2858" y="3810"/>
                        </a:lnTo>
                        <a:cubicBezTo>
                          <a:pt x="1905" y="2858"/>
                          <a:pt x="952" y="953"/>
                          <a:pt x="0" y="0"/>
                        </a:cubicBezTo>
                        <a:lnTo>
                          <a:pt x="1933575" y="0"/>
                        </a:lnTo>
                        <a:cubicBezTo>
                          <a:pt x="1933575" y="953"/>
                          <a:pt x="1932623" y="2858"/>
                          <a:pt x="193167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orma libre: forma 620">
                    <a:extLst>
                      <a:ext uri="{FF2B5EF4-FFF2-40B4-BE49-F238E27FC236}">
                        <a16:creationId xmlns:a16="http://schemas.microsoft.com/office/drawing/2014/main" id="{CEB9C99A-B82F-9251-5D9A-DA277E771ACA}"/>
                      </a:ext>
                    </a:extLst>
                  </p:cNvPr>
                  <p:cNvSpPr/>
                  <p:nvPr/>
                </p:nvSpPr>
                <p:spPr>
                  <a:xfrm>
                    <a:off x="7998247" y="2799319"/>
                    <a:ext cx="1938337" cy="3809"/>
                  </a:xfrm>
                  <a:custGeom>
                    <a:avLst/>
                    <a:gdLst>
                      <a:gd name="connsiteX0" fmla="*/ 1935480 w 1938337"/>
                      <a:gd name="connsiteY0" fmla="*/ 3810 h 3809"/>
                      <a:gd name="connsiteX1" fmla="*/ 1905 w 1938337"/>
                      <a:gd name="connsiteY1" fmla="*/ 3810 h 3809"/>
                      <a:gd name="connsiteX2" fmla="*/ 0 w 1938337"/>
                      <a:gd name="connsiteY2" fmla="*/ 0 h 3809"/>
                      <a:gd name="connsiteX3" fmla="*/ 1938338 w 1938337"/>
                      <a:gd name="connsiteY3" fmla="*/ 0 h 3809"/>
                      <a:gd name="connsiteX4" fmla="*/ 1935480 w 1938337"/>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8337" h="3809">
                        <a:moveTo>
                          <a:pt x="1935480" y="3810"/>
                        </a:moveTo>
                        <a:lnTo>
                          <a:pt x="1905" y="3810"/>
                        </a:lnTo>
                        <a:cubicBezTo>
                          <a:pt x="952" y="2857"/>
                          <a:pt x="0" y="952"/>
                          <a:pt x="0" y="0"/>
                        </a:cubicBezTo>
                        <a:lnTo>
                          <a:pt x="1938338" y="0"/>
                        </a:lnTo>
                        <a:cubicBezTo>
                          <a:pt x="1936432" y="952"/>
                          <a:pt x="1935480" y="1905"/>
                          <a:pt x="193548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orma libre: forma 621">
                    <a:extLst>
                      <a:ext uri="{FF2B5EF4-FFF2-40B4-BE49-F238E27FC236}">
                        <a16:creationId xmlns:a16="http://schemas.microsoft.com/office/drawing/2014/main" id="{8C134A18-0361-324C-BC0A-9191067E34B7}"/>
                      </a:ext>
                    </a:extLst>
                  </p:cNvPr>
                  <p:cNvSpPr/>
                  <p:nvPr/>
                </p:nvSpPr>
                <p:spPr>
                  <a:xfrm>
                    <a:off x="7995389" y="2795509"/>
                    <a:ext cx="1943100" cy="3810"/>
                  </a:xfrm>
                  <a:custGeom>
                    <a:avLst/>
                    <a:gdLst>
                      <a:gd name="connsiteX0" fmla="*/ 1940243 w 1943100"/>
                      <a:gd name="connsiteY0" fmla="*/ 3810 h 3810"/>
                      <a:gd name="connsiteX1" fmla="*/ 1905 w 1943100"/>
                      <a:gd name="connsiteY1" fmla="*/ 3810 h 3810"/>
                      <a:gd name="connsiteX2" fmla="*/ 0 w 1943100"/>
                      <a:gd name="connsiteY2" fmla="*/ 0 h 3810"/>
                      <a:gd name="connsiteX3" fmla="*/ 1943100 w 1943100"/>
                      <a:gd name="connsiteY3" fmla="*/ 0 h 3810"/>
                      <a:gd name="connsiteX4" fmla="*/ 1940243 w 1943100"/>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100" h="3810">
                        <a:moveTo>
                          <a:pt x="1940243" y="3810"/>
                        </a:moveTo>
                        <a:lnTo>
                          <a:pt x="1905" y="3810"/>
                        </a:lnTo>
                        <a:cubicBezTo>
                          <a:pt x="953" y="2857"/>
                          <a:pt x="0" y="952"/>
                          <a:pt x="0" y="0"/>
                        </a:cubicBezTo>
                        <a:lnTo>
                          <a:pt x="1943100" y="0"/>
                        </a:lnTo>
                        <a:cubicBezTo>
                          <a:pt x="1942148" y="952"/>
                          <a:pt x="1941195" y="1905"/>
                          <a:pt x="194024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orma libre: forma 622">
                    <a:extLst>
                      <a:ext uri="{FF2B5EF4-FFF2-40B4-BE49-F238E27FC236}">
                        <a16:creationId xmlns:a16="http://schemas.microsoft.com/office/drawing/2014/main" id="{8323E249-DC10-C893-7009-6EE89E858499}"/>
                      </a:ext>
                    </a:extLst>
                  </p:cNvPr>
                  <p:cNvSpPr/>
                  <p:nvPr/>
                </p:nvSpPr>
                <p:spPr>
                  <a:xfrm>
                    <a:off x="7993485" y="2790746"/>
                    <a:ext cx="1947862" cy="3810"/>
                  </a:xfrm>
                  <a:custGeom>
                    <a:avLst/>
                    <a:gdLst>
                      <a:gd name="connsiteX0" fmla="*/ 1945005 w 1947862"/>
                      <a:gd name="connsiteY0" fmla="*/ 3810 h 3810"/>
                      <a:gd name="connsiteX1" fmla="*/ 1905 w 1947862"/>
                      <a:gd name="connsiteY1" fmla="*/ 3810 h 3810"/>
                      <a:gd name="connsiteX2" fmla="*/ 0 w 1947862"/>
                      <a:gd name="connsiteY2" fmla="*/ 0 h 3810"/>
                      <a:gd name="connsiteX3" fmla="*/ 1947863 w 1947862"/>
                      <a:gd name="connsiteY3" fmla="*/ 0 h 3810"/>
                      <a:gd name="connsiteX4" fmla="*/ 1945005 w 1947862"/>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7862" h="3810">
                        <a:moveTo>
                          <a:pt x="1945005" y="3810"/>
                        </a:moveTo>
                        <a:lnTo>
                          <a:pt x="1905" y="3810"/>
                        </a:lnTo>
                        <a:cubicBezTo>
                          <a:pt x="952" y="2857"/>
                          <a:pt x="0" y="952"/>
                          <a:pt x="0" y="0"/>
                        </a:cubicBezTo>
                        <a:lnTo>
                          <a:pt x="1947863" y="0"/>
                        </a:lnTo>
                        <a:cubicBezTo>
                          <a:pt x="1945957" y="1905"/>
                          <a:pt x="1945005" y="2857"/>
                          <a:pt x="194500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orma libre: forma 623">
                    <a:extLst>
                      <a:ext uri="{FF2B5EF4-FFF2-40B4-BE49-F238E27FC236}">
                        <a16:creationId xmlns:a16="http://schemas.microsoft.com/office/drawing/2014/main" id="{8FB9EEF7-1605-C249-B1C3-880179FEE4D6}"/>
                      </a:ext>
                    </a:extLst>
                  </p:cNvPr>
                  <p:cNvSpPr/>
                  <p:nvPr/>
                </p:nvSpPr>
                <p:spPr>
                  <a:xfrm>
                    <a:off x="7990627" y="2786936"/>
                    <a:ext cx="1952625" cy="3810"/>
                  </a:xfrm>
                  <a:custGeom>
                    <a:avLst/>
                    <a:gdLst>
                      <a:gd name="connsiteX0" fmla="*/ 1949768 w 1952625"/>
                      <a:gd name="connsiteY0" fmla="*/ 3810 h 3810"/>
                      <a:gd name="connsiteX1" fmla="*/ 1905 w 1952625"/>
                      <a:gd name="connsiteY1" fmla="*/ 3810 h 3810"/>
                      <a:gd name="connsiteX2" fmla="*/ 0 w 1952625"/>
                      <a:gd name="connsiteY2" fmla="*/ 0 h 3810"/>
                      <a:gd name="connsiteX3" fmla="*/ 1952625 w 1952625"/>
                      <a:gd name="connsiteY3" fmla="*/ 0 h 3810"/>
                      <a:gd name="connsiteX4" fmla="*/ 1949768 w 1952625"/>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625" h="3810">
                        <a:moveTo>
                          <a:pt x="1949768" y="3810"/>
                        </a:moveTo>
                        <a:lnTo>
                          <a:pt x="1905" y="3810"/>
                        </a:lnTo>
                        <a:cubicBezTo>
                          <a:pt x="953" y="2858"/>
                          <a:pt x="0" y="952"/>
                          <a:pt x="0" y="0"/>
                        </a:cubicBezTo>
                        <a:lnTo>
                          <a:pt x="1952625" y="0"/>
                        </a:lnTo>
                        <a:cubicBezTo>
                          <a:pt x="1951673" y="952"/>
                          <a:pt x="1950720" y="2858"/>
                          <a:pt x="1949768"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orma libre: forma 624">
                    <a:extLst>
                      <a:ext uri="{FF2B5EF4-FFF2-40B4-BE49-F238E27FC236}">
                        <a16:creationId xmlns:a16="http://schemas.microsoft.com/office/drawing/2014/main" id="{E36163A5-E357-9BEF-86E2-3EEE0E089B6C}"/>
                      </a:ext>
                    </a:extLst>
                  </p:cNvPr>
                  <p:cNvSpPr/>
                  <p:nvPr/>
                </p:nvSpPr>
                <p:spPr>
                  <a:xfrm>
                    <a:off x="7987770" y="2783126"/>
                    <a:ext cx="1956434" cy="3810"/>
                  </a:xfrm>
                  <a:custGeom>
                    <a:avLst/>
                    <a:gdLst>
                      <a:gd name="connsiteX0" fmla="*/ 1954530 w 1956434"/>
                      <a:gd name="connsiteY0" fmla="*/ 3810 h 3810"/>
                      <a:gd name="connsiteX1" fmla="*/ 1905 w 1956434"/>
                      <a:gd name="connsiteY1" fmla="*/ 3810 h 3810"/>
                      <a:gd name="connsiteX2" fmla="*/ 0 w 1956434"/>
                      <a:gd name="connsiteY2" fmla="*/ 0 h 3810"/>
                      <a:gd name="connsiteX3" fmla="*/ 1956435 w 1956434"/>
                      <a:gd name="connsiteY3" fmla="*/ 0 h 3810"/>
                      <a:gd name="connsiteX4" fmla="*/ 1954530 w 1956434"/>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434" h="3810">
                        <a:moveTo>
                          <a:pt x="1954530" y="3810"/>
                        </a:moveTo>
                        <a:lnTo>
                          <a:pt x="1905" y="3810"/>
                        </a:lnTo>
                        <a:cubicBezTo>
                          <a:pt x="952" y="2858"/>
                          <a:pt x="0" y="952"/>
                          <a:pt x="0" y="0"/>
                        </a:cubicBezTo>
                        <a:lnTo>
                          <a:pt x="1956435" y="0"/>
                        </a:lnTo>
                        <a:cubicBezTo>
                          <a:pt x="1956435" y="952"/>
                          <a:pt x="1955483" y="2858"/>
                          <a:pt x="195453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orma libre: forma 625">
                    <a:extLst>
                      <a:ext uri="{FF2B5EF4-FFF2-40B4-BE49-F238E27FC236}">
                        <a16:creationId xmlns:a16="http://schemas.microsoft.com/office/drawing/2014/main" id="{CB52E9AA-D6A8-30AC-9768-6EFF9FD83FBD}"/>
                      </a:ext>
                    </a:extLst>
                  </p:cNvPr>
                  <p:cNvSpPr/>
                  <p:nvPr/>
                </p:nvSpPr>
                <p:spPr>
                  <a:xfrm>
                    <a:off x="7985864" y="2779316"/>
                    <a:ext cx="1961197" cy="3809"/>
                  </a:xfrm>
                  <a:custGeom>
                    <a:avLst/>
                    <a:gdLst>
                      <a:gd name="connsiteX0" fmla="*/ 1959293 w 1961197"/>
                      <a:gd name="connsiteY0" fmla="*/ 3810 h 3809"/>
                      <a:gd name="connsiteX1" fmla="*/ 1905 w 1961197"/>
                      <a:gd name="connsiteY1" fmla="*/ 3810 h 3809"/>
                      <a:gd name="connsiteX2" fmla="*/ 0 w 1961197"/>
                      <a:gd name="connsiteY2" fmla="*/ 0 h 3809"/>
                      <a:gd name="connsiteX3" fmla="*/ 1961198 w 1961197"/>
                      <a:gd name="connsiteY3" fmla="*/ 0 h 3809"/>
                      <a:gd name="connsiteX4" fmla="*/ 1959293 w 1961197"/>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1197" h="3809">
                        <a:moveTo>
                          <a:pt x="1959293" y="3810"/>
                        </a:moveTo>
                        <a:lnTo>
                          <a:pt x="1905" y="3810"/>
                        </a:lnTo>
                        <a:cubicBezTo>
                          <a:pt x="953" y="2857"/>
                          <a:pt x="0" y="952"/>
                          <a:pt x="0" y="0"/>
                        </a:cubicBezTo>
                        <a:lnTo>
                          <a:pt x="1961198" y="0"/>
                        </a:lnTo>
                        <a:cubicBezTo>
                          <a:pt x="1960245" y="952"/>
                          <a:pt x="1960245" y="1905"/>
                          <a:pt x="195929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orma libre: forma 626">
                    <a:extLst>
                      <a:ext uri="{FF2B5EF4-FFF2-40B4-BE49-F238E27FC236}">
                        <a16:creationId xmlns:a16="http://schemas.microsoft.com/office/drawing/2014/main" id="{47AA3CF0-8855-09CD-952C-E01A294E666D}"/>
                      </a:ext>
                    </a:extLst>
                  </p:cNvPr>
                  <p:cNvSpPr/>
                  <p:nvPr/>
                </p:nvSpPr>
                <p:spPr>
                  <a:xfrm>
                    <a:off x="7983960" y="2775506"/>
                    <a:ext cx="1965959" cy="3810"/>
                  </a:xfrm>
                  <a:custGeom>
                    <a:avLst/>
                    <a:gdLst>
                      <a:gd name="connsiteX0" fmla="*/ 1963103 w 1965959"/>
                      <a:gd name="connsiteY0" fmla="*/ 3810 h 3810"/>
                      <a:gd name="connsiteX1" fmla="*/ 1905 w 1965959"/>
                      <a:gd name="connsiteY1" fmla="*/ 3810 h 3810"/>
                      <a:gd name="connsiteX2" fmla="*/ 0 w 1965959"/>
                      <a:gd name="connsiteY2" fmla="*/ 0 h 3810"/>
                      <a:gd name="connsiteX3" fmla="*/ 1965960 w 1965959"/>
                      <a:gd name="connsiteY3" fmla="*/ 0 h 3810"/>
                      <a:gd name="connsiteX4" fmla="*/ 1963103 w 1965959"/>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5959" h="3810">
                        <a:moveTo>
                          <a:pt x="1963103" y="3810"/>
                        </a:moveTo>
                        <a:lnTo>
                          <a:pt x="1905" y="3810"/>
                        </a:lnTo>
                        <a:cubicBezTo>
                          <a:pt x="952" y="2857"/>
                          <a:pt x="0" y="953"/>
                          <a:pt x="0" y="0"/>
                        </a:cubicBezTo>
                        <a:lnTo>
                          <a:pt x="1965960" y="0"/>
                        </a:lnTo>
                        <a:cubicBezTo>
                          <a:pt x="1965007" y="953"/>
                          <a:pt x="1964055" y="1905"/>
                          <a:pt x="196310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orma libre: forma 627">
                    <a:extLst>
                      <a:ext uri="{FF2B5EF4-FFF2-40B4-BE49-F238E27FC236}">
                        <a16:creationId xmlns:a16="http://schemas.microsoft.com/office/drawing/2014/main" id="{E5DC185A-4AED-A309-FF9A-E261F40E2340}"/>
                      </a:ext>
                    </a:extLst>
                  </p:cNvPr>
                  <p:cNvSpPr/>
                  <p:nvPr/>
                </p:nvSpPr>
                <p:spPr>
                  <a:xfrm>
                    <a:off x="7981102" y="2770743"/>
                    <a:ext cx="1970722" cy="3810"/>
                  </a:xfrm>
                  <a:custGeom>
                    <a:avLst/>
                    <a:gdLst>
                      <a:gd name="connsiteX0" fmla="*/ 1968818 w 1970722"/>
                      <a:gd name="connsiteY0" fmla="*/ 3810 h 3810"/>
                      <a:gd name="connsiteX1" fmla="*/ 1905 w 1970722"/>
                      <a:gd name="connsiteY1" fmla="*/ 3810 h 3810"/>
                      <a:gd name="connsiteX2" fmla="*/ 0 w 1970722"/>
                      <a:gd name="connsiteY2" fmla="*/ 0 h 3810"/>
                      <a:gd name="connsiteX3" fmla="*/ 1970723 w 1970722"/>
                      <a:gd name="connsiteY3" fmla="*/ 0 h 3810"/>
                      <a:gd name="connsiteX4" fmla="*/ 1968818 w 1970722"/>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0722" h="3810">
                        <a:moveTo>
                          <a:pt x="1968818" y="3810"/>
                        </a:moveTo>
                        <a:lnTo>
                          <a:pt x="1905" y="3810"/>
                        </a:lnTo>
                        <a:cubicBezTo>
                          <a:pt x="953" y="2857"/>
                          <a:pt x="0" y="953"/>
                          <a:pt x="0" y="0"/>
                        </a:cubicBezTo>
                        <a:lnTo>
                          <a:pt x="1970723" y="0"/>
                        </a:lnTo>
                        <a:cubicBezTo>
                          <a:pt x="1969770" y="953"/>
                          <a:pt x="1969770" y="2857"/>
                          <a:pt x="1968818"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orma libre: forma 628">
                    <a:extLst>
                      <a:ext uri="{FF2B5EF4-FFF2-40B4-BE49-F238E27FC236}">
                        <a16:creationId xmlns:a16="http://schemas.microsoft.com/office/drawing/2014/main" id="{899D4355-E98A-F9F4-E483-9AEDBEFC9105}"/>
                      </a:ext>
                    </a:extLst>
                  </p:cNvPr>
                  <p:cNvSpPr/>
                  <p:nvPr/>
                </p:nvSpPr>
                <p:spPr>
                  <a:xfrm>
                    <a:off x="7979197" y="2766934"/>
                    <a:ext cx="1975484" cy="3809"/>
                  </a:xfrm>
                  <a:custGeom>
                    <a:avLst/>
                    <a:gdLst>
                      <a:gd name="connsiteX0" fmla="*/ 1972628 w 1975484"/>
                      <a:gd name="connsiteY0" fmla="*/ 3810 h 3809"/>
                      <a:gd name="connsiteX1" fmla="*/ 1905 w 1975484"/>
                      <a:gd name="connsiteY1" fmla="*/ 3810 h 3809"/>
                      <a:gd name="connsiteX2" fmla="*/ 0 w 1975484"/>
                      <a:gd name="connsiteY2" fmla="*/ 0 h 3809"/>
                      <a:gd name="connsiteX3" fmla="*/ 1975485 w 1975484"/>
                      <a:gd name="connsiteY3" fmla="*/ 0 h 3809"/>
                      <a:gd name="connsiteX4" fmla="*/ 1972628 w 1975484"/>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5484" h="3809">
                        <a:moveTo>
                          <a:pt x="1972628" y="3810"/>
                        </a:moveTo>
                        <a:lnTo>
                          <a:pt x="1905" y="3810"/>
                        </a:lnTo>
                        <a:cubicBezTo>
                          <a:pt x="952" y="2857"/>
                          <a:pt x="0" y="952"/>
                          <a:pt x="0" y="0"/>
                        </a:cubicBezTo>
                        <a:lnTo>
                          <a:pt x="1975485" y="0"/>
                        </a:lnTo>
                        <a:cubicBezTo>
                          <a:pt x="1974532" y="952"/>
                          <a:pt x="1973580" y="2857"/>
                          <a:pt x="1972628"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orma libre: forma 629">
                    <a:extLst>
                      <a:ext uri="{FF2B5EF4-FFF2-40B4-BE49-F238E27FC236}">
                        <a16:creationId xmlns:a16="http://schemas.microsoft.com/office/drawing/2014/main" id="{7508BD9B-7688-25DC-51FE-F8C76C9E4B71}"/>
                      </a:ext>
                    </a:extLst>
                  </p:cNvPr>
                  <p:cNvSpPr/>
                  <p:nvPr/>
                </p:nvSpPr>
                <p:spPr>
                  <a:xfrm>
                    <a:off x="7976339" y="2763124"/>
                    <a:ext cx="1980247" cy="3810"/>
                  </a:xfrm>
                  <a:custGeom>
                    <a:avLst/>
                    <a:gdLst>
                      <a:gd name="connsiteX0" fmla="*/ 1978343 w 1980247"/>
                      <a:gd name="connsiteY0" fmla="*/ 3810 h 3810"/>
                      <a:gd name="connsiteX1" fmla="*/ 1905 w 1980247"/>
                      <a:gd name="connsiteY1" fmla="*/ 3810 h 3810"/>
                      <a:gd name="connsiteX2" fmla="*/ 0 w 1980247"/>
                      <a:gd name="connsiteY2" fmla="*/ 0 h 3810"/>
                      <a:gd name="connsiteX3" fmla="*/ 1980248 w 1980247"/>
                      <a:gd name="connsiteY3" fmla="*/ 0 h 3810"/>
                      <a:gd name="connsiteX4" fmla="*/ 1978343 w 1980247"/>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0247" h="3810">
                        <a:moveTo>
                          <a:pt x="1978343" y="3810"/>
                        </a:moveTo>
                        <a:lnTo>
                          <a:pt x="1905" y="3810"/>
                        </a:lnTo>
                        <a:cubicBezTo>
                          <a:pt x="953" y="2857"/>
                          <a:pt x="0" y="952"/>
                          <a:pt x="0" y="0"/>
                        </a:cubicBezTo>
                        <a:lnTo>
                          <a:pt x="1980248" y="0"/>
                        </a:lnTo>
                        <a:cubicBezTo>
                          <a:pt x="1979295" y="952"/>
                          <a:pt x="1978343" y="1905"/>
                          <a:pt x="197834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orma libre: forma 630">
                    <a:extLst>
                      <a:ext uri="{FF2B5EF4-FFF2-40B4-BE49-F238E27FC236}">
                        <a16:creationId xmlns:a16="http://schemas.microsoft.com/office/drawing/2014/main" id="{892BCAE4-5AC9-75A4-A6D6-2EA7E02D59F7}"/>
                      </a:ext>
                    </a:extLst>
                  </p:cNvPr>
                  <p:cNvSpPr/>
                  <p:nvPr/>
                </p:nvSpPr>
                <p:spPr>
                  <a:xfrm>
                    <a:off x="7974435" y="2758361"/>
                    <a:ext cx="1985009" cy="3809"/>
                  </a:xfrm>
                  <a:custGeom>
                    <a:avLst/>
                    <a:gdLst>
                      <a:gd name="connsiteX0" fmla="*/ 1982153 w 1985009"/>
                      <a:gd name="connsiteY0" fmla="*/ 3810 h 3809"/>
                      <a:gd name="connsiteX1" fmla="*/ 1905 w 1985009"/>
                      <a:gd name="connsiteY1" fmla="*/ 3810 h 3809"/>
                      <a:gd name="connsiteX2" fmla="*/ 0 w 1985009"/>
                      <a:gd name="connsiteY2" fmla="*/ 0 h 3809"/>
                      <a:gd name="connsiteX3" fmla="*/ 1985010 w 1985009"/>
                      <a:gd name="connsiteY3" fmla="*/ 0 h 3809"/>
                      <a:gd name="connsiteX4" fmla="*/ 1982153 w 1985009"/>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5009" h="3809">
                        <a:moveTo>
                          <a:pt x="1982153" y="3810"/>
                        </a:moveTo>
                        <a:lnTo>
                          <a:pt x="1905" y="3810"/>
                        </a:lnTo>
                        <a:cubicBezTo>
                          <a:pt x="952" y="2857"/>
                          <a:pt x="0" y="953"/>
                          <a:pt x="0" y="0"/>
                        </a:cubicBezTo>
                        <a:lnTo>
                          <a:pt x="1985010" y="0"/>
                        </a:lnTo>
                        <a:cubicBezTo>
                          <a:pt x="1984057" y="1905"/>
                          <a:pt x="1983105" y="2857"/>
                          <a:pt x="198215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orma libre: forma 631">
                    <a:extLst>
                      <a:ext uri="{FF2B5EF4-FFF2-40B4-BE49-F238E27FC236}">
                        <a16:creationId xmlns:a16="http://schemas.microsoft.com/office/drawing/2014/main" id="{37EBE8CD-46E0-B647-BB04-ED5062D763A7}"/>
                      </a:ext>
                    </a:extLst>
                  </p:cNvPr>
                  <p:cNvSpPr/>
                  <p:nvPr/>
                </p:nvSpPr>
                <p:spPr>
                  <a:xfrm>
                    <a:off x="7972530" y="2754551"/>
                    <a:ext cx="1989772" cy="3809"/>
                  </a:xfrm>
                  <a:custGeom>
                    <a:avLst/>
                    <a:gdLst>
                      <a:gd name="connsiteX0" fmla="*/ 1986915 w 1989772"/>
                      <a:gd name="connsiteY0" fmla="*/ 3810 h 3809"/>
                      <a:gd name="connsiteX1" fmla="*/ 1905 w 1989772"/>
                      <a:gd name="connsiteY1" fmla="*/ 3810 h 3809"/>
                      <a:gd name="connsiteX2" fmla="*/ 0 w 1989772"/>
                      <a:gd name="connsiteY2" fmla="*/ 0 h 3809"/>
                      <a:gd name="connsiteX3" fmla="*/ 1989773 w 1989772"/>
                      <a:gd name="connsiteY3" fmla="*/ 0 h 3809"/>
                      <a:gd name="connsiteX4" fmla="*/ 1986915 w 1989772"/>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9772" h="3809">
                        <a:moveTo>
                          <a:pt x="1986915" y="3810"/>
                        </a:moveTo>
                        <a:lnTo>
                          <a:pt x="1905" y="3810"/>
                        </a:lnTo>
                        <a:cubicBezTo>
                          <a:pt x="952" y="2857"/>
                          <a:pt x="0" y="953"/>
                          <a:pt x="0" y="0"/>
                        </a:cubicBezTo>
                        <a:lnTo>
                          <a:pt x="1989773" y="0"/>
                        </a:lnTo>
                        <a:cubicBezTo>
                          <a:pt x="1987868" y="953"/>
                          <a:pt x="1986915" y="2857"/>
                          <a:pt x="198691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orma libre: forma 632">
                    <a:extLst>
                      <a:ext uri="{FF2B5EF4-FFF2-40B4-BE49-F238E27FC236}">
                        <a16:creationId xmlns:a16="http://schemas.microsoft.com/office/drawing/2014/main" id="{FDCF4AC7-7B99-615C-0AE5-22508696CC12}"/>
                      </a:ext>
                    </a:extLst>
                  </p:cNvPr>
                  <p:cNvSpPr/>
                  <p:nvPr/>
                </p:nvSpPr>
                <p:spPr>
                  <a:xfrm>
                    <a:off x="7969672" y="2750741"/>
                    <a:ext cx="1993582" cy="3810"/>
                  </a:xfrm>
                  <a:custGeom>
                    <a:avLst/>
                    <a:gdLst>
                      <a:gd name="connsiteX0" fmla="*/ 1991678 w 1993582"/>
                      <a:gd name="connsiteY0" fmla="*/ 3810 h 3810"/>
                      <a:gd name="connsiteX1" fmla="*/ 1905 w 1993582"/>
                      <a:gd name="connsiteY1" fmla="*/ 3810 h 3810"/>
                      <a:gd name="connsiteX2" fmla="*/ 0 w 1993582"/>
                      <a:gd name="connsiteY2" fmla="*/ 0 h 3810"/>
                      <a:gd name="connsiteX3" fmla="*/ 1993582 w 1993582"/>
                      <a:gd name="connsiteY3" fmla="*/ 0 h 3810"/>
                      <a:gd name="connsiteX4" fmla="*/ 1991678 w 1993582"/>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3582" h="3810">
                        <a:moveTo>
                          <a:pt x="1991678" y="3810"/>
                        </a:moveTo>
                        <a:lnTo>
                          <a:pt x="1905" y="3810"/>
                        </a:lnTo>
                        <a:cubicBezTo>
                          <a:pt x="952" y="2858"/>
                          <a:pt x="0" y="953"/>
                          <a:pt x="0" y="0"/>
                        </a:cubicBezTo>
                        <a:lnTo>
                          <a:pt x="1993582" y="0"/>
                        </a:lnTo>
                        <a:cubicBezTo>
                          <a:pt x="1992630" y="1905"/>
                          <a:pt x="1992630" y="2858"/>
                          <a:pt x="1991678"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orma libre: forma 633">
                    <a:extLst>
                      <a:ext uri="{FF2B5EF4-FFF2-40B4-BE49-F238E27FC236}">
                        <a16:creationId xmlns:a16="http://schemas.microsoft.com/office/drawing/2014/main" id="{477BDEF7-5DB6-01FF-59DA-1CCC288D3A01}"/>
                      </a:ext>
                    </a:extLst>
                  </p:cNvPr>
                  <p:cNvSpPr/>
                  <p:nvPr/>
                </p:nvSpPr>
                <p:spPr>
                  <a:xfrm>
                    <a:off x="7967767" y="2747884"/>
                    <a:ext cx="1997392" cy="2857"/>
                  </a:xfrm>
                  <a:custGeom>
                    <a:avLst/>
                    <a:gdLst>
                      <a:gd name="connsiteX0" fmla="*/ 1995487 w 1997392"/>
                      <a:gd name="connsiteY0" fmla="*/ 2857 h 2857"/>
                      <a:gd name="connsiteX1" fmla="*/ 1905 w 1997392"/>
                      <a:gd name="connsiteY1" fmla="*/ 2857 h 2857"/>
                      <a:gd name="connsiteX2" fmla="*/ 0 w 1997392"/>
                      <a:gd name="connsiteY2" fmla="*/ 0 h 2857"/>
                      <a:gd name="connsiteX3" fmla="*/ 1997393 w 1997392"/>
                      <a:gd name="connsiteY3" fmla="*/ 0 h 2857"/>
                      <a:gd name="connsiteX4" fmla="*/ 1995487 w 1997392"/>
                      <a:gd name="connsiteY4" fmla="*/ 2857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7392" h="2857">
                        <a:moveTo>
                          <a:pt x="1995487" y="2857"/>
                        </a:moveTo>
                        <a:lnTo>
                          <a:pt x="1905" y="2857"/>
                        </a:lnTo>
                        <a:cubicBezTo>
                          <a:pt x="952" y="1905"/>
                          <a:pt x="952" y="952"/>
                          <a:pt x="0" y="0"/>
                        </a:cubicBezTo>
                        <a:lnTo>
                          <a:pt x="1997393" y="0"/>
                        </a:lnTo>
                        <a:cubicBezTo>
                          <a:pt x="1996440" y="952"/>
                          <a:pt x="1996440" y="1905"/>
                          <a:pt x="1995487" y="2857"/>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orma libre: forma 634">
                    <a:extLst>
                      <a:ext uri="{FF2B5EF4-FFF2-40B4-BE49-F238E27FC236}">
                        <a16:creationId xmlns:a16="http://schemas.microsoft.com/office/drawing/2014/main" id="{AD7C76EC-3D00-CECB-44B6-6C76791193EC}"/>
                      </a:ext>
                    </a:extLst>
                  </p:cNvPr>
                  <p:cNvSpPr/>
                  <p:nvPr/>
                </p:nvSpPr>
                <p:spPr>
                  <a:xfrm>
                    <a:off x="7965862" y="2745026"/>
                    <a:ext cx="2000250" cy="2857"/>
                  </a:xfrm>
                  <a:custGeom>
                    <a:avLst/>
                    <a:gdLst>
                      <a:gd name="connsiteX0" fmla="*/ 1999298 w 2000250"/>
                      <a:gd name="connsiteY0" fmla="*/ 2858 h 2857"/>
                      <a:gd name="connsiteX1" fmla="*/ 1905 w 2000250"/>
                      <a:gd name="connsiteY1" fmla="*/ 2858 h 2857"/>
                      <a:gd name="connsiteX2" fmla="*/ 0 w 2000250"/>
                      <a:gd name="connsiteY2" fmla="*/ 0 h 2857"/>
                      <a:gd name="connsiteX3" fmla="*/ 2000250 w 2000250"/>
                      <a:gd name="connsiteY3" fmla="*/ 0 h 2857"/>
                      <a:gd name="connsiteX4" fmla="*/ 1999298 w 2000250"/>
                      <a:gd name="connsiteY4" fmla="*/ 2858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250" h="2857">
                        <a:moveTo>
                          <a:pt x="1999298" y="2858"/>
                        </a:moveTo>
                        <a:lnTo>
                          <a:pt x="1905" y="2858"/>
                        </a:lnTo>
                        <a:cubicBezTo>
                          <a:pt x="952" y="1905"/>
                          <a:pt x="952" y="953"/>
                          <a:pt x="0" y="0"/>
                        </a:cubicBezTo>
                        <a:lnTo>
                          <a:pt x="2000250" y="0"/>
                        </a:lnTo>
                        <a:cubicBezTo>
                          <a:pt x="2000250" y="953"/>
                          <a:pt x="2000250" y="1905"/>
                          <a:pt x="1999298" y="285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orma libre: forma 635">
                    <a:extLst>
                      <a:ext uri="{FF2B5EF4-FFF2-40B4-BE49-F238E27FC236}">
                        <a16:creationId xmlns:a16="http://schemas.microsoft.com/office/drawing/2014/main" id="{23766EC2-A7B2-F4A9-0E2B-AEB174E4836A}"/>
                      </a:ext>
                    </a:extLst>
                  </p:cNvPr>
                  <p:cNvSpPr/>
                  <p:nvPr/>
                </p:nvSpPr>
                <p:spPr>
                  <a:xfrm>
                    <a:off x="7964910" y="2744074"/>
                    <a:ext cx="2002155" cy="952"/>
                  </a:xfrm>
                  <a:custGeom>
                    <a:avLst/>
                    <a:gdLst>
                      <a:gd name="connsiteX0" fmla="*/ 2001203 w 2002155"/>
                      <a:gd name="connsiteY0" fmla="*/ 953 h 952"/>
                      <a:gd name="connsiteX1" fmla="*/ 952 w 2002155"/>
                      <a:gd name="connsiteY1" fmla="*/ 953 h 952"/>
                      <a:gd name="connsiteX2" fmla="*/ 0 w 2002155"/>
                      <a:gd name="connsiteY2" fmla="*/ 0 h 952"/>
                      <a:gd name="connsiteX3" fmla="*/ 2002155 w 2002155"/>
                      <a:gd name="connsiteY3" fmla="*/ 0 h 952"/>
                      <a:gd name="connsiteX4" fmla="*/ 2001203 w 2002155"/>
                      <a:gd name="connsiteY4" fmla="*/ 953 h 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2155" h="952">
                        <a:moveTo>
                          <a:pt x="2001203" y="953"/>
                        </a:moveTo>
                        <a:lnTo>
                          <a:pt x="952" y="953"/>
                        </a:lnTo>
                        <a:cubicBezTo>
                          <a:pt x="952" y="0"/>
                          <a:pt x="0" y="0"/>
                          <a:pt x="0" y="0"/>
                        </a:cubicBezTo>
                        <a:lnTo>
                          <a:pt x="2002155" y="0"/>
                        </a:lnTo>
                        <a:cubicBezTo>
                          <a:pt x="2002155" y="0"/>
                          <a:pt x="2002155" y="953"/>
                          <a:pt x="2001203" y="95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orma libre: forma 636">
                    <a:extLst>
                      <a:ext uri="{FF2B5EF4-FFF2-40B4-BE49-F238E27FC236}">
                        <a16:creationId xmlns:a16="http://schemas.microsoft.com/office/drawing/2014/main" id="{9DF1C640-0D71-9E08-DF3B-DBDBBE303276}"/>
                      </a:ext>
                    </a:extLst>
                  </p:cNvPr>
                  <p:cNvSpPr/>
                  <p:nvPr/>
                </p:nvSpPr>
                <p:spPr>
                  <a:xfrm>
                    <a:off x="7965862" y="2744074"/>
                    <a:ext cx="2001202" cy="9525"/>
                  </a:xfrm>
                  <a:custGeom>
                    <a:avLst/>
                    <a:gdLst>
                      <a:gd name="connsiteX0" fmla="*/ 2001203 w 2001202"/>
                      <a:gd name="connsiteY0" fmla="*/ 0 h 9525"/>
                      <a:gd name="connsiteX1" fmla="*/ 0 w 2001202"/>
                      <a:gd name="connsiteY1" fmla="*/ 0 h 9525"/>
                      <a:gd name="connsiteX2" fmla="*/ 0 w 2001202"/>
                      <a:gd name="connsiteY2" fmla="*/ 0 h 9525"/>
                      <a:gd name="connsiteX3" fmla="*/ 2001203 w 2001202"/>
                      <a:gd name="connsiteY3" fmla="*/ 0 h 9525"/>
                      <a:gd name="connsiteX4" fmla="*/ 2001203 w 2001202"/>
                      <a:gd name="connsiteY4" fmla="*/ 0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202" h="9525">
                        <a:moveTo>
                          <a:pt x="2001203" y="0"/>
                        </a:moveTo>
                        <a:lnTo>
                          <a:pt x="0" y="0"/>
                        </a:lnTo>
                        <a:lnTo>
                          <a:pt x="0" y="0"/>
                        </a:lnTo>
                        <a:lnTo>
                          <a:pt x="2001203" y="0"/>
                        </a:lnTo>
                        <a:lnTo>
                          <a:pt x="2001203" y="0"/>
                        </a:ln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pic>
          <p:nvPicPr>
            <p:cNvPr id="53" name="Gráfico 603">
              <a:extLst>
                <a:ext uri="{FF2B5EF4-FFF2-40B4-BE49-F238E27FC236}">
                  <a16:creationId xmlns:a16="http://schemas.microsoft.com/office/drawing/2014/main" id="{8511DB67-5E25-9313-51FE-71F8F1C38464}"/>
                </a:ext>
              </a:extLst>
            </p:cNvPr>
            <p:cNvPicPr>
              <a:picLocks noChangeAspect="1"/>
            </p:cNvPicPr>
            <p:nvPr/>
          </p:nvPicPr>
          <p:blipFill>
            <a:blip r:embed="rId6">
              <a:extLst>
                <a:ext uri="{96DAC541-7B7A-43D3-8B79-37D633B846F1}">
                  <asvg:svgBlip xmlns:asvg="http://schemas.microsoft.com/office/drawing/2016/SVG/main" r:embed="rId13"/>
                </a:ext>
              </a:extLst>
            </a:blip>
            <a:stretch>
              <a:fillRect/>
            </a:stretch>
          </p:blipFill>
          <p:spPr>
            <a:xfrm>
              <a:off x="1692158" y="3352193"/>
              <a:ext cx="2127921" cy="1868664"/>
            </a:xfrm>
            <a:prstGeom prst="rect">
              <a:avLst/>
            </a:prstGeom>
          </p:spPr>
        </p:pic>
        <p:sp>
          <p:nvSpPr>
            <p:cNvPr id="54" name="Forma libre: forma 765">
              <a:extLst>
                <a:ext uri="{FF2B5EF4-FFF2-40B4-BE49-F238E27FC236}">
                  <a16:creationId xmlns:a16="http://schemas.microsoft.com/office/drawing/2014/main" id="{79E7160E-A99D-FFF3-DCB9-B8F481BF9C38}"/>
                </a:ext>
              </a:extLst>
            </p:cNvPr>
            <p:cNvSpPr/>
            <p:nvPr/>
          </p:nvSpPr>
          <p:spPr>
            <a:xfrm>
              <a:off x="1753547" y="3417974"/>
              <a:ext cx="1975354" cy="1711938"/>
            </a:xfrm>
            <a:custGeom>
              <a:avLst/>
              <a:gdLst>
                <a:gd name="connsiteX0" fmla="*/ 2804160 w 3738562"/>
                <a:gd name="connsiteY0" fmla="*/ 0 h 3238500"/>
                <a:gd name="connsiteX1" fmla="*/ 3738563 w 3738562"/>
                <a:gd name="connsiteY1" fmla="*/ 1619250 h 3238500"/>
                <a:gd name="connsiteX2" fmla="*/ 2804160 w 3738562"/>
                <a:gd name="connsiteY2" fmla="*/ 3238500 h 3238500"/>
                <a:gd name="connsiteX3" fmla="*/ 934403 w 3738562"/>
                <a:gd name="connsiteY3" fmla="*/ 3238500 h 3238500"/>
                <a:gd name="connsiteX4" fmla="*/ 0 w 3738562"/>
                <a:gd name="connsiteY4" fmla="*/ 1619250 h 3238500"/>
                <a:gd name="connsiteX5" fmla="*/ 934403 w 3738562"/>
                <a:gd name="connsiteY5" fmla="*/ 0 h 3238500"/>
                <a:gd name="connsiteX6" fmla="*/ 2804160 w 3738562"/>
                <a:gd name="connsiteY6" fmla="*/ 0 h 3238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8562" h="3238500">
                  <a:moveTo>
                    <a:pt x="2804160" y="0"/>
                  </a:moveTo>
                  <a:cubicBezTo>
                    <a:pt x="3105150" y="521017"/>
                    <a:pt x="3438525" y="1098233"/>
                    <a:pt x="3738563" y="1619250"/>
                  </a:cubicBezTo>
                  <a:cubicBezTo>
                    <a:pt x="3437573" y="2140268"/>
                    <a:pt x="3104198" y="2717483"/>
                    <a:pt x="2804160" y="3238500"/>
                  </a:cubicBezTo>
                  <a:cubicBezTo>
                    <a:pt x="2203133" y="3238500"/>
                    <a:pt x="1535430" y="3238500"/>
                    <a:pt x="934403" y="3238500"/>
                  </a:cubicBezTo>
                  <a:cubicBezTo>
                    <a:pt x="633413" y="2717483"/>
                    <a:pt x="300038" y="2140268"/>
                    <a:pt x="0" y="1619250"/>
                  </a:cubicBezTo>
                  <a:cubicBezTo>
                    <a:pt x="300038" y="1098233"/>
                    <a:pt x="633413" y="521017"/>
                    <a:pt x="934403" y="0"/>
                  </a:cubicBezTo>
                  <a:cubicBezTo>
                    <a:pt x="1535430" y="0"/>
                    <a:pt x="2203133" y="0"/>
                    <a:pt x="2804160" y="0"/>
                  </a:cubicBezTo>
                  <a:close/>
                </a:path>
              </a:pathLst>
            </a:custGeom>
            <a:solidFill>
              <a:schemeClr val="accent6"/>
            </a:solidFill>
            <a:ln w="9525" cap="flat">
              <a:solidFill>
                <a:srgbClr val="2B72AA"/>
              </a:solidFill>
              <a:prstDash val="solid"/>
              <a:miter/>
            </a:ln>
            <a:effectLst/>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0" name="CuadroTexto 45">
            <a:extLst>
              <a:ext uri="{FF2B5EF4-FFF2-40B4-BE49-F238E27FC236}">
                <a16:creationId xmlns:a16="http://schemas.microsoft.com/office/drawing/2014/main" id="{07CB1D4B-C68F-E526-5E12-822426CCF31D}"/>
              </a:ext>
            </a:extLst>
          </p:cNvPr>
          <p:cNvSpPr txBox="1"/>
          <p:nvPr/>
        </p:nvSpPr>
        <p:spPr>
          <a:xfrm>
            <a:off x="664923" y="5143210"/>
            <a:ext cx="2046458" cy="120032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UNIVERSAL DESIGN</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a:solidFill>
                  <a:prstClr val="black"/>
                </a:solidFill>
                <a:latin typeface="Calibri" panose="020F0502020204030204"/>
              </a:rPr>
              <a:t>&amp;</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FLEXIBLE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a:solidFill>
                  <a:prstClr val="black"/>
                </a:solidFill>
                <a:latin typeface="Calibri" panose="020F0502020204030204"/>
              </a:rPr>
              <a:t>ENVIRONMENTS</a:t>
            </a:r>
            <a:endPar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CuadroTexto 1150">
            <a:extLst>
              <a:ext uri="{FF2B5EF4-FFF2-40B4-BE49-F238E27FC236}">
                <a16:creationId xmlns:a16="http://schemas.microsoft.com/office/drawing/2014/main" id="{77EA4434-E433-9A9F-0B00-4C2E1207F767}"/>
              </a:ext>
            </a:extLst>
          </p:cNvPr>
          <p:cNvSpPr txBox="1"/>
          <p:nvPr/>
        </p:nvSpPr>
        <p:spPr>
          <a:xfrm>
            <a:off x="1018537" y="1717712"/>
            <a:ext cx="1359796" cy="1015663"/>
          </a:xfrm>
          <a:prstGeom prst="rect">
            <a:avLst/>
          </a:prstGeom>
          <a:noFill/>
          <a:scene3d>
            <a:camera prst="orthographicFront"/>
            <a:lightRig rig="threePt" dir="t"/>
          </a:scene3d>
          <a:sp3d>
            <a:bevelT prst="angle"/>
          </a:sp3d>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TOWARDS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NEURO</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INCLUSION</a:t>
            </a:r>
            <a:endParaRPr kumimoji="0" lang="en-IN"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13" name="Graphic 912" descr="Architecture with solid fill">
            <a:extLst>
              <a:ext uri="{FF2B5EF4-FFF2-40B4-BE49-F238E27FC236}">
                <a16:creationId xmlns:a16="http://schemas.microsoft.com/office/drawing/2014/main" id="{943138E1-C3F6-A646-9587-5379B4EF2E8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194719" y="4246846"/>
            <a:ext cx="914400" cy="914400"/>
          </a:xfrm>
          <a:prstGeom prst="rect">
            <a:avLst/>
          </a:prstGeom>
        </p:spPr>
      </p:pic>
      <p:sp>
        <p:nvSpPr>
          <p:cNvPr id="914" name="Graphic 20" descr="Handshake outline">
            <a:extLst>
              <a:ext uri="{FF2B5EF4-FFF2-40B4-BE49-F238E27FC236}">
                <a16:creationId xmlns:a16="http://schemas.microsoft.com/office/drawing/2014/main" id="{8ABE1BDB-63CF-DA64-25D0-EE5608C82A0E}"/>
              </a:ext>
            </a:extLst>
          </p:cNvPr>
          <p:cNvSpPr/>
          <p:nvPr/>
        </p:nvSpPr>
        <p:spPr>
          <a:xfrm>
            <a:off x="14905279" y="4011302"/>
            <a:ext cx="877252" cy="795176"/>
          </a:xfrm>
          <a:custGeom>
            <a:avLst/>
            <a:gdLst>
              <a:gd name="connsiteX0" fmla="*/ 868680 w 877252"/>
              <a:gd name="connsiteY0" fmla="*/ 195263 h 540067"/>
              <a:gd name="connsiteX1" fmla="*/ 761048 w 877252"/>
              <a:gd name="connsiteY1" fmla="*/ 16192 h 540067"/>
              <a:gd name="connsiteX2" fmla="*/ 751523 w 877252"/>
              <a:gd name="connsiteY2" fmla="*/ 0 h 540067"/>
              <a:gd name="connsiteX3" fmla="*/ 735330 w 877252"/>
              <a:gd name="connsiteY3" fmla="*/ 10477 h 540067"/>
              <a:gd name="connsiteX4" fmla="*/ 662940 w 877252"/>
              <a:gd name="connsiteY4" fmla="*/ 55245 h 540067"/>
              <a:gd name="connsiteX5" fmla="*/ 644843 w 877252"/>
              <a:gd name="connsiteY5" fmla="*/ 78105 h 540067"/>
              <a:gd name="connsiteX6" fmla="*/ 645795 w 877252"/>
              <a:gd name="connsiteY6" fmla="*/ 99060 h 540067"/>
              <a:gd name="connsiteX7" fmla="*/ 584835 w 877252"/>
              <a:gd name="connsiteY7" fmla="*/ 109538 h 540067"/>
              <a:gd name="connsiteX8" fmla="*/ 500063 w 877252"/>
              <a:gd name="connsiteY8" fmla="*/ 95250 h 540067"/>
              <a:gd name="connsiteX9" fmla="*/ 458153 w 877252"/>
              <a:gd name="connsiteY9" fmla="*/ 85725 h 540067"/>
              <a:gd name="connsiteX10" fmla="*/ 456248 w 877252"/>
              <a:gd name="connsiteY10" fmla="*/ 85725 h 540067"/>
              <a:gd name="connsiteX11" fmla="*/ 456248 w 877252"/>
              <a:gd name="connsiteY11" fmla="*/ 85725 h 540067"/>
              <a:gd name="connsiteX12" fmla="*/ 454343 w 877252"/>
              <a:gd name="connsiteY12" fmla="*/ 85725 h 540067"/>
              <a:gd name="connsiteX13" fmla="*/ 452438 w 877252"/>
              <a:gd name="connsiteY13" fmla="*/ 85725 h 540067"/>
              <a:gd name="connsiteX14" fmla="*/ 450533 w 877252"/>
              <a:gd name="connsiteY14" fmla="*/ 85725 h 540067"/>
              <a:gd name="connsiteX15" fmla="*/ 445770 w 877252"/>
              <a:gd name="connsiteY15" fmla="*/ 85725 h 540067"/>
              <a:gd name="connsiteX16" fmla="*/ 445770 w 877252"/>
              <a:gd name="connsiteY16" fmla="*/ 85725 h 540067"/>
              <a:gd name="connsiteX17" fmla="*/ 402908 w 877252"/>
              <a:gd name="connsiteY17" fmla="*/ 104775 h 540067"/>
              <a:gd name="connsiteX18" fmla="*/ 395288 w 877252"/>
              <a:gd name="connsiteY18" fmla="*/ 113348 h 540067"/>
              <a:gd name="connsiteX19" fmla="*/ 356235 w 877252"/>
              <a:gd name="connsiteY19" fmla="*/ 105727 h 540067"/>
              <a:gd name="connsiteX20" fmla="*/ 348615 w 877252"/>
              <a:gd name="connsiteY20" fmla="*/ 105727 h 540067"/>
              <a:gd name="connsiteX21" fmla="*/ 332423 w 877252"/>
              <a:gd name="connsiteY21" fmla="*/ 106680 h 540067"/>
              <a:gd name="connsiteX22" fmla="*/ 295275 w 877252"/>
              <a:gd name="connsiteY22" fmla="*/ 108585 h 540067"/>
              <a:gd name="connsiteX23" fmla="*/ 234315 w 877252"/>
              <a:gd name="connsiteY23" fmla="*/ 96202 h 540067"/>
              <a:gd name="connsiteX24" fmla="*/ 234315 w 877252"/>
              <a:gd name="connsiteY24" fmla="*/ 78105 h 540067"/>
              <a:gd name="connsiteX25" fmla="*/ 216218 w 877252"/>
              <a:gd name="connsiteY25" fmla="*/ 55245 h 540067"/>
              <a:gd name="connsiteX26" fmla="*/ 144780 w 877252"/>
              <a:gd name="connsiteY26" fmla="*/ 10477 h 540067"/>
              <a:gd name="connsiteX27" fmla="*/ 128588 w 877252"/>
              <a:gd name="connsiteY27" fmla="*/ 0 h 540067"/>
              <a:gd name="connsiteX28" fmla="*/ 119063 w 877252"/>
              <a:gd name="connsiteY28" fmla="*/ 16192 h 540067"/>
              <a:gd name="connsiteX29" fmla="*/ 9525 w 877252"/>
              <a:gd name="connsiteY29" fmla="*/ 195263 h 540067"/>
              <a:gd name="connsiteX30" fmla="*/ 0 w 877252"/>
              <a:gd name="connsiteY30" fmla="*/ 211455 h 540067"/>
              <a:gd name="connsiteX31" fmla="*/ 16192 w 877252"/>
              <a:gd name="connsiteY31" fmla="*/ 220980 h 540067"/>
              <a:gd name="connsiteX32" fmla="*/ 89535 w 877252"/>
              <a:gd name="connsiteY32" fmla="*/ 265747 h 540067"/>
              <a:gd name="connsiteX33" fmla="*/ 131445 w 877252"/>
              <a:gd name="connsiteY33" fmla="*/ 263843 h 540067"/>
              <a:gd name="connsiteX34" fmla="*/ 193358 w 877252"/>
              <a:gd name="connsiteY34" fmla="*/ 336233 h 540067"/>
              <a:gd name="connsiteX35" fmla="*/ 194310 w 877252"/>
              <a:gd name="connsiteY35" fmla="*/ 338138 h 540067"/>
              <a:gd name="connsiteX36" fmla="*/ 196215 w 877252"/>
              <a:gd name="connsiteY36" fmla="*/ 339090 h 540067"/>
              <a:gd name="connsiteX37" fmla="*/ 196215 w 877252"/>
              <a:gd name="connsiteY37" fmla="*/ 339090 h 540067"/>
              <a:gd name="connsiteX38" fmla="*/ 182880 w 877252"/>
              <a:gd name="connsiteY38" fmla="*/ 354330 h 540067"/>
              <a:gd name="connsiteX39" fmla="*/ 186690 w 877252"/>
              <a:gd name="connsiteY39" fmla="*/ 421005 h 540067"/>
              <a:gd name="connsiteX40" fmla="*/ 186690 w 877252"/>
              <a:gd name="connsiteY40" fmla="*/ 421005 h 540067"/>
              <a:gd name="connsiteX41" fmla="*/ 186690 w 877252"/>
              <a:gd name="connsiteY41" fmla="*/ 421005 h 540067"/>
              <a:gd name="connsiteX42" fmla="*/ 217170 w 877252"/>
              <a:gd name="connsiteY42" fmla="*/ 432435 h 540067"/>
              <a:gd name="connsiteX43" fmla="*/ 222885 w 877252"/>
              <a:gd name="connsiteY43" fmla="*/ 432435 h 540067"/>
              <a:gd name="connsiteX44" fmla="*/ 240983 w 877252"/>
              <a:gd name="connsiteY44" fmla="*/ 425768 h 540067"/>
              <a:gd name="connsiteX45" fmla="*/ 256223 w 877252"/>
              <a:gd name="connsiteY45" fmla="*/ 456247 h 540067"/>
              <a:gd name="connsiteX46" fmla="*/ 256223 w 877252"/>
              <a:gd name="connsiteY46" fmla="*/ 456247 h 540067"/>
              <a:gd name="connsiteX47" fmla="*/ 256223 w 877252"/>
              <a:gd name="connsiteY47" fmla="*/ 456247 h 540067"/>
              <a:gd name="connsiteX48" fmla="*/ 286703 w 877252"/>
              <a:gd name="connsiteY48" fmla="*/ 467678 h 540067"/>
              <a:gd name="connsiteX49" fmla="*/ 290513 w 877252"/>
              <a:gd name="connsiteY49" fmla="*/ 467678 h 540067"/>
              <a:gd name="connsiteX50" fmla="*/ 304800 w 877252"/>
              <a:gd name="connsiteY50" fmla="*/ 464820 h 540067"/>
              <a:gd name="connsiteX51" fmla="*/ 319088 w 877252"/>
              <a:gd name="connsiteY51" fmla="*/ 492443 h 540067"/>
              <a:gd name="connsiteX52" fmla="*/ 319088 w 877252"/>
              <a:gd name="connsiteY52" fmla="*/ 492443 h 540067"/>
              <a:gd name="connsiteX53" fmla="*/ 319088 w 877252"/>
              <a:gd name="connsiteY53" fmla="*/ 492443 h 540067"/>
              <a:gd name="connsiteX54" fmla="*/ 345758 w 877252"/>
              <a:gd name="connsiteY54" fmla="*/ 502920 h 540067"/>
              <a:gd name="connsiteX55" fmla="*/ 350520 w 877252"/>
              <a:gd name="connsiteY55" fmla="*/ 502920 h 540067"/>
              <a:gd name="connsiteX56" fmla="*/ 368618 w 877252"/>
              <a:gd name="connsiteY56" fmla="*/ 497205 h 540067"/>
              <a:gd name="connsiteX57" fmla="*/ 380048 w 877252"/>
              <a:gd name="connsiteY57" fmla="*/ 515303 h 540067"/>
              <a:gd name="connsiteX58" fmla="*/ 407670 w 877252"/>
              <a:gd name="connsiteY58" fmla="*/ 524828 h 540067"/>
              <a:gd name="connsiteX59" fmla="*/ 409575 w 877252"/>
              <a:gd name="connsiteY59" fmla="*/ 524828 h 540067"/>
              <a:gd name="connsiteX60" fmla="*/ 411480 w 877252"/>
              <a:gd name="connsiteY60" fmla="*/ 524828 h 540067"/>
              <a:gd name="connsiteX61" fmla="*/ 427673 w 877252"/>
              <a:gd name="connsiteY61" fmla="*/ 518160 h 540067"/>
              <a:gd name="connsiteX62" fmla="*/ 428625 w 877252"/>
              <a:gd name="connsiteY62" fmla="*/ 519112 h 540067"/>
              <a:gd name="connsiteX63" fmla="*/ 441960 w 877252"/>
              <a:gd name="connsiteY63" fmla="*/ 529590 h 540067"/>
              <a:gd name="connsiteX64" fmla="*/ 442913 w 877252"/>
              <a:gd name="connsiteY64" fmla="*/ 530543 h 540067"/>
              <a:gd name="connsiteX65" fmla="*/ 443865 w 877252"/>
              <a:gd name="connsiteY65" fmla="*/ 531495 h 540067"/>
              <a:gd name="connsiteX66" fmla="*/ 472440 w 877252"/>
              <a:gd name="connsiteY66" fmla="*/ 540068 h 540067"/>
              <a:gd name="connsiteX67" fmla="*/ 478155 w 877252"/>
              <a:gd name="connsiteY67" fmla="*/ 540068 h 540067"/>
              <a:gd name="connsiteX68" fmla="*/ 527685 w 877252"/>
              <a:gd name="connsiteY68" fmla="*/ 498158 h 540067"/>
              <a:gd name="connsiteX69" fmla="*/ 571500 w 877252"/>
              <a:gd name="connsiteY69" fmla="*/ 457200 h 540067"/>
              <a:gd name="connsiteX70" fmla="*/ 615315 w 877252"/>
              <a:gd name="connsiteY70" fmla="*/ 415290 h 540067"/>
              <a:gd name="connsiteX71" fmla="*/ 619125 w 877252"/>
              <a:gd name="connsiteY71" fmla="*/ 415290 h 540067"/>
              <a:gd name="connsiteX72" fmla="*/ 670560 w 877252"/>
              <a:gd name="connsiteY72" fmla="*/ 355283 h 540067"/>
              <a:gd name="connsiteX73" fmla="*/ 670560 w 877252"/>
              <a:gd name="connsiteY73" fmla="*/ 348615 h 540067"/>
              <a:gd name="connsiteX74" fmla="*/ 678180 w 877252"/>
              <a:gd name="connsiteY74" fmla="*/ 339090 h 540067"/>
              <a:gd name="connsiteX75" fmla="*/ 743903 w 877252"/>
              <a:gd name="connsiteY75" fmla="*/ 262890 h 540067"/>
              <a:gd name="connsiteX76" fmla="*/ 787718 w 877252"/>
              <a:gd name="connsiteY76" fmla="*/ 264795 h 540067"/>
              <a:gd name="connsiteX77" fmla="*/ 861060 w 877252"/>
              <a:gd name="connsiteY77" fmla="*/ 220027 h 540067"/>
              <a:gd name="connsiteX78" fmla="*/ 877253 w 877252"/>
              <a:gd name="connsiteY78" fmla="*/ 210502 h 540067"/>
              <a:gd name="connsiteX79" fmla="*/ 868680 w 877252"/>
              <a:gd name="connsiteY79" fmla="*/ 195263 h 540067"/>
              <a:gd name="connsiteX80" fmla="*/ 99060 w 877252"/>
              <a:gd name="connsiteY80" fmla="*/ 249555 h 540067"/>
              <a:gd name="connsiteX81" fmla="*/ 25718 w 877252"/>
              <a:gd name="connsiteY81" fmla="*/ 204788 h 540067"/>
              <a:gd name="connsiteX82" fmla="*/ 134303 w 877252"/>
              <a:gd name="connsiteY82" fmla="*/ 25717 h 540067"/>
              <a:gd name="connsiteX83" fmla="*/ 206693 w 877252"/>
              <a:gd name="connsiteY83" fmla="*/ 70485 h 540067"/>
              <a:gd name="connsiteX84" fmla="*/ 215265 w 877252"/>
              <a:gd name="connsiteY84" fmla="*/ 91440 h 540067"/>
              <a:gd name="connsiteX85" fmla="*/ 209550 w 877252"/>
              <a:gd name="connsiteY85" fmla="*/ 100965 h 540067"/>
              <a:gd name="connsiteX86" fmla="*/ 126683 w 877252"/>
              <a:gd name="connsiteY86" fmla="*/ 238125 h 540067"/>
              <a:gd name="connsiteX87" fmla="*/ 120968 w 877252"/>
              <a:gd name="connsiteY87" fmla="*/ 246697 h 540067"/>
              <a:gd name="connsiteX88" fmla="*/ 108585 w 877252"/>
              <a:gd name="connsiteY88" fmla="*/ 251460 h 540067"/>
              <a:gd name="connsiteX89" fmla="*/ 99060 w 877252"/>
              <a:gd name="connsiteY89" fmla="*/ 249555 h 540067"/>
              <a:gd name="connsiteX90" fmla="*/ 220980 w 877252"/>
              <a:gd name="connsiteY90" fmla="*/ 413385 h 540067"/>
              <a:gd name="connsiteX91" fmla="*/ 218123 w 877252"/>
              <a:gd name="connsiteY91" fmla="*/ 413385 h 540067"/>
              <a:gd name="connsiteX92" fmla="*/ 190500 w 877252"/>
              <a:gd name="connsiteY92" fmla="*/ 384810 h 540067"/>
              <a:gd name="connsiteX93" fmla="*/ 197168 w 877252"/>
              <a:gd name="connsiteY93" fmla="*/ 366713 h 540067"/>
              <a:gd name="connsiteX94" fmla="*/ 247650 w 877252"/>
              <a:gd name="connsiteY94" fmla="*/ 309563 h 540067"/>
              <a:gd name="connsiteX95" fmla="*/ 269558 w 877252"/>
              <a:gd name="connsiteY95" fmla="*/ 300038 h 540067"/>
              <a:gd name="connsiteX96" fmla="*/ 287655 w 877252"/>
              <a:gd name="connsiteY96" fmla="*/ 306705 h 540067"/>
              <a:gd name="connsiteX97" fmla="*/ 290513 w 877252"/>
              <a:gd name="connsiteY97" fmla="*/ 346710 h 540067"/>
              <a:gd name="connsiteX98" fmla="*/ 240030 w 877252"/>
              <a:gd name="connsiteY98" fmla="*/ 403860 h 540067"/>
              <a:gd name="connsiteX99" fmla="*/ 220980 w 877252"/>
              <a:gd name="connsiteY99" fmla="*/ 413385 h 540067"/>
              <a:gd name="connsiteX100" fmla="*/ 291465 w 877252"/>
              <a:gd name="connsiteY100" fmla="*/ 449580 h 540067"/>
              <a:gd name="connsiteX101" fmla="*/ 288608 w 877252"/>
              <a:gd name="connsiteY101" fmla="*/ 449580 h 540067"/>
              <a:gd name="connsiteX102" fmla="*/ 260985 w 877252"/>
              <a:gd name="connsiteY102" fmla="*/ 421005 h 540067"/>
              <a:gd name="connsiteX103" fmla="*/ 267653 w 877252"/>
              <a:gd name="connsiteY103" fmla="*/ 402908 h 540067"/>
              <a:gd name="connsiteX104" fmla="*/ 311468 w 877252"/>
              <a:gd name="connsiteY104" fmla="*/ 352425 h 540067"/>
              <a:gd name="connsiteX105" fmla="*/ 333375 w 877252"/>
              <a:gd name="connsiteY105" fmla="*/ 342900 h 540067"/>
              <a:gd name="connsiteX106" fmla="*/ 351473 w 877252"/>
              <a:gd name="connsiteY106" fmla="*/ 349568 h 540067"/>
              <a:gd name="connsiteX107" fmla="*/ 354330 w 877252"/>
              <a:gd name="connsiteY107" fmla="*/ 389572 h 540067"/>
              <a:gd name="connsiteX108" fmla="*/ 310515 w 877252"/>
              <a:gd name="connsiteY108" fmla="*/ 440055 h 540067"/>
              <a:gd name="connsiteX109" fmla="*/ 291465 w 877252"/>
              <a:gd name="connsiteY109" fmla="*/ 449580 h 540067"/>
              <a:gd name="connsiteX110" fmla="*/ 291465 w 877252"/>
              <a:gd name="connsiteY110" fmla="*/ 449580 h 540067"/>
              <a:gd name="connsiteX111" fmla="*/ 351473 w 877252"/>
              <a:gd name="connsiteY111" fmla="*/ 484822 h 540067"/>
              <a:gd name="connsiteX112" fmla="*/ 348615 w 877252"/>
              <a:gd name="connsiteY112" fmla="*/ 484822 h 540067"/>
              <a:gd name="connsiteX113" fmla="*/ 333375 w 877252"/>
              <a:gd name="connsiteY113" fmla="*/ 479108 h 540067"/>
              <a:gd name="connsiteX114" fmla="*/ 331470 w 877252"/>
              <a:gd name="connsiteY114" fmla="*/ 445770 h 540067"/>
              <a:gd name="connsiteX115" fmla="*/ 375285 w 877252"/>
              <a:gd name="connsiteY115" fmla="*/ 395288 h 540067"/>
              <a:gd name="connsiteX116" fmla="*/ 393383 w 877252"/>
              <a:gd name="connsiteY116" fmla="*/ 387668 h 540067"/>
              <a:gd name="connsiteX117" fmla="*/ 408623 w 877252"/>
              <a:gd name="connsiteY117" fmla="*/ 393383 h 540067"/>
              <a:gd name="connsiteX118" fmla="*/ 410528 w 877252"/>
              <a:gd name="connsiteY118" fmla="*/ 426720 h 540067"/>
              <a:gd name="connsiteX119" fmla="*/ 366713 w 877252"/>
              <a:gd name="connsiteY119" fmla="*/ 477203 h 540067"/>
              <a:gd name="connsiteX120" fmla="*/ 351473 w 877252"/>
              <a:gd name="connsiteY120" fmla="*/ 484822 h 540067"/>
              <a:gd name="connsiteX121" fmla="*/ 351473 w 877252"/>
              <a:gd name="connsiteY121" fmla="*/ 484822 h 540067"/>
              <a:gd name="connsiteX122" fmla="*/ 409575 w 877252"/>
              <a:gd name="connsiteY122" fmla="*/ 507683 h 540067"/>
              <a:gd name="connsiteX123" fmla="*/ 395288 w 877252"/>
              <a:gd name="connsiteY123" fmla="*/ 502920 h 540067"/>
              <a:gd name="connsiteX124" fmla="*/ 393383 w 877252"/>
              <a:gd name="connsiteY124" fmla="*/ 476250 h 540067"/>
              <a:gd name="connsiteX125" fmla="*/ 430530 w 877252"/>
              <a:gd name="connsiteY125" fmla="*/ 433387 h 540067"/>
              <a:gd name="connsiteX126" fmla="*/ 444818 w 877252"/>
              <a:gd name="connsiteY126" fmla="*/ 426720 h 540067"/>
              <a:gd name="connsiteX127" fmla="*/ 457200 w 877252"/>
              <a:gd name="connsiteY127" fmla="*/ 431483 h 540067"/>
              <a:gd name="connsiteX128" fmla="*/ 459105 w 877252"/>
              <a:gd name="connsiteY128" fmla="*/ 458153 h 540067"/>
              <a:gd name="connsiteX129" fmla="*/ 421958 w 877252"/>
              <a:gd name="connsiteY129" fmla="*/ 501015 h 540067"/>
              <a:gd name="connsiteX130" fmla="*/ 409575 w 877252"/>
              <a:gd name="connsiteY130" fmla="*/ 507683 h 540067"/>
              <a:gd name="connsiteX131" fmla="*/ 409575 w 877252"/>
              <a:gd name="connsiteY131" fmla="*/ 507683 h 540067"/>
              <a:gd name="connsiteX132" fmla="*/ 619125 w 877252"/>
              <a:gd name="connsiteY132" fmla="*/ 396240 h 540067"/>
              <a:gd name="connsiteX133" fmla="*/ 615315 w 877252"/>
              <a:gd name="connsiteY133" fmla="*/ 396240 h 540067"/>
              <a:gd name="connsiteX134" fmla="*/ 599123 w 877252"/>
              <a:gd name="connsiteY134" fmla="*/ 392430 h 540067"/>
              <a:gd name="connsiteX135" fmla="*/ 600075 w 877252"/>
              <a:gd name="connsiteY135" fmla="*/ 398145 h 540067"/>
              <a:gd name="connsiteX136" fmla="*/ 565785 w 877252"/>
              <a:gd name="connsiteY136" fmla="*/ 439103 h 540067"/>
              <a:gd name="connsiteX137" fmla="*/ 565785 w 877252"/>
              <a:gd name="connsiteY137" fmla="*/ 439103 h 540067"/>
              <a:gd name="connsiteX138" fmla="*/ 556260 w 877252"/>
              <a:gd name="connsiteY138" fmla="*/ 438150 h 540067"/>
              <a:gd name="connsiteX139" fmla="*/ 556260 w 877252"/>
              <a:gd name="connsiteY139" fmla="*/ 439103 h 540067"/>
              <a:gd name="connsiteX140" fmla="*/ 521970 w 877252"/>
              <a:gd name="connsiteY140" fmla="*/ 480060 h 540067"/>
              <a:gd name="connsiteX141" fmla="*/ 521970 w 877252"/>
              <a:gd name="connsiteY141" fmla="*/ 480060 h 540067"/>
              <a:gd name="connsiteX142" fmla="*/ 512445 w 877252"/>
              <a:gd name="connsiteY142" fmla="*/ 479108 h 540067"/>
              <a:gd name="connsiteX143" fmla="*/ 512445 w 877252"/>
              <a:gd name="connsiteY143" fmla="*/ 480060 h 540067"/>
              <a:gd name="connsiteX144" fmla="*/ 478155 w 877252"/>
              <a:gd name="connsiteY144" fmla="*/ 521018 h 540067"/>
              <a:gd name="connsiteX145" fmla="*/ 478155 w 877252"/>
              <a:gd name="connsiteY145" fmla="*/ 521018 h 540067"/>
              <a:gd name="connsiteX146" fmla="*/ 475298 w 877252"/>
              <a:gd name="connsiteY146" fmla="*/ 521018 h 540067"/>
              <a:gd name="connsiteX147" fmla="*/ 455295 w 877252"/>
              <a:gd name="connsiteY147" fmla="*/ 515303 h 540067"/>
              <a:gd name="connsiteX148" fmla="*/ 442913 w 877252"/>
              <a:gd name="connsiteY148" fmla="*/ 505778 h 540067"/>
              <a:gd name="connsiteX149" fmla="*/ 473393 w 877252"/>
              <a:gd name="connsiteY149" fmla="*/ 470535 h 540067"/>
              <a:gd name="connsiteX150" fmla="*/ 469583 w 877252"/>
              <a:gd name="connsiteY150" fmla="*/ 417195 h 540067"/>
              <a:gd name="connsiteX151" fmla="*/ 444818 w 877252"/>
              <a:gd name="connsiteY151" fmla="*/ 407670 h 540067"/>
              <a:gd name="connsiteX152" fmla="*/ 435293 w 877252"/>
              <a:gd name="connsiteY152" fmla="*/ 408622 h 540067"/>
              <a:gd name="connsiteX153" fmla="*/ 421005 w 877252"/>
              <a:gd name="connsiteY153" fmla="*/ 379095 h 540067"/>
              <a:gd name="connsiteX154" fmla="*/ 392430 w 877252"/>
              <a:gd name="connsiteY154" fmla="*/ 368618 h 540067"/>
              <a:gd name="connsiteX155" fmla="*/ 392430 w 877252"/>
              <a:gd name="connsiteY155" fmla="*/ 368618 h 540067"/>
              <a:gd name="connsiteX156" fmla="*/ 379095 w 877252"/>
              <a:gd name="connsiteY156" fmla="*/ 370522 h 540067"/>
              <a:gd name="connsiteX157" fmla="*/ 362903 w 877252"/>
              <a:gd name="connsiteY157" fmla="*/ 335280 h 540067"/>
              <a:gd name="connsiteX158" fmla="*/ 332423 w 877252"/>
              <a:gd name="connsiteY158" fmla="*/ 323850 h 540067"/>
              <a:gd name="connsiteX159" fmla="*/ 332423 w 877252"/>
              <a:gd name="connsiteY159" fmla="*/ 323850 h 540067"/>
              <a:gd name="connsiteX160" fmla="*/ 315278 w 877252"/>
              <a:gd name="connsiteY160" fmla="*/ 326708 h 540067"/>
              <a:gd name="connsiteX161" fmla="*/ 299085 w 877252"/>
              <a:gd name="connsiteY161" fmla="*/ 292418 h 540067"/>
              <a:gd name="connsiteX162" fmla="*/ 268605 w 877252"/>
              <a:gd name="connsiteY162" fmla="*/ 280988 h 540067"/>
              <a:gd name="connsiteX163" fmla="*/ 268605 w 877252"/>
              <a:gd name="connsiteY163" fmla="*/ 280988 h 540067"/>
              <a:gd name="connsiteX164" fmla="*/ 232410 w 877252"/>
              <a:gd name="connsiteY164" fmla="*/ 297180 h 540067"/>
              <a:gd name="connsiteX165" fmla="*/ 207645 w 877252"/>
              <a:gd name="connsiteY165" fmla="*/ 325755 h 540067"/>
              <a:gd name="connsiteX166" fmla="*/ 206693 w 877252"/>
              <a:gd name="connsiteY166" fmla="*/ 324803 h 540067"/>
              <a:gd name="connsiteX167" fmla="*/ 141923 w 877252"/>
              <a:gd name="connsiteY167" fmla="*/ 249555 h 540067"/>
              <a:gd name="connsiteX168" fmla="*/ 224790 w 877252"/>
              <a:gd name="connsiteY168" fmla="*/ 112395 h 540067"/>
              <a:gd name="connsiteX169" fmla="*/ 293370 w 877252"/>
              <a:gd name="connsiteY169" fmla="*/ 126682 h 540067"/>
              <a:gd name="connsiteX170" fmla="*/ 348615 w 877252"/>
              <a:gd name="connsiteY170" fmla="*/ 122872 h 540067"/>
              <a:gd name="connsiteX171" fmla="*/ 354330 w 877252"/>
              <a:gd name="connsiteY171" fmla="*/ 122872 h 540067"/>
              <a:gd name="connsiteX172" fmla="*/ 379095 w 877252"/>
              <a:gd name="connsiteY172" fmla="*/ 126682 h 540067"/>
              <a:gd name="connsiteX173" fmla="*/ 326708 w 877252"/>
              <a:gd name="connsiteY173" fmla="*/ 188595 h 540067"/>
              <a:gd name="connsiteX174" fmla="*/ 312420 w 877252"/>
              <a:gd name="connsiteY174" fmla="*/ 230505 h 540067"/>
              <a:gd name="connsiteX175" fmla="*/ 332423 w 877252"/>
              <a:gd name="connsiteY175" fmla="*/ 269558 h 540067"/>
              <a:gd name="connsiteX176" fmla="*/ 332423 w 877252"/>
              <a:gd name="connsiteY176" fmla="*/ 269558 h 540067"/>
              <a:gd name="connsiteX177" fmla="*/ 332423 w 877252"/>
              <a:gd name="connsiteY177" fmla="*/ 269558 h 540067"/>
              <a:gd name="connsiteX178" fmla="*/ 369570 w 877252"/>
              <a:gd name="connsiteY178" fmla="*/ 282893 h 540067"/>
              <a:gd name="connsiteX179" fmla="*/ 374333 w 877252"/>
              <a:gd name="connsiteY179" fmla="*/ 282893 h 540067"/>
              <a:gd name="connsiteX180" fmla="*/ 413385 w 877252"/>
              <a:gd name="connsiteY180" fmla="*/ 262890 h 540067"/>
              <a:gd name="connsiteX181" fmla="*/ 478155 w 877252"/>
              <a:gd name="connsiteY181" fmla="*/ 188595 h 540067"/>
              <a:gd name="connsiteX182" fmla="*/ 478155 w 877252"/>
              <a:gd name="connsiteY182" fmla="*/ 188595 h 540067"/>
              <a:gd name="connsiteX183" fmla="*/ 488633 w 877252"/>
              <a:gd name="connsiteY183" fmla="*/ 198120 h 540067"/>
              <a:gd name="connsiteX184" fmla="*/ 641985 w 877252"/>
              <a:gd name="connsiteY184" fmla="*/ 329565 h 540067"/>
              <a:gd name="connsiteX185" fmla="*/ 652463 w 877252"/>
              <a:gd name="connsiteY185" fmla="*/ 353378 h 540067"/>
              <a:gd name="connsiteX186" fmla="*/ 652463 w 877252"/>
              <a:gd name="connsiteY186" fmla="*/ 357188 h 540067"/>
              <a:gd name="connsiteX187" fmla="*/ 619125 w 877252"/>
              <a:gd name="connsiteY187" fmla="*/ 396240 h 540067"/>
              <a:gd name="connsiteX188" fmla="*/ 619125 w 877252"/>
              <a:gd name="connsiteY188" fmla="*/ 396240 h 540067"/>
              <a:gd name="connsiteX189" fmla="*/ 665798 w 877252"/>
              <a:gd name="connsiteY189" fmla="*/ 326708 h 540067"/>
              <a:gd name="connsiteX190" fmla="*/ 655320 w 877252"/>
              <a:gd name="connsiteY190" fmla="*/ 314325 h 540067"/>
              <a:gd name="connsiteX191" fmla="*/ 477203 w 877252"/>
              <a:gd name="connsiteY191" fmla="*/ 160972 h 540067"/>
              <a:gd name="connsiteX192" fmla="*/ 399098 w 877252"/>
              <a:gd name="connsiteY192" fmla="*/ 250508 h 540067"/>
              <a:gd name="connsiteX193" fmla="*/ 373380 w 877252"/>
              <a:gd name="connsiteY193" fmla="*/ 263843 h 540067"/>
              <a:gd name="connsiteX194" fmla="*/ 370523 w 877252"/>
              <a:gd name="connsiteY194" fmla="*/ 263843 h 540067"/>
              <a:gd name="connsiteX195" fmla="*/ 344805 w 877252"/>
              <a:gd name="connsiteY195" fmla="*/ 254318 h 540067"/>
              <a:gd name="connsiteX196" fmla="*/ 340043 w 877252"/>
              <a:gd name="connsiteY196" fmla="*/ 201930 h 540067"/>
              <a:gd name="connsiteX197" fmla="*/ 340995 w 877252"/>
              <a:gd name="connsiteY197" fmla="*/ 200977 h 540067"/>
              <a:gd name="connsiteX198" fmla="*/ 416243 w 877252"/>
              <a:gd name="connsiteY198" fmla="*/ 115252 h 540067"/>
              <a:gd name="connsiteX199" fmla="*/ 444818 w 877252"/>
              <a:gd name="connsiteY199" fmla="*/ 102870 h 540067"/>
              <a:gd name="connsiteX200" fmla="*/ 448628 w 877252"/>
              <a:gd name="connsiteY200" fmla="*/ 102870 h 540067"/>
              <a:gd name="connsiteX201" fmla="*/ 453390 w 877252"/>
              <a:gd name="connsiteY201" fmla="*/ 103823 h 540067"/>
              <a:gd name="connsiteX202" fmla="*/ 583883 w 877252"/>
              <a:gd name="connsiteY202" fmla="*/ 127635 h 540067"/>
              <a:gd name="connsiteX203" fmla="*/ 653415 w 877252"/>
              <a:gd name="connsiteY203" fmla="*/ 115252 h 540067"/>
              <a:gd name="connsiteX204" fmla="*/ 708660 w 877252"/>
              <a:gd name="connsiteY204" fmla="*/ 204788 h 540067"/>
              <a:gd name="connsiteX205" fmla="*/ 734378 w 877252"/>
              <a:gd name="connsiteY205" fmla="*/ 247650 h 540067"/>
              <a:gd name="connsiteX206" fmla="*/ 665798 w 877252"/>
              <a:gd name="connsiteY206" fmla="*/ 326708 h 540067"/>
              <a:gd name="connsiteX207" fmla="*/ 779145 w 877252"/>
              <a:gd name="connsiteY207" fmla="*/ 249555 h 540067"/>
              <a:gd name="connsiteX208" fmla="*/ 769620 w 877252"/>
              <a:gd name="connsiteY208" fmla="*/ 252413 h 540067"/>
              <a:gd name="connsiteX209" fmla="*/ 756285 w 877252"/>
              <a:gd name="connsiteY209" fmla="*/ 246697 h 540067"/>
              <a:gd name="connsiteX210" fmla="*/ 750570 w 877252"/>
              <a:gd name="connsiteY210" fmla="*/ 237172 h 540067"/>
              <a:gd name="connsiteX211" fmla="*/ 724853 w 877252"/>
              <a:gd name="connsiteY211" fmla="*/ 195263 h 540067"/>
              <a:gd name="connsiteX212" fmla="*/ 664845 w 877252"/>
              <a:gd name="connsiteY212" fmla="*/ 96202 h 540067"/>
              <a:gd name="connsiteX213" fmla="*/ 669608 w 877252"/>
              <a:gd name="connsiteY213" fmla="*/ 71438 h 540067"/>
              <a:gd name="connsiteX214" fmla="*/ 671513 w 877252"/>
              <a:gd name="connsiteY214" fmla="*/ 70485 h 540067"/>
              <a:gd name="connsiteX215" fmla="*/ 744855 w 877252"/>
              <a:gd name="connsiteY215" fmla="*/ 25717 h 540067"/>
              <a:gd name="connsiteX216" fmla="*/ 852488 w 877252"/>
              <a:gd name="connsiteY216" fmla="*/ 204788 h 540067"/>
              <a:gd name="connsiteX217" fmla="*/ 779145 w 877252"/>
              <a:gd name="connsiteY217" fmla="*/ 249555 h 540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877252" h="540067">
                <a:moveTo>
                  <a:pt x="868680" y="195263"/>
                </a:moveTo>
                <a:lnTo>
                  <a:pt x="761048" y="16192"/>
                </a:lnTo>
                <a:lnTo>
                  <a:pt x="751523" y="0"/>
                </a:lnTo>
                <a:lnTo>
                  <a:pt x="735330" y="10477"/>
                </a:lnTo>
                <a:lnTo>
                  <a:pt x="662940" y="55245"/>
                </a:lnTo>
                <a:cubicBezTo>
                  <a:pt x="654368" y="60007"/>
                  <a:pt x="647700" y="68580"/>
                  <a:pt x="644843" y="78105"/>
                </a:cubicBezTo>
                <a:cubicBezTo>
                  <a:pt x="642938" y="84773"/>
                  <a:pt x="642938" y="92392"/>
                  <a:pt x="645795" y="99060"/>
                </a:cubicBezTo>
                <a:cubicBezTo>
                  <a:pt x="625793" y="105727"/>
                  <a:pt x="605790" y="109538"/>
                  <a:pt x="584835" y="109538"/>
                </a:cubicBezTo>
                <a:cubicBezTo>
                  <a:pt x="556260" y="108585"/>
                  <a:pt x="527685" y="103823"/>
                  <a:pt x="500063" y="95250"/>
                </a:cubicBezTo>
                <a:cubicBezTo>
                  <a:pt x="486728" y="91440"/>
                  <a:pt x="472440" y="88582"/>
                  <a:pt x="458153" y="85725"/>
                </a:cubicBezTo>
                <a:lnTo>
                  <a:pt x="456248" y="85725"/>
                </a:lnTo>
                <a:lnTo>
                  <a:pt x="456248" y="85725"/>
                </a:lnTo>
                <a:cubicBezTo>
                  <a:pt x="455295" y="85725"/>
                  <a:pt x="454343" y="85725"/>
                  <a:pt x="454343" y="85725"/>
                </a:cubicBezTo>
                <a:lnTo>
                  <a:pt x="452438" y="85725"/>
                </a:lnTo>
                <a:lnTo>
                  <a:pt x="450533" y="85725"/>
                </a:lnTo>
                <a:cubicBezTo>
                  <a:pt x="448628" y="85725"/>
                  <a:pt x="447675" y="85725"/>
                  <a:pt x="445770" y="85725"/>
                </a:cubicBezTo>
                <a:lnTo>
                  <a:pt x="445770" y="85725"/>
                </a:lnTo>
                <a:cubicBezTo>
                  <a:pt x="429578" y="85725"/>
                  <a:pt x="413385" y="92392"/>
                  <a:pt x="402908" y="104775"/>
                </a:cubicBezTo>
                <a:lnTo>
                  <a:pt x="395288" y="113348"/>
                </a:lnTo>
                <a:cubicBezTo>
                  <a:pt x="382905" y="108585"/>
                  <a:pt x="369570" y="105727"/>
                  <a:pt x="356235" y="105727"/>
                </a:cubicBezTo>
                <a:cubicBezTo>
                  <a:pt x="353378" y="105727"/>
                  <a:pt x="351473" y="105727"/>
                  <a:pt x="348615" y="105727"/>
                </a:cubicBezTo>
                <a:cubicBezTo>
                  <a:pt x="342900" y="105727"/>
                  <a:pt x="338138" y="106680"/>
                  <a:pt x="332423" y="106680"/>
                </a:cubicBezTo>
                <a:cubicBezTo>
                  <a:pt x="320040" y="107632"/>
                  <a:pt x="307658" y="108585"/>
                  <a:pt x="295275" y="108585"/>
                </a:cubicBezTo>
                <a:cubicBezTo>
                  <a:pt x="274320" y="109538"/>
                  <a:pt x="253365" y="104775"/>
                  <a:pt x="234315" y="96202"/>
                </a:cubicBezTo>
                <a:cubicBezTo>
                  <a:pt x="235268" y="90488"/>
                  <a:pt x="235268" y="84773"/>
                  <a:pt x="234315" y="78105"/>
                </a:cubicBezTo>
                <a:cubicBezTo>
                  <a:pt x="231458" y="68580"/>
                  <a:pt x="224790" y="60007"/>
                  <a:pt x="216218" y="55245"/>
                </a:cubicBezTo>
                <a:lnTo>
                  <a:pt x="144780" y="10477"/>
                </a:lnTo>
                <a:lnTo>
                  <a:pt x="128588" y="0"/>
                </a:lnTo>
                <a:lnTo>
                  <a:pt x="119063" y="16192"/>
                </a:lnTo>
                <a:lnTo>
                  <a:pt x="9525" y="195263"/>
                </a:lnTo>
                <a:lnTo>
                  <a:pt x="0" y="211455"/>
                </a:lnTo>
                <a:lnTo>
                  <a:pt x="16192" y="220980"/>
                </a:lnTo>
                <a:lnTo>
                  <a:pt x="89535" y="265747"/>
                </a:lnTo>
                <a:cubicBezTo>
                  <a:pt x="102870" y="274320"/>
                  <a:pt x="119063" y="273368"/>
                  <a:pt x="131445" y="263843"/>
                </a:cubicBezTo>
                <a:lnTo>
                  <a:pt x="193358" y="336233"/>
                </a:lnTo>
                <a:lnTo>
                  <a:pt x="194310" y="338138"/>
                </a:lnTo>
                <a:lnTo>
                  <a:pt x="196215" y="339090"/>
                </a:lnTo>
                <a:lnTo>
                  <a:pt x="196215" y="339090"/>
                </a:lnTo>
                <a:lnTo>
                  <a:pt x="182880" y="354330"/>
                </a:lnTo>
                <a:cubicBezTo>
                  <a:pt x="165735" y="374333"/>
                  <a:pt x="167640" y="403860"/>
                  <a:pt x="186690" y="421005"/>
                </a:cubicBezTo>
                <a:lnTo>
                  <a:pt x="186690" y="421005"/>
                </a:lnTo>
                <a:lnTo>
                  <a:pt x="186690" y="421005"/>
                </a:lnTo>
                <a:cubicBezTo>
                  <a:pt x="195263" y="428625"/>
                  <a:pt x="205740" y="432435"/>
                  <a:pt x="217170" y="432435"/>
                </a:cubicBezTo>
                <a:cubicBezTo>
                  <a:pt x="219075" y="432435"/>
                  <a:pt x="220980" y="432435"/>
                  <a:pt x="222885" y="432435"/>
                </a:cubicBezTo>
                <a:cubicBezTo>
                  <a:pt x="229553" y="431483"/>
                  <a:pt x="235268" y="429578"/>
                  <a:pt x="240983" y="425768"/>
                </a:cubicBezTo>
                <a:cubicBezTo>
                  <a:pt x="241935" y="437197"/>
                  <a:pt x="247650" y="448628"/>
                  <a:pt x="256223" y="456247"/>
                </a:cubicBezTo>
                <a:lnTo>
                  <a:pt x="256223" y="456247"/>
                </a:lnTo>
                <a:lnTo>
                  <a:pt x="256223" y="456247"/>
                </a:lnTo>
                <a:cubicBezTo>
                  <a:pt x="264795" y="463868"/>
                  <a:pt x="275273" y="467678"/>
                  <a:pt x="286703" y="467678"/>
                </a:cubicBezTo>
                <a:cubicBezTo>
                  <a:pt x="287655" y="467678"/>
                  <a:pt x="289560" y="467678"/>
                  <a:pt x="290513" y="467678"/>
                </a:cubicBezTo>
                <a:cubicBezTo>
                  <a:pt x="295275" y="467678"/>
                  <a:pt x="300038" y="466725"/>
                  <a:pt x="304800" y="464820"/>
                </a:cubicBezTo>
                <a:cubicBezTo>
                  <a:pt x="305753" y="475297"/>
                  <a:pt x="310515" y="485775"/>
                  <a:pt x="319088" y="492443"/>
                </a:cubicBezTo>
                <a:lnTo>
                  <a:pt x="319088" y="492443"/>
                </a:lnTo>
                <a:lnTo>
                  <a:pt x="319088" y="492443"/>
                </a:lnTo>
                <a:cubicBezTo>
                  <a:pt x="326708" y="499110"/>
                  <a:pt x="336233" y="502920"/>
                  <a:pt x="345758" y="502920"/>
                </a:cubicBezTo>
                <a:cubicBezTo>
                  <a:pt x="347663" y="502920"/>
                  <a:pt x="348615" y="502920"/>
                  <a:pt x="350520" y="502920"/>
                </a:cubicBezTo>
                <a:cubicBezTo>
                  <a:pt x="357188" y="502920"/>
                  <a:pt x="362903" y="500062"/>
                  <a:pt x="368618" y="497205"/>
                </a:cubicBezTo>
                <a:cubicBezTo>
                  <a:pt x="370523" y="503872"/>
                  <a:pt x="374333" y="510540"/>
                  <a:pt x="380048" y="515303"/>
                </a:cubicBezTo>
                <a:cubicBezTo>
                  <a:pt x="387668" y="521970"/>
                  <a:pt x="397193" y="525780"/>
                  <a:pt x="407670" y="524828"/>
                </a:cubicBezTo>
                <a:lnTo>
                  <a:pt x="409575" y="524828"/>
                </a:lnTo>
                <a:lnTo>
                  <a:pt x="411480" y="524828"/>
                </a:lnTo>
                <a:cubicBezTo>
                  <a:pt x="417195" y="523875"/>
                  <a:pt x="422910" y="521018"/>
                  <a:pt x="427673" y="518160"/>
                </a:cubicBezTo>
                <a:lnTo>
                  <a:pt x="428625" y="519112"/>
                </a:lnTo>
                <a:lnTo>
                  <a:pt x="441960" y="529590"/>
                </a:lnTo>
                <a:lnTo>
                  <a:pt x="442913" y="530543"/>
                </a:lnTo>
                <a:lnTo>
                  <a:pt x="443865" y="531495"/>
                </a:lnTo>
                <a:cubicBezTo>
                  <a:pt x="452438" y="537210"/>
                  <a:pt x="462915" y="540068"/>
                  <a:pt x="472440" y="540068"/>
                </a:cubicBezTo>
                <a:cubicBezTo>
                  <a:pt x="474345" y="540068"/>
                  <a:pt x="476250" y="540068"/>
                  <a:pt x="478155" y="540068"/>
                </a:cubicBezTo>
                <a:cubicBezTo>
                  <a:pt x="501968" y="538162"/>
                  <a:pt x="521018" y="521018"/>
                  <a:pt x="527685" y="498158"/>
                </a:cubicBezTo>
                <a:cubicBezTo>
                  <a:pt x="548640" y="494347"/>
                  <a:pt x="565785" y="478155"/>
                  <a:pt x="571500" y="457200"/>
                </a:cubicBezTo>
                <a:cubicBezTo>
                  <a:pt x="593408" y="452437"/>
                  <a:pt x="610553" y="436245"/>
                  <a:pt x="615315" y="415290"/>
                </a:cubicBezTo>
                <a:cubicBezTo>
                  <a:pt x="616268" y="415290"/>
                  <a:pt x="618173" y="415290"/>
                  <a:pt x="619125" y="415290"/>
                </a:cubicBezTo>
                <a:cubicBezTo>
                  <a:pt x="649605" y="412433"/>
                  <a:pt x="672465" y="385763"/>
                  <a:pt x="670560" y="355283"/>
                </a:cubicBezTo>
                <a:cubicBezTo>
                  <a:pt x="670560" y="353378"/>
                  <a:pt x="670560" y="350520"/>
                  <a:pt x="670560" y="348615"/>
                </a:cubicBezTo>
                <a:lnTo>
                  <a:pt x="678180" y="339090"/>
                </a:lnTo>
                <a:lnTo>
                  <a:pt x="743903" y="262890"/>
                </a:lnTo>
                <a:cubicBezTo>
                  <a:pt x="756285" y="273368"/>
                  <a:pt x="773430" y="273368"/>
                  <a:pt x="787718" y="264795"/>
                </a:cubicBezTo>
                <a:lnTo>
                  <a:pt x="861060" y="220027"/>
                </a:lnTo>
                <a:lnTo>
                  <a:pt x="877253" y="210502"/>
                </a:lnTo>
                <a:lnTo>
                  <a:pt x="868680" y="195263"/>
                </a:lnTo>
                <a:close/>
                <a:moveTo>
                  <a:pt x="99060" y="249555"/>
                </a:moveTo>
                <a:lnTo>
                  <a:pt x="25718" y="204788"/>
                </a:lnTo>
                <a:lnTo>
                  <a:pt x="134303" y="25717"/>
                </a:lnTo>
                <a:lnTo>
                  <a:pt x="206693" y="70485"/>
                </a:lnTo>
                <a:cubicBezTo>
                  <a:pt x="214313" y="74295"/>
                  <a:pt x="218123" y="83820"/>
                  <a:pt x="215265" y="91440"/>
                </a:cubicBezTo>
                <a:lnTo>
                  <a:pt x="209550" y="100965"/>
                </a:lnTo>
                <a:lnTo>
                  <a:pt x="126683" y="238125"/>
                </a:lnTo>
                <a:lnTo>
                  <a:pt x="120968" y="246697"/>
                </a:lnTo>
                <a:cubicBezTo>
                  <a:pt x="118110" y="249555"/>
                  <a:pt x="113348" y="251460"/>
                  <a:pt x="108585" y="251460"/>
                </a:cubicBezTo>
                <a:cubicBezTo>
                  <a:pt x="105728" y="252413"/>
                  <a:pt x="101918" y="251460"/>
                  <a:pt x="99060" y="249555"/>
                </a:cubicBezTo>
                <a:close/>
                <a:moveTo>
                  <a:pt x="220980" y="413385"/>
                </a:moveTo>
                <a:cubicBezTo>
                  <a:pt x="220028" y="413385"/>
                  <a:pt x="219075" y="413385"/>
                  <a:pt x="218123" y="413385"/>
                </a:cubicBezTo>
                <a:cubicBezTo>
                  <a:pt x="202883" y="413385"/>
                  <a:pt x="190500" y="400050"/>
                  <a:pt x="190500" y="384810"/>
                </a:cubicBezTo>
                <a:cubicBezTo>
                  <a:pt x="190500" y="378143"/>
                  <a:pt x="193358" y="371475"/>
                  <a:pt x="197168" y="366713"/>
                </a:cubicBezTo>
                <a:lnTo>
                  <a:pt x="247650" y="309563"/>
                </a:lnTo>
                <a:cubicBezTo>
                  <a:pt x="253365" y="303847"/>
                  <a:pt x="260985" y="300038"/>
                  <a:pt x="269558" y="300038"/>
                </a:cubicBezTo>
                <a:cubicBezTo>
                  <a:pt x="276225" y="300038"/>
                  <a:pt x="282893" y="302895"/>
                  <a:pt x="287655" y="306705"/>
                </a:cubicBezTo>
                <a:cubicBezTo>
                  <a:pt x="299085" y="317183"/>
                  <a:pt x="300990" y="335280"/>
                  <a:pt x="290513" y="346710"/>
                </a:cubicBezTo>
                <a:lnTo>
                  <a:pt x="240030" y="403860"/>
                </a:lnTo>
                <a:cubicBezTo>
                  <a:pt x="235268" y="409575"/>
                  <a:pt x="228600" y="412433"/>
                  <a:pt x="220980" y="413385"/>
                </a:cubicBezTo>
                <a:close/>
                <a:moveTo>
                  <a:pt x="291465" y="449580"/>
                </a:moveTo>
                <a:cubicBezTo>
                  <a:pt x="290513" y="449580"/>
                  <a:pt x="289560" y="449580"/>
                  <a:pt x="288608" y="449580"/>
                </a:cubicBezTo>
                <a:cubicBezTo>
                  <a:pt x="273368" y="449580"/>
                  <a:pt x="260985" y="436245"/>
                  <a:pt x="260985" y="421005"/>
                </a:cubicBezTo>
                <a:cubicBezTo>
                  <a:pt x="260985" y="414338"/>
                  <a:pt x="263843" y="407670"/>
                  <a:pt x="267653" y="402908"/>
                </a:cubicBezTo>
                <a:lnTo>
                  <a:pt x="311468" y="352425"/>
                </a:lnTo>
                <a:cubicBezTo>
                  <a:pt x="317183" y="346710"/>
                  <a:pt x="324803" y="342900"/>
                  <a:pt x="333375" y="342900"/>
                </a:cubicBezTo>
                <a:cubicBezTo>
                  <a:pt x="340043" y="342900"/>
                  <a:pt x="346710" y="345758"/>
                  <a:pt x="351473" y="349568"/>
                </a:cubicBezTo>
                <a:cubicBezTo>
                  <a:pt x="362903" y="360045"/>
                  <a:pt x="364808" y="378143"/>
                  <a:pt x="354330" y="389572"/>
                </a:cubicBezTo>
                <a:lnTo>
                  <a:pt x="310515" y="440055"/>
                </a:lnTo>
                <a:cubicBezTo>
                  <a:pt x="305753" y="445770"/>
                  <a:pt x="299085" y="449580"/>
                  <a:pt x="291465" y="449580"/>
                </a:cubicBezTo>
                <a:lnTo>
                  <a:pt x="291465" y="449580"/>
                </a:lnTo>
                <a:close/>
                <a:moveTo>
                  <a:pt x="351473" y="484822"/>
                </a:moveTo>
                <a:cubicBezTo>
                  <a:pt x="350520" y="484822"/>
                  <a:pt x="349568" y="484822"/>
                  <a:pt x="348615" y="484822"/>
                </a:cubicBezTo>
                <a:cubicBezTo>
                  <a:pt x="342900" y="484822"/>
                  <a:pt x="338138" y="482918"/>
                  <a:pt x="333375" y="479108"/>
                </a:cubicBezTo>
                <a:cubicBezTo>
                  <a:pt x="323850" y="470535"/>
                  <a:pt x="322898" y="455295"/>
                  <a:pt x="331470" y="445770"/>
                </a:cubicBezTo>
                <a:lnTo>
                  <a:pt x="375285" y="395288"/>
                </a:lnTo>
                <a:cubicBezTo>
                  <a:pt x="380048" y="390525"/>
                  <a:pt x="386715" y="387668"/>
                  <a:pt x="393383" y="387668"/>
                </a:cubicBezTo>
                <a:cubicBezTo>
                  <a:pt x="399098" y="387668"/>
                  <a:pt x="404813" y="389572"/>
                  <a:pt x="408623" y="393383"/>
                </a:cubicBezTo>
                <a:cubicBezTo>
                  <a:pt x="418148" y="401955"/>
                  <a:pt x="419100" y="417195"/>
                  <a:pt x="410528" y="426720"/>
                </a:cubicBezTo>
                <a:lnTo>
                  <a:pt x="366713" y="477203"/>
                </a:lnTo>
                <a:cubicBezTo>
                  <a:pt x="362903" y="481965"/>
                  <a:pt x="357188" y="484822"/>
                  <a:pt x="351473" y="484822"/>
                </a:cubicBezTo>
                <a:lnTo>
                  <a:pt x="351473" y="484822"/>
                </a:lnTo>
                <a:close/>
                <a:moveTo>
                  <a:pt x="409575" y="507683"/>
                </a:moveTo>
                <a:cubicBezTo>
                  <a:pt x="404813" y="507683"/>
                  <a:pt x="399098" y="506730"/>
                  <a:pt x="395288" y="502920"/>
                </a:cubicBezTo>
                <a:cubicBezTo>
                  <a:pt x="387668" y="496253"/>
                  <a:pt x="386715" y="483870"/>
                  <a:pt x="393383" y="476250"/>
                </a:cubicBezTo>
                <a:lnTo>
                  <a:pt x="430530" y="433387"/>
                </a:lnTo>
                <a:cubicBezTo>
                  <a:pt x="434340" y="429578"/>
                  <a:pt x="439103" y="426720"/>
                  <a:pt x="444818" y="426720"/>
                </a:cubicBezTo>
                <a:cubicBezTo>
                  <a:pt x="449580" y="426720"/>
                  <a:pt x="453390" y="428625"/>
                  <a:pt x="457200" y="431483"/>
                </a:cubicBezTo>
                <a:cubicBezTo>
                  <a:pt x="464820" y="438150"/>
                  <a:pt x="465773" y="450533"/>
                  <a:pt x="459105" y="458153"/>
                </a:cubicBezTo>
                <a:lnTo>
                  <a:pt x="421958" y="501015"/>
                </a:lnTo>
                <a:cubicBezTo>
                  <a:pt x="419100" y="504825"/>
                  <a:pt x="414338" y="506730"/>
                  <a:pt x="409575" y="507683"/>
                </a:cubicBezTo>
                <a:lnTo>
                  <a:pt x="409575" y="507683"/>
                </a:lnTo>
                <a:close/>
                <a:moveTo>
                  <a:pt x="619125" y="396240"/>
                </a:moveTo>
                <a:cubicBezTo>
                  <a:pt x="618173" y="396240"/>
                  <a:pt x="616268" y="396240"/>
                  <a:pt x="615315" y="396240"/>
                </a:cubicBezTo>
                <a:cubicBezTo>
                  <a:pt x="609600" y="396240"/>
                  <a:pt x="603885" y="394335"/>
                  <a:pt x="599123" y="392430"/>
                </a:cubicBezTo>
                <a:cubicBezTo>
                  <a:pt x="599123" y="394335"/>
                  <a:pt x="600075" y="396240"/>
                  <a:pt x="600075" y="398145"/>
                </a:cubicBezTo>
                <a:cubicBezTo>
                  <a:pt x="601980" y="419100"/>
                  <a:pt x="586740" y="437197"/>
                  <a:pt x="565785" y="439103"/>
                </a:cubicBezTo>
                <a:cubicBezTo>
                  <a:pt x="565785" y="439103"/>
                  <a:pt x="565785" y="439103"/>
                  <a:pt x="565785" y="439103"/>
                </a:cubicBezTo>
                <a:cubicBezTo>
                  <a:pt x="562928" y="439103"/>
                  <a:pt x="559118" y="439103"/>
                  <a:pt x="556260" y="438150"/>
                </a:cubicBezTo>
                <a:lnTo>
                  <a:pt x="556260" y="439103"/>
                </a:lnTo>
                <a:cubicBezTo>
                  <a:pt x="558165" y="460058"/>
                  <a:pt x="542925" y="478155"/>
                  <a:pt x="521970" y="480060"/>
                </a:cubicBezTo>
                <a:cubicBezTo>
                  <a:pt x="521970" y="480060"/>
                  <a:pt x="521970" y="480060"/>
                  <a:pt x="521970" y="480060"/>
                </a:cubicBezTo>
                <a:cubicBezTo>
                  <a:pt x="519113" y="480060"/>
                  <a:pt x="515303" y="480060"/>
                  <a:pt x="512445" y="479108"/>
                </a:cubicBezTo>
                <a:lnTo>
                  <a:pt x="512445" y="480060"/>
                </a:lnTo>
                <a:cubicBezTo>
                  <a:pt x="514350" y="501015"/>
                  <a:pt x="499110" y="519112"/>
                  <a:pt x="478155" y="521018"/>
                </a:cubicBezTo>
                <a:cubicBezTo>
                  <a:pt x="478155" y="521018"/>
                  <a:pt x="478155" y="521018"/>
                  <a:pt x="478155" y="521018"/>
                </a:cubicBezTo>
                <a:cubicBezTo>
                  <a:pt x="477203" y="521018"/>
                  <a:pt x="476250" y="521018"/>
                  <a:pt x="475298" y="521018"/>
                </a:cubicBezTo>
                <a:cubicBezTo>
                  <a:pt x="468630" y="521018"/>
                  <a:pt x="461963" y="519112"/>
                  <a:pt x="455295" y="515303"/>
                </a:cubicBezTo>
                <a:lnTo>
                  <a:pt x="442913" y="505778"/>
                </a:lnTo>
                <a:lnTo>
                  <a:pt x="473393" y="470535"/>
                </a:lnTo>
                <a:cubicBezTo>
                  <a:pt x="486728" y="454343"/>
                  <a:pt x="484823" y="430530"/>
                  <a:pt x="469583" y="417195"/>
                </a:cubicBezTo>
                <a:cubicBezTo>
                  <a:pt x="462915" y="411480"/>
                  <a:pt x="454343" y="407670"/>
                  <a:pt x="444818" y="407670"/>
                </a:cubicBezTo>
                <a:cubicBezTo>
                  <a:pt x="441960" y="407670"/>
                  <a:pt x="438150" y="407670"/>
                  <a:pt x="435293" y="408622"/>
                </a:cubicBezTo>
                <a:cubicBezTo>
                  <a:pt x="434340" y="397193"/>
                  <a:pt x="429578" y="386715"/>
                  <a:pt x="421005" y="379095"/>
                </a:cubicBezTo>
                <a:cubicBezTo>
                  <a:pt x="413385" y="372428"/>
                  <a:pt x="402908" y="368618"/>
                  <a:pt x="392430" y="368618"/>
                </a:cubicBezTo>
                <a:lnTo>
                  <a:pt x="392430" y="368618"/>
                </a:lnTo>
                <a:cubicBezTo>
                  <a:pt x="387668" y="368618"/>
                  <a:pt x="383858" y="369570"/>
                  <a:pt x="379095" y="370522"/>
                </a:cubicBezTo>
                <a:cubicBezTo>
                  <a:pt x="379095" y="357188"/>
                  <a:pt x="373380" y="344805"/>
                  <a:pt x="362903" y="335280"/>
                </a:cubicBezTo>
                <a:cubicBezTo>
                  <a:pt x="354330" y="327660"/>
                  <a:pt x="343853" y="322897"/>
                  <a:pt x="332423" y="323850"/>
                </a:cubicBezTo>
                <a:lnTo>
                  <a:pt x="332423" y="323850"/>
                </a:lnTo>
                <a:cubicBezTo>
                  <a:pt x="326708" y="323850"/>
                  <a:pt x="320993" y="324803"/>
                  <a:pt x="315278" y="326708"/>
                </a:cubicBezTo>
                <a:cubicBezTo>
                  <a:pt x="314325" y="313372"/>
                  <a:pt x="308610" y="300990"/>
                  <a:pt x="299085" y="292418"/>
                </a:cubicBezTo>
                <a:cubicBezTo>
                  <a:pt x="290513" y="284797"/>
                  <a:pt x="280035" y="280035"/>
                  <a:pt x="268605" y="280988"/>
                </a:cubicBezTo>
                <a:lnTo>
                  <a:pt x="268605" y="280988"/>
                </a:lnTo>
                <a:cubicBezTo>
                  <a:pt x="255270" y="280988"/>
                  <a:pt x="241935" y="286703"/>
                  <a:pt x="232410" y="297180"/>
                </a:cubicBezTo>
                <a:lnTo>
                  <a:pt x="207645" y="325755"/>
                </a:lnTo>
                <a:lnTo>
                  <a:pt x="206693" y="324803"/>
                </a:lnTo>
                <a:lnTo>
                  <a:pt x="141923" y="249555"/>
                </a:lnTo>
                <a:lnTo>
                  <a:pt x="224790" y="112395"/>
                </a:lnTo>
                <a:cubicBezTo>
                  <a:pt x="245745" y="122872"/>
                  <a:pt x="269558" y="127635"/>
                  <a:pt x="293370" y="126682"/>
                </a:cubicBezTo>
                <a:cubicBezTo>
                  <a:pt x="312420" y="126682"/>
                  <a:pt x="331470" y="124777"/>
                  <a:pt x="348615" y="122872"/>
                </a:cubicBezTo>
                <a:cubicBezTo>
                  <a:pt x="350520" y="122872"/>
                  <a:pt x="352425" y="122872"/>
                  <a:pt x="354330" y="122872"/>
                </a:cubicBezTo>
                <a:cubicBezTo>
                  <a:pt x="362903" y="122872"/>
                  <a:pt x="371475" y="123825"/>
                  <a:pt x="379095" y="126682"/>
                </a:cubicBezTo>
                <a:lnTo>
                  <a:pt x="326708" y="188595"/>
                </a:lnTo>
                <a:cubicBezTo>
                  <a:pt x="316230" y="200025"/>
                  <a:pt x="311468" y="215265"/>
                  <a:pt x="312420" y="230505"/>
                </a:cubicBezTo>
                <a:cubicBezTo>
                  <a:pt x="313373" y="245745"/>
                  <a:pt x="320993" y="259080"/>
                  <a:pt x="332423" y="269558"/>
                </a:cubicBezTo>
                <a:lnTo>
                  <a:pt x="332423" y="269558"/>
                </a:lnTo>
                <a:lnTo>
                  <a:pt x="332423" y="269558"/>
                </a:lnTo>
                <a:cubicBezTo>
                  <a:pt x="342900" y="278130"/>
                  <a:pt x="356235" y="282893"/>
                  <a:pt x="369570" y="282893"/>
                </a:cubicBezTo>
                <a:cubicBezTo>
                  <a:pt x="371475" y="282893"/>
                  <a:pt x="372428" y="282893"/>
                  <a:pt x="374333" y="282893"/>
                </a:cubicBezTo>
                <a:cubicBezTo>
                  <a:pt x="389573" y="281940"/>
                  <a:pt x="403860" y="274320"/>
                  <a:pt x="413385" y="262890"/>
                </a:cubicBezTo>
                <a:lnTo>
                  <a:pt x="478155" y="188595"/>
                </a:lnTo>
                <a:lnTo>
                  <a:pt x="478155" y="188595"/>
                </a:lnTo>
                <a:lnTo>
                  <a:pt x="488633" y="198120"/>
                </a:lnTo>
                <a:lnTo>
                  <a:pt x="641985" y="329565"/>
                </a:lnTo>
                <a:cubicBezTo>
                  <a:pt x="648653" y="335280"/>
                  <a:pt x="652463" y="344805"/>
                  <a:pt x="652463" y="353378"/>
                </a:cubicBezTo>
                <a:cubicBezTo>
                  <a:pt x="652463" y="354330"/>
                  <a:pt x="652463" y="357188"/>
                  <a:pt x="652463" y="357188"/>
                </a:cubicBezTo>
                <a:cubicBezTo>
                  <a:pt x="654368" y="377190"/>
                  <a:pt x="639128" y="394335"/>
                  <a:pt x="619125" y="396240"/>
                </a:cubicBezTo>
                <a:cubicBezTo>
                  <a:pt x="619125" y="396240"/>
                  <a:pt x="619125" y="396240"/>
                  <a:pt x="619125" y="396240"/>
                </a:cubicBezTo>
                <a:close/>
                <a:moveTo>
                  <a:pt x="665798" y="326708"/>
                </a:moveTo>
                <a:cubicBezTo>
                  <a:pt x="662940" y="321945"/>
                  <a:pt x="659130" y="318135"/>
                  <a:pt x="655320" y="314325"/>
                </a:cubicBezTo>
                <a:lnTo>
                  <a:pt x="477203" y="160972"/>
                </a:lnTo>
                <a:lnTo>
                  <a:pt x="399098" y="250508"/>
                </a:lnTo>
                <a:cubicBezTo>
                  <a:pt x="392430" y="258127"/>
                  <a:pt x="383858" y="262890"/>
                  <a:pt x="373380" y="263843"/>
                </a:cubicBezTo>
                <a:cubicBezTo>
                  <a:pt x="372428" y="263843"/>
                  <a:pt x="371475" y="263843"/>
                  <a:pt x="370523" y="263843"/>
                </a:cubicBezTo>
                <a:cubicBezTo>
                  <a:pt x="360998" y="263843"/>
                  <a:pt x="352425" y="260033"/>
                  <a:pt x="344805" y="254318"/>
                </a:cubicBezTo>
                <a:cubicBezTo>
                  <a:pt x="328613" y="240983"/>
                  <a:pt x="326708" y="218122"/>
                  <a:pt x="340043" y="201930"/>
                </a:cubicBezTo>
                <a:cubicBezTo>
                  <a:pt x="340043" y="201930"/>
                  <a:pt x="340995" y="200977"/>
                  <a:pt x="340995" y="200977"/>
                </a:cubicBezTo>
                <a:lnTo>
                  <a:pt x="416243" y="115252"/>
                </a:lnTo>
                <a:cubicBezTo>
                  <a:pt x="423863" y="106680"/>
                  <a:pt x="434340" y="102870"/>
                  <a:pt x="444818" y="102870"/>
                </a:cubicBezTo>
                <a:cubicBezTo>
                  <a:pt x="445770" y="102870"/>
                  <a:pt x="446723" y="102870"/>
                  <a:pt x="448628" y="102870"/>
                </a:cubicBezTo>
                <a:cubicBezTo>
                  <a:pt x="450533" y="102870"/>
                  <a:pt x="451485" y="103823"/>
                  <a:pt x="453390" y="103823"/>
                </a:cubicBezTo>
                <a:cubicBezTo>
                  <a:pt x="497205" y="112395"/>
                  <a:pt x="537210" y="127635"/>
                  <a:pt x="583883" y="127635"/>
                </a:cubicBezTo>
                <a:cubicBezTo>
                  <a:pt x="607695" y="127635"/>
                  <a:pt x="631508" y="123825"/>
                  <a:pt x="653415" y="115252"/>
                </a:cubicBezTo>
                <a:lnTo>
                  <a:pt x="708660" y="204788"/>
                </a:lnTo>
                <a:lnTo>
                  <a:pt x="734378" y="247650"/>
                </a:lnTo>
                <a:lnTo>
                  <a:pt x="665798" y="326708"/>
                </a:lnTo>
                <a:close/>
                <a:moveTo>
                  <a:pt x="779145" y="249555"/>
                </a:moveTo>
                <a:cubicBezTo>
                  <a:pt x="776288" y="251460"/>
                  <a:pt x="772478" y="252413"/>
                  <a:pt x="769620" y="252413"/>
                </a:cubicBezTo>
                <a:cubicBezTo>
                  <a:pt x="764858" y="252413"/>
                  <a:pt x="760095" y="250508"/>
                  <a:pt x="756285" y="246697"/>
                </a:cubicBezTo>
                <a:lnTo>
                  <a:pt x="750570" y="237172"/>
                </a:lnTo>
                <a:lnTo>
                  <a:pt x="724853" y="195263"/>
                </a:lnTo>
                <a:lnTo>
                  <a:pt x="664845" y="96202"/>
                </a:lnTo>
                <a:cubicBezTo>
                  <a:pt x="659130" y="87630"/>
                  <a:pt x="661988" y="77152"/>
                  <a:pt x="669608" y="71438"/>
                </a:cubicBezTo>
                <a:cubicBezTo>
                  <a:pt x="670560" y="71438"/>
                  <a:pt x="670560" y="70485"/>
                  <a:pt x="671513" y="70485"/>
                </a:cubicBezTo>
                <a:lnTo>
                  <a:pt x="744855" y="25717"/>
                </a:lnTo>
                <a:lnTo>
                  <a:pt x="852488" y="204788"/>
                </a:lnTo>
                <a:lnTo>
                  <a:pt x="779145" y="249555"/>
                </a:lnTo>
                <a:close/>
              </a:path>
            </a:pathLst>
          </a:custGeom>
          <a:solidFill>
            <a:schemeClr val="tx1"/>
          </a:solidFill>
          <a:ln w="952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16" name="Graphic 915" descr="CheckList with solid fill">
            <a:extLst>
              <a:ext uri="{FF2B5EF4-FFF2-40B4-BE49-F238E27FC236}">
                <a16:creationId xmlns:a16="http://schemas.microsoft.com/office/drawing/2014/main" id="{A4F4F2C6-2E7C-B1E8-AE47-8FC4D278ECBD}"/>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590755" y="9111459"/>
            <a:ext cx="914400" cy="914400"/>
          </a:xfrm>
          <a:prstGeom prst="rect">
            <a:avLst/>
          </a:prstGeom>
        </p:spPr>
      </p:pic>
      <p:grpSp>
        <p:nvGrpSpPr>
          <p:cNvPr id="917" name="Group 916">
            <a:extLst>
              <a:ext uri="{FF2B5EF4-FFF2-40B4-BE49-F238E27FC236}">
                <a16:creationId xmlns:a16="http://schemas.microsoft.com/office/drawing/2014/main" id="{A8C15A23-7F94-2D80-365C-5BF2296FFDD6}"/>
              </a:ext>
            </a:extLst>
          </p:cNvPr>
          <p:cNvGrpSpPr/>
          <p:nvPr/>
        </p:nvGrpSpPr>
        <p:grpSpPr>
          <a:xfrm>
            <a:off x="10323060" y="-3066178"/>
            <a:ext cx="838200" cy="877824"/>
            <a:chOff x="12541224" y="4338713"/>
            <a:chExt cx="838200" cy="639042"/>
          </a:xfrm>
          <a:solidFill>
            <a:schemeClr val="tx1"/>
          </a:solidFill>
        </p:grpSpPr>
        <p:sp>
          <p:nvSpPr>
            <p:cNvPr id="918" name="Freeform: Shape 94">
              <a:extLst>
                <a:ext uri="{FF2B5EF4-FFF2-40B4-BE49-F238E27FC236}">
                  <a16:creationId xmlns:a16="http://schemas.microsoft.com/office/drawing/2014/main" id="{DDEA4248-5504-8A17-ED85-EEC98FC3884B}"/>
                </a:ext>
              </a:extLst>
            </p:cNvPr>
            <p:cNvSpPr/>
            <p:nvPr/>
          </p:nvSpPr>
          <p:spPr>
            <a:xfrm>
              <a:off x="13102230" y="4519875"/>
              <a:ext cx="248620" cy="177968"/>
            </a:xfrm>
            <a:custGeom>
              <a:avLst/>
              <a:gdLst>
                <a:gd name="connsiteX0" fmla="*/ 19066 w 248620"/>
                <a:gd name="connsiteY0" fmla="*/ 66526 h 177968"/>
                <a:gd name="connsiteX1" fmla="*/ 26685 w 248620"/>
                <a:gd name="connsiteY1" fmla="*/ 46523 h 177968"/>
                <a:gd name="connsiteX2" fmla="*/ 45812 w 248620"/>
                <a:gd name="connsiteY2" fmla="*/ 36170 h 177968"/>
                <a:gd name="connsiteX3" fmla="*/ 205698 w 248620"/>
                <a:gd name="connsiteY3" fmla="*/ 37122 h 177968"/>
                <a:gd name="connsiteX4" fmla="*/ 220938 w 248620"/>
                <a:gd name="connsiteY4" fmla="*/ 45638 h 177968"/>
                <a:gd name="connsiteX5" fmla="*/ 229568 w 248620"/>
                <a:gd name="connsiteY5" fmla="*/ 66526 h 177968"/>
                <a:gd name="connsiteX6" fmla="*/ 229568 w 248620"/>
                <a:gd name="connsiteY6" fmla="*/ 162195 h 177968"/>
                <a:gd name="connsiteX7" fmla="*/ 248618 w 248620"/>
                <a:gd name="connsiteY7" fmla="*/ 177968 h 177968"/>
                <a:gd name="connsiteX8" fmla="*/ 248618 w 248620"/>
                <a:gd name="connsiteY8" fmla="*/ 66526 h 177968"/>
                <a:gd name="connsiteX9" fmla="*/ 234397 w 248620"/>
                <a:gd name="connsiteY9" fmla="*/ 32160 h 177968"/>
                <a:gd name="connsiteX10" fmla="*/ 213642 w 248620"/>
                <a:gd name="connsiteY10" fmla="*/ 19777 h 177968"/>
                <a:gd name="connsiteX11" fmla="*/ 38382 w 248620"/>
                <a:gd name="connsiteY11" fmla="*/ 18587 h 177968"/>
                <a:gd name="connsiteX12" fmla="*/ 14694 w 248620"/>
                <a:gd name="connsiteY12" fmla="*/ 31693 h 177968"/>
                <a:gd name="connsiteX13" fmla="*/ 16 w 248620"/>
                <a:gd name="connsiteY13" fmla="*/ 66526 h 177968"/>
                <a:gd name="connsiteX14" fmla="*/ 16 w 248620"/>
                <a:gd name="connsiteY14" fmla="*/ 78004 h 177968"/>
                <a:gd name="connsiteX15" fmla="*/ 19066 w 248620"/>
                <a:gd name="connsiteY15" fmla="*/ 81194 h 177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8620" h="177968">
                  <a:moveTo>
                    <a:pt x="19066" y="66526"/>
                  </a:moveTo>
                  <a:cubicBezTo>
                    <a:pt x="18776" y="59099"/>
                    <a:pt x="21528" y="51875"/>
                    <a:pt x="26685" y="46523"/>
                  </a:cubicBezTo>
                  <a:cubicBezTo>
                    <a:pt x="32618" y="42310"/>
                    <a:pt x="39040" y="38833"/>
                    <a:pt x="45812" y="36170"/>
                  </a:cubicBezTo>
                  <a:cubicBezTo>
                    <a:pt x="96758" y="13451"/>
                    <a:pt x="155026" y="13798"/>
                    <a:pt x="205698" y="37122"/>
                  </a:cubicBezTo>
                  <a:cubicBezTo>
                    <a:pt x="211150" y="39238"/>
                    <a:pt x="216280" y="42104"/>
                    <a:pt x="220938" y="45638"/>
                  </a:cubicBezTo>
                  <a:cubicBezTo>
                    <a:pt x="226337" y="51269"/>
                    <a:pt x="229418" y="58726"/>
                    <a:pt x="229568" y="66526"/>
                  </a:cubicBezTo>
                  <a:lnTo>
                    <a:pt x="229568" y="162195"/>
                  </a:lnTo>
                  <a:cubicBezTo>
                    <a:pt x="236187" y="167119"/>
                    <a:pt x="242545" y="172385"/>
                    <a:pt x="248618" y="177968"/>
                  </a:cubicBezTo>
                  <a:lnTo>
                    <a:pt x="248618" y="66526"/>
                  </a:lnTo>
                  <a:cubicBezTo>
                    <a:pt x="248744" y="53614"/>
                    <a:pt x="243610" y="41208"/>
                    <a:pt x="234397" y="32160"/>
                  </a:cubicBezTo>
                  <a:cubicBezTo>
                    <a:pt x="228172" y="26969"/>
                    <a:pt x="221167" y="22790"/>
                    <a:pt x="213642" y="19777"/>
                  </a:cubicBezTo>
                  <a:cubicBezTo>
                    <a:pt x="158193" y="-6170"/>
                    <a:pt x="94178" y="-6605"/>
                    <a:pt x="38382" y="18587"/>
                  </a:cubicBezTo>
                  <a:cubicBezTo>
                    <a:pt x="29949" y="21904"/>
                    <a:pt x="21985" y="26310"/>
                    <a:pt x="14694" y="31693"/>
                  </a:cubicBezTo>
                  <a:cubicBezTo>
                    <a:pt x="5020" y="40653"/>
                    <a:pt x="-327" y="53344"/>
                    <a:pt x="16" y="66526"/>
                  </a:cubicBezTo>
                  <a:lnTo>
                    <a:pt x="16" y="78004"/>
                  </a:lnTo>
                  <a:cubicBezTo>
                    <a:pt x="6448" y="79001"/>
                    <a:pt x="12798" y="80064"/>
                    <a:pt x="19066" y="81194"/>
                  </a:cubicBezTo>
                  <a:close/>
                </a:path>
              </a:pathLst>
            </a:custGeom>
            <a:grpFill/>
            <a:ln w="952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9" name="Freeform: Shape 95">
              <a:extLst>
                <a:ext uri="{FF2B5EF4-FFF2-40B4-BE49-F238E27FC236}">
                  <a16:creationId xmlns:a16="http://schemas.microsoft.com/office/drawing/2014/main" id="{5D17DE06-D528-F657-8DD7-F4FB409FEF31}"/>
                </a:ext>
              </a:extLst>
            </p:cNvPr>
            <p:cNvSpPr/>
            <p:nvPr/>
          </p:nvSpPr>
          <p:spPr>
            <a:xfrm>
              <a:off x="13159909" y="4376832"/>
              <a:ext cx="133351" cy="133351"/>
            </a:xfrm>
            <a:custGeom>
              <a:avLst/>
              <a:gdLst>
                <a:gd name="connsiteX0" fmla="*/ 66676 w 133351"/>
                <a:gd name="connsiteY0" fmla="*/ 133350 h 133351"/>
                <a:gd name="connsiteX1" fmla="*/ 133351 w 133351"/>
                <a:gd name="connsiteY1" fmla="*/ 66675 h 133351"/>
                <a:gd name="connsiteX2" fmla="*/ 66676 w 133351"/>
                <a:gd name="connsiteY2" fmla="*/ 0 h 133351"/>
                <a:gd name="connsiteX3" fmla="*/ 1 w 133351"/>
                <a:gd name="connsiteY3" fmla="*/ 66675 h 133351"/>
                <a:gd name="connsiteX4" fmla="*/ 65874 w 133351"/>
                <a:gd name="connsiteY4" fmla="*/ 133350 h 133351"/>
                <a:gd name="connsiteX5" fmla="*/ 66676 w 133351"/>
                <a:gd name="connsiteY5" fmla="*/ 133350 h 133351"/>
                <a:gd name="connsiteX6" fmla="*/ 66676 w 133351"/>
                <a:gd name="connsiteY6" fmla="*/ 19050 h 133351"/>
                <a:gd name="connsiteX7" fmla="*/ 114301 w 133351"/>
                <a:gd name="connsiteY7" fmla="*/ 66675 h 133351"/>
                <a:gd name="connsiteX8" fmla="*/ 66676 w 133351"/>
                <a:gd name="connsiteY8" fmla="*/ 114300 h 133351"/>
                <a:gd name="connsiteX9" fmla="*/ 19051 w 133351"/>
                <a:gd name="connsiteY9" fmla="*/ 66675 h 133351"/>
                <a:gd name="connsiteX10" fmla="*/ 66676 w 133351"/>
                <a:gd name="connsiteY10" fmla="*/ 19050 h 13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1" h="133351">
                  <a:moveTo>
                    <a:pt x="66676" y="133350"/>
                  </a:moveTo>
                  <a:cubicBezTo>
                    <a:pt x="103500" y="133350"/>
                    <a:pt x="133351" y="103499"/>
                    <a:pt x="133351" y="66675"/>
                  </a:cubicBezTo>
                  <a:cubicBezTo>
                    <a:pt x="133351" y="29851"/>
                    <a:pt x="103500" y="0"/>
                    <a:pt x="66676" y="0"/>
                  </a:cubicBezTo>
                  <a:cubicBezTo>
                    <a:pt x="29853" y="0"/>
                    <a:pt x="1" y="29851"/>
                    <a:pt x="1" y="66675"/>
                  </a:cubicBezTo>
                  <a:cubicBezTo>
                    <a:pt x="-221" y="103277"/>
                    <a:pt x="29272" y="133128"/>
                    <a:pt x="65874" y="133350"/>
                  </a:cubicBezTo>
                  <a:cubicBezTo>
                    <a:pt x="66141" y="133352"/>
                    <a:pt x="66409" y="133352"/>
                    <a:pt x="66676" y="133350"/>
                  </a:cubicBezTo>
                  <a:close/>
                  <a:moveTo>
                    <a:pt x="66676" y="19050"/>
                  </a:moveTo>
                  <a:cubicBezTo>
                    <a:pt x="92963" y="19087"/>
                    <a:pt x="114264" y="40388"/>
                    <a:pt x="114301" y="66675"/>
                  </a:cubicBezTo>
                  <a:cubicBezTo>
                    <a:pt x="114301" y="92977"/>
                    <a:pt x="92979" y="114300"/>
                    <a:pt x="66676" y="114300"/>
                  </a:cubicBezTo>
                  <a:cubicBezTo>
                    <a:pt x="40374" y="114300"/>
                    <a:pt x="19051" y="92977"/>
                    <a:pt x="19051" y="66675"/>
                  </a:cubicBezTo>
                  <a:cubicBezTo>
                    <a:pt x="19051" y="40373"/>
                    <a:pt x="40374" y="19050"/>
                    <a:pt x="66676" y="19050"/>
                  </a:cubicBezTo>
                  <a:close/>
                </a:path>
              </a:pathLst>
            </a:custGeom>
            <a:grpFill/>
            <a:ln w="952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0" name="Freeform: Shape 96">
              <a:extLst>
                <a:ext uri="{FF2B5EF4-FFF2-40B4-BE49-F238E27FC236}">
                  <a16:creationId xmlns:a16="http://schemas.microsoft.com/office/drawing/2014/main" id="{208AB409-A983-7869-6CBE-753AA55BD081}"/>
                </a:ext>
              </a:extLst>
            </p:cNvPr>
            <p:cNvSpPr/>
            <p:nvPr/>
          </p:nvSpPr>
          <p:spPr>
            <a:xfrm>
              <a:off x="12569780" y="4519884"/>
              <a:ext cx="247668" cy="177958"/>
            </a:xfrm>
            <a:custGeom>
              <a:avLst/>
              <a:gdLst>
                <a:gd name="connsiteX0" fmla="*/ 19068 w 247668"/>
                <a:gd name="connsiteY0" fmla="*/ 66516 h 177958"/>
                <a:gd name="connsiteX1" fmla="*/ 21611 w 247668"/>
                <a:gd name="connsiteY1" fmla="*/ 54486 h 177958"/>
                <a:gd name="connsiteX2" fmla="*/ 32727 w 247668"/>
                <a:gd name="connsiteY2" fmla="*/ 42009 h 177958"/>
                <a:gd name="connsiteX3" fmla="*/ 44871 w 247668"/>
                <a:gd name="connsiteY3" fmla="*/ 36151 h 177958"/>
                <a:gd name="connsiteX4" fmla="*/ 204758 w 247668"/>
                <a:gd name="connsiteY4" fmla="*/ 37103 h 177958"/>
                <a:gd name="connsiteX5" fmla="*/ 219998 w 247668"/>
                <a:gd name="connsiteY5" fmla="*/ 45619 h 177958"/>
                <a:gd name="connsiteX6" fmla="*/ 228618 w 247668"/>
                <a:gd name="connsiteY6" fmla="*/ 66516 h 177958"/>
                <a:gd name="connsiteX7" fmla="*/ 228618 w 247668"/>
                <a:gd name="connsiteY7" fmla="*/ 81347 h 177958"/>
                <a:gd name="connsiteX8" fmla="*/ 247668 w 247668"/>
                <a:gd name="connsiteY8" fmla="*/ 78137 h 177958"/>
                <a:gd name="connsiteX9" fmla="*/ 247668 w 247668"/>
                <a:gd name="connsiteY9" fmla="*/ 66516 h 177958"/>
                <a:gd name="connsiteX10" fmla="*/ 233457 w 247668"/>
                <a:gd name="connsiteY10" fmla="*/ 32160 h 177958"/>
                <a:gd name="connsiteX11" fmla="*/ 212683 w 247668"/>
                <a:gd name="connsiteY11" fmla="*/ 19777 h 177958"/>
                <a:gd name="connsiteX12" fmla="*/ 37423 w 247668"/>
                <a:gd name="connsiteY12" fmla="*/ 18587 h 177958"/>
                <a:gd name="connsiteX13" fmla="*/ 14306 w 247668"/>
                <a:gd name="connsiteY13" fmla="*/ 31274 h 177958"/>
                <a:gd name="connsiteX14" fmla="*/ 12801 w 247668"/>
                <a:gd name="connsiteY14" fmla="*/ 32684 h 177958"/>
                <a:gd name="connsiteX15" fmla="*/ 18 w 247668"/>
                <a:gd name="connsiteY15" fmla="*/ 66516 h 177958"/>
                <a:gd name="connsiteX16" fmla="*/ 18 w 247668"/>
                <a:gd name="connsiteY16" fmla="*/ 177959 h 177958"/>
                <a:gd name="connsiteX17" fmla="*/ 19068 w 247668"/>
                <a:gd name="connsiteY17" fmla="*/ 162195 h 17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7668" h="177958">
                  <a:moveTo>
                    <a:pt x="19068" y="66516"/>
                  </a:moveTo>
                  <a:cubicBezTo>
                    <a:pt x="19123" y="62379"/>
                    <a:pt x="19987" y="58292"/>
                    <a:pt x="21611" y="54486"/>
                  </a:cubicBezTo>
                  <a:cubicBezTo>
                    <a:pt x="23824" y="49206"/>
                    <a:pt x="27736" y="44815"/>
                    <a:pt x="32727" y="42009"/>
                  </a:cubicBezTo>
                  <a:cubicBezTo>
                    <a:pt x="36639" y="39785"/>
                    <a:pt x="40697" y="37828"/>
                    <a:pt x="44871" y="36151"/>
                  </a:cubicBezTo>
                  <a:cubicBezTo>
                    <a:pt x="95819" y="13437"/>
                    <a:pt x="154084" y="13784"/>
                    <a:pt x="204758" y="37103"/>
                  </a:cubicBezTo>
                  <a:cubicBezTo>
                    <a:pt x="210210" y="39217"/>
                    <a:pt x="215340" y="42083"/>
                    <a:pt x="219998" y="45619"/>
                  </a:cubicBezTo>
                  <a:cubicBezTo>
                    <a:pt x="225396" y="51254"/>
                    <a:pt x="228473" y="58714"/>
                    <a:pt x="228618" y="66516"/>
                  </a:cubicBezTo>
                  <a:lnTo>
                    <a:pt x="228618" y="81347"/>
                  </a:lnTo>
                  <a:cubicBezTo>
                    <a:pt x="234898" y="80216"/>
                    <a:pt x="241248" y="79147"/>
                    <a:pt x="247668" y="78137"/>
                  </a:cubicBezTo>
                  <a:lnTo>
                    <a:pt x="247668" y="66516"/>
                  </a:lnTo>
                  <a:cubicBezTo>
                    <a:pt x="247494" y="53669"/>
                    <a:pt x="242408" y="41376"/>
                    <a:pt x="233457" y="32160"/>
                  </a:cubicBezTo>
                  <a:cubicBezTo>
                    <a:pt x="227265" y="26911"/>
                    <a:pt x="220245" y="22727"/>
                    <a:pt x="212683" y="19777"/>
                  </a:cubicBezTo>
                  <a:cubicBezTo>
                    <a:pt x="157234" y="-6170"/>
                    <a:pt x="93218" y="-6605"/>
                    <a:pt x="37423" y="18587"/>
                  </a:cubicBezTo>
                  <a:cubicBezTo>
                    <a:pt x="29213" y="21825"/>
                    <a:pt x="21446" y="26088"/>
                    <a:pt x="14306" y="31274"/>
                  </a:cubicBezTo>
                  <a:lnTo>
                    <a:pt x="12801" y="32684"/>
                  </a:lnTo>
                  <a:cubicBezTo>
                    <a:pt x="4264" y="41846"/>
                    <a:pt x="-327" y="53998"/>
                    <a:pt x="18" y="66516"/>
                  </a:cubicBezTo>
                  <a:lnTo>
                    <a:pt x="18" y="177959"/>
                  </a:lnTo>
                  <a:cubicBezTo>
                    <a:pt x="6091" y="172378"/>
                    <a:pt x="12450" y="167117"/>
                    <a:pt x="19068" y="162195"/>
                  </a:cubicBezTo>
                  <a:close/>
                </a:path>
              </a:pathLst>
            </a:custGeom>
            <a:grpFill/>
            <a:ln w="952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1" name="Freeform: Shape 97">
              <a:extLst>
                <a:ext uri="{FF2B5EF4-FFF2-40B4-BE49-F238E27FC236}">
                  <a16:creationId xmlns:a16="http://schemas.microsoft.com/office/drawing/2014/main" id="{3A7B5616-2307-DC05-32CF-A1360235109D}"/>
                </a:ext>
              </a:extLst>
            </p:cNvPr>
            <p:cNvSpPr/>
            <p:nvPr/>
          </p:nvSpPr>
          <p:spPr>
            <a:xfrm>
              <a:off x="12893647" y="4338713"/>
              <a:ext cx="133351" cy="133351"/>
            </a:xfrm>
            <a:custGeom>
              <a:avLst/>
              <a:gdLst>
                <a:gd name="connsiteX0" fmla="*/ 66676 w 133351"/>
                <a:gd name="connsiteY0" fmla="*/ 133350 h 133351"/>
                <a:gd name="connsiteX1" fmla="*/ 133351 w 133351"/>
                <a:gd name="connsiteY1" fmla="*/ 66675 h 133351"/>
                <a:gd name="connsiteX2" fmla="*/ 66676 w 133351"/>
                <a:gd name="connsiteY2" fmla="*/ 0 h 133351"/>
                <a:gd name="connsiteX3" fmla="*/ 1 w 133351"/>
                <a:gd name="connsiteY3" fmla="*/ 66675 h 133351"/>
                <a:gd name="connsiteX4" fmla="*/ 65873 w 133351"/>
                <a:gd name="connsiteY4" fmla="*/ 133350 h 133351"/>
                <a:gd name="connsiteX5" fmla="*/ 66676 w 133351"/>
                <a:gd name="connsiteY5" fmla="*/ 133350 h 133351"/>
                <a:gd name="connsiteX6" fmla="*/ 66676 w 133351"/>
                <a:gd name="connsiteY6" fmla="*/ 19050 h 133351"/>
                <a:gd name="connsiteX7" fmla="*/ 114301 w 133351"/>
                <a:gd name="connsiteY7" fmla="*/ 66675 h 133351"/>
                <a:gd name="connsiteX8" fmla="*/ 66676 w 133351"/>
                <a:gd name="connsiteY8" fmla="*/ 114300 h 133351"/>
                <a:gd name="connsiteX9" fmla="*/ 19051 w 133351"/>
                <a:gd name="connsiteY9" fmla="*/ 66675 h 133351"/>
                <a:gd name="connsiteX10" fmla="*/ 66676 w 133351"/>
                <a:gd name="connsiteY10" fmla="*/ 19050 h 13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1" h="133351">
                  <a:moveTo>
                    <a:pt x="66676" y="133350"/>
                  </a:moveTo>
                  <a:cubicBezTo>
                    <a:pt x="103500" y="133350"/>
                    <a:pt x="133351" y="103499"/>
                    <a:pt x="133351" y="66675"/>
                  </a:cubicBezTo>
                  <a:cubicBezTo>
                    <a:pt x="133351" y="29851"/>
                    <a:pt x="103500" y="0"/>
                    <a:pt x="66676" y="0"/>
                  </a:cubicBezTo>
                  <a:cubicBezTo>
                    <a:pt x="29853" y="0"/>
                    <a:pt x="1" y="29851"/>
                    <a:pt x="1" y="66675"/>
                  </a:cubicBezTo>
                  <a:cubicBezTo>
                    <a:pt x="-221" y="103277"/>
                    <a:pt x="29272" y="133128"/>
                    <a:pt x="65873" y="133350"/>
                  </a:cubicBezTo>
                  <a:cubicBezTo>
                    <a:pt x="66141" y="133352"/>
                    <a:pt x="66409" y="133352"/>
                    <a:pt x="66676" y="133350"/>
                  </a:cubicBezTo>
                  <a:close/>
                  <a:moveTo>
                    <a:pt x="66676" y="19050"/>
                  </a:moveTo>
                  <a:cubicBezTo>
                    <a:pt x="92966" y="19081"/>
                    <a:pt x="114270" y="40385"/>
                    <a:pt x="114301" y="66675"/>
                  </a:cubicBezTo>
                  <a:cubicBezTo>
                    <a:pt x="114301" y="92977"/>
                    <a:pt x="92979" y="114300"/>
                    <a:pt x="66676" y="114300"/>
                  </a:cubicBezTo>
                  <a:cubicBezTo>
                    <a:pt x="40374" y="114300"/>
                    <a:pt x="19051" y="92977"/>
                    <a:pt x="19051" y="66675"/>
                  </a:cubicBezTo>
                  <a:cubicBezTo>
                    <a:pt x="19051" y="40373"/>
                    <a:pt x="40374" y="19050"/>
                    <a:pt x="66676" y="19050"/>
                  </a:cubicBezTo>
                  <a:close/>
                </a:path>
              </a:pathLst>
            </a:custGeom>
            <a:grpFill/>
            <a:ln w="952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2" name="Freeform: Shape 98">
              <a:extLst>
                <a:ext uri="{FF2B5EF4-FFF2-40B4-BE49-F238E27FC236}">
                  <a16:creationId xmlns:a16="http://schemas.microsoft.com/office/drawing/2014/main" id="{395AF604-3393-C0AB-FEF8-4EA990457F70}"/>
                </a:ext>
              </a:extLst>
            </p:cNvPr>
            <p:cNvSpPr/>
            <p:nvPr/>
          </p:nvSpPr>
          <p:spPr>
            <a:xfrm>
              <a:off x="12626947" y="4376832"/>
              <a:ext cx="133351" cy="133351"/>
            </a:xfrm>
            <a:custGeom>
              <a:avLst/>
              <a:gdLst>
                <a:gd name="connsiteX0" fmla="*/ 66676 w 133351"/>
                <a:gd name="connsiteY0" fmla="*/ 133350 h 133351"/>
                <a:gd name="connsiteX1" fmla="*/ 133351 w 133351"/>
                <a:gd name="connsiteY1" fmla="*/ 66675 h 133351"/>
                <a:gd name="connsiteX2" fmla="*/ 66676 w 133351"/>
                <a:gd name="connsiteY2" fmla="*/ 0 h 133351"/>
                <a:gd name="connsiteX3" fmla="*/ 1 w 133351"/>
                <a:gd name="connsiteY3" fmla="*/ 66675 h 133351"/>
                <a:gd name="connsiteX4" fmla="*/ 65873 w 133351"/>
                <a:gd name="connsiteY4" fmla="*/ 133350 h 133351"/>
                <a:gd name="connsiteX5" fmla="*/ 66676 w 133351"/>
                <a:gd name="connsiteY5" fmla="*/ 133350 h 133351"/>
                <a:gd name="connsiteX6" fmla="*/ 66676 w 133351"/>
                <a:gd name="connsiteY6" fmla="*/ 19050 h 133351"/>
                <a:gd name="connsiteX7" fmla="*/ 114301 w 133351"/>
                <a:gd name="connsiteY7" fmla="*/ 66675 h 133351"/>
                <a:gd name="connsiteX8" fmla="*/ 66676 w 133351"/>
                <a:gd name="connsiteY8" fmla="*/ 114300 h 133351"/>
                <a:gd name="connsiteX9" fmla="*/ 19051 w 133351"/>
                <a:gd name="connsiteY9" fmla="*/ 66675 h 133351"/>
                <a:gd name="connsiteX10" fmla="*/ 66676 w 133351"/>
                <a:gd name="connsiteY10" fmla="*/ 19050 h 13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1" h="133351">
                  <a:moveTo>
                    <a:pt x="66676" y="133350"/>
                  </a:moveTo>
                  <a:cubicBezTo>
                    <a:pt x="103500" y="133350"/>
                    <a:pt x="133351" y="103499"/>
                    <a:pt x="133351" y="66675"/>
                  </a:cubicBezTo>
                  <a:cubicBezTo>
                    <a:pt x="133351" y="29851"/>
                    <a:pt x="103500" y="0"/>
                    <a:pt x="66676" y="0"/>
                  </a:cubicBezTo>
                  <a:cubicBezTo>
                    <a:pt x="29853" y="0"/>
                    <a:pt x="1" y="29851"/>
                    <a:pt x="1" y="66675"/>
                  </a:cubicBezTo>
                  <a:cubicBezTo>
                    <a:pt x="-221" y="103277"/>
                    <a:pt x="29272" y="133128"/>
                    <a:pt x="65873" y="133350"/>
                  </a:cubicBezTo>
                  <a:cubicBezTo>
                    <a:pt x="66141" y="133352"/>
                    <a:pt x="66409" y="133352"/>
                    <a:pt x="66676" y="133350"/>
                  </a:cubicBezTo>
                  <a:close/>
                  <a:moveTo>
                    <a:pt x="66676" y="19050"/>
                  </a:moveTo>
                  <a:cubicBezTo>
                    <a:pt x="92963" y="19087"/>
                    <a:pt x="114264" y="40388"/>
                    <a:pt x="114301" y="66675"/>
                  </a:cubicBezTo>
                  <a:cubicBezTo>
                    <a:pt x="114301" y="92977"/>
                    <a:pt x="92979" y="114300"/>
                    <a:pt x="66676" y="114300"/>
                  </a:cubicBezTo>
                  <a:cubicBezTo>
                    <a:pt x="40374" y="114300"/>
                    <a:pt x="19051" y="92977"/>
                    <a:pt x="19051" y="66675"/>
                  </a:cubicBezTo>
                  <a:cubicBezTo>
                    <a:pt x="19051" y="40373"/>
                    <a:pt x="40374" y="19050"/>
                    <a:pt x="66676" y="19050"/>
                  </a:cubicBezTo>
                  <a:close/>
                </a:path>
              </a:pathLst>
            </a:custGeom>
            <a:grpFill/>
            <a:ln w="952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3" name="Freeform: Shape 99">
              <a:extLst>
                <a:ext uri="{FF2B5EF4-FFF2-40B4-BE49-F238E27FC236}">
                  <a16:creationId xmlns:a16="http://schemas.microsoft.com/office/drawing/2014/main" id="{54CF01E5-CF51-BA86-1DAF-FB36AF74C5C3}"/>
                </a:ext>
              </a:extLst>
            </p:cNvPr>
            <p:cNvSpPr/>
            <p:nvPr/>
          </p:nvSpPr>
          <p:spPr>
            <a:xfrm>
              <a:off x="12835530" y="4481726"/>
              <a:ext cx="248618" cy="113666"/>
            </a:xfrm>
            <a:custGeom>
              <a:avLst/>
              <a:gdLst>
                <a:gd name="connsiteX0" fmla="*/ 19066 w 248618"/>
                <a:gd name="connsiteY0" fmla="*/ 66566 h 113666"/>
                <a:gd name="connsiteX1" fmla="*/ 26686 w 248618"/>
                <a:gd name="connsiteY1" fmla="*/ 46563 h 113666"/>
                <a:gd name="connsiteX2" fmla="*/ 45812 w 248618"/>
                <a:gd name="connsiteY2" fmla="*/ 36210 h 113666"/>
                <a:gd name="connsiteX3" fmla="*/ 205709 w 248618"/>
                <a:gd name="connsiteY3" fmla="*/ 37162 h 113666"/>
                <a:gd name="connsiteX4" fmla="*/ 220949 w 248618"/>
                <a:gd name="connsiteY4" fmla="*/ 45668 h 113666"/>
                <a:gd name="connsiteX5" fmla="*/ 229569 w 248618"/>
                <a:gd name="connsiteY5" fmla="*/ 66566 h 113666"/>
                <a:gd name="connsiteX6" fmla="*/ 229569 w 248618"/>
                <a:gd name="connsiteY6" fmla="*/ 111219 h 113666"/>
                <a:gd name="connsiteX7" fmla="*/ 248619 w 248618"/>
                <a:gd name="connsiteY7" fmla="*/ 113543 h 113666"/>
                <a:gd name="connsiteX8" fmla="*/ 248619 w 248618"/>
                <a:gd name="connsiteY8" fmla="*/ 66566 h 113666"/>
                <a:gd name="connsiteX9" fmla="*/ 234426 w 248618"/>
                <a:gd name="connsiteY9" fmla="*/ 32161 h 113666"/>
                <a:gd name="connsiteX10" fmla="*/ 213662 w 248618"/>
                <a:gd name="connsiteY10" fmla="*/ 19779 h 113666"/>
                <a:gd name="connsiteX11" fmla="*/ 38402 w 248618"/>
                <a:gd name="connsiteY11" fmla="*/ 18588 h 113666"/>
                <a:gd name="connsiteX12" fmla="*/ 14694 w 248618"/>
                <a:gd name="connsiteY12" fmla="*/ 31695 h 113666"/>
                <a:gd name="connsiteX13" fmla="*/ 16 w 248618"/>
                <a:gd name="connsiteY13" fmla="*/ 66566 h 113666"/>
                <a:gd name="connsiteX14" fmla="*/ 16 w 248618"/>
                <a:gd name="connsiteY14" fmla="*/ 113667 h 113666"/>
                <a:gd name="connsiteX15" fmla="*/ 19066 w 248618"/>
                <a:gd name="connsiteY15" fmla="*/ 111314 h 113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8618" h="113666">
                  <a:moveTo>
                    <a:pt x="19066" y="66566"/>
                  </a:moveTo>
                  <a:cubicBezTo>
                    <a:pt x="18780" y="59139"/>
                    <a:pt x="21532" y="51917"/>
                    <a:pt x="26686" y="46563"/>
                  </a:cubicBezTo>
                  <a:cubicBezTo>
                    <a:pt x="32616" y="42346"/>
                    <a:pt x="39039" y="38869"/>
                    <a:pt x="45812" y="36210"/>
                  </a:cubicBezTo>
                  <a:cubicBezTo>
                    <a:pt x="96762" y="13486"/>
                    <a:pt x="155034" y="13833"/>
                    <a:pt x="205709" y="37162"/>
                  </a:cubicBezTo>
                  <a:cubicBezTo>
                    <a:pt x="211163" y="39268"/>
                    <a:pt x="216293" y="42131"/>
                    <a:pt x="220949" y="45668"/>
                  </a:cubicBezTo>
                  <a:cubicBezTo>
                    <a:pt x="226344" y="51304"/>
                    <a:pt x="229422" y="58765"/>
                    <a:pt x="229569" y="66566"/>
                  </a:cubicBezTo>
                  <a:lnTo>
                    <a:pt x="229569" y="111219"/>
                  </a:lnTo>
                  <a:cubicBezTo>
                    <a:pt x="235982" y="111931"/>
                    <a:pt x="242332" y="112705"/>
                    <a:pt x="248619" y="113543"/>
                  </a:cubicBezTo>
                  <a:lnTo>
                    <a:pt x="248619" y="66566"/>
                  </a:lnTo>
                  <a:cubicBezTo>
                    <a:pt x="248462" y="53705"/>
                    <a:pt x="243383" y="41393"/>
                    <a:pt x="234426" y="32161"/>
                  </a:cubicBezTo>
                  <a:cubicBezTo>
                    <a:pt x="228241" y="26909"/>
                    <a:pt x="221223" y="22725"/>
                    <a:pt x="213662" y="19779"/>
                  </a:cubicBezTo>
                  <a:cubicBezTo>
                    <a:pt x="158214" y="-6171"/>
                    <a:pt x="94197" y="-6605"/>
                    <a:pt x="38402" y="18588"/>
                  </a:cubicBezTo>
                  <a:cubicBezTo>
                    <a:pt x="29964" y="21909"/>
                    <a:pt x="21993" y="26314"/>
                    <a:pt x="14694" y="31695"/>
                  </a:cubicBezTo>
                  <a:cubicBezTo>
                    <a:pt x="5014" y="40666"/>
                    <a:pt x="-334" y="53372"/>
                    <a:pt x="16" y="66566"/>
                  </a:cubicBezTo>
                  <a:lnTo>
                    <a:pt x="16" y="113667"/>
                  </a:lnTo>
                  <a:cubicBezTo>
                    <a:pt x="6309" y="112822"/>
                    <a:pt x="12659" y="112038"/>
                    <a:pt x="19066" y="111314"/>
                  </a:cubicBezTo>
                  <a:close/>
                </a:path>
              </a:pathLst>
            </a:custGeom>
            <a:grpFill/>
            <a:ln w="952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4" name="Freeform: Shape 100">
              <a:extLst>
                <a:ext uri="{FF2B5EF4-FFF2-40B4-BE49-F238E27FC236}">
                  <a16:creationId xmlns:a16="http://schemas.microsoft.com/office/drawing/2014/main" id="{F7245721-7FCD-FC7E-1892-F841D69F104D}"/>
                </a:ext>
              </a:extLst>
            </p:cNvPr>
            <p:cNvSpPr/>
            <p:nvPr/>
          </p:nvSpPr>
          <p:spPr>
            <a:xfrm>
              <a:off x="12541224" y="4606280"/>
              <a:ext cx="838200" cy="371475"/>
            </a:xfrm>
            <a:custGeom>
              <a:avLst/>
              <a:gdLst>
                <a:gd name="connsiteX0" fmla="*/ 419100 w 838200"/>
                <a:gd name="connsiteY0" fmla="*/ 0 h 371475"/>
                <a:gd name="connsiteX1" fmla="*/ 0 w 838200"/>
                <a:gd name="connsiteY1" fmla="*/ 185738 h 371475"/>
                <a:gd name="connsiteX2" fmla="*/ 419100 w 838200"/>
                <a:gd name="connsiteY2" fmla="*/ 371475 h 371475"/>
                <a:gd name="connsiteX3" fmla="*/ 838200 w 838200"/>
                <a:gd name="connsiteY3" fmla="*/ 185738 h 371475"/>
                <a:gd name="connsiteX4" fmla="*/ 419100 w 838200"/>
                <a:gd name="connsiteY4" fmla="*/ 0 h 371475"/>
                <a:gd name="connsiteX5" fmla="*/ 419100 w 838200"/>
                <a:gd name="connsiteY5" fmla="*/ 352425 h 371475"/>
                <a:gd name="connsiteX6" fmla="*/ 19050 w 838200"/>
                <a:gd name="connsiteY6" fmla="*/ 185738 h 371475"/>
                <a:gd name="connsiteX7" fmla="*/ 419100 w 838200"/>
                <a:gd name="connsiteY7" fmla="*/ 19050 h 371475"/>
                <a:gd name="connsiteX8" fmla="*/ 819150 w 838200"/>
                <a:gd name="connsiteY8" fmla="*/ 185738 h 371475"/>
                <a:gd name="connsiteX9" fmla="*/ 419100 w 838200"/>
                <a:gd name="connsiteY9" fmla="*/ 352425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8200" h="371475">
                  <a:moveTo>
                    <a:pt x="419100" y="0"/>
                  </a:moveTo>
                  <a:cubicBezTo>
                    <a:pt x="184090" y="0"/>
                    <a:pt x="0" y="81582"/>
                    <a:pt x="0" y="185738"/>
                  </a:cubicBezTo>
                  <a:cubicBezTo>
                    <a:pt x="0" y="289893"/>
                    <a:pt x="184090" y="371475"/>
                    <a:pt x="419100" y="371475"/>
                  </a:cubicBezTo>
                  <a:cubicBezTo>
                    <a:pt x="654110" y="371475"/>
                    <a:pt x="838200" y="289893"/>
                    <a:pt x="838200" y="185738"/>
                  </a:cubicBezTo>
                  <a:cubicBezTo>
                    <a:pt x="838200" y="81582"/>
                    <a:pt x="654110" y="0"/>
                    <a:pt x="419100" y="0"/>
                  </a:cubicBezTo>
                  <a:close/>
                  <a:moveTo>
                    <a:pt x="419100" y="352425"/>
                  </a:moveTo>
                  <a:cubicBezTo>
                    <a:pt x="202244" y="352425"/>
                    <a:pt x="19050" y="276092"/>
                    <a:pt x="19050" y="185738"/>
                  </a:cubicBezTo>
                  <a:cubicBezTo>
                    <a:pt x="19050" y="95383"/>
                    <a:pt x="202244" y="19050"/>
                    <a:pt x="419100" y="19050"/>
                  </a:cubicBezTo>
                  <a:cubicBezTo>
                    <a:pt x="635956" y="19050"/>
                    <a:pt x="819150" y="95383"/>
                    <a:pt x="819150" y="185738"/>
                  </a:cubicBezTo>
                  <a:cubicBezTo>
                    <a:pt x="819150" y="276092"/>
                    <a:pt x="635956" y="352425"/>
                    <a:pt x="419100" y="352425"/>
                  </a:cubicBezTo>
                  <a:close/>
                </a:path>
              </a:pathLst>
            </a:custGeom>
            <a:grpFill/>
            <a:ln w="952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 name="CuadroTexto 2380">
            <a:extLst>
              <a:ext uri="{FF2B5EF4-FFF2-40B4-BE49-F238E27FC236}">
                <a16:creationId xmlns:a16="http://schemas.microsoft.com/office/drawing/2014/main" id="{FEC54F6B-630A-8A17-3478-D31B49343130}"/>
              </a:ext>
            </a:extLst>
          </p:cNvPr>
          <p:cNvSpPr txBox="1"/>
          <p:nvPr/>
        </p:nvSpPr>
        <p:spPr>
          <a:xfrm>
            <a:off x="-4460238" y="4951903"/>
            <a:ext cx="2629822" cy="120032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solidFill>
                  <a:prstClr val="black"/>
                </a:solidFill>
                <a:latin typeface="Calibri" panose="020F0502020204030204"/>
              </a:rPr>
              <a:t>INCLUSIVE </a:t>
            </a:r>
            <a:r>
              <a:rPr kumimoji="0" lang="en-US" b="1" i="0" u="none" strike="noStrike" kern="1200" cap="none" spc="0" normalizeH="0" baseline="0" noProof="0" dirty="0">
                <a:ln>
                  <a:noFill/>
                </a:ln>
                <a:solidFill>
                  <a:prstClr val="black"/>
                </a:solidFill>
                <a:effectLst/>
                <a:uLnTx/>
                <a:uFillTx/>
                <a:latin typeface="Calibri" panose="020F0502020204030204"/>
              </a:rPr>
              <a:t>RECRUITMENT</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a:solidFill>
                  <a:prstClr val="black"/>
                </a:solidFill>
                <a:latin typeface="Calibri" panose="020F0502020204030204"/>
              </a:rPr>
              <a:t>&amp;</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Calibri" panose="020F0502020204030204"/>
              </a:rPr>
              <a:t>LEADERSHIP</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a:solidFill>
                  <a:prstClr val="black"/>
                </a:solidFill>
                <a:latin typeface="Calibri" panose="020F0502020204030204"/>
              </a:rPr>
              <a:t>DEVELOPMENT</a:t>
            </a:r>
            <a:endParaRPr kumimoji="0" lang="en-IN" b="1" i="0" u="none" strike="noStrike" kern="1200" cap="none" spc="0" normalizeH="0" baseline="0" noProof="0" dirty="0">
              <a:ln>
                <a:noFill/>
              </a:ln>
              <a:solidFill>
                <a:prstClr val="black"/>
              </a:solidFill>
              <a:effectLst/>
              <a:uLnTx/>
              <a:uFillTx/>
              <a:latin typeface="Calibri" panose="020F0502020204030204"/>
            </a:endParaRPr>
          </a:p>
        </p:txBody>
      </p:sp>
      <p:grpSp>
        <p:nvGrpSpPr>
          <p:cNvPr id="925" name="Group 924">
            <a:extLst>
              <a:ext uri="{FF2B5EF4-FFF2-40B4-BE49-F238E27FC236}">
                <a16:creationId xmlns:a16="http://schemas.microsoft.com/office/drawing/2014/main" id="{2DEE662A-2DB5-5598-435D-4C8A124EB201}"/>
              </a:ext>
            </a:extLst>
          </p:cNvPr>
          <p:cNvGrpSpPr/>
          <p:nvPr/>
        </p:nvGrpSpPr>
        <p:grpSpPr>
          <a:xfrm>
            <a:off x="-3538899" y="4110664"/>
            <a:ext cx="800099" cy="777254"/>
            <a:chOff x="12560274" y="1151473"/>
            <a:chExt cx="800099" cy="591260"/>
          </a:xfrm>
          <a:solidFill>
            <a:schemeClr val="tx1"/>
          </a:solidFill>
        </p:grpSpPr>
        <p:sp>
          <p:nvSpPr>
            <p:cNvPr id="926" name="Freeform: Shape 35">
              <a:extLst>
                <a:ext uri="{FF2B5EF4-FFF2-40B4-BE49-F238E27FC236}">
                  <a16:creationId xmlns:a16="http://schemas.microsoft.com/office/drawing/2014/main" id="{10FFA78E-F463-9B2E-2349-069916D4307D}"/>
                </a:ext>
              </a:extLst>
            </p:cNvPr>
            <p:cNvSpPr/>
            <p:nvPr/>
          </p:nvSpPr>
          <p:spPr>
            <a:xfrm>
              <a:off x="12740534" y="1151473"/>
              <a:ext cx="591292" cy="591260"/>
            </a:xfrm>
            <a:custGeom>
              <a:avLst/>
              <a:gdLst>
                <a:gd name="connsiteX0" fmla="*/ 473688 w 591292"/>
                <a:gd name="connsiteY0" fmla="*/ 396811 h 591260"/>
                <a:gd name="connsiteX1" fmla="*/ 409108 w 591292"/>
                <a:gd name="connsiteY1" fmla="*/ 395630 h 591260"/>
                <a:gd name="connsiteX2" fmla="*/ 380476 w 591292"/>
                <a:gd name="connsiteY2" fmla="*/ 367008 h 591260"/>
                <a:gd name="connsiteX3" fmla="*/ 367008 w 591292"/>
                <a:gd name="connsiteY3" fmla="*/ 57562 h 591260"/>
                <a:gd name="connsiteX4" fmla="*/ 57562 w 591292"/>
                <a:gd name="connsiteY4" fmla="*/ 71031 h 591260"/>
                <a:gd name="connsiteX5" fmla="*/ 71031 w 591292"/>
                <a:gd name="connsiteY5" fmla="*/ 380476 h 591260"/>
                <a:gd name="connsiteX6" fmla="*/ 367008 w 591292"/>
                <a:gd name="connsiteY6" fmla="*/ 380476 h 591260"/>
                <a:gd name="connsiteX7" fmla="*/ 395583 w 591292"/>
                <a:gd name="connsiteY7" fmla="*/ 409051 h 591260"/>
                <a:gd name="connsiteX8" fmla="*/ 384467 w 591292"/>
                <a:gd name="connsiteY8" fmla="*/ 437778 h 591260"/>
                <a:gd name="connsiteX9" fmla="*/ 396783 w 591292"/>
                <a:gd name="connsiteY9" fmla="*/ 473469 h 591260"/>
                <a:gd name="connsiteX10" fmla="*/ 501824 w 591292"/>
                <a:gd name="connsiteY10" fmla="*/ 578682 h 591260"/>
                <a:gd name="connsiteX11" fmla="*/ 533228 w 591292"/>
                <a:gd name="connsiteY11" fmla="*/ 591255 h 591260"/>
                <a:gd name="connsiteX12" fmla="*/ 591026 w 591292"/>
                <a:gd name="connsiteY12" fmla="*/ 537753 h 591260"/>
                <a:gd name="connsiteX13" fmla="*/ 578710 w 591292"/>
                <a:gd name="connsiteY13" fmla="*/ 502053 h 591260"/>
                <a:gd name="connsiteX14" fmla="*/ 78248 w 591292"/>
                <a:gd name="connsiteY14" fmla="*/ 360616 h 591260"/>
                <a:gd name="connsiteX15" fmla="*/ 78251 w 591292"/>
                <a:gd name="connsiteY15" fmla="*/ 78251 h 591260"/>
                <a:gd name="connsiteX16" fmla="*/ 360616 w 591292"/>
                <a:gd name="connsiteY16" fmla="*/ 78252 h 591260"/>
                <a:gd name="connsiteX17" fmla="*/ 360616 w 591292"/>
                <a:gd name="connsiteY17" fmla="*/ 360616 h 591260"/>
                <a:gd name="connsiteX18" fmla="*/ 80156 w 591292"/>
                <a:gd name="connsiteY18" fmla="*/ 362515 h 591260"/>
                <a:gd name="connsiteX19" fmla="*/ 78248 w 591292"/>
                <a:gd name="connsiteY19" fmla="*/ 360607 h 591260"/>
                <a:gd name="connsiteX20" fmla="*/ 560213 w 591292"/>
                <a:gd name="connsiteY20" fmla="*/ 560318 h 591260"/>
                <a:gd name="connsiteX21" fmla="*/ 515312 w 591292"/>
                <a:gd name="connsiteY21" fmla="*/ 565232 h 591260"/>
                <a:gd name="connsiteX22" fmla="*/ 410289 w 591292"/>
                <a:gd name="connsiteY22" fmla="*/ 460019 h 591260"/>
                <a:gd name="connsiteX23" fmla="*/ 403469 w 591292"/>
                <a:gd name="connsiteY23" fmla="*/ 439426 h 591260"/>
                <a:gd name="connsiteX24" fmla="*/ 415309 w 591292"/>
                <a:gd name="connsiteY24" fmla="*/ 415176 h 591260"/>
                <a:gd name="connsiteX25" fmla="*/ 442255 w 591292"/>
                <a:gd name="connsiteY25" fmla="*/ 403260 h 591260"/>
                <a:gd name="connsiteX26" fmla="*/ 460200 w 591292"/>
                <a:gd name="connsiteY26" fmla="*/ 410280 h 591260"/>
                <a:gd name="connsiteX27" fmla="*/ 565223 w 591292"/>
                <a:gd name="connsiteY27" fmla="*/ 515464 h 591260"/>
                <a:gd name="connsiteX28" fmla="*/ 572043 w 591292"/>
                <a:gd name="connsiteY28" fmla="*/ 536067 h 591260"/>
                <a:gd name="connsiteX29" fmla="*/ 560203 w 591292"/>
                <a:gd name="connsiteY29" fmla="*/ 560308 h 591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91292" h="591260">
                  <a:moveTo>
                    <a:pt x="473688" y="396811"/>
                  </a:moveTo>
                  <a:cubicBezTo>
                    <a:pt x="455382" y="380586"/>
                    <a:pt x="427994" y="380084"/>
                    <a:pt x="409108" y="395630"/>
                  </a:cubicBezTo>
                  <a:lnTo>
                    <a:pt x="380476" y="367008"/>
                  </a:lnTo>
                  <a:cubicBezTo>
                    <a:pt x="462208" y="277837"/>
                    <a:pt x="456178" y="139294"/>
                    <a:pt x="367008" y="57562"/>
                  </a:cubicBezTo>
                  <a:cubicBezTo>
                    <a:pt x="277837" y="-24169"/>
                    <a:pt x="139294" y="-18140"/>
                    <a:pt x="57562" y="71031"/>
                  </a:cubicBezTo>
                  <a:cubicBezTo>
                    <a:pt x="-24169" y="160201"/>
                    <a:pt x="-18140" y="298744"/>
                    <a:pt x="71031" y="380476"/>
                  </a:cubicBezTo>
                  <a:cubicBezTo>
                    <a:pt x="154764" y="457225"/>
                    <a:pt x="283274" y="457225"/>
                    <a:pt x="367008" y="380476"/>
                  </a:cubicBezTo>
                  <a:lnTo>
                    <a:pt x="395583" y="409051"/>
                  </a:lnTo>
                  <a:cubicBezTo>
                    <a:pt x="389310" y="417424"/>
                    <a:pt x="385464" y="427364"/>
                    <a:pt x="384467" y="437778"/>
                  </a:cubicBezTo>
                  <a:cubicBezTo>
                    <a:pt x="383014" y="450920"/>
                    <a:pt x="387535" y="464020"/>
                    <a:pt x="396783" y="473469"/>
                  </a:cubicBezTo>
                  <a:lnTo>
                    <a:pt x="501824" y="578682"/>
                  </a:lnTo>
                  <a:cubicBezTo>
                    <a:pt x="510184" y="586913"/>
                    <a:pt x="521498" y="591443"/>
                    <a:pt x="533228" y="591255"/>
                  </a:cubicBezTo>
                  <a:cubicBezTo>
                    <a:pt x="563140" y="590328"/>
                    <a:pt x="587796" y="567504"/>
                    <a:pt x="591026" y="537753"/>
                  </a:cubicBezTo>
                  <a:cubicBezTo>
                    <a:pt x="592476" y="524609"/>
                    <a:pt x="587956" y="511508"/>
                    <a:pt x="578710" y="502053"/>
                  </a:cubicBezTo>
                  <a:close/>
                  <a:moveTo>
                    <a:pt x="78248" y="360616"/>
                  </a:moveTo>
                  <a:cubicBezTo>
                    <a:pt x="275" y="282643"/>
                    <a:pt x="276" y="156223"/>
                    <a:pt x="78251" y="78251"/>
                  </a:cubicBezTo>
                  <a:cubicBezTo>
                    <a:pt x="156224" y="278"/>
                    <a:pt x="282644" y="279"/>
                    <a:pt x="360616" y="78252"/>
                  </a:cubicBezTo>
                  <a:cubicBezTo>
                    <a:pt x="438588" y="156226"/>
                    <a:pt x="438588" y="282644"/>
                    <a:pt x="360616" y="360616"/>
                  </a:cubicBezTo>
                  <a:cubicBezTo>
                    <a:pt x="283693" y="438588"/>
                    <a:pt x="158127" y="439438"/>
                    <a:pt x="80156" y="362515"/>
                  </a:cubicBezTo>
                  <a:cubicBezTo>
                    <a:pt x="79516" y="361883"/>
                    <a:pt x="78879" y="361247"/>
                    <a:pt x="78248" y="360607"/>
                  </a:cubicBezTo>
                  <a:close/>
                  <a:moveTo>
                    <a:pt x="560213" y="560318"/>
                  </a:moveTo>
                  <a:cubicBezTo>
                    <a:pt x="546449" y="574043"/>
                    <a:pt x="526304" y="576253"/>
                    <a:pt x="515312" y="565232"/>
                  </a:cubicBezTo>
                  <a:lnTo>
                    <a:pt x="410289" y="460019"/>
                  </a:lnTo>
                  <a:cubicBezTo>
                    <a:pt x="405052" y="454520"/>
                    <a:pt x="402550" y="446965"/>
                    <a:pt x="403469" y="439426"/>
                  </a:cubicBezTo>
                  <a:cubicBezTo>
                    <a:pt x="404445" y="430203"/>
                    <a:pt x="408637" y="421617"/>
                    <a:pt x="415309" y="415176"/>
                  </a:cubicBezTo>
                  <a:cubicBezTo>
                    <a:pt x="422391" y="407837"/>
                    <a:pt x="432061" y="403561"/>
                    <a:pt x="442255" y="403260"/>
                  </a:cubicBezTo>
                  <a:cubicBezTo>
                    <a:pt x="448937" y="403092"/>
                    <a:pt x="455405" y="405622"/>
                    <a:pt x="460200" y="410280"/>
                  </a:cubicBezTo>
                  <a:lnTo>
                    <a:pt x="565223" y="515464"/>
                  </a:lnTo>
                  <a:cubicBezTo>
                    <a:pt x="570464" y="520966"/>
                    <a:pt x="572967" y="528525"/>
                    <a:pt x="572043" y="536067"/>
                  </a:cubicBezTo>
                  <a:cubicBezTo>
                    <a:pt x="571071" y="545289"/>
                    <a:pt x="566879" y="553872"/>
                    <a:pt x="560203" y="560308"/>
                  </a:cubicBezTo>
                  <a:close/>
                </a:path>
              </a:pathLst>
            </a:custGeom>
            <a:grpFill/>
            <a:ln w="952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7" name="Freeform: Shape 36">
              <a:extLst>
                <a:ext uri="{FF2B5EF4-FFF2-40B4-BE49-F238E27FC236}">
                  <a16:creationId xmlns:a16="http://schemas.microsoft.com/office/drawing/2014/main" id="{DB960673-63B8-065A-DA81-C60815CC2BA5}"/>
                </a:ext>
              </a:extLst>
            </p:cNvPr>
            <p:cNvSpPr/>
            <p:nvPr/>
          </p:nvSpPr>
          <p:spPr>
            <a:xfrm>
              <a:off x="12865074" y="1237903"/>
              <a:ext cx="190500" cy="190500"/>
            </a:xfrm>
            <a:custGeom>
              <a:avLst/>
              <a:gdLst>
                <a:gd name="connsiteX0" fmla="*/ 95250 w 190500"/>
                <a:gd name="connsiteY0" fmla="*/ 190500 h 190500"/>
                <a:gd name="connsiteX1" fmla="*/ 190500 w 190500"/>
                <a:gd name="connsiteY1" fmla="*/ 95250 h 190500"/>
                <a:gd name="connsiteX2" fmla="*/ 95250 w 190500"/>
                <a:gd name="connsiteY2" fmla="*/ 0 h 190500"/>
                <a:gd name="connsiteX3" fmla="*/ 0 w 190500"/>
                <a:gd name="connsiteY3" fmla="*/ 95250 h 190500"/>
                <a:gd name="connsiteX4" fmla="*/ 95250 w 190500"/>
                <a:gd name="connsiteY4" fmla="*/ 190500 h 190500"/>
                <a:gd name="connsiteX5" fmla="*/ 95250 w 190500"/>
                <a:gd name="connsiteY5" fmla="*/ 19050 h 190500"/>
                <a:gd name="connsiteX6" fmla="*/ 171450 w 190500"/>
                <a:gd name="connsiteY6" fmla="*/ 95250 h 190500"/>
                <a:gd name="connsiteX7" fmla="*/ 95250 w 190500"/>
                <a:gd name="connsiteY7" fmla="*/ 171450 h 190500"/>
                <a:gd name="connsiteX8" fmla="*/ 19050 w 190500"/>
                <a:gd name="connsiteY8" fmla="*/ 95250 h 190500"/>
                <a:gd name="connsiteX9" fmla="*/ 95250 w 190500"/>
                <a:gd name="connsiteY9" fmla="*/ 1905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500" h="190500">
                  <a:moveTo>
                    <a:pt x="95250" y="190500"/>
                  </a:moveTo>
                  <a:cubicBezTo>
                    <a:pt x="147855" y="190500"/>
                    <a:pt x="190500" y="147855"/>
                    <a:pt x="190500" y="95250"/>
                  </a:cubicBezTo>
                  <a:cubicBezTo>
                    <a:pt x="190500" y="42645"/>
                    <a:pt x="147855" y="0"/>
                    <a:pt x="95250" y="0"/>
                  </a:cubicBezTo>
                  <a:cubicBezTo>
                    <a:pt x="42645" y="0"/>
                    <a:pt x="0" y="42645"/>
                    <a:pt x="0" y="95250"/>
                  </a:cubicBezTo>
                  <a:cubicBezTo>
                    <a:pt x="0" y="147855"/>
                    <a:pt x="42645" y="190500"/>
                    <a:pt x="95250" y="190500"/>
                  </a:cubicBezTo>
                  <a:close/>
                  <a:moveTo>
                    <a:pt x="95250" y="19050"/>
                  </a:moveTo>
                  <a:cubicBezTo>
                    <a:pt x="137334" y="19050"/>
                    <a:pt x="171450" y="53166"/>
                    <a:pt x="171450" y="95250"/>
                  </a:cubicBezTo>
                  <a:cubicBezTo>
                    <a:pt x="171450" y="137334"/>
                    <a:pt x="137334" y="171450"/>
                    <a:pt x="95250" y="171450"/>
                  </a:cubicBezTo>
                  <a:cubicBezTo>
                    <a:pt x="53166" y="171450"/>
                    <a:pt x="19050" y="137334"/>
                    <a:pt x="19050" y="95250"/>
                  </a:cubicBezTo>
                  <a:cubicBezTo>
                    <a:pt x="19087" y="53181"/>
                    <a:pt x="53181" y="19087"/>
                    <a:pt x="95250" y="19050"/>
                  </a:cubicBezTo>
                  <a:close/>
                </a:path>
              </a:pathLst>
            </a:custGeom>
            <a:grpFill/>
            <a:ln w="952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8" name="Freeform: Shape 37">
              <a:extLst>
                <a:ext uri="{FF2B5EF4-FFF2-40B4-BE49-F238E27FC236}">
                  <a16:creationId xmlns:a16="http://schemas.microsoft.com/office/drawing/2014/main" id="{4CB6B20C-3C22-0414-80CB-165A1B6B4C00}"/>
                </a:ext>
              </a:extLst>
            </p:cNvPr>
            <p:cNvSpPr/>
            <p:nvPr/>
          </p:nvSpPr>
          <p:spPr>
            <a:xfrm>
              <a:off x="12818401" y="1447453"/>
              <a:ext cx="283845" cy="50272"/>
            </a:xfrm>
            <a:custGeom>
              <a:avLst/>
              <a:gdLst>
                <a:gd name="connsiteX0" fmla="*/ 227171 w 283845"/>
                <a:gd name="connsiteY0" fmla="*/ 12906 h 50272"/>
                <a:gd name="connsiteX1" fmla="*/ 141923 w 283845"/>
                <a:gd name="connsiteY1" fmla="*/ 0 h 50272"/>
                <a:gd name="connsiteX2" fmla="*/ 0 w 283845"/>
                <a:gd name="connsiteY2" fmla="*/ 35452 h 50272"/>
                <a:gd name="connsiteX3" fmla="*/ 13040 w 283845"/>
                <a:gd name="connsiteY3" fmla="*/ 50273 h 50272"/>
                <a:gd name="connsiteX4" fmla="*/ 141923 w 283845"/>
                <a:gd name="connsiteY4" fmla="*/ 19050 h 50272"/>
                <a:gd name="connsiteX5" fmla="*/ 221818 w 283845"/>
                <a:gd name="connsiteY5" fmla="*/ 31185 h 50272"/>
                <a:gd name="connsiteX6" fmla="*/ 270853 w 283845"/>
                <a:gd name="connsiteY6" fmla="*/ 49416 h 50272"/>
                <a:gd name="connsiteX7" fmla="*/ 283845 w 283845"/>
                <a:gd name="connsiteY7" fmla="*/ 34519 h 50272"/>
                <a:gd name="connsiteX8" fmla="*/ 227171 w 283845"/>
                <a:gd name="connsiteY8" fmla="*/ 12906 h 50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845" h="50272">
                  <a:moveTo>
                    <a:pt x="227171" y="12906"/>
                  </a:moveTo>
                  <a:cubicBezTo>
                    <a:pt x="199549" y="4418"/>
                    <a:pt x="170820" y="69"/>
                    <a:pt x="141923" y="0"/>
                  </a:cubicBezTo>
                  <a:cubicBezTo>
                    <a:pt x="92528" y="821"/>
                    <a:pt x="43979" y="12949"/>
                    <a:pt x="0" y="35452"/>
                  </a:cubicBezTo>
                  <a:cubicBezTo>
                    <a:pt x="4078" y="40622"/>
                    <a:pt x="8431" y="45569"/>
                    <a:pt x="13040" y="50273"/>
                  </a:cubicBezTo>
                  <a:cubicBezTo>
                    <a:pt x="53169" y="30477"/>
                    <a:pt x="97184" y="19814"/>
                    <a:pt x="141923" y="19050"/>
                  </a:cubicBezTo>
                  <a:cubicBezTo>
                    <a:pt x="169008" y="19128"/>
                    <a:pt x="195931" y="23218"/>
                    <a:pt x="221818" y="31185"/>
                  </a:cubicBezTo>
                  <a:cubicBezTo>
                    <a:pt x="238621" y="35949"/>
                    <a:pt x="255019" y="42045"/>
                    <a:pt x="270853" y="49416"/>
                  </a:cubicBezTo>
                  <a:cubicBezTo>
                    <a:pt x="275451" y="44689"/>
                    <a:pt x="279787" y="39716"/>
                    <a:pt x="283845" y="34519"/>
                  </a:cubicBezTo>
                  <a:cubicBezTo>
                    <a:pt x="265634" y="25643"/>
                    <a:pt x="246668" y="18411"/>
                    <a:pt x="227171" y="12906"/>
                  </a:cubicBezTo>
                  <a:close/>
                </a:path>
              </a:pathLst>
            </a:custGeom>
            <a:grpFill/>
            <a:ln w="952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9" name="Freeform: Shape 38">
              <a:extLst>
                <a:ext uri="{FF2B5EF4-FFF2-40B4-BE49-F238E27FC236}">
                  <a16:creationId xmlns:a16="http://schemas.microsoft.com/office/drawing/2014/main" id="{5B583386-7A29-4400-4EBC-BF8CE410DB44}"/>
                </a:ext>
              </a:extLst>
            </p:cNvPr>
            <p:cNvSpPr/>
            <p:nvPr/>
          </p:nvSpPr>
          <p:spPr>
            <a:xfrm>
              <a:off x="13138441" y="1183001"/>
              <a:ext cx="136693" cy="169735"/>
            </a:xfrm>
            <a:custGeom>
              <a:avLst/>
              <a:gdLst>
                <a:gd name="connsiteX0" fmla="*/ 50483 w 136693"/>
                <a:gd name="connsiteY0" fmla="*/ 19154 h 169735"/>
                <a:gd name="connsiteX1" fmla="*/ 116889 w 136693"/>
                <a:gd name="connsiteY1" fmla="*/ 86096 h 169735"/>
                <a:gd name="connsiteX2" fmla="*/ 66037 w 136693"/>
                <a:gd name="connsiteY2" fmla="*/ 150599 h 169735"/>
                <a:gd name="connsiteX3" fmla="*/ 68094 w 136693"/>
                <a:gd name="connsiteY3" fmla="*/ 169735 h 169735"/>
                <a:gd name="connsiteX4" fmla="*/ 134945 w 136693"/>
                <a:gd name="connsiteY4" fmla="*/ 68599 h 169735"/>
                <a:gd name="connsiteX5" fmla="*/ 33809 w 136693"/>
                <a:gd name="connsiteY5" fmla="*/ 1748 h 169735"/>
                <a:gd name="connsiteX6" fmla="*/ 0 w 136693"/>
                <a:gd name="connsiteY6" fmla="*/ 16802 h 169735"/>
                <a:gd name="connsiteX7" fmla="*/ 12706 w 136693"/>
                <a:gd name="connsiteY7" fmla="*/ 30994 h 169735"/>
                <a:gd name="connsiteX8" fmla="*/ 50483 w 136693"/>
                <a:gd name="connsiteY8" fmla="*/ 19154 h 169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693" h="169735">
                  <a:moveTo>
                    <a:pt x="50483" y="19154"/>
                  </a:moveTo>
                  <a:cubicBezTo>
                    <a:pt x="87306" y="19302"/>
                    <a:pt x="117037" y="49273"/>
                    <a:pt x="116889" y="86096"/>
                  </a:cubicBezTo>
                  <a:cubicBezTo>
                    <a:pt x="116766" y="116726"/>
                    <a:pt x="95791" y="143331"/>
                    <a:pt x="66037" y="150599"/>
                  </a:cubicBezTo>
                  <a:cubicBezTo>
                    <a:pt x="66989" y="156915"/>
                    <a:pt x="67628" y="163306"/>
                    <a:pt x="68094" y="169735"/>
                  </a:cubicBezTo>
                  <a:cubicBezTo>
                    <a:pt x="114483" y="160267"/>
                    <a:pt x="144412" y="114987"/>
                    <a:pt x="134945" y="68599"/>
                  </a:cubicBezTo>
                  <a:cubicBezTo>
                    <a:pt x="125478" y="22211"/>
                    <a:pt x="80198" y="-7719"/>
                    <a:pt x="33809" y="1748"/>
                  </a:cubicBezTo>
                  <a:cubicBezTo>
                    <a:pt x="21578" y="4245"/>
                    <a:pt x="10039" y="9382"/>
                    <a:pt x="0" y="16802"/>
                  </a:cubicBezTo>
                  <a:cubicBezTo>
                    <a:pt x="4420" y="21402"/>
                    <a:pt x="8687" y="26117"/>
                    <a:pt x="12706" y="30994"/>
                  </a:cubicBezTo>
                  <a:cubicBezTo>
                    <a:pt x="23792" y="23278"/>
                    <a:pt x="36976" y="19146"/>
                    <a:pt x="50483" y="19154"/>
                  </a:cubicBezTo>
                  <a:close/>
                </a:path>
              </a:pathLst>
            </a:custGeom>
            <a:grpFill/>
            <a:ln w="952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0" name="Freeform: Shape 39">
              <a:extLst>
                <a:ext uri="{FF2B5EF4-FFF2-40B4-BE49-F238E27FC236}">
                  <a16:creationId xmlns:a16="http://schemas.microsoft.com/office/drawing/2014/main" id="{877B2091-459C-5CE7-128E-F604176D20BC}"/>
                </a:ext>
              </a:extLst>
            </p:cNvPr>
            <p:cNvSpPr/>
            <p:nvPr/>
          </p:nvSpPr>
          <p:spPr>
            <a:xfrm>
              <a:off x="13205459" y="1381511"/>
              <a:ext cx="154914" cy="170716"/>
            </a:xfrm>
            <a:custGeom>
              <a:avLst/>
              <a:gdLst>
                <a:gd name="connsiteX0" fmla="*/ 135226 w 154914"/>
                <a:gd name="connsiteY0" fmla="*/ 50006 h 170716"/>
                <a:gd name="connsiteX1" fmla="*/ 52997 w 154914"/>
                <a:gd name="connsiteY1" fmla="*/ 9792 h 170716"/>
                <a:gd name="connsiteX2" fmla="*/ 1562 w 154914"/>
                <a:gd name="connsiteY2" fmla="*/ 0 h 170716"/>
                <a:gd name="connsiteX3" fmla="*/ 0 w 154914"/>
                <a:gd name="connsiteY3" fmla="*/ 18983 h 170716"/>
                <a:gd name="connsiteX4" fmla="*/ 47625 w 154914"/>
                <a:gd name="connsiteY4" fmla="*/ 28070 h 170716"/>
                <a:gd name="connsiteX5" fmla="*/ 123225 w 154914"/>
                <a:gd name="connsiteY5" fmla="*/ 64818 h 170716"/>
                <a:gd name="connsiteX6" fmla="*/ 135865 w 154914"/>
                <a:gd name="connsiteY6" fmla="*/ 89754 h 170716"/>
                <a:gd name="connsiteX7" fmla="*/ 135865 w 154914"/>
                <a:gd name="connsiteY7" fmla="*/ 170717 h 170716"/>
                <a:gd name="connsiteX8" fmla="*/ 154915 w 154914"/>
                <a:gd name="connsiteY8" fmla="*/ 170717 h 170716"/>
                <a:gd name="connsiteX9" fmla="*/ 154915 w 154914"/>
                <a:gd name="connsiteY9" fmla="*/ 89754 h 170716"/>
                <a:gd name="connsiteX10" fmla="*/ 135226 w 154914"/>
                <a:gd name="connsiteY10" fmla="*/ 50006 h 170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914" h="170716">
                  <a:moveTo>
                    <a:pt x="135226" y="50006"/>
                  </a:moveTo>
                  <a:cubicBezTo>
                    <a:pt x="110814" y="31186"/>
                    <a:pt x="82841" y="17506"/>
                    <a:pt x="52997" y="9792"/>
                  </a:cubicBezTo>
                  <a:cubicBezTo>
                    <a:pt x="36253" y="4692"/>
                    <a:pt x="19009" y="1410"/>
                    <a:pt x="1562" y="0"/>
                  </a:cubicBezTo>
                  <a:cubicBezTo>
                    <a:pt x="1295" y="6382"/>
                    <a:pt x="752" y="12706"/>
                    <a:pt x="0" y="18983"/>
                  </a:cubicBezTo>
                  <a:cubicBezTo>
                    <a:pt x="16154" y="20299"/>
                    <a:pt x="32121" y="23345"/>
                    <a:pt x="47625" y="28070"/>
                  </a:cubicBezTo>
                  <a:cubicBezTo>
                    <a:pt x="75046" y="35095"/>
                    <a:pt x="100761" y="47595"/>
                    <a:pt x="123225" y="64818"/>
                  </a:cubicBezTo>
                  <a:cubicBezTo>
                    <a:pt x="130970" y="70809"/>
                    <a:pt x="135611" y="79965"/>
                    <a:pt x="135865" y="89754"/>
                  </a:cubicBezTo>
                  <a:lnTo>
                    <a:pt x="135865" y="170717"/>
                  </a:lnTo>
                  <a:lnTo>
                    <a:pt x="154915" y="170717"/>
                  </a:lnTo>
                  <a:lnTo>
                    <a:pt x="154915" y="89754"/>
                  </a:lnTo>
                  <a:cubicBezTo>
                    <a:pt x="154652" y="74221"/>
                    <a:pt x="147424" y="59627"/>
                    <a:pt x="135226" y="50006"/>
                  </a:cubicBezTo>
                  <a:close/>
                </a:path>
              </a:pathLst>
            </a:custGeom>
            <a:grpFill/>
            <a:ln w="952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1" name="Freeform: Shape 41">
              <a:extLst>
                <a:ext uri="{FF2B5EF4-FFF2-40B4-BE49-F238E27FC236}">
                  <a16:creationId xmlns:a16="http://schemas.microsoft.com/office/drawing/2014/main" id="{260EC4DF-7683-5B9C-435E-64FAB4D86304}"/>
                </a:ext>
              </a:extLst>
            </p:cNvPr>
            <p:cNvSpPr/>
            <p:nvPr/>
          </p:nvSpPr>
          <p:spPr>
            <a:xfrm>
              <a:off x="12646012" y="1183266"/>
              <a:ext cx="135803" cy="169317"/>
            </a:xfrm>
            <a:custGeom>
              <a:avLst/>
              <a:gdLst>
                <a:gd name="connsiteX0" fmla="*/ 85711 w 135803"/>
                <a:gd name="connsiteY0" fmla="*/ 18889 h 169317"/>
                <a:gd name="connsiteX1" fmla="*/ 123049 w 135803"/>
                <a:gd name="connsiteY1" fmla="*/ 30434 h 169317"/>
                <a:gd name="connsiteX2" fmla="*/ 135803 w 135803"/>
                <a:gd name="connsiteY2" fmla="*/ 16232 h 169317"/>
                <a:gd name="connsiteX3" fmla="*/ 16231 w 135803"/>
                <a:gd name="connsiteY3" fmla="*/ 35488 h 169317"/>
                <a:gd name="connsiteX4" fmla="*/ 35488 w 135803"/>
                <a:gd name="connsiteY4" fmla="*/ 155060 h 169317"/>
                <a:gd name="connsiteX5" fmla="*/ 67395 w 135803"/>
                <a:gd name="connsiteY5" fmla="*/ 169318 h 169317"/>
                <a:gd name="connsiteX6" fmla="*/ 69471 w 135803"/>
                <a:gd name="connsiteY6" fmla="*/ 150192 h 169317"/>
                <a:gd name="connsiteX7" fmla="*/ 21241 w 135803"/>
                <a:gd name="connsiteY7" fmla="*/ 69167 h 169317"/>
                <a:gd name="connsiteX8" fmla="*/ 85711 w 135803"/>
                <a:gd name="connsiteY8" fmla="*/ 18889 h 169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803" h="169317">
                  <a:moveTo>
                    <a:pt x="85711" y="18889"/>
                  </a:moveTo>
                  <a:cubicBezTo>
                    <a:pt x="99036" y="18887"/>
                    <a:pt x="112051" y="22912"/>
                    <a:pt x="123049" y="30434"/>
                  </a:cubicBezTo>
                  <a:cubicBezTo>
                    <a:pt x="127078" y="25547"/>
                    <a:pt x="131365" y="20832"/>
                    <a:pt x="135803" y="16232"/>
                  </a:cubicBezTo>
                  <a:cubicBezTo>
                    <a:pt x="97467" y="-11470"/>
                    <a:pt x="43933" y="-2849"/>
                    <a:pt x="16231" y="35488"/>
                  </a:cubicBezTo>
                  <a:cubicBezTo>
                    <a:pt x="-11469" y="73824"/>
                    <a:pt x="-2848" y="127358"/>
                    <a:pt x="35488" y="155060"/>
                  </a:cubicBezTo>
                  <a:cubicBezTo>
                    <a:pt x="45030" y="161955"/>
                    <a:pt x="55892" y="166809"/>
                    <a:pt x="67395" y="169318"/>
                  </a:cubicBezTo>
                  <a:cubicBezTo>
                    <a:pt x="67861" y="162898"/>
                    <a:pt x="68519" y="156516"/>
                    <a:pt x="69471" y="150192"/>
                  </a:cubicBezTo>
                  <a:cubicBezTo>
                    <a:pt x="33778" y="141136"/>
                    <a:pt x="12185" y="104860"/>
                    <a:pt x="21241" y="69167"/>
                  </a:cubicBezTo>
                  <a:cubicBezTo>
                    <a:pt x="28729" y="39653"/>
                    <a:pt x="55262" y="18961"/>
                    <a:pt x="85711" y="18889"/>
                  </a:cubicBezTo>
                  <a:close/>
                </a:path>
              </a:pathLst>
            </a:custGeom>
            <a:grpFill/>
            <a:ln w="952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2" name="Freeform: Shape 42">
              <a:extLst>
                <a:ext uri="{FF2B5EF4-FFF2-40B4-BE49-F238E27FC236}">
                  <a16:creationId xmlns:a16="http://schemas.microsoft.com/office/drawing/2014/main" id="{DB557BCA-8117-58F4-20AF-5EC5F8C14ADB}"/>
                </a:ext>
              </a:extLst>
            </p:cNvPr>
            <p:cNvSpPr/>
            <p:nvPr/>
          </p:nvSpPr>
          <p:spPr>
            <a:xfrm>
              <a:off x="12560274" y="1381749"/>
              <a:ext cx="154238" cy="170478"/>
            </a:xfrm>
            <a:custGeom>
              <a:avLst/>
              <a:gdLst>
                <a:gd name="connsiteX0" fmla="*/ 102032 w 154238"/>
                <a:gd name="connsiteY0" fmla="*/ 9506 h 170478"/>
                <a:gd name="connsiteX1" fmla="*/ 19774 w 154238"/>
                <a:gd name="connsiteY1" fmla="*/ 49701 h 170478"/>
                <a:gd name="connsiteX2" fmla="*/ 0 w 154238"/>
                <a:gd name="connsiteY2" fmla="*/ 89516 h 170478"/>
                <a:gd name="connsiteX3" fmla="*/ 0 w 154238"/>
                <a:gd name="connsiteY3" fmla="*/ 170478 h 170478"/>
                <a:gd name="connsiteX4" fmla="*/ 19050 w 154238"/>
                <a:gd name="connsiteY4" fmla="*/ 170478 h 170478"/>
                <a:gd name="connsiteX5" fmla="*/ 19050 w 154238"/>
                <a:gd name="connsiteY5" fmla="*/ 89516 h 170478"/>
                <a:gd name="connsiteX6" fmla="*/ 31328 w 154238"/>
                <a:gd name="connsiteY6" fmla="*/ 64846 h 170478"/>
                <a:gd name="connsiteX7" fmla="*/ 107156 w 154238"/>
                <a:gd name="connsiteY7" fmla="*/ 27870 h 170478"/>
                <a:gd name="connsiteX8" fmla="*/ 154238 w 154238"/>
                <a:gd name="connsiteY8" fmla="*/ 18974 h 170478"/>
                <a:gd name="connsiteX9" fmla="*/ 152657 w 154238"/>
                <a:gd name="connsiteY9" fmla="*/ 0 h 170478"/>
                <a:gd name="connsiteX10" fmla="*/ 102032 w 154238"/>
                <a:gd name="connsiteY10" fmla="*/ 9506 h 170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238" h="170478">
                  <a:moveTo>
                    <a:pt x="102032" y="9506"/>
                  </a:moveTo>
                  <a:cubicBezTo>
                    <a:pt x="72540" y="18165"/>
                    <a:pt x="44727" y="31755"/>
                    <a:pt x="19774" y="49701"/>
                  </a:cubicBezTo>
                  <a:cubicBezTo>
                    <a:pt x="7532" y="59325"/>
                    <a:pt x="270" y="73946"/>
                    <a:pt x="0" y="89516"/>
                  </a:cubicBezTo>
                  <a:lnTo>
                    <a:pt x="0" y="170478"/>
                  </a:lnTo>
                  <a:lnTo>
                    <a:pt x="19050" y="170478"/>
                  </a:lnTo>
                  <a:lnTo>
                    <a:pt x="19050" y="89516"/>
                  </a:lnTo>
                  <a:cubicBezTo>
                    <a:pt x="19265" y="79875"/>
                    <a:pt x="23766" y="70832"/>
                    <a:pt x="31328" y="64846"/>
                  </a:cubicBezTo>
                  <a:cubicBezTo>
                    <a:pt x="54345" y="48345"/>
                    <a:pt x="79980" y="35844"/>
                    <a:pt x="107156" y="27870"/>
                  </a:cubicBezTo>
                  <a:cubicBezTo>
                    <a:pt x="122561" y="23540"/>
                    <a:pt x="138315" y="20563"/>
                    <a:pt x="154238" y="18974"/>
                  </a:cubicBezTo>
                  <a:cubicBezTo>
                    <a:pt x="153486" y="12697"/>
                    <a:pt x="152933" y="6372"/>
                    <a:pt x="152657" y="0"/>
                  </a:cubicBezTo>
                  <a:cubicBezTo>
                    <a:pt x="135536" y="1681"/>
                    <a:pt x="118597" y="4862"/>
                    <a:pt x="102032" y="9506"/>
                  </a:cubicBezTo>
                  <a:close/>
                </a:path>
              </a:pathLst>
            </a:custGeom>
            <a:grpFill/>
            <a:ln w="952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3" name="Freeform: Shape 43">
              <a:extLst>
                <a:ext uri="{FF2B5EF4-FFF2-40B4-BE49-F238E27FC236}">
                  <a16:creationId xmlns:a16="http://schemas.microsoft.com/office/drawing/2014/main" id="{17092F29-7890-8048-A55D-C5A606E565DD}"/>
                </a:ext>
              </a:extLst>
            </p:cNvPr>
            <p:cNvSpPr/>
            <p:nvPr/>
          </p:nvSpPr>
          <p:spPr>
            <a:xfrm>
              <a:off x="12788874" y="1564581"/>
              <a:ext cx="33232" cy="99612"/>
            </a:xfrm>
            <a:custGeom>
              <a:avLst/>
              <a:gdLst>
                <a:gd name="connsiteX0" fmla="*/ 0 w 33232"/>
                <a:gd name="connsiteY0" fmla="*/ 37700 h 99612"/>
                <a:gd name="connsiteX1" fmla="*/ 0 w 33232"/>
                <a:gd name="connsiteY1" fmla="*/ 99612 h 99612"/>
                <a:gd name="connsiteX2" fmla="*/ 19050 w 33232"/>
                <a:gd name="connsiteY2" fmla="*/ 99612 h 99612"/>
                <a:gd name="connsiteX3" fmla="*/ 19050 w 33232"/>
                <a:gd name="connsiteY3" fmla="*/ 37700 h 99612"/>
                <a:gd name="connsiteX4" fmla="*/ 31328 w 33232"/>
                <a:gd name="connsiteY4" fmla="*/ 13011 h 99612"/>
                <a:gd name="connsiteX5" fmla="*/ 33233 w 33232"/>
                <a:gd name="connsiteY5" fmla="*/ 11706 h 99612"/>
                <a:gd name="connsiteX6" fmla="*/ 17345 w 33232"/>
                <a:gd name="connsiteY6" fmla="*/ 0 h 99612"/>
                <a:gd name="connsiteX7" fmla="*/ 0 w 33232"/>
                <a:gd name="connsiteY7" fmla="*/ 37700 h 9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32" h="99612">
                  <a:moveTo>
                    <a:pt x="0" y="37700"/>
                  </a:moveTo>
                  <a:lnTo>
                    <a:pt x="0" y="99612"/>
                  </a:lnTo>
                  <a:lnTo>
                    <a:pt x="19050" y="99612"/>
                  </a:lnTo>
                  <a:lnTo>
                    <a:pt x="19050" y="37700"/>
                  </a:lnTo>
                  <a:cubicBezTo>
                    <a:pt x="19260" y="28052"/>
                    <a:pt x="23761" y="19000"/>
                    <a:pt x="31328" y="13011"/>
                  </a:cubicBezTo>
                  <a:cubicBezTo>
                    <a:pt x="31947" y="12554"/>
                    <a:pt x="32652" y="12154"/>
                    <a:pt x="33233" y="11706"/>
                  </a:cubicBezTo>
                  <a:cubicBezTo>
                    <a:pt x="27794" y="8039"/>
                    <a:pt x="22508" y="4086"/>
                    <a:pt x="17345" y="0"/>
                  </a:cubicBezTo>
                  <a:cubicBezTo>
                    <a:pt x="6526" y="9574"/>
                    <a:pt x="231" y="23255"/>
                    <a:pt x="0" y="37700"/>
                  </a:cubicBezTo>
                  <a:close/>
                </a:path>
              </a:pathLst>
            </a:custGeom>
            <a:grpFill/>
            <a:ln w="952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571EB134-E2B3-252C-3F10-5461AC4CB84D}"/>
              </a:ext>
            </a:extLst>
          </p:cNvPr>
          <p:cNvSpPr>
            <a:spLocks noGrp="1"/>
          </p:cNvSpPr>
          <p:nvPr>
            <p:ph type="title"/>
          </p:nvPr>
        </p:nvSpPr>
        <p:spPr>
          <a:xfrm>
            <a:off x="279440" y="246342"/>
            <a:ext cx="10515600" cy="768350"/>
          </a:xfrm>
        </p:spPr>
        <p:txBody>
          <a:bodyPr>
            <a:normAutofit/>
          </a:bodyPr>
          <a:lstStyle/>
          <a:p>
            <a:pPr defTabSz="457200">
              <a:lnSpc>
                <a:spcPct val="107000"/>
              </a:lnSpc>
              <a:spcAft>
                <a:spcPts val="800"/>
              </a:spcAft>
              <a:tabLst>
                <a:tab pos="457200" algn="l"/>
              </a:tabLst>
            </a:pPr>
            <a:r>
              <a:rPr lang="en-GB" sz="2800" b="1" dirty="0">
                <a:solidFill>
                  <a:srgbClr val="CC9900"/>
                </a:solidFill>
                <a:effectLst>
                  <a:innerShdw blurRad="63500" dist="50800" dir="13500000">
                    <a:prstClr val="black">
                      <a:alpha val="50000"/>
                    </a:prstClr>
                  </a:innerShdw>
                </a:effectLst>
                <a:latin typeface="Helvetica" panose="020B0604020202020204" pitchFamily="34" charset="0"/>
                <a:ea typeface="+mn-ea"/>
                <a:cs typeface="Helvetica" panose="020B0604020202020204" pitchFamily="34" charset="0"/>
              </a:rPr>
              <a:t>Enabling Conditions</a:t>
            </a:r>
          </a:p>
        </p:txBody>
      </p:sp>
      <p:cxnSp>
        <p:nvCxnSpPr>
          <p:cNvPr id="3" name="Straight Connector 2">
            <a:extLst>
              <a:ext uri="{FF2B5EF4-FFF2-40B4-BE49-F238E27FC236}">
                <a16:creationId xmlns:a16="http://schemas.microsoft.com/office/drawing/2014/main" id="{F32870EB-9B2F-785E-E548-4C4BDAFAA026}"/>
              </a:ext>
            </a:extLst>
          </p:cNvPr>
          <p:cNvCxnSpPr>
            <a:cxnSpLocks/>
          </p:cNvCxnSpPr>
          <p:nvPr/>
        </p:nvCxnSpPr>
        <p:spPr>
          <a:xfrm>
            <a:off x="6182900" y="3049130"/>
            <a:ext cx="0" cy="1373320"/>
          </a:xfrm>
          <a:prstGeom prst="line">
            <a:avLst/>
          </a:prstGeom>
          <a:ln>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48F66678-1C4B-A08D-E207-BFCC859A3CAD}"/>
              </a:ext>
            </a:extLst>
          </p:cNvPr>
          <p:cNvPicPr>
            <a:picLocks noChangeAspect="1"/>
          </p:cNvPicPr>
          <p:nvPr/>
        </p:nvPicPr>
        <p:blipFill>
          <a:blip r:embed="rId18"/>
          <a:stretch>
            <a:fillRect/>
          </a:stretch>
        </p:blipFill>
        <p:spPr>
          <a:xfrm>
            <a:off x="4025017" y="206793"/>
            <a:ext cx="4211843" cy="3222207"/>
          </a:xfrm>
          <a:prstGeom prst="rect">
            <a:avLst/>
          </a:prstGeom>
          <a:scene3d>
            <a:camera prst="orthographicFront"/>
            <a:lightRig rig="threePt" dir="t"/>
          </a:scene3d>
          <a:sp3d>
            <a:bevelT/>
          </a:sp3d>
        </p:spPr>
      </p:pic>
      <p:pic>
        <p:nvPicPr>
          <p:cNvPr id="7" name="Picture 6">
            <a:extLst>
              <a:ext uri="{FF2B5EF4-FFF2-40B4-BE49-F238E27FC236}">
                <a16:creationId xmlns:a16="http://schemas.microsoft.com/office/drawing/2014/main" id="{0402EBC0-8280-D83B-4EEC-7469435FED51}"/>
              </a:ext>
            </a:extLst>
          </p:cNvPr>
          <p:cNvPicPr>
            <a:picLocks noChangeAspect="1"/>
          </p:cNvPicPr>
          <p:nvPr/>
        </p:nvPicPr>
        <p:blipFill>
          <a:blip r:embed="rId19"/>
          <a:stretch>
            <a:fillRect/>
          </a:stretch>
        </p:blipFill>
        <p:spPr>
          <a:xfrm>
            <a:off x="7686142" y="3508516"/>
            <a:ext cx="4174569" cy="3204748"/>
          </a:xfrm>
          <a:prstGeom prst="rect">
            <a:avLst/>
          </a:prstGeom>
          <a:scene3d>
            <a:camera prst="orthographicFront"/>
            <a:lightRig rig="threePt" dir="t"/>
          </a:scene3d>
          <a:sp3d>
            <a:bevelT/>
          </a:sp3d>
        </p:spPr>
      </p:pic>
      <p:sp>
        <p:nvSpPr>
          <p:cNvPr id="11" name="TextBox 10">
            <a:extLst>
              <a:ext uri="{FF2B5EF4-FFF2-40B4-BE49-F238E27FC236}">
                <a16:creationId xmlns:a16="http://schemas.microsoft.com/office/drawing/2014/main" id="{5A339B0D-FE89-2D39-5178-704563071117}"/>
              </a:ext>
            </a:extLst>
          </p:cNvPr>
          <p:cNvSpPr txBox="1"/>
          <p:nvPr/>
        </p:nvSpPr>
        <p:spPr>
          <a:xfrm>
            <a:off x="8526144" y="1217731"/>
            <a:ext cx="3334567" cy="1200329"/>
          </a:xfrm>
          <a:prstGeom prst="rect">
            <a:avLst/>
          </a:prstGeom>
          <a:noFill/>
        </p:spPr>
        <p:txBody>
          <a:bodyPr wrap="none" rtlCol="0">
            <a:spAutoFit/>
          </a:bodyPr>
          <a:lstStyle/>
          <a:p>
            <a:pPr marL="285750" indent="-285750">
              <a:buFont typeface="Arial" panose="020B0604020202020204" pitchFamily="34" charset="0"/>
              <a:buChar char="•"/>
            </a:pPr>
            <a:r>
              <a:rPr lang="en-GB" sz="2400" dirty="0">
                <a:latin typeface="Helvetica" panose="020B0604020202020204" pitchFamily="34" charset="0"/>
                <a:cs typeface="Helvetica" panose="020B0604020202020204" pitchFamily="34" charset="0"/>
              </a:rPr>
              <a:t>Quiet areas</a:t>
            </a:r>
          </a:p>
          <a:p>
            <a:pPr marL="285750" indent="-285750">
              <a:buFont typeface="Arial" panose="020B0604020202020204" pitchFamily="34" charset="0"/>
              <a:buChar char="•"/>
            </a:pPr>
            <a:r>
              <a:rPr lang="en-GB" sz="2400" dirty="0">
                <a:latin typeface="Helvetica" panose="020B0604020202020204" pitchFamily="34" charset="0"/>
                <a:cs typeface="Helvetica" panose="020B0604020202020204" pitchFamily="34" charset="0"/>
              </a:rPr>
              <a:t>Soft lighting</a:t>
            </a:r>
          </a:p>
          <a:p>
            <a:pPr marL="285750" indent="-285750">
              <a:buFont typeface="Arial" panose="020B0604020202020204" pitchFamily="34" charset="0"/>
              <a:buChar char="•"/>
            </a:pPr>
            <a:r>
              <a:rPr lang="en-GB" sz="2400" dirty="0">
                <a:latin typeface="Helvetica" panose="020B0604020202020204" pitchFamily="34" charset="0"/>
                <a:cs typeface="Helvetica" panose="020B0604020202020204" pitchFamily="34" charset="0"/>
              </a:rPr>
              <a:t>Collaborative spaces</a:t>
            </a:r>
          </a:p>
        </p:txBody>
      </p:sp>
      <p:sp>
        <p:nvSpPr>
          <p:cNvPr id="15" name="TextBox 14">
            <a:extLst>
              <a:ext uri="{FF2B5EF4-FFF2-40B4-BE49-F238E27FC236}">
                <a16:creationId xmlns:a16="http://schemas.microsoft.com/office/drawing/2014/main" id="{456626A5-71CB-F67B-E518-F71D07C04215}"/>
              </a:ext>
            </a:extLst>
          </p:cNvPr>
          <p:cNvSpPr txBox="1"/>
          <p:nvPr/>
        </p:nvSpPr>
        <p:spPr>
          <a:xfrm>
            <a:off x="3758388" y="4739031"/>
            <a:ext cx="3812262" cy="1200329"/>
          </a:xfrm>
          <a:prstGeom prst="rect">
            <a:avLst/>
          </a:prstGeom>
          <a:noFill/>
        </p:spPr>
        <p:txBody>
          <a:bodyPr wrap="none" rtlCol="0">
            <a:spAutoFit/>
          </a:bodyPr>
          <a:lstStyle/>
          <a:p>
            <a:pPr marL="285750" indent="-285750">
              <a:buFont typeface="Arial" panose="020B0604020202020204" pitchFamily="34" charset="0"/>
              <a:buChar char="•"/>
            </a:pPr>
            <a:r>
              <a:rPr lang="en-GB" sz="2400" dirty="0">
                <a:latin typeface="Helvetica" panose="020B0604020202020204" pitchFamily="34" charset="0"/>
                <a:cs typeface="Helvetica" panose="020B0604020202020204" pitchFamily="34" charset="0"/>
              </a:rPr>
              <a:t>Remote working</a:t>
            </a:r>
          </a:p>
          <a:p>
            <a:pPr marL="285750" indent="-285750">
              <a:buFont typeface="Arial" panose="020B0604020202020204" pitchFamily="34" charset="0"/>
              <a:buChar char="•"/>
            </a:pPr>
            <a:r>
              <a:rPr lang="en-GB" sz="2400" dirty="0">
                <a:latin typeface="Helvetica" panose="020B0604020202020204" pitchFamily="34" charset="0"/>
                <a:cs typeface="Helvetica" panose="020B0604020202020204" pitchFamily="34" charset="0"/>
              </a:rPr>
              <a:t>Flexible rotations</a:t>
            </a:r>
          </a:p>
          <a:p>
            <a:pPr marL="285750" indent="-285750">
              <a:buFont typeface="Arial" panose="020B0604020202020204" pitchFamily="34" charset="0"/>
              <a:buChar char="•"/>
            </a:pPr>
            <a:r>
              <a:rPr lang="en-GB" sz="2400" dirty="0">
                <a:latin typeface="Helvetica" panose="020B0604020202020204" pitchFamily="34" charset="0"/>
                <a:cs typeface="Helvetica" panose="020B0604020202020204" pitchFamily="34" charset="0"/>
              </a:rPr>
              <a:t>Customised workspaces</a:t>
            </a:r>
          </a:p>
        </p:txBody>
      </p:sp>
    </p:spTree>
    <p:extLst>
      <p:ext uri="{BB962C8B-B14F-4D97-AF65-F5344CB8AC3E}">
        <p14:creationId xmlns:p14="http://schemas.microsoft.com/office/powerpoint/2010/main" val="34288510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wipe(left)">
                                      <p:cBhvr>
                                        <p:cTn id="13" dur="500"/>
                                        <p:tgtEl>
                                          <p:spTgt spid="11">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1">
                                            <p:txEl>
                                              <p:pRg st="1" end="1"/>
                                            </p:txEl>
                                          </p:spTgt>
                                        </p:tgtEl>
                                        <p:attrNameLst>
                                          <p:attrName>style.visibility</p:attrName>
                                        </p:attrNameLst>
                                      </p:cBhvr>
                                      <p:to>
                                        <p:strVal val="visible"/>
                                      </p:to>
                                    </p:set>
                                    <p:animEffect transition="in" filter="wipe(left)">
                                      <p:cBhvr>
                                        <p:cTn id="18" dur="500"/>
                                        <p:tgtEl>
                                          <p:spTgt spid="11">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1">
                                            <p:txEl>
                                              <p:pRg st="2" end="2"/>
                                            </p:txEl>
                                          </p:spTgt>
                                        </p:tgtEl>
                                        <p:attrNameLst>
                                          <p:attrName>style.visibility</p:attrName>
                                        </p:attrNameLst>
                                      </p:cBhvr>
                                      <p:to>
                                        <p:strVal val="visible"/>
                                      </p:to>
                                    </p:set>
                                    <p:animEffect transition="in" filter="wipe(left)">
                                      <p:cBhvr>
                                        <p:cTn id="23" dur="500"/>
                                        <p:tgtEl>
                                          <p:spTgt spid="11">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ppt_x"/>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5">
                                            <p:txEl>
                                              <p:pRg st="0" end="0"/>
                                            </p:txEl>
                                          </p:spTgt>
                                        </p:tgtEl>
                                        <p:attrNameLst>
                                          <p:attrName>style.visibility</p:attrName>
                                        </p:attrNameLst>
                                      </p:cBhvr>
                                      <p:to>
                                        <p:strVal val="visible"/>
                                      </p:to>
                                    </p:set>
                                    <p:animEffect transition="in" filter="wipe(left)">
                                      <p:cBhvr>
                                        <p:cTn id="34" dur="500"/>
                                        <p:tgtEl>
                                          <p:spTgt spid="15">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5">
                                            <p:txEl>
                                              <p:pRg st="1" end="1"/>
                                            </p:txEl>
                                          </p:spTgt>
                                        </p:tgtEl>
                                        <p:attrNameLst>
                                          <p:attrName>style.visibility</p:attrName>
                                        </p:attrNameLst>
                                      </p:cBhvr>
                                      <p:to>
                                        <p:strVal val="visible"/>
                                      </p:to>
                                    </p:set>
                                    <p:animEffect transition="in" filter="wipe(left)">
                                      <p:cBhvr>
                                        <p:cTn id="39" dur="500"/>
                                        <p:tgtEl>
                                          <p:spTgt spid="15">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5">
                                            <p:txEl>
                                              <p:pRg st="2" end="2"/>
                                            </p:txEl>
                                          </p:spTgt>
                                        </p:tgtEl>
                                        <p:attrNameLst>
                                          <p:attrName>style.visibility</p:attrName>
                                        </p:attrNameLst>
                                      </p:cBhvr>
                                      <p:to>
                                        <p:strVal val="visible"/>
                                      </p:to>
                                    </p:set>
                                    <p:animEffect transition="in" filter="wipe(left)">
                                      <p:cBhvr>
                                        <p:cTn id="44"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60D2F0-7AE6-56FD-4F9F-C981F7481044}"/>
            </a:ext>
          </a:extLst>
        </p:cNvPr>
        <p:cNvGrpSpPr/>
        <p:nvPr/>
      </p:nvGrpSpPr>
      <p:grpSpPr>
        <a:xfrm>
          <a:off x="0" y="0"/>
          <a:ext cx="0" cy="0"/>
          <a:chOff x="0" y="0"/>
          <a:chExt cx="0" cy="0"/>
        </a:xfrm>
      </p:grpSpPr>
      <p:grpSp>
        <p:nvGrpSpPr>
          <p:cNvPr id="5" name="Grupo 2213">
            <a:extLst>
              <a:ext uri="{FF2B5EF4-FFF2-40B4-BE49-F238E27FC236}">
                <a16:creationId xmlns:a16="http://schemas.microsoft.com/office/drawing/2014/main" id="{677C3D0C-A193-AE7B-CF79-1B52374ABC03}"/>
              </a:ext>
            </a:extLst>
          </p:cNvPr>
          <p:cNvGrpSpPr/>
          <p:nvPr/>
        </p:nvGrpSpPr>
        <p:grpSpPr>
          <a:xfrm>
            <a:off x="13865280" y="3719879"/>
            <a:ext cx="2946325" cy="2691508"/>
            <a:chOff x="1580220" y="3278027"/>
            <a:chExt cx="2326048" cy="2011680"/>
          </a:xfrm>
        </p:grpSpPr>
        <p:pic>
          <p:nvPicPr>
            <p:cNvPr id="911" name="Gráfico 2214">
              <a:extLst>
                <a:ext uri="{FF2B5EF4-FFF2-40B4-BE49-F238E27FC236}">
                  <a16:creationId xmlns:a16="http://schemas.microsoft.com/office/drawing/2014/main" id="{C2DF3904-3572-D53D-1B8B-FF71646A39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80220" y="3278027"/>
              <a:ext cx="2326048" cy="2011680"/>
            </a:xfrm>
            <a:prstGeom prst="rect">
              <a:avLst/>
            </a:prstGeom>
          </p:spPr>
        </p:pic>
        <p:pic>
          <p:nvPicPr>
            <p:cNvPr id="912" name="Gráfico 2215">
              <a:extLst>
                <a:ext uri="{FF2B5EF4-FFF2-40B4-BE49-F238E27FC236}">
                  <a16:creationId xmlns:a16="http://schemas.microsoft.com/office/drawing/2014/main" id="{2D003C71-6728-5041-4E46-E0F4DCD62BE6}"/>
                </a:ext>
              </a:extLst>
            </p:cNvPr>
            <p:cNvPicPr>
              <a:picLocks noChangeAspect="1"/>
            </p:cNvPicPr>
            <p:nvPr/>
          </p:nvPicPr>
          <p:blipFill>
            <a:blip r:embed="rId3">
              <a:extLst>
                <a:ext uri="{96DAC541-7B7A-43D3-8B79-37D633B846F1}">
                  <asvg:svgBlip xmlns:asvg="http://schemas.microsoft.com/office/drawing/2016/SVG/main" r:embed="rId5"/>
                </a:ext>
              </a:extLst>
            </a:blip>
            <a:stretch>
              <a:fillRect/>
            </a:stretch>
          </p:blipFill>
          <p:spPr>
            <a:xfrm>
              <a:off x="1634054" y="3321643"/>
              <a:ext cx="2220319" cy="1920240"/>
            </a:xfrm>
            <a:prstGeom prst="rect">
              <a:avLst/>
            </a:prstGeom>
          </p:spPr>
        </p:pic>
      </p:grpSp>
      <p:grpSp>
        <p:nvGrpSpPr>
          <p:cNvPr id="6" name="Grupo 2216">
            <a:extLst>
              <a:ext uri="{FF2B5EF4-FFF2-40B4-BE49-F238E27FC236}">
                <a16:creationId xmlns:a16="http://schemas.microsoft.com/office/drawing/2014/main" id="{8540B29D-98AA-8871-27AC-9E40443FC12F}"/>
              </a:ext>
            </a:extLst>
          </p:cNvPr>
          <p:cNvGrpSpPr/>
          <p:nvPr/>
        </p:nvGrpSpPr>
        <p:grpSpPr>
          <a:xfrm>
            <a:off x="14030206" y="3788003"/>
            <a:ext cx="2697453" cy="2500161"/>
            <a:chOff x="1690509" y="3352193"/>
            <a:chExt cx="2129570" cy="1868664"/>
          </a:xfrm>
          <a:solidFill>
            <a:schemeClr val="accent5"/>
          </a:solidFill>
        </p:grpSpPr>
        <p:grpSp>
          <p:nvGrpSpPr>
            <p:cNvPr id="749" name="Grupo 2217">
              <a:extLst>
                <a:ext uri="{FF2B5EF4-FFF2-40B4-BE49-F238E27FC236}">
                  <a16:creationId xmlns:a16="http://schemas.microsoft.com/office/drawing/2014/main" id="{4B29392D-1A84-2DF5-E79C-7624B4DAA910}"/>
                </a:ext>
              </a:extLst>
            </p:cNvPr>
            <p:cNvGrpSpPr/>
            <p:nvPr/>
          </p:nvGrpSpPr>
          <p:grpSpPr>
            <a:xfrm>
              <a:off x="1690509" y="3364799"/>
              <a:ext cx="2109854" cy="1828980"/>
              <a:chOff x="6964785" y="2744074"/>
              <a:chExt cx="4004309" cy="3468052"/>
            </a:xfrm>
            <a:grpFill/>
          </p:grpSpPr>
          <p:grpSp>
            <p:nvGrpSpPr>
              <p:cNvPr id="752" name="Gráfico 436">
                <a:extLst>
                  <a:ext uri="{FF2B5EF4-FFF2-40B4-BE49-F238E27FC236}">
                    <a16:creationId xmlns:a16="http://schemas.microsoft.com/office/drawing/2014/main" id="{610A1B32-BC9C-4FED-B78A-23FA3E4B1043}"/>
                  </a:ext>
                </a:extLst>
              </p:cNvPr>
              <p:cNvGrpSpPr/>
              <p:nvPr/>
            </p:nvGrpSpPr>
            <p:grpSpPr>
              <a:xfrm>
                <a:off x="7965862" y="6096874"/>
                <a:ext cx="2001202" cy="115252"/>
                <a:chOff x="7965862" y="6096874"/>
                <a:chExt cx="2001202" cy="115252"/>
              </a:xfrm>
              <a:grpFill/>
            </p:grpSpPr>
            <p:sp>
              <p:nvSpPr>
                <p:cNvPr id="886" name="Forma libre: forma 2354">
                  <a:extLst>
                    <a:ext uri="{FF2B5EF4-FFF2-40B4-BE49-F238E27FC236}">
                      <a16:creationId xmlns:a16="http://schemas.microsoft.com/office/drawing/2014/main" id="{BD06085C-FBA4-3108-D1A5-AF3540F051A4}"/>
                    </a:ext>
                  </a:extLst>
                </p:cNvPr>
                <p:cNvSpPr/>
                <p:nvPr/>
              </p:nvSpPr>
              <p:spPr>
                <a:xfrm>
                  <a:off x="7965862" y="6096874"/>
                  <a:ext cx="2001202" cy="114300"/>
                </a:xfrm>
                <a:custGeom>
                  <a:avLst/>
                  <a:gdLst>
                    <a:gd name="connsiteX0" fmla="*/ 1935480 w 2001202"/>
                    <a:gd name="connsiteY0" fmla="*/ 0 h 114300"/>
                    <a:gd name="connsiteX1" fmla="*/ 2001203 w 2001202"/>
                    <a:gd name="connsiteY1" fmla="*/ 114300 h 114300"/>
                    <a:gd name="connsiteX2" fmla="*/ 0 w 2001202"/>
                    <a:gd name="connsiteY2" fmla="*/ 114300 h 114300"/>
                    <a:gd name="connsiteX3" fmla="*/ 65723 w 2001202"/>
                    <a:gd name="connsiteY3" fmla="*/ 0 h 114300"/>
                    <a:gd name="connsiteX4" fmla="*/ 1935480 w 2001202"/>
                    <a:gd name="connsiteY4" fmla="*/ 0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202" h="114300">
                      <a:moveTo>
                        <a:pt x="1935480" y="0"/>
                      </a:moveTo>
                      <a:cubicBezTo>
                        <a:pt x="1971675" y="62865"/>
                        <a:pt x="2001203" y="114300"/>
                        <a:pt x="2001203" y="114300"/>
                      </a:cubicBezTo>
                      <a:lnTo>
                        <a:pt x="0" y="114300"/>
                      </a:lnTo>
                      <a:cubicBezTo>
                        <a:pt x="0" y="114300"/>
                        <a:pt x="29527" y="62865"/>
                        <a:pt x="65723" y="0"/>
                      </a:cubicBezTo>
                      <a:cubicBezTo>
                        <a:pt x="65723" y="0"/>
                        <a:pt x="1935480" y="0"/>
                        <a:pt x="1935480" y="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87" name="Gráfico 436">
                  <a:extLst>
                    <a:ext uri="{FF2B5EF4-FFF2-40B4-BE49-F238E27FC236}">
                      <a16:creationId xmlns:a16="http://schemas.microsoft.com/office/drawing/2014/main" id="{8EA96626-6886-C857-3764-286E8445372F}"/>
                    </a:ext>
                  </a:extLst>
                </p:cNvPr>
                <p:cNvGrpSpPr/>
                <p:nvPr/>
              </p:nvGrpSpPr>
              <p:grpSpPr>
                <a:xfrm>
                  <a:off x="7965862" y="6096874"/>
                  <a:ext cx="2001202" cy="115252"/>
                  <a:chOff x="7965862" y="6096874"/>
                  <a:chExt cx="2001202" cy="115252"/>
                </a:xfrm>
                <a:grpFill/>
              </p:grpSpPr>
              <p:sp>
                <p:nvSpPr>
                  <p:cNvPr id="888" name="Forma libre: forma 2356">
                    <a:extLst>
                      <a:ext uri="{FF2B5EF4-FFF2-40B4-BE49-F238E27FC236}">
                        <a16:creationId xmlns:a16="http://schemas.microsoft.com/office/drawing/2014/main" id="{C86C5074-49AA-7872-068F-C9DAF718A139}"/>
                      </a:ext>
                    </a:extLst>
                  </p:cNvPr>
                  <p:cNvSpPr/>
                  <p:nvPr/>
                </p:nvSpPr>
                <p:spPr>
                  <a:xfrm>
                    <a:off x="8031585" y="6096874"/>
                    <a:ext cx="1870709" cy="952"/>
                  </a:xfrm>
                  <a:custGeom>
                    <a:avLst/>
                    <a:gdLst>
                      <a:gd name="connsiteX0" fmla="*/ 0 w 1870709"/>
                      <a:gd name="connsiteY0" fmla="*/ 0 h 952"/>
                      <a:gd name="connsiteX1" fmla="*/ 1869757 w 1870709"/>
                      <a:gd name="connsiteY1" fmla="*/ 0 h 952"/>
                      <a:gd name="connsiteX2" fmla="*/ 1870710 w 1870709"/>
                      <a:gd name="connsiteY2" fmla="*/ 953 h 952"/>
                      <a:gd name="connsiteX3" fmla="*/ 0 w 1870709"/>
                      <a:gd name="connsiteY3" fmla="*/ 0 h 952"/>
                      <a:gd name="connsiteX4" fmla="*/ 0 w 1870709"/>
                      <a:gd name="connsiteY4" fmla="*/ 0 h 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709" h="952">
                        <a:moveTo>
                          <a:pt x="0" y="0"/>
                        </a:moveTo>
                        <a:lnTo>
                          <a:pt x="1869757" y="0"/>
                        </a:lnTo>
                        <a:cubicBezTo>
                          <a:pt x="1869757" y="0"/>
                          <a:pt x="1869757" y="953"/>
                          <a:pt x="1870710" y="953"/>
                        </a:cubicBezTo>
                        <a:lnTo>
                          <a:pt x="0" y="0"/>
                        </a:lnTo>
                        <a:cubicBezTo>
                          <a:pt x="0" y="953"/>
                          <a:pt x="0" y="0"/>
                          <a:pt x="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9" name="Forma libre: forma 2357">
                    <a:extLst>
                      <a:ext uri="{FF2B5EF4-FFF2-40B4-BE49-F238E27FC236}">
                        <a16:creationId xmlns:a16="http://schemas.microsoft.com/office/drawing/2014/main" id="{23A80CD0-35E0-D545-42A1-A20A5F06DD6F}"/>
                      </a:ext>
                    </a:extLst>
                  </p:cNvPr>
                  <p:cNvSpPr/>
                  <p:nvPr/>
                </p:nvSpPr>
                <p:spPr>
                  <a:xfrm>
                    <a:off x="8027774" y="6097826"/>
                    <a:ext cx="1875472" cy="3809"/>
                  </a:xfrm>
                  <a:custGeom>
                    <a:avLst/>
                    <a:gdLst>
                      <a:gd name="connsiteX0" fmla="*/ 2858 w 1875472"/>
                      <a:gd name="connsiteY0" fmla="*/ 0 h 3809"/>
                      <a:gd name="connsiteX1" fmla="*/ 1873567 w 1875472"/>
                      <a:gd name="connsiteY1" fmla="*/ 0 h 3809"/>
                      <a:gd name="connsiteX2" fmla="*/ 1875473 w 1875472"/>
                      <a:gd name="connsiteY2" fmla="*/ 3810 h 3809"/>
                      <a:gd name="connsiteX3" fmla="*/ 0 w 1875472"/>
                      <a:gd name="connsiteY3" fmla="*/ 3810 h 3809"/>
                      <a:gd name="connsiteX4" fmla="*/ 2858 w 1875472"/>
                      <a:gd name="connsiteY4" fmla="*/ 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472" h="3809">
                        <a:moveTo>
                          <a:pt x="2858" y="0"/>
                        </a:moveTo>
                        <a:lnTo>
                          <a:pt x="1873567" y="0"/>
                        </a:lnTo>
                        <a:cubicBezTo>
                          <a:pt x="1874520" y="953"/>
                          <a:pt x="1875473" y="2857"/>
                          <a:pt x="1875473" y="3810"/>
                        </a:cubicBezTo>
                        <a:lnTo>
                          <a:pt x="0" y="3810"/>
                        </a:lnTo>
                        <a:cubicBezTo>
                          <a:pt x="1905" y="2857"/>
                          <a:pt x="2858" y="953"/>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0" name="Forma libre: forma 2358">
                    <a:extLst>
                      <a:ext uri="{FF2B5EF4-FFF2-40B4-BE49-F238E27FC236}">
                        <a16:creationId xmlns:a16="http://schemas.microsoft.com/office/drawing/2014/main" id="{0BBDAB4F-30DD-3284-B816-1ADC00F58EDC}"/>
                      </a:ext>
                    </a:extLst>
                  </p:cNvPr>
                  <p:cNvSpPr/>
                  <p:nvPr/>
                </p:nvSpPr>
                <p:spPr>
                  <a:xfrm>
                    <a:off x="8026822" y="6101636"/>
                    <a:ext cx="1879282" cy="3809"/>
                  </a:xfrm>
                  <a:custGeom>
                    <a:avLst/>
                    <a:gdLst>
                      <a:gd name="connsiteX0" fmla="*/ 1905 w 1879282"/>
                      <a:gd name="connsiteY0" fmla="*/ 0 h 3809"/>
                      <a:gd name="connsiteX1" fmla="*/ 1877378 w 1879282"/>
                      <a:gd name="connsiteY1" fmla="*/ 0 h 3809"/>
                      <a:gd name="connsiteX2" fmla="*/ 1879282 w 1879282"/>
                      <a:gd name="connsiteY2" fmla="*/ 3810 h 3809"/>
                      <a:gd name="connsiteX3" fmla="*/ 0 w 1879282"/>
                      <a:gd name="connsiteY3" fmla="*/ 3810 h 3809"/>
                      <a:gd name="connsiteX4" fmla="*/ 1905 w 1879282"/>
                      <a:gd name="connsiteY4" fmla="*/ 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282" h="3809">
                        <a:moveTo>
                          <a:pt x="1905" y="0"/>
                        </a:moveTo>
                        <a:lnTo>
                          <a:pt x="1877378" y="0"/>
                        </a:lnTo>
                        <a:cubicBezTo>
                          <a:pt x="1878330" y="953"/>
                          <a:pt x="1879282" y="2857"/>
                          <a:pt x="1879282" y="3810"/>
                        </a:cubicBezTo>
                        <a:lnTo>
                          <a:pt x="0" y="3810"/>
                        </a:lnTo>
                        <a:cubicBezTo>
                          <a:pt x="0" y="2857"/>
                          <a:pt x="952" y="1905"/>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1" name="Forma libre: forma 2359">
                    <a:extLst>
                      <a:ext uri="{FF2B5EF4-FFF2-40B4-BE49-F238E27FC236}">
                        <a16:creationId xmlns:a16="http://schemas.microsoft.com/office/drawing/2014/main" id="{11A1CF1C-92E4-F6F4-A30D-70B6E6D08AC9}"/>
                      </a:ext>
                    </a:extLst>
                  </p:cNvPr>
                  <p:cNvSpPr/>
                  <p:nvPr/>
                </p:nvSpPr>
                <p:spPr>
                  <a:xfrm>
                    <a:off x="8024917" y="6106399"/>
                    <a:ext cx="1884045" cy="2857"/>
                  </a:xfrm>
                  <a:custGeom>
                    <a:avLst/>
                    <a:gdLst>
                      <a:gd name="connsiteX0" fmla="*/ 1905 w 1884045"/>
                      <a:gd name="connsiteY0" fmla="*/ 0 h 2857"/>
                      <a:gd name="connsiteX1" fmla="*/ 1882140 w 1884045"/>
                      <a:gd name="connsiteY1" fmla="*/ 0 h 2857"/>
                      <a:gd name="connsiteX2" fmla="*/ 1884045 w 1884045"/>
                      <a:gd name="connsiteY2" fmla="*/ 2857 h 2857"/>
                      <a:gd name="connsiteX3" fmla="*/ 0 w 1884045"/>
                      <a:gd name="connsiteY3" fmla="*/ 2857 h 2857"/>
                      <a:gd name="connsiteX4" fmla="*/ 1905 w 1884045"/>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4045" h="2857">
                        <a:moveTo>
                          <a:pt x="1905" y="0"/>
                        </a:moveTo>
                        <a:lnTo>
                          <a:pt x="1882140" y="0"/>
                        </a:lnTo>
                        <a:cubicBezTo>
                          <a:pt x="1883093" y="953"/>
                          <a:pt x="1883093" y="1905"/>
                          <a:pt x="1884045" y="2857"/>
                        </a:cubicBezTo>
                        <a:lnTo>
                          <a:pt x="0" y="2857"/>
                        </a:lnTo>
                        <a:cubicBezTo>
                          <a:pt x="0" y="1905"/>
                          <a:pt x="952"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2" name="Forma libre: forma 2360">
                    <a:extLst>
                      <a:ext uri="{FF2B5EF4-FFF2-40B4-BE49-F238E27FC236}">
                        <a16:creationId xmlns:a16="http://schemas.microsoft.com/office/drawing/2014/main" id="{6D95F809-3B5D-052F-A1C6-9F81F8C03C10}"/>
                      </a:ext>
                    </a:extLst>
                  </p:cNvPr>
                  <p:cNvSpPr/>
                  <p:nvPr/>
                </p:nvSpPr>
                <p:spPr>
                  <a:xfrm>
                    <a:off x="8023012" y="6109256"/>
                    <a:ext cx="1887854" cy="2857"/>
                  </a:xfrm>
                  <a:custGeom>
                    <a:avLst/>
                    <a:gdLst>
                      <a:gd name="connsiteX0" fmla="*/ 1905 w 1887854"/>
                      <a:gd name="connsiteY0" fmla="*/ 0 h 2857"/>
                      <a:gd name="connsiteX1" fmla="*/ 1885950 w 1887854"/>
                      <a:gd name="connsiteY1" fmla="*/ 0 h 2857"/>
                      <a:gd name="connsiteX2" fmla="*/ 1887855 w 1887854"/>
                      <a:gd name="connsiteY2" fmla="*/ 2858 h 2857"/>
                      <a:gd name="connsiteX3" fmla="*/ 0 w 1887854"/>
                      <a:gd name="connsiteY3" fmla="*/ 2858 h 2857"/>
                      <a:gd name="connsiteX4" fmla="*/ 1905 w 1887854"/>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7854" h="2857">
                        <a:moveTo>
                          <a:pt x="1905" y="0"/>
                        </a:moveTo>
                        <a:lnTo>
                          <a:pt x="1885950" y="0"/>
                        </a:lnTo>
                        <a:cubicBezTo>
                          <a:pt x="1886903" y="953"/>
                          <a:pt x="1886903" y="1905"/>
                          <a:pt x="1887855" y="2858"/>
                        </a:cubicBezTo>
                        <a:lnTo>
                          <a:pt x="0" y="2858"/>
                        </a:lnTo>
                        <a:cubicBezTo>
                          <a:pt x="0" y="1905"/>
                          <a:pt x="952"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3" name="Forma libre: forma 2361">
                    <a:extLst>
                      <a:ext uri="{FF2B5EF4-FFF2-40B4-BE49-F238E27FC236}">
                        <a16:creationId xmlns:a16="http://schemas.microsoft.com/office/drawing/2014/main" id="{118334CD-B0A4-8CBA-3310-B668E0D846CA}"/>
                      </a:ext>
                    </a:extLst>
                  </p:cNvPr>
                  <p:cNvSpPr/>
                  <p:nvPr/>
                </p:nvSpPr>
                <p:spPr>
                  <a:xfrm>
                    <a:off x="8021107" y="6112114"/>
                    <a:ext cx="1891664" cy="2857"/>
                  </a:xfrm>
                  <a:custGeom>
                    <a:avLst/>
                    <a:gdLst>
                      <a:gd name="connsiteX0" fmla="*/ 1905 w 1891664"/>
                      <a:gd name="connsiteY0" fmla="*/ 0 h 2857"/>
                      <a:gd name="connsiteX1" fmla="*/ 1889760 w 1891664"/>
                      <a:gd name="connsiteY1" fmla="*/ 0 h 2857"/>
                      <a:gd name="connsiteX2" fmla="*/ 1891665 w 1891664"/>
                      <a:gd name="connsiteY2" fmla="*/ 2857 h 2857"/>
                      <a:gd name="connsiteX3" fmla="*/ 0 w 1891664"/>
                      <a:gd name="connsiteY3" fmla="*/ 2857 h 2857"/>
                      <a:gd name="connsiteX4" fmla="*/ 1905 w 1891664"/>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1664" h="2857">
                        <a:moveTo>
                          <a:pt x="1905" y="0"/>
                        </a:moveTo>
                        <a:lnTo>
                          <a:pt x="1889760" y="0"/>
                        </a:lnTo>
                        <a:cubicBezTo>
                          <a:pt x="1890712" y="953"/>
                          <a:pt x="1890712" y="1905"/>
                          <a:pt x="1891665" y="2857"/>
                        </a:cubicBezTo>
                        <a:lnTo>
                          <a:pt x="0" y="2857"/>
                        </a:lnTo>
                        <a:cubicBezTo>
                          <a:pt x="0" y="2857"/>
                          <a:pt x="952"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4" name="Forma libre: forma 2362">
                    <a:extLst>
                      <a:ext uri="{FF2B5EF4-FFF2-40B4-BE49-F238E27FC236}">
                        <a16:creationId xmlns:a16="http://schemas.microsoft.com/office/drawing/2014/main" id="{71714633-6E85-F16E-D742-F9C4325DAFF1}"/>
                      </a:ext>
                    </a:extLst>
                  </p:cNvPr>
                  <p:cNvSpPr/>
                  <p:nvPr/>
                </p:nvSpPr>
                <p:spPr>
                  <a:xfrm>
                    <a:off x="8019202" y="6115924"/>
                    <a:ext cx="1895475" cy="2857"/>
                  </a:xfrm>
                  <a:custGeom>
                    <a:avLst/>
                    <a:gdLst>
                      <a:gd name="connsiteX0" fmla="*/ 1905 w 1895475"/>
                      <a:gd name="connsiteY0" fmla="*/ 0 h 2857"/>
                      <a:gd name="connsiteX1" fmla="*/ 1893570 w 1895475"/>
                      <a:gd name="connsiteY1" fmla="*/ 0 h 2857"/>
                      <a:gd name="connsiteX2" fmla="*/ 1895475 w 1895475"/>
                      <a:gd name="connsiteY2" fmla="*/ 2857 h 2857"/>
                      <a:gd name="connsiteX3" fmla="*/ 0 w 1895475"/>
                      <a:gd name="connsiteY3" fmla="*/ 2857 h 2857"/>
                      <a:gd name="connsiteX4" fmla="*/ 1905 w 1895475"/>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475" h="2857">
                        <a:moveTo>
                          <a:pt x="1905" y="0"/>
                        </a:moveTo>
                        <a:lnTo>
                          <a:pt x="1893570" y="0"/>
                        </a:lnTo>
                        <a:cubicBezTo>
                          <a:pt x="1894523" y="953"/>
                          <a:pt x="1894523" y="1905"/>
                          <a:pt x="1895475" y="2857"/>
                        </a:cubicBezTo>
                        <a:lnTo>
                          <a:pt x="0" y="2857"/>
                        </a:lnTo>
                        <a:cubicBezTo>
                          <a:pt x="953" y="1905"/>
                          <a:pt x="953"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5" name="Forma libre: forma 2363">
                    <a:extLst>
                      <a:ext uri="{FF2B5EF4-FFF2-40B4-BE49-F238E27FC236}">
                        <a16:creationId xmlns:a16="http://schemas.microsoft.com/office/drawing/2014/main" id="{53A232B3-6CCF-8079-3F72-7D4E9EAA0D88}"/>
                      </a:ext>
                    </a:extLst>
                  </p:cNvPr>
                  <p:cNvSpPr/>
                  <p:nvPr/>
                </p:nvSpPr>
                <p:spPr>
                  <a:xfrm>
                    <a:off x="8017297" y="6118781"/>
                    <a:ext cx="1898332" cy="2857"/>
                  </a:xfrm>
                  <a:custGeom>
                    <a:avLst/>
                    <a:gdLst>
                      <a:gd name="connsiteX0" fmla="*/ 1905 w 1898332"/>
                      <a:gd name="connsiteY0" fmla="*/ 0 h 2857"/>
                      <a:gd name="connsiteX1" fmla="*/ 1896428 w 1898332"/>
                      <a:gd name="connsiteY1" fmla="*/ 0 h 2857"/>
                      <a:gd name="connsiteX2" fmla="*/ 1898332 w 1898332"/>
                      <a:gd name="connsiteY2" fmla="*/ 2858 h 2857"/>
                      <a:gd name="connsiteX3" fmla="*/ 0 w 1898332"/>
                      <a:gd name="connsiteY3" fmla="*/ 2858 h 2857"/>
                      <a:gd name="connsiteX4" fmla="*/ 1905 w 1898332"/>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2" h="2857">
                        <a:moveTo>
                          <a:pt x="1905" y="0"/>
                        </a:moveTo>
                        <a:lnTo>
                          <a:pt x="1896428" y="0"/>
                        </a:lnTo>
                        <a:cubicBezTo>
                          <a:pt x="1897380" y="953"/>
                          <a:pt x="1897380" y="1905"/>
                          <a:pt x="1898332" y="2858"/>
                        </a:cubicBezTo>
                        <a:lnTo>
                          <a:pt x="0" y="2858"/>
                        </a:lnTo>
                        <a:cubicBezTo>
                          <a:pt x="952" y="1905"/>
                          <a:pt x="952"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6" name="Forma libre: forma 2364">
                    <a:extLst>
                      <a:ext uri="{FF2B5EF4-FFF2-40B4-BE49-F238E27FC236}">
                        <a16:creationId xmlns:a16="http://schemas.microsoft.com/office/drawing/2014/main" id="{539C0837-A6F6-7C5C-8171-83171FD8107B}"/>
                      </a:ext>
                    </a:extLst>
                  </p:cNvPr>
                  <p:cNvSpPr/>
                  <p:nvPr/>
                </p:nvSpPr>
                <p:spPr>
                  <a:xfrm>
                    <a:off x="8015392" y="6121639"/>
                    <a:ext cx="1902142" cy="2857"/>
                  </a:xfrm>
                  <a:custGeom>
                    <a:avLst/>
                    <a:gdLst>
                      <a:gd name="connsiteX0" fmla="*/ 1905 w 1902142"/>
                      <a:gd name="connsiteY0" fmla="*/ 0 h 2857"/>
                      <a:gd name="connsiteX1" fmla="*/ 1900237 w 1902142"/>
                      <a:gd name="connsiteY1" fmla="*/ 0 h 2857"/>
                      <a:gd name="connsiteX2" fmla="*/ 1902143 w 1902142"/>
                      <a:gd name="connsiteY2" fmla="*/ 2857 h 2857"/>
                      <a:gd name="connsiteX3" fmla="*/ 0 w 1902142"/>
                      <a:gd name="connsiteY3" fmla="*/ 2857 h 2857"/>
                      <a:gd name="connsiteX4" fmla="*/ 1905 w 1902142"/>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2142" h="2857">
                        <a:moveTo>
                          <a:pt x="1905" y="0"/>
                        </a:moveTo>
                        <a:lnTo>
                          <a:pt x="1900237" y="0"/>
                        </a:lnTo>
                        <a:cubicBezTo>
                          <a:pt x="1901190" y="953"/>
                          <a:pt x="1901190" y="1905"/>
                          <a:pt x="1902143" y="2857"/>
                        </a:cubicBezTo>
                        <a:lnTo>
                          <a:pt x="0" y="2857"/>
                        </a:lnTo>
                        <a:cubicBezTo>
                          <a:pt x="952" y="1905"/>
                          <a:pt x="1905"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7" name="Forma libre: forma 2365">
                    <a:extLst>
                      <a:ext uri="{FF2B5EF4-FFF2-40B4-BE49-F238E27FC236}">
                        <a16:creationId xmlns:a16="http://schemas.microsoft.com/office/drawing/2014/main" id="{5881288F-07EA-4892-CFDE-7009DA5B8A64}"/>
                      </a:ext>
                    </a:extLst>
                  </p:cNvPr>
                  <p:cNvSpPr/>
                  <p:nvPr/>
                </p:nvSpPr>
                <p:spPr>
                  <a:xfrm>
                    <a:off x="8014439" y="6124496"/>
                    <a:ext cx="1905000" cy="2857"/>
                  </a:xfrm>
                  <a:custGeom>
                    <a:avLst/>
                    <a:gdLst>
                      <a:gd name="connsiteX0" fmla="*/ 953 w 1905000"/>
                      <a:gd name="connsiteY0" fmla="*/ 0 h 2857"/>
                      <a:gd name="connsiteX1" fmla="*/ 1903095 w 1905000"/>
                      <a:gd name="connsiteY1" fmla="*/ 0 h 2857"/>
                      <a:gd name="connsiteX2" fmla="*/ 1905000 w 1905000"/>
                      <a:gd name="connsiteY2" fmla="*/ 2858 h 2857"/>
                      <a:gd name="connsiteX3" fmla="*/ 0 w 1905000"/>
                      <a:gd name="connsiteY3" fmla="*/ 2858 h 2857"/>
                      <a:gd name="connsiteX4" fmla="*/ 953 w 1905000"/>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0" h="2857">
                        <a:moveTo>
                          <a:pt x="953" y="0"/>
                        </a:moveTo>
                        <a:lnTo>
                          <a:pt x="1903095" y="0"/>
                        </a:lnTo>
                        <a:cubicBezTo>
                          <a:pt x="1904048" y="953"/>
                          <a:pt x="1904048" y="1905"/>
                          <a:pt x="1905000" y="2858"/>
                        </a:cubicBezTo>
                        <a:lnTo>
                          <a:pt x="0" y="2858"/>
                        </a:lnTo>
                        <a:cubicBezTo>
                          <a:pt x="0" y="1905"/>
                          <a:pt x="953" y="953"/>
                          <a:pt x="95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8" name="Forma libre: forma 2366">
                    <a:extLst>
                      <a:ext uri="{FF2B5EF4-FFF2-40B4-BE49-F238E27FC236}">
                        <a16:creationId xmlns:a16="http://schemas.microsoft.com/office/drawing/2014/main" id="{1485392A-3F70-E0B5-B6B1-7328A21F9E6F}"/>
                      </a:ext>
                    </a:extLst>
                  </p:cNvPr>
                  <p:cNvSpPr/>
                  <p:nvPr/>
                </p:nvSpPr>
                <p:spPr>
                  <a:xfrm>
                    <a:off x="8012535" y="6127354"/>
                    <a:ext cx="1908809" cy="2857"/>
                  </a:xfrm>
                  <a:custGeom>
                    <a:avLst/>
                    <a:gdLst>
                      <a:gd name="connsiteX0" fmla="*/ 1905 w 1908809"/>
                      <a:gd name="connsiteY0" fmla="*/ 0 h 2857"/>
                      <a:gd name="connsiteX1" fmla="*/ 1906905 w 1908809"/>
                      <a:gd name="connsiteY1" fmla="*/ 0 h 2857"/>
                      <a:gd name="connsiteX2" fmla="*/ 1908810 w 1908809"/>
                      <a:gd name="connsiteY2" fmla="*/ 2857 h 2857"/>
                      <a:gd name="connsiteX3" fmla="*/ 0 w 1908809"/>
                      <a:gd name="connsiteY3" fmla="*/ 2857 h 2857"/>
                      <a:gd name="connsiteX4" fmla="*/ 1905 w 1908809"/>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809" h="2857">
                        <a:moveTo>
                          <a:pt x="1905" y="0"/>
                        </a:moveTo>
                        <a:lnTo>
                          <a:pt x="1906905" y="0"/>
                        </a:lnTo>
                        <a:cubicBezTo>
                          <a:pt x="1907857" y="952"/>
                          <a:pt x="1907857" y="1905"/>
                          <a:pt x="1908810" y="2857"/>
                        </a:cubicBezTo>
                        <a:lnTo>
                          <a:pt x="0" y="2857"/>
                        </a:lnTo>
                        <a:cubicBezTo>
                          <a:pt x="952" y="1905"/>
                          <a:pt x="952" y="952"/>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9" name="Forma libre: forma 2367">
                    <a:extLst>
                      <a:ext uri="{FF2B5EF4-FFF2-40B4-BE49-F238E27FC236}">
                        <a16:creationId xmlns:a16="http://schemas.microsoft.com/office/drawing/2014/main" id="{0ADA0F94-3E74-CD63-7C3B-B2822CAEEF87}"/>
                      </a:ext>
                    </a:extLst>
                  </p:cNvPr>
                  <p:cNvSpPr/>
                  <p:nvPr/>
                </p:nvSpPr>
                <p:spPr>
                  <a:xfrm>
                    <a:off x="8010630" y="6130211"/>
                    <a:ext cx="1911667" cy="2857"/>
                  </a:xfrm>
                  <a:custGeom>
                    <a:avLst/>
                    <a:gdLst>
                      <a:gd name="connsiteX0" fmla="*/ 1905 w 1911667"/>
                      <a:gd name="connsiteY0" fmla="*/ 0 h 2857"/>
                      <a:gd name="connsiteX1" fmla="*/ 1909762 w 1911667"/>
                      <a:gd name="connsiteY1" fmla="*/ 0 h 2857"/>
                      <a:gd name="connsiteX2" fmla="*/ 1911668 w 1911667"/>
                      <a:gd name="connsiteY2" fmla="*/ 2857 h 2857"/>
                      <a:gd name="connsiteX3" fmla="*/ 0 w 1911667"/>
                      <a:gd name="connsiteY3" fmla="*/ 2857 h 2857"/>
                      <a:gd name="connsiteX4" fmla="*/ 1905 w 1911667"/>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667" h="2857">
                        <a:moveTo>
                          <a:pt x="1905" y="0"/>
                        </a:moveTo>
                        <a:lnTo>
                          <a:pt x="1909762" y="0"/>
                        </a:lnTo>
                        <a:cubicBezTo>
                          <a:pt x="1910715" y="953"/>
                          <a:pt x="1910715" y="1905"/>
                          <a:pt x="1911668" y="2857"/>
                        </a:cubicBezTo>
                        <a:lnTo>
                          <a:pt x="0" y="2857"/>
                        </a:lnTo>
                        <a:cubicBezTo>
                          <a:pt x="952" y="1905"/>
                          <a:pt x="952"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0" name="Forma libre: forma 2368">
                    <a:extLst>
                      <a:ext uri="{FF2B5EF4-FFF2-40B4-BE49-F238E27FC236}">
                        <a16:creationId xmlns:a16="http://schemas.microsoft.com/office/drawing/2014/main" id="{F3628D18-5CA9-1055-D35B-5D869540E86E}"/>
                      </a:ext>
                    </a:extLst>
                  </p:cNvPr>
                  <p:cNvSpPr/>
                  <p:nvPr/>
                </p:nvSpPr>
                <p:spPr>
                  <a:xfrm>
                    <a:off x="8008724" y="6133068"/>
                    <a:ext cx="1915477" cy="2857"/>
                  </a:xfrm>
                  <a:custGeom>
                    <a:avLst/>
                    <a:gdLst>
                      <a:gd name="connsiteX0" fmla="*/ 1905 w 1915477"/>
                      <a:gd name="connsiteY0" fmla="*/ 0 h 2857"/>
                      <a:gd name="connsiteX1" fmla="*/ 1913573 w 1915477"/>
                      <a:gd name="connsiteY1" fmla="*/ 0 h 2857"/>
                      <a:gd name="connsiteX2" fmla="*/ 1915478 w 1915477"/>
                      <a:gd name="connsiteY2" fmla="*/ 2858 h 2857"/>
                      <a:gd name="connsiteX3" fmla="*/ 0 w 1915477"/>
                      <a:gd name="connsiteY3" fmla="*/ 2858 h 2857"/>
                      <a:gd name="connsiteX4" fmla="*/ 1905 w 1915477"/>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5477" h="2857">
                        <a:moveTo>
                          <a:pt x="1905" y="0"/>
                        </a:moveTo>
                        <a:lnTo>
                          <a:pt x="1913573" y="0"/>
                        </a:lnTo>
                        <a:cubicBezTo>
                          <a:pt x="1914525" y="953"/>
                          <a:pt x="1914525" y="1905"/>
                          <a:pt x="1915478" y="2858"/>
                        </a:cubicBezTo>
                        <a:lnTo>
                          <a:pt x="0" y="2858"/>
                        </a:lnTo>
                        <a:cubicBezTo>
                          <a:pt x="952" y="1905"/>
                          <a:pt x="1905"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1" name="Forma libre: forma 2369">
                    <a:extLst>
                      <a:ext uri="{FF2B5EF4-FFF2-40B4-BE49-F238E27FC236}">
                        <a16:creationId xmlns:a16="http://schemas.microsoft.com/office/drawing/2014/main" id="{E708C30D-1834-2C76-F0EA-88149C4D9F82}"/>
                      </a:ext>
                    </a:extLst>
                  </p:cNvPr>
                  <p:cNvSpPr/>
                  <p:nvPr/>
                </p:nvSpPr>
                <p:spPr>
                  <a:xfrm>
                    <a:off x="8006820" y="6135926"/>
                    <a:ext cx="1919287" cy="2857"/>
                  </a:xfrm>
                  <a:custGeom>
                    <a:avLst/>
                    <a:gdLst>
                      <a:gd name="connsiteX0" fmla="*/ 1905 w 1919287"/>
                      <a:gd name="connsiteY0" fmla="*/ 0 h 2857"/>
                      <a:gd name="connsiteX1" fmla="*/ 1917383 w 1919287"/>
                      <a:gd name="connsiteY1" fmla="*/ 0 h 2857"/>
                      <a:gd name="connsiteX2" fmla="*/ 1919287 w 1919287"/>
                      <a:gd name="connsiteY2" fmla="*/ 2857 h 2857"/>
                      <a:gd name="connsiteX3" fmla="*/ 0 w 1919287"/>
                      <a:gd name="connsiteY3" fmla="*/ 2857 h 2857"/>
                      <a:gd name="connsiteX4" fmla="*/ 1905 w 1919287"/>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9287" h="2857">
                        <a:moveTo>
                          <a:pt x="1905" y="0"/>
                        </a:moveTo>
                        <a:lnTo>
                          <a:pt x="1917383" y="0"/>
                        </a:lnTo>
                        <a:cubicBezTo>
                          <a:pt x="1918335" y="953"/>
                          <a:pt x="1918335" y="1905"/>
                          <a:pt x="1919287" y="2857"/>
                        </a:cubicBezTo>
                        <a:lnTo>
                          <a:pt x="0" y="2857"/>
                        </a:lnTo>
                        <a:cubicBezTo>
                          <a:pt x="952" y="1905"/>
                          <a:pt x="1905"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2" name="Forma libre: forma 2370">
                    <a:extLst>
                      <a:ext uri="{FF2B5EF4-FFF2-40B4-BE49-F238E27FC236}">
                        <a16:creationId xmlns:a16="http://schemas.microsoft.com/office/drawing/2014/main" id="{EC6C7804-6D6B-B076-FEC1-D2EF21194238}"/>
                      </a:ext>
                    </a:extLst>
                  </p:cNvPr>
                  <p:cNvSpPr/>
                  <p:nvPr/>
                </p:nvSpPr>
                <p:spPr>
                  <a:xfrm>
                    <a:off x="8004914" y="6139736"/>
                    <a:ext cx="1922145" cy="2857"/>
                  </a:xfrm>
                  <a:custGeom>
                    <a:avLst/>
                    <a:gdLst>
                      <a:gd name="connsiteX0" fmla="*/ 1905 w 1922145"/>
                      <a:gd name="connsiteY0" fmla="*/ 0 h 2857"/>
                      <a:gd name="connsiteX1" fmla="*/ 1920240 w 1922145"/>
                      <a:gd name="connsiteY1" fmla="*/ 0 h 2857"/>
                      <a:gd name="connsiteX2" fmla="*/ 1922145 w 1922145"/>
                      <a:gd name="connsiteY2" fmla="*/ 2857 h 2857"/>
                      <a:gd name="connsiteX3" fmla="*/ 0 w 1922145"/>
                      <a:gd name="connsiteY3" fmla="*/ 2857 h 2857"/>
                      <a:gd name="connsiteX4" fmla="*/ 1905 w 1922145"/>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2145" h="2857">
                        <a:moveTo>
                          <a:pt x="1905" y="0"/>
                        </a:moveTo>
                        <a:lnTo>
                          <a:pt x="1920240" y="0"/>
                        </a:lnTo>
                        <a:cubicBezTo>
                          <a:pt x="1921193" y="953"/>
                          <a:pt x="1921193" y="1905"/>
                          <a:pt x="1922145" y="2857"/>
                        </a:cubicBezTo>
                        <a:lnTo>
                          <a:pt x="0" y="2857"/>
                        </a:lnTo>
                        <a:cubicBezTo>
                          <a:pt x="953" y="1905"/>
                          <a:pt x="1905"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3" name="Forma libre: forma 2371">
                    <a:extLst>
                      <a:ext uri="{FF2B5EF4-FFF2-40B4-BE49-F238E27FC236}">
                        <a16:creationId xmlns:a16="http://schemas.microsoft.com/office/drawing/2014/main" id="{229F1CAC-4696-5D76-6866-C0929A1F745B}"/>
                      </a:ext>
                    </a:extLst>
                  </p:cNvPr>
                  <p:cNvSpPr/>
                  <p:nvPr/>
                </p:nvSpPr>
                <p:spPr>
                  <a:xfrm>
                    <a:off x="8003010" y="6142593"/>
                    <a:ext cx="1925955" cy="3810"/>
                  </a:xfrm>
                  <a:custGeom>
                    <a:avLst/>
                    <a:gdLst>
                      <a:gd name="connsiteX0" fmla="*/ 1905 w 1925955"/>
                      <a:gd name="connsiteY0" fmla="*/ 0 h 3810"/>
                      <a:gd name="connsiteX1" fmla="*/ 1924050 w 1925955"/>
                      <a:gd name="connsiteY1" fmla="*/ 0 h 3810"/>
                      <a:gd name="connsiteX2" fmla="*/ 1925955 w 1925955"/>
                      <a:gd name="connsiteY2" fmla="*/ 3810 h 3810"/>
                      <a:gd name="connsiteX3" fmla="*/ 0 w 1925955"/>
                      <a:gd name="connsiteY3" fmla="*/ 3810 h 3810"/>
                      <a:gd name="connsiteX4" fmla="*/ 1905 w 1925955"/>
                      <a:gd name="connsiteY4" fmla="*/ 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955" h="3810">
                        <a:moveTo>
                          <a:pt x="1905" y="0"/>
                        </a:moveTo>
                        <a:lnTo>
                          <a:pt x="1924050" y="0"/>
                        </a:lnTo>
                        <a:cubicBezTo>
                          <a:pt x="1925003" y="953"/>
                          <a:pt x="1925003" y="2858"/>
                          <a:pt x="1925955" y="3810"/>
                        </a:cubicBezTo>
                        <a:lnTo>
                          <a:pt x="0" y="3810"/>
                        </a:lnTo>
                        <a:cubicBezTo>
                          <a:pt x="952" y="2858"/>
                          <a:pt x="1905"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4" name="Forma libre: forma 2372">
                    <a:extLst>
                      <a:ext uri="{FF2B5EF4-FFF2-40B4-BE49-F238E27FC236}">
                        <a16:creationId xmlns:a16="http://schemas.microsoft.com/office/drawing/2014/main" id="{3C9794F1-E9C8-3F3F-72FD-987F3091C0E1}"/>
                      </a:ext>
                    </a:extLst>
                  </p:cNvPr>
                  <p:cNvSpPr/>
                  <p:nvPr/>
                </p:nvSpPr>
                <p:spPr>
                  <a:xfrm>
                    <a:off x="8001105" y="6146404"/>
                    <a:ext cx="1930717" cy="3809"/>
                  </a:xfrm>
                  <a:custGeom>
                    <a:avLst/>
                    <a:gdLst>
                      <a:gd name="connsiteX0" fmla="*/ 1905 w 1930717"/>
                      <a:gd name="connsiteY0" fmla="*/ 0 h 3809"/>
                      <a:gd name="connsiteX1" fmla="*/ 1928812 w 1930717"/>
                      <a:gd name="connsiteY1" fmla="*/ 0 h 3809"/>
                      <a:gd name="connsiteX2" fmla="*/ 1930718 w 1930717"/>
                      <a:gd name="connsiteY2" fmla="*/ 3810 h 3809"/>
                      <a:gd name="connsiteX3" fmla="*/ 0 w 1930717"/>
                      <a:gd name="connsiteY3" fmla="*/ 3810 h 3809"/>
                      <a:gd name="connsiteX4" fmla="*/ 1905 w 1930717"/>
                      <a:gd name="connsiteY4" fmla="*/ 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0717" h="3809">
                        <a:moveTo>
                          <a:pt x="1905" y="0"/>
                        </a:moveTo>
                        <a:lnTo>
                          <a:pt x="1928812" y="0"/>
                        </a:lnTo>
                        <a:cubicBezTo>
                          <a:pt x="1929765" y="952"/>
                          <a:pt x="1930718" y="2857"/>
                          <a:pt x="1930718" y="3810"/>
                        </a:cubicBezTo>
                        <a:lnTo>
                          <a:pt x="0" y="3810"/>
                        </a:lnTo>
                        <a:cubicBezTo>
                          <a:pt x="952" y="2857"/>
                          <a:pt x="952" y="952"/>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5" name="Forma libre: forma 2373">
                    <a:extLst>
                      <a:ext uri="{FF2B5EF4-FFF2-40B4-BE49-F238E27FC236}">
                        <a16:creationId xmlns:a16="http://schemas.microsoft.com/office/drawing/2014/main" id="{0065EBFC-48E4-4340-AD76-A498B9F694DB}"/>
                      </a:ext>
                    </a:extLst>
                  </p:cNvPr>
                  <p:cNvSpPr/>
                  <p:nvPr/>
                </p:nvSpPr>
                <p:spPr>
                  <a:xfrm>
                    <a:off x="7998247" y="6150214"/>
                    <a:ext cx="1936432" cy="4762"/>
                  </a:xfrm>
                  <a:custGeom>
                    <a:avLst/>
                    <a:gdLst>
                      <a:gd name="connsiteX0" fmla="*/ 2858 w 1936432"/>
                      <a:gd name="connsiteY0" fmla="*/ 0 h 4762"/>
                      <a:gd name="connsiteX1" fmla="*/ 1933575 w 1936432"/>
                      <a:gd name="connsiteY1" fmla="*/ 0 h 4762"/>
                      <a:gd name="connsiteX2" fmla="*/ 1936432 w 1936432"/>
                      <a:gd name="connsiteY2" fmla="*/ 4763 h 4762"/>
                      <a:gd name="connsiteX3" fmla="*/ 0 w 1936432"/>
                      <a:gd name="connsiteY3" fmla="*/ 4763 h 4762"/>
                      <a:gd name="connsiteX4" fmla="*/ 2858 w 1936432"/>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6432" h="4762">
                        <a:moveTo>
                          <a:pt x="2858" y="0"/>
                        </a:moveTo>
                        <a:lnTo>
                          <a:pt x="1933575" y="0"/>
                        </a:lnTo>
                        <a:cubicBezTo>
                          <a:pt x="1934528" y="1905"/>
                          <a:pt x="1935480" y="2857"/>
                          <a:pt x="1936432" y="4763"/>
                        </a:cubicBezTo>
                        <a:lnTo>
                          <a:pt x="0" y="4763"/>
                        </a:lnTo>
                        <a:cubicBezTo>
                          <a:pt x="952" y="2857"/>
                          <a:pt x="1905" y="953"/>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6" name="Forma libre: forma 2374">
                    <a:extLst>
                      <a:ext uri="{FF2B5EF4-FFF2-40B4-BE49-F238E27FC236}">
                        <a16:creationId xmlns:a16="http://schemas.microsoft.com/office/drawing/2014/main" id="{E294356A-C987-1A0B-7A9A-809207B2E7A2}"/>
                      </a:ext>
                    </a:extLst>
                  </p:cNvPr>
                  <p:cNvSpPr/>
                  <p:nvPr/>
                </p:nvSpPr>
                <p:spPr>
                  <a:xfrm>
                    <a:off x="7995389" y="6154024"/>
                    <a:ext cx="1942147" cy="4762"/>
                  </a:xfrm>
                  <a:custGeom>
                    <a:avLst/>
                    <a:gdLst>
                      <a:gd name="connsiteX0" fmla="*/ 2858 w 1942147"/>
                      <a:gd name="connsiteY0" fmla="*/ 0 h 4762"/>
                      <a:gd name="connsiteX1" fmla="*/ 1939290 w 1942147"/>
                      <a:gd name="connsiteY1" fmla="*/ 0 h 4762"/>
                      <a:gd name="connsiteX2" fmla="*/ 1942148 w 1942147"/>
                      <a:gd name="connsiteY2" fmla="*/ 4763 h 4762"/>
                      <a:gd name="connsiteX3" fmla="*/ 0 w 1942147"/>
                      <a:gd name="connsiteY3" fmla="*/ 4763 h 4762"/>
                      <a:gd name="connsiteX4" fmla="*/ 2858 w 1942147"/>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2147" h="4762">
                        <a:moveTo>
                          <a:pt x="2858" y="0"/>
                        </a:moveTo>
                        <a:lnTo>
                          <a:pt x="1939290" y="0"/>
                        </a:lnTo>
                        <a:cubicBezTo>
                          <a:pt x="1940243" y="1905"/>
                          <a:pt x="1941195" y="2857"/>
                          <a:pt x="1942148" y="4763"/>
                        </a:cubicBezTo>
                        <a:lnTo>
                          <a:pt x="0" y="4763"/>
                        </a:lnTo>
                        <a:cubicBezTo>
                          <a:pt x="953" y="3810"/>
                          <a:pt x="1905" y="1905"/>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7" name="Forma libre: forma 2375">
                    <a:extLst>
                      <a:ext uri="{FF2B5EF4-FFF2-40B4-BE49-F238E27FC236}">
                        <a16:creationId xmlns:a16="http://schemas.microsoft.com/office/drawing/2014/main" id="{C10D814A-FD24-5BB3-1740-7BB75A471DF5}"/>
                      </a:ext>
                    </a:extLst>
                  </p:cNvPr>
                  <p:cNvSpPr/>
                  <p:nvPr/>
                </p:nvSpPr>
                <p:spPr>
                  <a:xfrm>
                    <a:off x="7992532" y="6158786"/>
                    <a:ext cx="1946909" cy="4762"/>
                  </a:xfrm>
                  <a:custGeom>
                    <a:avLst/>
                    <a:gdLst>
                      <a:gd name="connsiteX0" fmla="*/ 2857 w 1946909"/>
                      <a:gd name="connsiteY0" fmla="*/ 0 h 4762"/>
                      <a:gd name="connsiteX1" fmla="*/ 1944053 w 1946909"/>
                      <a:gd name="connsiteY1" fmla="*/ 0 h 4762"/>
                      <a:gd name="connsiteX2" fmla="*/ 1946910 w 1946909"/>
                      <a:gd name="connsiteY2" fmla="*/ 4763 h 4762"/>
                      <a:gd name="connsiteX3" fmla="*/ 0 w 1946909"/>
                      <a:gd name="connsiteY3" fmla="*/ 4763 h 4762"/>
                      <a:gd name="connsiteX4" fmla="*/ 2857 w 1946909"/>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6909" h="4762">
                        <a:moveTo>
                          <a:pt x="2857" y="0"/>
                        </a:moveTo>
                        <a:lnTo>
                          <a:pt x="1944053" y="0"/>
                        </a:lnTo>
                        <a:cubicBezTo>
                          <a:pt x="1945005" y="1905"/>
                          <a:pt x="1945958" y="3810"/>
                          <a:pt x="1946910" y="4763"/>
                        </a:cubicBezTo>
                        <a:lnTo>
                          <a:pt x="0" y="4763"/>
                        </a:lnTo>
                        <a:cubicBezTo>
                          <a:pt x="952" y="3810"/>
                          <a:pt x="1905" y="1905"/>
                          <a:pt x="2857"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8" name="Forma libre: forma 2376">
                    <a:extLst>
                      <a:ext uri="{FF2B5EF4-FFF2-40B4-BE49-F238E27FC236}">
                        <a16:creationId xmlns:a16="http://schemas.microsoft.com/office/drawing/2014/main" id="{CBD46F2B-635C-6483-AEDB-8C21DAA10317}"/>
                      </a:ext>
                    </a:extLst>
                  </p:cNvPr>
                  <p:cNvSpPr/>
                  <p:nvPr/>
                </p:nvSpPr>
                <p:spPr>
                  <a:xfrm>
                    <a:off x="7988722" y="6164501"/>
                    <a:ext cx="1955482" cy="6667"/>
                  </a:xfrm>
                  <a:custGeom>
                    <a:avLst/>
                    <a:gdLst>
                      <a:gd name="connsiteX0" fmla="*/ 3810 w 1955482"/>
                      <a:gd name="connsiteY0" fmla="*/ 0 h 6667"/>
                      <a:gd name="connsiteX1" fmla="*/ 1951673 w 1955482"/>
                      <a:gd name="connsiteY1" fmla="*/ 0 h 6667"/>
                      <a:gd name="connsiteX2" fmla="*/ 1955482 w 1955482"/>
                      <a:gd name="connsiteY2" fmla="*/ 6667 h 6667"/>
                      <a:gd name="connsiteX3" fmla="*/ 0 w 1955482"/>
                      <a:gd name="connsiteY3" fmla="*/ 6667 h 6667"/>
                      <a:gd name="connsiteX4" fmla="*/ 3810 w 1955482"/>
                      <a:gd name="connsiteY4" fmla="*/ 0 h 6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5482" h="6667">
                        <a:moveTo>
                          <a:pt x="3810" y="0"/>
                        </a:moveTo>
                        <a:lnTo>
                          <a:pt x="1951673" y="0"/>
                        </a:lnTo>
                        <a:cubicBezTo>
                          <a:pt x="1952625" y="1905"/>
                          <a:pt x="1954530" y="4763"/>
                          <a:pt x="1955482" y="6667"/>
                        </a:cubicBezTo>
                        <a:lnTo>
                          <a:pt x="0" y="6667"/>
                        </a:lnTo>
                        <a:cubicBezTo>
                          <a:pt x="1905" y="3810"/>
                          <a:pt x="2858" y="1905"/>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9" name="Forma libre: forma 2377">
                    <a:extLst>
                      <a:ext uri="{FF2B5EF4-FFF2-40B4-BE49-F238E27FC236}">
                        <a16:creationId xmlns:a16="http://schemas.microsoft.com/office/drawing/2014/main" id="{97CC0EE1-A0CF-551B-4E10-636452E80A14}"/>
                      </a:ext>
                    </a:extLst>
                  </p:cNvPr>
                  <p:cNvSpPr/>
                  <p:nvPr/>
                </p:nvSpPr>
                <p:spPr>
                  <a:xfrm>
                    <a:off x="7983960" y="6171168"/>
                    <a:ext cx="1965007" cy="8572"/>
                  </a:xfrm>
                  <a:custGeom>
                    <a:avLst/>
                    <a:gdLst>
                      <a:gd name="connsiteX0" fmla="*/ 4763 w 1965007"/>
                      <a:gd name="connsiteY0" fmla="*/ 0 h 8572"/>
                      <a:gd name="connsiteX1" fmla="*/ 1960245 w 1965007"/>
                      <a:gd name="connsiteY1" fmla="*/ 0 h 8572"/>
                      <a:gd name="connsiteX2" fmla="*/ 1965007 w 1965007"/>
                      <a:gd name="connsiteY2" fmla="*/ 8573 h 8572"/>
                      <a:gd name="connsiteX3" fmla="*/ 0 w 1965007"/>
                      <a:gd name="connsiteY3" fmla="*/ 8573 h 8572"/>
                      <a:gd name="connsiteX4" fmla="*/ 4763 w 1965007"/>
                      <a:gd name="connsiteY4" fmla="*/ 0 h 8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5007" h="8572">
                        <a:moveTo>
                          <a:pt x="4763" y="0"/>
                        </a:moveTo>
                        <a:lnTo>
                          <a:pt x="1960245" y="0"/>
                        </a:lnTo>
                        <a:cubicBezTo>
                          <a:pt x="1962150" y="2858"/>
                          <a:pt x="1964055" y="5715"/>
                          <a:pt x="1965007" y="8573"/>
                        </a:cubicBezTo>
                        <a:lnTo>
                          <a:pt x="0" y="8573"/>
                        </a:lnTo>
                        <a:cubicBezTo>
                          <a:pt x="1905" y="5715"/>
                          <a:pt x="2858" y="2858"/>
                          <a:pt x="476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0" name="Forma libre: forma 2378">
                    <a:extLst>
                      <a:ext uri="{FF2B5EF4-FFF2-40B4-BE49-F238E27FC236}">
                        <a16:creationId xmlns:a16="http://schemas.microsoft.com/office/drawing/2014/main" id="{ED316D6A-0FE2-872B-EF3B-D8AC61704049}"/>
                      </a:ext>
                    </a:extLst>
                  </p:cNvPr>
                  <p:cNvSpPr/>
                  <p:nvPr/>
                </p:nvSpPr>
                <p:spPr>
                  <a:xfrm>
                    <a:off x="7965862" y="6179741"/>
                    <a:ext cx="2001202" cy="32384"/>
                  </a:xfrm>
                  <a:custGeom>
                    <a:avLst/>
                    <a:gdLst>
                      <a:gd name="connsiteX0" fmla="*/ 18098 w 2001202"/>
                      <a:gd name="connsiteY0" fmla="*/ 0 h 32384"/>
                      <a:gd name="connsiteX1" fmla="*/ 1983105 w 2001202"/>
                      <a:gd name="connsiteY1" fmla="*/ 0 h 32384"/>
                      <a:gd name="connsiteX2" fmla="*/ 2001203 w 2001202"/>
                      <a:gd name="connsiteY2" fmla="*/ 32385 h 32384"/>
                      <a:gd name="connsiteX3" fmla="*/ 0 w 2001202"/>
                      <a:gd name="connsiteY3" fmla="*/ 32385 h 32384"/>
                      <a:gd name="connsiteX4" fmla="*/ 18098 w 2001202"/>
                      <a:gd name="connsiteY4" fmla="*/ 0 h 32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202" h="32384">
                        <a:moveTo>
                          <a:pt x="18098" y="0"/>
                        </a:moveTo>
                        <a:lnTo>
                          <a:pt x="1983105" y="0"/>
                        </a:lnTo>
                        <a:cubicBezTo>
                          <a:pt x="1994535" y="20002"/>
                          <a:pt x="2001203" y="32385"/>
                          <a:pt x="2001203" y="32385"/>
                        </a:cubicBezTo>
                        <a:lnTo>
                          <a:pt x="0" y="32385"/>
                        </a:lnTo>
                        <a:cubicBezTo>
                          <a:pt x="0" y="31432"/>
                          <a:pt x="6668" y="19050"/>
                          <a:pt x="1809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753" name="Gráfico 436">
                <a:extLst>
                  <a:ext uri="{FF2B5EF4-FFF2-40B4-BE49-F238E27FC236}">
                    <a16:creationId xmlns:a16="http://schemas.microsoft.com/office/drawing/2014/main" id="{0C86B044-77A7-46C8-F40B-923323FDD08C}"/>
                  </a:ext>
                </a:extLst>
              </p:cNvPr>
              <p:cNvGrpSpPr/>
              <p:nvPr/>
            </p:nvGrpSpPr>
            <p:grpSpPr>
              <a:xfrm>
                <a:off x="9901342" y="4477624"/>
                <a:ext cx="1067752" cy="1733550"/>
                <a:chOff x="9901342" y="4477624"/>
                <a:chExt cx="1067752" cy="1733550"/>
              </a:xfrm>
              <a:grpFill/>
            </p:grpSpPr>
            <p:sp>
              <p:nvSpPr>
                <p:cNvPr id="861" name="Forma libre: forma 2329">
                  <a:extLst>
                    <a:ext uri="{FF2B5EF4-FFF2-40B4-BE49-F238E27FC236}">
                      <a16:creationId xmlns:a16="http://schemas.microsoft.com/office/drawing/2014/main" id="{D0F2FC3F-392F-8242-52B1-8DF7207D4FE5}"/>
                    </a:ext>
                  </a:extLst>
                </p:cNvPr>
                <p:cNvSpPr/>
                <p:nvPr/>
              </p:nvSpPr>
              <p:spPr>
                <a:xfrm>
                  <a:off x="9901342" y="4477624"/>
                  <a:ext cx="1067752" cy="1733550"/>
                </a:xfrm>
                <a:custGeom>
                  <a:avLst/>
                  <a:gdLst>
                    <a:gd name="connsiteX0" fmla="*/ 935355 w 1067752"/>
                    <a:gd name="connsiteY0" fmla="*/ 0 h 1733550"/>
                    <a:gd name="connsiteX1" fmla="*/ 1067753 w 1067752"/>
                    <a:gd name="connsiteY1" fmla="*/ 0 h 1733550"/>
                    <a:gd name="connsiteX2" fmla="*/ 65723 w 1067752"/>
                    <a:gd name="connsiteY2" fmla="*/ 1733550 h 1733550"/>
                    <a:gd name="connsiteX3" fmla="*/ 0 w 1067752"/>
                    <a:gd name="connsiteY3" fmla="*/ 1619250 h 1733550"/>
                    <a:gd name="connsiteX4" fmla="*/ 935355 w 1067752"/>
                    <a:gd name="connsiteY4" fmla="*/ 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752" h="1733550">
                      <a:moveTo>
                        <a:pt x="935355" y="0"/>
                      </a:moveTo>
                      <a:cubicBezTo>
                        <a:pt x="1008698" y="0"/>
                        <a:pt x="1067753" y="0"/>
                        <a:pt x="1067753" y="0"/>
                      </a:cubicBezTo>
                      <a:lnTo>
                        <a:pt x="65723" y="1733550"/>
                      </a:lnTo>
                      <a:cubicBezTo>
                        <a:pt x="65723" y="1733550"/>
                        <a:pt x="36195" y="1682115"/>
                        <a:pt x="0" y="1619250"/>
                      </a:cubicBezTo>
                      <a:cubicBezTo>
                        <a:pt x="0" y="1619250"/>
                        <a:pt x="935355" y="0"/>
                        <a:pt x="935355" y="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62" name="Gráfico 436">
                  <a:extLst>
                    <a:ext uri="{FF2B5EF4-FFF2-40B4-BE49-F238E27FC236}">
                      <a16:creationId xmlns:a16="http://schemas.microsoft.com/office/drawing/2014/main" id="{D47BE822-1168-E629-33E0-A3A08547E49D}"/>
                    </a:ext>
                  </a:extLst>
                </p:cNvPr>
                <p:cNvGrpSpPr/>
                <p:nvPr/>
              </p:nvGrpSpPr>
              <p:grpSpPr>
                <a:xfrm>
                  <a:off x="9901342" y="4477624"/>
                  <a:ext cx="1067752" cy="1733550"/>
                  <a:chOff x="9901342" y="4477624"/>
                  <a:chExt cx="1067752" cy="1733550"/>
                </a:xfrm>
                <a:grpFill/>
              </p:grpSpPr>
              <p:sp>
                <p:nvSpPr>
                  <p:cNvPr id="863" name="Forma libre: forma 2331">
                    <a:extLst>
                      <a:ext uri="{FF2B5EF4-FFF2-40B4-BE49-F238E27FC236}">
                        <a16:creationId xmlns:a16="http://schemas.microsoft.com/office/drawing/2014/main" id="{4705683C-6779-2610-8BBC-28A63B993A17}"/>
                      </a:ext>
                    </a:extLst>
                  </p:cNvPr>
                  <p:cNvSpPr/>
                  <p:nvPr/>
                </p:nvSpPr>
                <p:spPr>
                  <a:xfrm>
                    <a:off x="9901342" y="4477624"/>
                    <a:ext cx="944880" cy="1628775"/>
                  </a:xfrm>
                  <a:custGeom>
                    <a:avLst/>
                    <a:gdLst>
                      <a:gd name="connsiteX0" fmla="*/ 0 w 944880"/>
                      <a:gd name="connsiteY0" fmla="*/ 1619250 h 1628775"/>
                      <a:gd name="connsiteX1" fmla="*/ 934403 w 944880"/>
                      <a:gd name="connsiteY1" fmla="*/ 0 h 1628775"/>
                      <a:gd name="connsiteX2" fmla="*/ 944880 w 944880"/>
                      <a:gd name="connsiteY2" fmla="*/ 0 h 1628775"/>
                      <a:gd name="connsiteX3" fmla="*/ 4763 w 944880"/>
                      <a:gd name="connsiteY3" fmla="*/ 1628775 h 1628775"/>
                      <a:gd name="connsiteX4" fmla="*/ 0 w 944880"/>
                      <a:gd name="connsiteY4" fmla="*/ 1619250 h 1628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880" h="1628775">
                        <a:moveTo>
                          <a:pt x="0" y="1619250"/>
                        </a:moveTo>
                        <a:lnTo>
                          <a:pt x="934403" y="0"/>
                        </a:lnTo>
                        <a:cubicBezTo>
                          <a:pt x="938213" y="0"/>
                          <a:pt x="942023" y="0"/>
                          <a:pt x="944880" y="0"/>
                        </a:cubicBezTo>
                        <a:lnTo>
                          <a:pt x="4763" y="1628775"/>
                        </a:lnTo>
                        <a:cubicBezTo>
                          <a:pt x="3810" y="1625918"/>
                          <a:pt x="1905" y="1622107"/>
                          <a:pt x="0" y="161925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4" name="Forma libre: forma 2332">
                    <a:extLst>
                      <a:ext uri="{FF2B5EF4-FFF2-40B4-BE49-F238E27FC236}">
                        <a16:creationId xmlns:a16="http://schemas.microsoft.com/office/drawing/2014/main" id="{D3B8EED2-345D-F9AD-5DE8-05AF1D76430C}"/>
                      </a:ext>
                    </a:extLst>
                  </p:cNvPr>
                  <p:cNvSpPr/>
                  <p:nvPr/>
                </p:nvSpPr>
                <p:spPr>
                  <a:xfrm>
                    <a:off x="9907057" y="4477624"/>
                    <a:ext cx="949642" cy="1637347"/>
                  </a:xfrm>
                  <a:custGeom>
                    <a:avLst/>
                    <a:gdLst>
                      <a:gd name="connsiteX0" fmla="*/ 0 w 949642"/>
                      <a:gd name="connsiteY0" fmla="*/ 1628775 h 1637347"/>
                      <a:gd name="connsiteX1" fmla="*/ 940118 w 949642"/>
                      <a:gd name="connsiteY1" fmla="*/ 0 h 1637347"/>
                      <a:gd name="connsiteX2" fmla="*/ 949643 w 949642"/>
                      <a:gd name="connsiteY2" fmla="*/ 0 h 1637347"/>
                      <a:gd name="connsiteX3" fmla="*/ 4763 w 949642"/>
                      <a:gd name="connsiteY3" fmla="*/ 1637348 h 1637347"/>
                      <a:gd name="connsiteX4" fmla="*/ 0 w 949642"/>
                      <a:gd name="connsiteY4" fmla="*/ 1628775 h 1637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642" h="1637347">
                        <a:moveTo>
                          <a:pt x="0" y="1628775"/>
                        </a:moveTo>
                        <a:lnTo>
                          <a:pt x="940118" y="0"/>
                        </a:lnTo>
                        <a:cubicBezTo>
                          <a:pt x="942975" y="0"/>
                          <a:pt x="946785" y="0"/>
                          <a:pt x="949643" y="0"/>
                        </a:cubicBezTo>
                        <a:lnTo>
                          <a:pt x="4763" y="1637348"/>
                        </a:lnTo>
                        <a:cubicBezTo>
                          <a:pt x="2858" y="1634490"/>
                          <a:pt x="953" y="1631632"/>
                          <a:pt x="0" y="162877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5" name="Forma libre: forma 2333">
                    <a:extLst>
                      <a:ext uri="{FF2B5EF4-FFF2-40B4-BE49-F238E27FC236}">
                        <a16:creationId xmlns:a16="http://schemas.microsoft.com/office/drawing/2014/main" id="{1895681F-8272-B405-FB82-B2978AD5B700}"/>
                      </a:ext>
                    </a:extLst>
                  </p:cNvPr>
                  <p:cNvSpPr/>
                  <p:nvPr/>
                </p:nvSpPr>
                <p:spPr>
                  <a:xfrm>
                    <a:off x="9911819" y="4477624"/>
                    <a:ext cx="951547" cy="1642109"/>
                  </a:xfrm>
                  <a:custGeom>
                    <a:avLst/>
                    <a:gdLst>
                      <a:gd name="connsiteX0" fmla="*/ 0 w 951547"/>
                      <a:gd name="connsiteY0" fmla="*/ 1637348 h 1642109"/>
                      <a:gd name="connsiteX1" fmla="*/ 944880 w 951547"/>
                      <a:gd name="connsiteY1" fmla="*/ 0 h 1642109"/>
                      <a:gd name="connsiteX2" fmla="*/ 951547 w 951547"/>
                      <a:gd name="connsiteY2" fmla="*/ 0 h 1642109"/>
                      <a:gd name="connsiteX3" fmla="*/ 3810 w 951547"/>
                      <a:gd name="connsiteY3" fmla="*/ 1642110 h 1642109"/>
                      <a:gd name="connsiteX4" fmla="*/ 0 w 951547"/>
                      <a:gd name="connsiteY4" fmla="*/ 1637348 h 1642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547" h="1642109">
                        <a:moveTo>
                          <a:pt x="0" y="1637348"/>
                        </a:moveTo>
                        <a:lnTo>
                          <a:pt x="944880" y="0"/>
                        </a:lnTo>
                        <a:cubicBezTo>
                          <a:pt x="946785" y="0"/>
                          <a:pt x="948690" y="0"/>
                          <a:pt x="951547" y="0"/>
                        </a:cubicBezTo>
                        <a:lnTo>
                          <a:pt x="3810" y="1642110"/>
                        </a:lnTo>
                        <a:cubicBezTo>
                          <a:pt x="1905" y="1640205"/>
                          <a:pt x="953" y="1638300"/>
                          <a:pt x="0" y="163734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6" name="Forma libre: forma 2334">
                    <a:extLst>
                      <a:ext uri="{FF2B5EF4-FFF2-40B4-BE49-F238E27FC236}">
                        <a16:creationId xmlns:a16="http://schemas.microsoft.com/office/drawing/2014/main" id="{4BD0C090-008E-C513-4135-1F2E1859D32A}"/>
                      </a:ext>
                    </a:extLst>
                  </p:cNvPr>
                  <p:cNvSpPr/>
                  <p:nvPr/>
                </p:nvSpPr>
                <p:spPr>
                  <a:xfrm>
                    <a:off x="9914677" y="4477624"/>
                    <a:ext cx="953452" cy="1646872"/>
                  </a:xfrm>
                  <a:custGeom>
                    <a:avLst/>
                    <a:gdLst>
                      <a:gd name="connsiteX0" fmla="*/ 0 w 953452"/>
                      <a:gd name="connsiteY0" fmla="*/ 1642110 h 1646872"/>
                      <a:gd name="connsiteX1" fmla="*/ 947738 w 953452"/>
                      <a:gd name="connsiteY1" fmla="*/ 0 h 1646872"/>
                      <a:gd name="connsiteX2" fmla="*/ 953452 w 953452"/>
                      <a:gd name="connsiteY2" fmla="*/ 0 h 1646872"/>
                      <a:gd name="connsiteX3" fmla="*/ 2857 w 953452"/>
                      <a:gd name="connsiteY3" fmla="*/ 1646873 h 1646872"/>
                      <a:gd name="connsiteX4" fmla="*/ 0 w 953452"/>
                      <a:gd name="connsiteY4" fmla="*/ 1642110 h 1646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452" h="1646872">
                        <a:moveTo>
                          <a:pt x="0" y="1642110"/>
                        </a:moveTo>
                        <a:lnTo>
                          <a:pt x="947738" y="0"/>
                        </a:lnTo>
                        <a:cubicBezTo>
                          <a:pt x="949642" y="0"/>
                          <a:pt x="951547" y="0"/>
                          <a:pt x="953452" y="0"/>
                        </a:cubicBezTo>
                        <a:lnTo>
                          <a:pt x="2857" y="1646873"/>
                        </a:lnTo>
                        <a:cubicBezTo>
                          <a:pt x="1905" y="1645920"/>
                          <a:pt x="952" y="1644015"/>
                          <a:pt x="0" y="16421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7" name="Forma libre: forma 2335">
                    <a:extLst>
                      <a:ext uri="{FF2B5EF4-FFF2-40B4-BE49-F238E27FC236}">
                        <a16:creationId xmlns:a16="http://schemas.microsoft.com/office/drawing/2014/main" id="{18DD677A-A48A-0C9E-189E-706AF58B3482}"/>
                      </a:ext>
                    </a:extLst>
                  </p:cNvPr>
                  <p:cNvSpPr/>
                  <p:nvPr/>
                </p:nvSpPr>
                <p:spPr>
                  <a:xfrm>
                    <a:off x="9917535" y="4477624"/>
                    <a:ext cx="955357" cy="1651634"/>
                  </a:xfrm>
                  <a:custGeom>
                    <a:avLst/>
                    <a:gdLst>
                      <a:gd name="connsiteX0" fmla="*/ 0 w 955357"/>
                      <a:gd name="connsiteY0" fmla="*/ 1646873 h 1651634"/>
                      <a:gd name="connsiteX1" fmla="*/ 950595 w 955357"/>
                      <a:gd name="connsiteY1" fmla="*/ 0 h 1651634"/>
                      <a:gd name="connsiteX2" fmla="*/ 955357 w 955357"/>
                      <a:gd name="connsiteY2" fmla="*/ 0 h 1651634"/>
                      <a:gd name="connsiteX3" fmla="*/ 1905 w 955357"/>
                      <a:gd name="connsiteY3" fmla="*/ 1651635 h 1651634"/>
                      <a:gd name="connsiteX4" fmla="*/ 0 w 955357"/>
                      <a:gd name="connsiteY4" fmla="*/ 1646873 h 1651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5357" h="1651634">
                        <a:moveTo>
                          <a:pt x="0" y="1646873"/>
                        </a:moveTo>
                        <a:lnTo>
                          <a:pt x="950595" y="0"/>
                        </a:lnTo>
                        <a:cubicBezTo>
                          <a:pt x="952500" y="0"/>
                          <a:pt x="953453" y="0"/>
                          <a:pt x="955357" y="0"/>
                        </a:cubicBezTo>
                        <a:lnTo>
                          <a:pt x="1905" y="1651635"/>
                        </a:lnTo>
                        <a:cubicBezTo>
                          <a:pt x="1905" y="1649730"/>
                          <a:pt x="953" y="1648778"/>
                          <a:pt x="0" y="164687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8" name="Forma libre: forma 2336">
                    <a:extLst>
                      <a:ext uri="{FF2B5EF4-FFF2-40B4-BE49-F238E27FC236}">
                        <a16:creationId xmlns:a16="http://schemas.microsoft.com/office/drawing/2014/main" id="{668C2807-CDB5-5A31-D8AE-FB84BCF692F4}"/>
                      </a:ext>
                    </a:extLst>
                  </p:cNvPr>
                  <p:cNvSpPr/>
                  <p:nvPr/>
                </p:nvSpPr>
                <p:spPr>
                  <a:xfrm>
                    <a:off x="9919440" y="4477624"/>
                    <a:ext cx="958214" cy="1655444"/>
                  </a:xfrm>
                  <a:custGeom>
                    <a:avLst/>
                    <a:gdLst>
                      <a:gd name="connsiteX0" fmla="*/ 0 w 958214"/>
                      <a:gd name="connsiteY0" fmla="*/ 1651635 h 1655444"/>
                      <a:gd name="connsiteX1" fmla="*/ 953452 w 958214"/>
                      <a:gd name="connsiteY1" fmla="*/ 0 h 1655444"/>
                      <a:gd name="connsiteX2" fmla="*/ 958215 w 958214"/>
                      <a:gd name="connsiteY2" fmla="*/ 0 h 1655444"/>
                      <a:gd name="connsiteX3" fmla="*/ 2857 w 958214"/>
                      <a:gd name="connsiteY3" fmla="*/ 1655445 h 1655444"/>
                      <a:gd name="connsiteX4" fmla="*/ 0 w 958214"/>
                      <a:gd name="connsiteY4" fmla="*/ 1651635 h 1655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214" h="1655444">
                        <a:moveTo>
                          <a:pt x="0" y="1651635"/>
                        </a:moveTo>
                        <a:lnTo>
                          <a:pt x="953452" y="0"/>
                        </a:lnTo>
                        <a:cubicBezTo>
                          <a:pt x="955357" y="0"/>
                          <a:pt x="956310" y="0"/>
                          <a:pt x="958215" y="0"/>
                        </a:cubicBezTo>
                        <a:lnTo>
                          <a:pt x="2857" y="1655445"/>
                        </a:lnTo>
                        <a:cubicBezTo>
                          <a:pt x="1905" y="1653540"/>
                          <a:pt x="952" y="1652588"/>
                          <a:pt x="0" y="165163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9" name="Forma libre: forma 2337">
                    <a:extLst>
                      <a:ext uri="{FF2B5EF4-FFF2-40B4-BE49-F238E27FC236}">
                        <a16:creationId xmlns:a16="http://schemas.microsoft.com/office/drawing/2014/main" id="{D1C9B938-CBA4-284F-C8B9-59E8FA6E502B}"/>
                      </a:ext>
                    </a:extLst>
                  </p:cNvPr>
                  <p:cNvSpPr/>
                  <p:nvPr/>
                </p:nvSpPr>
                <p:spPr>
                  <a:xfrm>
                    <a:off x="9922297" y="4477624"/>
                    <a:ext cx="960119" cy="1659255"/>
                  </a:xfrm>
                  <a:custGeom>
                    <a:avLst/>
                    <a:gdLst>
                      <a:gd name="connsiteX0" fmla="*/ 0 w 960119"/>
                      <a:gd name="connsiteY0" fmla="*/ 1655445 h 1659255"/>
                      <a:gd name="connsiteX1" fmla="*/ 955357 w 960119"/>
                      <a:gd name="connsiteY1" fmla="*/ 0 h 1659255"/>
                      <a:gd name="connsiteX2" fmla="*/ 960120 w 960119"/>
                      <a:gd name="connsiteY2" fmla="*/ 0 h 1659255"/>
                      <a:gd name="connsiteX3" fmla="*/ 1905 w 960119"/>
                      <a:gd name="connsiteY3" fmla="*/ 1659255 h 1659255"/>
                      <a:gd name="connsiteX4" fmla="*/ 0 w 960119"/>
                      <a:gd name="connsiteY4" fmla="*/ 1655445 h 1659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119" h="1659255">
                        <a:moveTo>
                          <a:pt x="0" y="1655445"/>
                        </a:moveTo>
                        <a:lnTo>
                          <a:pt x="955357" y="0"/>
                        </a:lnTo>
                        <a:cubicBezTo>
                          <a:pt x="957263" y="0"/>
                          <a:pt x="958215" y="0"/>
                          <a:pt x="960120" y="0"/>
                        </a:cubicBezTo>
                        <a:lnTo>
                          <a:pt x="1905" y="1659255"/>
                        </a:lnTo>
                        <a:cubicBezTo>
                          <a:pt x="953" y="1657350"/>
                          <a:pt x="953" y="1656398"/>
                          <a:pt x="0" y="165544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0" name="Forma libre: forma 2338">
                    <a:extLst>
                      <a:ext uri="{FF2B5EF4-FFF2-40B4-BE49-F238E27FC236}">
                        <a16:creationId xmlns:a16="http://schemas.microsoft.com/office/drawing/2014/main" id="{D94D8DC6-F7CC-3ABF-D8A2-757ACC2320F1}"/>
                      </a:ext>
                    </a:extLst>
                  </p:cNvPr>
                  <p:cNvSpPr/>
                  <p:nvPr/>
                </p:nvSpPr>
                <p:spPr>
                  <a:xfrm>
                    <a:off x="9924202" y="4477624"/>
                    <a:ext cx="962025" cy="1663065"/>
                  </a:xfrm>
                  <a:custGeom>
                    <a:avLst/>
                    <a:gdLst>
                      <a:gd name="connsiteX0" fmla="*/ 0 w 962025"/>
                      <a:gd name="connsiteY0" fmla="*/ 1659255 h 1663065"/>
                      <a:gd name="connsiteX1" fmla="*/ 958215 w 962025"/>
                      <a:gd name="connsiteY1" fmla="*/ 0 h 1663065"/>
                      <a:gd name="connsiteX2" fmla="*/ 962025 w 962025"/>
                      <a:gd name="connsiteY2" fmla="*/ 0 h 1663065"/>
                      <a:gd name="connsiteX3" fmla="*/ 1905 w 962025"/>
                      <a:gd name="connsiteY3" fmla="*/ 1663065 h 1663065"/>
                      <a:gd name="connsiteX4" fmla="*/ 0 w 962025"/>
                      <a:gd name="connsiteY4" fmla="*/ 1659255 h 1663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1663065">
                        <a:moveTo>
                          <a:pt x="0" y="1659255"/>
                        </a:moveTo>
                        <a:lnTo>
                          <a:pt x="958215" y="0"/>
                        </a:lnTo>
                        <a:cubicBezTo>
                          <a:pt x="960120" y="0"/>
                          <a:pt x="961072" y="0"/>
                          <a:pt x="962025" y="0"/>
                        </a:cubicBezTo>
                        <a:lnTo>
                          <a:pt x="1905" y="1663065"/>
                        </a:lnTo>
                        <a:cubicBezTo>
                          <a:pt x="1905" y="1661160"/>
                          <a:pt x="952" y="1660207"/>
                          <a:pt x="0" y="165925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1" name="Forma libre: forma 2339">
                    <a:extLst>
                      <a:ext uri="{FF2B5EF4-FFF2-40B4-BE49-F238E27FC236}">
                        <a16:creationId xmlns:a16="http://schemas.microsoft.com/office/drawing/2014/main" id="{A10963DA-DA58-8BF0-2ACE-0F1D9535F0EC}"/>
                      </a:ext>
                    </a:extLst>
                  </p:cNvPr>
                  <p:cNvSpPr/>
                  <p:nvPr/>
                </p:nvSpPr>
                <p:spPr>
                  <a:xfrm>
                    <a:off x="9926107" y="4477624"/>
                    <a:ext cx="964882" cy="1666875"/>
                  </a:xfrm>
                  <a:custGeom>
                    <a:avLst/>
                    <a:gdLst>
                      <a:gd name="connsiteX0" fmla="*/ 0 w 964882"/>
                      <a:gd name="connsiteY0" fmla="*/ 1663065 h 1666875"/>
                      <a:gd name="connsiteX1" fmla="*/ 960120 w 964882"/>
                      <a:gd name="connsiteY1" fmla="*/ 0 h 1666875"/>
                      <a:gd name="connsiteX2" fmla="*/ 964883 w 964882"/>
                      <a:gd name="connsiteY2" fmla="*/ 0 h 1666875"/>
                      <a:gd name="connsiteX3" fmla="*/ 2858 w 964882"/>
                      <a:gd name="connsiteY3" fmla="*/ 1666875 h 1666875"/>
                      <a:gd name="connsiteX4" fmla="*/ 0 w 964882"/>
                      <a:gd name="connsiteY4" fmla="*/ 1663065 h 166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882" h="1666875">
                        <a:moveTo>
                          <a:pt x="0" y="1663065"/>
                        </a:moveTo>
                        <a:lnTo>
                          <a:pt x="960120" y="0"/>
                        </a:lnTo>
                        <a:cubicBezTo>
                          <a:pt x="962025" y="0"/>
                          <a:pt x="962978" y="0"/>
                          <a:pt x="964883" y="0"/>
                        </a:cubicBezTo>
                        <a:lnTo>
                          <a:pt x="2858" y="1666875"/>
                        </a:lnTo>
                        <a:cubicBezTo>
                          <a:pt x="1905" y="1664970"/>
                          <a:pt x="953" y="1664018"/>
                          <a:pt x="0" y="166306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2" name="Forma libre: forma 2340">
                    <a:extLst>
                      <a:ext uri="{FF2B5EF4-FFF2-40B4-BE49-F238E27FC236}">
                        <a16:creationId xmlns:a16="http://schemas.microsoft.com/office/drawing/2014/main" id="{825FB63F-AE21-4A37-9E30-98CCBB165ADC}"/>
                      </a:ext>
                    </a:extLst>
                  </p:cNvPr>
                  <p:cNvSpPr/>
                  <p:nvPr/>
                </p:nvSpPr>
                <p:spPr>
                  <a:xfrm>
                    <a:off x="9928965" y="4477624"/>
                    <a:ext cx="965834" cy="1669732"/>
                  </a:xfrm>
                  <a:custGeom>
                    <a:avLst/>
                    <a:gdLst>
                      <a:gd name="connsiteX0" fmla="*/ 0 w 965834"/>
                      <a:gd name="connsiteY0" fmla="*/ 1666875 h 1669732"/>
                      <a:gd name="connsiteX1" fmla="*/ 962025 w 965834"/>
                      <a:gd name="connsiteY1" fmla="*/ 0 h 1669732"/>
                      <a:gd name="connsiteX2" fmla="*/ 965835 w 965834"/>
                      <a:gd name="connsiteY2" fmla="*/ 0 h 1669732"/>
                      <a:gd name="connsiteX3" fmla="*/ 1905 w 965834"/>
                      <a:gd name="connsiteY3" fmla="*/ 1669732 h 1669732"/>
                      <a:gd name="connsiteX4" fmla="*/ 0 w 965834"/>
                      <a:gd name="connsiteY4" fmla="*/ 1666875 h 1669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5834" h="1669732">
                        <a:moveTo>
                          <a:pt x="0" y="1666875"/>
                        </a:moveTo>
                        <a:lnTo>
                          <a:pt x="962025" y="0"/>
                        </a:lnTo>
                        <a:cubicBezTo>
                          <a:pt x="963930" y="0"/>
                          <a:pt x="964882" y="0"/>
                          <a:pt x="965835" y="0"/>
                        </a:cubicBezTo>
                        <a:lnTo>
                          <a:pt x="1905" y="1669732"/>
                        </a:lnTo>
                        <a:cubicBezTo>
                          <a:pt x="952" y="1668780"/>
                          <a:pt x="0" y="1667828"/>
                          <a:pt x="0" y="166687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3" name="Forma libre: forma 2341">
                    <a:extLst>
                      <a:ext uri="{FF2B5EF4-FFF2-40B4-BE49-F238E27FC236}">
                        <a16:creationId xmlns:a16="http://schemas.microsoft.com/office/drawing/2014/main" id="{A15458F4-FF6F-9DC0-E592-E742A2E81F15}"/>
                      </a:ext>
                    </a:extLst>
                  </p:cNvPr>
                  <p:cNvSpPr/>
                  <p:nvPr/>
                </p:nvSpPr>
                <p:spPr>
                  <a:xfrm>
                    <a:off x="9930869" y="4477624"/>
                    <a:ext cx="968692" cy="1673542"/>
                  </a:xfrm>
                  <a:custGeom>
                    <a:avLst/>
                    <a:gdLst>
                      <a:gd name="connsiteX0" fmla="*/ 0 w 968692"/>
                      <a:gd name="connsiteY0" fmla="*/ 1669732 h 1673542"/>
                      <a:gd name="connsiteX1" fmla="*/ 963930 w 968692"/>
                      <a:gd name="connsiteY1" fmla="*/ 0 h 1673542"/>
                      <a:gd name="connsiteX2" fmla="*/ 968693 w 968692"/>
                      <a:gd name="connsiteY2" fmla="*/ 0 h 1673542"/>
                      <a:gd name="connsiteX3" fmla="*/ 1905 w 968692"/>
                      <a:gd name="connsiteY3" fmla="*/ 1673543 h 1673542"/>
                      <a:gd name="connsiteX4" fmla="*/ 0 w 968692"/>
                      <a:gd name="connsiteY4" fmla="*/ 1669732 h 1673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692" h="1673542">
                        <a:moveTo>
                          <a:pt x="0" y="1669732"/>
                        </a:moveTo>
                        <a:lnTo>
                          <a:pt x="963930" y="0"/>
                        </a:lnTo>
                        <a:cubicBezTo>
                          <a:pt x="965835" y="0"/>
                          <a:pt x="966788" y="0"/>
                          <a:pt x="968693" y="0"/>
                        </a:cubicBezTo>
                        <a:lnTo>
                          <a:pt x="1905" y="1673543"/>
                        </a:lnTo>
                        <a:cubicBezTo>
                          <a:pt x="953" y="1672590"/>
                          <a:pt x="953" y="1671638"/>
                          <a:pt x="0" y="1669732"/>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4" name="Forma libre: forma 2342">
                    <a:extLst>
                      <a:ext uri="{FF2B5EF4-FFF2-40B4-BE49-F238E27FC236}">
                        <a16:creationId xmlns:a16="http://schemas.microsoft.com/office/drawing/2014/main" id="{CABBD7D1-32A6-9708-6A40-E80E28F6A544}"/>
                      </a:ext>
                    </a:extLst>
                  </p:cNvPr>
                  <p:cNvSpPr/>
                  <p:nvPr/>
                </p:nvSpPr>
                <p:spPr>
                  <a:xfrm>
                    <a:off x="9932775" y="4477624"/>
                    <a:ext cx="971550" cy="1677352"/>
                  </a:xfrm>
                  <a:custGeom>
                    <a:avLst/>
                    <a:gdLst>
                      <a:gd name="connsiteX0" fmla="*/ 0 w 971550"/>
                      <a:gd name="connsiteY0" fmla="*/ 1673543 h 1677352"/>
                      <a:gd name="connsiteX1" fmla="*/ 966788 w 971550"/>
                      <a:gd name="connsiteY1" fmla="*/ 0 h 1677352"/>
                      <a:gd name="connsiteX2" fmla="*/ 971550 w 971550"/>
                      <a:gd name="connsiteY2" fmla="*/ 0 h 1677352"/>
                      <a:gd name="connsiteX3" fmla="*/ 1905 w 971550"/>
                      <a:gd name="connsiteY3" fmla="*/ 1677353 h 1677352"/>
                      <a:gd name="connsiteX4" fmla="*/ 0 w 971550"/>
                      <a:gd name="connsiteY4" fmla="*/ 1673543 h 16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50" h="1677352">
                        <a:moveTo>
                          <a:pt x="0" y="1673543"/>
                        </a:moveTo>
                        <a:lnTo>
                          <a:pt x="966788" y="0"/>
                        </a:lnTo>
                        <a:cubicBezTo>
                          <a:pt x="968692" y="0"/>
                          <a:pt x="969645" y="0"/>
                          <a:pt x="971550" y="0"/>
                        </a:cubicBezTo>
                        <a:lnTo>
                          <a:pt x="1905" y="1677353"/>
                        </a:lnTo>
                        <a:cubicBezTo>
                          <a:pt x="1905" y="1676400"/>
                          <a:pt x="953" y="1675448"/>
                          <a:pt x="0" y="167354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5" name="Forma libre: forma 2343">
                    <a:extLst>
                      <a:ext uri="{FF2B5EF4-FFF2-40B4-BE49-F238E27FC236}">
                        <a16:creationId xmlns:a16="http://schemas.microsoft.com/office/drawing/2014/main" id="{74BC9E38-36CE-9048-F188-2DD6E5EEA34C}"/>
                      </a:ext>
                    </a:extLst>
                  </p:cNvPr>
                  <p:cNvSpPr/>
                  <p:nvPr/>
                </p:nvSpPr>
                <p:spPr>
                  <a:xfrm>
                    <a:off x="9934679" y="4477624"/>
                    <a:ext cx="973455" cy="1682115"/>
                  </a:xfrm>
                  <a:custGeom>
                    <a:avLst/>
                    <a:gdLst>
                      <a:gd name="connsiteX0" fmla="*/ 0 w 973455"/>
                      <a:gd name="connsiteY0" fmla="*/ 1677353 h 1682115"/>
                      <a:gd name="connsiteX1" fmla="*/ 968693 w 973455"/>
                      <a:gd name="connsiteY1" fmla="*/ 0 h 1682115"/>
                      <a:gd name="connsiteX2" fmla="*/ 973455 w 973455"/>
                      <a:gd name="connsiteY2" fmla="*/ 0 h 1682115"/>
                      <a:gd name="connsiteX3" fmla="*/ 2858 w 973455"/>
                      <a:gd name="connsiteY3" fmla="*/ 1682115 h 1682115"/>
                      <a:gd name="connsiteX4" fmla="*/ 0 w 973455"/>
                      <a:gd name="connsiteY4" fmla="*/ 1677353 h 1682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455" h="1682115">
                        <a:moveTo>
                          <a:pt x="0" y="1677353"/>
                        </a:moveTo>
                        <a:lnTo>
                          <a:pt x="968693" y="0"/>
                        </a:lnTo>
                        <a:cubicBezTo>
                          <a:pt x="970598" y="0"/>
                          <a:pt x="971550" y="0"/>
                          <a:pt x="973455" y="0"/>
                        </a:cubicBezTo>
                        <a:lnTo>
                          <a:pt x="2858" y="1682115"/>
                        </a:lnTo>
                        <a:cubicBezTo>
                          <a:pt x="1905" y="1680210"/>
                          <a:pt x="953" y="1679257"/>
                          <a:pt x="0" y="167735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6" name="Forma libre: forma 2344">
                    <a:extLst>
                      <a:ext uri="{FF2B5EF4-FFF2-40B4-BE49-F238E27FC236}">
                        <a16:creationId xmlns:a16="http://schemas.microsoft.com/office/drawing/2014/main" id="{63A7408C-5BE4-5E38-D4D0-0393B1D7CC76}"/>
                      </a:ext>
                    </a:extLst>
                  </p:cNvPr>
                  <p:cNvSpPr/>
                  <p:nvPr/>
                </p:nvSpPr>
                <p:spPr>
                  <a:xfrm>
                    <a:off x="9937537" y="4477624"/>
                    <a:ext cx="975359" cy="1685925"/>
                  </a:xfrm>
                  <a:custGeom>
                    <a:avLst/>
                    <a:gdLst>
                      <a:gd name="connsiteX0" fmla="*/ 0 w 975359"/>
                      <a:gd name="connsiteY0" fmla="*/ 1682115 h 1685925"/>
                      <a:gd name="connsiteX1" fmla="*/ 970597 w 975359"/>
                      <a:gd name="connsiteY1" fmla="*/ 0 h 1685925"/>
                      <a:gd name="connsiteX2" fmla="*/ 975360 w 975359"/>
                      <a:gd name="connsiteY2" fmla="*/ 0 h 1685925"/>
                      <a:gd name="connsiteX3" fmla="*/ 1905 w 975359"/>
                      <a:gd name="connsiteY3" fmla="*/ 1685925 h 1685925"/>
                      <a:gd name="connsiteX4" fmla="*/ 0 w 975359"/>
                      <a:gd name="connsiteY4" fmla="*/ 1682115 h 168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359" h="1685925">
                        <a:moveTo>
                          <a:pt x="0" y="1682115"/>
                        </a:moveTo>
                        <a:lnTo>
                          <a:pt x="970597" y="0"/>
                        </a:lnTo>
                        <a:cubicBezTo>
                          <a:pt x="972503" y="0"/>
                          <a:pt x="973455" y="0"/>
                          <a:pt x="975360" y="0"/>
                        </a:cubicBezTo>
                        <a:lnTo>
                          <a:pt x="1905" y="1685925"/>
                        </a:lnTo>
                        <a:cubicBezTo>
                          <a:pt x="1905" y="1684020"/>
                          <a:pt x="953" y="1683068"/>
                          <a:pt x="0" y="168211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7" name="Forma libre: forma 2345">
                    <a:extLst>
                      <a:ext uri="{FF2B5EF4-FFF2-40B4-BE49-F238E27FC236}">
                        <a16:creationId xmlns:a16="http://schemas.microsoft.com/office/drawing/2014/main" id="{367C5EE8-A077-972E-90D8-550B9B606177}"/>
                      </a:ext>
                    </a:extLst>
                  </p:cNvPr>
                  <p:cNvSpPr/>
                  <p:nvPr/>
                </p:nvSpPr>
                <p:spPr>
                  <a:xfrm>
                    <a:off x="9939442" y="4477624"/>
                    <a:ext cx="978217" cy="1689734"/>
                  </a:xfrm>
                  <a:custGeom>
                    <a:avLst/>
                    <a:gdLst>
                      <a:gd name="connsiteX0" fmla="*/ 0 w 978217"/>
                      <a:gd name="connsiteY0" fmla="*/ 1685925 h 1689734"/>
                      <a:gd name="connsiteX1" fmla="*/ 973455 w 978217"/>
                      <a:gd name="connsiteY1" fmla="*/ 0 h 1689734"/>
                      <a:gd name="connsiteX2" fmla="*/ 978218 w 978217"/>
                      <a:gd name="connsiteY2" fmla="*/ 0 h 1689734"/>
                      <a:gd name="connsiteX3" fmla="*/ 2858 w 978217"/>
                      <a:gd name="connsiteY3" fmla="*/ 1689735 h 1689734"/>
                      <a:gd name="connsiteX4" fmla="*/ 0 w 978217"/>
                      <a:gd name="connsiteY4" fmla="*/ 1685925 h 168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217" h="1689734">
                        <a:moveTo>
                          <a:pt x="0" y="1685925"/>
                        </a:moveTo>
                        <a:lnTo>
                          <a:pt x="973455" y="0"/>
                        </a:lnTo>
                        <a:cubicBezTo>
                          <a:pt x="975360" y="0"/>
                          <a:pt x="977265" y="0"/>
                          <a:pt x="978218" y="0"/>
                        </a:cubicBezTo>
                        <a:lnTo>
                          <a:pt x="2858" y="1689735"/>
                        </a:lnTo>
                        <a:cubicBezTo>
                          <a:pt x="1905" y="1688782"/>
                          <a:pt x="953" y="1686878"/>
                          <a:pt x="0" y="168592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8" name="Forma libre: forma 2346">
                    <a:extLst>
                      <a:ext uri="{FF2B5EF4-FFF2-40B4-BE49-F238E27FC236}">
                        <a16:creationId xmlns:a16="http://schemas.microsoft.com/office/drawing/2014/main" id="{1CA03DC0-6A6B-4C6B-C635-53DC0BC1FFAC}"/>
                      </a:ext>
                    </a:extLst>
                  </p:cNvPr>
                  <p:cNvSpPr/>
                  <p:nvPr/>
                </p:nvSpPr>
                <p:spPr>
                  <a:xfrm>
                    <a:off x="9942300" y="4477624"/>
                    <a:ext cx="980122" cy="1694497"/>
                  </a:xfrm>
                  <a:custGeom>
                    <a:avLst/>
                    <a:gdLst>
                      <a:gd name="connsiteX0" fmla="*/ 0 w 980122"/>
                      <a:gd name="connsiteY0" fmla="*/ 1689735 h 1694497"/>
                      <a:gd name="connsiteX1" fmla="*/ 975360 w 980122"/>
                      <a:gd name="connsiteY1" fmla="*/ 0 h 1694497"/>
                      <a:gd name="connsiteX2" fmla="*/ 980122 w 980122"/>
                      <a:gd name="connsiteY2" fmla="*/ 0 h 1694497"/>
                      <a:gd name="connsiteX3" fmla="*/ 2857 w 980122"/>
                      <a:gd name="connsiteY3" fmla="*/ 1694498 h 1694497"/>
                      <a:gd name="connsiteX4" fmla="*/ 0 w 980122"/>
                      <a:gd name="connsiteY4" fmla="*/ 1689735 h 1694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122" h="1694497">
                        <a:moveTo>
                          <a:pt x="0" y="1689735"/>
                        </a:moveTo>
                        <a:lnTo>
                          <a:pt x="975360" y="0"/>
                        </a:lnTo>
                        <a:cubicBezTo>
                          <a:pt x="977265" y="0"/>
                          <a:pt x="979170" y="0"/>
                          <a:pt x="980122" y="0"/>
                        </a:cubicBezTo>
                        <a:lnTo>
                          <a:pt x="2857" y="1694498"/>
                        </a:lnTo>
                        <a:cubicBezTo>
                          <a:pt x="1905" y="1693545"/>
                          <a:pt x="953" y="1691640"/>
                          <a:pt x="0" y="168973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9" name="Forma libre: forma 2347">
                    <a:extLst>
                      <a:ext uri="{FF2B5EF4-FFF2-40B4-BE49-F238E27FC236}">
                        <a16:creationId xmlns:a16="http://schemas.microsoft.com/office/drawing/2014/main" id="{7962E21D-650C-6066-F8B4-41AA07B1C1E7}"/>
                      </a:ext>
                    </a:extLst>
                  </p:cNvPr>
                  <p:cNvSpPr/>
                  <p:nvPr/>
                </p:nvSpPr>
                <p:spPr>
                  <a:xfrm>
                    <a:off x="9945157" y="4477624"/>
                    <a:ext cx="983932" cy="1699259"/>
                  </a:xfrm>
                  <a:custGeom>
                    <a:avLst/>
                    <a:gdLst>
                      <a:gd name="connsiteX0" fmla="*/ 0 w 983932"/>
                      <a:gd name="connsiteY0" fmla="*/ 1694498 h 1699259"/>
                      <a:gd name="connsiteX1" fmla="*/ 978218 w 983932"/>
                      <a:gd name="connsiteY1" fmla="*/ 0 h 1699259"/>
                      <a:gd name="connsiteX2" fmla="*/ 983933 w 983932"/>
                      <a:gd name="connsiteY2" fmla="*/ 0 h 1699259"/>
                      <a:gd name="connsiteX3" fmla="*/ 2858 w 983932"/>
                      <a:gd name="connsiteY3" fmla="*/ 1699260 h 1699259"/>
                      <a:gd name="connsiteX4" fmla="*/ 0 w 983932"/>
                      <a:gd name="connsiteY4" fmla="*/ 1694498 h 1699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932" h="1699259">
                        <a:moveTo>
                          <a:pt x="0" y="1694498"/>
                        </a:moveTo>
                        <a:lnTo>
                          <a:pt x="978218" y="0"/>
                        </a:lnTo>
                        <a:cubicBezTo>
                          <a:pt x="980122" y="0"/>
                          <a:pt x="982028" y="0"/>
                          <a:pt x="983933" y="0"/>
                        </a:cubicBezTo>
                        <a:lnTo>
                          <a:pt x="2858" y="1699260"/>
                        </a:lnTo>
                        <a:cubicBezTo>
                          <a:pt x="1905" y="1697355"/>
                          <a:pt x="953" y="1696403"/>
                          <a:pt x="0" y="169449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0" name="Forma libre: forma 2348">
                    <a:extLst>
                      <a:ext uri="{FF2B5EF4-FFF2-40B4-BE49-F238E27FC236}">
                        <a16:creationId xmlns:a16="http://schemas.microsoft.com/office/drawing/2014/main" id="{E91D4F1B-6EAE-B127-04DD-786C3F4EDAF4}"/>
                      </a:ext>
                    </a:extLst>
                  </p:cNvPr>
                  <p:cNvSpPr/>
                  <p:nvPr/>
                </p:nvSpPr>
                <p:spPr>
                  <a:xfrm>
                    <a:off x="9948015" y="4477624"/>
                    <a:ext cx="986789" cy="1704022"/>
                  </a:xfrm>
                  <a:custGeom>
                    <a:avLst/>
                    <a:gdLst>
                      <a:gd name="connsiteX0" fmla="*/ 0 w 986789"/>
                      <a:gd name="connsiteY0" fmla="*/ 1699260 h 1704022"/>
                      <a:gd name="connsiteX1" fmla="*/ 981075 w 986789"/>
                      <a:gd name="connsiteY1" fmla="*/ 0 h 1704022"/>
                      <a:gd name="connsiteX2" fmla="*/ 986790 w 986789"/>
                      <a:gd name="connsiteY2" fmla="*/ 0 h 1704022"/>
                      <a:gd name="connsiteX3" fmla="*/ 2857 w 986789"/>
                      <a:gd name="connsiteY3" fmla="*/ 1704023 h 1704022"/>
                      <a:gd name="connsiteX4" fmla="*/ 0 w 986789"/>
                      <a:gd name="connsiteY4" fmla="*/ 1699260 h 1704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6789" h="1704022">
                        <a:moveTo>
                          <a:pt x="0" y="1699260"/>
                        </a:moveTo>
                        <a:lnTo>
                          <a:pt x="981075" y="0"/>
                        </a:lnTo>
                        <a:cubicBezTo>
                          <a:pt x="982980" y="0"/>
                          <a:pt x="984885" y="0"/>
                          <a:pt x="986790" y="0"/>
                        </a:cubicBezTo>
                        <a:lnTo>
                          <a:pt x="2857" y="1704023"/>
                        </a:lnTo>
                        <a:cubicBezTo>
                          <a:pt x="1905" y="1703070"/>
                          <a:pt x="952" y="1701165"/>
                          <a:pt x="0" y="169926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1" name="Forma libre: forma 2349">
                    <a:extLst>
                      <a:ext uri="{FF2B5EF4-FFF2-40B4-BE49-F238E27FC236}">
                        <a16:creationId xmlns:a16="http://schemas.microsoft.com/office/drawing/2014/main" id="{728E29F9-7C92-C729-7DC0-8B19CB2D77D9}"/>
                      </a:ext>
                    </a:extLst>
                  </p:cNvPr>
                  <p:cNvSpPr/>
                  <p:nvPr/>
                </p:nvSpPr>
                <p:spPr>
                  <a:xfrm>
                    <a:off x="9950872" y="4477624"/>
                    <a:ext cx="990600" cy="1709737"/>
                  </a:xfrm>
                  <a:custGeom>
                    <a:avLst/>
                    <a:gdLst>
                      <a:gd name="connsiteX0" fmla="*/ 0 w 990600"/>
                      <a:gd name="connsiteY0" fmla="*/ 1704023 h 1709737"/>
                      <a:gd name="connsiteX1" fmla="*/ 983932 w 990600"/>
                      <a:gd name="connsiteY1" fmla="*/ 0 h 1709737"/>
                      <a:gd name="connsiteX2" fmla="*/ 990600 w 990600"/>
                      <a:gd name="connsiteY2" fmla="*/ 0 h 1709737"/>
                      <a:gd name="connsiteX3" fmla="*/ 2857 w 990600"/>
                      <a:gd name="connsiteY3" fmla="*/ 1709738 h 1709737"/>
                      <a:gd name="connsiteX4" fmla="*/ 0 w 990600"/>
                      <a:gd name="connsiteY4" fmla="*/ 1704023 h 1709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0" h="1709737">
                        <a:moveTo>
                          <a:pt x="0" y="1704023"/>
                        </a:moveTo>
                        <a:lnTo>
                          <a:pt x="983932" y="0"/>
                        </a:lnTo>
                        <a:cubicBezTo>
                          <a:pt x="985838" y="0"/>
                          <a:pt x="987743" y="0"/>
                          <a:pt x="990600" y="0"/>
                        </a:cubicBezTo>
                        <a:lnTo>
                          <a:pt x="2857" y="1709738"/>
                        </a:lnTo>
                        <a:cubicBezTo>
                          <a:pt x="1905" y="1707832"/>
                          <a:pt x="953" y="1705928"/>
                          <a:pt x="0" y="170402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2" name="Forma libre: forma 2350">
                    <a:extLst>
                      <a:ext uri="{FF2B5EF4-FFF2-40B4-BE49-F238E27FC236}">
                        <a16:creationId xmlns:a16="http://schemas.microsoft.com/office/drawing/2014/main" id="{91582539-38E3-3DC8-F69E-723A008D9ABA}"/>
                      </a:ext>
                    </a:extLst>
                  </p:cNvPr>
                  <p:cNvSpPr/>
                  <p:nvPr/>
                </p:nvSpPr>
                <p:spPr>
                  <a:xfrm>
                    <a:off x="9953729" y="4477624"/>
                    <a:ext cx="993457" cy="1715452"/>
                  </a:xfrm>
                  <a:custGeom>
                    <a:avLst/>
                    <a:gdLst>
                      <a:gd name="connsiteX0" fmla="*/ 0 w 993457"/>
                      <a:gd name="connsiteY0" fmla="*/ 1709738 h 1715452"/>
                      <a:gd name="connsiteX1" fmla="*/ 986790 w 993457"/>
                      <a:gd name="connsiteY1" fmla="*/ 0 h 1715452"/>
                      <a:gd name="connsiteX2" fmla="*/ 993458 w 993457"/>
                      <a:gd name="connsiteY2" fmla="*/ 0 h 1715452"/>
                      <a:gd name="connsiteX3" fmla="*/ 2858 w 993457"/>
                      <a:gd name="connsiteY3" fmla="*/ 1715453 h 1715452"/>
                      <a:gd name="connsiteX4" fmla="*/ 0 w 993457"/>
                      <a:gd name="connsiteY4" fmla="*/ 1709738 h 1715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457" h="1715452">
                        <a:moveTo>
                          <a:pt x="0" y="1709738"/>
                        </a:moveTo>
                        <a:lnTo>
                          <a:pt x="986790" y="0"/>
                        </a:lnTo>
                        <a:cubicBezTo>
                          <a:pt x="988695" y="0"/>
                          <a:pt x="991553" y="0"/>
                          <a:pt x="993458" y="0"/>
                        </a:cubicBezTo>
                        <a:lnTo>
                          <a:pt x="2858" y="1715453"/>
                        </a:lnTo>
                        <a:cubicBezTo>
                          <a:pt x="1905" y="1713548"/>
                          <a:pt x="953" y="1711643"/>
                          <a:pt x="0" y="170973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3" name="Forma libre: forma 2351">
                    <a:extLst>
                      <a:ext uri="{FF2B5EF4-FFF2-40B4-BE49-F238E27FC236}">
                        <a16:creationId xmlns:a16="http://schemas.microsoft.com/office/drawing/2014/main" id="{3D70A43F-F32F-AE93-58E6-8B339E70EB3A}"/>
                      </a:ext>
                    </a:extLst>
                  </p:cNvPr>
                  <p:cNvSpPr/>
                  <p:nvPr/>
                </p:nvSpPr>
                <p:spPr>
                  <a:xfrm>
                    <a:off x="9956587" y="4477624"/>
                    <a:ext cx="997267" cy="1722119"/>
                  </a:xfrm>
                  <a:custGeom>
                    <a:avLst/>
                    <a:gdLst>
                      <a:gd name="connsiteX0" fmla="*/ 0 w 997267"/>
                      <a:gd name="connsiteY0" fmla="*/ 1715453 h 1722119"/>
                      <a:gd name="connsiteX1" fmla="*/ 990600 w 997267"/>
                      <a:gd name="connsiteY1" fmla="*/ 0 h 1722119"/>
                      <a:gd name="connsiteX2" fmla="*/ 997267 w 997267"/>
                      <a:gd name="connsiteY2" fmla="*/ 0 h 1722119"/>
                      <a:gd name="connsiteX3" fmla="*/ 3810 w 997267"/>
                      <a:gd name="connsiteY3" fmla="*/ 1722120 h 1722119"/>
                      <a:gd name="connsiteX4" fmla="*/ 0 w 997267"/>
                      <a:gd name="connsiteY4" fmla="*/ 1715453 h 1722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267" h="1722119">
                        <a:moveTo>
                          <a:pt x="0" y="1715453"/>
                        </a:moveTo>
                        <a:lnTo>
                          <a:pt x="990600" y="0"/>
                        </a:lnTo>
                        <a:cubicBezTo>
                          <a:pt x="993457" y="0"/>
                          <a:pt x="995363" y="0"/>
                          <a:pt x="997267" y="0"/>
                        </a:cubicBezTo>
                        <a:lnTo>
                          <a:pt x="3810" y="1722120"/>
                        </a:lnTo>
                        <a:cubicBezTo>
                          <a:pt x="2857" y="1720215"/>
                          <a:pt x="1905" y="1718310"/>
                          <a:pt x="0" y="171545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4" name="Forma libre: forma 2352">
                    <a:extLst>
                      <a:ext uri="{FF2B5EF4-FFF2-40B4-BE49-F238E27FC236}">
                        <a16:creationId xmlns:a16="http://schemas.microsoft.com/office/drawing/2014/main" id="{04A83F35-F7B9-60C1-5D96-15F209A6B903}"/>
                      </a:ext>
                    </a:extLst>
                  </p:cNvPr>
                  <p:cNvSpPr/>
                  <p:nvPr/>
                </p:nvSpPr>
                <p:spPr>
                  <a:xfrm>
                    <a:off x="9960397" y="4477624"/>
                    <a:ext cx="1002030" cy="1727834"/>
                  </a:xfrm>
                  <a:custGeom>
                    <a:avLst/>
                    <a:gdLst>
                      <a:gd name="connsiteX0" fmla="*/ 0 w 1002030"/>
                      <a:gd name="connsiteY0" fmla="*/ 1722120 h 1727834"/>
                      <a:gd name="connsiteX1" fmla="*/ 994410 w 1002030"/>
                      <a:gd name="connsiteY1" fmla="*/ 0 h 1727834"/>
                      <a:gd name="connsiteX2" fmla="*/ 1002030 w 1002030"/>
                      <a:gd name="connsiteY2" fmla="*/ 0 h 1727834"/>
                      <a:gd name="connsiteX3" fmla="*/ 3810 w 1002030"/>
                      <a:gd name="connsiteY3" fmla="*/ 1727835 h 1727834"/>
                      <a:gd name="connsiteX4" fmla="*/ 0 w 1002030"/>
                      <a:gd name="connsiteY4" fmla="*/ 1722120 h 1727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030" h="1727834">
                        <a:moveTo>
                          <a:pt x="0" y="1722120"/>
                        </a:moveTo>
                        <a:lnTo>
                          <a:pt x="994410" y="0"/>
                        </a:lnTo>
                        <a:cubicBezTo>
                          <a:pt x="997268" y="0"/>
                          <a:pt x="1000125" y="0"/>
                          <a:pt x="1002030" y="0"/>
                        </a:cubicBezTo>
                        <a:lnTo>
                          <a:pt x="3810" y="1727835"/>
                        </a:lnTo>
                        <a:cubicBezTo>
                          <a:pt x="2857" y="1726882"/>
                          <a:pt x="1905" y="1724025"/>
                          <a:pt x="0" y="172212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5" name="Forma libre: forma 2353">
                    <a:extLst>
                      <a:ext uri="{FF2B5EF4-FFF2-40B4-BE49-F238E27FC236}">
                        <a16:creationId xmlns:a16="http://schemas.microsoft.com/office/drawing/2014/main" id="{064819F3-8509-E8DE-F34B-585DAA487BBD}"/>
                      </a:ext>
                    </a:extLst>
                  </p:cNvPr>
                  <p:cNvSpPr/>
                  <p:nvPr/>
                </p:nvSpPr>
                <p:spPr>
                  <a:xfrm>
                    <a:off x="9964207" y="4477624"/>
                    <a:ext cx="1004887" cy="1733550"/>
                  </a:xfrm>
                  <a:custGeom>
                    <a:avLst/>
                    <a:gdLst>
                      <a:gd name="connsiteX0" fmla="*/ 0 w 1004887"/>
                      <a:gd name="connsiteY0" fmla="*/ 1727835 h 1733550"/>
                      <a:gd name="connsiteX1" fmla="*/ 998220 w 1004887"/>
                      <a:gd name="connsiteY1" fmla="*/ 0 h 1733550"/>
                      <a:gd name="connsiteX2" fmla="*/ 1004888 w 1004887"/>
                      <a:gd name="connsiteY2" fmla="*/ 0 h 1733550"/>
                      <a:gd name="connsiteX3" fmla="*/ 2858 w 1004887"/>
                      <a:gd name="connsiteY3" fmla="*/ 1733550 h 1733550"/>
                      <a:gd name="connsiteX4" fmla="*/ 0 w 1004887"/>
                      <a:gd name="connsiteY4" fmla="*/ 1727835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887" h="1733550">
                        <a:moveTo>
                          <a:pt x="0" y="1727835"/>
                        </a:moveTo>
                        <a:lnTo>
                          <a:pt x="998220" y="0"/>
                        </a:lnTo>
                        <a:cubicBezTo>
                          <a:pt x="1002030" y="0"/>
                          <a:pt x="1004888" y="0"/>
                          <a:pt x="1004888" y="0"/>
                        </a:cubicBezTo>
                        <a:lnTo>
                          <a:pt x="2858" y="1733550"/>
                        </a:lnTo>
                        <a:cubicBezTo>
                          <a:pt x="2858" y="1733550"/>
                          <a:pt x="1905" y="1731645"/>
                          <a:pt x="0" y="172783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754" name="Gráfico 436">
                <a:extLst>
                  <a:ext uri="{FF2B5EF4-FFF2-40B4-BE49-F238E27FC236}">
                    <a16:creationId xmlns:a16="http://schemas.microsoft.com/office/drawing/2014/main" id="{3DDFA215-461A-A1E9-A6E9-1705ECE9EC1F}"/>
                  </a:ext>
                </a:extLst>
              </p:cNvPr>
              <p:cNvGrpSpPr/>
              <p:nvPr/>
            </p:nvGrpSpPr>
            <p:grpSpPr>
              <a:xfrm>
                <a:off x="6964785" y="4477624"/>
                <a:ext cx="1066800" cy="1733550"/>
                <a:chOff x="6964785" y="4477624"/>
                <a:chExt cx="1066800" cy="1733550"/>
              </a:xfrm>
              <a:grpFill/>
            </p:grpSpPr>
            <p:sp>
              <p:nvSpPr>
                <p:cNvPr id="836" name="Forma libre: forma 2304">
                  <a:extLst>
                    <a:ext uri="{FF2B5EF4-FFF2-40B4-BE49-F238E27FC236}">
                      <a16:creationId xmlns:a16="http://schemas.microsoft.com/office/drawing/2014/main" id="{8F43A8EA-BB6A-D901-73E4-9E1027D35638}"/>
                    </a:ext>
                  </a:extLst>
                </p:cNvPr>
                <p:cNvSpPr/>
                <p:nvPr/>
              </p:nvSpPr>
              <p:spPr>
                <a:xfrm>
                  <a:off x="6964785" y="4477624"/>
                  <a:ext cx="1066800" cy="1733550"/>
                </a:xfrm>
                <a:custGeom>
                  <a:avLst/>
                  <a:gdLst>
                    <a:gd name="connsiteX0" fmla="*/ 1066800 w 1066800"/>
                    <a:gd name="connsiteY0" fmla="*/ 1619250 h 1733550"/>
                    <a:gd name="connsiteX1" fmla="*/ 1001078 w 1066800"/>
                    <a:gd name="connsiteY1" fmla="*/ 1733550 h 1733550"/>
                    <a:gd name="connsiteX2" fmla="*/ 0 w 1066800"/>
                    <a:gd name="connsiteY2" fmla="*/ 0 h 1733550"/>
                    <a:gd name="connsiteX3" fmla="*/ 132398 w 1066800"/>
                    <a:gd name="connsiteY3" fmla="*/ 0 h 1733550"/>
                    <a:gd name="connsiteX4" fmla="*/ 1066800 w 1066800"/>
                    <a:gd name="connsiteY4" fmla="*/ 161925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00" h="1733550">
                      <a:moveTo>
                        <a:pt x="1066800" y="1619250"/>
                      </a:moveTo>
                      <a:cubicBezTo>
                        <a:pt x="1030605" y="1682115"/>
                        <a:pt x="1001078" y="1733550"/>
                        <a:pt x="1001078" y="1733550"/>
                      </a:cubicBezTo>
                      <a:lnTo>
                        <a:pt x="0" y="0"/>
                      </a:lnTo>
                      <a:cubicBezTo>
                        <a:pt x="0" y="0"/>
                        <a:pt x="59055" y="0"/>
                        <a:pt x="132398" y="0"/>
                      </a:cubicBezTo>
                      <a:cubicBezTo>
                        <a:pt x="132398" y="0"/>
                        <a:pt x="1066800" y="1619250"/>
                        <a:pt x="1066800" y="161925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37" name="Gráfico 436">
                  <a:extLst>
                    <a:ext uri="{FF2B5EF4-FFF2-40B4-BE49-F238E27FC236}">
                      <a16:creationId xmlns:a16="http://schemas.microsoft.com/office/drawing/2014/main" id="{2DDD8530-C8D5-6B2F-DFAF-E60330D3B12D}"/>
                    </a:ext>
                  </a:extLst>
                </p:cNvPr>
                <p:cNvGrpSpPr/>
                <p:nvPr/>
              </p:nvGrpSpPr>
              <p:grpSpPr>
                <a:xfrm>
                  <a:off x="6964785" y="4477624"/>
                  <a:ext cx="1066800" cy="1733550"/>
                  <a:chOff x="6964785" y="4477624"/>
                  <a:chExt cx="1066800" cy="1733550"/>
                </a:xfrm>
                <a:grpFill/>
              </p:grpSpPr>
              <p:sp>
                <p:nvSpPr>
                  <p:cNvPr id="838" name="Forma libre: forma 2306">
                    <a:extLst>
                      <a:ext uri="{FF2B5EF4-FFF2-40B4-BE49-F238E27FC236}">
                        <a16:creationId xmlns:a16="http://schemas.microsoft.com/office/drawing/2014/main" id="{17C985DB-478B-D5A3-33C8-EB9DF1F6813C}"/>
                      </a:ext>
                    </a:extLst>
                  </p:cNvPr>
                  <p:cNvSpPr/>
                  <p:nvPr/>
                </p:nvSpPr>
                <p:spPr>
                  <a:xfrm>
                    <a:off x="7096468" y="4477624"/>
                    <a:ext cx="935116" cy="1620202"/>
                  </a:xfrm>
                  <a:custGeom>
                    <a:avLst/>
                    <a:gdLst>
                      <a:gd name="connsiteX0" fmla="*/ 714 w 935116"/>
                      <a:gd name="connsiteY0" fmla="*/ 0 h 1620202"/>
                      <a:gd name="connsiteX1" fmla="*/ 935117 w 935116"/>
                      <a:gd name="connsiteY1" fmla="*/ 1619250 h 1620202"/>
                      <a:gd name="connsiteX2" fmla="*/ 935117 w 935116"/>
                      <a:gd name="connsiteY2" fmla="*/ 1620203 h 1620202"/>
                      <a:gd name="connsiteX3" fmla="*/ 714 w 935116"/>
                      <a:gd name="connsiteY3" fmla="*/ 0 h 1620202"/>
                      <a:gd name="connsiteX4" fmla="*/ 714 w 935116"/>
                      <a:gd name="connsiteY4" fmla="*/ 0 h 1620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116" h="1620202">
                        <a:moveTo>
                          <a:pt x="714" y="0"/>
                        </a:moveTo>
                        <a:lnTo>
                          <a:pt x="935117" y="1619250"/>
                        </a:lnTo>
                        <a:cubicBezTo>
                          <a:pt x="935117" y="1619250"/>
                          <a:pt x="935117" y="1620203"/>
                          <a:pt x="935117" y="1620203"/>
                        </a:cubicBezTo>
                        <a:lnTo>
                          <a:pt x="714" y="0"/>
                        </a:lnTo>
                        <a:cubicBezTo>
                          <a:pt x="-238" y="0"/>
                          <a:pt x="-238" y="0"/>
                          <a:pt x="714"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9" name="Forma libre: forma 2307">
                    <a:extLst>
                      <a:ext uri="{FF2B5EF4-FFF2-40B4-BE49-F238E27FC236}">
                        <a16:creationId xmlns:a16="http://schemas.microsoft.com/office/drawing/2014/main" id="{577F158A-A235-098C-85B6-8582518C948D}"/>
                      </a:ext>
                    </a:extLst>
                  </p:cNvPr>
                  <p:cNvSpPr/>
                  <p:nvPr/>
                </p:nvSpPr>
                <p:spPr>
                  <a:xfrm>
                    <a:off x="7091467" y="4477624"/>
                    <a:ext cx="940117" cy="1624012"/>
                  </a:xfrm>
                  <a:custGeom>
                    <a:avLst/>
                    <a:gdLst>
                      <a:gd name="connsiteX0" fmla="*/ 4763 w 940117"/>
                      <a:gd name="connsiteY0" fmla="*/ 0 h 1624012"/>
                      <a:gd name="connsiteX1" fmla="*/ 940118 w 940117"/>
                      <a:gd name="connsiteY1" fmla="*/ 1620203 h 1624012"/>
                      <a:gd name="connsiteX2" fmla="*/ 938213 w 940117"/>
                      <a:gd name="connsiteY2" fmla="*/ 1624013 h 1624012"/>
                      <a:gd name="connsiteX3" fmla="*/ 0 w 940117"/>
                      <a:gd name="connsiteY3" fmla="*/ 0 h 1624012"/>
                      <a:gd name="connsiteX4" fmla="*/ 4763 w 940117"/>
                      <a:gd name="connsiteY4" fmla="*/ 0 h 162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0117" h="1624012">
                        <a:moveTo>
                          <a:pt x="4763" y="0"/>
                        </a:moveTo>
                        <a:lnTo>
                          <a:pt x="940118" y="1620203"/>
                        </a:lnTo>
                        <a:cubicBezTo>
                          <a:pt x="939165" y="1621155"/>
                          <a:pt x="939165" y="1623060"/>
                          <a:pt x="938213" y="1624013"/>
                        </a:cubicBezTo>
                        <a:lnTo>
                          <a:pt x="0" y="0"/>
                        </a:lnTo>
                        <a:cubicBezTo>
                          <a:pt x="1905" y="0"/>
                          <a:pt x="2858" y="0"/>
                          <a:pt x="476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0" name="Forma libre: forma 2308">
                    <a:extLst>
                      <a:ext uri="{FF2B5EF4-FFF2-40B4-BE49-F238E27FC236}">
                        <a16:creationId xmlns:a16="http://schemas.microsoft.com/office/drawing/2014/main" id="{68C2F017-CF0D-B974-3542-DE06C59EA2D4}"/>
                      </a:ext>
                    </a:extLst>
                  </p:cNvPr>
                  <p:cNvSpPr/>
                  <p:nvPr/>
                </p:nvSpPr>
                <p:spPr>
                  <a:xfrm>
                    <a:off x="7087657" y="4477624"/>
                    <a:ext cx="941069" cy="1627822"/>
                  </a:xfrm>
                  <a:custGeom>
                    <a:avLst/>
                    <a:gdLst>
                      <a:gd name="connsiteX0" fmla="*/ 3810 w 941069"/>
                      <a:gd name="connsiteY0" fmla="*/ 0 h 1627822"/>
                      <a:gd name="connsiteX1" fmla="*/ 941070 w 941069"/>
                      <a:gd name="connsiteY1" fmla="*/ 1624013 h 1627822"/>
                      <a:gd name="connsiteX2" fmla="*/ 939165 w 941069"/>
                      <a:gd name="connsiteY2" fmla="*/ 1627823 h 1627822"/>
                      <a:gd name="connsiteX3" fmla="*/ 0 w 941069"/>
                      <a:gd name="connsiteY3" fmla="*/ 0 h 1627822"/>
                      <a:gd name="connsiteX4" fmla="*/ 3810 w 941069"/>
                      <a:gd name="connsiteY4" fmla="*/ 0 h 1627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069" h="1627822">
                        <a:moveTo>
                          <a:pt x="3810" y="0"/>
                        </a:moveTo>
                        <a:lnTo>
                          <a:pt x="941070" y="1624013"/>
                        </a:lnTo>
                        <a:cubicBezTo>
                          <a:pt x="940118" y="1624965"/>
                          <a:pt x="940118" y="1626870"/>
                          <a:pt x="939165" y="1627823"/>
                        </a:cubicBezTo>
                        <a:lnTo>
                          <a:pt x="0" y="0"/>
                        </a:lnTo>
                        <a:cubicBezTo>
                          <a:pt x="953" y="0"/>
                          <a:pt x="2858"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1" name="Forma libre: forma 2309">
                    <a:extLst>
                      <a:ext uri="{FF2B5EF4-FFF2-40B4-BE49-F238E27FC236}">
                        <a16:creationId xmlns:a16="http://schemas.microsoft.com/office/drawing/2014/main" id="{A6884D94-CC25-49B3-F3BD-04FFCA702F54}"/>
                      </a:ext>
                    </a:extLst>
                  </p:cNvPr>
                  <p:cNvSpPr/>
                  <p:nvPr/>
                </p:nvSpPr>
                <p:spPr>
                  <a:xfrm>
                    <a:off x="7083847" y="4477624"/>
                    <a:ext cx="942975" cy="1630680"/>
                  </a:xfrm>
                  <a:custGeom>
                    <a:avLst/>
                    <a:gdLst>
                      <a:gd name="connsiteX0" fmla="*/ 3810 w 942975"/>
                      <a:gd name="connsiteY0" fmla="*/ 0 h 1630680"/>
                      <a:gd name="connsiteX1" fmla="*/ 942975 w 942975"/>
                      <a:gd name="connsiteY1" fmla="*/ 1627823 h 1630680"/>
                      <a:gd name="connsiteX2" fmla="*/ 941070 w 942975"/>
                      <a:gd name="connsiteY2" fmla="*/ 1630680 h 1630680"/>
                      <a:gd name="connsiteX3" fmla="*/ 0 w 942975"/>
                      <a:gd name="connsiteY3" fmla="*/ 0 h 1630680"/>
                      <a:gd name="connsiteX4" fmla="*/ 3810 w 942975"/>
                      <a:gd name="connsiteY4" fmla="*/ 0 h 1630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975" h="1630680">
                        <a:moveTo>
                          <a:pt x="3810" y="0"/>
                        </a:moveTo>
                        <a:lnTo>
                          <a:pt x="942975" y="1627823"/>
                        </a:lnTo>
                        <a:cubicBezTo>
                          <a:pt x="942023" y="1628775"/>
                          <a:pt x="942023" y="1629728"/>
                          <a:pt x="941070" y="1630680"/>
                        </a:cubicBezTo>
                        <a:lnTo>
                          <a:pt x="0" y="0"/>
                        </a:lnTo>
                        <a:cubicBezTo>
                          <a:pt x="953" y="0"/>
                          <a:pt x="1905"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2" name="Forma libre: forma 2310">
                    <a:extLst>
                      <a:ext uri="{FF2B5EF4-FFF2-40B4-BE49-F238E27FC236}">
                        <a16:creationId xmlns:a16="http://schemas.microsoft.com/office/drawing/2014/main" id="{E93FAE7B-D933-988D-3669-C02CFB19CCB7}"/>
                      </a:ext>
                    </a:extLst>
                  </p:cNvPr>
                  <p:cNvSpPr/>
                  <p:nvPr/>
                </p:nvSpPr>
                <p:spPr>
                  <a:xfrm>
                    <a:off x="7080037" y="4477624"/>
                    <a:ext cx="944880" cy="1633537"/>
                  </a:xfrm>
                  <a:custGeom>
                    <a:avLst/>
                    <a:gdLst>
                      <a:gd name="connsiteX0" fmla="*/ 3810 w 944880"/>
                      <a:gd name="connsiteY0" fmla="*/ 0 h 1633537"/>
                      <a:gd name="connsiteX1" fmla="*/ 944880 w 944880"/>
                      <a:gd name="connsiteY1" fmla="*/ 1630680 h 1633537"/>
                      <a:gd name="connsiteX2" fmla="*/ 942975 w 944880"/>
                      <a:gd name="connsiteY2" fmla="*/ 1633538 h 1633537"/>
                      <a:gd name="connsiteX3" fmla="*/ 0 w 944880"/>
                      <a:gd name="connsiteY3" fmla="*/ 0 h 1633537"/>
                      <a:gd name="connsiteX4" fmla="*/ 3810 w 944880"/>
                      <a:gd name="connsiteY4" fmla="*/ 0 h 1633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880" h="1633537">
                        <a:moveTo>
                          <a:pt x="3810" y="0"/>
                        </a:moveTo>
                        <a:lnTo>
                          <a:pt x="944880" y="1630680"/>
                        </a:lnTo>
                        <a:cubicBezTo>
                          <a:pt x="943927" y="1631632"/>
                          <a:pt x="943927" y="1632585"/>
                          <a:pt x="942975" y="1633538"/>
                        </a:cubicBezTo>
                        <a:lnTo>
                          <a:pt x="0" y="0"/>
                        </a:lnTo>
                        <a:cubicBezTo>
                          <a:pt x="952" y="0"/>
                          <a:pt x="2857"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3" name="Forma libre: forma 2311">
                    <a:extLst>
                      <a:ext uri="{FF2B5EF4-FFF2-40B4-BE49-F238E27FC236}">
                        <a16:creationId xmlns:a16="http://schemas.microsoft.com/office/drawing/2014/main" id="{AD20A50F-7E56-B32F-41C5-1B863D8A5EDA}"/>
                      </a:ext>
                    </a:extLst>
                  </p:cNvPr>
                  <p:cNvSpPr/>
                  <p:nvPr/>
                </p:nvSpPr>
                <p:spPr>
                  <a:xfrm>
                    <a:off x="7077180" y="4477624"/>
                    <a:ext cx="945832" cy="1636394"/>
                  </a:xfrm>
                  <a:custGeom>
                    <a:avLst/>
                    <a:gdLst>
                      <a:gd name="connsiteX0" fmla="*/ 2858 w 945832"/>
                      <a:gd name="connsiteY0" fmla="*/ 0 h 1636394"/>
                      <a:gd name="connsiteX1" fmla="*/ 945833 w 945832"/>
                      <a:gd name="connsiteY1" fmla="*/ 1633538 h 1636394"/>
                      <a:gd name="connsiteX2" fmla="*/ 943928 w 945832"/>
                      <a:gd name="connsiteY2" fmla="*/ 1636395 h 1636394"/>
                      <a:gd name="connsiteX3" fmla="*/ 0 w 945832"/>
                      <a:gd name="connsiteY3" fmla="*/ 0 h 1636394"/>
                      <a:gd name="connsiteX4" fmla="*/ 2858 w 945832"/>
                      <a:gd name="connsiteY4" fmla="*/ 0 h 1636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832" h="1636394">
                        <a:moveTo>
                          <a:pt x="2858" y="0"/>
                        </a:moveTo>
                        <a:lnTo>
                          <a:pt x="945833" y="1633538"/>
                        </a:lnTo>
                        <a:cubicBezTo>
                          <a:pt x="944880" y="1634490"/>
                          <a:pt x="944880" y="1635443"/>
                          <a:pt x="943928" y="1636395"/>
                        </a:cubicBezTo>
                        <a:lnTo>
                          <a:pt x="0" y="0"/>
                        </a:lnTo>
                        <a:cubicBezTo>
                          <a:pt x="952" y="0"/>
                          <a:pt x="1905" y="0"/>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4" name="Forma libre: forma 2312">
                    <a:extLst>
                      <a:ext uri="{FF2B5EF4-FFF2-40B4-BE49-F238E27FC236}">
                        <a16:creationId xmlns:a16="http://schemas.microsoft.com/office/drawing/2014/main" id="{49A970AA-9BDC-7AA7-B4EB-A1E0884CCAFC}"/>
                      </a:ext>
                    </a:extLst>
                  </p:cNvPr>
                  <p:cNvSpPr/>
                  <p:nvPr/>
                </p:nvSpPr>
                <p:spPr>
                  <a:xfrm>
                    <a:off x="7073369" y="4477624"/>
                    <a:ext cx="948690" cy="1639252"/>
                  </a:xfrm>
                  <a:custGeom>
                    <a:avLst/>
                    <a:gdLst>
                      <a:gd name="connsiteX0" fmla="*/ 3810 w 948690"/>
                      <a:gd name="connsiteY0" fmla="*/ 0 h 1639252"/>
                      <a:gd name="connsiteX1" fmla="*/ 948690 w 948690"/>
                      <a:gd name="connsiteY1" fmla="*/ 1636395 h 1639252"/>
                      <a:gd name="connsiteX2" fmla="*/ 946785 w 948690"/>
                      <a:gd name="connsiteY2" fmla="*/ 1639253 h 1639252"/>
                      <a:gd name="connsiteX3" fmla="*/ 0 w 948690"/>
                      <a:gd name="connsiteY3" fmla="*/ 0 h 1639252"/>
                      <a:gd name="connsiteX4" fmla="*/ 3810 w 948690"/>
                      <a:gd name="connsiteY4" fmla="*/ 0 h 1639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8690" h="1639252">
                        <a:moveTo>
                          <a:pt x="3810" y="0"/>
                        </a:moveTo>
                        <a:lnTo>
                          <a:pt x="948690" y="1636395"/>
                        </a:lnTo>
                        <a:cubicBezTo>
                          <a:pt x="947738" y="1637348"/>
                          <a:pt x="947738" y="1638300"/>
                          <a:pt x="946785" y="1639253"/>
                        </a:cubicBezTo>
                        <a:lnTo>
                          <a:pt x="0" y="0"/>
                        </a:lnTo>
                        <a:cubicBezTo>
                          <a:pt x="953" y="0"/>
                          <a:pt x="1905"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5" name="Forma libre: forma 2313">
                    <a:extLst>
                      <a:ext uri="{FF2B5EF4-FFF2-40B4-BE49-F238E27FC236}">
                        <a16:creationId xmlns:a16="http://schemas.microsoft.com/office/drawing/2014/main" id="{788DA013-ECC7-E325-2E05-EC2E50F7CC60}"/>
                      </a:ext>
                    </a:extLst>
                  </p:cNvPr>
                  <p:cNvSpPr/>
                  <p:nvPr/>
                </p:nvSpPr>
                <p:spPr>
                  <a:xfrm>
                    <a:off x="7070512" y="4477624"/>
                    <a:ext cx="949642" cy="1642109"/>
                  </a:xfrm>
                  <a:custGeom>
                    <a:avLst/>
                    <a:gdLst>
                      <a:gd name="connsiteX0" fmla="*/ 2857 w 949642"/>
                      <a:gd name="connsiteY0" fmla="*/ 0 h 1642109"/>
                      <a:gd name="connsiteX1" fmla="*/ 949643 w 949642"/>
                      <a:gd name="connsiteY1" fmla="*/ 1639253 h 1642109"/>
                      <a:gd name="connsiteX2" fmla="*/ 947738 w 949642"/>
                      <a:gd name="connsiteY2" fmla="*/ 1642110 h 1642109"/>
                      <a:gd name="connsiteX3" fmla="*/ 0 w 949642"/>
                      <a:gd name="connsiteY3" fmla="*/ 0 h 1642109"/>
                      <a:gd name="connsiteX4" fmla="*/ 2857 w 949642"/>
                      <a:gd name="connsiteY4" fmla="*/ 0 h 1642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642" h="1642109">
                        <a:moveTo>
                          <a:pt x="2857" y="0"/>
                        </a:moveTo>
                        <a:lnTo>
                          <a:pt x="949643" y="1639253"/>
                        </a:lnTo>
                        <a:cubicBezTo>
                          <a:pt x="948690" y="1640205"/>
                          <a:pt x="948690" y="1641157"/>
                          <a:pt x="947738" y="1642110"/>
                        </a:cubicBezTo>
                        <a:lnTo>
                          <a:pt x="0" y="0"/>
                        </a:lnTo>
                        <a:cubicBezTo>
                          <a:pt x="952" y="0"/>
                          <a:pt x="1905" y="0"/>
                          <a:pt x="2857"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6" name="Forma libre: forma 2314">
                    <a:extLst>
                      <a:ext uri="{FF2B5EF4-FFF2-40B4-BE49-F238E27FC236}">
                        <a16:creationId xmlns:a16="http://schemas.microsoft.com/office/drawing/2014/main" id="{B02D8FED-9209-7D3B-590C-FEACAC9BABE5}"/>
                      </a:ext>
                    </a:extLst>
                  </p:cNvPr>
                  <p:cNvSpPr/>
                  <p:nvPr/>
                </p:nvSpPr>
                <p:spPr>
                  <a:xfrm>
                    <a:off x="7066702" y="4477624"/>
                    <a:ext cx="951547" cy="1644967"/>
                  </a:xfrm>
                  <a:custGeom>
                    <a:avLst/>
                    <a:gdLst>
                      <a:gd name="connsiteX0" fmla="*/ 3810 w 951547"/>
                      <a:gd name="connsiteY0" fmla="*/ 0 h 1644967"/>
                      <a:gd name="connsiteX1" fmla="*/ 951548 w 951547"/>
                      <a:gd name="connsiteY1" fmla="*/ 1642110 h 1644967"/>
                      <a:gd name="connsiteX2" fmla="*/ 949643 w 951547"/>
                      <a:gd name="connsiteY2" fmla="*/ 1644968 h 1644967"/>
                      <a:gd name="connsiteX3" fmla="*/ 0 w 951547"/>
                      <a:gd name="connsiteY3" fmla="*/ 0 h 1644967"/>
                      <a:gd name="connsiteX4" fmla="*/ 3810 w 951547"/>
                      <a:gd name="connsiteY4" fmla="*/ 0 h 1644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547" h="1644967">
                        <a:moveTo>
                          <a:pt x="3810" y="0"/>
                        </a:moveTo>
                        <a:lnTo>
                          <a:pt x="951548" y="1642110"/>
                        </a:lnTo>
                        <a:cubicBezTo>
                          <a:pt x="950595" y="1643063"/>
                          <a:pt x="950595" y="1644015"/>
                          <a:pt x="949643" y="1644968"/>
                        </a:cubicBezTo>
                        <a:lnTo>
                          <a:pt x="0" y="0"/>
                        </a:lnTo>
                        <a:cubicBezTo>
                          <a:pt x="1905" y="0"/>
                          <a:pt x="2858"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7" name="Forma libre: forma 2315">
                    <a:extLst>
                      <a:ext uri="{FF2B5EF4-FFF2-40B4-BE49-F238E27FC236}">
                        <a16:creationId xmlns:a16="http://schemas.microsoft.com/office/drawing/2014/main" id="{0DCA0E4C-0B62-5047-0396-38E747937BB5}"/>
                      </a:ext>
                    </a:extLst>
                  </p:cNvPr>
                  <p:cNvSpPr/>
                  <p:nvPr/>
                </p:nvSpPr>
                <p:spPr>
                  <a:xfrm>
                    <a:off x="7063844" y="4477624"/>
                    <a:ext cx="952500" cy="1647825"/>
                  </a:xfrm>
                  <a:custGeom>
                    <a:avLst/>
                    <a:gdLst>
                      <a:gd name="connsiteX0" fmla="*/ 2858 w 952500"/>
                      <a:gd name="connsiteY0" fmla="*/ 0 h 1647825"/>
                      <a:gd name="connsiteX1" fmla="*/ 952500 w 952500"/>
                      <a:gd name="connsiteY1" fmla="*/ 1644968 h 1647825"/>
                      <a:gd name="connsiteX2" fmla="*/ 950595 w 952500"/>
                      <a:gd name="connsiteY2" fmla="*/ 1647825 h 1647825"/>
                      <a:gd name="connsiteX3" fmla="*/ 0 w 952500"/>
                      <a:gd name="connsiteY3" fmla="*/ 0 h 1647825"/>
                      <a:gd name="connsiteX4" fmla="*/ 2858 w 952500"/>
                      <a:gd name="connsiteY4" fmla="*/ 0 h 1647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0" h="1647825">
                        <a:moveTo>
                          <a:pt x="2858" y="0"/>
                        </a:moveTo>
                        <a:lnTo>
                          <a:pt x="952500" y="1644968"/>
                        </a:lnTo>
                        <a:cubicBezTo>
                          <a:pt x="951548" y="1645920"/>
                          <a:pt x="951548" y="1646873"/>
                          <a:pt x="950595" y="1647825"/>
                        </a:cubicBezTo>
                        <a:lnTo>
                          <a:pt x="0" y="0"/>
                        </a:lnTo>
                        <a:cubicBezTo>
                          <a:pt x="953" y="0"/>
                          <a:pt x="1905" y="0"/>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8" name="Forma libre: forma 2316">
                    <a:extLst>
                      <a:ext uri="{FF2B5EF4-FFF2-40B4-BE49-F238E27FC236}">
                        <a16:creationId xmlns:a16="http://schemas.microsoft.com/office/drawing/2014/main" id="{07E0C7FC-096D-2C8A-5A6D-F69D598E1702}"/>
                      </a:ext>
                    </a:extLst>
                  </p:cNvPr>
                  <p:cNvSpPr/>
                  <p:nvPr/>
                </p:nvSpPr>
                <p:spPr>
                  <a:xfrm>
                    <a:off x="7060987" y="4477624"/>
                    <a:ext cx="954405" cy="1650682"/>
                  </a:xfrm>
                  <a:custGeom>
                    <a:avLst/>
                    <a:gdLst>
                      <a:gd name="connsiteX0" fmla="*/ 2857 w 954405"/>
                      <a:gd name="connsiteY0" fmla="*/ 0 h 1650682"/>
                      <a:gd name="connsiteX1" fmla="*/ 954405 w 954405"/>
                      <a:gd name="connsiteY1" fmla="*/ 1647825 h 1650682"/>
                      <a:gd name="connsiteX2" fmla="*/ 952500 w 954405"/>
                      <a:gd name="connsiteY2" fmla="*/ 1650682 h 1650682"/>
                      <a:gd name="connsiteX3" fmla="*/ 0 w 954405"/>
                      <a:gd name="connsiteY3" fmla="*/ 0 h 1650682"/>
                      <a:gd name="connsiteX4" fmla="*/ 2857 w 954405"/>
                      <a:gd name="connsiteY4" fmla="*/ 0 h 1650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5" h="1650682">
                        <a:moveTo>
                          <a:pt x="2857" y="0"/>
                        </a:moveTo>
                        <a:lnTo>
                          <a:pt x="954405" y="1647825"/>
                        </a:lnTo>
                        <a:cubicBezTo>
                          <a:pt x="953452" y="1648778"/>
                          <a:pt x="953452" y="1649730"/>
                          <a:pt x="952500" y="1650682"/>
                        </a:cubicBezTo>
                        <a:lnTo>
                          <a:pt x="0" y="0"/>
                        </a:lnTo>
                        <a:cubicBezTo>
                          <a:pt x="952" y="0"/>
                          <a:pt x="1905" y="0"/>
                          <a:pt x="2857"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9" name="Forma libre: forma 2317">
                    <a:extLst>
                      <a:ext uri="{FF2B5EF4-FFF2-40B4-BE49-F238E27FC236}">
                        <a16:creationId xmlns:a16="http://schemas.microsoft.com/office/drawing/2014/main" id="{D23FAC05-2140-82D9-01C3-CD666E3920FA}"/>
                      </a:ext>
                    </a:extLst>
                  </p:cNvPr>
                  <p:cNvSpPr/>
                  <p:nvPr/>
                </p:nvSpPr>
                <p:spPr>
                  <a:xfrm>
                    <a:off x="7057177" y="4477624"/>
                    <a:ext cx="956309" cy="1653540"/>
                  </a:xfrm>
                  <a:custGeom>
                    <a:avLst/>
                    <a:gdLst>
                      <a:gd name="connsiteX0" fmla="*/ 3810 w 956309"/>
                      <a:gd name="connsiteY0" fmla="*/ 0 h 1653540"/>
                      <a:gd name="connsiteX1" fmla="*/ 956310 w 956309"/>
                      <a:gd name="connsiteY1" fmla="*/ 1650682 h 1653540"/>
                      <a:gd name="connsiteX2" fmla="*/ 954405 w 956309"/>
                      <a:gd name="connsiteY2" fmla="*/ 1653540 h 1653540"/>
                      <a:gd name="connsiteX3" fmla="*/ 0 w 956309"/>
                      <a:gd name="connsiteY3" fmla="*/ 0 h 1653540"/>
                      <a:gd name="connsiteX4" fmla="*/ 3810 w 956309"/>
                      <a:gd name="connsiteY4" fmla="*/ 0 h 1653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309" h="1653540">
                        <a:moveTo>
                          <a:pt x="3810" y="0"/>
                        </a:moveTo>
                        <a:lnTo>
                          <a:pt x="956310" y="1650682"/>
                        </a:lnTo>
                        <a:cubicBezTo>
                          <a:pt x="955358" y="1651635"/>
                          <a:pt x="955358" y="1652588"/>
                          <a:pt x="954405" y="1653540"/>
                        </a:cubicBezTo>
                        <a:lnTo>
                          <a:pt x="0" y="0"/>
                        </a:lnTo>
                        <a:cubicBezTo>
                          <a:pt x="953" y="0"/>
                          <a:pt x="1905"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0" name="Forma libre: forma 2318">
                    <a:extLst>
                      <a:ext uri="{FF2B5EF4-FFF2-40B4-BE49-F238E27FC236}">
                        <a16:creationId xmlns:a16="http://schemas.microsoft.com/office/drawing/2014/main" id="{9473A3EA-26E9-9A0E-DF76-083C2810A605}"/>
                      </a:ext>
                    </a:extLst>
                  </p:cNvPr>
                  <p:cNvSpPr/>
                  <p:nvPr/>
                </p:nvSpPr>
                <p:spPr>
                  <a:xfrm>
                    <a:off x="7054319" y="4477624"/>
                    <a:ext cx="957262" cy="1656397"/>
                  </a:xfrm>
                  <a:custGeom>
                    <a:avLst/>
                    <a:gdLst>
                      <a:gd name="connsiteX0" fmla="*/ 2858 w 957262"/>
                      <a:gd name="connsiteY0" fmla="*/ 0 h 1656397"/>
                      <a:gd name="connsiteX1" fmla="*/ 957263 w 957262"/>
                      <a:gd name="connsiteY1" fmla="*/ 1653540 h 1656397"/>
                      <a:gd name="connsiteX2" fmla="*/ 955358 w 957262"/>
                      <a:gd name="connsiteY2" fmla="*/ 1656398 h 1656397"/>
                      <a:gd name="connsiteX3" fmla="*/ 0 w 957262"/>
                      <a:gd name="connsiteY3" fmla="*/ 0 h 1656397"/>
                      <a:gd name="connsiteX4" fmla="*/ 2858 w 957262"/>
                      <a:gd name="connsiteY4" fmla="*/ 0 h 1656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262" h="1656397">
                        <a:moveTo>
                          <a:pt x="2858" y="0"/>
                        </a:moveTo>
                        <a:lnTo>
                          <a:pt x="957263" y="1653540"/>
                        </a:lnTo>
                        <a:cubicBezTo>
                          <a:pt x="956310" y="1654493"/>
                          <a:pt x="956310" y="1655445"/>
                          <a:pt x="955358" y="1656398"/>
                        </a:cubicBezTo>
                        <a:lnTo>
                          <a:pt x="0" y="0"/>
                        </a:lnTo>
                        <a:cubicBezTo>
                          <a:pt x="953" y="0"/>
                          <a:pt x="1905" y="0"/>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1" name="Forma libre: forma 2319">
                    <a:extLst>
                      <a:ext uri="{FF2B5EF4-FFF2-40B4-BE49-F238E27FC236}">
                        <a16:creationId xmlns:a16="http://schemas.microsoft.com/office/drawing/2014/main" id="{6FD5337E-58DD-AC85-37CB-CF6F2E264599}"/>
                      </a:ext>
                    </a:extLst>
                  </p:cNvPr>
                  <p:cNvSpPr/>
                  <p:nvPr/>
                </p:nvSpPr>
                <p:spPr>
                  <a:xfrm>
                    <a:off x="7050510" y="4477624"/>
                    <a:ext cx="960120" cy="1659255"/>
                  </a:xfrm>
                  <a:custGeom>
                    <a:avLst/>
                    <a:gdLst>
                      <a:gd name="connsiteX0" fmla="*/ 3810 w 960120"/>
                      <a:gd name="connsiteY0" fmla="*/ 0 h 1659255"/>
                      <a:gd name="connsiteX1" fmla="*/ 960120 w 960120"/>
                      <a:gd name="connsiteY1" fmla="*/ 1656398 h 1659255"/>
                      <a:gd name="connsiteX2" fmla="*/ 958215 w 960120"/>
                      <a:gd name="connsiteY2" fmla="*/ 1659255 h 1659255"/>
                      <a:gd name="connsiteX3" fmla="*/ 0 w 960120"/>
                      <a:gd name="connsiteY3" fmla="*/ 0 h 1659255"/>
                      <a:gd name="connsiteX4" fmla="*/ 3810 w 960120"/>
                      <a:gd name="connsiteY4" fmla="*/ 0 h 1659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120" h="1659255">
                        <a:moveTo>
                          <a:pt x="3810" y="0"/>
                        </a:moveTo>
                        <a:lnTo>
                          <a:pt x="960120" y="1656398"/>
                        </a:lnTo>
                        <a:cubicBezTo>
                          <a:pt x="959168" y="1657350"/>
                          <a:pt x="959168" y="1658303"/>
                          <a:pt x="958215" y="1659255"/>
                        </a:cubicBezTo>
                        <a:lnTo>
                          <a:pt x="0" y="0"/>
                        </a:lnTo>
                        <a:cubicBezTo>
                          <a:pt x="953" y="0"/>
                          <a:pt x="1905"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2" name="Forma libre: forma 2320">
                    <a:extLst>
                      <a:ext uri="{FF2B5EF4-FFF2-40B4-BE49-F238E27FC236}">
                        <a16:creationId xmlns:a16="http://schemas.microsoft.com/office/drawing/2014/main" id="{2708B894-307E-30EE-28E7-BA37E019A5BF}"/>
                      </a:ext>
                    </a:extLst>
                  </p:cNvPr>
                  <p:cNvSpPr/>
                  <p:nvPr/>
                </p:nvSpPr>
                <p:spPr>
                  <a:xfrm>
                    <a:off x="7046700" y="4477624"/>
                    <a:ext cx="962024" cy="1662112"/>
                  </a:xfrm>
                  <a:custGeom>
                    <a:avLst/>
                    <a:gdLst>
                      <a:gd name="connsiteX0" fmla="*/ 3810 w 962024"/>
                      <a:gd name="connsiteY0" fmla="*/ 0 h 1662112"/>
                      <a:gd name="connsiteX1" fmla="*/ 962025 w 962024"/>
                      <a:gd name="connsiteY1" fmla="*/ 1659255 h 1662112"/>
                      <a:gd name="connsiteX2" fmla="*/ 960120 w 962024"/>
                      <a:gd name="connsiteY2" fmla="*/ 1662113 h 1662112"/>
                      <a:gd name="connsiteX3" fmla="*/ 0 w 962024"/>
                      <a:gd name="connsiteY3" fmla="*/ 0 h 1662112"/>
                      <a:gd name="connsiteX4" fmla="*/ 3810 w 962024"/>
                      <a:gd name="connsiteY4" fmla="*/ 0 h 1662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4" h="1662112">
                        <a:moveTo>
                          <a:pt x="3810" y="0"/>
                        </a:moveTo>
                        <a:lnTo>
                          <a:pt x="962025" y="1659255"/>
                        </a:lnTo>
                        <a:cubicBezTo>
                          <a:pt x="961073" y="1660207"/>
                          <a:pt x="961073" y="1661160"/>
                          <a:pt x="960120" y="1662113"/>
                        </a:cubicBezTo>
                        <a:lnTo>
                          <a:pt x="0" y="0"/>
                        </a:lnTo>
                        <a:cubicBezTo>
                          <a:pt x="952" y="0"/>
                          <a:pt x="1905"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3" name="Forma libre: forma 2321">
                    <a:extLst>
                      <a:ext uri="{FF2B5EF4-FFF2-40B4-BE49-F238E27FC236}">
                        <a16:creationId xmlns:a16="http://schemas.microsoft.com/office/drawing/2014/main" id="{8628F193-E76B-FD52-DEFE-5E332B372C3F}"/>
                      </a:ext>
                    </a:extLst>
                  </p:cNvPr>
                  <p:cNvSpPr/>
                  <p:nvPr/>
                </p:nvSpPr>
                <p:spPr>
                  <a:xfrm>
                    <a:off x="7042889" y="4477624"/>
                    <a:ext cx="963930" cy="1666875"/>
                  </a:xfrm>
                  <a:custGeom>
                    <a:avLst/>
                    <a:gdLst>
                      <a:gd name="connsiteX0" fmla="*/ 3810 w 963930"/>
                      <a:gd name="connsiteY0" fmla="*/ 0 h 1666875"/>
                      <a:gd name="connsiteX1" fmla="*/ 963930 w 963930"/>
                      <a:gd name="connsiteY1" fmla="*/ 1663065 h 1666875"/>
                      <a:gd name="connsiteX2" fmla="*/ 962025 w 963930"/>
                      <a:gd name="connsiteY2" fmla="*/ 1666875 h 1666875"/>
                      <a:gd name="connsiteX3" fmla="*/ 0 w 963930"/>
                      <a:gd name="connsiteY3" fmla="*/ 0 h 1666875"/>
                      <a:gd name="connsiteX4" fmla="*/ 3810 w 963930"/>
                      <a:gd name="connsiteY4" fmla="*/ 0 h 166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930" h="1666875">
                        <a:moveTo>
                          <a:pt x="3810" y="0"/>
                        </a:moveTo>
                        <a:lnTo>
                          <a:pt x="963930" y="1663065"/>
                        </a:lnTo>
                        <a:cubicBezTo>
                          <a:pt x="962978" y="1664018"/>
                          <a:pt x="962978" y="1664970"/>
                          <a:pt x="962025" y="1666875"/>
                        </a:cubicBezTo>
                        <a:lnTo>
                          <a:pt x="0" y="0"/>
                        </a:lnTo>
                        <a:cubicBezTo>
                          <a:pt x="953" y="0"/>
                          <a:pt x="2858"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4" name="Forma libre: forma 2322">
                    <a:extLst>
                      <a:ext uri="{FF2B5EF4-FFF2-40B4-BE49-F238E27FC236}">
                        <a16:creationId xmlns:a16="http://schemas.microsoft.com/office/drawing/2014/main" id="{F5A18350-5692-4853-6478-8FD27E91395D}"/>
                      </a:ext>
                    </a:extLst>
                  </p:cNvPr>
                  <p:cNvSpPr/>
                  <p:nvPr/>
                </p:nvSpPr>
                <p:spPr>
                  <a:xfrm>
                    <a:off x="7038127" y="4477624"/>
                    <a:ext cx="966787" cy="1669732"/>
                  </a:xfrm>
                  <a:custGeom>
                    <a:avLst/>
                    <a:gdLst>
                      <a:gd name="connsiteX0" fmla="*/ 4763 w 966787"/>
                      <a:gd name="connsiteY0" fmla="*/ 0 h 1669732"/>
                      <a:gd name="connsiteX1" fmla="*/ 966788 w 966787"/>
                      <a:gd name="connsiteY1" fmla="*/ 1665923 h 1669732"/>
                      <a:gd name="connsiteX2" fmla="*/ 964883 w 966787"/>
                      <a:gd name="connsiteY2" fmla="*/ 1669732 h 1669732"/>
                      <a:gd name="connsiteX3" fmla="*/ 0 w 966787"/>
                      <a:gd name="connsiteY3" fmla="*/ 0 h 1669732"/>
                      <a:gd name="connsiteX4" fmla="*/ 4763 w 966787"/>
                      <a:gd name="connsiteY4" fmla="*/ 0 h 1669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787" h="1669732">
                        <a:moveTo>
                          <a:pt x="4763" y="0"/>
                        </a:moveTo>
                        <a:lnTo>
                          <a:pt x="966788" y="1665923"/>
                        </a:lnTo>
                        <a:cubicBezTo>
                          <a:pt x="965835" y="1666875"/>
                          <a:pt x="965835" y="1668780"/>
                          <a:pt x="964883" y="1669732"/>
                        </a:cubicBezTo>
                        <a:lnTo>
                          <a:pt x="0" y="0"/>
                        </a:lnTo>
                        <a:cubicBezTo>
                          <a:pt x="1905" y="0"/>
                          <a:pt x="2858" y="0"/>
                          <a:pt x="476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5" name="Forma libre: forma 2323">
                    <a:extLst>
                      <a:ext uri="{FF2B5EF4-FFF2-40B4-BE49-F238E27FC236}">
                        <a16:creationId xmlns:a16="http://schemas.microsoft.com/office/drawing/2014/main" id="{8CB59449-ADC9-FA26-F6D5-6AB700341157}"/>
                      </a:ext>
                    </a:extLst>
                  </p:cNvPr>
                  <p:cNvSpPr/>
                  <p:nvPr/>
                </p:nvSpPr>
                <p:spPr>
                  <a:xfrm>
                    <a:off x="7033364" y="4477624"/>
                    <a:ext cx="968692" cy="1673542"/>
                  </a:xfrm>
                  <a:custGeom>
                    <a:avLst/>
                    <a:gdLst>
                      <a:gd name="connsiteX0" fmla="*/ 4763 w 968692"/>
                      <a:gd name="connsiteY0" fmla="*/ 0 h 1673542"/>
                      <a:gd name="connsiteX1" fmla="*/ 968693 w 968692"/>
                      <a:gd name="connsiteY1" fmla="*/ 1669732 h 1673542"/>
                      <a:gd name="connsiteX2" fmla="*/ 966788 w 968692"/>
                      <a:gd name="connsiteY2" fmla="*/ 1673543 h 1673542"/>
                      <a:gd name="connsiteX3" fmla="*/ 0 w 968692"/>
                      <a:gd name="connsiteY3" fmla="*/ 0 h 1673542"/>
                      <a:gd name="connsiteX4" fmla="*/ 4763 w 968692"/>
                      <a:gd name="connsiteY4" fmla="*/ 0 h 1673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692" h="1673542">
                        <a:moveTo>
                          <a:pt x="4763" y="0"/>
                        </a:moveTo>
                        <a:lnTo>
                          <a:pt x="968693" y="1669732"/>
                        </a:lnTo>
                        <a:cubicBezTo>
                          <a:pt x="967740" y="1670685"/>
                          <a:pt x="966788" y="1672590"/>
                          <a:pt x="966788" y="1673543"/>
                        </a:cubicBezTo>
                        <a:lnTo>
                          <a:pt x="0" y="0"/>
                        </a:lnTo>
                        <a:cubicBezTo>
                          <a:pt x="1905" y="0"/>
                          <a:pt x="3810" y="0"/>
                          <a:pt x="476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6" name="Forma libre: forma 2324">
                    <a:extLst>
                      <a:ext uri="{FF2B5EF4-FFF2-40B4-BE49-F238E27FC236}">
                        <a16:creationId xmlns:a16="http://schemas.microsoft.com/office/drawing/2014/main" id="{7A32FE5D-649B-5E36-7578-5C339D9A1225}"/>
                      </a:ext>
                    </a:extLst>
                  </p:cNvPr>
                  <p:cNvSpPr/>
                  <p:nvPr/>
                </p:nvSpPr>
                <p:spPr>
                  <a:xfrm>
                    <a:off x="7028602" y="4477624"/>
                    <a:ext cx="971549" cy="1678305"/>
                  </a:xfrm>
                  <a:custGeom>
                    <a:avLst/>
                    <a:gdLst>
                      <a:gd name="connsiteX0" fmla="*/ 4763 w 971549"/>
                      <a:gd name="connsiteY0" fmla="*/ 0 h 1678305"/>
                      <a:gd name="connsiteX1" fmla="*/ 971550 w 971549"/>
                      <a:gd name="connsiteY1" fmla="*/ 1673543 h 1678305"/>
                      <a:gd name="connsiteX2" fmla="*/ 968693 w 971549"/>
                      <a:gd name="connsiteY2" fmla="*/ 1678305 h 1678305"/>
                      <a:gd name="connsiteX3" fmla="*/ 0 w 971549"/>
                      <a:gd name="connsiteY3" fmla="*/ 0 h 1678305"/>
                      <a:gd name="connsiteX4" fmla="*/ 4763 w 971549"/>
                      <a:gd name="connsiteY4" fmla="*/ 0 h 1678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49" h="1678305">
                        <a:moveTo>
                          <a:pt x="4763" y="0"/>
                        </a:moveTo>
                        <a:lnTo>
                          <a:pt x="971550" y="1673543"/>
                        </a:lnTo>
                        <a:cubicBezTo>
                          <a:pt x="970598" y="1675448"/>
                          <a:pt x="969645" y="1676400"/>
                          <a:pt x="968693" y="1678305"/>
                        </a:cubicBezTo>
                        <a:lnTo>
                          <a:pt x="0" y="0"/>
                        </a:lnTo>
                        <a:cubicBezTo>
                          <a:pt x="1905" y="0"/>
                          <a:pt x="2858" y="0"/>
                          <a:pt x="476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7" name="Forma libre: forma 2325">
                    <a:extLst>
                      <a:ext uri="{FF2B5EF4-FFF2-40B4-BE49-F238E27FC236}">
                        <a16:creationId xmlns:a16="http://schemas.microsoft.com/office/drawing/2014/main" id="{FF7E3912-FB9C-5FCD-0464-6662DB17F7BF}"/>
                      </a:ext>
                    </a:extLst>
                  </p:cNvPr>
                  <p:cNvSpPr/>
                  <p:nvPr/>
                </p:nvSpPr>
                <p:spPr>
                  <a:xfrm>
                    <a:off x="7021935" y="4477624"/>
                    <a:ext cx="975360" cy="1684019"/>
                  </a:xfrm>
                  <a:custGeom>
                    <a:avLst/>
                    <a:gdLst>
                      <a:gd name="connsiteX0" fmla="*/ 6667 w 975360"/>
                      <a:gd name="connsiteY0" fmla="*/ 0 h 1684019"/>
                      <a:gd name="connsiteX1" fmla="*/ 975360 w 975360"/>
                      <a:gd name="connsiteY1" fmla="*/ 1678305 h 1684019"/>
                      <a:gd name="connsiteX2" fmla="*/ 972503 w 975360"/>
                      <a:gd name="connsiteY2" fmla="*/ 1684020 h 1684019"/>
                      <a:gd name="connsiteX3" fmla="*/ 0 w 975360"/>
                      <a:gd name="connsiteY3" fmla="*/ 0 h 1684019"/>
                      <a:gd name="connsiteX4" fmla="*/ 6667 w 975360"/>
                      <a:gd name="connsiteY4" fmla="*/ 0 h 1684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360" h="1684019">
                        <a:moveTo>
                          <a:pt x="6667" y="0"/>
                        </a:moveTo>
                        <a:lnTo>
                          <a:pt x="975360" y="1678305"/>
                        </a:lnTo>
                        <a:cubicBezTo>
                          <a:pt x="974408" y="1680210"/>
                          <a:pt x="973455" y="1682115"/>
                          <a:pt x="972503" y="1684020"/>
                        </a:cubicBezTo>
                        <a:lnTo>
                          <a:pt x="0" y="0"/>
                        </a:lnTo>
                        <a:cubicBezTo>
                          <a:pt x="2858" y="0"/>
                          <a:pt x="4763" y="0"/>
                          <a:pt x="6667"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8" name="Forma libre: forma 2326">
                    <a:extLst>
                      <a:ext uri="{FF2B5EF4-FFF2-40B4-BE49-F238E27FC236}">
                        <a16:creationId xmlns:a16="http://schemas.microsoft.com/office/drawing/2014/main" id="{9446D52C-DF87-F341-53DF-F4019F9A8B51}"/>
                      </a:ext>
                    </a:extLst>
                  </p:cNvPr>
                  <p:cNvSpPr/>
                  <p:nvPr/>
                </p:nvSpPr>
                <p:spPr>
                  <a:xfrm>
                    <a:off x="7015267" y="4477624"/>
                    <a:ext cx="979169" cy="1690687"/>
                  </a:xfrm>
                  <a:custGeom>
                    <a:avLst/>
                    <a:gdLst>
                      <a:gd name="connsiteX0" fmla="*/ 6667 w 979169"/>
                      <a:gd name="connsiteY0" fmla="*/ 0 h 1690687"/>
                      <a:gd name="connsiteX1" fmla="*/ 979170 w 979169"/>
                      <a:gd name="connsiteY1" fmla="*/ 1684020 h 1690687"/>
                      <a:gd name="connsiteX2" fmla="*/ 975360 w 979169"/>
                      <a:gd name="connsiteY2" fmla="*/ 1690688 h 1690687"/>
                      <a:gd name="connsiteX3" fmla="*/ 0 w 979169"/>
                      <a:gd name="connsiteY3" fmla="*/ 0 h 1690687"/>
                      <a:gd name="connsiteX4" fmla="*/ 6667 w 979169"/>
                      <a:gd name="connsiteY4" fmla="*/ 0 h 1690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169" h="1690687">
                        <a:moveTo>
                          <a:pt x="6667" y="0"/>
                        </a:moveTo>
                        <a:lnTo>
                          <a:pt x="979170" y="1684020"/>
                        </a:lnTo>
                        <a:cubicBezTo>
                          <a:pt x="978218" y="1685925"/>
                          <a:pt x="976313" y="1687830"/>
                          <a:pt x="975360" y="1690688"/>
                        </a:cubicBezTo>
                        <a:lnTo>
                          <a:pt x="0" y="0"/>
                        </a:lnTo>
                        <a:cubicBezTo>
                          <a:pt x="1905" y="0"/>
                          <a:pt x="4763" y="0"/>
                          <a:pt x="6667"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9" name="Forma libre: forma 2327">
                    <a:extLst>
                      <a:ext uri="{FF2B5EF4-FFF2-40B4-BE49-F238E27FC236}">
                        <a16:creationId xmlns:a16="http://schemas.microsoft.com/office/drawing/2014/main" id="{47B77647-DEA4-DF53-4465-D1ECE2154223}"/>
                      </a:ext>
                    </a:extLst>
                  </p:cNvPr>
                  <p:cNvSpPr/>
                  <p:nvPr/>
                </p:nvSpPr>
                <p:spPr>
                  <a:xfrm>
                    <a:off x="7005742" y="4477624"/>
                    <a:ext cx="984884" cy="1698307"/>
                  </a:xfrm>
                  <a:custGeom>
                    <a:avLst/>
                    <a:gdLst>
                      <a:gd name="connsiteX0" fmla="*/ 9525 w 984884"/>
                      <a:gd name="connsiteY0" fmla="*/ 0 h 1698307"/>
                      <a:gd name="connsiteX1" fmla="*/ 984885 w 984884"/>
                      <a:gd name="connsiteY1" fmla="*/ 1689735 h 1698307"/>
                      <a:gd name="connsiteX2" fmla="*/ 980123 w 984884"/>
                      <a:gd name="connsiteY2" fmla="*/ 1698307 h 1698307"/>
                      <a:gd name="connsiteX3" fmla="*/ 0 w 984884"/>
                      <a:gd name="connsiteY3" fmla="*/ 0 h 1698307"/>
                      <a:gd name="connsiteX4" fmla="*/ 9525 w 984884"/>
                      <a:gd name="connsiteY4" fmla="*/ 0 h 1698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884" h="1698307">
                        <a:moveTo>
                          <a:pt x="9525" y="0"/>
                        </a:moveTo>
                        <a:lnTo>
                          <a:pt x="984885" y="1689735"/>
                        </a:lnTo>
                        <a:cubicBezTo>
                          <a:pt x="982980" y="1692593"/>
                          <a:pt x="982028" y="1695450"/>
                          <a:pt x="980123" y="1698307"/>
                        </a:cubicBezTo>
                        <a:lnTo>
                          <a:pt x="0" y="0"/>
                        </a:lnTo>
                        <a:cubicBezTo>
                          <a:pt x="2857" y="0"/>
                          <a:pt x="5715" y="0"/>
                          <a:pt x="952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0" name="Forma libre: forma 2328">
                    <a:extLst>
                      <a:ext uri="{FF2B5EF4-FFF2-40B4-BE49-F238E27FC236}">
                        <a16:creationId xmlns:a16="http://schemas.microsoft.com/office/drawing/2014/main" id="{8F94318D-5601-7DA7-5CFD-E786DF7194D2}"/>
                      </a:ext>
                    </a:extLst>
                  </p:cNvPr>
                  <p:cNvSpPr/>
                  <p:nvPr/>
                </p:nvSpPr>
                <p:spPr>
                  <a:xfrm>
                    <a:off x="6964785" y="4477624"/>
                    <a:ext cx="1021079" cy="1733550"/>
                  </a:xfrm>
                  <a:custGeom>
                    <a:avLst/>
                    <a:gdLst>
                      <a:gd name="connsiteX0" fmla="*/ 40958 w 1021079"/>
                      <a:gd name="connsiteY0" fmla="*/ 0 h 1733550"/>
                      <a:gd name="connsiteX1" fmla="*/ 1021080 w 1021079"/>
                      <a:gd name="connsiteY1" fmla="*/ 1698307 h 1733550"/>
                      <a:gd name="connsiteX2" fmla="*/ 1001078 w 1021079"/>
                      <a:gd name="connsiteY2" fmla="*/ 1733550 h 1733550"/>
                      <a:gd name="connsiteX3" fmla="*/ 0 w 1021079"/>
                      <a:gd name="connsiteY3" fmla="*/ 0 h 1733550"/>
                      <a:gd name="connsiteX4" fmla="*/ 40958 w 1021079"/>
                      <a:gd name="connsiteY4" fmla="*/ 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079" h="1733550">
                        <a:moveTo>
                          <a:pt x="40958" y="0"/>
                        </a:moveTo>
                        <a:lnTo>
                          <a:pt x="1021080" y="1698307"/>
                        </a:lnTo>
                        <a:cubicBezTo>
                          <a:pt x="1008698" y="1720215"/>
                          <a:pt x="1001078" y="1733550"/>
                          <a:pt x="1001078" y="1733550"/>
                        </a:cubicBezTo>
                        <a:lnTo>
                          <a:pt x="0" y="0"/>
                        </a:lnTo>
                        <a:cubicBezTo>
                          <a:pt x="0" y="0"/>
                          <a:pt x="15240" y="0"/>
                          <a:pt x="409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755" name="Gráfico 436">
                <a:extLst>
                  <a:ext uri="{FF2B5EF4-FFF2-40B4-BE49-F238E27FC236}">
                    <a16:creationId xmlns:a16="http://schemas.microsoft.com/office/drawing/2014/main" id="{26AD0633-CB95-7E6F-89DE-CEDBF1B180C4}"/>
                  </a:ext>
                </a:extLst>
              </p:cNvPr>
              <p:cNvGrpSpPr/>
              <p:nvPr/>
            </p:nvGrpSpPr>
            <p:grpSpPr>
              <a:xfrm>
                <a:off x="9901342" y="2744074"/>
                <a:ext cx="1066800" cy="1733550"/>
                <a:chOff x="9901342" y="2744074"/>
                <a:chExt cx="1066800" cy="1733550"/>
              </a:xfrm>
              <a:grpFill/>
            </p:grpSpPr>
            <p:sp>
              <p:nvSpPr>
                <p:cNvPr id="809" name="Forma libre: forma 2277">
                  <a:extLst>
                    <a:ext uri="{FF2B5EF4-FFF2-40B4-BE49-F238E27FC236}">
                      <a16:creationId xmlns:a16="http://schemas.microsoft.com/office/drawing/2014/main" id="{FC704E05-2D58-27A2-44D4-4A43A79D7045}"/>
                    </a:ext>
                  </a:extLst>
                </p:cNvPr>
                <p:cNvSpPr/>
                <p:nvPr/>
              </p:nvSpPr>
              <p:spPr>
                <a:xfrm>
                  <a:off x="9901342" y="2744074"/>
                  <a:ext cx="1066800" cy="1733550"/>
                </a:xfrm>
                <a:custGeom>
                  <a:avLst/>
                  <a:gdLst>
                    <a:gd name="connsiteX0" fmla="*/ 0 w 1066800"/>
                    <a:gd name="connsiteY0" fmla="*/ 114300 h 1733550"/>
                    <a:gd name="connsiteX1" fmla="*/ 65723 w 1066800"/>
                    <a:gd name="connsiteY1" fmla="*/ 0 h 1733550"/>
                    <a:gd name="connsiteX2" fmla="*/ 1066800 w 1066800"/>
                    <a:gd name="connsiteY2" fmla="*/ 1733550 h 1733550"/>
                    <a:gd name="connsiteX3" fmla="*/ 934403 w 1066800"/>
                    <a:gd name="connsiteY3" fmla="*/ 1733550 h 1733550"/>
                    <a:gd name="connsiteX4" fmla="*/ 0 w 1066800"/>
                    <a:gd name="connsiteY4" fmla="*/ 11430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00" h="1733550">
                      <a:moveTo>
                        <a:pt x="0" y="114300"/>
                      </a:moveTo>
                      <a:cubicBezTo>
                        <a:pt x="36195" y="51435"/>
                        <a:pt x="65723" y="0"/>
                        <a:pt x="65723" y="0"/>
                      </a:cubicBezTo>
                      <a:lnTo>
                        <a:pt x="1066800" y="1733550"/>
                      </a:lnTo>
                      <a:cubicBezTo>
                        <a:pt x="1066800" y="1733550"/>
                        <a:pt x="1007745" y="1733550"/>
                        <a:pt x="934403" y="1733550"/>
                      </a:cubicBezTo>
                      <a:cubicBezTo>
                        <a:pt x="935355" y="1733550"/>
                        <a:pt x="0" y="114300"/>
                        <a:pt x="0" y="11430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10" name="Gráfico 436">
                  <a:extLst>
                    <a:ext uri="{FF2B5EF4-FFF2-40B4-BE49-F238E27FC236}">
                      <a16:creationId xmlns:a16="http://schemas.microsoft.com/office/drawing/2014/main" id="{BE32EDD9-40EF-378A-3FF1-72D21C2ED53E}"/>
                    </a:ext>
                  </a:extLst>
                </p:cNvPr>
                <p:cNvGrpSpPr/>
                <p:nvPr/>
              </p:nvGrpSpPr>
              <p:grpSpPr>
                <a:xfrm>
                  <a:off x="9901342" y="2744074"/>
                  <a:ext cx="1066800" cy="1733550"/>
                  <a:chOff x="9901342" y="2744074"/>
                  <a:chExt cx="1066800" cy="1733550"/>
                </a:xfrm>
                <a:grpFill/>
              </p:grpSpPr>
              <p:sp>
                <p:nvSpPr>
                  <p:cNvPr id="811" name="Forma libre: forma 2279">
                    <a:extLst>
                      <a:ext uri="{FF2B5EF4-FFF2-40B4-BE49-F238E27FC236}">
                        <a16:creationId xmlns:a16="http://schemas.microsoft.com/office/drawing/2014/main" id="{C407380C-FDDD-A1DB-6BB9-7C87F2BF862E}"/>
                      </a:ext>
                    </a:extLst>
                  </p:cNvPr>
                  <p:cNvSpPr/>
                  <p:nvPr/>
                </p:nvSpPr>
                <p:spPr>
                  <a:xfrm>
                    <a:off x="9901342" y="2853611"/>
                    <a:ext cx="940117" cy="1624012"/>
                  </a:xfrm>
                  <a:custGeom>
                    <a:avLst/>
                    <a:gdLst>
                      <a:gd name="connsiteX0" fmla="*/ 935355 w 940117"/>
                      <a:gd name="connsiteY0" fmla="*/ 1624013 h 1624012"/>
                      <a:gd name="connsiteX1" fmla="*/ 0 w 940117"/>
                      <a:gd name="connsiteY1" fmla="*/ 4763 h 1624012"/>
                      <a:gd name="connsiteX2" fmla="*/ 2858 w 940117"/>
                      <a:gd name="connsiteY2" fmla="*/ 0 h 1624012"/>
                      <a:gd name="connsiteX3" fmla="*/ 940118 w 940117"/>
                      <a:gd name="connsiteY3" fmla="*/ 1624013 h 1624012"/>
                      <a:gd name="connsiteX4" fmla="*/ 935355 w 940117"/>
                      <a:gd name="connsiteY4" fmla="*/ 1624013 h 162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0117" h="1624012">
                        <a:moveTo>
                          <a:pt x="935355" y="1624013"/>
                        </a:moveTo>
                        <a:lnTo>
                          <a:pt x="0" y="4763"/>
                        </a:lnTo>
                        <a:cubicBezTo>
                          <a:pt x="953" y="2858"/>
                          <a:pt x="1905" y="1905"/>
                          <a:pt x="2858" y="0"/>
                        </a:cubicBezTo>
                        <a:lnTo>
                          <a:pt x="940118" y="1624013"/>
                        </a:lnTo>
                        <a:cubicBezTo>
                          <a:pt x="938213" y="1624013"/>
                          <a:pt x="936308" y="1624013"/>
                          <a:pt x="935355" y="162401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2" name="Forma libre: forma 2280">
                    <a:extLst>
                      <a:ext uri="{FF2B5EF4-FFF2-40B4-BE49-F238E27FC236}">
                        <a16:creationId xmlns:a16="http://schemas.microsoft.com/office/drawing/2014/main" id="{6921FBBA-017D-1E72-CED6-E91D43CC82E4}"/>
                      </a:ext>
                    </a:extLst>
                  </p:cNvPr>
                  <p:cNvSpPr/>
                  <p:nvPr/>
                </p:nvSpPr>
                <p:spPr>
                  <a:xfrm>
                    <a:off x="9904200" y="2846944"/>
                    <a:ext cx="943927" cy="1630679"/>
                  </a:xfrm>
                  <a:custGeom>
                    <a:avLst/>
                    <a:gdLst>
                      <a:gd name="connsiteX0" fmla="*/ 937260 w 943927"/>
                      <a:gd name="connsiteY0" fmla="*/ 1630680 h 1630679"/>
                      <a:gd name="connsiteX1" fmla="*/ 0 w 943927"/>
                      <a:gd name="connsiteY1" fmla="*/ 6667 h 1630679"/>
                      <a:gd name="connsiteX2" fmla="*/ 3810 w 943927"/>
                      <a:gd name="connsiteY2" fmla="*/ 0 h 1630679"/>
                      <a:gd name="connsiteX3" fmla="*/ 943928 w 943927"/>
                      <a:gd name="connsiteY3" fmla="*/ 1630680 h 1630679"/>
                      <a:gd name="connsiteX4" fmla="*/ 937260 w 943927"/>
                      <a:gd name="connsiteY4" fmla="*/ 1630680 h 1630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3927" h="1630679">
                        <a:moveTo>
                          <a:pt x="937260" y="1630680"/>
                        </a:moveTo>
                        <a:lnTo>
                          <a:pt x="0" y="6667"/>
                        </a:lnTo>
                        <a:cubicBezTo>
                          <a:pt x="953" y="4763"/>
                          <a:pt x="2857" y="2858"/>
                          <a:pt x="3810" y="0"/>
                        </a:cubicBezTo>
                        <a:lnTo>
                          <a:pt x="943928" y="1630680"/>
                        </a:lnTo>
                        <a:cubicBezTo>
                          <a:pt x="942022" y="1630680"/>
                          <a:pt x="939165" y="1630680"/>
                          <a:pt x="937260" y="163068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3" name="Forma libre: forma 2281">
                    <a:extLst>
                      <a:ext uri="{FF2B5EF4-FFF2-40B4-BE49-F238E27FC236}">
                        <a16:creationId xmlns:a16="http://schemas.microsoft.com/office/drawing/2014/main" id="{D05B32BE-D53D-524D-A4F0-D9CE9745206A}"/>
                      </a:ext>
                    </a:extLst>
                  </p:cNvPr>
                  <p:cNvSpPr/>
                  <p:nvPr/>
                </p:nvSpPr>
                <p:spPr>
                  <a:xfrm>
                    <a:off x="9908010" y="2828846"/>
                    <a:ext cx="962025" cy="1648777"/>
                  </a:xfrm>
                  <a:custGeom>
                    <a:avLst/>
                    <a:gdLst>
                      <a:gd name="connsiteX0" fmla="*/ 940118 w 962025"/>
                      <a:gd name="connsiteY0" fmla="*/ 1648778 h 1648777"/>
                      <a:gd name="connsiteX1" fmla="*/ 0 w 962025"/>
                      <a:gd name="connsiteY1" fmla="*/ 19050 h 1648777"/>
                      <a:gd name="connsiteX2" fmla="*/ 10478 w 962025"/>
                      <a:gd name="connsiteY2" fmla="*/ 0 h 1648777"/>
                      <a:gd name="connsiteX3" fmla="*/ 962025 w 962025"/>
                      <a:gd name="connsiteY3" fmla="*/ 1648778 h 1648777"/>
                      <a:gd name="connsiteX4" fmla="*/ 940118 w 962025"/>
                      <a:gd name="connsiteY4" fmla="*/ 1648778 h 164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1648777">
                        <a:moveTo>
                          <a:pt x="940118" y="1648778"/>
                        </a:moveTo>
                        <a:lnTo>
                          <a:pt x="0" y="19050"/>
                        </a:lnTo>
                        <a:cubicBezTo>
                          <a:pt x="3810" y="12383"/>
                          <a:pt x="7620" y="6668"/>
                          <a:pt x="10478" y="0"/>
                        </a:cubicBezTo>
                        <a:lnTo>
                          <a:pt x="962025" y="1648778"/>
                        </a:lnTo>
                        <a:cubicBezTo>
                          <a:pt x="955357" y="1648778"/>
                          <a:pt x="947738" y="1648778"/>
                          <a:pt x="940118" y="164877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4" name="Forma libre: forma 2282">
                    <a:extLst>
                      <a:ext uri="{FF2B5EF4-FFF2-40B4-BE49-F238E27FC236}">
                        <a16:creationId xmlns:a16="http://schemas.microsoft.com/office/drawing/2014/main" id="{D1AE9CCF-D8BE-C93E-D465-70FAB1276B4F}"/>
                      </a:ext>
                    </a:extLst>
                  </p:cNvPr>
                  <p:cNvSpPr/>
                  <p:nvPr/>
                </p:nvSpPr>
                <p:spPr>
                  <a:xfrm>
                    <a:off x="9918487" y="2821226"/>
                    <a:ext cx="961072" cy="1656397"/>
                  </a:xfrm>
                  <a:custGeom>
                    <a:avLst/>
                    <a:gdLst>
                      <a:gd name="connsiteX0" fmla="*/ 951547 w 961072"/>
                      <a:gd name="connsiteY0" fmla="*/ 1656398 h 1656397"/>
                      <a:gd name="connsiteX1" fmla="*/ 0 w 961072"/>
                      <a:gd name="connsiteY1" fmla="*/ 7620 h 1656397"/>
                      <a:gd name="connsiteX2" fmla="*/ 4763 w 961072"/>
                      <a:gd name="connsiteY2" fmla="*/ 0 h 1656397"/>
                      <a:gd name="connsiteX3" fmla="*/ 961072 w 961072"/>
                      <a:gd name="connsiteY3" fmla="*/ 1656398 h 1656397"/>
                      <a:gd name="connsiteX4" fmla="*/ 951547 w 961072"/>
                      <a:gd name="connsiteY4" fmla="*/ 1656398 h 1656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1072" h="1656397">
                        <a:moveTo>
                          <a:pt x="951547" y="1656398"/>
                        </a:moveTo>
                        <a:lnTo>
                          <a:pt x="0" y="7620"/>
                        </a:lnTo>
                        <a:cubicBezTo>
                          <a:pt x="1905" y="4763"/>
                          <a:pt x="2857" y="2857"/>
                          <a:pt x="4763" y="0"/>
                        </a:cubicBezTo>
                        <a:lnTo>
                          <a:pt x="961072" y="1656398"/>
                        </a:lnTo>
                        <a:cubicBezTo>
                          <a:pt x="958215" y="1656398"/>
                          <a:pt x="955357" y="1656398"/>
                          <a:pt x="951547" y="165639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5" name="Forma libre: forma 2283">
                    <a:extLst>
                      <a:ext uri="{FF2B5EF4-FFF2-40B4-BE49-F238E27FC236}">
                        <a16:creationId xmlns:a16="http://schemas.microsoft.com/office/drawing/2014/main" id="{E3495224-F0F1-0EB5-4EBC-038EAA3D3A72}"/>
                      </a:ext>
                    </a:extLst>
                  </p:cNvPr>
                  <p:cNvSpPr/>
                  <p:nvPr/>
                </p:nvSpPr>
                <p:spPr>
                  <a:xfrm>
                    <a:off x="9923250" y="2815511"/>
                    <a:ext cx="962025" cy="1662112"/>
                  </a:xfrm>
                  <a:custGeom>
                    <a:avLst/>
                    <a:gdLst>
                      <a:gd name="connsiteX0" fmla="*/ 956310 w 962025"/>
                      <a:gd name="connsiteY0" fmla="*/ 1662113 h 1662112"/>
                      <a:gd name="connsiteX1" fmla="*/ 0 w 962025"/>
                      <a:gd name="connsiteY1" fmla="*/ 5715 h 1662112"/>
                      <a:gd name="connsiteX2" fmla="*/ 2857 w 962025"/>
                      <a:gd name="connsiteY2" fmla="*/ 0 h 1662112"/>
                      <a:gd name="connsiteX3" fmla="*/ 962025 w 962025"/>
                      <a:gd name="connsiteY3" fmla="*/ 1662113 h 1662112"/>
                      <a:gd name="connsiteX4" fmla="*/ 956310 w 962025"/>
                      <a:gd name="connsiteY4" fmla="*/ 1662113 h 1662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1662112">
                        <a:moveTo>
                          <a:pt x="956310" y="1662113"/>
                        </a:moveTo>
                        <a:lnTo>
                          <a:pt x="0" y="5715"/>
                        </a:lnTo>
                        <a:cubicBezTo>
                          <a:pt x="953" y="3810"/>
                          <a:pt x="1905" y="1905"/>
                          <a:pt x="2857" y="0"/>
                        </a:cubicBezTo>
                        <a:lnTo>
                          <a:pt x="962025" y="1662113"/>
                        </a:lnTo>
                        <a:cubicBezTo>
                          <a:pt x="960120" y="1662113"/>
                          <a:pt x="958215" y="1662113"/>
                          <a:pt x="956310" y="166211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6" name="Forma libre: forma 2284">
                    <a:extLst>
                      <a:ext uri="{FF2B5EF4-FFF2-40B4-BE49-F238E27FC236}">
                        <a16:creationId xmlns:a16="http://schemas.microsoft.com/office/drawing/2014/main" id="{4E5311CA-7476-2D0D-7963-05E168042DED}"/>
                      </a:ext>
                    </a:extLst>
                  </p:cNvPr>
                  <p:cNvSpPr/>
                  <p:nvPr/>
                </p:nvSpPr>
                <p:spPr>
                  <a:xfrm>
                    <a:off x="9926107" y="2810749"/>
                    <a:ext cx="964882" cy="1666875"/>
                  </a:xfrm>
                  <a:custGeom>
                    <a:avLst/>
                    <a:gdLst>
                      <a:gd name="connsiteX0" fmla="*/ 959168 w 964882"/>
                      <a:gd name="connsiteY0" fmla="*/ 1666875 h 1666875"/>
                      <a:gd name="connsiteX1" fmla="*/ 0 w 964882"/>
                      <a:gd name="connsiteY1" fmla="*/ 4763 h 1666875"/>
                      <a:gd name="connsiteX2" fmla="*/ 2858 w 964882"/>
                      <a:gd name="connsiteY2" fmla="*/ 0 h 1666875"/>
                      <a:gd name="connsiteX3" fmla="*/ 964883 w 964882"/>
                      <a:gd name="connsiteY3" fmla="*/ 1666875 h 1666875"/>
                      <a:gd name="connsiteX4" fmla="*/ 959168 w 964882"/>
                      <a:gd name="connsiteY4" fmla="*/ 1666875 h 166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882" h="1666875">
                        <a:moveTo>
                          <a:pt x="959168" y="1666875"/>
                        </a:moveTo>
                        <a:lnTo>
                          <a:pt x="0" y="4763"/>
                        </a:lnTo>
                        <a:cubicBezTo>
                          <a:pt x="953" y="2858"/>
                          <a:pt x="1905" y="1905"/>
                          <a:pt x="2858" y="0"/>
                        </a:cubicBezTo>
                        <a:lnTo>
                          <a:pt x="964883" y="1666875"/>
                        </a:lnTo>
                        <a:cubicBezTo>
                          <a:pt x="962978" y="1666875"/>
                          <a:pt x="961072" y="1666875"/>
                          <a:pt x="959168" y="166687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7" name="Forma libre: forma 2285">
                    <a:extLst>
                      <a:ext uri="{FF2B5EF4-FFF2-40B4-BE49-F238E27FC236}">
                        <a16:creationId xmlns:a16="http://schemas.microsoft.com/office/drawing/2014/main" id="{BD80D1DE-72E6-94A4-F024-94FECD1CD4B8}"/>
                      </a:ext>
                    </a:extLst>
                  </p:cNvPr>
                  <p:cNvSpPr/>
                  <p:nvPr/>
                </p:nvSpPr>
                <p:spPr>
                  <a:xfrm>
                    <a:off x="9928965" y="2805986"/>
                    <a:ext cx="967739" cy="1671637"/>
                  </a:xfrm>
                  <a:custGeom>
                    <a:avLst/>
                    <a:gdLst>
                      <a:gd name="connsiteX0" fmla="*/ 962025 w 967739"/>
                      <a:gd name="connsiteY0" fmla="*/ 1671638 h 1671637"/>
                      <a:gd name="connsiteX1" fmla="*/ 0 w 967739"/>
                      <a:gd name="connsiteY1" fmla="*/ 4763 h 1671637"/>
                      <a:gd name="connsiteX2" fmla="*/ 2857 w 967739"/>
                      <a:gd name="connsiteY2" fmla="*/ 0 h 1671637"/>
                      <a:gd name="connsiteX3" fmla="*/ 967740 w 967739"/>
                      <a:gd name="connsiteY3" fmla="*/ 1671638 h 1671637"/>
                      <a:gd name="connsiteX4" fmla="*/ 962025 w 967739"/>
                      <a:gd name="connsiteY4" fmla="*/ 1671638 h 1671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9" h="1671637">
                        <a:moveTo>
                          <a:pt x="962025" y="1671638"/>
                        </a:moveTo>
                        <a:lnTo>
                          <a:pt x="0" y="4763"/>
                        </a:lnTo>
                        <a:cubicBezTo>
                          <a:pt x="952" y="2858"/>
                          <a:pt x="1905" y="1905"/>
                          <a:pt x="2857" y="0"/>
                        </a:cubicBezTo>
                        <a:lnTo>
                          <a:pt x="967740" y="1671638"/>
                        </a:lnTo>
                        <a:cubicBezTo>
                          <a:pt x="965835" y="1671638"/>
                          <a:pt x="963930" y="1671638"/>
                          <a:pt x="962025" y="167163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8" name="Forma libre: forma 2286">
                    <a:extLst>
                      <a:ext uri="{FF2B5EF4-FFF2-40B4-BE49-F238E27FC236}">
                        <a16:creationId xmlns:a16="http://schemas.microsoft.com/office/drawing/2014/main" id="{8055D921-2C5D-E533-D5F1-E00EECBE6657}"/>
                      </a:ext>
                    </a:extLst>
                  </p:cNvPr>
                  <p:cNvSpPr/>
                  <p:nvPr/>
                </p:nvSpPr>
                <p:spPr>
                  <a:xfrm>
                    <a:off x="9931822" y="2802176"/>
                    <a:ext cx="969644" cy="1675447"/>
                  </a:xfrm>
                  <a:custGeom>
                    <a:avLst/>
                    <a:gdLst>
                      <a:gd name="connsiteX0" fmla="*/ 964882 w 969644"/>
                      <a:gd name="connsiteY0" fmla="*/ 1675448 h 1675447"/>
                      <a:gd name="connsiteX1" fmla="*/ 0 w 969644"/>
                      <a:gd name="connsiteY1" fmla="*/ 3810 h 1675447"/>
                      <a:gd name="connsiteX2" fmla="*/ 2857 w 969644"/>
                      <a:gd name="connsiteY2" fmla="*/ 0 h 1675447"/>
                      <a:gd name="connsiteX3" fmla="*/ 969645 w 969644"/>
                      <a:gd name="connsiteY3" fmla="*/ 1675448 h 1675447"/>
                      <a:gd name="connsiteX4" fmla="*/ 964882 w 969644"/>
                      <a:gd name="connsiteY4" fmla="*/ 1675448 h 1675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4" h="1675447">
                        <a:moveTo>
                          <a:pt x="964882" y="1675448"/>
                        </a:moveTo>
                        <a:lnTo>
                          <a:pt x="0" y="3810"/>
                        </a:lnTo>
                        <a:cubicBezTo>
                          <a:pt x="953" y="2858"/>
                          <a:pt x="1905" y="952"/>
                          <a:pt x="2857" y="0"/>
                        </a:cubicBezTo>
                        <a:lnTo>
                          <a:pt x="969645" y="1675448"/>
                        </a:lnTo>
                        <a:cubicBezTo>
                          <a:pt x="967740" y="1675448"/>
                          <a:pt x="965835" y="1675448"/>
                          <a:pt x="964882" y="167544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9" name="Forma libre: forma 2287">
                    <a:extLst>
                      <a:ext uri="{FF2B5EF4-FFF2-40B4-BE49-F238E27FC236}">
                        <a16:creationId xmlns:a16="http://schemas.microsoft.com/office/drawing/2014/main" id="{B9AEC10F-CBC7-5020-97B5-BCACBDADDFD2}"/>
                      </a:ext>
                    </a:extLst>
                  </p:cNvPr>
                  <p:cNvSpPr/>
                  <p:nvPr/>
                </p:nvSpPr>
                <p:spPr>
                  <a:xfrm>
                    <a:off x="9933727" y="2798366"/>
                    <a:ext cx="972502" cy="1679257"/>
                  </a:xfrm>
                  <a:custGeom>
                    <a:avLst/>
                    <a:gdLst>
                      <a:gd name="connsiteX0" fmla="*/ 967740 w 972502"/>
                      <a:gd name="connsiteY0" fmla="*/ 1679258 h 1679257"/>
                      <a:gd name="connsiteX1" fmla="*/ 0 w 972502"/>
                      <a:gd name="connsiteY1" fmla="*/ 3810 h 1679257"/>
                      <a:gd name="connsiteX2" fmla="*/ 1905 w 972502"/>
                      <a:gd name="connsiteY2" fmla="*/ 0 h 1679257"/>
                      <a:gd name="connsiteX3" fmla="*/ 972502 w 972502"/>
                      <a:gd name="connsiteY3" fmla="*/ 1679258 h 1679257"/>
                      <a:gd name="connsiteX4" fmla="*/ 967740 w 972502"/>
                      <a:gd name="connsiteY4" fmla="*/ 1679258 h 1679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502" h="1679257">
                        <a:moveTo>
                          <a:pt x="967740" y="1679258"/>
                        </a:moveTo>
                        <a:lnTo>
                          <a:pt x="0" y="3810"/>
                        </a:lnTo>
                        <a:cubicBezTo>
                          <a:pt x="952" y="2858"/>
                          <a:pt x="1905" y="953"/>
                          <a:pt x="1905" y="0"/>
                        </a:cubicBezTo>
                        <a:lnTo>
                          <a:pt x="972502" y="1679258"/>
                        </a:lnTo>
                        <a:cubicBezTo>
                          <a:pt x="970597" y="1679258"/>
                          <a:pt x="969645" y="1679258"/>
                          <a:pt x="967740" y="167925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0" name="Forma libre: forma 2288">
                    <a:extLst>
                      <a:ext uri="{FF2B5EF4-FFF2-40B4-BE49-F238E27FC236}">
                        <a16:creationId xmlns:a16="http://schemas.microsoft.com/office/drawing/2014/main" id="{2FFED8D6-554E-E73B-FC75-C9E48BA58A9E}"/>
                      </a:ext>
                    </a:extLst>
                  </p:cNvPr>
                  <p:cNvSpPr/>
                  <p:nvPr/>
                </p:nvSpPr>
                <p:spPr>
                  <a:xfrm>
                    <a:off x="9936585" y="2794556"/>
                    <a:ext cx="974407" cy="1683067"/>
                  </a:xfrm>
                  <a:custGeom>
                    <a:avLst/>
                    <a:gdLst>
                      <a:gd name="connsiteX0" fmla="*/ 969645 w 974407"/>
                      <a:gd name="connsiteY0" fmla="*/ 1683068 h 1683067"/>
                      <a:gd name="connsiteX1" fmla="*/ 0 w 974407"/>
                      <a:gd name="connsiteY1" fmla="*/ 3810 h 1683067"/>
                      <a:gd name="connsiteX2" fmla="*/ 1905 w 974407"/>
                      <a:gd name="connsiteY2" fmla="*/ 0 h 1683067"/>
                      <a:gd name="connsiteX3" fmla="*/ 974407 w 974407"/>
                      <a:gd name="connsiteY3" fmla="*/ 1683068 h 1683067"/>
                      <a:gd name="connsiteX4" fmla="*/ 969645 w 974407"/>
                      <a:gd name="connsiteY4" fmla="*/ 1683068 h 1683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407" h="1683067">
                        <a:moveTo>
                          <a:pt x="969645" y="1683068"/>
                        </a:moveTo>
                        <a:lnTo>
                          <a:pt x="0" y="3810"/>
                        </a:lnTo>
                        <a:cubicBezTo>
                          <a:pt x="953" y="2857"/>
                          <a:pt x="1905" y="952"/>
                          <a:pt x="1905" y="0"/>
                        </a:cubicBezTo>
                        <a:lnTo>
                          <a:pt x="974407" y="1683068"/>
                        </a:lnTo>
                        <a:cubicBezTo>
                          <a:pt x="972503" y="1683068"/>
                          <a:pt x="970597" y="1683068"/>
                          <a:pt x="969645" y="168306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1" name="Forma libre: forma 2289">
                    <a:extLst>
                      <a:ext uri="{FF2B5EF4-FFF2-40B4-BE49-F238E27FC236}">
                        <a16:creationId xmlns:a16="http://schemas.microsoft.com/office/drawing/2014/main" id="{15D18FFB-4EDE-160A-95BA-084F4B0D072C}"/>
                      </a:ext>
                    </a:extLst>
                  </p:cNvPr>
                  <p:cNvSpPr/>
                  <p:nvPr/>
                </p:nvSpPr>
                <p:spPr>
                  <a:xfrm>
                    <a:off x="9938490" y="2789794"/>
                    <a:ext cx="977264" cy="1687829"/>
                  </a:xfrm>
                  <a:custGeom>
                    <a:avLst/>
                    <a:gdLst>
                      <a:gd name="connsiteX0" fmla="*/ 972502 w 977264"/>
                      <a:gd name="connsiteY0" fmla="*/ 1687830 h 1687829"/>
                      <a:gd name="connsiteX1" fmla="*/ 0 w 977264"/>
                      <a:gd name="connsiteY1" fmla="*/ 3810 h 1687829"/>
                      <a:gd name="connsiteX2" fmla="*/ 1905 w 977264"/>
                      <a:gd name="connsiteY2" fmla="*/ 0 h 1687829"/>
                      <a:gd name="connsiteX3" fmla="*/ 977265 w 977264"/>
                      <a:gd name="connsiteY3" fmla="*/ 1687830 h 1687829"/>
                      <a:gd name="connsiteX4" fmla="*/ 972502 w 977264"/>
                      <a:gd name="connsiteY4" fmla="*/ 1687830 h 1687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7264" h="1687829">
                        <a:moveTo>
                          <a:pt x="972502" y="1687830"/>
                        </a:moveTo>
                        <a:lnTo>
                          <a:pt x="0" y="3810"/>
                        </a:lnTo>
                        <a:cubicBezTo>
                          <a:pt x="952" y="2857"/>
                          <a:pt x="1905" y="952"/>
                          <a:pt x="1905" y="0"/>
                        </a:cubicBezTo>
                        <a:lnTo>
                          <a:pt x="977265" y="1687830"/>
                        </a:lnTo>
                        <a:cubicBezTo>
                          <a:pt x="975360" y="1687830"/>
                          <a:pt x="973455" y="1687830"/>
                          <a:pt x="972502" y="168783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2" name="Forma libre: forma 2290">
                    <a:extLst>
                      <a:ext uri="{FF2B5EF4-FFF2-40B4-BE49-F238E27FC236}">
                        <a16:creationId xmlns:a16="http://schemas.microsoft.com/office/drawing/2014/main" id="{A8B75FD8-A08B-928D-A29E-46FF87F788B4}"/>
                      </a:ext>
                    </a:extLst>
                  </p:cNvPr>
                  <p:cNvSpPr/>
                  <p:nvPr/>
                </p:nvSpPr>
                <p:spPr>
                  <a:xfrm>
                    <a:off x="9941347" y="2785984"/>
                    <a:ext cx="978217" cy="1691639"/>
                  </a:xfrm>
                  <a:custGeom>
                    <a:avLst/>
                    <a:gdLst>
                      <a:gd name="connsiteX0" fmla="*/ 974407 w 978217"/>
                      <a:gd name="connsiteY0" fmla="*/ 1691640 h 1691639"/>
                      <a:gd name="connsiteX1" fmla="*/ 0 w 978217"/>
                      <a:gd name="connsiteY1" fmla="*/ 3810 h 1691639"/>
                      <a:gd name="connsiteX2" fmla="*/ 1905 w 978217"/>
                      <a:gd name="connsiteY2" fmla="*/ 0 h 1691639"/>
                      <a:gd name="connsiteX3" fmla="*/ 978218 w 978217"/>
                      <a:gd name="connsiteY3" fmla="*/ 1691640 h 1691639"/>
                      <a:gd name="connsiteX4" fmla="*/ 974407 w 978217"/>
                      <a:gd name="connsiteY4" fmla="*/ 1691640 h 169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217" h="1691639">
                        <a:moveTo>
                          <a:pt x="974407" y="1691640"/>
                        </a:moveTo>
                        <a:lnTo>
                          <a:pt x="0" y="3810"/>
                        </a:lnTo>
                        <a:cubicBezTo>
                          <a:pt x="953" y="2857"/>
                          <a:pt x="1905" y="952"/>
                          <a:pt x="1905" y="0"/>
                        </a:cubicBezTo>
                        <a:lnTo>
                          <a:pt x="978218" y="1691640"/>
                        </a:lnTo>
                        <a:cubicBezTo>
                          <a:pt x="977265" y="1691640"/>
                          <a:pt x="975360" y="1691640"/>
                          <a:pt x="974407" y="169164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3" name="Forma libre: forma 2291">
                    <a:extLst>
                      <a:ext uri="{FF2B5EF4-FFF2-40B4-BE49-F238E27FC236}">
                        <a16:creationId xmlns:a16="http://schemas.microsoft.com/office/drawing/2014/main" id="{A5CE3419-38BF-BBB5-5F56-71E93027477A}"/>
                      </a:ext>
                    </a:extLst>
                  </p:cNvPr>
                  <p:cNvSpPr/>
                  <p:nvPr/>
                </p:nvSpPr>
                <p:spPr>
                  <a:xfrm>
                    <a:off x="9943252" y="2782174"/>
                    <a:ext cx="981075" cy="1695450"/>
                  </a:xfrm>
                  <a:custGeom>
                    <a:avLst/>
                    <a:gdLst>
                      <a:gd name="connsiteX0" fmla="*/ 976313 w 981075"/>
                      <a:gd name="connsiteY0" fmla="*/ 1695450 h 1695450"/>
                      <a:gd name="connsiteX1" fmla="*/ 0 w 981075"/>
                      <a:gd name="connsiteY1" fmla="*/ 3810 h 1695450"/>
                      <a:gd name="connsiteX2" fmla="*/ 1905 w 981075"/>
                      <a:gd name="connsiteY2" fmla="*/ 0 h 1695450"/>
                      <a:gd name="connsiteX3" fmla="*/ 981075 w 981075"/>
                      <a:gd name="connsiteY3" fmla="*/ 1695450 h 1695450"/>
                      <a:gd name="connsiteX4" fmla="*/ 976313 w 981075"/>
                      <a:gd name="connsiteY4" fmla="*/ 1695450 h 1695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1695450">
                        <a:moveTo>
                          <a:pt x="976313" y="1695450"/>
                        </a:moveTo>
                        <a:lnTo>
                          <a:pt x="0" y="3810"/>
                        </a:lnTo>
                        <a:cubicBezTo>
                          <a:pt x="952" y="2858"/>
                          <a:pt x="1905" y="952"/>
                          <a:pt x="1905" y="0"/>
                        </a:cubicBezTo>
                        <a:lnTo>
                          <a:pt x="981075" y="1695450"/>
                        </a:lnTo>
                        <a:cubicBezTo>
                          <a:pt x="980122" y="1695450"/>
                          <a:pt x="978217" y="1695450"/>
                          <a:pt x="976313" y="169545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4" name="Forma libre: forma 2292">
                    <a:extLst>
                      <a:ext uri="{FF2B5EF4-FFF2-40B4-BE49-F238E27FC236}">
                        <a16:creationId xmlns:a16="http://schemas.microsoft.com/office/drawing/2014/main" id="{3DB566F7-CD3A-3FB5-754A-E5A5F35EECCF}"/>
                      </a:ext>
                    </a:extLst>
                  </p:cNvPr>
                  <p:cNvSpPr/>
                  <p:nvPr/>
                </p:nvSpPr>
                <p:spPr>
                  <a:xfrm>
                    <a:off x="9945157" y="2778363"/>
                    <a:ext cx="982980" cy="1699260"/>
                  </a:xfrm>
                  <a:custGeom>
                    <a:avLst/>
                    <a:gdLst>
                      <a:gd name="connsiteX0" fmla="*/ 979170 w 982980"/>
                      <a:gd name="connsiteY0" fmla="*/ 1699260 h 1699260"/>
                      <a:gd name="connsiteX1" fmla="*/ 0 w 982980"/>
                      <a:gd name="connsiteY1" fmla="*/ 3810 h 1699260"/>
                      <a:gd name="connsiteX2" fmla="*/ 1905 w 982980"/>
                      <a:gd name="connsiteY2" fmla="*/ 0 h 1699260"/>
                      <a:gd name="connsiteX3" fmla="*/ 982980 w 982980"/>
                      <a:gd name="connsiteY3" fmla="*/ 1699260 h 1699260"/>
                      <a:gd name="connsiteX4" fmla="*/ 979170 w 982980"/>
                      <a:gd name="connsiteY4" fmla="*/ 1699260 h 1699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980" h="1699260">
                        <a:moveTo>
                          <a:pt x="979170" y="1699260"/>
                        </a:moveTo>
                        <a:lnTo>
                          <a:pt x="0" y="3810"/>
                        </a:lnTo>
                        <a:cubicBezTo>
                          <a:pt x="953" y="2858"/>
                          <a:pt x="1905" y="953"/>
                          <a:pt x="1905" y="0"/>
                        </a:cubicBezTo>
                        <a:lnTo>
                          <a:pt x="982980" y="1699260"/>
                        </a:lnTo>
                        <a:cubicBezTo>
                          <a:pt x="982028" y="1699260"/>
                          <a:pt x="981075" y="1699260"/>
                          <a:pt x="979170" y="169926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5" name="Forma libre: forma 2293">
                    <a:extLst>
                      <a:ext uri="{FF2B5EF4-FFF2-40B4-BE49-F238E27FC236}">
                        <a16:creationId xmlns:a16="http://schemas.microsoft.com/office/drawing/2014/main" id="{E4B81FC9-33D1-92E7-32A6-9C70F0A99D6C}"/>
                      </a:ext>
                    </a:extLst>
                  </p:cNvPr>
                  <p:cNvSpPr/>
                  <p:nvPr/>
                </p:nvSpPr>
                <p:spPr>
                  <a:xfrm>
                    <a:off x="9948015" y="2774554"/>
                    <a:ext cx="985837" cy="1703069"/>
                  </a:xfrm>
                  <a:custGeom>
                    <a:avLst/>
                    <a:gdLst>
                      <a:gd name="connsiteX0" fmla="*/ 981075 w 985837"/>
                      <a:gd name="connsiteY0" fmla="*/ 1703070 h 1703069"/>
                      <a:gd name="connsiteX1" fmla="*/ 0 w 985837"/>
                      <a:gd name="connsiteY1" fmla="*/ 3810 h 1703069"/>
                      <a:gd name="connsiteX2" fmla="*/ 1905 w 985837"/>
                      <a:gd name="connsiteY2" fmla="*/ 0 h 1703069"/>
                      <a:gd name="connsiteX3" fmla="*/ 985838 w 985837"/>
                      <a:gd name="connsiteY3" fmla="*/ 1703070 h 1703069"/>
                      <a:gd name="connsiteX4" fmla="*/ 981075 w 985837"/>
                      <a:gd name="connsiteY4" fmla="*/ 1703070 h 1703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837" h="1703069">
                        <a:moveTo>
                          <a:pt x="981075" y="1703070"/>
                        </a:moveTo>
                        <a:lnTo>
                          <a:pt x="0" y="3810"/>
                        </a:lnTo>
                        <a:cubicBezTo>
                          <a:pt x="952" y="2857"/>
                          <a:pt x="1905" y="952"/>
                          <a:pt x="1905" y="0"/>
                        </a:cubicBezTo>
                        <a:lnTo>
                          <a:pt x="985838" y="1703070"/>
                        </a:lnTo>
                        <a:cubicBezTo>
                          <a:pt x="983932" y="1703070"/>
                          <a:pt x="982980" y="1703070"/>
                          <a:pt x="981075" y="170307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6" name="Forma libre: forma 2294">
                    <a:extLst>
                      <a:ext uri="{FF2B5EF4-FFF2-40B4-BE49-F238E27FC236}">
                        <a16:creationId xmlns:a16="http://schemas.microsoft.com/office/drawing/2014/main" id="{AA7F2A73-2008-055A-4927-EDACF8CB45D2}"/>
                      </a:ext>
                    </a:extLst>
                  </p:cNvPr>
                  <p:cNvSpPr/>
                  <p:nvPr/>
                </p:nvSpPr>
                <p:spPr>
                  <a:xfrm>
                    <a:off x="9949919" y="2769791"/>
                    <a:ext cx="988695" cy="1707832"/>
                  </a:xfrm>
                  <a:custGeom>
                    <a:avLst/>
                    <a:gdLst>
                      <a:gd name="connsiteX0" fmla="*/ 983933 w 988695"/>
                      <a:gd name="connsiteY0" fmla="*/ 1707833 h 1707832"/>
                      <a:gd name="connsiteX1" fmla="*/ 0 w 988695"/>
                      <a:gd name="connsiteY1" fmla="*/ 3810 h 1707832"/>
                      <a:gd name="connsiteX2" fmla="*/ 1905 w 988695"/>
                      <a:gd name="connsiteY2" fmla="*/ 0 h 1707832"/>
                      <a:gd name="connsiteX3" fmla="*/ 988695 w 988695"/>
                      <a:gd name="connsiteY3" fmla="*/ 1707833 h 1707832"/>
                      <a:gd name="connsiteX4" fmla="*/ 983933 w 988695"/>
                      <a:gd name="connsiteY4" fmla="*/ 1707833 h 170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695" h="1707832">
                        <a:moveTo>
                          <a:pt x="983933" y="1707833"/>
                        </a:moveTo>
                        <a:lnTo>
                          <a:pt x="0" y="3810"/>
                        </a:lnTo>
                        <a:cubicBezTo>
                          <a:pt x="953" y="2857"/>
                          <a:pt x="1905" y="952"/>
                          <a:pt x="1905" y="0"/>
                        </a:cubicBezTo>
                        <a:lnTo>
                          <a:pt x="988695" y="1707833"/>
                        </a:lnTo>
                        <a:cubicBezTo>
                          <a:pt x="986790" y="1707833"/>
                          <a:pt x="984885" y="1707833"/>
                          <a:pt x="983933" y="170783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7" name="Forma libre: forma 2295">
                    <a:extLst>
                      <a:ext uri="{FF2B5EF4-FFF2-40B4-BE49-F238E27FC236}">
                        <a16:creationId xmlns:a16="http://schemas.microsoft.com/office/drawing/2014/main" id="{0F1D6B38-387F-D396-15FC-3A581FFDD829}"/>
                      </a:ext>
                    </a:extLst>
                  </p:cNvPr>
                  <p:cNvSpPr/>
                  <p:nvPr/>
                </p:nvSpPr>
                <p:spPr>
                  <a:xfrm>
                    <a:off x="9952777" y="2765981"/>
                    <a:ext cx="989647" cy="1711642"/>
                  </a:xfrm>
                  <a:custGeom>
                    <a:avLst/>
                    <a:gdLst>
                      <a:gd name="connsiteX0" fmla="*/ 985838 w 989647"/>
                      <a:gd name="connsiteY0" fmla="*/ 1711643 h 1711642"/>
                      <a:gd name="connsiteX1" fmla="*/ 0 w 989647"/>
                      <a:gd name="connsiteY1" fmla="*/ 3810 h 1711642"/>
                      <a:gd name="connsiteX2" fmla="*/ 1905 w 989647"/>
                      <a:gd name="connsiteY2" fmla="*/ 0 h 1711642"/>
                      <a:gd name="connsiteX3" fmla="*/ 989647 w 989647"/>
                      <a:gd name="connsiteY3" fmla="*/ 1711643 h 1711642"/>
                      <a:gd name="connsiteX4" fmla="*/ 985838 w 989647"/>
                      <a:gd name="connsiteY4" fmla="*/ 1711643 h 1711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9647" h="1711642">
                        <a:moveTo>
                          <a:pt x="985838" y="1711643"/>
                        </a:moveTo>
                        <a:lnTo>
                          <a:pt x="0" y="3810"/>
                        </a:lnTo>
                        <a:cubicBezTo>
                          <a:pt x="952" y="2857"/>
                          <a:pt x="1905" y="953"/>
                          <a:pt x="1905" y="0"/>
                        </a:cubicBezTo>
                        <a:lnTo>
                          <a:pt x="989647" y="1711643"/>
                        </a:lnTo>
                        <a:cubicBezTo>
                          <a:pt x="988695" y="1711643"/>
                          <a:pt x="986790" y="1711643"/>
                          <a:pt x="985838" y="171164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8" name="Forma libre: forma 2296">
                    <a:extLst>
                      <a:ext uri="{FF2B5EF4-FFF2-40B4-BE49-F238E27FC236}">
                        <a16:creationId xmlns:a16="http://schemas.microsoft.com/office/drawing/2014/main" id="{6EF6D58F-9345-DF32-ADF7-932F787F6046}"/>
                      </a:ext>
                    </a:extLst>
                  </p:cNvPr>
                  <p:cNvSpPr/>
                  <p:nvPr/>
                </p:nvSpPr>
                <p:spPr>
                  <a:xfrm>
                    <a:off x="9954682" y="2762171"/>
                    <a:ext cx="992505" cy="1715452"/>
                  </a:xfrm>
                  <a:custGeom>
                    <a:avLst/>
                    <a:gdLst>
                      <a:gd name="connsiteX0" fmla="*/ 987743 w 992505"/>
                      <a:gd name="connsiteY0" fmla="*/ 1715453 h 1715452"/>
                      <a:gd name="connsiteX1" fmla="*/ 0 w 992505"/>
                      <a:gd name="connsiteY1" fmla="*/ 3810 h 1715452"/>
                      <a:gd name="connsiteX2" fmla="*/ 1905 w 992505"/>
                      <a:gd name="connsiteY2" fmla="*/ 0 h 1715452"/>
                      <a:gd name="connsiteX3" fmla="*/ 992505 w 992505"/>
                      <a:gd name="connsiteY3" fmla="*/ 1715453 h 1715452"/>
                      <a:gd name="connsiteX4" fmla="*/ 987743 w 992505"/>
                      <a:gd name="connsiteY4" fmla="*/ 1715453 h 1715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2505" h="1715452">
                        <a:moveTo>
                          <a:pt x="987743" y="1715453"/>
                        </a:moveTo>
                        <a:lnTo>
                          <a:pt x="0" y="3810"/>
                        </a:lnTo>
                        <a:cubicBezTo>
                          <a:pt x="953" y="2858"/>
                          <a:pt x="1905" y="953"/>
                          <a:pt x="1905" y="0"/>
                        </a:cubicBezTo>
                        <a:lnTo>
                          <a:pt x="992505" y="1715453"/>
                        </a:lnTo>
                        <a:cubicBezTo>
                          <a:pt x="991553" y="1715453"/>
                          <a:pt x="989647" y="1715453"/>
                          <a:pt x="987743" y="171545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9" name="Forma libre: forma 2297">
                    <a:extLst>
                      <a:ext uri="{FF2B5EF4-FFF2-40B4-BE49-F238E27FC236}">
                        <a16:creationId xmlns:a16="http://schemas.microsoft.com/office/drawing/2014/main" id="{54F60782-E3AE-6C15-61A5-58AF6D2CE2B5}"/>
                      </a:ext>
                    </a:extLst>
                  </p:cNvPr>
                  <p:cNvSpPr/>
                  <p:nvPr/>
                </p:nvSpPr>
                <p:spPr>
                  <a:xfrm>
                    <a:off x="9956587" y="2758361"/>
                    <a:ext cx="995362" cy="1719262"/>
                  </a:xfrm>
                  <a:custGeom>
                    <a:avLst/>
                    <a:gdLst>
                      <a:gd name="connsiteX0" fmla="*/ 990600 w 995362"/>
                      <a:gd name="connsiteY0" fmla="*/ 1719263 h 1719262"/>
                      <a:gd name="connsiteX1" fmla="*/ 0 w 995362"/>
                      <a:gd name="connsiteY1" fmla="*/ 3810 h 1719262"/>
                      <a:gd name="connsiteX2" fmla="*/ 1905 w 995362"/>
                      <a:gd name="connsiteY2" fmla="*/ 0 h 1719262"/>
                      <a:gd name="connsiteX3" fmla="*/ 995363 w 995362"/>
                      <a:gd name="connsiteY3" fmla="*/ 1719263 h 1719262"/>
                      <a:gd name="connsiteX4" fmla="*/ 990600 w 995362"/>
                      <a:gd name="connsiteY4" fmla="*/ 1719263 h 171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362" h="1719262">
                        <a:moveTo>
                          <a:pt x="990600" y="1719263"/>
                        </a:moveTo>
                        <a:lnTo>
                          <a:pt x="0" y="3810"/>
                        </a:lnTo>
                        <a:cubicBezTo>
                          <a:pt x="953" y="2857"/>
                          <a:pt x="1905" y="953"/>
                          <a:pt x="1905" y="0"/>
                        </a:cubicBezTo>
                        <a:lnTo>
                          <a:pt x="995363" y="1719263"/>
                        </a:lnTo>
                        <a:cubicBezTo>
                          <a:pt x="993457" y="1719263"/>
                          <a:pt x="992505" y="1719263"/>
                          <a:pt x="990600" y="17192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0" name="Forma libre: forma 2298">
                    <a:extLst>
                      <a:ext uri="{FF2B5EF4-FFF2-40B4-BE49-F238E27FC236}">
                        <a16:creationId xmlns:a16="http://schemas.microsoft.com/office/drawing/2014/main" id="{BB38E37D-D219-800F-0A3F-9367155CDE1A}"/>
                      </a:ext>
                    </a:extLst>
                  </p:cNvPr>
                  <p:cNvSpPr/>
                  <p:nvPr/>
                </p:nvSpPr>
                <p:spPr>
                  <a:xfrm>
                    <a:off x="9959444" y="2754551"/>
                    <a:ext cx="996315" cy="1723072"/>
                  </a:xfrm>
                  <a:custGeom>
                    <a:avLst/>
                    <a:gdLst>
                      <a:gd name="connsiteX0" fmla="*/ 992505 w 996315"/>
                      <a:gd name="connsiteY0" fmla="*/ 1723073 h 1723072"/>
                      <a:gd name="connsiteX1" fmla="*/ 0 w 996315"/>
                      <a:gd name="connsiteY1" fmla="*/ 3810 h 1723072"/>
                      <a:gd name="connsiteX2" fmla="*/ 1905 w 996315"/>
                      <a:gd name="connsiteY2" fmla="*/ 0 h 1723072"/>
                      <a:gd name="connsiteX3" fmla="*/ 996315 w 996315"/>
                      <a:gd name="connsiteY3" fmla="*/ 1723073 h 1723072"/>
                      <a:gd name="connsiteX4" fmla="*/ 992505 w 996315"/>
                      <a:gd name="connsiteY4" fmla="*/ 1723073 h 1723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315" h="1723072">
                        <a:moveTo>
                          <a:pt x="992505" y="1723073"/>
                        </a:moveTo>
                        <a:lnTo>
                          <a:pt x="0" y="3810"/>
                        </a:lnTo>
                        <a:cubicBezTo>
                          <a:pt x="953" y="2857"/>
                          <a:pt x="1905" y="953"/>
                          <a:pt x="1905" y="0"/>
                        </a:cubicBezTo>
                        <a:lnTo>
                          <a:pt x="996315" y="1723073"/>
                        </a:lnTo>
                        <a:cubicBezTo>
                          <a:pt x="995363" y="1723073"/>
                          <a:pt x="993458" y="1723073"/>
                          <a:pt x="992505" y="172307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1" name="Forma libre: forma 2299">
                    <a:extLst>
                      <a:ext uri="{FF2B5EF4-FFF2-40B4-BE49-F238E27FC236}">
                        <a16:creationId xmlns:a16="http://schemas.microsoft.com/office/drawing/2014/main" id="{228A0A5C-9FF7-E60C-D2DF-12F167691CCA}"/>
                      </a:ext>
                    </a:extLst>
                  </p:cNvPr>
                  <p:cNvSpPr/>
                  <p:nvPr/>
                </p:nvSpPr>
                <p:spPr>
                  <a:xfrm>
                    <a:off x="9961350" y="2750741"/>
                    <a:ext cx="998219" cy="1726882"/>
                  </a:xfrm>
                  <a:custGeom>
                    <a:avLst/>
                    <a:gdLst>
                      <a:gd name="connsiteX0" fmla="*/ 994410 w 998219"/>
                      <a:gd name="connsiteY0" fmla="*/ 1726883 h 1726882"/>
                      <a:gd name="connsiteX1" fmla="*/ 0 w 998219"/>
                      <a:gd name="connsiteY1" fmla="*/ 3810 h 1726882"/>
                      <a:gd name="connsiteX2" fmla="*/ 1905 w 998219"/>
                      <a:gd name="connsiteY2" fmla="*/ 0 h 1726882"/>
                      <a:gd name="connsiteX3" fmla="*/ 998220 w 998219"/>
                      <a:gd name="connsiteY3" fmla="*/ 1726883 h 1726882"/>
                      <a:gd name="connsiteX4" fmla="*/ 994410 w 998219"/>
                      <a:gd name="connsiteY4" fmla="*/ 1726883 h 1726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8219" h="1726882">
                        <a:moveTo>
                          <a:pt x="994410" y="1726883"/>
                        </a:moveTo>
                        <a:lnTo>
                          <a:pt x="0" y="3810"/>
                        </a:lnTo>
                        <a:cubicBezTo>
                          <a:pt x="953" y="2858"/>
                          <a:pt x="953" y="1905"/>
                          <a:pt x="1905" y="0"/>
                        </a:cubicBezTo>
                        <a:lnTo>
                          <a:pt x="998220" y="1726883"/>
                        </a:lnTo>
                        <a:cubicBezTo>
                          <a:pt x="997267" y="1726883"/>
                          <a:pt x="996315" y="1726883"/>
                          <a:pt x="994410" y="172688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2" name="Forma libre: forma 2300">
                    <a:extLst>
                      <a:ext uri="{FF2B5EF4-FFF2-40B4-BE49-F238E27FC236}">
                        <a16:creationId xmlns:a16="http://schemas.microsoft.com/office/drawing/2014/main" id="{96B2EEC9-387B-1FB1-F1BF-AF7737BAD6A9}"/>
                      </a:ext>
                    </a:extLst>
                  </p:cNvPr>
                  <p:cNvSpPr/>
                  <p:nvPr/>
                </p:nvSpPr>
                <p:spPr>
                  <a:xfrm>
                    <a:off x="9963254" y="2748836"/>
                    <a:ext cx="1000125" cy="1728787"/>
                  </a:xfrm>
                  <a:custGeom>
                    <a:avLst/>
                    <a:gdLst>
                      <a:gd name="connsiteX0" fmla="*/ 996315 w 1000125"/>
                      <a:gd name="connsiteY0" fmla="*/ 1728788 h 1728787"/>
                      <a:gd name="connsiteX1" fmla="*/ 0 w 1000125"/>
                      <a:gd name="connsiteY1" fmla="*/ 2858 h 1728787"/>
                      <a:gd name="connsiteX2" fmla="*/ 1905 w 1000125"/>
                      <a:gd name="connsiteY2" fmla="*/ 0 h 1728787"/>
                      <a:gd name="connsiteX3" fmla="*/ 1000125 w 1000125"/>
                      <a:gd name="connsiteY3" fmla="*/ 1728788 h 1728787"/>
                      <a:gd name="connsiteX4" fmla="*/ 996315 w 1000125"/>
                      <a:gd name="connsiteY4" fmla="*/ 1728788 h 1728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25" h="1728787">
                        <a:moveTo>
                          <a:pt x="996315" y="1728788"/>
                        </a:moveTo>
                        <a:lnTo>
                          <a:pt x="0" y="2858"/>
                        </a:lnTo>
                        <a:cubicBezTo>
                          <a:pt x="953" y="1905"/>
                          <a:pt x="953" y="953"/>
                          <a:pt x="1905" y="0"/>
                        </a:cubicBezTo>
                        <a:lnTo>
                          <a:pt x="1000125" y="1728788"/>
                        </a:lnTo>
                        <a:cubicBezTo>
                          <a:pt x="999173" y="1728788"/>
                          <a:pt x="997268" y="1728788"/>
                          <a:pt x="996315" y="172878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3" name="Forma libre: forma 2301">
                    <a:extLst>
                      <a:ext uri="{FF2B5EF4-FFF2-40B4-BE49-F238E27FC236}">
                        <a16:creationId xmlns:a16="http://schemas.microsoft.com/office/drawing/2014/main" id="{4760ECEF-405F-3A6E-0428-2BFC23D44DFD}"/>
                      </a:ext>
                    </a:extLst>
                  </p:cNvPr>
                  <p:cNvSpPr/>
                  <p:nvPr/>
                </p:nvSpPr>
                <p:spPr>
                  <a:xfrm>
                    <a:off x="9965160" y="2745979"/>
                    <a:ext cx="1001077" cy="1731644"/>
                  </a:xfrm>
                  <a:custGeom>
                    <a:avLst/>
                    <a:gdLst>
                      <a:gd name="connsiteX0" fmla="*/ 998220 w 1001077"/>
                      <a:gd name="connsiteY0" fmla="*/ 1731645 h 1731644"/>
                      <a:gd name="connsiteX1" fmla="*/ 0 w 1001077"/>
                      <a:gd name="connsiteY1" fmla="*/ 2858 h 1731644"/>
                      <a:gd name="connsiteX2" fmla="*/ 953 w 1001077"/>
                      <a:gd name="connsiteY2" fmla="*/ 0 h 1731644"/>
                      <a:gd name="connsiteX3" fmla="*/ 1001078 w 1001077"/>
                      <a:gd name="connsiteY3" fmla="*/ 1731645 h 1731644"/>
                      <a:gd name="connsiteX4" fmla="*/ 998220 w 1001077"/>
                      <a:gd name="connsiteY4" fmla="*/ 1731645 h 1731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077" h="1731644">
                        <a:moveTo>
                          <a:pt x="998220" y="1731645"/>
                        </a:moveTo>
                        <a:lnTo>
                          <a:pt x="0" y="2858"/>
                        </a:lnTo>
                        <a:cubicBezTo>
                          <a:pt x="953" y="1905"/>
                          <a:pt x="953" y="953"/>
                          <a:pt x="953" y="0"/>
                        </a:cubicBezTo>
                        <a:lnTo>
                          <a:pt x="1001078" y="1731645"/>
                        </a:lnTo>
                        <a:cubicBezTo>
                          <a:pt x="1000125" y="1731645"/>
                          <a:pt x="999172" y="1731645"/>
                          <a:pt x="998220" y="173164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4" name="Forma libre: forma 2302">
                    <a:extLst>
                      <a:ext uri="{FF2B5EF4-FFF2-40B4-BE49-F238E27FC236}">
                        <a16:creationId xmlns:a16="http://schemas.microsoft.com/office/drawing/2014/main" id="{1AFFAEEB-19F2-08F8-A537-278FE322A1A3}"/>
                      </a:ext>
                    </a:extLst>
                  </p:cNvPr>
                  <p:cNvSpPr/>
                  <p:nvPr/>
                </p:nvSpPr>
                <p:spPr>
                  <a:xfrm>
                    <a:off x="9966112" y="2744074"/>
                    <a:ext cx="1002029" cy="1733550"/>
                  </a:xfrm>
                  <a:custGeom>
                    <a:avLst/>
                    <a:gdLst>
                      <a:gd name="connsiteX0" fmla="*/ 1000125 w 1002029"/>
                      <a:gd name="connsiteY0" fmla="*/ 1733550 h 1733550"/>
                      <a:gd name="connsiteX1" fmla="*/ 0 w 1002029"/>
                      <a:gd name="connsiteY1" fmla="*/ 1905 h 1733550"/>
                      <a:gd name="connsiteX2" fmla="*/ 953 w 1002029"/>
                      <a:gd name="connsiteY2" fmla="*/ 0 h 1733550"/>
                      <a:gd name="connsiteX3" fmla="*/ 1002030 w 1002029"/>
                      <a:gd name="connsiteY3" fmla="*/ 1733550 h 1733550"/>
                      <a:gd name="connsiteX4" fmla="*/ 1000125 w 1002029"/>
                      <a:gd name="connsiteY4" fmla="*/ 173355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029" h="1733550">
                        <a:moveTo>
                          <a:pt x="1000125" y="1733550"/>
                        </a:moveTo>
                        <a:lnTo>
                          <a:pt x="0" y="1905"/>
                        </a:lnTo>
                        <a:cubicBezTo>
                          <a:pt x="0" y="953"/>
                          <a:pt x="953" y="953"/>
                          <a:pt x="953" y="0"/>
                        </a:cubicBezTo>
                        <a:lnTo>
                          <a:pt x="1002030" y="1733550"/>
                        </a:lnTo>
                        <a:cubicBezTo>
                          <a:pt x="1001078" y="1733550"/>
                          <a:pt x="1001078" y="1733550"/>
                          <a:pt x="1000125" y="173355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5" name="Forma libre: forma 2303">
                    <a:extLst>
                      <a:ext uri="{FF2B5EF4-FFF2-40B4-BE49-F238E27FC236}">
                        <a16:creationId xmlns:a16="http://schemas.microsoft.com/office/drawing/2014/main" id="{4B46BE85-B1FA-9891-D14C-2F71F6758D15}"/>
                      </a:ext>
                    </a:extLst>
                  </p:cNvPr>
                  <p:cNvSpPr/>
                  <p:nvPr/>
                </p:nvSpPr>
                <p:spPr>
                  <a:xfrm>
                    <a:off x="9967065" y="2744074"/>
                    <a:ext cx="1001077" cy="1733550"/>
                  </a:xfrm>
                  <a:custGeom>
                    <a:avLst/>
                    <a:gdLst>
                      <a:gd name="connsiteX0" fmla="*/ 1001077 w 1001077"/>
                      <a:gd name="connsiteY0" fmla="*/ 1733550 h 1733550"/>
                      <a:gd name="connsiteX1" fmla="*/ 0 w 1001077"/>
                      <a:gd name="connsiteY1" fmla="*/ 0 h 1733550"/>
                      <a:gd name="connsiteX2" fmla="*/ 0 w 1001077"/>
                      <a:gd name="connsiteY2" fmla="*/ 0 h 1733550"/>
                      <a:gd name="connsiteX3" fmla="*/ 1001077 w 1001077"/>
                      <a:gd name="connsiteY3" fmla="*/ 1733550 h 1733550"/>
                      <a:gd name="connsiteX4" fmla="*/ 1001077 w 1001077"/>
                      <a:gd name="connsiteY4" fmla="*/ 173355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077" h="1733550">
                        <a:moveTo>
                          <a:pt x="1001077" y="1733550"/>
                        </a:moveTo>
                        <a:lnTo>
                          <a:pt x="0" y="0"/>
                        </a:lnTo>
                        <a:cubicBezTo>
                          <a:pt x="0" y="0"/>
                          <a:pt x="0" y="0"/>
                          <a:pt x="0" y="0"/>
                        </a:cubicBezTo>
                        <a:lnTo>
                          <a:pt x="1001077" y="1733550"/>
                        </a:lnTo>
                        <a:cubicBezTo>
                          <a:pt x="1001077" y="1733550"/>
                          <a:pt x="1001077" y="1733550"/>
                          <a:pt x="1001077" y="173355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756" name="Gráfico 436">
                <a:extLst>
                  <a:ext uri="{FF2B5EF4-FFF2-40B4-BE49-F238E27FC236}">
                    <a16:creationId xmlns:a16="http://schemas.microsoft.com/office/drawing/2014/main" id="{3B42222F-803B-C3A2-CCBF-6949918E0D0B}"/>
                  </a:ext>
                </a:extLst>
              </p:cNvPr>
              <p:cNvGrpSpPr/>
              <p:nvPr/>
            </p:nvGrpSpPr>
            <p:grpSpPr>
              <a:xfrm>
                <a:off x="6964785" y="2744074"/>
                <a:ext cx="1066800" cy="1733550"/>
                <a:chOff x="6964785" y="2744074"/>
                <a:chExt cx="1066800" cy="1733550"/>
              </a:xfrm>
              <a:grpFill/>
            </p:grpSpPr>
            <p:sp>
              <p:nvSpPr>
                <p:cNvPr id="784" name="Forma libre: forma 2252">
                  <a:extLst>
                    <a:ext uri="{FF2B5EF4-FFF2-40B4-BE49-F238E27FC236}">
                      <a16:creationId xmlns:a16="http://schemas.microsoft.com/office/drawing/2014/main" id="{93449F04-1B7E-DE92-982F-B8F617819E4A}"/>
                    </a:ext>
                  </a:extLst>
                </p:cNvPr>
                <p:cNvSpPr/>
                <p:nvPr/>
              </p:nvSpPr>
              <p:spPr>
                <a:xfrm>
                  <a:off x="6964785" y="2744074"/>
                  <a:ext cx="1066800" cy="1733550"/>
                </a:xfrm>
                <a:custGeom>
                  <a:avLst/>
                  <a:gdLst>
                    <a:gd name="connsiteX0" fmla="*/ 132398 w 1066800"/>
                    <a:gd name="connsiteY0" fmla="*/ 1733550 h 1733550"/>
                    <a:gd name="connsiteX1" fmla="*/ 0 w 1066800"/>
                    <a:gd name="connsiteY1" fmla="*/ 1733550 h 1733550"/>
                    <a:gd name="connsiteX2" fmla="*/ 1001078 w 1066800"/>
                    <a:gd name="connsiteY2" fmla="*/ 0 h 1733550"/>
                    <a:gd name="connsiteX3" fmla="*/ 1066800 w 1066800"/>
                    <a:gd name="connsiteY3" fmla="*/ 114300 h 1733550"/>
                    <a:gd name="connsiteX4" fmla="*/ 132398 w 1066800"/>
                    <a:gd name="connsiteY4" fmla="*/ 173355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00" h="1733550">
                      <a:moveTo>
                        <a:pt x="132398" y="1733550"/>
                      </a:moveTo>
                      <a:cubicBezTo>
                        <a:pt x="59055" y="1733550"/>
                        <a:pt x="0" y="1733550"/>
                        <a:pt x="0" y="1733550"/>
                      </a:cubicBezTo>
                      <a:lnTo>
                        <a:pt x="1001078" y="0"/>
                      </a:lnTo>
                      <a:cubicBezTo>
                        <a:pt x="1001078" y="0"/>
                        <a:pt x="1030605" y="51435"/>
                        <a:pt x="1066800" y="114300"/>
                      </a:cubicBezTo>
                      <a:cubicBezTo>
                        <a:pt x="1066800" y="114300"/>
                        <a:pt x="132398" y="1733550"/>
                        <a:pt x="132398" y="173355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85" name="Gráfico 436">
                  <a:extLst>
                    <a:ext uri="{FF2B5EF4-FFF2-40B4-BE49-F238E27FC236}">
                      <a16:creationId xmlns:a16="http://schemas.microsoft.com/office/drawing/2014/main" id="{1927716C-F5AC-0882-6E48-EE0CA67BAB67}"/>
                    </a:ext>
                  </a:extLst>
                </p:cNvPr>
                <p:cNvGrpSpPr/>
                <p:nvPr/>
              </p:nvGrpSpPr>
              <p:grpSpPr>
                <a:xfrm>
                  <a:off x="6964785" y="2744074"/>
                  <a:ext cx="1066800" cy="1733550"/>
                  <a:chOff x="6964785" y="2744074"/>
                  <a:chExt cx="1066800" cy="1733550"/>
                </a:xfrm>
                <a:grpFill/>
              </p:grpSpPr>
              <p:sp>
                <p:nvSpPr>
                  <p:cNvPr id="786" name="Forma libre: forma 2254">
                    <a:extLst>
                      <a:ext uri="{FF2B5EF4-FFF2-40B4-BE49-F238E27FC236}">
                        <a16:creationId xmlns:a16="http://schemas.microsoft.com/office/drawing/2014/main" id="{66996302-6B74-6B17-338C-03A557152CEB}"/>
                      </a:ext>
                    </a:extLst>
                  </p:cNvPr>
                  <p:cNvSpPr/>
                  <p:nvPr/>
                </p:nvSpPr>
                <p:spPr>
                  <a:xfrm>
                    <a:off x="7094325" y="2855516"/>
                    <a:ext cx="937259" cy="1622107"/>
                  </a:xfrm>
                  <a:custGeom>
                    <a:avLst/>
                    <a:gdLst>
                      <a:gd name="connsiteX0" fmla="*/ 937260 w 937259"/>
                      <a:gd name="connsiteY0" fmla="*/ 2858 h 1622107"/>
                      <a:gd name="connsiteX1" fmla="*/ 2857 w 937259"/>
                      <a:gd name="connsiteY1" fmla="*/ 1622108 h 1622107"/>
                      <a:gd name="connsiteX2" fmla="*/ 0 w 937259"/>
                      <a:gd name="connsiteY2" fmla="*/ 1622108 h 1622107"/>
                      <a:gd name="connsiteX3" fmla="*/ 936308 w 937259"/>
                      <a:gd name="connsiteY3" fmla="*/ 0 h 1622107"/>
                      <a:gd name="connsiteX4" fmla="*/ 937260 w 937259"/>
                      <a:gd name="connsiteY4" fmla="*/ 2858 h 1622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7259" h="1622107">
                        <a:moveTo>
                          <a:pt x="937260" y="2858"/>
                        </a:moveTo>
                        <a:lnTo>
                          <a:pt x="2857" y="1622108"/>
                        </a:lnTo>
                        <a:cubicBezTo>
                          <a:pt x="1905" y="1622108"/>
                          <a:pt x="952" y="1622108"/>
                          <a:pt x="0" y="1622108"/>
                        </a:cubicBezTo>
                        <a:lnTo>
                          <a:pt x="936308" y="0"/>
                        </a:lnTo>
                        <a:cubicBezTo>
                          <a:pt x="936308" y="953"/>
                          <a:pt x="936308" y="1905"/>
                          <a:pt x="937260" y="285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7" name="Forma libre: forma 2255">
                    <a:extLst>
                      <a:ext uri="{FF2B5EF4-FFF2-40B4-BE49-F238E27FC236}">
                        <a16:creationId xmlns:a16="http://schemas.microsoft.com/office/drawing/2014/main" id="{5A070D4D-E09B-94E2-0296-88D213A3DF1F}"/>
                      </a:ext>
                    </a:extLst>
                  </p:cNvPr>
                  <p:cNvSpPr/>
                  <p:nvPr/>
                </p:nvSpPr>
                <p:spPr>
                  <a:xfrm>
                    <a:off x="7082894" y="2845991"/>
                    <a:ext cx="946785" cy="1631632"/>
                  </a:xfrm>
                  <a:custGeom>
                    <a:avLst/>
                    <a:gdLst>
                      <a:gd name="connsiteX0" fmla="*/ 946785 w 946785"/>
                      <a:gd name="connsiteY0" fmla="*/ 9525 h 1631632"/>
                      <a:gd name="connsiteX1" fmla="*/ 10478 w 946785"/>
                      <a:gd name="connsiteY1" fmla="*/ 1631633 h 1631632"/>
                      <a:gd name="connsiteX2" fmla="*/ 0 w 946785"/>
                      <a:gd name="connsiteY2" fmla="*/ 1631633 h 1631632"/>
                      <a:gd name="connsiteX3" fmla="*/ 942023 w 946785"/>
                      <a:gd name="connsiteY3" fmla="*/ 0 h 1631632"/>
                      <a:gd name="connsiteX4" fmla="*/ 946785 w 946785"/>
                      <a:gd name="connsiteY4" fmla="*/ 9525 h 1631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785" h="1631632">
                        <a:moveTo>
                          <a:pt x="946785" y="9525"/>
                        </a:moveTo>
                        <a:lnTo>
                          <a:pt x="10478" y="1631633"/>
                        </a:lnTo>
                        <a:cubicBezTo>
                          <a:pt x="6668" y="1631633"/>
                          <a:pt x="2858" y="1631633"/>
                          <a:pt x="0" y="1631633"/>
                        </a:cubicBezTo>
                        <a:lnTo>
                          <a:pt x="942023" y="0"/>
                        </a:lnTo>
                        <a:cubicBezTo>
                          <a:pt x="943928" y="3810"/>
                          <a:pt x="944880" y="6667"/>
                          <a:pt x="946785" y="952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8" name="Forma libre: forma 2256">
                    <a:extLst>
                      <a:ext uri="{FF2B5EF4-FFF2-40B4-BE49-F238E27FC236}">
                        <a16:creationId xmlns:a16="http://schemas.microsoft.com/office/drawing/2014/main" id="{71C94D86-B07E-15D1-3A98-318C55397CF3}"/>
                      </a:ext>
                    </a:extLst>
                  </p:cNvPr>
                  <p:cNvSpPr/>
                  <p:nvPr/>
                </p:nvSpPr>
                <p:spPr>
                  <a:xfrm>
                    <a:off x="7076227" y="2840276"/>
                    <a:ext cx="948690" cy="1637347"/>
                  </a:xfrm>
                  <a:custGeom>
                    <a:avLst/>
                    <a:gdLst>
                      <a:gd name="connsiteX0" fmla="*/ 948690 w 948690"/>
                      <a:gd name="connsiteY0" fmla="*/ 5715 h 1637347"/>
                      <a:gd name="connsiteX1" fmla="*/ 6667 w 948690"/>
                      <a:gd name="connsiteY1" fmla="*/ 1637348 h 1637347"/>
                      <a:gd name="connsiteX2" fmla="*/ 0 w 948690"/>
                      <a:gd name="connsiteY2" fmla="*/ 1637348 h 1637347"/>
                      <a:gd name="connsiteX3" fmla="*/ 944880 w 948690"/>
                      <a:gd name="connsiteY3" fmla="*/ 0 h 1637347"/>
                      <a:gd name="connsiteX4" fmla="*/ 948690 w 948690"/>
                      <a:gd name="connsiteY4" fmla="*/ 5715 h 1637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8690" h="1637347">
                        <a:moveTo>
                          <a:pt x="948690" y="5715"/>
                        </a:moveTo>
                        <a:lnTo>
                          <a:pt x="6667" y="1637348"/>
                        </a:lnTo>
                        <a:cubicBezTo>
                          <a:pt x="4763" y="1637348"/>
                          <a:pt x="1905" y="1637348"/>
                          <a:pt x="0" y="1637348"/>
                        </a:cubicBezTo>
                        <a:lnTo>
                          <a:pt x="944880" y="0"/>
                        </a:lnTo>
                        <a:cubicBezTo>
                          <a:pt x="945833" y="1905"/>
                          <a:pt x="947738" y="3810"/>
                          <a:pt x="948690" y="571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9" name="Forma libre: forma 2257">
                    <a:extLst>
                      <a:ext uri="{FF2B5EF4-FFF2-40B4-BE49-F238E27FC236}">
                        <a16:creationId xmlns:a16="http://schemas.microsoft.com/office/drawing/2014/main" id="{E28ED428-DB61-9DBA-3C4C-25693F2D5C78}"/>
                      </a:ext>
                    </a:extLst>
                  </p:cNvPr>
                  <p:cNvSpPr/>
                  <p:nvPr/>
                </p:nvSpPr>
                <p:spPr>
                  <a:xfrm>
                    <a:off x="7071464" y="2836466"/>
                    <a:ext cx="949642" cy="1641157"/>
                  </a:xfrm>
                  <a:custGeom>
                    <a:avLst/>
                    <a:gdLst>
                      <a:gd name="connsiteX0" fmla="*/ 949643 w 949642"/>
                      <a:gd name="connsiteY0" fmla="*/ 3810 h 1641157"/>
                      <a:gd name="connsiteX1" fmla="*/ 4763 w 949642"/>
                      <a:gd name="connsiteY1" fmla="*/ 1641158 h 1641157"/>
                      <a:gd name="connsiteX2" fmla="*/ 0 w 949642"/>
                      <a:gd name="connsiteY2" fmla="*/ 1641158 h 1641157"/>
                      <a:gd name="connsiteX3" fmla="*/ 947738 w 949642"/>
                      <a:gd name="connsiteY3" fmla="*/ 0 h 1641157"/>
                      <a:gd name="connsiteX4" fmla="*/ 949643 w 949642"/>
                      <a:gd name="connsiteY4" fmla="*/ 3810 h 1641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642" h="1641157">
                        <a:moveTo>
                          <a:pt x="949643" y="3810"/>
                        </a:moveTo>
                        <a:lnTo>
                          <a:pt x="4763" y="1641158"/>
                        </a:lnTo>
                        <a:cubicBezTo>
                          <a:pt x="2858" y="1641158"/>
                          <a:pt x="953" y="1641158"/>
                          <a:pt x="0" y="1641158"/>
                        </a:cubicBezTo>
                        <a:lnTo>
                          <a:pt x="947738" y="0"/>
                        </a:lnTo>
                        <a:cubicBezTo>
                          <a:pt x="948690" y="953"/>
                          <a:pt x="948690" y="2858"/>
                          <a:pt x="94964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0" name="Forma libre: forma 2258">
                    <a:extLst>
                      <a:ext uri="{FF2B5EF4-FFF2-40B4-BE49-F238E27FC236}">
                        <a16:creationId xmlns:a16="http://schemas.microsoft.com/office/drawing/2014/main" id="{047437D0-CDD4-446C-BDFC-3375E9A2F5B0}"/>
                      </a:ext>
                    </a:extLst>
                  </p:cNvPr>
                  <p:cNvSpPr/>
                  <p:nvPr/>
                </p:nvSpPr>
                <p:spPr>
                  <a:xfrm>
                    <a:off x="7066702" y="2832656"/>
                    <a:ext cx="952499" cy="1644967"/>
                  </a:xfrm>
                  <a:custGeom>
                    <a:avLst/>
                    <a:gdLst>
                      <a:gd name="connsiteX0" fmla="*/ 952500 w 952499"/>
                      <a:gd name="connsiteY0" fmla="*/ 3810 h 1644967"/>
                      <a:gd name="connsiteX1" fmla="*/ 4763 w 952499"/>
                      <a:gd name="connsiteY1" fmla="*/ 1644968 h 1644967"/>
                      <a:gd name="connsiteX2" fmla="*/ 0 w 952499"/>
                      <a:gd name="connsiteY2" fmla="*/ 1644968 h 1644967"/>
                      <a:gd name="connsiteX3" fmla="*/ 949643 w 952499"/>
                      <a:gd name="connsiteY3" fmla="*/ 0 h 1644967"/>
                      <a:gd name="connsiteX4" fmla="*/ 952500 w 952499"/>
                      <a:gd name="connsiteY4" fmla="*/ 3810 h 1644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499" h="1644967">
                        <a:moveTo>
                          <a:pt x="952500" y="3810"/>
                        </a:moveTo>
                        <a:lnTo>
                          <a:pt x="4763" y="1644968"/>
                        </a:lnTo>
                        <a:cubicBezTo>
                          <a:pt x="2858" y="1644968"/>
                          <a:pt x="1905" y="1644968"/>
                          <a:pt x="0" y="1644968"/>
                        </a:cubicBezTo>
                        <a:lnTo>
                          <a:pt x="949643" y="0"/>
                        </a:lnTo>
                        <a:cubicBezTo>
                          <a:pt x="950595" y="952"/>
                          <a:pt x="951548" y="1905"/>
                          <a:pt x="95250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1" name="Forma libre: forma 2259">
                    <a:extLst>
                      <a:ext uri="{FF2B5EF4-FFF2-40B4-BE49-F238E27FC236}">
                        <a16:creationId xmlns:a16="http://schemas.microsoft.com/office/drawing/2014/main" id="{1691920D-0406-31FE-1249-4AF203C13BA1}"/>
                      </a:ext>
                    </a:extLst>
                  </p:cNvPr>
                  <p:cNvSpPr/>
                  <p:nvPr/>
                </p:nvSpPr>
                <p:spPr>
                  <a:xfrm>
                    <a:off x="7061939" y="2828846"/>
                    <a:ext cx="954405" cy="1648777"/>
                  </a:xfrm>
                  <a:custGeom>
                    <a:avLst/>
                    <a:gdLst>
                      <a:gd name="connsiteX0" fmla="*/ 954405 w 954405"/>
                      <a:gd name="connsiteY0" fmla="*/ 3810 h 1648777"/>
                      <a:gd name="connsiteX1" fmla="*/ 4763 w 954405"/>
                      <a:gd name="connsiteY1" fmla="*/ 1648778 h 1648777"/>
                      <a:gd name="connsiteX2" fmla="*/ 0 w 954405"/>
                      <a:gd name="connsiteY2" fmla="*/ 1648778 h 1648777"/>
                      <a:gd name="connsiteX3" fmla="*/ 952500 w 954405"/>
                      <a:gd name="connsiteY3" fmla="*/ 0 h 1648777"/>
                      <a:gd name="connsiteX4" fmla="*/ 954405 w 954405"/>
                      <a:gd name="connsiteY4" fmla="*/ 3810 h 164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5" h="1648777">
                        <a:moveTo>
                          <a:pt x="954405" y="3810"/>
                        </a:moveTo>
                        <a:lnTo>
                          <a:pt x="4763" y="1648778"/>
                        </a:lnTo>
                        <a:cubicBezTo>
                          <a:pt x="2858" y="1648778"/>
                          <a:pt x="1905" y="1648778"/>
                          <a:pt x="0" y="1648778"/>
                        </a:cubicBezTo>
                        <a:lnTo>
                          <a:pt x="952500" y="0"/>
                        </a:lnTo>
                        <a:cubicBezTo>
                          <a:pt x="953453" y="953"/>
                          <a:pt x="953453" y="1905"/>
                          <a:pt x="95440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2" name="Forma libre: forma 2260">
                    <a:extLst>
                      <a:ext uri="{FF2B5EF4-FFF2-40B4-BE49-F238E27FC236}">
                        <a16:creationId xmlns:a16="http://schemas.microsoft.com/office/drawing/2014/main" id="{7BC38B08-00FD-1DC2-96BC-D46F0CDF9D37}"/>
                      </a:ext>
                    </a:extLst>
                  </p:cNvPr>
                  <p:cNvSpPr/>
                  <p:nvPr/>
                </p:nvSpPr>
                <p:spPr>
                  <a:xfrm>
                    <a:off x="7058130" y="2825036"/>
                    <a:ext cx="956309" cy="1652587"/>
                  </a:xfrm>
                  <a:custGeom>
                    <a:avLst/>
                    <a:gdLst>
                      <a:gd name="connsiteX0" fmla="*/ 956310 w 956309"/>
                      <a:gd name="connsiteY0" fmla="*/ 3810 h 1652587"/>
                      <a:gd name="connsiteX1" fmla="*/ 3810 w 956309"/>
                      <a:gd name="connsiteY1" fmla="*/ 1652588 h 1652587"/>
                      <a:gd name="connsiteX2" fmla="*/ 0 w 956309"/>
                      <a:gd name="connsiteY2" fmla="*/ 1652588 h 1652587"/>
                      <a:gd name="connsiteX3" fmla="*/ 954405 w 956309"/>
                      <a:gd name="connsiteY3" fmla="*/ 0 h 1652587"/>
                      <a:gd name="connsiteX4" fmla="*/ 956310 w 956309"/>
                      <a:gd name="connsiteY4" fmla="*/ 3810 h 165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309" h="1652587">
                        <a:moveTo>
                          <a:pt x="956310" y="3810"/>
                        </a:moveTo>
                        <a:lnTo>
                          <a:pt x="3810" y="1652588"/>
                        </a:lnTo>
                        <a:cubicBezTo>
                          <a:pt x="2858" y="1652588"/>
                          <a:pt x="952" y="1652588"/>
                          <a:pt x="0" y="1652588"/>
                        </a:cubicBezTo>
                        <a:lnTo>
                          <a:pt x="954405" y="0"/>
                        </a:lnTo>
                        <a:cubicBezTo>
                          <a:pt x="954405" y="953"/>
                          <a:pt x="955358" y="1905"/>
                          <a:pt x="95631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3" name="Forma libre: forma 2261">
                    <a:extLst>
                      <a:ext uri="{FF2B5EF4-FFF2-40B4-BE49-F238E27FC236}">
                        <a16:creationId xmlns:a16="http://schemas.microsoft.com/office/drawing/2014/main" id="{4ABADD7E-3135-2FF8-D5E6-01A12FFD52B6}"/>
                      </a:ext>
                    </a:extLst>
                  </p:cNvPr>
                  <p:cNvSpPr/>
                  <p:nvPr/>
                </p:nvSpPr>
                <p:spPr>
                  <a:xfrm>
                    <a:off x="7054319" y="2821226"/>
                    <a:ext cx="958215" cy="1656397"/>
                  </a:xfrm>
                  <a:custGeom>
                    <a:avLst/>
                    <a:gdLst>
                      <a:gd name="connsiteX0" fmla="*/ 958215 w 958215"/>
                      <a:gd name="connsiteY0" fmla="*/ 3810 h 1656397"/>
                      <a:gd name="connsiteX1" fmla="*/ 3810 w 958215"/>
                      <a:gd name="connsiteY1" fmla="*/ 1656398 h 1656397"/>
                      <a:gd name="connsiteX2" fmla="*/ 0 w 958215"/>
                      <a:gd name="connsiteY2" fmla="*/ 1656398 h 1656397"/>
                      <a:gd name="connsiteX3" fmla="*/ 956310 w 958215"/>
                      <a:gd name="connsiteY3" fmla="*/ 0 h 1656397"/>
                      <a:gd name="connsiteX4" fmla="*/ 958215 w 958215"/>
                      <a:gd name="connsiteY4" fmla="*/ 3810 h 1656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215" h="1656397">
                        <a:moveTo>
                          <a:pt x="958215" y="3810"/>
                        </a:moveTo>
                        <a:lnTo>
                          <a:pt x="3810" y="1656398"/>
                        </a:lnTo>
                        <a:cubicBezTo>
                          <a:pt x="2858" y="1656398"/>
                          <a:pt x="953" y="1656398"/>
                          <a:pt x="0" y="1656398"/>
                        </a:cubicBezTo>
                        <a:lnTo>
                          <a:pt x="956310" y="0"/>
                        </a:lnTo>
                        <a:cubicBezTo>
                          <a:pt x="956310" y="952"/>
                          <a:pt x="957263" y="2857"/>
                          <a:pt x="95821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4" name="Forma libre: forma 2262">
                    <a:extLst>
                      <a:ext uri="{FF2B5EF4-FFF2-40B4-BE49-F238E27FC236}">
                        <a16:creationId xmlns:a16="http://schemas.microsoft.com/office/drawing/2014/main" id="{92EE1E2A-3DBD-C0BB-F58C-2B8B405175AD}"/>
                      </a:ext>
                    </a:extLst>
                  </p:cNvPr>
                  <p:cNvSpPr/>
                  <p:nvPr/>
                </p:nvSpPr>
                <p:spPr>
                  <a:xfrm>
                    <a:off x="7050510" y="2817416"/>
                    <a:ext cx="960120" cy="1660207"/>
                  </a:xfrm>
                  <a:custGeom>
                    <a:avLst/>
                    <a:gdLst>
                      <a:gd name="connsiteX0" fmla="*/ 960120 w 960120"/>
                      <a:gd name="connsiteY0" fmla="*/ 3810 h 1660207"/>
                      <a:gd name="connsiteX1" fmla="*/ 3810 w 960120"/>
                      <a:gd name="connsiteY1" fmla="*/ 1660208 h 1660207"/>
                      <a:gd name="connsiteX2" fmla="*/ 0 w 960120"/>
                      <a:gd name="connsiteY2" fmla="*/ 1660208 h 1660207"/>
                      <a:gd name="connsiteX3" fmla="*/ 957263 w 960120"/>
                      <a:gd name="connsiteY3" fmla="*/ 0 h 1660207"/>
                      <a:gd name="connsiteX4" fmla="*/ 960120 w 960120"/>
                      <a:gd name="connsiteY4" fmla="*/ 3810 h 1660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120" h="1660207">
                        <a:moveTo>
                          <a:pt x="960120" y="3810"/>
                        </a:moveTo>
                        <a:lnTo>
                          <a:pt x="3810" y="1660208"/>
                        </a:lnTo>
                        <a:cubicBezTo>
                          <a:pt x="2858" y="1660208"/>
                          <a:pt x="953" y="1660208"/>
                          <a:pt x="0" y="1660208"/>
                        </a:cubicBezTo>
                        <a:lnTo>
                          <a:pt x="957263" y="0"/>
                        </a:lnTo>
                        <a:cubicBezTo>
                          <a:pt x="958215" y="1905"/>
                          <a:pt x="959168" y="2858"/>
                          <a:pt x="96012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5" name="Forma libre: forma 2263">
                    <a:extLst>
                      <a:ext uri="{FF2B5EF4-FFF2-40B4-BE49-F238E27FC236}">
                        <a16:creationId xmlns:a16="http://schemas.microsoft.com/office/drawing/2014/main" id="{B72A9F47-A024-24C2-401D-17129BFB6596}"/>
                      </a:ext>
                    </a:extLst>
                  </p:cNvPr>
                  <p:cNvSpPr/>
                  <p:nvPr/>
                </p:nvSpPr>
                <p:spPr>
                  <a:xfrm>
                    <a:off x="7045747" y="2814559"/>
                    <a:ext cx="962025" cy="1663064"/>
                  </a:xfrm>
                  <a:custGeom>
                    <a:avLst/>
                    <a:gdLst>
                      <a:gd name="connsiteX0" fmla="*/ 962025 w 962025"/>
                      <a:gd name="connsiteY0" fmla="*/ 2857 h 1663064"/>
                      <a:gd name="connsiteX1" fmla="*/ 3810 w 962025"/>
                      <a:gd name="connsiteY1" fmla="*/ 1663065 h 1663064"/>
                      <a:gd name="connsiteX2" fmla="*/ 0 w 962025"/>
                      <a:gd name="connsiteY2" fmla="*/ 1663065 h 1663064"/>
                      <a:gd name="connsiteX3" fmla="*/ 960120 w 962025"/>
                      <a:gd name="connsiteY3" fmla="*/ 0 h 1663064"/>
                      <a:gd name="connsiteX4" fmla="*/ 962025 w 962025"/>
                      <a:gd name="connsiteY4" fmla="*/ 2857 h 1663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1663064">
                        <a:moveTo>
                          <a:pt x="962025" y="2857"/>
                        </a:moveTo>
                        <a:lnTo>
                          <a:pt x="3810" y="1663065"/>
                        </a:lnTo>
                        <a:cubicBezTo>
                          <a:pt x="2858" y="1663065"/>
                          <a:pt x="953" y="1663065"/>
                          <a:pt x="0" y="1663065"/>
                        </a:cubicBezTo>
                        <a:lnTo>
                          <a:pt x="960120" y="0"/>
                        </a:lnTo>
                        <a:cubicBezTo>
                          <a:pt x="961073" y="952"/>
                          <a:pt x="962025" y="1905"/>
                          <a:pt x="962025" y="2857"/>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6" name="Forma libre: forma 2264">
                    <a:extLst>
                      <a:ext uri="{FF2B5EF4-FFF2-40B4-BE49-F238E27FC236}">
                        <a16:creationId xmlns:a16="http://schemas.microsoft.com/office/drawing/2014/main" id="{AC7E2C74-E4CB-CF9C-6C77-C5F0040E7C06}"/>
                      </a:ext>
                    </a:extLst>
                  </p:cNvPr>
                  <p:cNvSpPr/>
                  <p:nvPr/>
                </p:nvSpPr>
                <p:spPr>
                  <a:xfrm>
                    <a:off x="7041937" y="2810749"/>
                    <a:ext cx="963930" cy="1666875"/>
                  </a:xfrm>
                  <a:custGeom>
                    <a:avLst/>
                    <a:gdLst>
                      <a:gd name="connsiteX0" fmla="*/ 963930 w 963930"/>
                      <a:gd name="connsiteY0" fmla="*/ 3810 h 1666875"/>
                      <a:gd name="connsiteX1" fmla="*/ 3810 w 963930"/>
                      <a:gd name="connsiteY1" fmla="*/ 1666875 h 1666875"/>
                      <a:gd name="connsiteX2" fmla="*/ 0 w 963930"/>
                      <a:gd name="connsiteY2" fmla="*/ 1666875 h 1666875"/>
                      <a:gd name="connsiteX3" fmla="*/ 962025 w 963930"/>
                      <a:gd name="connsiteY3" fmla="*/ 0 h 1666875"/>
                      <a:gd name="connsiteX4" fmla="*/ 963930 w 963930"/>
                      <a:gd name="connsiteY4" fmla="*/ 3810 h 166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930" h="1666875">
                        <a:moveTo>
                          <a:pt x="963930" y="3810"/>
                        </a:moveTo>
                        <a:lnTo>
                          <a:pt x="3810" y="1666875"/>
                        </a:lnTo>
                        <a:cubicBezTo>
                          <a:pt x="2857" y="1666875"/>
                          <a:pt x="952" y="1666875"/>
                          <a:pt x="0" y="1666875"/>
                        </a:cubicBezTo>
                        <a:lnTo>
                          <a:pt x="962025" y="0"/>
                        </a:lnTo>
                        <a:cubicBezTo>
                          <a:pt x="962977" y="952"/>
                          <a:pt x="963930" y="1905"/>
                          <a:pt x="96393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7" name="Forma libre: forma 2265">
                    <a:extLst>
                      <a:ext uri="{FF2B5EF4-FFF2-40B4-BE49-F238E27FC236}">
                        <a16:creationId xmlns:a16="http://schemas.microsoft.com/office/drawing/2014/main" id="{B166F947-4D96-EE69-40C0-9FCEA5F88B28}"/>
                      </a:ext>
                    </a:extLst>
                  </p:cNvPr>
                  <p:cNvSpPr/>
                  <p:nvPr/>
                </p:nvSpPr>
                <p:spPr>
                  <a:xfrm>
                    <a:off x="7038127" y="2806938"/>
                    <a:ext cx="965834" cy="1670685"/>
                  </a:xfrm>
                  <a:custGeom>
                    <a:avLst/>
                    <a:gdLst>
                      <a:gd name="connsiteX0" fmla="*/ 965835 w 965834"/>
                      <a:gd name="connsiteY0" fmla="*/ 3810 h 1670685"/>
                      <a:gd name="connsiteX1" fmla="*/ 3810 w 965834"/>
                      <a:gd name="connsiteY1" fmla="*/ 1670685 h 1670685"/>
                      <a:gd name="connsiteX2" fmla="*/ 0 w 965834"/>
                      <a:gd name="connsiteY2" fmla="*/ 1670685 h 1670685"/>
                      <a:gd name="connsiteX3" fmla="*/ 963930 w 965834"/>
                      <a:gd name="connsiteY3" fmla="*/ 0 h 1670685"/>
                      <a:gd name="connsiteX4" fmla="*/ 965835 w 965834"/>
                      <a:gd name="connsiteY4" fmla="*/ 3810 h 1670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5834" h="1670685">
                        <a:moveTo>
                          <a:pt x="965835" y="3810"/>
                        </a:moveTo>
                        <a:lnTo>
                          <a:pt x="3810" y="1670685"/>
                        </a:lnTo>
                        <a:cubicBezTo>
                          <a:pt x="2858" y="1670685"/>
                          <a:pt x="953" y="1670685"/>
                          <a:pt x="0" y="1670685"/>
                        </a:cubicBezTo>
                        <a:lnTo>
                          <a:pt x="963930" y="0"/>
                        </a:lnTo>
                        <a:cubicBezTo>
                          <a:pt x="964883" y="952"/>
                          <a:pt x="964883" y="2858"/>
                          <a:pt x="96583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8" name="Forma libre: forma 2266">
                    <a:extLst>
                      <a:ext uri="{FF2B5EF4-FFF2-40B4-BE49-F238E27FC236}">
                        <a16:creationId xmlns:a16="http://schemas.microsoft.com/office/drawing/2014/main" id="{77722C5D-A401-C7F8-7BD7-A0D266C77117}"/>
                      </a:ext>
                    </a:extLst>
                  </p:cNvPr>
                  <p:cNvSpPr/>
                  <p:nvPr/>
                </p:nvSpPr>
                <p:spPr>
                  <a:xfrm>
                    <a:off x="7032412" y="2803128"/>
                    <a:ext cx="969645" cy="1674495"/>
                  </a:xfrm>
                  <a:custGeom>
                    <a:avLst/>
                    <a:gdLst>
                      <a:gd name="connsiteX0" fmla="*/ 969645 w 969645"/>
                      <a:gd name="connsiteY0" fmla="*/ 3810 h 1674495"/>
                      <a:gd name="connsiteX1" fmla="*/ 4763 w 969645"/>
                      <a:gd name="connsiteY1" fmla="*/ 1674495 h 1674495"/>
                      <a:gd name="connsiteX2" fmla="*/ 0 w 969645"/>
                      <a:gd name="connsiteY2" fmla="*/ 1674495 h 1674495"/>
                      <a:gd name="connsiteX3" fmla="*/ 967740 w 969645"/>
                      <a:gd name="connsiteY3" fmla="*/ 0 h 1674495"/>
                      <a:gd name="connsiteX4" fmla="*/ 969645 w 969645"/>
                      <a:gd name="connsiteY4" fmla="*/ 3810 h 1674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5" h="1674495">
                        <a:moveTo>
                          <a:pt x="969645" y="3810"/>
                        </a:moveTo>
                        <a:lnTo>
                          <a:pt x="4763" y="1674495"/>
                        </a:lnTo>
                        <a:cubicBezTo>
                          <a:pt x="2858" y="1674495"/>
                          <a:pt x="1905" y="1674495"/>
                          <a:pt x="0" y="1674495"/>
                        </a:cubicBezTo>
                        <a:lnTo>
                          <a:pt x="967740" y="0"/>
                        </a:lnTo>
                        <a:cubicBezTo>
                          <a:pt x="967740" y="1905"/>
                          <a:pt x="968693" y="2858"/>
                          <a:pt x="96964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9" name="Forma libre: forma 2267">
                    <a:extLst>
                      <a:ext uri="{FF2B5EF4-FFF2-40B4-BE49-F238E27FC236}">
                        <a16:creationId xmlns:a16="http://schemas.microsoft.com/office/drawing/2014/main" id="{F5102A1F-8F2F-532A-2D7F-A8CD8B58736A}"/>
                      </a:ext>
                    </a:extLst>
                  </p:cNvPr>
                  <p:cNvSpPr/>
                  <p:nvPr/>
                </p:nvSpPr>
                <p:spPr>
                  <a:xfrm>
                    <a:off x="7028602" y="2799319"/>
                    <a:ext cx="971549" cy="1678304"/>
                  </a:xfrm>
                  <a:custGeom>
                    <a:avLst/>
                    <a:gdLst>
                      <a:gd name="connsiteX0" fmla="*/ 971550 w 971549"/>
                      <a:gd name="connsiteY0" fmla="*/ 3810 h 1678304"/>
                      <a:gd name="connsiteX1" fmla="*/ 4763 w 971549"/>
                      <a:gd name="connsiteY1" fmla="*/ 1678305 h 1678304"/>
                      <a:gd name="connsiteX2" fmla="*/ 0 w 971549"/>
                      <a:gd name="connsiteY2" fmla="*/ 1678305 h 1678304"/>
                      <a:gd name="connsiteX3" fmla="*/ 968693 w 971549"/>
                      <a:gd name="connsiteY3" fmla="*/ 0 h 1678304"/>
                      <a:gd name="connsiteX4" fmla="*/ 971550 w 971549"/>
                      <a:gd name="connsiteY4" fmla="*/ 3810 h 1678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49" h="1678304">
                        <a:moveTo>
                          <a:pt x="971550" y="3810"/>
                        </a:moveTo>
                        <a:lnTo>
                          <a:pt x="4763" y="1678305"/>
                        </a:lnTo>
                        <a:cubicBezTo>
                          <a:pt x="2858" y="1678305"/>
                          <a:pt x="1905" y="1678305"/>
                          <a:pt x="0" y="1678305"/>
                        </a:cubicBezTo>
                        <a:lnTo>
                          <a:pt x="968693" y="0"/>
                        </a:lnTo>
                        <a:cubicBezTo>
                          <a:pt x="969645" y="952"/>
                          <a:pt x="970598" y="2857"/>
                          <a:pt x="97155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0" name="Forma libre: forma 2268">
                    <a:extLst>
                      <a:ext uri="{FF2B5EF4-FFF2-40B4-BE49-F238E27FC236}">
                        <a16:creationId xmlns:a16="http://schemas.microsoft.com/office/drawing/2014/main" id="{37B4044B-076F-6226-F8CA-26D52735B786}"/>
                      </a:ext>
                    </a:extLst>
                  </p:cNvPr>
                  <p:cNvSpPr/>
                  <p:nvPr/>
                </p:nvSpPr>
                <p:spPr>
                  <a:xfrm>
                    <a:off x="7023839" y="2795509"/>
                    <a:ext cx="973455" cy="1682114"/>
                  </a:xfrm>
                  <a:custGeom>
                    <a:avLst/>
                    <a:gdLst>
                      <a:gd name="connsiteX0" fmla="*/ 973455 w 973455"/>
                      <a:gd name="connsiteY0" fmla="*/ 3810 h 1682114"/>
                      <a:gd name="connsiteX1" fmla="*/ 4763 w 973455"/>
                      <a:gd name="connsiteY1" fmla="*/ 1682115 h 1682114"/>
                      <a:gd name="connsiteX2" fmla="*/ 0 w 973455"/>
                      <a:gd name="connsiteY2" fmla="*/ 1682115 h 1682114"/>
                      <a:gd name="connsiteX3" fmla="*/ 971550 w 973455"/>
                      <a:gd name="connsiteY3" fmla="*/ 0 h 1682114"/>
                      <a:gd name="connsiteX4" fmla="*/ 973455 w 973455"/>
                      <a:gd name="connsiteY4" fmla="*/ 3810 h 1682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455" h="1682114">
                        <a:moveTo>
                          <a:pt x="973455" y="3810"/>
                        </a:moveTo>
                        <a:lnTo>
                          <a:pt x="4763" y="1682115"/>
                        </a:lnTo>
                        <a:cubicBezTo>
                          <a:pt x="2858" y="1682115"/>
                          <a:pt x="1905" y="1682115"/>
                          <a:pt x="0" y="1682115"/>
                        </a:cubicBezTo>
                        <a:lnTo>
                          <a:pt x="971550" y="0"/>
                        </a:lnTo>
                        <a:cubicBezTo>
                          <a:pt x="972503" y="952"/>
                          <a:pt x="972503" y="2857"/>
                          <a:pt x="97345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1" name="Forma libre: forma 2269">
                    <a:extLst>
                      <a:ext uri="{FF2B5EF4-FFF2-40B4-BE49-F238E27FC236}">
                        <a16:creationId xmlns:a16="http://schemas.microsoft.com/office/drawing/2014/main" id="{38B449D3-C186-58FE-531B-C519C3147D5D}"/>
                      </a:ext>
                    </a:extLst>
                  </p:cNvPr>
                  <p:cNvSpPr/>
                  <p:nvPr/>
                </p:nvSpPr>
                <p:spPr>
                  <a:xfrm>
                    <a:off x="7019077" y="2790746"/>
                    <a:ext cx="976312" cy="1686877"/>
                  </a:xfrm>
                  <a:custGeom>
                    <a:avLst/>
                    <a:gdLst>
                      <a:gd name="connsiteX0" fmla="*/ 976313 w 976312"/>
                      <a:gd name="connsiteY0" fmla="*/ 4763 h 1686877"/>
                      <a:gd name="connsiteX1" fmla="*/ 4763 w 976312"/>
                      <a:gd name="connsiteY1" fmla="*/ 1686878 h 1686877"/>
                      <a:gd name="connsiteX2" fmla="*/ 0 w 976312"/>
                      <a:gd name="connsiteY2" fmla="*/ 1686878 h 1686877"/>
                      <a:gd name="connsiteX3" fmla="*/ 973455 w 976312"/>
                      <a:gd name="connsiteY3" fmla="*/ 0 h 1686877"/>
                      <a:gd name="connsiteX4" fmla="*/ 976313 w 976312"/>
                      <a:gd name="connsiteY4" fmla="*/ 4763 h 1686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312" h="1686877">
                        <a:moveTo>
                          <a:pt x="976313" y="4763"/>
                        </a:moveTo>
                        <a:lnTo>
                          <a:pt x="4763" y="1686878"/>
                        </a:lnTo>
                        <a:cubicBezTo>
                          <a:pt x="2858" y="1686878"/>
                          <a:pt x="1905" y="1686878"/>
                          <a:pt x="0" y="1686878"/>
                        </a:cubicBezTo>
                        <a:lnTo>
                          <a:pt x="973455" y="0"/>
                        </a:lnTo>
                        <a:cubicBezTo>
                          <a:pt x="974408" y="1905"/>
                          <a:pt x="975360" y="2857"/>
                          <a:pt x="976313"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2" name="Forma libre: forma 2270">
                    <a:extLst>
                      <a:ext uri="{FF2B5EF4-FFF2-40B4-BE49-F238E27FC236}">
                        <a16:creationId xmlns:a16="http://schemas.microsoft.com/office/drawing/2014/main" id="{84AFDDC9-7735-A0BB-D71A-37A8617DF296}"/>
                      </a:ext>
                    </a:extLst>
                  </p:cNvPr>
                  <p:cNvSpPr/>
                  <p:nvPr/>
                </p:nvSpPr>
                <p:spPr>
                  <a:xfrm>
                    <a:off x="7013362" y="2785984"/>
                    <a:ext cx="979170" cy="1691639"/>
                  </a:xfrm>
                  <a:custGeom>
                    <a:avLst/>
                    <a:gdLst>
                      <a:gd name="connsiteX0" fmla="*/ 979170 w 979170"/>
                      <a:gd name="connsiteY0" fmla="*/ 4763 h 1691639"/>
                      <a:gd name="connsiteX1" fmla="*/ 5715 w 979170"/>
                      <a:gd name="connsiteY1" fmla="*/ 1691640 h 1691639"/>
                      <a:gd name="connsiteX2" fmla="*/ 0 w 979170"/>
                      <a:gd name="connsiteY2" fmla="*/ 1691640 h 1691639"/>
                      <a:gd name="connsiteX3" fmla="*/ 976313 w 979170"/>
                      <a:gd name="connsiteY3" fmla="*/ 0 h 1691639"/>
                      <a:gd name="connsiteX4" fmla="*/ 979170 w 979170"/>
                      <a:gd name="connsiteY4" fmla="*/ 4763 h 169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170" h="1691639">
                        <a:moveTo>
                          <a:pt x="979170" y="4763"/>
                        </a:moveTo>
                        <a:lnTo>
                          <a:pt x="5715" y="1691640"/>
                        </a:lnTo>
                        <a:cubicBezTo>
                          <a:pt x="3810" y="1691640"/>
                          <a:pt x="1905" y="1691640"/>
                          <a:pt x="0" y="1691640"/>
                        </a:cubicBezTo>
                        <a:lnTo>
                          <a:pt x="976313" y="0"/>
                        </a:lnTo>
                        <a:cubicBezTo>
                          <a:pt x="977265" y="1905"/>
                          <a:pt x="978218" y="3810"/>
                          <a:pt x="979170"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3" name="Forma libre: forma 2271">
                    <a:extLst>
                      <a:ext uri="{FF2B5EF4-FFF2-40B4-BE49-F238E27FC236}">
                        <a16:creationId xmlns:a16="http://schemas.microsoft.com/office/drawing/2014/main" id="{5897CF69-ABA8-F95A-5094-FD33C7FA2E58}"/>
                      </a:ext>
                    </a:extLst>
                  </p:cNvPr>
                  <p:cNvSpPr/>
                  <p:nvPr/>
                </p:nvSpPr>
                <p:spPr>
                  <a:xfrm>
                    <a:off x="7007647" y="2781221"/>
                    <a:ext cx="982027" cy="1696402"/>
                  </a:xfrm>
                  <a:custGeom>
                    <a:avLst/>
                    <a:gdLst>
                      <a:gd name="connsiteX0" fmla="*/ 982028 w 982027"/>
                      <a:gd name="connsiteY0" fmla="*/ 4763 h 1696402"/>
                      <a:gd name="connsiteX1" fmla="*/ 5715 w 982027"/>
                      <a:gd name="connsiteY1" fmla="*/ 1696403 h 1696402"/>
                      <a:gd name="connsiteX2" fmla="*/ 0 w 982027"/>
                      <a:gd name="connsiteY2" fmla="*/ 1696403 h 1696402"/>
                      <a:gd name="connsiteX3" fmla="*/ 979170 w 982027"/>
                      <a:gd name="connsiteY3" fmla="*/ 0 h 1696402"/>
                      <a:gd name="connsiteX4" fmla="*/ 982028 w 982027"/>
                      <a:gd name="connsiteY4" fmla="*/ 4763 h 169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027" h="1696402">
                        <a:moveTo>
                          <a:pt x="982028" y="4763"/>
                        </a:moveTo>
                        <a:lnTo>
                          <a:pt x="5715" y="1696403"/>
                        </a:lnTo>
                        <a:cubicBezTo>
                          <a:pt x="3810" y="1696403"/>
                          <a:pt x="1905" y="1696403"/>
                          <a:pt x="0" y="1696403"/>
                        </a:cubicBezTo>
                        <a:lnTo>
                          <a:pt x="979170" y="0"/>
                        </a:lnTo>
                        <a:cubicBezTo>
                          <a:pt x="980123" y="1905"/>
                          <a:pt x="981075" y="3810"/>
                          <a:pt x="982028"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4" name="Forma libre: forma 2272">
                    <a:extLst>
                      <a:ext uri="{FF2B5EF4-FFF2-40B4-BE49-F238E27FC236}">
                        <a16:creationId xmlns:a16="http://schemas.microsoft.com/office/drawing/2014/main" id="{640999AE-CB97-4DE5-5077-58740D15B915}"/>
                      </a:ext>
                    </a:extLst>
                  </p:cNvPr>
                  <p:cNvSpPr/>
                  <p:nvPr/>
                </p:nvSpPr>
                <p:spPr>
                  <a:xfrm>
                    <a:off x="7000979" y="2775506"/>
                    <a:ext cx="985837" cy="1702117"/>
                  </a:xfrm>
                  <a:custGeom>
                    <a:avLst/>
                    <a:gdLst>
                      <a:gd name="connsiteX0" fmla="*/ 985838 w 985837"/>
                      <a:gd name="connsiteY0" fmla="*/ 5715 h 1702117"/>
                      <a:gd name="connsiteX1" fmla="*/ 6668 w 985837"/>
                      <a:gd name="connsiteY1" fmla="*/ 1702118 h 1702117"/>
                      <a:gd name="connsiteX2" fmla="*/ 0 w 985837"/>
                      <a:gd name="connsiteY2" fmla="*/ 1702118 h 1702117"/>
                      <a:gd name="connsiteX3" fmla="*/ 982980 w 985837"/>
                      <a:gd name="connsiteY3" fmla="*/ 0 h 1702117"/>
                      <a:gd name="connsiteX4" fmla="*/ 985838 w 985837"/>
                      <a:gd name="connsiteY4" fmla="*/ 5715 h 1702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837" h="1702117">
                        <a:moveTo>
                          <a:pt x="985838" y="5715"/>
                        </a:moveTo>
                        <a:lnTo>
                          <a:pt x="6668" y="1702118"/>
                        </a:lnTo>
                        <a:cubicBezTo>
                          <a:pt x="4763" y="1702118"/>
                          <a:pt x="2857" y="1702118"/>
                          <a:pt x="0" y="1702118"/>
                        </a:cubicBezTo>
                        <a:lnTo>
                          <a:pt x="982980" y="0"/>
                        </a:lnTo>
                        <a:cubicBezTo>
                          <a:pt x="983933" y="1905"/>
                          <a:pt x="984885" y="3810"/>
                          <a:pt x="985838" y="571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5" name="Forma libre: forma 2273">
                    <a:extLst>
                      <a:ext uri="{FF2B5EF4-FFF2-40B4-BE49-F238E27FC236}">
                        <a16:creationId xmlns:a16="http://schemas.microsoft.com/office/drawing/2014/main" id="{1671D69C-C804-1BC9-0825-0EA365122129}"/>
                      </a:ext>
                    </a:extLst>
                  </p:cNvPr>
                  <p:cNvSpPr/>
                  <p:nvPr/>
                </p:nvSpPr>
                <p:spPr>
                  <a:xfrm>
                    <a:off x="6995265" y="2769791"/>
                    <a:ext cx="988694" cy="1707832"/>
                  </a:xfrm>
                  <a:custGeom>
                    <a:avLst/>
                    <a:gdLst>
                      <a:gd name="connsiteX0" fmla="*/ 988695 w 988694"/>
                      <a:gd name="connsiteY0" fmla="*/ 5715 h 1707832"/>
                      <a:gd name="connsiteX1" fmla="*/ 6668 w 988694"/>
                      <a:gd name="connsiteY1" fmla="*/ 1707833 h 1707832"/>
                      <a:gd name="connsiteX2" fmla="*/ 0 w 988694"/>
                      <a:gd name="connsiteY2" fmla="*/ 1707833 h 1707832"/>
                      <a:gd name="connsiteX3" fmla="*/ 984885 w 988694"/>
                      <a:gd name="connsiteY3" fmla="*/ 0 h 1707832"/>
                      <a:gd name="connsiteX4" fmla="*/ 988695 w 988694"/>
                      <a:gd name="connsiteY4" fmla="*/ 5715 h 170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694" h="1707832">
                        <a:moveTo>
                          <a:pt x="988695" y="5715"/>
                        </a:moveTo>
                        <a:lnTo>
                          <a:pt x="6668" y="1707833"/>
                        </a:lnTo>
                        <a:cubicBezTo>
                          <a:pt x="3810" y="1707833"/>
                          <a:pt x="1905" y="1707833"/>
                          <a:pt x="0" y="1707833"/>
                        </a:cubicBezTo>
                        <a:lnTo>
                          <a:pt x="984885" y="0"/>
                        </a:lnTo>
                        <a:cubicBezTo>
                          <a:pt x="986790" y="1905"/>
                          <a:pt x="987743" y="3810"/>
                          <a:pt x="988695" y="571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6" name="Forma libre: forma 2274">
                    <a:extLst>
                      <a:ext uri="{FF2B5EF4-FFF2-40B4-BE49-F238E27FC236}">
                        <a16:creationId xmlns:a16="http://schemas.microsoft.com/office/drawing/2014/main" id="{7ACBC1A4-C77D-FECA-49F2-F36D6E2514AD}"/>
                      </a:ext>
                    </a:extLst>
                  </p:cNvPr>
                  <p:cNvSpPr/>
                  <p:nvPr/>
                </p:nvSpPr>
                <p:spPr>
                  <a:xfrm>
                    <a:off x="6986692" y="2763124"/>
                    <a:ext cx="993457" cy="1714500"/>
                  </a:xfrm>
                  <a:custGeom>
                    <a:avLst/>
                    <a:gdLst>
                      <a:gd name="connsiteX0" fmla="*/ 993458 w 993457"/>
                      <a:gd name="connsiteY0" fmla="*/ 6668 h 1714500"/>
                      <a:gd name="connsiteX1" fmla="*/ 7620 w 993457"/>
                      <a:gd name="connsiteY1" fmla="*/ 1714500 h 1714500"/>
                      <a:gd name="connsiteX2" fmla="*/ 0 w 993457"/>
                      <a:gd name="connsiteY2" fmla="*/ 1714500 h 1714500"/>
                      <a:gd name="connsiteX3" fmla="*/ 989648 w 993457"/>
                      <a:gd name="connsiteY3" fmla="*/ 0 h 1714500"/>
                      <a:gd name="connsiteX4" fmla="*/ 993458 w 993457"/>
                      <a:gd name="connsiteY4" fmla="*/ 6668 h 171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457" h="1714500">
                        <a:moveTo>
                          <a:pt x="993458" y="6668"/>
                        </a:moveTo>
                        <a:lnTo>
                          <a:pt x="7620" y="1714500"/>
                        </a:lnTo>
                        <a:cubicBezTo>
                          <a:pt x="4763" y="1714500"/>
                          <a:pt x="1905" y="1714500"/>
                          <a:pt x="0" y="1714500"/>
                        </a:cubicBezTo>
                        <a:lnTo>
                          <a:pt x="989648" y="0"/>
                        </a:lnTo>
                        <a:cubicBezTo>
                          <a:pt x="991553" y="1905"/>
                          <a:pt x="992505" y="4763"/>
                          <a:pt x="993458" y="666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7" name="Forma libre: forma 2275">
                    <a:extLst>
                      <a:ext uri="{FF2B5EF4-FFF2-40B4-BE49-F238E27FC236}">
                        <a16:creationId xmlns:a16="http://schemas.microsoft.com/office/drawing/2014/main" id="{EE75F1C4-3D30-97FD-F4EB-F39A7A5AAEA2}"/>
                      </a:ext>
                    </a:extLst>
                  </p:cNvPr>
                  <p:cNvSpPr/>
                  <p:nvPr/>
                </p:nvSpPr>
                <p:spPr>
                  <a:xfrm>
                    <a:off x="6977167" y="2755504"/>
                    <a:ext cx="999172" cy="1722119"/>
                  </a:xfrm>
                  <a:custGeom>
                    <a:avLst/>
                    <a:gdLst>
                      <a:gd name="connsiteX0" fmla="*/ 999173 w 999172"/>
                      <a:gd name="connsiteY0" fmla="*/ 7620 h 1722119"/>
                      <a:gd name="connsiteX1" fmla="*/ 9525 w 999172"/>
                      <a:gd name="connsiteY1" fmla="*/ 1722120 h 1722119"/>
                      <a:gd name="connsiteX2" fmla="*/ 0 w 999172"/>
                      <a:gd name="connsiteY2" fmla="*/ 1722120 h 1722119"/>
                      <a:gd name="connsiteX3" fmla="*/ 995363 w 999172"/>
                      <a:gd name="connsiteY3" fmla="*/ 0 h 1722119"/>
                      <a:gd name="connsiteX4" fmla="*/ 999173 w 999172"/>
                      <a:gd name="connsiteY4" fmla="*/ 7620 h 1722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172" h="1722119">
                        <a:moveTo>
                          <a:pt x="999173" y="7620"/>
                        </a:moveTo>
                        <a:lnTo>
                          <a:pt x="9525" y="1722120"/>
                        </a:lnTo>
                        <a:cubicBezTo>
                          <a:pt x="5715" y="1722120"/>
                          <a:pt x="2858" y="1722120"/>
                          <a:pt x="0" y="1722120"/>
                        </a:cubicBezTo>
                        <a:lnTo>
                          <a:pt x="995363" y="0"/>
                        </a:lnTo>
                        <a:cubicBezTo>
                          <a:pt x="996315" y="1905"/>
                          <a:pt x="998220" y="4763"/>
                          <a:pt x="999173" y="762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8" name="Forma libre: forma 2276">
                    <a:extLst>
                      <a:ext uri="{FF2B5EF4-FFF2-40B4-BE49-F238E27FC236}">
                        <a16:creationId xmlns:a16="http://schemas.microsoft.com/office/drawing/2014/main" id="{33E0B747-162A-BDC8-EB2D-EDCFC1CF8CFA}"/>
                      </a:ext>
                    </a:extLst>
                  </p:cNvPr>
                  <p:cNvSpPr/>
                  <p:nvPr/>
                </p:nvSpPr>
                <p:spPr>
                  <a:xfrm>
                    <a:off x="6964785" y="2744074"/>
                    <a:ext cx="1007745" cy="1733550"/>
                  </a:xfrm>
                  <a:custGeom>
                    <a:avLst/>
                    <a:gdLst>
                      <a:gd name="connsiteX0" fmla="*/ 1007745 w 1007745"/>
                      <a:gd name="connsiteY0" fmla="*/ 11430 h 1733550"/>
                      <a:gd name="connsiteX1" fmla="*/ 13335 w 1007745"/>
                      <a:gd name="connsiteY1" fmla="*/ 1733550 h 1733550"/>
                      <a:gd name="connsiteX2" fmla="*/ 0 w 1007745"/>
                      <a:gd name="connsiteY2" fmla="*/ 1733550 h 1733550"/>
                      <a:gd name="connsiteX3" fmla="*/ 1001078 w 1007745"/>
                      <a:gd name="connsiteY3" fmla="*/ 0 h 1733550"/>
                      <a:gd name="connsiteX4" fmla="*/ 1007745 w 1007745"/>
                      <a:gd name="connsiteY4" fmla="*/ 1143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745" h="1733550">
                        <a:moveTo>
                          <a:pt x="1007745" y="11430"/>
                        </a:moveTo>
                        <a:lnTo>
                          <a:pt x="13335" y="1733550"/>
                        </a:lnTo>
                        <a:cubicBezTo>
                          <a:pt x="4763" y="1733550"/>
                          <a:pt x="0" y="1733550"/>
                          <a:pt x="0" y="1733550"/>
                        </a:cubicBezTo>
                        <a:lnTo>
                          <a:pt x="1001078" y="0"/>
                        </a:lnTo>
                        <a:cubicBezTo>
                          <a:pt x="1001078" y="0"/>
                          <a:pt x="1002983" y="3810"/>
                          <a:pt x="1007745" y="1143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757" name="Gráfico 436">
                <a:extLst>
                  <a:ext uri="{FF2B5EF4-FFF2-40B4-BE49-F238E27FC236}">
                    <a16:creationId xmlns:a16="http://schemas.microsoft.com/office/drawing/2014/main" id="{FB9444B8-00F3-A4FC-F611-1F3B8CEF060D}"/>
                  </a:ext>
                </a:extLst>
              </p:cNvPr>
              <p:cNvGrpSpPr/>
              <p:nvPr/>
            </p:nvGrpSpPr>
            <p:grpSpPr>
              <a:xfrm>
                <a:off x="7964910" y="2744074"/>
                <a:ext cx="2003107" cy="114300"/>
                <a:chOff x="7964910" y="2744074"/>
                <a:chExt cx="2003107" cy="114300"/>
              </a:xfrm>
              <a:grpFill/>
            </p:grpSpPr>
            <p:sp>
              <p:nvSpPr>
                <p:cNvPr id="758" name="Forma libre: forma 2226">
                  <a:extLst>
                    <a:ext uri="{FF2B5EF4-FFF2-40B4-BE49-F238E27FC236}">
                      <a16:creationId xmlns:a16="http://schemas.microsoft.com/office/drawing/2014/main" id="{85B94B63-19E9-D408-52C9-7DC63904D51D}"/>
                    </a:ext>
                  </a:extLst>
                </p:cNvPr>
                <p:cNvSpPr/>
                <p:nvPr/>
              </p:nvSpPr>
              <p:spPr>
                <a:xfrm>
                  <a:off x="7965862" y="2744074"/>
                  <a:ext cx="2002154" cy="114300"/>
                </a:xfrm>
                <a:custGeom>
                  <a:avLst/>
                  <a:gdLst>
                    <a:gd name="connsiteX0" fmla="*/ 65723 w 2002154"/>
                    <a:gd name="connsiteY0" fmla="*/ 114300 h 114300"/>
                    <a:gd name="connsiteX1" fmla="*/ 0 w 2002154"/>
                    <a:gd name="connsiteY1" fmla="*/ 0 h 114300"/>
                    <a:gd name="connsiteX2" fmla="*/ 2002155 w 2002154"/>
                    <a:gd name="connsiteY2" fmla="*/ 0 h 114300"/>
                    <a:gd name="connsiteX3" fmla="*/ 1936433 w 2002154"/>
                    <a:gd name="connsiteY3" fmla="*/ 114300 h 114300"/>
                    <a:gd name="connsiteX4" fmla="*/ 65723 w 2002154"/>
                    <a:gd name="connsiteY4" fmla="*/ 114300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2154" h="114300">
                      <a:moveTo>
                        <a:pt x="65723" y="114300"/>
                      </a:moveTo>
                      <a:cubicBezTo>
                        <a:pt x="29527" y="51435"/>
                        <a:pt x="0" y="0"/>
                        <a:pt x="0" y="0"/>
                      </a:cubicBezTo>
                      <a:lnTo>
                        <a:pt x="2002155" y="0"/>
                      </a:lnTo>
                      <a:cubicBezTo>
                        <a:pt x="2002155" y="0"/>
                        <a:pt x="1972628" y="51435"/>
                        <a:pt x="1936433" y="114300"/>
                      </a:cubicBezTo>
                      <a:cubicBezTo>
                        <a:pt x="1935480" y="114300"/>
                        <a:pt x="65723" y="114300"/>
                        <a:pt x="65723" y="11430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59" name="Gráfico 436">
                  <a:extLst>
                    <a:ext uri="{FF2B5EF4-FFF2-40B4-BE49-F238E27FC236}">
                      <a16:creationId xmlns:a16="http://schemas.microsoft.com/office/drawing/2014/main" id="{168A6E38-8C52-D7D6-1369-0731DB34C615}"/>
                    </a:ext>
                  </a:extLst>
                </p:cNvPr>
                <p:cNvGrpSpPr/>
                <p:nvPr/>
              </p:nvGrpSpPr>
              <p:grpSpPr>
                <a:xfrm>
                  <a:off x="7964910" y="2744074"/>
                  <a:ext cx="2002155" cy="114300"/>
                  <a:chOff x="7964910" y="2744074"/>
                  <a:chExt cx="2002155" cy="114300"/>
                </a:xfrm>
                <a:grpFill/>
              </p:grpSpPr>
              <p:sp>
                <p:nvSpPr>
                  <p:cNvPr id="760" name="Forma libre: forma 2228">
                    <a:extLst>
                      <a:ext uri="{FF2B5EF4-FFF2-40B4-BE49-F238E27FC236}">
                        <a16:creationId xmlns:a16="http://schemas.microsoft.com/office/drawing/2014/main" id="{91F07683-7FC0-3BCC-5AC0-3A1D1BD2B1D7}"/>
                      </a:ext>
                    </a:extLst>
                  </p:cNvPr>
                  <p:cNvSpPr/>
                  <p:nvPr/>
                </p:nvSpPr>
                <p:spPr>
                  <a:xfrm>
                    <a:off x="8028727" y="2852658"/>
                    <a:ext cx="1875472" cy="5715"/>
                  </a:xfrm>
                  <a:custGeom>
                    <a:avLst/>
                    <a:gdLst>
                      <a:gd name="connsiteX0" fmla="*/ 1872615 w 1875472"/>
                      <a:gd name="connsiteY0" fmla="*/ 5715 h 5715"/>
                      <a:gd name="connsiteX1" fmla="*/ 2858 w 1875472"/>
                      <a:gd name="connsiteY1" fmla="*/ 5715 h 5715"/>
                      <a:gd name="connsiteX2" fmla="*/ 0 w 1875472"/>
                      <a:gd name="connsiteY2" fmla="*/ 0 h 5715"/>
                      <a:gd name="connsiteX3" fmla="*/ 1875473 w 1875472"/>
                      <a:gd name="connsiteY3" fmla="*/ 0 h 5715"/>
                      <a:gd name="connsiteX4" fmla="*/ 1872615 w 1875472"/>
                      <a:gd name="connsiteY4" fmla="*/ 5715 h 5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472" h="5715">
                        <a:moveTo>
                          <a:pt x="1872615" y="5715"/>
                        </a:moveTo>
                        <a:lnTo>
                          <a:pt x="2858" y="5715"/>
                        </a:lnTo>
                        <a:cubicBezTo>
                          <a:pt x="1905" y="3810"/>
                          <a:pt x="953" y="1905"/>
                          <a:pt x="0" y="0"/>
                        </a:cubicBezTo>
                        <a:lnTo>
                          <a:pt x="1875473" y="0"/>
                        </a:lnTo>
                        <a:cubicBezTo>
                          <a:pt x="1874520" y="1905"/>
                          <a:pt x="1873568" y="3810"/>
                          <a:pt x="1872615" y="571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1" name="Forma libre: forma 2229">
                    <a:extLst>
                      <a:ext uri="{FF2B5EF4-FFF2-40B4-BE49-F238E27FC236}">
                        <a16:creationId xmlns:a16="http://schemas.microsoft.com/office/drawing/2014/main" id="{C385CBD7-8888-3327-FCB4-308DA31D829A}"/>
                      </a:ext>
                    </a:extLst>
                  </p:cNvPr>
                  <p:cNvSpPr/>
                  <p:nvPr/>
                </p:nvSpPr>
                <p:spPr>
                  <a:xfrm>
                    <a:off x="8014439" y="2826941"/>
                    <a:ext cx="1905000" cy="25717"/>
                  </a:xfrm>
                  <a:custGeom>
                    <a:avLst/>
                    <a:gdLst>
                      <a:gd name="connsiteX0" fmla="*/ 1889760 w 1905000"/>
                      <a:gd name="connsiteY0" fmla="*/ 25717 h 25717"/>
                      <a:gd name="connsiteX1" fmla="*/ 14288 w 1905000"/>
                      <a:gd name="connsiteY1" fmla="*/ 25717 h 25717"/>
                      <a:gd name="connsiteX2" fmla="*/ 0 w 1905000"/>
                      <a:gd name="connsiteY2" fmla="*/ 0 h 25717"/>
                      <a:gd name="connsiteX3" fmla="*/ 1905000 w 1905000"/>
                      <a:gd name="connsiteY3" fmla="*/ 0 h 25717"/>
                      <a:gd name="connsiteX4" fmla="*/ 1889760 w 1905000"/>
                      <a:gd name="connsiteY4" fmla="*/ 25717 h 2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0" h="25717">
                        <a:moveTo>
                          <a:pt x="1889760" y="25717"/>
                        </a:moveTo>
                        <a:lnTo>
                          <a:pt x="14288" y="25717"/>
                        </a:lnTo>
                        <a:cubicBezTo>
                          <a:pt x="9525" y="17145"/>
                          <a:pt x="4763" y="8573"/>
                          <a:pt x="0" y="0"/>
                        </a:cubicBezTo>
                        <a:lnTo>
                          <a:pt x="1905000" y="0"/>
                        </a:lnTo>
                        <a:cubicBezTo>
                          <a:pt x="1900238" y="8573"/>
                          <a:pt x="1895475" y="17145"/>
                          <a:pt x="1889760" y="25717"/>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2" name="Forma libre: forma 2230">
                    <a:extLst>
                      <a:ext uri="{FF2B5EF4-FFF2-40B4-BE49-F238E27FC236}">
                        <a16:creationId xmlns:a16="http://schemas.microsoft.com/office/drawing/2014/main" id="{C110239C-D0B7-D361-AEAF-E74B8BC66A8A}"/>
                      </a:ext>
                    </a:extLst>
                  </p:cNvPr>
                  <p:cNvSpPr/>
                  <p:nvPr/>
                </p:nvSpPr>
                <p:spPr>
                  <a:xfrm>
                    <a:off x="8010630" y="2821226"/>
                    <a:ext cx="1912620" cy="6667"/>
                  </a:xfrm>
                  <a:custGeom>
                    <a:avLst/>
                    <a:gdLst>
                      <a:gd name="connsiteX0" fmla="*/ 1908810 w 1912620"/>
                      <a:gd name="connsiteY0" fmla="*/ 6667 h 6667"/>
                      <a:gd name="connsiteX1" fmla="*/ 3810 w 1912620"/>
                      <a:gd name="connsiteY1" fmla="*/ 6667 h 6667"/>
                      <a:gd name="connsiteX2" fmla="*/ 0 w 1912620"/>
                      <a:gd name="connsiteY2" fmla="*/ 0 h 6667"/>
                      <a:gd name="connsiteX3" fmla="*/ 1912620 w 1912620"/>
                      <a:gd name="connsiteY3" fmla="*/ 0 h 6667"/>
                      <a:gd name="connsiteX4" fmla="*/ 1908810 w 1912620"/>
                      <a:gd name="connsiteY4" fmla="*/ 6667 h 6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2620" h="6667">
                        <a:moveTo>
                          <a:pt x="1908810" y="6667"/>
                        </a:moveTo>
                        <a:lnTo>
                          <a:pt x="3810" y="6667"/>
                        </a:lnTo>
                        <a:cubicBezTo>
                          <a:pt x="2857" y="4763"/>
                          <a:pt x="952" y="1905"/>
                          <a:pt x="0" y="0"/>
                        </a:cubicBezTo>
                        <a:lnTo>
                          <a:pt x="1912620" y="0"/>
                        </a:lnTo>
                        <a:cubicBezTo>
                          <a:pt x="1910715" y="1905"/>
                          <a:pt x="1909762" y="4763"/>
                          <a:pt x="1908810" y="6667"/>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3" name="Forma libre: forma 2231">
                    <a:extLst>
                      <a:ext uri="{FF2B5EF4-FFF2-40B4-BE49-F238E27FC236}">
                        <a16:creationId xmlns:a16="http://schemas.microsoft.com/office/drawing/2014/main" id="{54A914C4-9FC1-0350-9B34-8790F014E775}"/>
                      </a:ext>
                    </a:extLst>
                  </p:cNvPr>
                  <p:cNvSpPr/>
                  <p:nvPr/>
                </p:nvSpPr>
                <p:spPr>
                  <a:xfrm>
                    <a:off x="8006820" y="2816463"/>
                    <a:ext cx="1918334" cy="4762"/>
                  </a:xfrm>
                  <a:custGeom>
                    <a:avLst/>
                    <a:gdLst>
                      <a:gd name="connsiteX0" fmla="*/ 1916430 w 1918334"/>
                      <a:gd name="connsiteY0" fmla="*/ 4763 h 4762"/>
                      <a:gd name="connsiteX1" fmla="*/ 2857 w 1918334"/>
                      <a:gd name="connsiteY1" fmla="*/ 4763 h 4762"/>
                      <a:gd name="connsiteX2" fmla="*/ 0 w 1918334"/>
                      <a:gd name="connsiteY2" fmla="*/ 0 h 4762"/>
                      <a:gd name="connsiteX3" fmla="*/ 1918335 w 1918334"/>
                      <a:gd name="connsiteY3" fmla="*/ 0 h 4762"/>
                      <a:gd name="connsiteX4" fmla="*/ 1916430 w 1918334"/>
                      <a:gd name="connsiteY4" fmla="*/ 4763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334" h="4762">
                        <a:moveTo>
                          <a:pt x="1916430" y="4763"/>
                        </a:moveTo>
                        <a:lnTo>
                          <a:pt x="2857" y="4763"/>
                        </a:lnTo>
                        <a:cubicBezTo>
                          <a:pt x="1905" y="2858"/>
                          <a:pt x="952" y="952"/>
                          <a:pt x="0" y="0"/>
                        </a:cubicBezTo>
                        <a:lnTo>
                          <a:pt x="1918335" y="0"/>
                        </a:lnTo>
                        <a:cubicBezTo>
                          <a:pt x="1918335" y="952"/>
                          <a:pt x="1917383" y="2858"/>
                          <a:pt x="1916430"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4" name="Forma libre: forma 2232">
                    <a:extLst>
                      <a:ext uri="{FF2B5EF4-FFF2-40B4-BE49-F238E27FC236}">
                        <a16:creationId xmlns:a16="http://schemas.microsoft.com/office/drawing/2014/main" id="{4653CE32-37B7-02F0-7E07-4FB940CCCCB2}"/>
                      </a:ext>
                    </a:extLst>
                  </p:cNvPr>
                  <p:cNvSpPr/>
                  <p:nvPr/>
                </p:nvSpPr>
                <p:spPr>
                  <a:xfrm>
                    <a:off x="8003962" y="2811701"/>
                    <a:ext cx="1924050" cy="4762"/>
                  </a:xfrm>
                  <a:custGeom>
                    <a:avLst/>
                    <a:gdLst>
                      <a:gd name="connsiteX0" fmla="*/ 1922145 w 1924050"/>
                      <a:gd name="connsiteY0" fmla="*/ 4763 h 4762"/>
                      <a:gd name="connsiteX1" fmla="*/ 2858 w 1924050"/>
                      <a:gd name="connsiteY1" fmla="*/ 4763 h 4762"/>
                      <a:gd name="connsiteX2" fmla="*/ 0 w 1924050"/>
                      <a:gd name="connsiteY2" fmla="*/ 0 h 4762"/>
                      <a:gd name="connsiteX3" fmla="*/ 1924050 w 1924050"/>
                      <a:gd name="connsiteY3" fmla="*/ 0 h 4762"/>
                      <a:gd name="connsiteX4" fmla="*/ 1922145 w 1924050"/>
                      <a:gd name="connsiteY4" fmla="*/ 4763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4050" h="4762">
                        <a:moveTo>
                          <a:pt x="1922145" y="4763"/>
                        </a:moveTo>
                        <a:lnTo>
                          <a:pt x="2858" y="4763"/>
                        </a:lnTo>
                        <a:cubicBezTo>
                          <a:pt x="1905" y="2858"/>
                          <a:pt x="952" y="1905"/>
                          <a:pt x="0" y="0"/>
                        </a:cubicBezTo>
                        <a:lnTo>
                          <a:pt x="1924050" y="0"/>
                        </a:lnTo>
                        <a:cubicBezTo>
                          <a:pt x="1924050" y="952"/>
                          <a:pt x="1923098" y="2858"/>
                          <a:pt x="1922145"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5" name="Forma libre: forma 2233">
                    <a:extLst>
                      <a:ext uri="{FF2B5EF4-FFF2-40B4-BE49-F238E27FC236}">
                        <a16:creationId xmlns:a16="http://schemas.microsoft.com/office/drawing/2014/main" id="{E01632FF-40A6-E221-7E1F-6F515401B4AF}"/>
                      </a:ext>
                    </a:extLst>
                  </p:cNvPr>
                  <p:cNvSpPr/>
                  <p:nvPr/>
                </p:nvSpPr>
                <p:spPr>
                  <a:xfrm>
                    <a:off x="8001105" y="2806938"/>
                    <a:ext cx="1928812" cy="4762"/>
                  </a:xfrm>
                  <a:custGeom>
                    <a:avLst/>
                    <a:gdLst>
                      <a:gd name="connsiteX0" fmla="*/ 1926908 w 1928812"/>
                      <a:gd name="connsiteY0" fmla="*/ 4763 h 4762"/>
                      <a:gd name="connsiteX1" fmla="*/ 2857 w 1928812"/>
                      <a:gd name="connsiteY1" fmla="*/ 4763 h 4762"/>
                      <a:gd name="connsiteX2" fmla="*/ 0 w 1928812"/>
                      <a:gd name="connsiteY2" fmla="*/ 0 h 4762"/>
                      <a:gd name="connsiteX3" fmla="*/ 1928812 w 1928812"/>
                      <a:gd name="connsiteY3" fmla="*/ 0 h 4762"/>
                      <a:gd name="connsiteX4" fmla="*/ 1926908 w 1928812"/>
                      <a:gd name="connsiteY4" fmla="*/ 4763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8812" h="4762">
                        <a:moveTo>
                          <a:pt x="1926908" y="4763"/>
                        </a:moveTo>
                        <a:lnTo>
                          <a:pt x="2857" y="4763"/>
                        </a:lnTo>
                        <a:cubicBezTo>
                          <a:pt x="1905" y="2858"/>
                          <a:pt x="952" y="1905"/>
                          <a:pt x="0" y="0"/>
                        </a:cubicBezTo>
                        <a:lnTo>
                          <a:pt x="1928812" y="0"/>
                        </a:lnTo>
                        <a:cubicBezTo>
                          <a:pt x="1928812" y="1905"/>
                          <a:pt x="1927860" y="2858"/>
                          <a:pt x="1926908"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6" name="Forma libre: forma 2234">
                    <a:extLst>
                      <a:ext uri="{FF2B5EF4-FFF2-40B4-BE49-F238E27FC236}">
                        <a16:creationId xmlns:a16="http://schemas.microsoft.com/office/drawing/2014/main" id="{274FAEAE-D1A9-04D2-2BE0-DC5E436370D7}"/>
                      </a:ext>
                    </a:extLst>
                  </p:cNvPr>
                  <p:cNvSpPr/>
                  <p:nvPr/>
                </p:nvSpPr>
                <p:spPr>
                  <a:xfrm>
                    <a:off x="7999199" y="2803128"/>
                    <a:ext cx="1933575" cy="3810"/>
                  </a:xfrm>
                  <a:custGeom>
                    <a:avLst/>
                    <a:gdLst>
                      <a:gd name="connsiteX0" fmla="*/ 1931670 w 1933575"/>
                      <a:gd name="connsiteY0" fmla="*/ 3810 h 3810"/>
                      <a:gd name="connsiteX1" fmla="*/ 2858 w 1933575"/>
                      <a:gd name="connsiteY1" fmla="*/ 3810 h 3810"/>
                      <a:gd name="connsiteX2" fmla="*/ 0 w 1933575"/>
                      <a:gd name="connsiteY2" fmla="*/ 0 h 3810"/>
                      <a:gd name="connsiteX3" fmla="*/ 1933575 w 1933575"/>
                      <a:gd name="connsiteY3" fmla="*/ 0 h 3810"/>
                      <a:gd name="connsiteX4" fmla="*/ 1931670 w 1933575"/>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575" h="3810">
                        <a:moveTo>
                          <a:pt x="1931670" y="3810"/>
                        </a:moveTo>
                        <a:lnTo>
                          <a:pt x="2858" y="3810"/>
                        </a:lnTo>
                        <a:cubicBezTo>
                          <a:pt x="1905" y="2858"/>
                          <a:pt x="952" y="953"/>
                          <a:pt x="0" y="0"/>
                        </a:cubicBezTo>
                        <a:lnTo>
                          <a:pt x="1933575" y="0"/>
                        </a:lnTo>
                        <a:cubicBezTo>
                          <a:pt x="1933575" y="953"/>
                          <a:pt x="1932623" y="2858"/>
                          <a:pt x="193167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7" name="Forma libre: forma 2235">
                    <a:extLst>
                      <a:ext uri="{FF2B5EF4-FFF2-40B4-BE49-F238E27FC236}">
                        <a16:creationId xmlns:a16="http://schemas.microsoft.com/office/drawing/2014/main" id="{B3D717F4-51EA-EB0B-A1F6-665F46DC7AD5}"/>
                      </a:ext>
                    </a:extLst>
                  </p:cNvPr>
                  <p:cNvSpPr/>
                  <p:nvPr/>
                </p:nvSpPr>
                <p:spPr>
                  <a:xfrm>
                    <a:off x="7998247" y="2799319"/>
                    <a:ext cx="1938337" cy="3809"/>
                  </a:xfrm>
                  <a:custGeom>
                    <a:avLst/>
                    <a:gdLst>
                      <a:gd name="connsiteX0" fmla="*/ 1935480 w 1938337"/>
                      <a:gd name="connsiteY0" fmla="*/ 3810 h 3809"/>
                      <a:gd name="connsiteX1" fmla="*/ 1905 w 1938337"/>
                      <a:gd name="connsiteY1" fmla="*/ 3810 h 3809"/>
                      <a:gd name="connsiteX2" fmla="*/ 0 w 1938337"/>
                      <a:gd name="connsiteY2" fmla="*/ 0 h 3809"/>
                      <a:gd name="connsiteX3" fmla="*/ 1938338 w 1938337"/>
                      <a:gd name="connsiteY3" fmla="*/ 0 h 3809"/>
                      <a:gd name="connsiteX4" fmla="*/ 1935480 w 1938337"/>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8337" h="3809">
                        <a:moveTo>
                          <a:pt x="1935480" y="3810"/>
                        </a:moveTo>
                        <a:lnTo>
                          <a:pt x="1905" y="3810"/>
                        </a:lnTo>
                        <a:cubicBezTo>
                          <a:pt x="952" y="2857"/>
                          <a:pt x="0" y="952"/>
                          <a:pt x="0" y="0"/>
                        </a:cubicBezTo>
                        <a:lnTo>
                          <a:pt x="1938338" y="0"/>
                        </a:lnTo>
                        <a:cubicBezTo>
                          <a:pt x="1936432" y="952"/>
                          <a:pt x="1935480" y="1905"/>
                          <a:pt x="193548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 name="Forma libre: forma 2236">
                    <a:extLst>
                      <a:ext uri="{FF2B5EF4-FFF2-40B4-BE49-F238E27FC236}">
                        <a16:creationId xmlns:a16="http://schemas.microsoft.com/office/drawing/2014/main" id="{34397C51-DB3A-49E1-5EF2-E67D3FC118C8}"/>
                      </a:ext>
                    </a:extLst>
                  </p:cNvPr>
                  <p:cNvSpPr/>
                  <p:nvPr/>
                </p:nvSpPr>
                <p:spPr>
                  <a:xfrm>
                    <a:off x="7995389" y="2795509"/>
                    <a:ext cx="1943100" cy="3810"/>
                  </a:xfrm>
                  <a:custGeom>
                    <a:avLst/>
                    <a:gdLst>
                      <a:gd name="connsiteX0" fmla="*/ 1940243 w 1943100"/>
                      <a:gd name="connsiteY0" fmla="*/ 3810 h 3810"/>
                      <a:gd name="connsiteX1" fmla="*/ 1905 w 1943100"/>
                      <a:gd name="connsiteY1" fmla="*/ 3810 h 3810"/>
                      <a:gd name="connsiteX2" fmla="*/ 0 w 1943100"/>
                      <a:gd name="connsiteY2" fmla="*/ 0 h 3810"/>
                      <a:gd name="connsiteX3" fmla="*/ 1943100 w 1943100"/>
                      <a:gd name="connsiteY3" fmla="*/ 0 h 3810"/>
                      <a:gd name="connsiteX4" fmla="*/ 1940243 w 1943100"/>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100" h="3810">
                        <a:moveTo>
                          <a:pt x="1940243" y="3810"/>
                        </a:moveTo>
                        <a:lnTo>
                          <a:pt x="1905" y="3810"/>
                        </a:lnTo>
                        <a:cubicBezTo>
                          <a:pt x="953" y="2857"/>
                          <a:pt x="0" y="952"/>
                          <a:pt x="0" y="0"/>
                        </a:cubicBezTo>
                        <a:lnTo>
                          <a:pt x="1943100" y="0"/>
                        </a:lnTo>
                        <a:cubicBezTo>
                          <a:pt x="1942148" y="952"/>
                          <a:pt x="1941195" y="1905"/>
                          <a:pt x="194024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9" name="Forma libre: forma 2237">
                    <a:extLst>
                      <a:ext uri="{FF2B5EF4-FFF2-40B4-BE49-F238E27FC236}">
                        <a16:creationId xmlns:a16="http://schemas.microsoft.com/office/drawing/2014/main" id="{029E02BC-FB70-E214-5267-187098100FBA}"/>
                      </a:ext>
                    </a:extLst>
                  </p:cNvPr>
                  <p:cNvSpPr/>
                  <p:nvPr/>
                </p:nvSpPr>
                <p:spPr>
                  <a:xfrm>
                    <a:off x="7993485" y="2790746"/>
                    <a:ext cx="1947862" cy="3810"/>
                  </a:xfrm>
                  <a:custGeom>
                    <a:avLst/>
                    <a:gdLst>
                      <a:gd name="connsiteX0" fmla="*/ 1945005 w 1947862"/>
                      <a:gd name="connsiteY0" fmla="*/ 3810 h 3810"/>
                      <a:gd name="connsiteX1" fmla="*/ 1905 w 1947862"/>
                      <a:gd name="connsiteY1" fmla="*/ 3810 h 3810"/>
                      <a:gd name="connsiteX2" fmla="*/ 0 w 1947862"/>
                      <a:gd name="connsiteY2" fmla="*/ 0 h 3810"/>
                      <a:gd name="connsiteX3" fmla="*/ 1947863 w 1947862"/>
                      <a:gd name="connsiteY3" fmla="*/ 0 h 3810"/>
                      <a:gd name="connsiteX4" fmla="*/ 1945005 w 1947862"/>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7862" h="3810">
                        <a:moveTo>
                          <a:pt x="1945005" y="3810"/>
                        </a:moveTo>
                        <a:lnTo>
                          <a:pt x="1905" y="3810"/>
                        </a:lnTo>
                        <a:cubicBezTo>
                          <a:pt x="952" y="2857"/>
                          <a:pt x="0" y="952"/>
                          <a:pt x="0" y="0"/>
                        </a:cubicBezTo>
                        <a:lnTo>
                          <a:pt x="1947863" y="0"/>
                        </a:lnTo>
                        <a:cubicBezTo>
                          <a:pt x="1945957" y="1905"/>
                          <a:pt x="1945005" y="2857"/>
                          <a:pt x="194500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0" name="Forma libre: forma 2238">
                    <a:extLst>
                      <a:ext uri="{FF2B5EF4-FFF2-40B4-BE49-F238E27FC236}">
                        <a16:creationId xmlns:a16="http://schemas.microsoft.com/office/drawing/2014/main" id="{9BF67EA9-34A5-AF08-A784-401C37032C85}"/>
                      </a:ext>
                    </a:extLst>
                  </p:cNvPr>
                  <p:cNvSpPr/>
                  <p:nvPr/>
                </p:nvSpPr>
                <p:spPr>
                  <a:xfrm>
                    <a:off x="7990627" y="2786936"/>
                    <a:ext cx="1952625" cy="3810"/>
                  </a:xfrm>
                  <a:custGeom>
                    <a:avLst/>
                    <a:gdLst>
                      <a:gd name="connsiteX0" fmla="*/ 1949768 w 1952625"/>
                      <a:gd name="connsiteY0" fmla="*/ 3810 h 3810"/>
                      <a:gd name="connsiteX1" fmla="*/ 1905 w 1952625"/>
                      <a:gd name="connsiteY1" fmla="*/ 3810 h 3810"/>
                      <a:gd name="connsiteX2" fmla="*/ 0 w 1952625"/>
                      <a:gd name="connsiteY2" fmla="*/ 0 h 3810"/>
                      <a:gd name="connsiteX3" fmla="*/ 1952625 w 1952625"/>
                      <a:gd name="connsiteY3" fmla="*/ 0 h 3810"/>
                      <a:gd name="connsiteX4" fmla="*/ 1949768 w 1952625"/>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625" h="3810">
                        <a:moveTo>
                          <a:pt x="1949768" y="3810"/>
                        </a:moveTo>
                        <a:lnTo>
                          <a:pt x="1905" y="3810"/>
                        </a:lnTo>
                        <a:cubicBezTo>
                          <a:pt x="953" y="2858"/>
                          <a:pt x="0" y="952"/>
                          <a:pt x="0" y="0"/>
                        </a:cubicBezTo>
                        <a:lnTo>
                          <a:pt x="1952625" y="0"/>
                        </a:lnTo>
                        <a:cubicBezTo>
                          <a:pt x="1951673" y="952"/>
                          <a:pt x="1950720" y="2858"/>
                          <a:pt x="1949768"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1" name="Forma libre: forma 2239">
                    <a:extLst>
                      <a:ext uri="{FF2B5EF4-FFF2-40B4-BE49-F238E27FC236}">
                        <a16:creationId xmlns:a16="http://schemas.microsoft.com/office/drawing/2014/main" id="{D03BE717-C9F2-5C7B-84DC-85A0F8FCC99D}"/>
                      </a:ext>
                    </a:extLst>
                  </p:cNvPr>
                  <p:cNvSpPr/>
                  <p:nvPr/>
                </p:nvSpPr>
                <p:spPr>
                  <a:xfrm>
                    <a:off x="7987770" y="2783126"/>
                    <a:ext cx="1956434" cy="3810"/>
                  </a:xfrm>
                  <a:custGeom>
                    <a:avLst/>
                    <a:gdLst>
                      <a:gd name="connsiteX0" fmla="*/ 1954530 w 1956434"/>
                      <a:gd name="connsiteY0" fmla="*/ 3810 h 3810"/>
                      <a:gd name="connsiteX1" fmla="*/ 1905 w 1956434"/>
                      <a:gd name="connsiteY1" fmla="*/ 3810 h 3810"/>
                      <a:gd name="connsiteX2" fmla="*/ 0 w 1956434"/>
                      <a:gd name="connsiteY2" fmla="*/ 0 h 3810"/>
                      <a:gd name="connsiteX3" fmla="*/ 1956435 w 1956434"/>
                      <a:gd name="connsiteY3" fmla="*/ 0 h 3810"/>
                      <a:gd name="connsiteX4" fmla="*/ 1954530 w 1956434"/>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434" h="3810">
                        <a:moveTo>
                          <a:pt x="1954530" y="3810"/>
                        </a:moveTo>
                        <a:lnTo>
                          <a:pt x="1905" y="3810"/>
                        </a:lnTo>
                        <a:cubicBezTo>
                          <a:pt x="952" y="2858"/>
                          <a:pt x="0" y="952"/>
                          <a:pt x="0" y="0"/>
                        </a:cubicBezTo>
                        <a:lnTo>
                          <a:pt x="1956435" y="0"/>
                        </a:lnTo>
                        <a:cubicBezTo>
                          <a:pt x="1956435" y="952"/>
                          <a:pt x="1955483" y="2858"/>
                          <a:pt x="195453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2" name="Forma libre: forma 2240">
                    <a:extLst>
                      <a:ext uri="{FF2B5EF4-FFF2-40B4-BE49-F238E27FC236}">
                        <a16:creationId xmlns:a16="http://schemas.microsoft.com/office/drawing/2014/main" id="{232FAA0B-504B-C0A0-12E7-844F49DF82B0}"/>
                      </a:ext>
                    </a:extLst>
                  </p:cNvPr>
                  <p:cNvSpPr/>
                  <p:nvPr/>
                </p:nvSpPr>
                <p:spPr>
                  <a:xfrm>
                    <a:off x="7985864" y="2779316"/>
                    <a:ext cx="1961197" cy="3809"/>
                  </a:xfrm>
                  <a:custGeom>
                    <a:avLst/>
                    <a:gdLst>
                      <a:gd name="connsiteX0" fmla="*/ 1959293 w 1961197"/>
                      <a:gd name="connsiteY0" fmla="*/ 3810 h 3809"/>
                      <a:gd name="connsiteX1" fmla="*/ 1905 w 1961197"/>
                      <a:gd name="connsiteY1" fmla="*/ 3810 h 3809"/>
                      <a:gd name="connsiteX2" fmla="*/ 0 w 1961197"/>
                      <a:gd name="connsiteY2" fmla="*/ 0 h 3809"/>
                      <a:gd name="connsiteX3" fmla="*/ 1961198 w 1961197"/>
                      <a:gd name="connsiteY3" fmla="*/ 0 h 3809"/>
                      <a:gd name="connsiteX4" fmla="*/ 1959293 w 1961197"/>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1197" h="3809">
                        <a:moveTo>
                          <a:pt x="1959293" y="3810"/>
                        </a:moveTo>
                        <a:lnTo>
                          <a:pt x="1905" y="3810"/>
                        </a:lnTo>
                        <a:cubicBezTo>
                          <a:pt x="953" y="2857"/>
                          <a:pt x="0" y="952"/>
                          <a:pt x="0" y="0"/>
                        </a:cubicBezTo>
                        <a:lnTo>
                          <a:pt x="1961198" y="0"/>
                        </a:lnTo>
                        <a:cubicBezTo>
                          <a:pt x="1960245" y="952"/>
                          <a:pt x="1960245" y="1905"/>
                          <a:pt x="195929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3" name="Forma libre: forma 2241">
                    <a:extLst>
                      <a:ext uri="{FF2B5EF4-FFF2-40B4-BE49-F238E27FC236}">
                        <a16:creationId xmlns:a16="http://schemas.microsoft.com/office/drawing/2014/main" id="{CD5F9B7C-AA79-D815-268A-80B27B0DB460}"/>
                      </a:ext>
                    </a:extLst>
                  </p:cNvPr>
                  <p:cNvSpPr/>
                  <p:nvPr/>
                </p:nvSpPr>
                <p:spPr>
                  <a:xfrm>
                    <a:off x="7983960" y="2775506"/>
                    <a:ext cx="1965959" cy="3810"/>
                  </a:xfrm>
                  <a:custGeom>
                    <a:avLst/>
                    <a:gdLst>
                      <a:gd name="connsiteX0" fmla="*/ 1963103 w 1965959"/>
                      <a:gd name="connsiteY0" fmla="*/ 3810 h 3810"/>
                      <a:gd name="connsiteX1" fmla="*/ 1905 w 1965959"/>
                      <a:gd name="connsiteY1" fmla="*/ 3810 h 3810"/>
                      <a:gd name="connsiteX2" fmla="*/ 0 w 1965959"/>
                      <a:gd name="connsiteY2" fmla="*/ 0 h 3810"/>
                      <a:gd name="connsiteX3" fmla="*/ 1965960 w 1965959"/>
                      <a:gd name="connsiteY3" fmla="*/ 0 h 3810"/>
                      <a:gd name="connsiteX4" fmla="*/ 1963103 w 1965959"/>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5959" h="3810">
                        <a:moveTo>
                          <a:pt x="1963103" y="3810"/>
                        </a:moveTo>
                        <a:lnTo>
                          <a:pt x="1905" y="3810"/>
                        </a:lnTo>
                        <a:cubicBezTo>
                          <a:pt x="952" y="2857"/>
                          <a:pt x="0" y="953"/>
                          <a:pt x="0" y="0"/>
                        </a:cubicBezTo>
                        <a:lnTo>
                          <a:pt x="1965960" y="0"/>
                        </a:lnTo>
                        <a:cubicBezTo>
                          <a:pt x="1965007" y="953"/>
                          <a:pt x="1964055" y="1905"/>
                          <a:pt x="196310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4" name="Forma libre: forma 2242">
                    <a:extLst>
                      <a:ext uri="{FF2B5EF4-FFF2-40B4-BE49-F238E27FC236}">
                        <a16:creationId xmlns:a16="http://schemas.microsoft.com/office/drawing/2014/main" id="{CD0671BB-3E00-851D-6DAA-5A80D48AEE51}"/>
                      </a:ext>
                    </a:extLst>
                  </p:cNvPr>
                  <p:cNvSpPr/>
                  <p:nvPr/>
                </p:nvSpPr>
                <p:spPr>
                  <a:xfrm>
                    <a:off x="7981102" y="2770743"/>
                    <a:ext cx="1970722" cy="3810"/>
                  </a:xfrm>
                  <a:custGeom>
                    <a:avLst/>
                    <a:gdLst>
                      <a:gd name="connsiteX0" fmla="*/ 1968818 w 1970722"/>
                      <a:gd name="connsiteY0" fmla="*/ 3810 h 3810"/>
                      <a:gd name="connsiteX1" fmla="*/ 1905 w 1970722"/>
                      <a:gd name="connsiteY1" fmla="*/ 3810 h 3810"/>
                      <a:gd name="connsiteX2" fmla="*/ 0 w 1970722"/>
                      <a:gd name="connsiteY2" fmla="*/ 0 h 3810"/>
                      <a:gd name="connsiteX3" fmla="*/ 1970723 w 1970722"/>
                      <a:gd name="connsiteY3" fmla="*/ 0 h 3810"/>
                      <a:gd name="connsiteX4" fmla="*/ 1968818 w 1970722"/>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0722" h="3810">
                        <a:moveTo>
                          <a:pt x="1968818" y="3810"/>
                        </a:moveTo>
                        <a:lnTo>
                          <a:pt x="1905" y="3810"/>
                        </a:lnTo>
                        <a:cubicBezTo>
                          <a:pt x="953" y="2857"/>
                          <a:pt x="0" y="953"/>
                          <a:pt x="0" y="0"/>
                        </a:cubicBezTo>
                        <a:lnTo>
                          <a:pt x="1970723" y="0"/>
                        </a:lnTo>
                        <a:cubicBezTo>
                          <a:pt x="1969770" y="953"/>
                          <a:pt x="1969770" y="2857"/>
                          <a:pt x="1968818"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5" name="Forma libre: forma 2243">
                    <a:extLst>
                      <a:ext uri="{FF2B5EF4-FFF2-40B4-BE49-F238E27FC236}">
                        <a16:creationId xmlns:a16="http://schemas.microsoft.com/office/drawing/2014/main" id="{91B6CE4F-E957-348F-8646-F529ACCF4B26}"/>
                      </a:ext>
                    </a:extLst>
                  </p:cNvPr>
                  <p:cNvSpPr/>
                  <p:nvPr/>
                </p:nvSpPr>
                <p:spPr>
                  <a:xfrm>
                    <a:off x="7979197" y="2766934"/>
                    <a:ext cx="1975484" cy="3809"/>
                  </a:xfrm>
                  <a:custGeom>
                    <a:avLst/>
                    <a:gdLst>
                      <a:gd name="connsiteX0" fmla="*/ 1972628 w 1975484"/>
                      <a:gd name="connsiteY0" fmla="*/ 3810 h 3809"/>
                      <a:gd name="connsiteX1" fmla="*/ 1905 w 1975484"/>
                      <a:gd name="connsiteY1" fmla="*/ 3810 h 3809"/>
                      <a:gd name="connsiteX2" fmla="*/ 0 w 1975484"/>
                      <a:gd name="connsiteY2" fmla="*/ 0 h 3809"/>
                      <a:gd name="connsiteX3" fmla="*/ 1975485 w 1975484"/>
                      <a:gd name="connsiteY3" fmla="*/ 0 h 3809"/>
                      <a:gd name="connsiteX4" fmla="*/ 1972628 w 1975484"/>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5484" h="3809">
                        <a:moveTo>
                          <a:pt x="1972628" y="3810"/>
                        </a:moveTo>
                        <a:lnTo>
                          <a:pt x="1905" y="3810"/>
                        </a:lnTo>
                        <a:cubicBezTo>
                          <a:pt x="952" y="2857"/>
                          <a:pt x="0" y="952"/>
                          <a:pt x="0" y="0"/>
                        </a:cubicBezTo>
                        <a:lnTo>
                          <a:pt x="1975485" y="0"/>
                        </a:lnTo>
                        <a:cubicBezTo>
                          <a:pt x="1974532" y="952"/>
                          <a:pt x="1973580" y="2857"/>
                          <a:pt x="1972628"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6" name="Forma libre: forma 2244">
                    <a:extLst>
                      <a:ext uri="{FF2B5EF4-FFF2-40B4-BE49-F238E27FC236}">
                        <a16:creationId xmlns:a16="http://schemas.microsoft.com/office/drawing/2014/main" id="{40FEB54B-8060-D337-F7D9-CA912902FF2A}"/>
                      </a:ext>
                    </a:extLst>
                  </p:cNvPr>
                  <p:cNvSpPr/>
                  <p:nvPr/>
                </p:nvSpPr>
                <p:spPr>
                  <a:xfrm>
                    <a:off x="7976339" y="2763124"/>
                    <a:ext cx="1980247" cy="3810"/>
                  </a:xfrm>
                  <a:custGeom>
                    <a:avLst/>
                    <a:gdLst>
                      <a:gd name="connsiteX0" fmla="*/ 1978343 w 1980247"/>
                      <a:gd name="connsiteY0" fmla="*/ 3810 h 3810"/>
                      <a:gd name="connsiteX1" fmla="*/ 1905 w 1980247"/>
                      <a:gd name="connsiteY1" fmla="*/ 3810 h 3810"/>
                      <a:gd name="connsiteX2" fmla="*/ 0 w 1980247"/>
                      <a:gd name="connsiteY2" fmla="*/ 0 h 3810"/>
                      <a:gd name="connsiteX3" fmla="*/ 1980248 w 1980247"/>
                      <a:gd name="connsiteY3" fmla="*/ 0 h 3810"/>
                      <a:gd name="connsiteX4" fmla="*/ 1978343 w 1980247"/>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0247" h="3810">
                        <a:moveTo>
                          <a:pt x="1978343" y="3810"/>
                        </a:moveTo>
                        <a:lnTo>
                          <a:pt x="1905" y="3810"/>
                        </a:lnTo>
                        <a:cubicBezTo>
                          <a:pt x="953" y="2857"/>
                          <a:pt x="0" y="952"/>
                          <a:pt x="0" y="0"/>
                        </a:cubicBezTo>
                        <a:lnTo>
                          <a:pt x="1980248" y="0"/>
                        </a:lnTo>
                        <a:cubicBezTo>
                          <a:pt x="1979295" y="952"/>
                          <a:pt x="1978343" y="1905"/>
                          <a:pt x="197834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7" name="Forma libre: forma 2245">
                    <a:extLst>
                      <a:ext uri="{FF2B5EF4-FFF2-40B4-BE49-F238E27FC236}">
                        <a16:creationId xmlns:a16="http://schemas.microsoft.com/office/drawing/2014/main" id="{5A74E7EA-6D6A-0C32-180B-A8F0B4C9F362}"/>
                      </a:ext>
                    </a:extLst>
                  </p:cNvPr>
                  <p:cNvSpPr/>
                  <p:nvPr/>
                </p:nvSpPr>
                <p:spPr>
                  <a:xfrm>
                    <a:off x="7974435" y="2758361"/>
                    <a:ext cx="1985009" cy="3809"/>
                  </a:xfrm>
                  <a:custGeom>
                    <a:avLst/>
                    <a:gdLst>
                      <a:gd name="connsiteX0" fmla="*/ 1982153 w 1985009"/>
                      <a:gd name="connsiteY0" fmla="*/ 3810 h 3809"/>
                      <a:gd name="connsiteX1" fmla="*/ 1905 w 1985009"/>
                      <a:gd name="connsiteY1" fmla="*/ 3810 h 3809"/>
                      <a:gd name="connsiteX2" fmla="*/ 0 w 1985009"/>
                      <a:gd name="connsiteY2" fmla="*/ 0 h 3809"/>
                      <a:gd name="connsiteX3" fmla="*/ 1985010 w 1985009"/>
                      <a:gd name="connsiteY3" fmla="*/ 0 h 3809"/>
                      <a:gd name="connsiteX4" fmla="*/ 1982153 w 1985009"/>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5009" h="3809">
                        <a:moveTo>
                          <a:pt x="1982153" y="3810"/>
                        </a:moveTo>
                        <a:lnTo>
                          <a:pt x="1905" y="3810"/>
                        </a:lnTo>
                        <a:cubicBezTo>
                          <a:pt x="952" y="2857"/>
                          <a:pt x="0" y="953"/>
                          <a:pt x="0" y="0"/>
                        </a:cubicBezTo>
                        <a:lnTo>
                          <a:pt x="1985010" y="0"/>
                        </a:lnTo>
                        <a:cubicBezTo>
                          <a:pt x="1984057" y="1905"/>
                          <a:pt x="1983105" y="2857"/>
                          <a:pt x="198215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8" name="Forma libre: forma 2246">
                    <a:extLst>
                      <a:ext uri="{FF2B5EF4-FFF2-40B4-BE49-F238E27FC236}">
                        <a16:creationId xmlns:a16="http://schemas.microsoft.com/office/drawing/2014/main" id="{B5F39AB2-9C29-5AA5-6280-32F5A5F78971}"/>
                      </a:ext>
                    </a:extLst>
                  </p:cNvPr>
                  <p:cNvSpPr/>
                  <p:nvPr/>
                </p:nvSpPr>
                <p:spPr>
                  <a:xfrm>
                    <a:off x="7972530" y="2754551"/>
                    <a:ext cx="1989772" cy="3809"/>
                  </a:xfrm>
                  <a:custGeom>
                    <a:avLst/>
                    <a:gdLst>
                      <a:gd name="connsiteX0" fmla="*/ 1986915 w 1989772"/>
                      <a:gd name="connsiteY0" fmla="*/ 3810 h 3809"/>
                      <a:gd name="connsiteX1" fmla="*/ 1905 w 1989772"/>
                      <a:gd name="connsiteY1" fmla="*/ 3810 h 3809"/>
                      <a:gd name="connsiteX2" fmla="*/ 0 w 1989772"/>
                      <a:gd name="connsiteY2" fmla="*/ 0 h 3809"/>
                      <a:gd name="connsiteX3" fmla="*/ 1989773 w 1989772"/>
                      <a:gd name="connsiteY3" fmla="*/ 0 h 3809"/>
                      <a:gd name="connsiteX4" fmla="*/ 1986915 w 1989772"/>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9772" h="3809">
                        <a:moveTo>
                          <a:pt x="1986915" y="3810"/>
                        </a:moveTo>
                        <a:lnTo>
                          <a:pt x="1905" y="3810"/>
                        </a:lnTo>
                        <a:cubicBezTo>
                          <a:pt x="952" y="2857"/>
                          <a:pt x="0" y="953"/>
                          <a:pt x="0" y="0"/>
                        </a:cubicBezTo>
                        <a:lnTo>
                          <a:pt x="1989773" y="0"/>
                        </a:lnTo>
                        <a:cubicBezTo>
                          <a:pt x="1987868" y="953"/>
                          <a:pt x="1986915" y="2857"/>
                          <a:pt x="198691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9" name="Forma libre: forma 2247">
                    <a:extLst>
                      <a:ext uri="{FF2B5EF4-FFF2-40B4-BE49-F238E27FC236}">
                        <a16:creationId xmlns:a16="http://schemas.microsoft.com/office/drawing/2014/main" id="{3CB9B571-D96D-538E-6A8F-113C2CA2741C}"/>
                      </a:ext>
                    </a:extLst>
                  </p:cNvPr>
                  <p:cNvSpPr/>
                  <p:nvPr/>
                </p:nvSpPr>
                <p:spPr>
                  <a:xfrm>
                    <a:off x="7969672" y="2750741"/>
                    <a:ext cx="1993582" cy="3810"/>
                  </a:xfrm>
                  <a:custGeom>
                    <a:avLst/>
                    <a:gdLst>
                      <a:gd name="connsiteX0" fmla="*/ 1991678 w 1993582"/>
                      <a:gd name="connsiteY0" fmla="*/ 3810 h 3810"/>
                      <a:gd name="connsiteX1" fmla="*/ 1905 w 1993582"/>
                      <a:gd name="connsiteY1" fmla="*/ 3810 h 3810"/>
                      <a:gd name="connsiteX2" fmla="*/ 0 w 1993582"/>
                      <a:gd name="connsiteY2" fmla="*/ 0 h 3810"/>
                      <a:gd name="connsiteX3" fmla="*/ 1993582 w 1993582"/>
                      <a:gd name="connsiteY3" fmla="*/ 0 h 3810"/>
                      <a:gd name="connsiteX4" fmla="*/ 1991678 w 1993582"/>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3582" h="3810">
                        <a:moveTo>
                          <a:pt x="1991678" y="3810"/>
                        </a:moveTo>
                        <a:lnTo>
                          <a:pt x="1905" y="3810"/>
                        </a:lnTo>
                        <a:cubicBezTo>
                          <a:pt x="952" y="2858"/>
                          <a:pt x="0" y="953"/>
                          <a:pt x="0" y="0"/>
                        </a:cubicBezTo>
                        <a:lnTo>
                          <a:pt x="1993582" y="0"/>
                        </a:lnTo>
                        <a:cubicBezTo>
                          <a:pt x="1992630" y="1905"/>
                          <a:pt x="1992630" y="2858"/>
                          <a:pt x="1991678"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0" name="Forma libre: forma 2248">
                    <a:extLst>
                      <a:ext uri="{FF2B5EF4-FFF2-40B4-BE49-F238E27FC236}">
                        <a16:creationId xmlns:a16="http://schemas.microsoft.com/office/drawing/2014/main" id="{ED9A1776-05C4-1062-DB9E-E391B68B88EF}"/>
                      </a:ext>
                    </a:extLst>
                  </p:cNvPr>
                  <p:cNvSpPr/>
                  <p:nvPr/>
                </p:nvSpPr>
                <p:spPr>
                  <a:xfrm>
                    <a:off x="7967767" y="2747884"/>
                    <a:ext cx="1997392" cy="2857"/>
                  </a:xfrm>
                  <a:custGeom>
                    <a:avLst/>
                    <a:gdLst>
                      <a:gd name="connsiteX0" fmla="*/ 1995487 w 1997392"/>
                      <a:gd name="connsiteY0" fmla="*/ 2857 h 2857"/>
                      <a:gd name="connsiteX1" fmla="*/ 1905 w 1997392"/>
                      <a:gd name="connsiteY1" fmla="*/ 2857 h 2857"/>
                      <a:gd name="connsiteX2" fmla="*/ 0 w 1997392"/>
                      <a:gd name="connsiteY2" fmla="*/ 0 h 2857"/>
                      <a:gd name="connsiteX3" fmla="*/ 1997393 w 1997392"/>
                      <a:gd name="connsiteY3" fmla="*/ 0 h 2857"/>
                      <a:gd name="connsiteX4" fmla="*/ 1995487 w 1997392"/>
                      <a:gd name="connsiteY4" fmla="*/ 2857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7392" h="2857">
                        <a:moveTo>
                          <a:pt x="1995487" y="2857"/>
                        </a:moveTo>
                        <a:lnTo>
                          <a:pt x="1905" y="2857"/>
                        </a:lnTo>
                        <a:cubicBezTo>
                          <a:pt x="952" y="1905"/>
                          <a:pt x="952" y="952"/>
                          <a:pt x="0" y="0"/>
                        </a:cubicBezTo>
                        <a:lnTo>
                          <a:pt x="1997393" y="0"/>
                        </a:lnTo>
                        <a:cubicBezTo>
                          <a:pt x="1996440" y="952"/>
                          <a:pt x="1996440" y="1905"/>
                          <a:pt x="1995487" y="2857"/>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1" name="Forma libre: forma 2249">
                    <a:extLst>
                      <a:ext uri="{FF2B5EF4-FFF2-40B4-BE49-F238E27FC236}">
                        <a16:creationId xmlns:a16="http://schemas.microsoft.com/office/drawing/2014/main" id="{5F2BFF37-BEBF-0C13-55EC-C85A1E5B5BBD}"/>
                      </a:ext>
                    </a:extLst>
                  </p:cNvPr>
                  <p:cNvSpPr/>
                  <p:nvPr/>
                </p:nvSpPr>
                <p:spPr>
                  <a:xfrm>
                    <a:off x="7965862" y="2745026"/>
                    <a:ext cx="2000250" cy="2857"/>
                  </a:xfrm>
                  <a:custGeom>
                    <a:avLst/>
                    <a:gdLst>
                      <a:gd name="connsiteX0" fmla="*/ 1999298 w 2000250"/>
                      <a:gd name="connsiteY0" fmla="*/ 2858 h 2857"/>
                      <a:gd name="connsiteX1" fmla="*/ 1905 w 2000250"/>
                      <a:gd name="connsiteY1" fmla="*/ 2858 h 2857"/>
                      <a:gd name="connsiteX2" fmla="*/ 0 w 2000250"/>
                      <a:gd name="connsiteY2" fmla="*/ 0 h 2857"/>
                      <a:gd name="connsiteX3" fmla="*/ 2000250 w 2000250"/>
                      <a:gd name="connsiteY3" fmla="*/ 0 h 2857"/>
                      <a:gd name="connsiteX4" fmla="*/ 1999298 w 2000250"/>
                      <a:gd name="connsiteY4" fmla="*/ 2858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250" h="2857">
                        <a:moveTo>
                          <a:pt x="1999298" y="2858"/>
                        </a:moveTo>
                        <a:lnTo>
                          <a:pt x="1905" y="2858"/>
                        </a:lnTo>
                        <a:cubicBezTo>
                          <a:pt x="952" y="1905"/>
                          <a:pt x="952" y="953"/>
                          <a:pt x="0" y="0"/>
                        </a:cubicBezTo>
                        <a:lnTo>
                          <a:pt x="2000250" y="0"/>
                        </a:lnTo>
                        <a:cubicBezTo>
                          <a:pt x="2000250" y="953"/>
                          <a:pt x="2000250" y="1905"/>
                          <a:pt x="1999298" y="285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2" name="Forma libre: forma 2250">
                    <a:extLst>
                      <a:ext uri="{FF2B5EF4-FFF2-40B4-BE49-F238E27FC236}">
                        <a16:creationId xmlns:a16="http://schemas.microsoft.com/office/drawing/2014/main" id="{183B08B6-E5A2-77AA-A328-6FA5BFBDA9F7}"/>
                      </a:ext>
                    </a:extLst>
                  </p:cNvPr>
                  <p:cNvSpPr/>
                  <p:nvPr/>
                </p:nvSpPr>
                <p:spPr>
                  <a:xfrm>
                    <a:off x="7964910" y="2744074"/>
                    <a:ext cx="2002155" cy="952"/>
                  </a:xfrm>
                  <a:custGeom>
                    <a:avLst/>
                    <a:gdLst>
                      <a:gd name="connsiteX0" fmla="*/ 2001203 w 2002155"/>
                      <a:gd name="connsiteY0" fmla="*/ 953 h 952"/>
                      <a:gd name="connsiteX1" fmla="*/ 952 w 2002155"/>
                      <a:gd name="connsiteY1" fmla="*/ 953 h 952"/>
                      <a:gd name="connsiteX2" fmla="*/ 0 w 2002155"/>
                      <a:gd name="connsiteY2" fmla="*/ 0 h 952"/>
                      <a:gd name="connsiteX3" fmla="*/ 2002155 w 2002155"/>
                      <a:gd name="connsiteY3" fmla="*/ 0 h 952"/>
                      <a:gd name="connsiteX4" fmla="*/ 2001203 w 2002155"/>
                      <a:gd name="connsiteY4" fmla="*/ 953 h 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2155" h="952">
                        <a:moveTo>
                          <a:pt x="2001203" y="953"/>
                        </a:moveTo>
                        <a:lnTo>
                          <a:pt x="952" y="953"/>
                        </a:lnTo>
                        <a:cubicBezTo>
                          <a:pt x="952" y="0"/>
                          <a:pt x="0" y="0"/>
                          <a:pt x="0" y="0"/>
                        </a:cubicBezTo>
                        <a:lnTo>
                          <a:pt x="2002155" y="0"/>
                        </a:lnTo>
                        <a:cubicBezTo>
                          <a:pt x="2002155" y="0"/>
                          <a:pt x="2002155" y="953"/>
                          <a:pt x="2001203" y="95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3" name="Forma libre: forma 2251">
                    <a:extLst>
                      <a:ext uri="{FF2B5EF4-FFF2-40B4-BE49-F238E27FC236}">
                        <a16:creationId xmlns:a16="http://schemas.microsoft.com/office/drawing/2014/main" id="{9BD0E35A-4985-59BA-FC26-CB06C4CCBCC6}"/>
                      </a:ext>
                    </a:extLst>
                  </p:cNvPr>
                  <p:cNvSpPr/>
                  <p:nvPr/>
                </p:nvSpPr>
                <p:spPr>
                  <a:xfrm>
                    <a:off x="7965862" y="2744074"/>
                    <a:ext cx="2001202" cy="9525"/>
                  </a:xfrm>
                  <a:custGeom>
                    <a:avLst/>
                    <a:gdLst>
                      <a:gd name="connsiteX0" fmla="*/ 2001203 w 2001202"/>
                      <a:gd name="connsiteY0" fmla="*/ 0 h 9525"/>
                      <a:gd name="connsiteX1" fmla="*/ 0 w 2001202"/>
                      <a:gd name="connsiteY1" fmla="*/ 0 h 9525"/>
                      <a:gd name="connsiteX2" fmla="*/ 0 w 2001202"/>
                      <a:gd name="connsiteY2" fmla="*/ 0 h 9525"/>
                      <a:gd name="connsiteX3" fmla="*/ 2001203 w 2001202"/>
                      <a:gd name="connsiteY3" fmla="*/ 0 h 9525"/>
                      <a:gd name="connsiteX4" fmla="*/ 2001203 w 2001202"/>
                      <a:gd name="connsiteY4" fmla="*/ 0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202" h="9525">
                        <a:moveTo>
                          <a:pt x="2001203" y="0"/>
                        </a:moveTo>
                        <a:lnTo>
                          <a:pt x="0" y="0"/>
                        </a:lnTo>
                        <a:lnTo>
                          <a:pt x="0" y="0"/>
                        </a:lnTo>
                        <a:lnTo>
                          <a:pt x="2001203" y="0"/>
                        </a:lnTo>
                        <a:lnTo>
                          <a:pt x="2001203" y="0"/>
                        </a:ln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pic>
          <p:nvPicPr>
            <p:cNvPr id="750" name="Gráfico 2218">
              <a:extLst>
                <a:ext uri="{FF2B5EF4-FFF2-40B4-BE49-F238E27FC236}">
                  <a16:creationId xmlns:a16="http://schemas.microsoft.com/office/drawing/2014/main" id="{F5C5347A-253D-C879-4238-284F760C74C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92158" y="3352193"/>
              <a:ext cx="2127921" cy="1868664"/>
            </a:xfrm>
            <a:prstGeom prst="rect">
              <a:avLst/>
            </a:prstGeom>
          </p:spPr>
        </p:pic>
        <p:sp>
          <p:nvSpPr>
            <p:cNvPr id="751" name="Forma libre: forma 2219">
              <a:extLst>
                <a:ext uri="{FF2B5EF4-FFF2-40B4-BE49-F238E27FC236}">
                  <a16:creationId xmlns:a16="http://schemas.microsoft.com/office/drawing/2014/main" id="{122D5B2A-0567-DACA-5351-6C5DF1CD1748}"/>
                </a:ext>
              </a:extLst>
            </p:cNvPr>
            <p:cNvSpPr/>
            <p:nvPr/>
          </p:nvSpPr>
          <p:spPr>
            <a:xfrm>
              <a:off x="1753547" y="3417974"/>
              <a:ext cx="1975354" cy="1711938"/>
            </a:xfrm>
            <a:custGeom>
              <a:avLst/>
              <a:gdLst>
                <a:gd name="connsiteX0" fmla="*/ 2804160 w 3738562"/>
                <a:gd name="connsiteY0" fmla="*/ 0 h 3238500"/>
                <a:gd name="connsiteX1" fmla="*/ 3738563 w 3738562"/>
                <a:gd name="connsiteY1" fmla="*/ 1619250 h 3238500"/>
                <a:gd name="connsiteX2" fmla="*/ 2804160 w 3738562"/>
                <a:gd name="connsiteY2" fmla="*/ 3238500 h 3238500"/>
                <a:gd name="connsiteX3" fmla="*/ 934403 w 3738562"/>
                <a:gd name="connsiteY3" fmla="*/ 3238500 h 3238500"/>
                <a:gd name="connsiteX4" fmla="*/ 0 w 3738562"/>
                <a:gd name="connsiteY4" fmla="*/ 1619250 h 3238500"/>
                <a:gd name="connsiteX5" fmla="*/ 934403 w 3738562"/>
                <a:gd name="connsiteY5" fmla="*/ 0 h 3238500"/>
                <a:gd name="connsiteX6" fmla="*/ 2804160 w 3738562"/>
                <a:gd name="connsiteY6" fmla="*/ 0 h 3238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8562" h="3238500">
                  <a:moveTo>
                    <a:pt x="2804160" y="0"/>
                  </a:moveTo>
                  <a:cubicBezTo>
                    <a:pt x="3105150" y="521017"/>
                    <a:pt x="3438525" y="1098233"/>
                    <a:pt x="3738563" y="1619250"/>
                  </a:cubicBezTo>
                  <a:cubicBezTo>
                    <a:pt x="3437573" y="2140268"/>
                    <a:pt x="3104198" y="2717483"/>
                    <a:pt x="2804160" y="3238500"/>
                  </a:cubicBezTo>
                  <a:cubicBezTo>
                    <a:pt x="2203133" y="3238500"/>
                    <a:pt x="1535430" y="3238500"/>
                    <a:pt x="934403" y="3238500"/>
                  </a:cubicBezTo>
                  <a:cubicBezTo>
                    <a:pt x="633413" y="2717483"/>
                    <a:pt x="300038" y="2140268"/>
                    <a:pt x="0" y="1619250"/>
                  </a:cubicBezTo>
                  <a:cubicBezTo>
                    <a:pt x="300038" y="1098233"/>
                    <a:pt x="633413" y="521017"/>
                    <a:pt x="934403" y="0"/>
                  </a:cubicBezTo>
                  <a:cubicBezTo>
                    <a:pt x="1535430" y="0"/>
                    <a:pt x="2203133" y="0"/>
                    <a:pt x="2804160" y="0"/>
                  </a:cubicBezTo>
                  <a:close/>
                </a:path>
              </a:pathLst>
            </a:custGeom>
            <a:grpFill/>
            <a:ln w="9525" cap="flat">
              <a:solidFill>
                <a:srgbClr val="2B72AA"/>
              </a:solidFill>
              <a:prstDash val="solid"/>
              <a:miter/>
            </a:ln>
            <a:effectLst/>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9" name="Grupo 2045">
            <a:extLst>
              <a:ext uri="{FF2B5EF4-FFF2-40B4-BE49-F238E27FC236}">
                <a16:creationId xmlns:a16="http://schemas.microsoft.com/office/drawing/2014/main" id="{158148EB-0253-2D4A-8B1E-063E15B5C0DC}"/>
              </a:ext>
            </a:extLst>
          </p:cNvPr>
          <p:cNvGrpSpPr/>
          <p:nvPr/>
        </p:nvGrpSpPr>
        <p:grpSpPr>
          <a:xfrm>
            <a:off x="9245675" y="-3323237"/>
            <a:ext cx="2946325" cy="2691508"/>
            <a:chOff x="1580220" y="3278027"/>
            <a:chExt cx="2326048" cy="2011680"/>
          </a:xfrm>
        </p:grpSpPr>
        <p:pic>
          <p:nvPicPr>
            <p:cNvPr id="747" name="Gráfico 2046">
              <a:extLst>
                <a:ext uri="{FF2B5EF4-FFF2-40B4-BE49-F238E27FC236}">
                  <a16:creationId xmlns:a16="http://schemas.microsoft.com/office/drawing/2014/main" id="{F12F0ADC-CFB9-EBF3-AC46-2DFB2FBD98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80220" y="3278027"/>
              <a:ext cx="2326048" cy="2011680"/>
            </a:xfrm>
            <a:prstGeom prst="rect">
              <a:avLst/>
            </a:prstGeom>
          </p:spPr>
        </p:pic>
        <p:pic>
          <p:nvPicPr>
            <p:cNvPr id="748" name="Gráfico 2047">
              <a:extLst>
                <a:ext uri="{FF2B5EF4-FFF2-40B4-BE49-F238E27FC236}">
                  <a16:creationId xmlns:a16="http://schemas.microsoft.com/office/drawing/2014/main" id="{3D34C4D4-F634-ED80-F725-54FB3A348D72}"/>
                </a:ext>
              </a:extLst>
            </p:cNvPr>
            <p:cNvPicPr>
              <a:picLocks noChangeAspect="1"/>
            </p:cNvPicPr>
            <p:nvPr/>
          </p:nvPicPr>
          <p:blipFill>
            <a:blip r:embed="rId3">
              <a:extLst>
                <a:ext uri="{96DAC541-7B7A-43D3-8B79-37D633B846F1}">
                  <asvg:svgBlip xmlns:asvg="http://schemas.microsoft.com/office/drawing/2016/SVG/main" r:embed="rId5"/>
                </a:ext>
              </a:extLst>
            </a:blip>
            <a:stretch>
              <a:fillRect/>
            </a:stretch>
          </p:blipFill>
          <p:spPr>
            <a:xfrm>
              <a:off x="1634054" y="3321643"/>
              <a:ext cx="2220319" cy="1920240"/>
            </a:xfrm>
            <a:prstGeom prst="rect">
              <a:avLst/>
            </a:prstGeom>
          </p:spPr>
        </p:pic>
      </p:grpSp>
      <p:grpSp>
        <p:nvGrpSpPr>
          <p:cNvPr id="10" name="Grupo 2048">
            <a:extLst>
              <a:ext uri="{FF2B5EF4-FFF2-40B4-BE49-F238E27FC236}">
                <a16:creationId xmlns:a16="http://schemas.microsoft.com/office/drawing/2014/main" id="{0D701C33-52CF-77E0-2040-95B589C581E6}"/>
              </a:ext>
            </a:extLst>
          </p:cNvPr>
          <p:cNvGrpSpPr/>
          <p:nvPr/>
        </p:nvGrpSpPr>
        <p:grpSpPr>
          <a:xfrm>
            <a:off x="9391032" y="-3217393"/>
            <a:ext cx="2697453" cy="2500161"/>
            <a:chOff x="1690509" y="3352193"/>
            <a:chExt cx="2129570" cy="1868664"/>
          </a:xfrm>
          <a:solidFill>
            <a:schemeClr val="accent2"/>
          </a:solidFill>
        </p:grpSpPr>
        <p:grpSp>
          <p:nvGrpSpPr>
            <p:cNvPr id="585" name="Grupo 2049">
              <a:extLst>
                <a:ext uri="{FF2B5EF4-FFF2-40B4-BE49-F238E27FC236}">
                  <a16:creationId xmlns:a16="http://schemas.microsoft.com/office/drawing/2014/main" id="{F86D5E58-852C-7F42-E40E-E4466134C0DA}"/>
                </a:ext>
              </a:extLst>
            </p:cNvPr>
            <p:cNvGrpSpPr/>
            <p:nvPr/>
          </p:nvGrpSpPr>
          <p:grpSpPr>
            <a:xfrm>
              <a:off x="1690509" y="3364799"/>
              <a:ext cx="2109854" cy="1828980"/>
              <a:chOff x="6964785" y="2744074"/>
              <a:chExt cx="4004309" cy="3468052"/>
            </a:xfrm>
            <a:grpFill/>
          </p:grpSpPr>
          <p:grpSp>
            <p:nvGrpSpPr>
              <p:cNvPr id="588" name="Gráfico 436">
                <a:extLst>
                  <a:ext uri="{FF2B5EF4-FFF2-40B4-BE49-F238E27FC236}">
                    <a16:creationId xmlns:a16="http://schemas.microsoft.com/office/drawing/2014/main" id="{716E7C6E-5140-CA64-249C-30F2A6B7ECE2}"/>
                  </a:ext>
                </a:extLst>
              </p:cNvPr>
              <p:cNvGrpSpPr/>
              <p:nvPr/>
            </p:nvGrpSpPr>
            <p:grpSpPr>
              <a:xfrm>
                <a:off x="7965862" y="6096874"/>
                <a:ext cx="2001202" cy="115252"/>
                <a:chOff x="7965862" y="6096874"/>
                <a:chExt cx="2001202" cy="115252"/>
              </a:xfrm>
              <a:grpFill/>
            </p:grpSpPr>
            <p:sp>
              <p:nvSpPr>
                <p:cNvPr id="722" name="Forma libre: forma 2186">
                  <a:extLst>
                    <a:ext uri="{FF2B5EF4-FFF2-40B4-BE49-F238E27FC236}">
                      <a16:creationId xmlns:a16="http://schemas.microsoft.com/office/drawing/2014/main" id="{9B6F48F0-5083-E460-AC89-3F6C93669AE1}"/>
                    </a:ext>
                  </a:extLst>
                </p:cNvPr>
                <p:cNvSpPr/>
                <p:nvPr/>
              </p:nvSpPr>
              <p:spPr>
                <a:xfrm>
                  <a:off x="7965862" y="6096874"/>
                  <a:ext cx="2001202" cy="114300"/>
                </a:xfrm>
                <a:custGeom>
                  <a:avLst/>
                  <a:gdLst>
                    <a:gd name="connsiteX0" fmla="*/ 1935480 w 2001202"/>
                    <a:gd name="connsiteY0" fmla="*/ 0 h 114300"/>
                    <a:gd name="connsiteX1" fmla="*/ 2001203 w 2001202"/>
                    <a:gd name="connsiteY1" fmla="*/ 114300 h 114300"/>
                    <a:gd name="connsiteX2" fmla="*/ 0 w 2001202"/>
                    <a:gd name="connsiteY2" fmla="*/ 114300 h 114300"/>
                    <a:gd name="connsiteX3" fmla="*/ 65723 w 2001202"/>
                    <a:gd name="connsiteY3" fmla="*/ 0 h 114300"/>
                    <a:gd name="connsiteX4" fmla="*/ 1935480 w 2001202"/>
                    <a:gd name="connsiteY4" fmla="*/ 0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202" h="114300">
                      <a:moveTo>
                        <a:pt x="1935480" y="0"/>
                      </a:moveTo>
                      <a:cubicBezTo>
                        <a:pt x="1971675" y="62865"/>
                        <a:pt x="2001203" y="114300"/>
                        <a:pt x="2001203" y="114300"/>
                      </a:cubicBezTo>
                      <a:lnTo>
                        <a:pt x="0" y="114300"/>
                      </a:lnTo>
                      <a:cubicBezTo>
                        <a:pt x="0" y="114300"/>
                        <a:pt x="29527" y="62865"/>
                        <a:pt x="65723" y="0"/>
                      </a:cubicBezTo>
                      <a:cubicBezTo>
                        <a:pt x="65723" y="0"/>
                        <a:pt x="1935480" y="0"/>
                        <a:pt x="1935480" y="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23" name="Gráfico 436">
                  <a:extLst>
                    <a:ext uri="{FF2B5EF4-FFF2-40B4-BE49-F238E27FC236}">
                      <a16:creationId xmlns:a16="http://schemas.microsoft.com/office/drawing/2014/main" id="{E9D133FD-6A4A-F5F7-82C4-EFF5FF9466CA}"/>
                    </a:ext>
                  </a:extLst>
                </p:cNvPr>
                <p:cNvGrpSpPr/>
                <p:nvPr/>
              </p:nvGrpSpPr>
              <p:grpSpPr>
                <a:xfrm>
                  <a:off x="7965862" y="6096874"/>
                  <a:ext cx="2001202" cy="115252"/>
                  <a:chOff x="7965862" y="6096874"/>
                  <a:chExt cx="2001202" cy="115252"/>
                </a:xfrm>
                <a:grpFill/>
              </p:grpSpPr>
              <p:sp>
                <p:nvSpPr>
                  <p:cNvPr id="724" name="Forma libre: forma 2188">
                    <a:extLst>
                      <a:ext uri="{FF2B5EF4-FFF2-40B4-BE49-F238E27FC236}">
                        <a16:creationId xmlns:a16="http://schemas.microsoft.com/office/drawing/2014/main" id="{10E96D48-11ED-50D0-085F-18F7E0F0E9D9}"/>
                      </a:ext>
                    </a:extLst>
                  </p:cNvPr>
                  <p:cNvSpPr/>
                  <p:nvPr/>
                </p:nvSpPr>
                <p:spPr>
                  <a:xfrm>
                    <a:off x="8031585" y="6096874"/>
                    <a:ext cx="1870709" cy="952"/>
                  </a:xfrm>
                  <a:custGeom>
                    <a:avLst/>
                    <a:gdLst>
                      <a:gd name="connsiteX0" fmla="*/ 0 w 1870709"/>
                      <a:gd name="connsiteY0" fmla="*/ 0 h 952"/>
                      <a:gd name="connsiteX1" fmla="*/ 1869757 w 1870709"/>
                      <a:gd name="connsiteY1" fmla="*/ 0 h 952"/>
                      <a:gd name="connsiteX2" fmla="*/ 1870710 w 1870709"/>
                      <a:gd name="connsiteY2" fmla="*/ 953 h 952"/>
                      <a:gd name="connsiteX3" fmla="*/ 0 w 1870709"/>
                      <a:gd name="connsiteY3" fmla="*/ 0 h 952"/>
                      <a:gd name="connsiteX4" fmla="*/ 0 w 1870709"/>
                      <a:gd name="connsiteY4" fmla="*/ 0 h 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709" h="952">
                        <a:moveTo>
                          <a:pt x="0" y="0"/>
                        </a:moveTo>
                        <a:lnTo>
                          <a:pt x="1869757" y="0"/>
                        </a:lnTo>
                        <a:cubicBezTo>
                          <a:pt x="1869757" y="0"/>
                          <a:pt x="1869757" y="953"/>
                          <a:pt x="1870710" y="953"/>
                        </a:cubicBezTo>
                        <a:lnTo>
                          <a:pt x="0" y="0"/>
                        </a:lnTo>
                        <a:cubicBezTo>
                          <a:pt x="0" y="953"/>
                          <a:pt x="0" y="0"/>
                          <a:pt x="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5" name="Forma libre: forma 2189">
                    <a:extLst>
                      <a:ext uri="{FF2B5EF4-FFF2-40B4-BE49-F238E27FC236}">
                        <a16:creationId xmlns:a16="http://schemas.microsoft.com/office/drawing/2014/main" id="{CB71D99C-2F74-16AE-963E-262052597EB1}"/>
                      </a:ext>
                    </a:extLst>
                  </p:cNvPr>
                  <p:cNvSpPr/>
                  <p:nvPr/>
                </p:nvSpPr>
                <p:spPr>
                  <a:xfrm>
                    <a:off x="8027774" y="6097826"/>
                    <a:ext cx="1875472" cy="3809"/>
                  </a:xfrm>
                  <a:custGeom>
                    <a:avLst/>
                    <a:gdLst>
                      <a:gd name="connsiteX0" fmla="*/ 2858 w 1875472"/>
                      <a:gd name="connsiteY0" fmla="*/ 0 h 3809"/>
                      <a:gd name="connsiteX1" fmla="*/ 1873567 w 1875472"/>
                      <a:gd name="connsiteY1" fmla="*/ 0 h 3809"/>
                      <a:gd name="connsiteX2" fmla="*/ 1875473 w 1875472"/>
                      <a:gd name="connsiteY2" fmla="*/ 3810 h 3809"/>
                      <a:gd name="connsiteX3" fmla="*/ 0 w 1875472"/>
                      <a:gd name="connsiteY3" fmla="*/ 3810 h 3809"/>
                      <a:gd name="connsiteX4" fmla="*/ 2858 w 1875472"/>
                      <a:gd name="connsiteY4" fmla="*/ 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472" h="3809">
                        <a:moveTo>
                          <a:pt x="2858" y="0"/>
                        </a:moveTo>
                        <a:lnTo>
                          <a:pt x="1873567" y="0"/>
                        </a:lnTo>
                        <a:cubicBezTo>
                          <a:pt x="1874520" y="953"/>
                          <a:pt x="1875473" y="2857"/>
                          <a:pt x="1875473" y="3810"/>
                        </a:cubicBezTo>
                        <a:lnTo>
                          <a:pt x="0" y="3810"/>
                        </a:lnTo>
                        <a:cubicBezTo>
                          <a:pt x="1905" y="2857"/>
                          <a:pt x="2858" y="953"/>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6" name="Forma libre: forma 2190">
                    <a:extLst>
                      <a:ext uri="{FF2B5EF4-FFF2-40B4-BE49-F238E27FC236}">
                        <a16:creationId xmlns:a16="http://schemas.microsoft.com/office/drawing/2014/main" id="{AEA8A9F7-8D63-1D31-5361-615FC3E2DFCD}"/>
                      </a:ext>
                    </a:extLst>
                  </p:cNvPr>
                  <p:cNvSpPr/>
                  <p:nvPr/>
                </p:nvSpPr>
                <p:spPr>
                  <a:xfrm>
                    <a:off x="8026822" y="6101636"/>
                    <a:ext cx="1879282" cy="3809"/>
                  </a:xfrm>
                  <a:custGeom>
                    <a:avLst/>
                    <a:gdLst>
                      <a:gd name="connsiteX0" fmla="*/ 1905 w 1879282"/>
                      <a:gd name="connsiteY0" fmla="*/ 0 h 3809"/>
                      <a:gd name="connsiteX1" fmla="*/ 1877378 w 1879282"/>
                      <a:gd name="connsiteY1" fmla="*/ 0 h 3809"/>
                      <a:gd name="connsiteX2" fmla="*/ 1879282 w 1879282"/>
                      <a:gd name="connsiteY2" fmla="*/ 3810 h 3809"/>
                      <a:gd name="connsiteX3" fmla="*/ 0 w 1879282"/>
                      <a:gd name="connsiteY3" fmla="*/ 3810 h 3809"/>
                      <a:gd name="connsiteX4" fmla="*/ 1905 w 1879282"/>
                      <a:gd name="connsiteY4" fmla="*/ 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282" h="3809">
                        <a:moveTo>
                          <a:pt x="1905" y="0"/>
                        </a:moveTo>
                        <a:lnTo>
                          <a:pt x="1877378" y="0"/>
                        </a:lnTo>
                        <a:cubicBezTo>
                          <a:pt x="1878330" y="953"/>
                          <a:pt x="1879282" y="2857"/>
                          <a:pt x="1879282" y="3810"/>
                        </a:cubicBezTo>
                        <a:lnTo>
                          <a:pt x="0" y="3810"/>
                        </a:lnTo>
                        <a:cubicBezTo>
                          <a:pt x="0" y="2857"/>
                          <a:pt x="952" y="1905"/>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7" name="Forma libre: forma 2191">
                    <a:extLst>
                      <a:ext uri="{FF2B5EF4-FFF2-40B4-BE49-F238E27FC236}">
                        <a16:creationId xmlns:a16="http://schemas.microsoft.com/office/drawing/2014/main" id="{84ADC05A-83EB-E240-0063-5458AF32CFA5}"/>
                      </a:ext>
                    </a:extLst>
                  </p:cNvPr>
                  <p:cNvSpPr/>
                  <p:nvPr/>
                </p:nvSpPr>
                <p:spPr>
                  <a:xfrm>
                    <a:off x="8024917" y="6106399"/>
                    <a:ext cx="1884045" cy="2857"/>
                  </a:xfrm>
                  <a:custGeom>
                    <a:avLst/>
                    <a:gdLst>
                      <a:gd name="connsiteX0" fmla="*/ 1905 w 1884045"/>
                      <a:gd name="connsiteY0" fmla="*/ 0 h 2857"/>
                      <a:gd name="connsiteX1" fmla="*/ 1882140 w 1884045"/>
                      <a:gd name="connsiteY1" fmla="*/ 0 h 2857"/>
                      <a:gd name="connsiteX2" fmla="*/ 1884045 w 1884045"/>
                      <a:gd name="connsiteY2" fmla="*/ 2857 h 2857"/>
                      <a:gd name="connsiteX3" fmla="*/ 0 w 1884045"/>
                      <a:gd name="connsiteY3" fmla="*/ 2857 h 2857"/>
                      <a:gd name="connsiteX4" fmla="*/ 1905 w 1884045"/>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4045" h="2857">
                        <a:moveTo>
                          <a:pt x="1905" y="0"/>
                        </a:moveTo>
                        <a:lnTo>
                          <a:pt x="1882140" y="0"/>
                        </a:lnTo>
                        <a:cubicBezTo>
                          <a:pt x="1883093" y="953"/>
                          <a:pt x="1883093" y="1905"/>
                          <a:pt x="1884045" y="2857"/>
                        </a:cubicBezTo>
                        <a:lnTo>
                          <a:pt x="0" y="2857"/>
                        </a:lnTo>
                        <a:cubicBezTo>
                          <a:pt x="0" y="1905"/>
                          <a:pt x="952"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8" name="Forma libre: forma 2192">
                    <a:extLst>
                      <a:ext uri="{FF2B5EF4-FFF2-40B4-BE49-F238E27FC236}">
                        <a16:creationId xmlns:a16="http://schemas.microsoft.com/office/drawing/2014/main" id="{7F611D53-0BCE-22AA-0442-03B4198775C4}"/>
                      </a:ext>
                    </a:extLst>
                  </p:cNvPr>
                  <p:cNvSpPr/>
                  <p:nvPr/>
                </p:nvSpPr>
                <p:spPr>
                  <a:xfrm>
                    <a:off x="8023012" y="6109256"/>
                    <a:ext cx="1887854" cy="2857"/>
                  </a:xfrm>
                  <a:custGeom>
                    <a:avLst/>
                    <a:gdLst>
                      <a:gd name="connsiteX0" fmla="*/ 1905 w 1887854"/>
                      <a:gd name="connsiteY0" fmla="*/ 0 h 2857"/>
                      <a:gd name="connsiteX1" fmla="*/ 1885950 w 1887854"/>
                      <a:gd name="connsiteY1" fmla="*/ 0 h 2857"/>
                      <a:gd name="connsiteX2" fmla="*/ 1887855 w 1887854"/>
                      <a:gd name="connsiteY2" fmla="*/ 2858 h 2857"/>
                      <a:gd name="connsiteX3" fmla="*/ 0 w 1887854"/>
                      <a:gd name="connsiteY3" fmla="*/ 2858 h 2857"/>
                      <a:gd name="connsiteX4" fmla="*/ 1905 w 1887854"/>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7854" h="2857">
                        <a:moveTo>
                          <a:pt x="1905" y="0"/>
                        </a:moveTo>
                        <a:lnTo>
                          <a:pt x="1885950" y="0"/>
                        </a:lnTo>
                        <a:cubicBezTo>
                          <a:pt x="1886903" y="953"/>
                          <a:pt x="1886903" y="1905"/>
                          <a:pt x="1887855" y="2858"/>
                        </a:cubicBezTo>
                        <a:lnTo>
                          <a:pt x="0" y="2858"/>
                        </a:lnTo>
                        <a:cubicBezTo>
                          <a:pt x="0" y="1905"/>
                          <a:pt x="952"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9" name="Forma libre: forma 2193">
                    <a:extLst>
                      <a:ext uri="{FF2B5EF4-FFF2-40B4-BE49-F238E27FC236}">
                        <a16:creationId xmlns:a16="http://schemas.microsoft.com/office/drawing/2014/main" id="{9BC74E18-E377-A1ED-CE40-D1E42D1DE51A}"/>
                      </a:ext>
                    </a:extLst>
                  </p:cNvPr>
                  <p:cNvSpPr/>
                  <p:nvPr/>
                </p:nvSpPr>
                <p:spPr>
                  <a:xfrm>
                    <a:off x="8021107" y="6112114"/>
                    <a:ext cx="1891664" cy="2857"/>
                  </a:xfrm>
                  <a:custGeom>
                    <a:avLst/>
                    <a:gdLst>
                      <a:gd name="connsiteX0" fmla="*/ 1905 w 1891664"/>
                      <a:gd name="connsiteY0" fmla="*/ 0 h 2857"/>
                      <a:gd name="connsiteX1" fmla="*/ 1889760 w 1891664"/>
                      <a:gd name="connsiteY1" fmla="*/ 0 h 2857"/>
                      <a:gd name="connsiteX2" fmla="*/ 1891665 w 1891664"/>
                      <a:gd name="connsiteY2" fmla="*/ 2857 h 2857"/>
                      <a:gd name="connsiteX3" fmla="*/ 0 w 1891664"/>
                      <a:gd name="connsiteY3" fmla="*/ 2857 h 2857"/>
                      <a:gd name="connsiteX4" fmla="*/ 1905 w 1891664"/>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1664" h="2857">
                        <a:moveTo>
                          <a:pt x="1905" y="0"/>
                        </a:moveTo>
                        <a:lnTo>
                          <a:pt x="1889760" y="0"/>
                        </a:lnTo>
                        <a:cubicBezTo>
                          <a:pt x="1890712" y="953"/>
                          <a:pt x="1890712" y="1905"/>
                          <a:pt x="1891665" y="2857"/>
                        </a:cubicBezTo>
                        <a:lnTo>
                          <a:pt x="0" y="2857"/>
                        </a:lnTo>
                        <a:cubicBezTo>
                          <a:pt x="0" y="2857"/>
                          <a:pt x="952"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0" name="Forma libre: forma 2194">
                    <a:extLst>
                      <a:ext uri="{FF2B5EF4-FFF2-40B4-BE49-F238E27FC236}">
                        <a16:creationId xmlns:a16="http://schemas.microsoft.com/office/drawing/2014/main" id="{2BC80278-4A24-C201-03B4-C9414342417B}"/>
                      </a:ext>
                    </a:extLst>
                  </p:cNvPr>
                  <p:cNvSpPr/>
                  <p:nvPr/>
                </p:nvSpPr>
                <p:spPr>
                  <a:xfrm>
                    <a:off x="8019202" y="6115924"/>
                    <a:ext cx="1895475" cy="2857"/>
                  </a:xfrm>
                  <a:custGeom>
                    <a:avLst/>
                    <a:gdLst>
                      <a:gd name="connsiteX0" fmla="*/ 1905 w 1895475"/>
                      <a:gd name="connsiteY0" fmla="*/ 0 h 2857"/>
                      <a:gd name="connsiteX1" fmla="*/ 1893570 w 1895475"/>
                      <a:gd name="connsiteY1" fmla="*/ 0 h 2857"/>
                      <a:gd name="connsiteX2" fmla="*/ 1895475 w 1895475"/>
                      <a:gd name="connsiteY2" fmla="*/ 2857 h 2857"/>
                      <a:gd name="connsiteX3" fmla="*/ 0 w 1895475"/>
                      <a:gd name="connsiteY3" fmla="*/ 2857 h 2857"/>
                      <a:gd name="connsiteX4" fmla="*/ 1905 w 1895475"/>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475" h="2857">
                        <a:moveTo>
                          <a:pt x="1905" y="0"/>
                        </a:moveTo>
                        <a:lnTo>
                          <a:pt x="1893570" y="0"/>
                        </a:lnTo>
                        <a:cubicBezTo>
                          <a:pt x="1894523" y="953"/>
                          <a:pt x="1894523" y="1905"/>
                          <a:pt x="1895475" y="2857"/>
                        </a:cubicBezTo>
                        <a:lnTo>
                          <a:pt x="0" y="2857"/>
                        </a:lnTo>
                        <a:cubicBezTo>
                          <a:pt x="953" y="1905"/>
                          <a:pt x="953"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1" name="Forma libre: forma 2195">
                    <a:extLst>
                      <a:ext uri="{FF2B5EF4-FFF2-40B4-BE49-F238E27FC236}">
                        <a16:creationId xmlns:a16="http://schemas.microsoft.com/office/drawing/2014/main" id="{65A4340F-D32F-57D7-ABFD-DA1DA700B2A9}"/>
                      </a:ext>
                    </a:extLst>
                  </p:cNvPr>
                  <p:cNvSpPr/>
                  <p:nvPr/>
                </p:nvSpPr>
                <p:spPr>
                  <a:xfrm>
                    <a:off x="8017297" y="6118781"/>
                    <a:ext cx="1898332" cy="2857"/>
                  </a:xfrm>
                  <a:custGeom>
                    <a:avLst/>
                    <a:gdLst>
                      <a:gd name="connsiteX0" fmla="*/ 1905 w 1898332"/>
                      <a:gd name="connsiteY0" fmla="*/ 0 h 2857"/>
                      <a:gd name="connsiteX1" fmla="*/ 1896428 w 1898332"/>
                      <a:gd name="connsiteY1" fmla="*/ 0 h 2857"/>
                      <a:gd name="connsiteX2" fmla="*/ 1898332 w 1898332"/>
                      <a:gd name="connsiteY2" fmla="*/ 2858 h 2857"/>
                      <a:gd name="connsiteX3" fmla="*/ 0 w 1898332"/>
                      <a:gd name="connsiteY3" fmla="*/ 2858 h 2857"/>
                      <a:gd name="connsiteX4" fmla="*/ 1905 w 1898332"/>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2" h="2857">
                        <a:moveTo>
                          <a:pt x="1905" y="0"/>
                        </a:moveTo>
                        <a:lnTo>
                          <a:pt x="1896428" y="0"/>
                        </a:lnTo>
                        <a:cubicBezTo>
                          <a:pt x="1897380" y="953"/>
                          <a:pt x="1897380" y="1905"/>
                          <a:pt x="1898332" y="2858"/>
                        </a:cubicBezTo>
                        <a:lnTo>
                          <a:pt x="0" y="2858"/>
                        </a:lnTo>
                        <a:cubicBezTo>
                          <a:pt x="952" y="1905"/>
                          <a:pt x="952"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2" name="Forma libre: forma 2196">
                    <a:extLst>
                      <a:ext uri="{FF2B5EF4-FFF2-40B4-BE49-F238E27FC236}">
                        <a16:creationId xmlns:a16="http://schemas.microsoft.com/office/drawing/2014/main" id="{018D249D-24E8-A1DF-51C7-C4149B16153D}"/>
                      </a:ext>
                    </a:extLst>
                  </p:cNvPr>
                  <p:cNvSpPr/>
                  <p:nvPr/>
                </p:nvSpPr>
                <p:spPr>
                  <a:xfrm>
                    <a:off x="8015392" y="6121639"/>
                    <a:ext cx="1902142" cy="2857"/>
                  </a:xfrm>
                  <a:custGeom>
                    <a:avLst/>
                    <a:gdLst>
                      <a:gd name="connsiteX0" fmla="*/ 1905 w 1902142"/>
                      <a:gd name="connsiteY0" fmla="*/ 0 h 2857"/>
                      <a:gd name="connsiteX1" fmla="*/ 1900237 w 1902142"/>
                      <a:gd name="connsiteY1" fmla="*/ 0 h 2857"/>
                      <a:gd name="connsiteX2" fmla="*/ 1902143 w 1902142"/>
                      <a:gd name="connsiteY2" fmla="*/ 2857 h 2857"/>
                      <a:gd name="connsiteX3" fmla="*/ 0 w 1902142"/>
                      <a:gd name="connsiteY3" fmla="*/ 2857 h 2857"/>
                      <a:gd name="connsiteX4" fmla="*/ 1905 w 1902142"/>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2142" h="2857">
                        <a:moveTo>
                          <a:pt x="1905" y="0"/>
                        </a:moveTo>
                        <a:lnTo>
                          <a:pt x="1900237" y="0"/>
                        </a:lnTo>
                        <a:cubicBezTo>
                          <a:pt x="1901190" y="953"/>
                          <a:pt x="1901190" y="1905"/>
                          <a:pt x="1902143" y="2857"/>
                        </a:cubicBezTo>
                        <a:lnTo>
                          <a:pt x="0" y="2857"/>
                        </a:lnTo>
                        <a:cubicBezTo>
                          <a:pt x="952" y="1905"/>
                          <a:pt x="1905"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3" name="Forma libre: forma 2197">
                    <a:extLst>
                      <a:ext uri="{FF2B5EF4-FFF2-40B4-BE49-F238E27FC236}">
                        <a16:creationId xmlns:a16="http://schemas.microsoft.com/office/drawing/2014/main" id="{A847FADE-5FA3-E140-7D41-1777FF076494}"/>
                      </a:ext>
                    </a:extLst>
                  </p:cNvPr>
                  <p:cNvSpPr/>
                  <p:nvPr/>
                </p:nvSpPr>
                <p:spPr>
                  <a:xfrm>
                    <a:off x="8014439" y="6124496"/>
                    <a:ext cx="1905000" cy="2857"/>
                  </a:xfrm>
                  <a:custGeom>
                    <a:avLst/>
                    <a:gdLst>
                      <a:gd name="connsiteX0" fmla="*/ 953 w 1905000"/>
                      <a:gd name="connsiteY0" fmla="*/ 0 h 2857"/>
                      <a:gd name="connsiteX1" fmla="*/ 1903095 w 1905000"/>
                      <a:gd name="connsiteY1" fmla="*/ 0 h 2857"/>
                      <a:gd name="connsiteX2" fmla="*/ 1905000 w 1905000"/>
                      <a:gd name="connsiteY2" fmla="*/ 2858 h 2857"/>
                      <a:gd name="connsiteX3" fmla="*/ 0 w 1905000"/>
                      <a:gd name="connsiteY3" fmla="*/ 2858 h 2857"/>
                      <a:gd name="connsiteX4" fmla="*/ 953 w 1905000"/>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0" h="2857">
                        <a:moveTo>
                          <a:pt x="953" y="0"/>
                        </a:moveTo>
                        <a:lnTo>
                          <a:pt x="1903095" y="0"/>
                        </a:lnTo>
                        <a:cubicBezTo>
                          <a:pt x="1904048" y="953"/>
                          <a:pt x="1904048" y="1905"/>
                          <a:pt x="1905000" y="2858"/>
                        </a:cubicBezTo>
                        <a:lnTo>
                          <a:pt x="0" y="2858"/>
                        </a:lnTo>
                        <a:cubicBezTo>
                          <a:pt x="0" y="1905"/>
                          <a:pt x="953" y="953"/>
                          <a:pt x="95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4" name="Forma libre: forma 2198">
                    <a:extLst>
                      <a:ext uri="{FF2B5EF4-FFF2-40B4-BE49-F238E27FC236}">
                        <a16:creationId xmlns:a16="http://schemas.microsoft.com/office/drawing/2014/main" id="{17F48736-D44C-BC80-83F6-1F544C6D0BAC}"/>
                      </a:ext>
                    </a:extLst>
                  </p:cNvPr>
                  <p:cNvSpPr/>
                  <p:nvPr/>
                </p:nvSpPr>
                <p:spPr>
                  <a:xfrm>
                    <a:off x="8012535" y="6127354"/>
                    <a:ext cx="1908809" cy="2857"/>
                  </a:xfrm>
                  <a:custGeom>
                    <a:avLst/>
                    <a:gdLst>
                      <a:gd name="connsiteX0" fmla="*/ 1905 w 1908809"/>
                      <a:gd name="connsiteY0" fmla="*/ 0 h 2857"/>
                      <a:gd name="connsiteX1" fmla="*/ 1906905 w 1908809"/>
                      <a:gd name="connsiteY1" fmla="*/ 0 h 2857"/>
                      <a:gd name="connsiteX2" fmla="*/ 1908810 w 1908809"/>
                      <a:gd name="connsiteY2" fmla="*/ 2857 h 2857"/>
                      <a:gd name="connsiteX3" fmla="*/ 0 w 1908809"/>
                      <a:gd name="connsiteY3" fmla="*/ 2857 h 2857"/>
                      <a:gd name="connsiteX4" fmla="*/ 1905 w 1908809"/>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809" h="2857">
                        <a:moveTo>
                          <a:pt x="1905" y="0"/>
                        </a:moveTo>
                        <a:lnTo>
                          <a:pt x="1906905" y="0"/>
                        </a:lnTo>
                        <a:cubicBezTo>
                          <a:pt x="1907857" y="952"/>
                          <a:pt x="1907857" y="1905"/>
                          <a:pt x="1908810" y="2857"/>
                        </a:cubicBezTo>
                        <a:lnTo>
                          <a:pt x="0" y="2857"/>
                        </a:lnTo>
                        <a:cubicBezTo>
                          <a:pt x="952" y="1905"/>
                          <a:pt x="952" y="952"/>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5" name="Forma libre: forma 2199">
                    <a:extLst>
                      <a:ext uri="{FF2B5EF4-FFF2-40B4-BE49-F238E27FC236}">
                        <a16:creationId xmlns:a16="http://schemas.microsoft.com/office/drawing/2014/main" id="{61BC125B-7253-B7A7-56E1-F07EF5E1EFB3}"/>
                      </a:ext>
                    </a:extLst>
                  </p:cNvPr>
                  <p:cNvSpPr/>
                  <p:nvPr/>
                </p:nvSpPr>
                <p:spPr>
                  <a:xfrm>
                    <a:off x="8010630" y="6130211"/>
                    <a:ext cx="1911667" cy="2857"/>
                  </a:xfrm>
                  <a:custGeom>
                    <a:avLst/>
                    <a:gdLst>
                      <a:gd name="connsiteX0" fmla="*/ 1905 w 1911667"/>
                      <a:gd name="connsiteY0" fmla="*/ 0 h 2857"/>
                      <a:gd name="connsiteX1" fmla="*/ 1909762 w 1911667"/>
                      <a:gd name="connsiteY1" fmla="*/ 0 h 2857"/>
                      <a:gd name="connsiteX2" fmla="*/ 1911668 w 1911667"/>
                      <a:gd name="connsiteY2" fmla="*/ 2857 h 2857"/>
                      <a:gd name="connsiteX3" fmla="*/ 0 w 1911667"/>
                      <a:gd name="connsiteY3" fmla="*/ 2857 h 2857"/>
                      <a:gd name="connsiteX4" fmla="*/ 1905 w 1911667"/>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667" h="2857">
                        <a:moveTo>
                          <a:pt x="1905" y="0"/>
                        </a:moveTo>
                        <a:lnTo>
                          <a:pt x="1909762" y="0"/>
                        </a:lnTo>
                        <a:cubicBezTo>
                          <a:pt x="1910715" y="953"/>
                          <a:pt x="1910715" y="1905"/>
                          <a:pt x="1911668" y="2857"/>
                        </a:cubicBezTo>
                        <a:lnTo>
                          <a:pt x="0" y="2857"/>
                        </a:lnTo>
                        <a:cubicBezTo>
                          <a:pt x="952" y="1905"/>
                          <a:pt x="952"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6" name="Forma libre: forma 2200">
                    <a:extLst>
                      <a:ext uri="{FF2B5EF4-FFF2-40B4-BE49-F238E27FC236}">
                        <a16:creationId xmlns:a16="http://schemas.microsoft.com/office/drawing/2014/main" id="{2154EFA4-73ED-1A8B-424C-4EFA5867E64D}"/>
                      </a:ext>
                    </a:extLst>
                  </p:cNvPr>
                  <p:cNvSpPr/>
                  <p:nvPr/>
                </p:nvSpPr>
                <p:spPr>
                  <a:xfrm>
                    <a:off x="8008724" y="6133068"/>
                    <a:ext cx="1915477" cy="2857"/>
                  </a:xfrm>
                  <a:custGeom>
                    <a:avLst/>
                    <a:gdLst>
                      <a:gd name="connsiteX0" fmla="*/ 1905 w 1915477"/>
                      <a:gd name="connsiteY0" fmla="*/ 0 h 2857"/>
                      <a:gd name="connsiteX1" fmla="*/ 1913573 w 1915477"/>
                      <a:gd name="connsiteY1" fmla="*/ 0 h 2857"/>
                      <a:gd name="connsiteX2" fmla="*/ 1915478 w 1915477"/>
                      <a:gd name="connsiteY2" fmla="*/ 2858 h 2857"/>
                      <a:gd name="connsiteX3" fmla="*/ 0 w 1915477"/>
                      <a:gd name="connsiteY3" fmla="*/ 2858 h 2857"/>
                      <a:gd name="connsiteX4" fmla="*/ 1905 w 1915477"/>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5477" h="2857">
                        <a:moveTo>
                          <a:pt x="1905" y="0"/>
                        </a:moveTo>
                        <a:lnTo>
                          <a:pt x="1913573" y="0"/>
                        </a:lnTo>
                        <a:cubicBezTo>
                          <a:pt x="1914525" y="953"/>
                          <a:pt x="1914525" y="1905"/>
                          <a:pt x="1915478" y="2858"/>
                        </a:cubicBezTo>
                        <a:lnTo>
                          <a:pt x="0" y="2858"/>
                        </a:lnTo>
                        <a:cubicBezTo>
                          <a:pt x="952" y="1905"/>
                          <a:pt x="1905"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7" name="Forma libre: forma 2201">
                    <a:extLst>
                      <a:ext uri="{FF2B5EF4-FFF2-40B4-BE49-F238E27FC236}">
                        <a16:creationId xmlns:a16="http://schemas.microsoft.com/office/drawing/2014/main" id="{21E0A265-7511-268A-874B-1D8891359518}"/>
                      </a:ext>
                    </a:extLst>
                  </p:cNvPr>
                  <p:cNvSpPr/>
                  <p:nvPr/>
                </p:nvSpPr>
                <p:spPr>
                  <a:xfrm>
                    <a:off x="8006820" y="6135926"/>
                    <a:ext cx="1919287" cy="2857"/>
                  </a:xfrm>
                  <a:custGeom>
                    <a:avLst/>
                    <a:gdLst>
                      <a:gd name="connsiteX0" fmla="*/ 1905 w 1919287"/>
                      <a:gd name="connsiteY0" fmla="*/ 0 h 2857"/>
                      <a:gd name="connsiteX1" fmla="*/ 1917383 w 1919287"/>
                      <a:gd name="connsiteY1" fmla="*/ 0 h 2857"/>
                      <a:gd name="connsiteX2" fmla="*/ 1919287 w 1919287"/>
                      <a:gd name="connsiteY2" fmla="*/ 2857 h 2857"/>
                      <a:gd name="connsiteX3" fmla="*/ 0 w 1919287"/>
                      <a:gd name="connsiteY3" fmla="*/ 2857 h 2857"/>
                      <a:gd name="connsiteX4" fmla="*/ 1905 w 1919287"/>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9287" h="2857">
                        <a:moveTo>
                          <a:pt x="1905" y="0"/>
                        </a:moveTo>
                        <a:lnTo>
                          <a:pt x="1917383" y="0"/>
                        </a:lnTo>
                        <a:cubicBezTo>
                          <a:pt x="1918335" y="953"/>
                          <a:pt x="1918335" y="1905"/>
                          <a:pt x="1919287" y="2857"/>
                        </a:cubicBezTo>
                        <a:lnTo>
                          <a:pt x="0" y="2857"/>
                        </a:lnTo>
                        <a:cubicBezTo>
                          <a:pt x="952" y="1905"/>
                          <a:pt x="1905"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8" name="Forma libre: forma 2202">
                    <a:extLst>
                      <a:ext uri="{FF2B5EF4-FFF2-40B4-BE49-F238E27FC236}">
                        <a16:creationId xmlns:a16="http://schemas.microsoft.com/office/drawing/2014/main" id="{EE1F9081-F8FE-3522-867C-D36F6675CB7B}"/>
                      </a:ext>
                    </a:extLst>
                  </p:cNvPr>
                  <p:cNvSpPr/>
                  <p:nvPr/>
                </p:nvSpPr>
                <p:spPr>
                  <a:xfrm>
                    <a:off x="8004914" y="6139736"/>
                    <a:ext cx="1922145" cy="2857"/>
                  </a:xfrm>
                  <a:custGeom>
                    <a:avLst/>
                    <a:gdLst>
                      <a:gd name="connsiteX0" fmla="*/ 1905 w 1922145"/>
                      <a:gd name="connsiteY0" fmla="*/ 0 h 2857"/>
                      <a:gd name="connsiteX1" fmla="*/ 1920240 w 1922145"/>
                      <a:gd name="connsiteY1" fmla="*/ 0 h 2857"/>
                      <a:gd name="connsiteX2" fmla="*/ 1922145 w 1922145"/>
                      <a:gd name="connsiteY2" fmla="*/ 2857 h 2857"/>
                      <a:gd name="connsiteX3" fmla="*/ 0 w 1922145"/>
                      <a:gd name="connsiteY3" fmla="*/ 2857 h 2857"/>
                      <a:gd name="connsiteX4" fmla="*/ 1905 w 1922145"/>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2145" h="2857">
                        <a:moveTo>
                          <a:pt x="1905" y="0"/>
                        </a:moveTo>
                        <a:lnTo>
                          <a:pt x="1920240" y="0"/>
                        </a:lnTo>
                        <a:cubicBezTo>
                          <a:pt x="1921193" y="953"/>
                          <a:pt x="1921193" y="1905"/>
                          <a:pt x="1922145" y="2857"/>
                        </a:cubicBezTo>
                        <a:lnTo>
                          <a:pt x="0" y="2857"/>
                        </a:lnTo>
                        <a:cubicBezTo>
                          <a:pt x="953" y="1905"/>
                          <a:pt x="1905"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9" name="Forma libre: forma 2203">
                    <a:extLst>
                      <a:ext uri="{FF2B5EF4-FFF2-40B4-BE49-F238E27FC236}">
                        <a16:creationId xmlns:a16="http://schemas.microsoft.com/office/drawing/2014/main" id="{A216A48B-B72D-D931-016D-E881C0F1423C}"/>
                      </a:ext>
                    </a:extLst>
                  </p:cNvPr>
                  <p:cNvSpPr/>
                  <p:nvPr/>
                </p:nvSpPr>
                <p:spPr>
                  <a:xfrm>
                    <a:off x="8003010" y="6142593"/>
                    <a:ext cx="1925955" cy="3810"/>
                  </a:xfrm>
                  <a:custGeom>
                    <a:avLst/>
                    <a:gdLst>
                      <a:gd name="connsiteX0" fmla="*/ 1905 w 1925955"/>
                      <a:gd name="connsiteY0" fmla="*/ 0 h 3810"/>
                      <a:gd name="connsiteX1" fmla="*/ 1924050 w 1925955"/>
                      <a:gd name="connsiteY1" fmla="*/ 0 h 3810"/>
                      <a:gd name="connsiteX2" fmla="*/ 1925955 w 1925955"/>
                      <a:gd name="connsiteY2" fmla="*/ 3810 h 3810"/>
                      <a:gd name="connsiteX3" fmla="*/ 0 w 1925955"/>
                      <a:gd name="connsiteY3" fmla="*/ 3810 h 3810"/>
                      <a:gd name="connsiteX4" fmla="*/ 1905 w 1925955"/>
                      <a:gd name="connsiteY4" fmla="*/ 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955" h="3810">
                        <a:moveTo>
                          <a:pt x="1905" y="0"/>
                        </a:moveTo>
                        <a:lnTo>
                          <a:pt x="1924050" y="0"/>
                        </a:lnTo>
                        <a:cubicBezTo>
                          <a:pt x="1925003" y="953"/>
                          <a:pt x="1925003" y="2858"/>
                          <a:pt x="1925955" y="3810"/>
                        </a:cubicBezTo>
                        <a:lnTo>
                          <a:pt x="0" y="3810"/>
                        </a:lnTo>
                        <a:cubicBezTo>
                          <a:pt x="952" y="2858"/>
                          <a:pt x="1905"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0" name="Forma libre: forma 2204">
                    <a:extLst>
                      <a:ext uri="{FF2B5EF4-FFF2-40B4-BE49-F238E27FC236}">
                        <a16:creationId xmlns:a16="http://schemas.microsoft.com/office/drawing/2014/main" id="{B01EE6F6-EC52-6E73-5AD0-61B6282F2784}"/>
                      </a:ext>
                    </a:extLst>
                  </p:cNvPr>
                  <p:cNvSpPr/>
                  <p:nvPr/>
                </p:nvSpPr>
                <p:spPr>
                  <a:xfrm>
                    <a:off x="8001105" y="6146404"/>
                    <a:ext cx="1930717" cy="3809"/>
                  </a:xfrm>
                  <a:custGeom>
                    <a:avLst/>
                    <a:gdLst>
                      <a:gd name="connsiteX0" fmla="*/ 1905 w 1930717"/>
                      <a:gd name="connsiteY0" fmla="*/ 0 h 3809"/>
                      <a:gd name="connsiteX1" fmla="*/ 1928812 w 1930717"/>
                      <a:gd name="connsiteY1" fmla="*/ 0 h 3809"/>
                      <a:gd name="connsiteX2" fmla="*/ 1930718 w 1930717"/>
                      <a:gd name="connsiteY2" fmla="*/ 3810 h 3809"/>
                      <a:gd name="connsiteX3" fmla="*/ 0 w 1930717"/>
                      <a:gd name="connsiteY3" fmla="*/ 3810 h 3809"/>
                      <a:gd name="connsiteX4" fmla="*/ 1905 w 1930717"/>
                      <a:gd name="connsiteY4" fmla="*/ 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0717" h="3809">
                        <a:moveTo>
                          <a:pt x="1905" y="0"/>
                        </a:moveTo>
                        <a:lnTo>
                          <a:pt x="1928812" y="0"/>
                        </a:lnTo>
                        <a:cubicBezTo>
                          <a:pt x="1929765" y="952"/>
                          <a:pt x="1930718" y="2857"/>
                          <a:pt x="1930718" y="3810"/>
                        </a:cubicBezTo>
                        <a:lnTo>
                          <a:pt x="0" y="3810"/>
                        </a:lnTo>
                        <a:cubicBezTo>
                          <a:pt x="952" y="2857"/>
                          <a:pt x="952" y="952"/>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1" name="Forma libre: forma 2205">
                    <a:extLst>
                      <a:ext uri="{FF2B5EF4-FFF2-40B4-BE49-F238E27FC236}">
                        <a16:creationId xmlns:a16="http://schemas.microsoft.com/office/drawing/2014/main" id="{77A9D31E-C67A-7FCC-13D6-ACC480E52116}"/>
                      </a:ext>
                    </a:extLst>
                  </p:cNvPr>
                  <p:cNvSpPr/>
                  <p:nvPr/>
                </p:nvSpPr>
                <p:spPr>
                  <a:xfrm>
                    <a:off x="7998247" y="6150214"/>
                    <a:ext cx="1936432" cy="4762"/>
                  </a:xfrm>
                  <a:custGeom>
                    <a:avLst/>
                    <a:gdLst>
                      <a:gd name="connsiteX0" fmla="*/ 2858 w 1936432"/>
                      <a:gd name="connsiteY0" fmla="*/ 0 h 4762"/>
                      <a:gd name="connsiteX1" fmla="*/ 1933575 w 1936432"/>
                      <a:gd name="connsiteY1" fmla="*/ 0 h 4762"/>
                      <a:gd name="connsiteX2" fmla="*/ 1936432 w 1936432"/>
                      <a:gd name="connsiteY2" fmla="*/ 4763 h 4762"/>
                      <a:gd name="connsiteX3" fmla="*/ 0 w 1936432"/>
                      <a:gd name="connsiteY3" fmla="*/ 4763 h 4762"/>
                      <a:gd name="connsiteX4" fmla="*/ 2858 w 1936432"/>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6432" h="4762">
                        <a:moveTo>
                          <a:pt x="2858" y="0"/>
                        </a:moveTo>
                        <a:lnTo>
                          <a:pt x="1933575" y="0"/>
                        </a:lnTo>
                        <a:cubicBezTo>
                          <a:pt x="1934528" y="1905"/>
                          <a:pt x="1935480" y="2857"/>
                          <a:pt x="1936432" y="4763"/>
                        </a:cubicBezTo>
                        <a:lnTo>
                          <a:pt x="0" y="4763"/>
                        </a:lnTo>
                        <a:cubicBezTo>
                          <a:pt x="952" y="2857"/>
                          <a:pt x="1905" y="953"/>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2" name="Forma libre: forma 2206">
                    <a:extLst>
                      <a:ext uri="{FF2B5EF4-FFF2-40B4-BE49-F238E27FC236}">
                        <a16:creationId xmlns:a16="http://schemas.microsoft.com/office/drawing/2014/main" id="{A90287D8-5E9C-9BF3-2CB3-CF9AF83153FC}"/>
                      </a:ext>
                    </a:extLst>
                  </p:cNvPr>
                  <p:cNvSpPr/>
                  <p:nvPr/>
                </p:nvSpPr>
                <p:spPr>
                  <a:xfrm>
                    <a:off x="7995389" y="6154024"/>
                    <a:ext cx="1942147" cy="4762"/>
                  </a:xfrm>
                  <a:custGeom>
                    <a:avLst/>
                    <a:gdLst>
                      <a:gd name="connsiteX0" fmla="*/ 2858 w 1942147"/>
                      <a:gd name="connsiteY0" fmla="*/ 0 h 4762"/>
                      <a:gd name="connsiteX1" fmla="*/ 1939290 w 1942147"/>
                      <a:gd name="connsiteY1" fmla="*/ 0 h 4762"/>
                      <a:gd name="connsiteX2" fmla="*/ 1942148 w 1942147"/>
                      <a:gd name="connsiteY2" fmla="*/ 4763 h 4762"/>
                      <a:gd name="connsiteX3" fmla="*/ 0 w 1942147"/>
                      <a:gd name="connsiteY3" fmla="*/ 4763 h 4762"/>
                      <a:gd name="connsiteX4" fmla="*/ 2858 w 1942147"/>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2147" h="4762">
                        <a:moveTo>
                          <a:pt x="2858" y="0"/>
                        </a:moveTo>
                        <a:lnTo>
                          <a:pt x="1939290" y="0"/>
                        </a:lnTo>
                        <a:cubicBezTo>
                          <a:pt x="1940243" y="1905"/>
                          <a:pt x="1941195" y="2857"/>
                          <a:pt x="1942148" y="4763"/>
                        </a:cubicBezTo>
                        <a:lnTo>
                          <a:pt x="0" y="4763"/>
                        </a:lnTo>
                        <a:cubicBezTo>
                          <a:pt x="953" y="3810"/>
                          <a:pt x="1905" y="1905"/>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3" name="Forma libre: forma 2207">
                    <a:extLst>
                      <a:ext uri="{FF2B5EF4-FFF2-40B4-BE49-F238E27FC236}">
                        <a16:creationId xmlns:a16="http://schemas.microsoft.com/office/drawing/2014/main" id="{D252E5DA-9B3A-B621-0043-C492803FF273}"/>
                      </a:ext>
                    </a:extLst>
                  </p:cNvPr>
                  <p:cNvSpPr/>
                  <p:nvPr/>
                </p:nvSpPr>
                <p:spPr>
                  <a:xfrm>
                    <a:off x="7992532" y="6158786"/>
                    <a:ext cx="1946909" cy="4762"/>
                  </a:xfrm>
                  <a:custGeom>
                    <a:avLst/>
                    <a:gdLst>
                      <a:gd name="connsiteX0" fmla="*/ 2857 w 1946909"/>
                      <a:gd name="connsiteY0" fmla="*/ 0 h 4762"/>
                      <a:gd name="connsiteX1" fmla="*/ 1944053 w 1946909"/>
                      <a:gd name="connsiteY1" fmla="*/ 0 h 4762"/>
                      <a:gd name="connsiteX2" fmla="*/ 1946910 w 1946909"/>
                      <a:gd name="connsiteY2" fmla="*/ 4763 h 4762"/>
                      <a:gd name="connsiteX3" fmla="*/ 0 w 1946909"/>
                      <a:gd name="connsiteY3" fmla="*/ 4763 h 4762"/>
                      <a:gd name="connsiteX4" fmla="*/ 2857 w 1946909"/>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6909" h="4762">
                        <a:moveTo>
                          <a:pt x="2857" y="0"/>
                        </a:moveTo>
                        <a:lnTo>
                          <a:pt x="1944053" y="0"/>
                        </a:lnTo>
                        <a:cubicBezTo>
                          <a:pt x="1945005" y="1905"/>
                          <a:pt x="1945958" y="3810"/>
                          <a:pt x="1946910" y="4763"/>
                        </a:cubicBezTo>
                        <a:lnTo>
                          <a:pt x="0" y="4763"/>
                        </a:lnTo>
                        <a:cubicBezTo>
                          <a:pt x="952" y="3810"/>
                          <a:pt x="1905" y="1905"/>
                          <a:pt x="2857"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4" name="Forma libre: forma 2208">
                    <a:extLst>
                      <a:ext uri="{FF2B5EF4-FFF2-40B4-BE49-F238E27FC236}">
                        <a16:creationId xmlns:a16="http://schemas.microsoft.com/office/drawing/2014/main" id="{59B864E7-26D7-ABE2-8D67-2D3410BB8F1C}"/>
                      </a:ext>
                    </a:extLst>
                  </p:cNvPr>
                  <p:cNvSpPr/>
                  <p:nvPr/>
                </p:nvSpPr>
                <p:spPr>
                  <a:xfrm>
                    <a:off x="7988722" y="6164501"/>
                    <a:ext cx="1955482" cy="6667"/>
                  </a:xfrm>
                  <a:custGeom>
                    <a:avLst/>
                    <a:gdLst>
                      <a:gd name="connsiteX0" fmla="*/ 3810 w 1955482"/>
                      <a:gd name="connsiteY0" fmla="*/ 0 h 6667"/>
                      <a:gd name="connsiteX1" fmla="*/ 1951673 w 1955482"/>
                      <a:gd name="connsiteY1" fmla="*/ 0 h 6667"/>
                      <a:gd name="connsiteX2" fmla="*/ 1955482 w 1955482"/>
                      <a:gd name="connsiteY2" fmla="*/ 6667 h 6667"/>
                      <a:gd name="connsiteX3" fmla="*/ 0 w 1955482"/>
                      <a:gd name="connsiteY3" fmla="*/ 6667 h 6667"/>
                      <a:gd name="connsiteX4" fmla="*/ 3810 w 1955482"/>
                      <a:gd name="connsiteY4" fmla="*/ 0 h 6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5482" h="6667">
                        <a:moveTo>
                          <a:pt x="3810" y="0"/>
                        </a:moveTo>
                        <a:lnTo>
                          <a:pt x="1951673" y="0"/>
                        </a:lnTo>
                        <a:cubicBezTo>
                          <a:pt x="1952625" y="1905"/>
                          <a:pt x="1954530" y="4763"/>
                          <a:pt x="1955482" y="6667"/>
                        </a:cubicBezTo>
                        <a:lnTo>
                          <a:pt x="0" y="6667"/>
                        </a:lnTo>
                        <a:cubicBezTo>
                          <a:pt x="1905" y="3810"/>
                          <a:pt x="2858" y="1905"/>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5" name="Forma libre: forma 2209">
                    <a:extLst>
                      <a:ext uri="{FF2B5EF4-FFF2-40B4-BE49-F238E27FC236}">
                        <a16:creationId xmlns:a16="http://schemas.microsoft.com/office/drawing/2014/main" id="{7516825B-5B52-753F-0171-AFBAAACFA102}"/>
                      </a:ext>
                    </a:extLst>
                  </p:cNvPr>
                  <p:cNvSpPr/>
                  <p:nvPr/>
                </p:nvSpPr>
                <p:spPr>
                  <a:xfrm>
                    <a:off x="7983960" y="6171168"/>
                    <a:ext cx="1965007" cy="8572"/>
                  </a:xfrm>
                  <a:custGeom>
                    <a:avLst/>
                    <a:gdLst>
                      <a:gd name="connsiteX0" fmla="*/ 4763 w 1965007"/>
                      <a:gd name="connsiteY0" fmla="*/ 0 h 8572"/>
                      <a:gd name="connsiteX1" fmla="*/ 1960245 w 1965007"/>
                      <a:gd name="connsiteY1" fmla="*/ 0 h 8572"/>
                      <a:gd name="connsiteX2" fmla="*/ 1965007 w 1965007"/>
                      <a:gd name="connsiteY2" fmla="*/ 8573 h 8572"/>
                      <a:gd name="connsiteX3" fmla="*/ 0 w 1965007"/>
                      <a:gd name="connsiteY3" fmla="*/ 8573 h 8572"/>
                      <a:gd name="connsiteX4" fmla="*/ 4763 w 1965007"/>
                      <a:gd name="connsiteY4" fmla="*/ 0 h 8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5007" h="8572">
                        <a:moveTo>
                          <a:pt x="4763" y="0"/>
                        </a:moveTo>
                        <a:lnTo>
                          <a:pt x="1960245" y="0"/>
                        </a:lnTo>
                        <a:cubicBezTo>
                          <a:pt x="1962150" y="2858"/>
                          <a:pt x="1964055" y="5715"/>
                          <a:pt x="1965007" y="8573"/>
                        </a:cubicBezTo>
                        <a:lnTo>
                          <a:pt x="0" y="8573"/>
                        </a:lnTo>
                        <a:cubicBezTo>
                          <a:pt x="1905" y="5715"/>
                          <a:pt x="2858" y="2858"/>
                          <a:pt x="476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6" name="Forma libre: forma 2210">
                    <a:extLst>
                      <a:ext uri="{FF2B5EF4-FFF2-40B4-BE49-F238E27FC236}">
                        <a16:creationId xmlns:a16="http://schemas.microsoft.com/office/drawing/2014/main" id="{76613093-7288-C76C-2E5F-4F52BC3FD4AE}"/>
                      </a:ext>
                    </a:extLst>
                  </p:cNvPr>
                  <p:cNvSpPr/>
                  <p:nvPr/>
                </p:nvSpPr>
                <p:spPr>
                  <a:xfrm>
                    <a:off x="7965862" y="6179741"/>
                    <a:ext cx="2001202" cy="32384"/>
                  </a:xfrm>
                  <a:custGeom>
                    <a:avLst/>
                    <a:gdLst>
                      <a:gd name="connsiteX0" fmla="*/ 18098 w 2001202"/>
                      <a:gd name="connsiteY0" fmla="*/ 0 h 32384"/>
                      <a:gd name="connsiteX1" fmla="*/ 1983105 w 2001202"/>
                      <a:gd name="connsiteY1" fmla="*/ 0 h 32384"/>
                      <a:gd name="connsiteX2" fmla="*/ 2001203 w 2001202"/>
                      <a:gd name="connsiteY2" fmla="*/ 32385 h 32384"/>
                      <a:gd name="connsiteX3" fmla="*/ 0 w 2001202"/>
                      <a:gd name="connsiteY3" fmla="*/ 32385 h 32384"/>
                      <a:gd name="connsiteX4" fmla="*/ 18098 w 2001202"/>
                      <a:gd name="connsiteY4" fmla="*/ 0 h 32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202" h="32384">
                        <a:moveTo>
                          <a:pt x="18098" y="0"/>
                        </a:moveTo>
                        <a:lnTo>
                          <a:pt x="1983105" y="0"/>
                        </a:lnTo>
                        <a:cubicBezTo>
                          <a:pt x="1994535" y="20002"/>
                          <a:pt x="2001203" y="32385"/>
                          <a:pt x="2001203" y="32385"/>
                        </a:cubicBezTo>
                        <a:lnTo>
                          <a:pt x="0" y="32385"/>
                        </a:lnTo>
                        <a:cubicBezTo>
                          <a:pt x="0" y="31432"/>
                          <a:pt x="6668" y="19050"/>
                          <a:pt x="1809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589" name="Gráfico 436">
                <a:extLst>
                  <a:ext uri="{FF2B5EF4-FFF2-40B4-BE49-F238E27FC236}">
                    <a16:creationId xmlns:a16="http://schemas.microsoft.com/office/drawing/2014/main" id="{45A3DB92-F885-0099-BE22-DB5E96CEF3E7}"/>
                  </a:ext>
                </a:extLst>
              </p:cNvPr>
              <p:cNvGrpSpPr/>
              <p:nvPr/>
            </p:nvGrpSpPr>
            <p:grpSpPr>
              <a:xfrm>
                <a:off x="9901342" y="4477624"/>
                <a:ext cx="1067752" cy="1733550"/>
                <a:chOff x="9901342" y="4477624"/>
                <a:chExt cx="1067752" cy="1733550"/>
              </a:xfrm>
              <a:grpFill/>
            </p:grpSpPr>
            <p:sp>
              <p:nvSpPr>
                <p:cNvPr id="697" name="Forma libre: forma 2161">
                  <a:extLst>
                    <a:ext uri="{FF2B5EF4-FFF2-40B4-BE49-F238E27FC236}">
                      <a16:creationId xmlns:a16="http://schemas.microsoft.com/office/drawing/2014/main" id="{F30BF2D8-ACAC-F5DC-2C6C-05CBB7BCE883}"/>
                    </a:ext>
                  </a:extLst>
                </p:cNvPr>
                <p:cNvSpPr/>
                <p:nvPr/>
              </p:nvSpPr>
              <p:spPr>
                <a:xfrm>
                  <a:off x="9901342" y="4477624"/>
                  <a:ext cx="1067752" cy="1733550"/>
                </a:xfrm>
                <a:custGeom>
                  <a:avLst/>
                  <a:gdLst>
                    <a:gd name="connsiteX0" fmla="*/ 935355 w 1067752"/>
                    <a:gd name="connsiteY0" fmla="*/ 0 h 1733550"/>
                    <a:gd name="connsiteX1" fmla="*/ 1067753 w 1067752"/>
                    <a:gd name="connsiteY1" fmla="*/ 0 h 1733550"/>
                    <a:gd name="connsiteX2" fmla="*/ 65723 w 1067752"/>
                    <a:gd name="connsiteY2" fmla="*/ 1733550 h 1733550"/>
                    <a:gd name="connsiteX3" fmla="*/ 0 w 1067752"/>
                    <a:gd name="connsiteY3" fmla="*/ 1619250 h 1733550"/>
                    <a:gd name="connsiteX4" fmla="*/ 935355 w 1067752"/>
                    <a:gd name="connsiteY4" fmla="*/ 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752" h="1733550">
                      <a:moveTo>
                        <a:pt x="935355" y="0"/>
                      </a:moveTo>
                      <a:cubicBezTo>
                        <a:pt x="1008698" y="0"/>
                        <a:pt x="1067753" y="0"/>
                        <a:pt x="1067753" y="0"/>
                      </a:cubicBezTo>
                      <a:lnTo>
                        <a:pt x="65723" y="1733550"/>
                      </a:lnTo>
                      <a:cubicBezTo>
                        <a:pt x="65723" y="1733550"/>
                        <a:pt x="36195" y="1682115"/>
                        <a:pt x="0" y="1619250"/>
                      </a:cubicBezTo>
                      <a:cubicBezTo>
                        <a:pt x="0" y="1619250"/>
                        <a:pt x="935355" y="0"/>
                        <a:pt x="935355" y="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98" name="Gráfico 436">
                  <a:extLst>
                    <a:ext uri="{FF2B5EF4-FFF2-40B4-BE49-F238E27FC236}">
                      <a16:creationId xmlns:a16="http://schemas.microsoft.com/office/drawing/2014/main" id="{B24403AB-CE33-9D1C-45DA-0BD2543807C4}"/>
                    </a:ext>
                  </a:extLst>
                </p:cNvPr>
                <p:cNvGrpSpPr/>
                <p:nvPr/>
              </p:nvGrpSpPr>
              <p:grpSpPr>
                <a:xfrm>
                  <a:off x="9901342" y="4477624"/>
                  <a:ext cx="1067752" cy="1733550"/>
                  <a:chOff x="9901342" y="4477624"/>
                  <a:chExt cx="1067752" cy="1733550"/>
                </a:xfrm>
                <a:grpFill/>
              </p:grpSpPr>
              <p:sp>
                <p:nvSpPr>
                  <p:cNvPr id="699" name="Forma libre: forma 2163">
                    <a:extLst>
                      <a:ext uri="{FF2B5EF4-FFF2-40B4-BE49-F238E27FC236}">
                        <a16:creationId xmlns:a16="http://schemas.microsoft.com/office/drawing/2014/main" id="{AD3281A0-3D5F-CFFB-9156-F957188A0357}"/>
                      </a:ext>
                    </a:extLst>
                  </p:cNvPr>
                  <p:cNvSpPr/>
                  <p:nvPr/>
                </p:nvSpPr>
                <p:spPr>
                  <a:xfrm>
                    <a:off x="9901342" y="4477624"/>
                    <a:ext cx="944880" cy="1628775"/>
                  </a:xfrm>
                  <a:custGeom>
                    <a:avLst/>
                    <a:gdLst>
                      <a:gd name="connsiteX0" fmla="*/ 0 w 944880"/>
                      <a:gd name="connsiteY0" fmla="*/ 1619250 h 1628775"/>
                      <a:gd name="connsiteX1" fmla="*/ 934403 w 944880"/>
                      <a:gd name="connsiteY1" fmla="*/ 0 h 1628775"/>
                      <a:gd name="connsiteX2" fmla="*/ 944880 w 944880"/>
                      <a:gd name="connsiteY2" fmla="*/ 0 h 1628775"/>
                      <a:gd name="connsiteX3" fmla="*/ 4763 w 944880"/>
                      <a:gd name="connsiteY3" fmla="*/ 1628775 h 1628775"/>
                      <a:gd name="connsiteX4" fmla="*/ 0 w 944880"/>
                      <a:gd name="connsiteY4" fmla="*/ 1619250 h 1628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880" h="1628775">
                        <a:moveTo>
                          <a:pt x="0" y="1619250"/>
                        </a:moveTo>
                        <a:lnTo>
                          <a:pt x="934403" y="0"/>
                        </a:lnTo>
                        <a:cubicBezTo>
                          <a:pt x="938213" y="0"/>
                          <a:pt x="942023" y="0"/>
                          <a:pt x="944880" y="0"/>
                        </a:cubicBezTo>
                        <a:lnTo>
                          <a:pt x="4763" y="1628775"/>
                        </a:lnTo>
                        <a:cubicBezTo>
                          <a:pt x="3810" y="1625918"/>
                          <a:pt x="1905" y="1622107"/>
                          <a:pt x="0" y="161925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0" name="Forma libre: forma 2164">
                    <a:extLst>
                      <a:ext uri="{FF2B5EF4-FFF2-40B4-BE49-F238E27FC236}">
                        <a16:creationId xmlns:a16="http://schemas.microsoft.com/office/drawing/2014/main" id="{03316E78-FDA4-9B50-4B7F-D5A89762DB7C}"/>
                      </a:ext>
                    </a:extLst>
                  </p:cNvPr>
                  <p:cNvSpPr/>
                  <p:nvPr/>
                </p:nvSpPr>
                <p:spPr>
                  <a:xfrm>
                    <a:off x="9907057" y="4477624"/>
                    <a:ext cx="949642" cy="1637347"/>
                  </a:xfrm>
                  <a:custGeom>
                    <a:avLst/>
                    <a:gdLst>
                      <a:gd name="connsiteX0" fmla="*/ 0 w 949642"/>
                      <a:gd name="connsiteY0" fmla="*/ 1628775 h 1637347"/>
                      <a:gd name="connsiteX1" fmla="*/ 940118 w 949642"/>
                      <a:gd name="connsiteY1" fmla="*/ 0 h 1637347"/>
                      <a:gd name="connsiteX2" fmla="*/ 949643 w 949642"/>
                      <a:gd name="connsiteY2" fmla="*/ 0 h 1637347"/>
                      <a:gd name="connsiteX3" fmla="*/ 4763 w 949642"/>
                      <a:gd name="connsiteY3" fmla="*/ 1637348 h 1637347"/>
                      <a:gd name="connsiteX4" fmla="*/ 0 w 949642"/>
                      <a:gd name="connsiteY4" fmla="*/ 1628775 h 1637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642" h="1637347">
                        <a:moveTo>
                          <a:pt x="0" y="1628775"/>
                        </a:moveTo>
                        <a:lnTo>
                          <a:pt x="940118" y="0"/>
                        </a:lnTo>
                        <a:cubicBezTo>
                          <a:pt x="942975" y="0"/>
                          <a:pt x="946785" y="0"/>
                          <a:pt x="949643" y="0"/>
                        </a:cubicBezTo>
                        <a:lnTo>
                          <a:pt x="4763" y="1637348"/>
                        </a:lnTo>
                        <a:cubicBezTo>
                          <a:pt x="2858" y="1634490"/>
                          <a:pt x="953" y="1631632"/>
                          <a:pt x="0" y="162877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1" name="Forma libre: forma 2165">
                    <a:extLst>
                      <a:ext uri="{FF2B5EF4-FFF2-40B4-BE49-F238E27FC236}">
                        <a16:creationId xmlns:a16="http://schemas.microsoft.com/office/drawing/2014/main" id="{8F463582-2D41-42D6-D44B-9CBBBCD55653}"/>
                      </a:ext>
                    </a:extLst>
                  </p:cNvPr>
                  <p:cNvSpPr/>
                  <p:nvPr/>
                </p:nvSpPr>
                <p:spPr>
                  <a:xfrm>
                    <a:off x="9911819" y="4477624"/>
                    <a:ext cx="951547" cy="1642109"/>
                  </a:xfrm>
                  <a:custGeom>
                    <a:avLst/>
                    <a:gdLst>
                      <a:gd name="connsiteX0" fmla="*/ 0 w 951547"/>
                      <a:gd name="connsiteY0" fmla="*/ 1637348 h 1642109"/>
                      <a:gd name="connsiteX1" fmla="*/ 944880 w 951547"/>
                      <a:gd name="connsiteY1" fmla="*/ 0 h 1642109"/>
                      <a:gd name="connsiteX2" fmla="*/ 951547 w 951547"/>
                      <a:gd name="connsiteY2" fmla="*/ 0 h 1642109"/>
                      <a:gd name="connsiteX3" fmla="*/ 3810 w 951547"/>
                      <a:gd name="connsiteY3" fmla="*/ 1642110 h 1642109"/>
                      <a:gd name="connsiteX4" fmla="*/ 0 w 951547"/>
                      <a:gd name="connsiteY4" fmla="*/ 1637348 h 1642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547" h="1642109">
                        <a:moveTo>
                          <a:pt x="0" y="1637348"/>
                        </a:moveTo>
                        <a:lnTo>
                          <a:pt x="944880" y="0"/>
                        </a:lnTo>
                        <a:cubicBezTo>
                          <a:pt x="946785" y="0"/>
                          <a:pt x="948690" y="0"/>
                          <a:pt x="951547" y="0"/>
                        </a:cubicBezTo>
                        <a:lnTo>
                          <a:pt x="3810" y="1642110"/>
                        </a:lnTo>
                        <a:cubicBezTo>
                          <a:pt x="1905" y="1640205"/>
                          <a:pt x="953" y="1638300"/>
                          <a:pt x="0" y="163734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2" name="Forma libre: forma 2166">
                    <a:extLst>
                      <a:ext uri="{FF2B5EF4-FFF2-40B4-BE49-F238E27FC236}">
                        <a16:creationId xmlns:a16="http://schemas.microsoft.com/office/drawing/2014/main" id="{4525720C-D1B9-65E6-93DB-200D1EE307BF}"/>
                      </a:ext>
                    </a:extLst>
                  </p:cNvPr>
                  <p:cNvSpPr/>
                  <p:nvPr/>
                </p:nvSpPr>
                <p:spPr>
                  <a:xfrm>
                    <a:off x="9914677" y="4477624"/>
                    <a:ext cx="953452" cy="1646872"/>
                  </a:xfrm>
                  <a:custGeom>
                    <a:avLst/>
                    <a:gdLst>
                      <a:gd name="connsiteX0" fmla="*/ 0 w 953452"/>
                      <a:gd name="connsiteY0" fmla="*/ 1642110 h 1646872"/>
                      <a:gd name="connsiteX1" fmla="*/ 947738 w 953452"/>
                      <a:gd name="connsiteY1" fmla="*/ 0 h 1646872"/>
                      <a:gd name="connsiteX2" fmla="*/ 953452 w 953452"/>
                      <a:gd name="connsiteY2" fmla="*/ 0 h 1646872"/>
                      <a:gd name="connsiteX3" fmla="*/ 2857 w 953452"/>
                      <a:gd name="connsiteY3" fmla="*/ 1646873 h 1646872"/>
                      <a:gd name="connsiteX4" fmla="*/ 0 w 953452"/>
                      <a:gd name="connsiteY4" fmla="*/ 1642110 h 1646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452" h="1646872">
                        <a:moveTo>
                          <a:pt x="0" y="1642110"/>
                        </a:moveTo>
                        <a:lnTo>
                          <a:pt x="947738" y="0"/>
                        </a:lnTo>
                        <a:cubicBezTo>
                          <a:pt x="949642" y="0"/>
                          <a:pt x="951547" y="0"/>
                          <a:pt x="953452" y="0"/>
                        </a:cubicBezTo>
                        <a:lnTo>
                          <a:pt x="2857" y="1646873"/>
                        </a:lnTo>
                        <a:cubicBezTo>
                          <a:pt x="1905" y="1645920"/>
                          <a:pt x="952" y="1644015"/>
                          <a:pt x="0" y="16421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3" name="Forma libre: forma 2167">
                    <a:extLst>
                      <a:ext uri="{FF2B5EF4-FFF2-40B4-BE49-F238E27FC236}">
                        <a16:creationId xmlns:a16="http://schemas.microsoft.com/office/drawing/2014/main" id="{472B2228-DAF9-0EA7-A3B5-584FF2710F87}"/>
                      </a:ext>
                    </a:extLst>
                  </p:cNvPr>
                  <p:cNvSpPr/>
                  <p:nvPr/>
                </p:nvSpPr>
                <p:spPr>
                  <a:xfrm>
                    <a:off x="9917535" y="4477624"/>
                    <a:ext cx="955357" cy="1651634"/>
                  </a:xfrm>
                  <a:custGeom>
                    <a:avLst/>
                    <a:gdLst>
                      <a:gd name="connsiteX0" fmla="*/ 0 w 955357"/>
                      <a:gd name="connsiteY0" fmla="*/ 1646873 h 1651634"/>
                      <a:gd name="connsiteX1" fmla="*/ 950595 w 955357"/>
                      <a:gd name="connsiteY1" fmla="*/ 0 h 1651634"/>
                      <a:gd name="connsiteX2" fmla="*/ 955357 w 955357"/>
                      <a:gd name="connsiteY2" fmla="*/ 0 h 1651634"/>
                      <a:gd name="connsiteX3" fmla="*/ 1905 w 955357"/>
                      <a:gd name="connsiteY3" fmla="*/ 1651635 h 1651634"/>
                      <a:gd name="connsiteX4" fmla="*/ 0 w 955357"/>
                      <a:gd name="connsiteY4" fmla="*/ 1646873 h 1651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5357" h="1651634">
                        <a:moveTo>
                          <a:pt x="0" y="1646873"/>
                        </a:moveTo>
                        <a:lnTo>
                          <a:pt x="950595" y="0"/>
                        </a:lnTo>
                        <a:cubicBezTo>
                          <a:pt x="952500" y="0"/>
                          <a:pt x="953453" y="0"/>
                          <a:pt x="955357" y="0"/>
                        </a:cubicBezTo>
                        <a:lnTo>
                          <a:pt x="1905" y="1651635"/>
                        </a:lnTo>
                        <a:cubicBezTo>
                          <a:pt x="1905" y="1649730"/>
                          <a:pt x="953" y="1648778"/>
                          <a:pt x="0" y="164687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4" name="Forma libre: forma 2168">
                    <a:extLst>
                      <a:ext uri="{FF2B5EF4-FFF2-40B4-BE49-F238E27FC236}">
                        <a16:creationId xmlns:a16="http://schemas.microsoft.com/office/drawing/2014/main" id="{DAC0E59A-2FB5-A4B3-F18F-4D8221928FD8}"/>
                      </a:ext>
                    </a:extLst>
                  </p:cNvPr>
                  <p:cNvSpPr/>
                  <p:nvPr/>
                </p:nvSpPr>
                <p:spPr>
                  <a:xfrm>
                    <a:off x="9919440" y="4477624"/>
                    <a:ext cx="958214" cy="1655444"/>
                  </a:xfrm>
                  <a:custGeom>
                    <a:avLst/>
                    <a:gdLst>
                      <a:gd name="connsiteX0" fmla="*/ 0 w 958214"/>
                      <a:gd name="connsiteY0" fmla="*/ 1651635 h 1655444"/>
                      <a:gd name="connsiteX1" fmla="*/ 953452 w 958214"/>
                      <a:gd name="connsiteY1" fmla="*/ 0 h 1655444"/>
                      <a:gd name="connsiteX2" fmla="*/ 958215 w 958214"/>
                      <a:gd name="connsiteY2" fmla="*/ 0 h 1655444"/>
                      <a:gd name="connsiteX3" fmla="*/ 2857 w 958214"/>
                      <a:gd name="connsiteY3" fmla="*/ 1655445 h 1655444"/>
                      <a:gd name="connsiteX4" fmla="*/ 0 w 958214"/>
                      <a:gd name="connsiteY4" fmla="*/ 1651635 h 1655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214" h="1655444">
                        <a:moveTo>
                          <a:pt x="0" y="1651635"/>
                        </a:moveTo>
                        <a:lnTo>
                          <a:pt x="953452" y="0"/>
                        </a:lnTo>
                        <a:cubicBezTo>
                          <a:pt x="955357" y="0"/>
                          <a:pt x="956310" y="0"/>
                          <a:pt x="958215" y="0"/>
                        </a:cubicBezTo>
                        <a:lnTo>
                          <a:pt x="2857" y="1655445"/>
                        </a:lnTo>
                        <a:cubicBezTo>
                          <a:pt x="1905" y="1653540"/>
                          <a:pt x="952" y="1652588"/>
                          <a:pt x="0" y="165163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5" name="Forma libre: forma 2169">
                    <a:extLst>
                      <a:ext uri="{FF2B5EF4-FFF2-40B4-BE49-F238E27FC236}">
                        <a16:creationId xmlns:a16="http://schemas.microsoft.com/office/drawing/2014/main" id="{640897AD-F8F5-1C83-2D21-601D8D0CEB2E}"/>
                      </a:ext>
                    </a:extLst>
                  </p:cNvPr>
                  <p:cNvSpPr/>
                  <p:nvPr/>
                </p:nvSpPr>
                <p:spPr>
                  <a:xfrm>
                    <a:off x="9922297" y="4477624"/>
                    <a:ext cx="960119" cy="1659255"/>
                  </a:xfrm>
                  <a:custGeom>
                    <a:avLst/>
                    <a:gdLst>
                      <a:gd name="connsiteX0" fmla="*/ 0 w 960119"/>
                      <a:gd name="connsiteY0" fmla="*/ 1655445 h 1659255"/>
                      <a:gd name="connsiteX1" fmla="*/ 955357 w 960119"/>
                      <a:gd name="connsiteY1" fmla="*/ 0 h 1659255"/>
                      <a:gd name="connsiteX2" fmla="*/ 960120 w 960119"/>
                      <a:gd name="connsiteY2" fmla="*/ 0 h 1659255"/>
                      <a:gd name="connsiteX3" fmla="*/ 1905 w 960119"/>
                      <a:gd name="connsiteY3" fmla="*/ 1659255 h 1659255"/>
                      <a:gd name="connsiteX4" fmla="*/ 0 w 960119"/>
                      <a:gd name="connsiteY4" fmla="*/ 1655445 h 1659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119" h="1659255">
                        <a:moveTo>
                          <a:pt x="0" y="1655445"/>
                        </a:moveTo>
                        <a:lnTo>
                          <a:pt x="955357" y="0"/>
                        </a:lnTo>
                        <a:cubicBezTo>
                          <a:pt x="957263" y="0"/>
                          <a:pt x="958215" y="0"/>
                          <a:pt x="960120" y="0"/>
                        </a:cubicBezTo>
                        <a:lnTo>
                          <a:pt x="1905" y="1659255"/>
                        </a:lnTo>
                        <a:cubicBezTo>
                          <a:pt x="953" y="1657350"/>
                          <a:pt x="953" y="1656398"/>
                          <a:pt x="0" y="165544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6" name="Forma libre: forma 2170">
                    <a:extLst>
                      <a:ext uri="{FF2B5EF4-FFF2-40B4-BE49-F238E27FC236}">
                        <a16:creationId xmlns:a16="http://schemas.microsoft.com/office/drawing/2014/main" id="{544F9D26-4C40-D8A6-5337-72AEF72AAA9A}"/>
                      </a:ext>
                    </a:extLst>
                  </p:cNvPr>
                  <p:cNvSpPr/>
                  <p:nvPr/>
                </p:nvSpPr>
                <p:spPr>
                  <a:xfrm>
                    <a:off x="9924202" y="4477624"/>
                    <a:ext cx="962025" cy="1663065"/>
                  </a:xfrm>
                  <a:custGeom>
                    <a:avLst/>
                    <a:gdLst>
                      <a:gd name="connsiteX0" fmla="*/ 0 w 962025"/>
                      <a:gd name="connsiteY0" fmla="*/ 1659255 h 1663065"/>
                      <a:gd name="connsiteX1" fmla="*/ 958215 w 962025"/>
                      <a:gd name="connsiteY1" fmla="*/ 0 h 1663065"/>
                      <a:gd name="connsiteX2" fmla="*/ 962025 w 962025"/>
                      <a:gd name="connsiteY2" fmla="*/ 0 h 1663065"/>
                      <a:gd name="connsiteX3" fmla="*/ 1905 w 962025"/>
                      <a:gd name="connsiteY3" fmla="*/ 1663065 h 1663065"/>
                      <a:gd name="connsiteX4" fmla="*/ 0 w 962025"/>
                      <a:gd name="connsiteY4" fmla="*/ 1659255 h 1663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1663065">
                        <a:moveTo>
                          <a:pt x="0" y="1659255"/>
                        </a:moveTo>
                        <a:lnTo>
                          <a:pt x="958215" y="0"/>
                        </a:lnTo>
                        <a:cubicBezTo>
                          <a:pt x="960120" y="0"/>
                          <a:pt x="961072" y="0"/>
                          <a:pt x="962025" y="0"/>
                        </a:cubicBezTo>
                        <a:lnTo>
                          <a:pt x="1905" y="1663065"/>
                        </a:lnTo>
                        <a:cubicBezTo>
                          <a:pt x="1905" y="1661160"/>
                          <a:pt x="952" y="1660207"/>
                          <a:pt x="0" y="165925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7" name="Forma libre: forma 2171">
                    <a:extLst>
                      <a:ext uri="{FF2B5EF4-FFF2-40B4-BE49-F238E27FC236}">
                        <a16:creationId xmlns:a16="http://schemas.microsoft.com/office/drawing/2014/main" id="{635EE249-A0E1-7E1B-B2E7-19BCEE0939F6}"/>
                      </a:ext>
                    </a:extLst>
                  </p:cNvPr>
                  <p:cNvSpPr/>
                  <p:nvPr/>
                </p:nvSpPr>
                <p:spPr>
                  <a:xfrm>
                    <a:off x="9926107" y="4477624"/>
                    <a:ext cx="964882" cy="1666875"/>
                  </a:xfrm>
                  <a:custGeom>
                    <a:avLst/>
                    <a:gdLst>
                      <a:gd name="connsiteX0" fmla="*/ 0 w 964882"/>
                      <a:gd name="connsiteY0" fmla="*/ 1663065 h 1666875"/>
                      <a:gd name="connsiteX1" fmla="*/ 960120 w 964882"/>
                      <a:gd name="connsiteY1" fmla="*/ 0 h 1666875"/>
                      <a:gd name="connsiteX2" fmla="*/ 964883 w 964882"/>
                      <a:gd name="connsiteY2" fmla="*/ 0 h 1666875"/>
                      <a:gd name="connsiteX3" fmla="*/ 2858 w 964882"/>
                      <a:gd name="connsiteY3" fmla="*/ 1666875 h 1666875"/>
                      <a:gd name="connsiteX4" fmla="*/ 0 w 964882"/>
                      <a:gd name="connsiteY4" fmla="*/ 1663065 h 166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882" h="1666875">
                        <a:moveTo>
                          <a:pt x="0" y="1663065"/>
                        </a:moveTo>
                        <a:lnTo>
                          <a:pt x="960120" y="0"/>
                        </a:lnTo>
                        <a:cubicBezTo>
                          <a:pt x="962025" y="0"/>
                          <a:pt x="962978" y="0"/>
                          <a:pt x="964883" y="0"/>
                        </a:cubicBezTo>
                        <a:lnTo>
                          <a:pt x="2858" y="1666875"/>
                        </a:lnTo>
                        <a:cubicBezTo>
                          <a:pt x="1905" y="1664970"/>
                          <a:pt x="953" y="1664018"/>
                          <a:pt x="0" y="166306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8" name="Forma libre: forma 2172">
                    <a:extLst>
                      <a:ext uri="{FF2B5EF4-FFF2-40B4-BE49-F238E27FC236}">
                        <a16:creationId xmlns:a16="http://schemas.microsoft.com/office/drawing/2014/main" id="{3EA531FF-8DBA-3CBA-2B89-FA397E95B3EF}"/>
                      </a:ext>
                    </a:extLst>
                  </p:cNvPr>
                  <p:cNvSpPr/>
                  <p:nvPr/>
                </p:nvSpPr>
                <p:spPr>
                  <a:xfrm>
                    <a:off x="9928965" y="4477624"/>
                    <a:ext cx="965834" cy="1669732"/>
                  </a:xfrm>
                  <a:custGeom>
                    <a:avLst/>
                    <a:gdLst>
                      <a:gd name="connsiteX0" fmla="*/ 0 w 965834"/>
                      <a:gd name="connsiteY0" fmla="*/ 1666875 h 1669732"/>
                      <a:gd name="connsiteX1" fmla="*/ 962025 w 965834"/>
                      <a:gd name="connsiteY1" fmla="*/ 0 h 1669732"/>
                      <a:gd name="connsiteX2" fmla="*/ 965835 w 965834"/>
                      <a:gd name="connsiteY2" fmla="*/ 0 h 1669732"/>
                      <a:gd name="connsiteX3" fmla="*/ 1905 w 965834"/>
                      <a:gd name="connsiteY3" fmla="*/ 1669732 h 1669732"/>
                      <a:gd name="connsiteX4" fmla="*/ 0 w 965834"/>
                      <a:gd name="connsiteY4" fmla="*/ 1666875 h 1669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5834" h="1669732">
                        <a:moveTo>
                          <a:pt x="0" y="1666875"/>
                        </a:moveTo>
                        <a:lnTo>
                          <a:pt x="962025" y="0"/>
                        </a:lnTo>
                        <a:cubicBezTo>
                          <a:pt x="963930" y="0"/>
                          <a:pt x="964882" y="0"/>
                          <a:pt x="965835" y="0"/>
                        </a:cubicBezTo>
                        <a:lnTo>
                          <a:pt x="1905" y="1669732"/>
                        </a:lnTo>
                        <a:cubicBezTo>
                          <a:pt x="952" y="1668780"/>
                          <a:pt x="0" y="1667828"/>
                          <a:pt x="0" y="166687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9" name="Forma libre: forma 2173">
                    <a:extLst>
                      <a:ext uri="{FF2B5EF4-FFF2-40B4-BE49-F238E27FC236}">
                        <a16:creationId xmlns:a16="http://schemas.microsoft.com/office/drawing/2014/main" id="{5668BF2E-2B4B-0AD5-89AE-CA0695FD945F}"/>
                      </a:ext>
                    </a:extLst>
                  </p:cNvPr>
                  <p:cNvSpPr/>
                  <p:nvPr/>
                </p:nvSpPr>
                <p:spPr>
                  <a:xfrm>
                    <a:off x="9930869" y="4477624"/>
                    <a:ext cx="968692" cy="1673542"/>
                  </a:xfrm>
                  <a:custGeom>
                    <a:avLst/>
                    <a:gdLst>
                      <a:gd name="connsiteX0" fmla="*/ 0 w 968692"/>
                      <a:gd name="connsiteY0" fmla="*/ 1669732 h 1673542"/>
                      <a:gd name="connsiteX1" fmla="*/ 963930 w 968692"/>
                      <a:gd name="connsiteY1" fmla="*/ 0 h 1673542"/>
                      <a:gd name="connsiteX2" fmla="*/ 968693 w 968692"/>
                      <a:gd name="connsiteY2" fmla="*/ 0 h 1673542"/>
                      <a:gd name="connsiteX3" fmla="*/ 1905 w 968692"/>
                      <a:gd name="connsiteY3" fmla="*/ 1673543 h 1673542"/>
                      <a:gd name="connsiteX4" fmla="*/ 0 w 968692"/>
                      <a:gd name="connsiteY4" fmla="*/ 1669732 h 1673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692" h="1673542">
                        <a:moveTo>
                          <a:pt x="0" y="1669732"/>
                        </a:moveTo>
                        <a:lnTo>
                          <a:pt x="963930" y="0"/>
                        </a:lnTo>
                        <a:cubicBezTo>
                          <a:pt x="965835" y="0"/>
                          <a:pt x="966788" y="0"/>
                          <a:pt x="968693" y="0"/>
                        </a:cubicBezTo>
                        <a:lnTo>
                          <a:pt x="1905" y="1673543"/>
                        </a:lnTo>
                        <a:cubicBezTo>
                          <a:pt x="953" y="1672590"/>
                          <a:pt x="953" y="1671638"/>
                          <a:pt x="0" y="1669732"/>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0" name="Forma libre: forma 2174">
                    <a:extLst>
                      <a:ext uri="{FF2B5EF4-FFF2-40B4-BE49-F238E27FC236}">
                        <a16:creationId xmlns:a16="http://schemas.microsoft.com/office/drawing/2014/main" id="{B0A084C9-870D-8EBB-3F4E-1597A9061DFD}"/>
                      </a:ext>
                    </a:extLst>
                  </p:cNvPr>
                  <p:cNvSpPr/>
                  <p:nvPr/>
                </p:nvSpPr>
                <p:spPr>
                  <a:xfrm>
                    <a:off x="9932775" y="4477624"/>
                    <a:ext cx="971550" cy="1677352"/>
                  </a:xfrm>
                  <a:custGeom>
                    <a:avLst/>
                    <a:gdLst>
                      <a:gd name="connsiteX0" fmla="*/ 0 w 971550"/>
                      <a:gd name="connsiteY0" fmla="*/ 1673543 h 1677352"/>
                      <a:gd name="connsiteX1" fmla="*/ 966788 w 971550"/>
                      <a:gd name="connsiteY1" fmla="*/ 0 h 1677352"/>
                      <a:gd name="connsiteX2" fmla="*/ 971550 w 971550"/>
                      <a:gd name="connsiteY2" fmla="*/ 0 h 1677352"/>
                      <a:gd name="connsiteX3" fmla="*/ 1905 w 971550"/>
                      <a:gd name="connsiteY3" fmla="*/ 1677353 h 1677352"/>
                      <a:gd name="connsiteX4" fmla="*/ 0 w 971550"/>
                      <a:gd name="connsiteY4" fmla="*/ 1673543 h 16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50" h="1677352">
                        <a:moveTo>
                          <a:pt x="0" y="1673543"/>
                        </a:moveTo>
                        <a:lnTo>
                          <a:pt x="966788" y="0"/>
                        </a:lnTo>
                        <a:cubicBezTo>
                          <a:pt x="968692" y="0"/>
                          <a:pt x="969645" y="0"/>
                          <a:pt x="971550" y="0"/>
                        </a:cubicBezTo>
                        <a:lnTo>
                          <a:pt x="1905" y="1677353"/>
                        </a:lnTo>
                        <a:cubicBezTo>
                          <a:pt x="1905" y="1676400"/>
                          <a:pt x="953" y="1675448"/>
                          <a:pt x="0" y="167354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1" name="Forma libre: forma 2175">
                    <a:extLst>
                      <a:ext uri="{FF2B5EF4-FFF2-40B4-BE49-F238E27FC236}">
                        <a16:creationId xmlns:a16="http://schemas.microsoft.com/office/drawing/2014/main" id="{86456BB3-07AE-2D30-A9AC-69486827AA3B}"/>
                      </a:ext>
                    </a:extLst>
                  </p:cNvPr>
                  <p:cNvSpPr/>
                  <p:nvPr/>
                </p:nvSpPr>
                <p:spPr>
                  <a:xfrm>
                    <a:off x="9934679" y="4477624"/>
                    <a:ext cx="973455" cy="1682115"/>
                  </a:xfrm>
                  <a:custGeom>
                    <a:avLst/>
                    <a:gdLst>
                      <a:gd name="connsiteX0" fmla="*/ 0 w 973455"/>
                      <a:gd name="connsiteY0" fmla="*/ 1677353 h 1682115"/>
                      <a:gd name="connsiteX1" fmla="*/ 968693 w 973455"/>
                      <a:gd name="connsiteY1" fmla="*/ 0 h 1682115"/>
                      <a:gd name="connsiteX2" fmla="*/ 973455 w 973455"/>
                      <a:gd name="connsiteY2" fmla="*/ 0 h 1682115"/>
                      <a:gd name="connsiteX3" fmla="*/ 2858 w 973455"/>
                      <a:gd name="connsiteY3" fmla="*/ 1682115 h 1682115"/>
                      <a:gd name="connsiteX4" fmla="*/ 0 w 973455"/>
                      <a:gd name="connsiteY4" fmla="*/ 1677353 h 1682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455" h="1682115">
                        <a:moveTo>
                          <a:pt x="0" y="1677353"/>
                        </a:moveTo>
                        <a:lnTo>
                          <a:pt x="968693" y="0"/>
                        </a:lnTo>
                        <a:cubicBezTo>
                          <a:pt x="970598" y="0"/>
                          <a:pt x="971550" y="0"/>
                          <a:pt x="973455" y="0"/>
                        </a:cubicBezTo>
                        <a:lnTo>
                          <a:pt x="2858" y="1682115"/>
                        </a:lnTo>
                        <a:cubicBezTo>
                          <a:pt x="1905" y="1680210"/>
                          <a:pt x="953" y="1679257"/>
                          <a:pt x="0" y="167735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2" name="Forma libre: forma 2176">
                    <a:extLst>
                      <a:ext uri="{FF2B5EF4-FFF2-40B4-BE49-F238E27FC236}">
                        <a16:creationId xmlns:a16="http://schemas.microsoft.com/office/drawing/2014/main" id="{EEACAF86-FEB8-12F9-FFC4-0321133E3D19}"/>
                      </a:ext>
                    </a:extLst>
                  </p:cNvPr>
                  <p:cNvSpPr/>
                  <p:nvPr/>
                </p:nvSpPr>
                <p:spPr>
                  <a:xfrm>
                    <a:off x="9937537" y="4477624"/>
                    <a:ext cx="975359" cy="1685925"/>
                  </a:xfrm>
                  <a:custGeom>
                    <a:avLst/>
                    <a:gdLst>
                      <a:gd name="connsiteX0" fmla="*/ 0 w 975359"/>
                      <a:gd name="connsiteY0" fmla="*/ 1682115 h 1685925"/>
                      <a:gd name="connsiteX1" fmla="*/ 970597 w 975359"/>
                      <a:gd name="connsiteY1" fmla="*/ 0 h 1685925"/>
                      <a:gd name="connsiteX2" fmla="*/ 975360 w 975359"/>
                      <a:gd name="connsiteY2" fmla="*/ 0 h 1685925"/>
                      <a:gd name="connsiteX3" fmla="*/ 1905 w 975359"/>
                      <a:gd name="connsiteY3" fmla="*/ 1685925 h 1685925"/>
                      <a:gd name="connsiteX4" fmla="*/ 0 w 975359"/>
                      <a:gd name="connsiteY4" fmla="*/ 1682115 h 168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359" h="1685925">
                        <a:moveTo>
                          <a:pt x="0" y="1682115"/>
                        </a:moveTo>
                        <a:lnTo>
                          <a:pt x="970597" y="0"/>
                        </a:lnTo>
                        <a:cubicBezTo>
                          <a:pt x="972503" y="0"/>
                          <a:pt x="973455" y="0"/>
                          <a:pt x="975360" y="0"/>
                        </a:cubicBezTo>
                        <a:lnTo>
                          <a:pt x="1905" y="1685925"/>
                        </a:lnTo>
                        <a:cubicBezTo>
                          <a:pt x="1905" y="1684020"/>
                          <a:pt x="953" y="1683068"/>
                          <a:pt x="0" y="168211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3" name="Forma libre: forma 2177">
                    <a:extLst>
                      <a:ext uri="{FF2B5EF4-FFF2-40B4-BE49-F238E27FC236}">
                        <a16:creationId xmlns:a16="http://schemas.microsoft.com/office/drawing/2014/main" id="{4FE9AA04-A6BE-075C-FFDD-9982C3F09DFC}"/>
                      </a:ext>
                    </a:extLst>
                  </p:cNvPr>
                  <p:cNvSpPr/>
                  <p:nvPr/>
                </p:nvSpPr>
                <p:spPr>
                  <a:xfrm>
                    <a:off x="9939442" y="4477624"/>
                    <a:ext cx="978217" cy="1689734"/>
                  </a:xfrm>
                  <a:custGeom>
                    <a:avLst/>
                    <a:gdLst>
                      <a:gd name="connsiteX0" fmla="*/ 0 w 978217"/>
                      <a:gd name="connsiteY0" fmla="*/ 1685925 h 1689734"/>
                      <a:gd name="connsiteX1" fmla="*/ 973455 w 978217"/>
                      <a:gd name="connsiteY1" fmla="*/ 0 h 1689734"/>
                      <a:gd name="connsiteX2" fmla="*/ 978218 w 978217"/>
                      <a:gd name="connsiteY2" fmla="*/ 0 h 1689734"/>
                      <a:gd name="connsiteX3" fmla="*/ 2858 w 978217"/>
                      <a:gd name="connsiteY3" fmla="*/ 1689735 h 1689734"/>
                      <a:gd name="connsiteX4" fmla="*/ 0 w 978217"/>
                      <a:gd name="connsiteY4" fmla="*/ 1685925 h 168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217" h="1689734">
                        <a:moveTo>
                          <a:pt x="0" y="1685925"/>
                        </a:moveTo>
                        <a:lnTo>
                          <a:pt x="973455" y="0"/>
                        </a:lnTo>
                        <a:cubicBezTo>
                          <a:pt x="975360" y="0"/>
                          <a:pt x="977265" y="0"/>
                          <a:pt x="978218" y="0"/>
                        </a:cubicBezTo>
                        <a:lnTo>
                          <a:pt x="2858" y="1689735"/>
                        </a:lnTo>
                        <a:cubicBezTo>
                          <a:pt x="1905" y="1688782"/>
                          <a:pt x="953" y="1686878"/>
                          <a:pt x="0" y="168592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4" name="Forma libre: forma 2178">
                    <a:extLst>
                      <a:ext uri="{FF2B5EF4-FFF2-40B4-BE49-F238E27FC236}">
                        <a16:creationId xmlns:a16="http://schemas.microsoft.com/office/drawing/2014/main" id="{364B450B-13D7-A3A3-1C87-52BBFFA8C230}"/>
                      </a:ext>
                    </a:extLst>
                  </p:cNvPr>
                  <p:cNvSpPr/>
                  <p:nvPr/>
                </p:nvSpPr>
                <p:spPr>
                  <a:xfrm>
                    <a:off x="9942300" y="4477624"/>
                    <a:ext cx="980122" cy="1694497"/>
                  </a:xfrm>
                  <a:custGeom>
                    <a:avLst/>
                    <a:gdLst>
                      <a:gd name="connsiteX0" fmla="*/ 0 w 980122"/>
                      <a:gd name="connsiteY0" fmla="*/ 1689735 h 1694497"/>
                      <a:gd name="connsiteX1" fmla="*/ 975360 w 980122"/>
                      <a:gd name="connsiteY1" fmla="*/ 0 h 1694497"/>
                      <a:gd name="connsiteX2" fmla="*/ 980122 w 980122"/>
                      <a:gd name="connsiteY2" fmla="*/ 0 h 1694497"/>
                      <a:gd name="connsiteX3" fmla="*/ 2857 w 980122"/>
                      <a:gd name="connsiteY3" fmla="*/ 1694498 h 1694497"/>
                      <a:gd name="connsiteX4" fmla="*/ 0 w 980122"/>
                      <a:gd name="connsiteY4" fmla="*/ 1689735 h 1694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122" h="1694497">
                        <a:moveTo>
                          <a:pt x="0" y="1689735"/>
                        </a:moveTo>
                        <a:lnTo>
                          <a:pt x="975360" y="0"/>
                        </a:lnTo>
                        <a:cubicBezTo>
                          <a:pt x="977265" y="0"/>
                          <a:pt x="979170" y="0"/>
                          <a:pt x="980122" y="0"/>
                        </a:cubicBezTo>
                        <a:lnTo>
                          <a:pt x="2857" y="1694498"/>
                        </a:lnTo>
                        <a:cubicBezTo>
                          <a:pt x="1905" y="1693545"/>
                          <a:pt x="953" y="1691640"/>
                          <a:pt x="0" y="168973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5" name="Forma libre: forma 2179">
                    <a:extLst>
                      <a:ext uri="{FF2B5EF4-FFF2-40B4-BE49-F238E27FC236}">
                        <a16:creationId xmlns:a16="http://schemas.microsoft.com/office/drawing/2014/main" id="{B9CFEA9C-4F33-F3EB-B085-4E9A59B92FAB}"/>
                      </a:ext>
                    </a:extLst>
                  </p:cNvPr>
                  <p:cNvSpPr/>
                  <p:nvPr/>
                </p:nvSpPr>
                <p:spPr>
                  <a:xfrm>
                    <a:off x="9945157" y="4477624"/>
                    <a:ext cx="983932" cy="1699259"/>
                  </a:xfrm>
                  <a:custGeom>
                    <a:avLst/>
                    <a:gdLst>
                      <a:gd name="connsiteX0" fmla="*/ 0 w 983932"/>
                      <a:gd name="connsiteY0" fmla="*/ 1694498 h 1699259"/>
                      <a:gd name="connsiteX1" fmla="*/ 978218 w 983932"/>
                      <a:gd name="connsiteY1" fmla="*/ 0 h 1699259"/>
                      <a:gd name="connsiteX2" fmla="*/ 983933 w 983932"/>
                      <a:gd name="connsiteY2" fmla="*/ 0 h 1699259"/>
                      <a:gd name="connsiteX3" fmla="*/ 2858 w 983932"/>
                      <a:gd name="connsiteY3" fmla="*/ 1699260 h 1699259"/>
                      <a:gd name="connsiteX4" fmla="*/ 0 w 983932"/>
                      <a:gd name="connsiteY4" fmla="*/ 1694498 h 1699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932" h="1699259">
                        <a:moveTo>
                          <a:pt x="0" y="1694498"/>
                        </a:moveTo>
                        <a:lnTo>
                          <a:pt x="978218" y="0"/>
                        </a:lnTo>
                        <a:cubicBezTo>
                          <a:pt x="980122" y="0"/>
                          <a:pt x="982028" y="0"/>
                          <a:pt x="983933" y="0"/>
                        </a:cubicBezTo>
                        <a:lnTo>
                          <a:pt x="2858" y="1699260"/>
                        </a:lnTo>
                        <a:cubicBezTo>
                          <a:pt x="1905" y="1697355"/>
                          <a:pt x="953" y="1696403"/>
                          <a:pt x="0" y="169449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6" name="Forma libre: forma 2180">
                    <a:extLst>
                      <a:ext uri="{FF2B5EF4-FFF2-40B4-BE49-F238E27FC236}">
                        <a16:creationId xmlns:a16="http://schemas.microsoft.com/office/drawing/2014/main" id="{4D8C2FDD-6E39-3927-5DAE-0F9698DDF1E8}"/>
                      </a:ext>
                    </a:extLst>
                  </p:cNvPr>
                  <p:cNvSpPr/>
                  <p:nvPr/>
                </p:nvSpPr>
                <p:spPr>
                  <a:xfrm>
                    <a:off x="9948015" y="4477624"/>
                    <a:ext cx="986789" cy="1704022"/>
                  </a:xfrm>
                  <a:custGeom>
                    <a:avLst/>
                    <a:gdLst>
                      <a:gd name="connsiteX0" fmla="*/ 0 w 986789"/>
                      <a:gd name="connsiteY0" fmla="*/ 1699260 h 1704022"/>
                      <a:gd name="connsiteX1" fmla="*/ 981075 w 986789"/>
                      <a:gd name="connsiteY1" fmla="*/ 0 h 1704022"/>
                      <a:gd name="connsiteX2" fmla="*/ 986790 w 986789"/>
                      <a:gd name="connsiteY2" fmla="*/ 0 h 1704022"/>
                      <a:gd name="connsiteX3" fmla="*/ 2857 w 986789"/>
                      <a:gd name="connsiteY3" fmla="*/ 1704023 h 1704022"/>
                      <a:gd name="connsiteX4" fmla="*/ 0 w 986789"/>
                      <a:gd name="connsiteY4" fmla="*/ 1699260 h 1704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6789" h="1704022">
                        <a:moveTo>
                          <a:pt x="0" y="1699260"/>
                        </a:moveTo>
                        <a:lnTo>
                          <a:pt x="981075" y="0"/>
                        </a:lnTo>
                        <a:cubicBezTo>
                          <a:pt x="982980" y="0"/>
                          <a:pt x="984885" y="0"/>
                          <a:pt x="986790" y="0"/>
                        </a:cubicBezTo>
                        <a:lnTo>
                          <a:pt x="2857" y="1704023"/>
                        </a:lnTo>
                        <a:cubicBezTo>
                          <a:pt x="1905" y="1703070"/>
                          <a:pt x="952" y="1701165"/>
                          <a:pt x="0" y="169926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7" name="Forma libre: forma 2181">
                    <a:extLst>
                      <a:ext uri="{FF2B5EF4-FFF2-40B4-BE49-F238E27FC236}">
                        <a16:creationId xmlns:a16="http://schemas.microsoft.com/office/drawing/2014/main" id="{E1884BAE-1AA5-9D6B-8385-C42CC34DFCFF}"/>
                      </a:ext>
                    </a:extLst>
                  </p:cNvPr>
                  <p:cNvSpPr/>
                  <p:nvPr/>
                </p:nvSpPr>
                <p:spPr>
                  <a:xfrm>
                    <a:off x="9950872" y="4477624"/>
                    <a:ext cx="990600" cy="1709737"/>
                  </a:xfrm>
                  <a:custGeom>
                    <a:avLst/>
                    <a:gdLst>
                      <a:gd name="connsiteX0" fmla="*/ 0 w 990600"/>
                      <a:gd name="connsiteY0" fmla="*/ 1704023 h 1709737"/>
                      <a:gd name="connsiteX1" fmla="*/ 983932 w 990600"/>
                      <a:gd name="connsiteY1" fmla="*/ 0 h 1709737"/>
                      <a:gd name="connsiteX2" fmla="*/ 990600 w 990600"/>
                      <a:gd name="connsiteY2" fmla="*/ 0 h 1709737"/>
                      <a:gd name="connsiteX3" fmla="*/ 2857 w 990600"/>
                      <a:gd name="connsiteY3" fmla="*/ 1709738 h 1709737"/>
                      <a:gd name="connsiteX4" fmla="*/ 0 w 990600"/>
                      <a:gd name="connsiteY4" fmla="*/ 1704023 h 1709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0" h="1709737">
                        <a:moveTo>
                          <a:pt x="0" y="1704023"/>
                        </a:moveTo>
                        <a:lnTo>
                          <a:pt x="983932" y="0"/>
                        </a:lnTo>
                        <a:cubicBezTo>
                          <a:pt x="985838" y="0"/>
                          <a:pt x="987743" y="0"/>
                          <a:pt x="990600" y="0"/>
                        </a:cubicBezTo>
                        <a:lnTo>
                          <a:pt x="2857" y="1709738"/>
                        </a:lnTo>
                        <a:cubicBezTo>
                          <a:pt x="1905" y="1707832"/>
                          <a:pt x="953" y="1705928"/>
                          <a:pt x="0" y="170402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8" name="Forma libre: forma 2182">
                    <a:extLst>
                      <a:ext uri="{FF2B5EF4-FFF2-40B4-BE49-F238E27FC236}">
                        <a16:creationId xmlns:a16="http://schemas.microsoft.com/office/drawing/2014/main" id="{8FC57029-7EF2-E346-B078-C3A7258125DB}"/>
                      </a:ext>
                    </a:extLst>
                  </p:cNvPr>
                  <p:cNvSpPr/>
                  <p:nvPr/>
                </p:nvSpPr>
                <p:spPr>
                  <a:xfrm>
                    <a:off x="9953729" y="4477624"/>
                    <a:ext cx="993457" cy="1715452"/>
                  </a:xfrm>
                  <a:custGeom>
                    <a:avLst/>
                    <a:gdLst>
                      <a:gd name="connsiteX0" fmla="*/ 0 w 993457"/>
                      <a:gd name="connsiteY0" fmla="*/ 1709738 h 1715452"/>
                      <a:gd name="connsiteX1" fmla="*/ 986790 w 993457"/>
                      <a:gd name="connsiteY1" fmla="*/ 0 h 1715452"/>
                      <a:gd name="connsiteX2" fmla="*/ 993458 w 993457"/>
                      <a:gd name="connsiteY2" fmla="*/ 0 h 1715452"/>
                      <a:gd name="connsiteX3" fmla="*/ 2858 w 993457"/>
                      <a:gd name="connsiteY3" fmla="*/ 1715453 h 1715452"/>
                      <a:gd name="connsiteX4" fmla="*/ 0 w 993457"/>
                      <a:gd name="connsiteY4" fmla="*/ 1709738 h 1715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457" h="1715452">
                        <a:moveTo>
                          <a:pt x="0" y="1709738"/>
                        </a:moveTo>
                        <a:lnTo>
                          <a:pt x="986790" y="0"/>
                        </a:lnTo>
                        <a:cubicBezTo>
                          <a:pt x="988695" y="0"/>
                          <a:pt x="991553" y="0"/>
                          <a:pt x="993458" y="0"/>
                        </a:cubicBezTo>
                        <a:lnTo>
                          <a:pt x="2858" y="1715453"/>
                        </a:lnTo>
                        <a:cubicBezTo>
                          <a:pt x="1905" y="1713548"/>
                          <a:pt x="953" y="1711643"/>
                          <a:pt x="0" y="170973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9" name="Forma libre: forma 2183">
                    <a:extLst>
                      <a:ext uri="{FF2B5EF4-FFF2-40B4-BE49-F238E27FC236}">
                        <a16:creationId xmlns:a16="http://schemas.microsoft.com/office/drawing/2014/main" id="{866E079B-06B2-6906-1CA8-1EACF06091B4}"/>
                      </a:ext>
                    </a:extLst>
                  </p:cNvPr>
                  <p:cNvSpPr/>
                  <p:nvPr/>
                </p:nvSpPr>
                <p:spPr>
                  <a:xfrm>
                    <a:off x="9956587" y="4477624"/>
                    <a:ext cx="997267" cy="1722119"/>
                  </a:xfrm>
                  <a:custGeom>
                    <a:avLst/>
                    <a:gdLst>
                      <a:gd name="connsiteX0" fmla="*/ 0 w 997267"/>
                      <a:gd name="connsiteY0" fmla="*/ 1715453 h 1722119"/>
                      <a:gd name="connsiteX1" fmla="*/ 990600 w 997267"/>
                      <a:gd name="connsiteY1" fmla="*/ 0 h 1722119"/>
                      <a:gd name="connsiteX2" fmla="*/ 997267 w 997267"/>
                      <a:gd name="connsiteY2" fmla="*/ 0 h 1722119"/>
                      <a:gd name="connsiteX3" fmla="*/ 3810 w 997267"/>
                      <a:gd name="connsiteY3" fmla="*/ 1722120 h 1722119"/>
                      <a:gd name="connsiteX4" fmla="*/ 0 w 997267"/>
                      <a:gd name="connsiteY4" fmla="*/ 1715453 h 1722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267" h="1722119">
                        <a:moveTo>
                          <a:pt x="0" y="1715453"/>
                        </a:moveTo>
                        <a:lnTo>
                          <a:pt x="990600" y="0"/>
                        </a:lnTo>
                        <a:cubicBezTo>
                          <a:pt x="993457" y="0"/>
                          <a:pt x="995363" y="0"/>
                          <a:pt x="997267" y="0"/>
                        </a:cubicBezTo>
                        <a:lnTo>
                          <a:pt x="3810" y="1722120"/>
                        </a:lnTo>
                        <a:cubicBezTo>
                          <a:pt x="2857" y="1720215"/>
                          <a:pt x="1905" y="1718310"/>
                          <a:pt x="0" y="171545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0" name="Forma libre: forma 2184">
                    <a:extLst>
                      <a:ext uri="{FF2B5EF4-FFF2-40B4-BE49-F238E27FC236}">
                        <a16:creationId xmlns:a16="http://schemas.microsoft.com/office/drawing/2014/main" id="{DC656EDE-7779-1A98-8659-0CB19B2380FB}"/>
                      </a:ext>
                    </a:extLst>
                  </p:cNvPr>
                  <p:cNvSpPr/>
                  <p:nvPr/>
                </p:nvSpPr>
                <p:spPr>
                  <a:xfrm>
                    <a:off x="9960397" y="4477624"/>
                    <a:ext cx="1002030" cy="1727834"/>
                  </a:xfrm>
                  <a:custGeom>
                    <a:avLst/>
                    <a:gdLst>
                      <a:gd name="connsiteX0" fmla="*/ 0 w 1002030"/>
                      <a:gd name="connsiteY0" fmla="*/ 1722120 h 1727834"/>
                      <a:gd name="connsiteX1" fmla="*/ 994410 w 1002030"/>
                      <a:gd name="connsiteY1" fmla="*/ 0 h 1727834"/>
                      <a:gd name="connsiteX2" fmla="*/ 1002030 w 1002030"/>
                      <a:gd name="connsiteY2" fmla="*/ 0 h 1727834"/>
                      <a:gd name="connsiteX3" fmla="*/ 3810 w 1002030"/>
                      <a:gd name="connsiteY3" fmla="*/ 1727835 h 1727834"/>
                      <a:gd name="connsiteX4" fmla="*/ 0 w 1002030"/>
                      <a:gd name="connsiteY4" fmla="*/ 1722120 h 1727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030" h="1727834">
                        <a:moveTo>
                          <a:pt x="0" y="1722120"/>
                        </a:moveTo>
                        <a:lnTo>
                          <a:pt x="994410" y="0"/>
                        </a:lnTo>
                        <a:cubicBezTo>
                          <a:pt x="997268" y="0"/>
                          <a:pt x="1000125" y="0"/>
                          <a:pt x="1002030" y="0"/>
                        </a:cubicBezTo>
                        <a:lnTo>
                          <a:pt x="3810" y="1727835"/>
                        </a:lnTo>
                        <a:cubicBezTo>
                          <a:pt x="2857" y="1726882"/>
                          <a:pt x="1905" y="1724025"/>
                          <a:pt x="0" y="172212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1" name="Forma libre: forma 2185">
                    <a:extLst>
                      <a:ext uri="{FF2B5EF4-FFF2-40B4-BE49-F238E27FC236}">
                        <a16:creationId xmlns:a16="http://schemas.microsoft.com/office/drawing/2014/main" id="{A1667378-6932-97BF-CBF4-D9F5690329BA}"/>
                      </a:ext>
                    </a:extLst>
                  </p:cNvPr>
                  <p:cNvSpPr/>
                  <p:nvPr/>
                </p:nvSpPr>
                <p:spPr>
                  <a:xfrm>
                    <a:off x="9964207" y="4477624"/>
                    <a:ext cx="1004887" cy="1733550"/>
                  </a:xfrm>
                  <a:custGeom>
                    <a:avLst/>
                    <a:gdLst>
                      <a:gd name="connsiteX0" fmla="*/ 0 w 1004887"/>
                      <a:gd name="connsiteY0" fmla="*/ 1727835 h 1733550"/>
                      <a:gd name="connsiteX1" fmla="*/ 998220 w 1004887"/>
                      <a:gd name="connsiteY1" fmla="*/ 0 h 1733550"/>
                      <a:gd name="connsiteX2" fmla="*/ 1004888 w 1004887"/>
                      <a:gd name="connsiteY2" fmla="*/ 0 h 1733550"/>
                      <a:gd name="connsiteX3" fmla="*/ 2858 w 1004887"/>
                      <a:gd name="connsiteY3" fmla="*/ 1733550 h 1733550"/>
                      <a:gd name="connsiteX4" fmla="*/ 0 w 1004887"/>
                      <a:gd name="connsiteY4" fmla="*/ 1727835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887" h="1733550">
                        <a:moveTo>
                          <a:pt x="0" y="1727835"/>
                        </a:moveTo>
                        <a:lnTo>
                          <a:pt x="998220" y="0"/>
                        </a:lnTo>
                        <a:cubicBezTo>
                          <a:pt x="1002030" y="0"/>
                          <a:pt x="1004888" y="0"/>
                          <a:pt x="1004888" y="0"/>
                        </a:cubicBezTo>
                        <a:lnTo>
                          <a:pt x="2858" y="1733550"/>
                        </a:lnTo>
                        <a:cubicBezTo>
                          <a:pt x="2858" y="1733550"/>
                          <a:pt x="1905" y="1731645"/>
                          <a:pt x="0" y="172783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590" name="Gráfico 436">
                <a:extLst>
                  <a:ext uri="{FF2B5EF4-FFF2-40B4-BE49-F238E27FC236}">
                    <a16:creationId xmlns:a16="http://schemas.microsoft.com/office/drawing/2014/main" id="{D0DD5EBF-E8D3-F843-942B-05034F63F2FB}"/>
                  </a:ext>
                </a:extLst>
              </p:cNvPr>
              <p:cNvGrpSpPr/>
              <p:nvPr/>
            </p:nvGrpSpPr>
            <p:grpSpPr>
              <a:xfrm>
                <a:off x="6964785" y="4477624"/>
                <a:ext cx="1066800" cy="1733550"/>
                <a:chOff x="6964785" y="4477624"/>
                <a:chExt cx="1066800" cy="1733550"/>
              </a:xfrm>
              <a:grpFill/>
            </p:grpSpPr>
            <p:sp>
              <p:nvSpPr>
                <p:cNvPr id="672" name="Forma libre: forma 2136">
                  <a:extLst>
                    <a:ext uri="{FF2B5EF4-FFF2-40B4-BE49-F238E27FC236}">
                      <a16:creationId xmlns:a16="http://schemas.microsoft.com/office/drawing/2014/main" id="{FBB66872-2CB8-8C6C-A70F-3A27700C385B}"/>
                    </a:ext>
                  </a:extLst>
                </p:cNvPr>
                <p:cNvSpPr/>
                <p:nvPr/>
              </p:nvSpPr>
              <p:spPr>
                <a:xfrm>
                  <a:off x="6964785" y="4477624"/>
                  <a:ext cx="1066800" cy="1733550"/>
                </a:xfrm>
                <a:custGeom>
                  <a:avLst/>
                  <a:gdLst>
                    <a:gd name="connsiteX0" fmla="*/ 1066800 w 1066800"/>
                    <a:gd name="connsiteY0" fmla="*/ 1619250 h 1733550"/>
                    <a:gd name="connsiteX1" fmla="*/ 1001078 w 1066800"/>
                    <a:gd name="connsiteY1" fmla="*/ 1733550 h 1733550"/>
                    <a:gd name="connsiteX2" fmla="*/ 0 w 1066800"/>
                    <a:gd name="connsiteY2" fmla="*/ 0 h 1733550"/>
                    <a:gd name="connsiteX3" fmla="*/ 132398 w 1066800"/>
                    <a:gd name="connsiteY3" fmla="*/ 0 h 1733550"/>
                    <a:gd name="connsiteX4" fmla="*/ 1066800 w 1066800"/>
                    <a:gd name="connsiteY4" fmla="*/ 161925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00" h="1733550">
                      <a:moveTo>
                        <a:pt x="1066800" y="1619250"/>
                      </a:moveTo>
                      <a:cubicBezTo>
                        <a:pt x="1030605" y="1682115"/>
                        <a:pt x="1001078" y="1733550"/>
                        <a:pt x="1001078" y="1733550"/>
                      </a:cubicBezTo>
                      <a:lnTo>
                        <a:pt x="0" y="0"/>
                      </a:lnTo>
                      <a:cubicBezTo>
                        <a:pt x="0" y="0"/>
                        <a:pt x="59055" y="0"/>
                        <a:pt x="132398" y="0"/>
                      </a:cubicBezTo>
                      <a:cubicBezTo>
                        <a:pt x="132398" y="0"/>
                        <a:pt x="1066800" y="1619250"/>
                        <a:pt x="1066800" y="161925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73" name="Gráfico 436">
                  <a:extLst>
                    <a:ext uri="{FF2B5EF4-FFF2-40B4-BE49-F238E27FC236}">
                      <a16:creationId xmlns:a16="http://schemas.microsoft.com/office/drawing/2014/main" id="{FBD7737E-F5E2-B960-9CAD-6C884666C5FC}"/>
                    </a:ext>
                  </a:extLst>
                </p:cNvPr>
                <p:cNvGrpSpPr/>
                <p:nvPr/>
              </p:nvGrpSpPr>
              <p:grpSpPr>
                <a:xfrm>
                  <a:off x="6964785" y="4477624"/>
                  <a:ext cx="1066800" cy="1733550"/>
                  <a:chOff x="6964785" y="4477624"/>
                  <a:chExt cx="1066800" cy="1733550"/>
                </a:xfrm>
                <a:grpFill/>
              </p:grpSpPr>
              <p:sp>
                <p:nvSpPr>
                  <p:cNvPr id="674" name="Forma libre: forma 2138">
                    <a:extLst>
                      <a:ext uri="{FF2B5EF4-FFF2-40B4-BE49-F238E27FC236}">
                        <a16:creationId xmlns:a16="http://schemas.microsoft.com/office/drawing/2014/main" id="{712127A1-BFF1-3C18-0F98-594C00737F98}"/>
                      </a:ext>
                    </a:extLst>
                  </p:cNvPr>
                  <p:cNvSpPr/>
                  <p:nvPr/>
                </p:nvSpPr>
                <p:spPr>
                  <a:xfrm>
                    <a:off x="7096468" y="4477624"/>
                    <a:ext cx="935116" cy="1620202"/>
                  </a:xfrm>
                  <a:custGeom>
                    <a:avLst/>
                    <a:gdLst>
                      <a:gd name="connsiteX0" fmla="*/ 714 w 935116"/>
                      <a:gd name="connsiteY0" fmla="*/ 0 h 1620202"/>
                      <a:gd name="connsiteX1" fmla="*/ 935117 w 935116"/>
                      <a:gd name="connsiteY1" fmla="*/ 1619250 h 1620202"/>
                      <a:gd name="connsiteX2" fmla="*/ 935117 w 935116"/>
                      <a:gd name="connsiteY2" fmla="*/ 1620203 h 1620202"/>
                      <a:gd name="connsiteX3" fmla="*/ 714 w 935116"/>
                      <a:gd name="connsiteY3" fmla="*/ 0 h 1620202"/>
                      <a:gd name="connsiteX4" fmla="*/ 714 w 935116"/>
                      <a:gd name="connsiteY4" fmla="*/ 0 h 1620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116" h="1620202">
                        <a:moveTo>
                          <a:pt x="714" y="0"/>
                        </a:moveTo>
                        <a:lnTo>
                          <a:pt x="935117" y="1619250"/>
                        </a:lnTo>
                        <a:cubicBezTo>
                          <a:pt x="935117" y="1619250"/>
                          <a:pt x="935117" y="1620203"/>
                          <a:pt x="935117" y="1620203"/>
                        </a:cubicBezTo>
                        <a:lnTo>
                          <a:pt x="714" y="0"/>
                        </a:lnTo>
                        <a:cubicBezTo>
                          <a:pt x="-238" y="0"/>
                          <a:pt x="-238" y="0"/>
                          <a:pt x="714"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5" name="Forma libre: forma 2139">
                    <a:extLst>
                      <a:ext uri="{FF2B5EF4-FFF2-40B4-BE49-F238E27FC236}">
                        <a16:creationId xmlns:a16="http://schemas.microsoft.com/office/drawing/2014/main" id="{1DF7BA39-A8F2-2ADA-EBEA-3B88CAADA9FA}"/>
                      </a:ext>
                    </a:extLst>
                  </p:cNvPr>
                  <p:cNvSpPr/>
                  <p:nvPr/>
                </p:nvSpPr>
                <p:spPr>
                  <a:xfrm>
                    <a:off x="7091467" y="4477624"/>
                    <a:ext cx="940117" cy="1624012"/>
                  </a:xfrm>
                  <a:custGeom>
                    <a:avLst/>
                    <a:gdLst>
                      <a:gd name="connsiteX0" fmla="*/ 4763 w 940117"/>
                      <a:gd name="connsiteY0" fmla="*/ 0 h 1624012"/>
                      <a:gd name="connsiteX1" fmla="*/ 940118 w 940117"/>
                      <a:gd name="connsiteY1" fmla="*/ 1620203 h 1624012"/>
                      <a:gd name="connsiteX2" fmla="*/ 938213 w 940117"/>
                      <a:gd name="connsiteY2" fmla="*/ 1624013 h 1624012"/>
                      <a:gd name="connsiteX3" fmla="*/ 0 w 940117"/>
                      <a:gd name="connsiteY3" fmla="*/ 0 h 1624012"/>
                      <a:gd name="connsiteX4" fmla="*/ 4763 w 940117"/>
                      <a:gd name="connsiteY4" fmla="*/ 0 h 162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0117" h="1624012">
                        <a:moveTo>
                          <a:pt x="4763" y="0"/>
                        </a:moveTo>
                        <a:lnTo>
                          <a:pt x="940118" y="1620203"/>
                        </a:lnTo>
                        <a:cubicBezTo>
                          <a:pt x="939165" y="1621155"/>
                          <a:pt x="939165" y="1623060"/>
                          <a:pt x="938213" y="1624013"/>
                        </a:cubicBezTo>
                        <a:lnTo>
                          <a:pt x="0" y="0"/>
                        </a:lnTo>
                        <a:cubicBezTo>
                          <a:pt x="1905" y="0"/>
                          <a:pt x="2858" y="0"/>
                          <a:pt x="476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6" name="Forma libre: forma 2140">
                    <a:extLst>
                      <a:ext uri="{FF2B5EF4-FFF2-40B4-BE49-F238E27FC236}">
                        <a16:creationId xmlns:a16="http://schemas.microsoft.com/office/drawing/2014/main" id="{BFC1B76C-17ED-7D5B-2295-9831789F4CDE}"/>
                      </a:ext>
                    </a:extLst>
                  </p:cNvPr>
                  <p:cNvSpPr/>
                  <p:nvPr/>
                </p:nvSpPr>
                <p:spPr>
                  <a:xfrm>
                    <a:off x="7087657" y="4477624"/>
                    <a:ext cx="941069" cy="1627822"/>
                  </a:xfrm>
                  <a:custGeom>
                    <a:avLst/>
                    <a:gdLst>
                      <a:gd name="connsiteX0" fmla="*/ 3810 w 941069"/>
                      <a:gd name="connsiteY0" fmla="*/ 0 h 1627822"/>
                      <a:gd name="connsiteX1" fmla="*/ 941070 w 941069"/>
                      <a:gd name="connsiteY1" fmla="*/ 1624013 h 1627822"/>
                      <a:gd name="connsiteX2" fmla="*/ 939165 w 941069"/>
                      <a:gd name="connsiteY2" fmla="*/ 1627823 h 1627822"/>
                      <a:gd name="connsiteX3" fmla="*/ 0 w 941069"/>
                      <a:gd name="connsiteY3" fmla="*/ 0 h 1627822"/>
                      <a:gd name="connsiteX4" fmla="*/ 3810 w 941069"/>
                      <a:gd name="connsiteY4" fmla="*/ 0 h 1627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069" h="1627822">
                        <a:moveTo>
                          <a:pt x="3810" y="0"/>
                        </a:moveTo>
                        <a:lnTo>
                          <a:pt x="941070" y="1624013"/>
                        </a:lnTo>
                        <a:cubicBezTo>
                          <a:pt x="940118" y="1624965"/>
                          <a:pt x="940118" y="1626870"/>
                          <a:pt x="939165" y="1627823"/>
                        </a:cubicBezTo>
                        <a:lnTo>
                          <a:pt x="0" y="0"/>
                        </a:lnTo>
                        <a:cubicBezTo>
                          <a:pt x="953" y="0"/>
                          <a:pt x="2858"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7" name="Forma libre: forma 2141">
                    <a:extLst>
                      <a:ext uri="{FF2B5EF4-FFF2-40B4-BE49-F238E27FC236}">
                        <a16:creationId xmlns:a16="http://schemas.microsoft.com/office/drawing/2014/main" id="{D10DF9DE-5FC1-864A-AFC4-BF560C0C3C18}"/>
                      </a:ext>
                    </a:extLst>
                  </p:cNvPr>
                  <p:cNvSpPr/>
                  <p:nvPr/>
                </p:nvSpPr>
                <p:spPr>
                  <a:xfrm>
                    <a:off x="7083847" y="4477624"/>
                    <a:ext cx="942975" cy="1630680"/>
                  </a:xfrm>
                  <a:custGeom>
                    <a:avLst/>
                    <a:gdLst>
                      <a:gd name="connsiteX0" fmla="*/ 3810 w 942975"/>
                      <a:gd name="connsiteY0" fmla="*/ 0 h 1630680"/>
                      <a:gd name="connsiteX1" fmla="*/ 942975 w 942975"/>
                      <a:gd name="connsiteY1" fmla="*/ 1627823 h 1630680"/>
                      <a:gd name="connsiteX2" fmla="*/ 941070 w 942975"/>
                      <a:gd name="connsiteY2" fmla="*/ 1630680 h 1630680"/>
                      <a:gd name="connsiteX3" fmla="*/ 0 w 942975"/>
                      <a:gd name="connsiteY3" fmla="*/ 0 h 1630680"/>
                      <a:gd name="connsiteX4" fmla="*/ 3810 w 942975"/>
                      <a:gd name="connsiteY4" fmla="*/ 0 h 1630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975" h="1630680">
                        <a:moveTo>
                          <a:pt x="3810" y="0"/>
                        </a:moveTo>
                        <a:lnTo>
                          <a:pt x="942975" y="1627823"/>
                        </a:lnTo>
                        <a:cubicBezTo>
                          <a:pt x="942023" y="1628775"/>
                          <a:pt x="942023" y="1629728"/>
                          <a:pt x="941070" y="1630680"/>
                        </a:cubicBezTo>
                        <a:lnTo>
                          <a:pt x="0" y="0"/>
                        </a:lnTo>
                        <a:cubicBezTo>
                          <a:pt x="953" y="0"/>
                          <a:pt x="1905"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8" name="Forma libre: forma 2142">
                    <a:extLst>
                      <a:ext uri="{FF2B5EF4-FFF2-40B4-BE49-F238E27FC236}">
                        <a16:creationId xmlns:a16="http://schemas.microsoft.com/office/drawing/2014/main" id="{09ADF88E-11D1-729D-33EB-62DB19A7F438}"/>
                      </a:ext>
                    </a:extLst>
                  </p:cNvPr>
                  <p:cNvSpPr/>
                  <p:nvPr/>
                </p:nvSpPr>
                <p:spPr>
                  <a:xfrm>
                    <a:off x="7080037" y="4477624"/>
                    <a:ext cx="944880" cy="1633537"/>
                  </a:xfrm>
                  <a:custGeom>
                    <a:avLst/>
                    <a:gdLst>
                      <a:gd name="connsiteX0" fmla="*/ 3810 w 944880"/>
                      <a:gd name="connsiteY0" fmla="*/ 0 h 1633537"/>
                      <a:gd name="connsiteX1" fmla="*/ 944880 w 944880"/>
                      <a:gd name="connsiteY1" fmla="*/ 1630680 h 1633537"/>
                      <a:gd name="connsiteX2" fmla="*/ 942975 w 944880"/>
                      <a:gd name="connsiteY2" fmla="*/ 1633538 h 1633537"/>
                      <a:gd name="connsiteX3" fmla="*/ 0 w 944880"/>
                      <a:gd name="connsiteY3" fmla="*/ 0 h 1633537"/>
                      <a:gd name="connsiteX4" fmla="*/ 3810 w 944880"/>
                      <a:gd name="connsiteY4" fmla="*/ 0 h 1633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880" h="1633537">
                        <a:moveTo>
                          <a:pt x="3810" y="0"/>
                        </a:moveTo>
                        <a:lnTo>
                          <a:pt x="944880" y="1630680"/>
                        </a:lnTo>
                        <a:cubicBezTo>
                          <a:pt x="943927" y="1631632"/>
                          <a:pt x="943927" y="1632585"/>
                          <a:pt x="942975" y="1633538"/>
                        </a:cubicBezTo>
                        <a:lnTo>
                          <a:pt x="0" y="0"/>
                        </a:lnTo>
                        <a:cubicBezTo>
                          <a:pt x="952" y="0"/>
                          <a:pt x="2857"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9" name="Forma libre: forma 2143">
                    <a:extLst>
                      <a:ext uri="{FF2B5EF4-FFF2-40B4-BE49-F238E27FC236}">
                        <a16:creationId xmlns:a16="http://schemas.microsoft.com/office/drawing/2014/main" id="{4BC68F1F-5AD5-5592-2DDE-A54CEAB8A25D}"/>
                      </a:ext>
                    </a:extLst>
                  </p:cNvPr>
                  <p:cNvSpPr/>
                  <p:nvPr/>
                </p:nvSpPr>
                <p:spPr>
                  <a:xfrm>
                    <a:off x="7077180" y="4477624"/>
                    <a:ext cx="945832" cy="1636394"/>
                  </a:xfrm>
                  <a:custGeom>
                    <a:avLst/>
                    <a:gdLst>
                      <a:gd name="connsiteX0" fmla="*/ 2858 w 945832"/>
                      <a:gd name="connsiteY0" fmla="*/ 0 h 1636394"/>
                      <a:gd name="connsiteX1" fmla="*/ 945833 w 945832"/>
                      <a:gd name="connsiteY1" fmla="*/ 1633538 h 1636394"/>
                      <a:gd name="connsiteX2" fmla="*/ 943928 w 945832"/>
                      <a:gd name="connsiteY2" fmla="*/ 1636395 h 1636394"/>
                      <a:gd name="connsiteX3" fmla="*/ 0 w 945832"/>
                      <a:gd name="connsiteY3" fmla="*/ 0 h 1636394"/>
                      <a:gd name="connsiteX4" fmla="*/ 2858 w 945832"/>
                      <a:gd name="connsiteY4" fmla="*/ 0 h 1636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832" h="1636394">
                        <a:moveTo>
                          <a:pt x="2858" y="0"/>
                        </a:moveTo>
                        <a:lnTo>
                          <a:pt x="945833" y="1633538"/>
                        </a:lnTo>
                        <a:cubicBezTo>
                          <a:pt x="944880" y="1634490"/>
                          <a:pt x="944880" y="1635443"/>
                          <a:pt x="943928" y="1636395"/>
                        </a:cubicBezTo>
                        <a:lnTo>
                          <a:pt x="0" y="0"/>
                        </a:lnTo>
                        <a:cubicBezTo>
                          <a:pt x="952" y="0"/>
                          <a:pt x="1905" y="0"/>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0" name="Forma libre: forma 2144">
                    <a:extLst>
                      <a:ext uri="{FF2B5EF4-FFF2-40B4-BE49-F238E27FC236}">
                        <a16:creationId xmlns:a16="http://schemas.microsoft.com/office/drawing/2014/main" id="{0098B5FE-322F-9A5A-119B-9A215B5ACAF3}"/>
                      </a:ext>
                    </a:extLst>
                  </p:cNvPr>
                  <p:cNvSpPr/>
                  <p:nvPr/>
                </p:nvSpPr>
                <p:spPr>
                  <a:xfrm>
                    <a:off x="7073369" y="4477624"/>
                    <a:ext cx="948690" cy="1639252"/>
                  </a:xfrm>
                  <a:custGeom>
                    <a:avLst/>
                    <a:gdLst>
                      <a:gd name="connsiteX0" fmla="*/ 3810 w 948690"/>
                      <a:gd name="connsiteY0" fmla="*/ 0 h 1639252"/>
                      <a:gd name="connsiteX1" fmla="*/ 948690 w 948690"/>
                      <a:gd name="connsiteY1" fmla="*/ 1636395 h 1639252"/>
                      <a:gd name="connsiteX2" fmla="*/ 946785 w 948690"/>
                      <a:gd name="connsiteY2" fmla="*/ 1639253 h 1639252"/>
                      <a:gd name="connsiteX3" fmla="*/ 0 w 948690"/>
                      <a:gd name="connsiteY3" fmla="*/ 0 h 1639252"/>
                      <a:gd name="connsiteX4" fmla="*/ 3810 w 948690"/>
                      <a:gd name="connsiteY4" fmla="*/ 0 h 1639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8690" h="1639252">
                        <a:moveTo>
                          <a:pt x="3810" y="0"/>
                        </a:moveTo>
                        <a:lnTo>
                          <a:pt x="948690" y="1636395"/>
                        </a:lnTo>
                        <a:cubicBezTo>
                          <a:pt x="947738" y="1637348"/>
                          <a:pt x="947738" y="1638300"/>
                          <a:pt x="946785" y="1639253"/>
                        </a:cubicBezTo>
                        <a:lnTo>
                          <a:pt x="0" y="0"/>
                        </a:lnTo>
                        <a:cubicBezTo>
                          <a:pt x="953" y="0"/>
                          <a:pt x="1905"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1" name="Forma libre: forma 2145">
                    <a:extLst>
                      <a:ext uri="{FF2B5EF4-FFF2-40B4-BE49-F238E27FC236}">
                        <a16:creationId xmlns:a16="http://schemas.microsoft.com/office/drawing/2014/main" id="{1119A80F-B727-2C73-E270-AFD1D252ED36}"/>
                      </a:ext>
                    </a:extLst>
                  </p:cNvPr>
                  <p:cNvSpPr/>
                  <p:nvPr/>
                </p:nvSpPr>
                <p:spPr>
                  <a:xfrm>
                    <a:off x="7070512" y="4477624"/>
                    <a:ext cx="949642" cy="1642109"/>
                  </a:xfrm>
                  <a:custGeom>
                    <a:avLst/>
                    <a:gdLst>
                      <a:gd name="connsiteX0" fmla="*/ 2857 w 949642"/>
                      <a:gd name="connsiteY0" fmla="*/ 0 h 1642109"/>
                      <a:gd name="connsiteX1" fmla="*/ 949643 w 949642"/>
                      <a:gd name="connsiteY1" fmla="*/ 1639253 h 1642109"/>
                      <a:gd name="connsiteX2" fmla="*/ 947738 w 949642"/>
                      <a:gd name="connsiteY2" fmla="*/ 1642110 h 1642109"/>
                      <a:gd name="connsiteX3" fmla="*/ 0 w 949642"/>
                      <a:gd name="connsiteY3" fmla="*/ 0 h 1642109"/>
                      <a:gd name="connsiteX4" fmla="*/ 2857 w 949642"/>
                      <a:gd name="connsiteY4" fmla="*/ 0 h 1642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642" h="1642109">
                        <a:moveTo>
                          <a:pt x="2857" y="0"/>
                        </a:moveTo>
                        <a:lnTo>
                          <a:pt x="949643" y="1639253"/>
                        </a:lnTo>
                        <a:cubicBezTo>
                          <a:pt x="948690" y="1640205"/>
                          <a:pt x="948690" y="1641157"/>
                          <a:pt x="947738" y="1642110"/>
                        </a:cubicBezTo>
                        <a:lnTo>
                          <a:pt x="0" y="0"/>
                        </a:lnTo>
                        <a:cubicBezTo>
                          <a:pt x="952" y="0"/>
                          <a:pt x="1905" y="0"/>
                          <a:pt x="2857"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2" name="Forma libre: forma 2146">
                    <a:extLst>
                      <a:ext uri="{FF2B5EF4-FFF2-40B4-BE49-F238E27FC236}">
                        <a16:creationId xmlns:a16="http://schemas.microsoft.com/office/drawing/2014/main" id="{1D91042A-4F89-5398-D0DE-A31A0442E9CA}"/>
                      </a:ext>
                    </a:extLst>
                  </p:cNvPr>
                  <p:cNvSpPr/>
                  <p:nvPr/>
                </p:nvSpPr>
                <p:spPr>
                  <a:xfrm>
                    <a:off x="7066702" y="4477624"/>
                    <a:ext cx="951547" cy="1644967"/>
                  </a:xfrm>
                  <a:custGeom>
                    <a:avLst/>
                    <a:gdLst>
                      <a:gd name="connsiteX0" fmla="*/ 3810 w 951547"/>
                      <a:gd name="connsiteY0" fmla="*/ 0 h 1644967"/>
                      <a:gd name="connsiteX1" fmla="*/ 951548 w 951547"/>
                      <a:gd name="connsiteY1" fmla="*/ 1642110 h 1644967"/>
                      <a:gd name="connsiteX2" fmla="*/ 949643 w 951547"/>
                      <a:gd name="connsiteY2" fmla="*/ 1644968 h 1644967"/>
                      <a:gd name="connsiteX3" fmla="*/ 0 w 951547"/>
                      <a:gd name="connsiteY3" fmla="*/ 0 h 1644967"/>
                      <a:gd name="connsiteX4" fmla="*/ 3810 w 951547"/>
                      <a:gd name="connsiteY4" fmla="*/ 0 h 1644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547" h="1644967">
                        <a:moveTo>
                          <a:pt x="3810" y="0"/>
                        </a:moveTo>
                        <a:lnTo>
                          <a:pt x="951548" y="1642110"/>
                        </a:lnTo>
                        <a:cubicBezTo>
                          <a:pt x="950595" y="1643063"/>
                          <a:pt x="950595" y="1644015"/>
                          <a:pt x="949643" y="1644968"/>
                        </a:cubicBezTo>
                        <a:lnTo>
                          <a:pt x="0" y="0"/>
                        </a:lnTo>
                        <a:cubicBezTo>
                          <a:pt x="1905" y="0"/>
                          <a:pt x="2858"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3" name="Forma libre: forma 2147">
                    <a:extLst>
                      <a:ext uri="{FF2B5EF4-FFF2-40B4-BE49-F238E27FC236}">
                        <a16:creationId xmlns:a16="http://schemas.microsoft.com/office/drawing/2014/main" id="{97648A68-07F6-362A-6FD8-58DB6AD87D59}"/>
                      </a:ext>
                    </a:extLst>
                  </p:cNvPr>
                  <p:cNvSpPr/>
                  <p:nvPr/>
                </p:nvSpPr>
                <p:spPr>
                  <a:xfrm>
                    <a:off x="7063844" y="4477624"/>
                    <a:ext cx="952500" cy="1647825"/>
                  </a:xfrm>
                  <a:custGeom>
                    <a:avLst/>
                    <a:gdLst>
                      <a:gd name="connsiteX0" fmla="*/ 2858 w 952500"/>
                      <a:gd name="connsiteY0" fmla="*/ 0 h 1647825"/>
                      <a:gd name="connsiteX1" fmla="*/ 952500 w 952500"/>
                      <a:gd name="connsiteY1" fmla="*/ 1644968 h 1647825"/>
                      <a:gd name="connsiteX2" fmla="*/ 950595 w 952500"/>
                      <a:gd name="connsiteY2" fmla="*/ 1647825 h 1647825"/>
                      <a:gd name="connsiteX3" fmla="*/ 0 w 952500"/>
                      <a:gd name="connsiteY3" fmla="*/ 0 h 1647825"/>
                      <a:gd name="connsiteX4" fmla="*/ 2858 w 952500"/>
                      <a:gd name="connsiteY4" fmla="*/ 0 h 1647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0" h="1647825">
                        <a:moveTo>
                          <a:pt x="2858" y="0"/>
                        </a:moveTo>
                        <a:lnTo>
                          <a:pt x="952500" y="1644968"/>
                        </a:lnTo>
                        <a:cubicBezTo>
                          <a:pt x="951548" y="1645920"/>
                          <a:pt x="951548" y="1646873"/>
                          <a:pt x="950595" y="1647825"/>
                        </a:cubicBezTo>
                        <a:lnTo>
                          <a:pt x="0" y="0"/>
                        </a:lnTo>
                        <a:cubicBezTo>
                          <a:pt x="953" y="0"/>
                          <a:pt x="1905" y="0"/>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4" name="Forma libre: forma 2148">
                    <a:extLst>
                      <a:ext uri="{FF2B5EF4-FFF2-40B4-BE49-F238E27FC236}">
                        <a16:creationId xmlns:a16="http://schemas.microsoft.com/office/drawing/2014/main" id="{2FA1E9E6-D9AD-D8F7-CA8B-2CA9556ACBD2}"/>
                      </a:ext>
                    </a:extLst>
                  </p:cNvPr>
                  <p:cNvSpPr/>
                  <p:nvPr/>
                </p:nvSpPr>
                <p:spPr>
                  <a:xfrm>
                    <a:off x="7060987" y="4477624"/>
                    <a:ext cx="954405" cy="1650682"/>
                  </a:xfrm>
                  <a:custGeom>
                    <a:avLst/>
                    <a:gdLst>
                      <a:gd name="connsiteX0" fmla="*/ 2857 w 954405"/>
                      <a:gd name="connsiteY0" fmla="*/ 0 h 1650682"/>
                      <a:gd name="connsiteX1" fmla="*/ 954405 w 954405"/>
                      <a:gd name="connsiteY1" fmla="*/ 1647825 h 1650682"/>
                      <a:gd name="connsiteX2" fmla="*/ 952500 w 954405"/>
                      <a:gd name="connsiteY2" fmla="*/ 1650682 h 1650682"/>
                      <a:gd name="connsiteX3" fmla="*/ 0 w 954405"/>
                      <a:gd name="connsiteY3" fmla="*/ 0 h 1650682"/>
                      <a:gd name="connsiteX4" fmla="*/ 2857 w 954405"/>
                      <a:gd name="connsiteY4" fmla="*/ 0 h 1650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5" h="1650682">
                        <a:moveTo>
                          <a:pt x="2857" y="0"/>
                        </a:moveTo>
                        <a:lnTo>
                          <a:pt x="954405" y="1647825"/>
                        </a:lnTo>
                        <a:cubicBezTo>
                          <a:pt x="953452" y="1648778"/>
                          <a:pt x="953452" y="1649730"/>
                          <a:pt x="952500" y="1650682"/>
                        </a:cubicBezTo>
                        <a:lnTo>
                          <a:pt x="0" y="0"/>
                        </a:lnTo>
                        <a:cubicBezTo>
                          <a:pt x="952" y="0"/>
                          <a:pt x="1905" y="0"/>
                          <a:pt x="2857"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5" name="Forma libre: forma 2149">
                    <a:extLst>
                      <a:ext uri="{FF2B5EF4-FFF2-40B4-BE49-F238E27FC236}">
                        <a16:creationId xmlns:a16="http://schemas.microsoft.com/office/drawing/2014/main" id="{88A5EF61-5E19-9FFD-6C5D-03E8151DAA74}"/>
                      </a:ext>
                    </a:extLst>
                  </p:cNvPr>
                  <p:cNvSpPr/>
                  <p:nvPr/>
                </p:nvSpPr>
                <p:spPr>
                  <a:xfrm>
                    <a:off x="7057177" y="4477624"/>
                    <a:ext cx="956309" cy="1653540"/>
                  </a:xfrm>
                  <a:custGeom>
                    <a:avLst/>
                    <a:gdLst>
                      <a:gd name="connsiteX0" fmla="*/ 3810 w 956309"/>
                      <a:gd name="connsiteY0" fmla="*/ 0 h 1653540"/>
                      <a:gd name="connsiteX1" fmla="*/ 956310 w 956309"/>
                      <a:gd name="connsiteY1" fmla="*/ 1650682 h 1653540"/>
                      <a:gd name="connsiteX2" fmla="*/ 954405 w 956309"/>
                      <a:gd name="connsiteY2" fmla="*/ 1653540 h 1653540"/>
                      <a:gd name="connsiteX3" fmla="*/ 0 w 956309"/>
                      <a:gd name="connsiteY3" fmla="*/ 0 h 1653540"/>
                      <a:gd name="connsiteX4" fmla="*/ 3810 w 956309"/>
                      <a:gd name="connsiteY4" fmla="*/ 0 h 1653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309" h="1653540">
                        <a:moveTo>
                          <a:pt x="3810" y="0"/>
                        </a:moveTo>
                        <a:lnTo>
                          <a:pt x="956310" y="1650682"/>
                        </a:lnTo>
                        <a:cubicBezTo>
                          <a:pt x="955358" y="1651635"/>
                          <a:pt x="955358" y="1652588"/>
                          <a:pt x="954405" y="1653540"/>
                        </a:cubicBezTo>
                        <a:lnTo>
                          <a:pt x="0" y="0"/>
                        </a:lnTo>
                        <a:cubicBezTo>
                          <a:pt x="953" y="0"/>
                          <a:pt x="1905"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6" name="Forma libre: forma 2150">
                    <a:extLst>
                      <a:ext uri="{FF2B5EF4-FFF2-40B4-BE49-F238E27FC236}">
                        <a16:creationId xmlns:a16="http://schemas.microsoft.com/office/drawing/2014/main" id="{06F01367-6693-5693-0988-BF86AE9406D0}"/>
                      </a:ext>
                    </a:extLst>
                  </p:cNvPr>
                  <p:cNvSpPr/>
                  <p:nvPr/>
                </p:nvSpPr>
                <p:spPr>
                  <a:xfrm>
                    <a:off x="7054319" y="4477624"/>
                    <a:ext cx="957262" cy="1656397"/>
                  </a:xfrm>
                  <a:custGeom>
                    <a:avLst/>
                    <a:gdLst>
                      <a:gd name="connsiteX0" fmla="*/ 2858 w 957262"/>
                      <a:gd name="connsiteY0" fmla="*/ 0 h 1656397"/>
                      <a:gd name="connsiteX1" fmla="*/ 957263 w 957262"/>
                      <a:gd name="connsiteY1" fmla="*/ 1653540 h 1656397"/>
                      <a:gd name="connsiteX2" fmla="*/ 955358 w 957262"/>
                      <a:gd name="connsiteY2" fmla="*/ 1656398 h 1656397"/>
                      <a:gd name="connsiteX3" fmla="*/ 0 w 957262"/>
                      <a:gd name="connsiteY3" fmla="*/ 0 h 1656397"/>
                      <a:gd name="connsiteX4" fmla="*/ 2858 w 957262"/>
                      <a:gd name="connsiteY4" fmla="*/ 0 h 1656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262" h="1656397">
                        <a:moveTo>
                          <a:pt x="2858" y="0"/>
                        </a:moveTo>
                        <a:lnTo>
                          <a:pt x="957263" y="1653540"/>
                        </a:lnTo>
                        <a:cubicBezTo>
                          <a:pt x="956310" y="1654493"/>
                          <a:pt x="956310" y="1655445"/>
                          <a:pt x="955358" y="1656398"/>
                        </a:cubicBezTo>
                        <a:lnTo>
                          <a:pt x="0" y="0"/>
                        </a:lnTo>
                        <a:cubicBezTo>
                          <a:pt x="953" y="0"/>
                          <a:pt x="1905" y="0"/>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7" name="Forma libre: forma 2151">
                    <a:extLst>
                      <a:ext uri="{FF2B5EF4-FFF2-40B4-BE49-F238E27FC236}">
                        <a16:creationId xmlns:a16="http://schemas.microsoft.com/office/drawing/2014/main" id="{F39473B9-91D3-5A13-36B8-BFC8864FD2A1}"/>
                      </a:ext>
                    </a:extLst>
                  </p:cNvPr>
                  <p:cNvSpPr/>
                  <p:nvPr/>
                </p:nvSpPr>
                <p:spPr>
                  <a:xfrm>
                    <a:off x="7050510" y="4477624"/>
                    <a:ext cx="960120" cy="1659255"/>
                  </a:xfrm>
                  <a:custGeom>
                    <a:avLst/>
                    <a:gdLst>
                      <a:gd name="connsiteX0" fmla="*/ 3810 w 960120"/>
                      <a:gd name="connsiteY0" fmla="*/ 0 h 1659255"/>
                      <a:gd name="connsiteX1" fmla="*/ 960120 w 960120"/>
                      <a:gd name="connsiteY1" fmla="*/ 1656398 h 1659255"/>
                      <a:gd name="connsiteX2" fmla="*/ 958215 w 960120"/>
                      <a:gd name="connsiteY2" fmla="*/ 1659255 h 1659255"/>
                      <a:gd name="connsiteX3" fmla="*/ 0 w 960120"/>
                      <a:gd name="connsiteY3" fmla="*/ 0 h 1659255"/>
                      <a:gd name="connsiteX4" fmla="*/ 3810 w 960120"/>
                      <a:gd name="connsiteY4" fmla="*/ 0 h 1659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120" h="1659255">
                        <a:moveTo>
                          <a:pt x="3810" y="0"/>
                        </a:moveTo>
                        <a:lnTo>
                          <a:pt x="960120" y="1656398"/>
                        </a:lnTo>
                        <a:cubicBezTo>
                          <a:pt x="959168" y="1657350"/>
                          <a:pt x="959168" y="1658303"/>
                          <a:pt x="958215" y="1659255"/>
                        </a:cubicBezTo>
                        <a:lnTo>
                          <a:pt x="0" y="0"/>
                        </a:lnTo>
                        <a:cubicBezTo>
                          <a:pt x="953" y="0"/>
                          <a:pt x="1905"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8" name="Forma libre: forma 2152">
                    <a:extLst>
                      <a:ext uri="{FF2B5EF4-FFF2-40B4-BE49-F238E27FC236}">
                        <a16:creationId xmlns:a16="http://schemas.microsoft.com/office/drawing/2014/main" id="{CDF315FA-7FDE-E39B-2E44-52042094F3DA}"/>
                      </a:ext>
                    </a:extLst>
                  </p:cNvPr>
                  <p:cNvSpPr/>
                  <p:nvPr/>
                </p:nvSpPr>
                <p:spPr>
                  <a:xfrm>
                    <a:off x="7046700" y="4477624"/>
                    <a:ext cx="962024" cy="1662112"/>
                  </a:xfrm>
                  <a:custGeom>
                    <a:avLst/>
                    <a:gdLst>
                      <a:gd name="connsiteX0" fmla="*/ 3810 w 962024"/>
                      <a:gd name="connsiteY0" fmla="*/ 0 h 1662112"/>
                      <a:gd name="connsiteX1" fmla="*/ 962025 w 962024"/>
                      <a:gd name="connsiteY1" fmla="*/ 1659255 h 1662112"/>
                      <a:gd name="connsiteX2" fmla="*/ 960120 w 962024"/>
                      <a:gd name="connsiteY2" fmla="*/ 1662113 h 1662112"/>
                      <a:gd name="connsiteX3" fmla="*/ 0 w 962024"/>
                      <a:gd name="connsiteY3" fmla="*/ 0 h 1662112"/>
                      <a:gd name="connsiteX4" fmla="*/ 3810 w 962024"/>
                      <a:gd name="connsiteY4" fmla="*/ 0 h 1662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4" h="1662112">
                        <a:moveTo>
                          <a:pt x="3810" y="0"/>
                        </a:moveTo>
                        <a:lnTo>
                          <a:pt x="962025" y="1659255"/>
                        </a:lnTo>
                        <a:cubicBezTo>
                          <a:pt x="961073" y="1660207"/>
                          <a:pt x="961073" y="1661160"/>
                          <a:pt x="960120" y="1662113"/>
                        </a:cubicBezTo>
                        <a:lnTo>
                          <a:pt x="0" y="0"/>
                        </a:lnTo>
                        <a:cubicBezTo>
                          <a:pt x="952" y="0"/>
                          <a:pt x="1905"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9" name="Forma libre: forma 2153">
                    <a:extLst>
                      <a:ext uri="{FF2B5EF4-FFF2-40B4-BE49-F238E27FC236}">
                        <a16:creationId xmlns:a16="http://schemas.microsoft.com/office/drawing/2014/main" id="{48E4AD7C-F842-CD21-DBA1-ED458DDC1839}"/>
                      </a:ext>
                    </a:extLst>
                  </p:cNvPr>
                  <p:cNvSpPr/>
                  <p:nvPr/>
                </p:nvSpPr>
                <p:spPr>
                  <a:xfrm>
                    <a:off x="7042889" y="4477624"/>
                    <a:ext cx="963930" cy="1666875"/>
                  </a:xfrm>
                  <a:custGeom>
                    <a:avLst/>
                    <a:gdLst>
                      <a:gd name="connsiteX0" fmla="*/ 3810 w 963930"/>
                      <a:gd name="connsiteY0" fmla="*/ 0 h 1666875"/>
                      <a:gd name="connsiteX1" fmla="*/ 963930 w 963930"/>
                      <a:gd name="connsiteY1" fmla="*/ 1663065 h 1666875"/>
                      <a:gd name="connsiteX2" fmla="*/ 962025 w 963930"/>
                      <a:gd name="connsiteY2" fmla="*/ 1666875 h 1666875"/>
                      <a:gd name="connsiteX3" fmla="*/ 0 w 963930"/>
                      <a:gd name="connsiteY3" fmla="*/ 0 h 1666875"/>
                      <a:gd name="connsiteX4" fmla="*/ 3810 w 963930"/>
                      <a:gd name="connsiteY4" fmla="*/ 0 h 166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930" h="1666875">
                        <a:moveTo>
                          <a:pt x="3810" y="0"/>
                        </a:moveTo>
                        <a:lnTo>
                          <a:pt x="963930" y="1663065"/>
                        </a:lnTo>
                        <a:cubicBezTo>
                          <a:pt x="962978" y="1664018"/>
                          <a:pt x="962978" y="1664970"/>
                          <a:pt x="962025" y="1666875"/>
                        </a:cubicBezTo>
                        <a:lnTo>
                          <a:pt x="0" y="0"/>
                        </a:lnTo>
                        <a:cubicBezTo>
                          <a:pt x="953" y="0"/>
                          <a:pt x="2858"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0" name="Forma libre: forma 2154">
                    <a:extLst>
                      <a:ext uri="{FF2B5EF4-FFF2-40B4-BE49-F238E27FC236}">
                        <a16:creationId xmlns:a16="http://schemas.microsoft.com/office/drawing/2014/main" id="{C6D0FB85-DF60-A2EF-B322-7F89480EC3A7}"/>
                      </a:ext>
                    </a:extLst>
                  </p:cNvPr>
                  <p:cNvSpPr/>
                  <p:nvPr/>
                </p:nvSpPr>
                <p:spPr>
                  <a:xfrm>
                    <a:off x="7038127" y="4477624"/>
                    <a:ext cx="966787" cy="1669732"/>
                  </a:xfrm>
                  <a:custGeom>
                    <a:avLst/>
                    <a:gdLst>
                      <a:gd name="connsiteX0" fmla="*/ 4763 w 966787"/>
                      <a:gd name="connsiteY0" fmla="*/ 0 h 1669732"/>
                      <a:gd name="connsiteX1" fmla="*/ 966788 w 966787"/>
                      <a:gd name="connsiteY1" fmla="*/ 1665923 h 1669732"/>
                      <a:gd name="connsiteX2" fmla="*/ 964883 w 966787"/>
                      <a:gd name="connsiteY2" fmla="*/ 1669732 h 1669732"/>
                      <a:gd name="connsiteX3" fmla="*/ 0 w 966787"/>
                      <a:gd name="connsiteY3" fmla="*/ 0 h 1669732"/>
                      <a:gd name="connsiteX4" fmla="*/ 4763 w 966787"/>
                      <a:gd name="connsiteY4" fmla="*/ 0 h 1669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787" h="1669732">
                        <a:moveTo>
                          <a:pt x="4763" y="0"/>
                        </a:moveTo>
                        <a:lnTo>
                          <a:pt x="966788" y="1665923"/>
                        </a:lnTo>
                        <a:cubicBezTo>
                          <a:pt x="965835" y="1666875"/>
                          <a:pt x="965835" y="1668780"/>
                          <a:pt x="964883" y="1669732"/>
                        </a:cubicBezTo>
                        <a:lnTo>
                          <a:pt x="0" y="0"/>
                        </a:lnTo>
                        <a:cubicBezTo>
                          <a:pt x="1905" y="0"/>
                          <a:pt x="2858" y="0"/>
                          <a:pt x="476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1" name="Forma libre: forma 2155">
                    <a:extLst>
                      <a:ext uri="{FF2B5EF4-FFF2-40B4-BE49-F238E27FC236}">
                        <a16:creationId xmlns:a16="http://schemas.microsoft.com/office/drawing/2014/main" id="{F0599475-9C3E-7DB5-94AF-FE23E27D6DA4}"/>
                      </a:ext>
                    </a:extLst>
                  </p:cNvPr>
                  <p:cNvSpPr/>
                  <p:nvPr/>
                </p:nvSpPr>
                <p:spPr>
                  <a:xfrm>
                    <a:off x="7033364" y="4477624"/>
                    <a:ext cx="968692" cy="1673542"/>
                  </a:xfrm>
                  <a:custGeom>
                    <a:avLst/>
                    <a:gdLst>
                      <a:gd name="connsiteX0" fmla="*/ 4763 w 968692"/>
                      <a:gd name="connsiteY0" fmla="*/ 0 h 1673542"/>
                      <a:gd name="connsiteX1" fmla="*/ 968693 w 968692"/>
                      <a:gd name="connsiteY1" fmla="*/ 1669732 h 1673542"/>
                      <a:gd name="connsiteX2" fmla="*/ 966788 w 968692"/>
                      <a:gd name="connsiteY2" fmla="*/ 1673543 h 1673542"/>
                      <a:gd name="connsiteX3" fmla="*/ 0 w 968692"/>
                      <a:gd name="connsiteY3" fmla="*/ 0 h 1673542"/>
                      <a:gd name="connsiteX4" fmla="*/ 4763 w 968692"/>
                      <a:gd name="connsiteY4" fmla="*/ 0 h 1673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692" h="1673542">
                        <a:moveTo>
                          <a:pt x="4763" y="0"/>
                        </a:moveTo>
                        <a:lnTo>
                          <a:pt x="968693" y="1669732"/>
                        </a:lnTo>
                        <a:cubicBezTo>
                          <a:pt x="967740" y="1670685"/>
                          <a:pt x="966788" y="1672590"/>
                          <a:pt x="966788" y="1673543"/>
                        </a:cubicBezTo>
                        <a:lnTo>
                          <a:pt x="0" y="0"/>
                        </a:lnTo>
                        <a:cubicBezTo>
                          <a:pt x="1905" y="0"/>
                          <a:pt x="3810" y="0"/>
                          <a:pt x="476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2" name="Forma libre: forma 2156">
                    <a:extLst>
                      <a:ext uri="{FF2B5EF4-FFF2-40B4-BE49-F238E27FC236}">
                        <a16:creationId xmlns:a16="http://schemas.microsoft.com/office/drawing/2014/main" id="{15B114BC-C1FE-7EEC-9CA3-1CC394735235}"/>
                      </a:ext>
                    </a:extLst>
                  </p:cNvPr>
                  <p:cNvSpPr/>
                  <p:nvPr/>
                </p:nvSpPr>
                <p:spPr>
                  <a:xfrm>
                    <a:off x="7028602" y="4477624"/>
                    <a:ext cx="971549" cy="1678305"/>
                  </a:xfrm>
                  <a:custGeom>
                    <a:avLst/>
                    <a:gdLst>
                      <a:gd name="connsiteX0" fmla="*/ 4763 w 971549"/>
                      <a:gd name="connsiteY0" fmla="*/ 0 h 1678305"/>
                      <a:gd name="connsiteX1" fmla="*/ 971550 w 971549"/>
                      <a:gd name="connsiteY1" fmla="*/ 1673543 h 1678305"/>
                      <a:gd name="connsiteX2" fmla="*/ 968693 w 971549"/>
                      <a:gd name="connsiteY2" fmla="*/ 1678305 h 1678305"/>
                      <a:gd name="connsiteX3" fmla="*/ 0 w 971549"/>
                      <a:gd name="connsiteY3" fmla="*/ 0 h 1678305"/>
                      <a:gd name="connsiteX4" fmla="*/ 4763 w 971549"/>
                      <a:gd name="connsiteY4" fmla="*/ 0 h 1678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49" h="1678305">
                        <a:moveTo>
                          <a:pt x="4763" y="0"/>
                        </a:moveTo>
                        <a:lnTo>
                          <a:pt x="971550" y="1673543"/>
                        </a:lnTo>
                        <a:cubicBezTo>
                          <a:pt x="970598" y="1675448"/>
                          <a:pt x="969645" y="1676400"/>
                          <a:pt x="968693" y="1678305"/>
                        </a:cubicBezTo>
                        <a:lnTo>
                          <a:pt x="0" y="0"/>
                        </a:lnTo>
                        <a:cubicBezTo>
                          <a:pt x="1905" y="0"/>
                          <a:pt x="2858" y="0"/>
                          <a:pt x="476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3" name="Forma libre: forma 2157">
                    <a:extLst>
                      <a:ext uri="{FF2B5EF4-FFF2-40B4-BE49-F238E27FC236}">
                        <a16:creationId xmlns:a16="http://schemas.microsoft.com/office/drawing/2014/main" id="{42089DF4-78DA-57DE-B67E-740184A1A1C6}"/>
                      </a:ext>
                    </a:extLst>
                  </p:cNvPr>
                  <p:cNvSpPr/>
                  <p:nvPr/>
                </p:nvSpPr>
                <p:spPr>
                  <a:xfrm>
                    <a:off x="7021935" y="4477624"/>
                    <a:ext cx="975360" cy="1684019"/>
                  </a:xfrm>
                  <a:custGeom>
                    <a:avLst/>
                    <a:gdLst>
                      <a:gd name="connsiteX0" fmla="*/ 6667 w 975360"/>
                      <a:gd name="connsiteY0" fmla="*/ 0 h 1684019"/>
                      <a:gd name="connsiteX1" fmla="*/ 975360 w 975360"/>
                      <a:gd name="connsiteY1" fmla="*/ 1678305 h 1684019"/>
                      <a:gd name="connsiteX2" fmla="*/ 972503 w 975360"/>
                      <a:gd name="connsiteY2" fmla="*/ 1684020 h 1684019"/>
                      <a:gd name="connsiteX3" fmla="*/ 0 w 975360"/>
                      <a:gd name="connsiteY3" fmla="*/ 0 h 1684019"/>
                      <a:gd name="connsiteX4" fmla="*/ 6667 w 975360"/>
                      <a:gd name="connsiteY4" fmla="*/ 0 h 1684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360" h="1684019">
                        <a:moveTo>
                          <a:pt x="6667" y="0"/>
                        </a:moveTo>
                        <a:lnTo>
                          <a:pt x="975360" y="1678305"/>
                        </a:lnTo>
                        <a:cubicBezTo>
                          <a:pt x="974408" y="1680210"/>
                          <a:pt x="973455" y="1682115"/>
                          <a:pt x="972503" y="1684020"/>
                        </a:cubicBezTo>
                        <a:lnTo>
                          <a:pt x="0" y="0"/>
                        </a:lnTo>
                        <a:cubicBezTo>
                          <a:pt x="2858" y="0"/>
                          <a:pt x="4763" y="0"/>
                          <a:pt x="6667"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4" name="Forma libre: forma 2158">
                    <a:extLst>
                      <a:ext uri="{FF2B5EF4-FFF2-40B4-BE49-F238E27FC236}">
                        <a16:creationId xmlns:a16="http://schemas.microsoft.com/office/drawing/2014/main" id="{D900887A-DC77-36AE-D6C1-528D95FAB0B0}"/>
                      </a:ext>
                    </a:extLst>
                  </p:cNvPr>
                  <p:cNvSpPr/>
                  <p:nvPr/>
                </p:nvSpPr>
                <p:spPr>
                  <a:xfrm>
                    <a:off x="7015267" y="4477624"/>
                    <a:ext cx="979169" cy="1690687"/>
                  </a:xfrm>
                  <a:custGeom>
                    <a:avLst/>
                    <a:gdLst>
                      <a:gd name="connsiteX0" fmla="*/ 6667 w 979169"/>
                      <a:gd name="connsiteY0" fmla="*/ 0 h 1690687"/>
                      <a:gd name="connsiteX1" fmla="*/ 979170 w 979169"/>
                      <a:gd name="connsiteY1" fmla="*/ 1684020 h 1690687"/>
                      <a:gd name="connsiteX2" fmla="*/ 975360 w 979169"/>
                      <a:gd name="connsiteY2" fmla="*/ 1690688 h 1690687"/>
                      <a:gd name="connsiteX3" fmla="*/ 0 w 979169"/>
                      <a:gd name="connsiteY3" fmla="*/ 0 h 1690687"/>
                      <a:gd name="connsiteX4" fmla="*/ 6667 w 979169"/>
                      <a:gd name="connsiteY4" fmla="*/ 0 h 1690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169" h="1690687">
                        <a:moveTo>
                          <a:pt x="6667" y="0"/>
                        </a:moveTo>
                        <a:lnTo>
                          <a:pt x="979170" y="1684020"/>
                        </a:lnTo>
                        <a:cubicBezTo>
                          <a:pt x="978218" y="1685925"/>
                          <a:pt x="976313" y="1687830"/>
                          <a:pt x="975360" y="1690688"/>
                        </a:cubicBezTo>
                        <a:lnTo>
                          <a:pt x="0" y="0"/>
                        </a:lnTo>
                        <a:cubicBezTo>
                          <a:pt x="1905" y="0"/>
                          <a:pt x="4763" y="0"/>
                          <a:pt x="6667"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5" name="Forma libre: forma 2159">
                    <a:extLst>
                      <a:ext uri="{FF2B5EF4-FFF2-40B4-BE49-F238E27FC236}">
                        <a16:creationId xmlns:a16="http://schemas.microsoft.com/office/drawing/2014/main" id="{863DCA78-EC6A-550A-A7E5-4318A70E61E3}"/>
                      </a:ext>
                    </a:extLst>
                  </p:cNvPr>
                  <p:cNvSpPr/>
                  <p:nvPr/>
                </p:nvSpPr>
                <p:spPr>
                  <a:xfrm>
                    <a:off x="7005742" y="4477624"/>
                    <a:ext cx="984884" cy="1698307"/>
                  </a:xfrm>
                  <a:custGeom>
                    <a:avLst/>
                    <a:gdLst>
                      <a:gd name="connsiteX0" fmla="*/ 9525 w 984884"/>
                      <a:gd name="connsiteY0" fmla="*/ 0 h 1698307"/>
                      <a:gd name="connsiteX1" fmla="*/ 984885 w 984884"/>
                      <a:gd name="connsiteY1" fmla="*/ 1689735 h 1698307"/>
                      <a:gd name="connsiteX2" fmla="*/ 980123 w 984884"/>
                      <a:gd name="connsiteY2" fmla="*/ 1698307 h 1698307"/>
                      <a:gd name="connsiteX3" fmla="*/ 0 w 984884"/>
                      <a:gd name="connsiteY3" fmla="*/ 0 h 1698307"/>
                      <a:gd name="connsiteX4" fmla="*/ 9525 w 984884"/>
                      <a:gd name="connsiteY4" fmla="*/ 0 h 1698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884" h="1698307">
                        <a:moveTo>
                          <a:pt x="9525" y="0"/>
                        </a:moveTo>
                        <a:lnTo>
                          <a:pt x="984885" y="1689735"/>
                        </a:lnTo>
                        <a:cubicBezTo>
                          <a:pt x="982980" y="1692593"/>
                          <a:pt x="982028" y="1695450"/>
                          <a:pt x="980123" y="1698307"/>
                        </a:cubicBezTo>
                        <a:lnTo>
                          <a:pt x="0" y="0"/>
                        </a:lnTo>
                        <a:cubicBezTo>
                          <a:pt x="2857" y="0"/>
                          <a:pt x="5715" y="0"/>
                          <a:pt x="952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6" name="Forma libre: forma 2160">
                    <a:extLst>
                      <a:ext uri="{FF2B5EF4-FFF2-40B4-BE49-F238E27FC236}">
                        <a16:creationId xmlns:a16="http://schemas.microsoft.com/office/drawing/2014/main" id="{2D7A915C-77FA-EAA9-C521-C5CA2BC1DB71}"/>
                      </a:ext>
                    </a:extLst>
                  </p:cNvPr>
                  <p:cNvSpPr/>
                  <p:nvPr/>
                </p:nvSpPr>
                <p:spPr>
                  <a:xfrm>
                    <a:off x="6964785" y="4477624"/>
                    <a:ext cx="1021079" cy="1733550"/>
                  </a:xfrm>
                  <a:custGeom>
                    <a:avLst/>
                    <a:gdLst>
                      <a:gd name="connsiteX0" fmla="*/ 40958 w 1021079"/>
                      <a:gd name="connsiteY0" fmla="*/ 0 h 1733550"/>
                      <a:gd name="connsiteX1" fmla="*/ 1021080 w 1021079"/>
                      <a:gd name="connsiteY1" fmla="*/ 1698307 h 1733550"/>
                      <a:gd name="connsiteX2" fmla="*/ 1001078 w 1021079"/>
                      <a:gd name="connsiteY2" fmla="*/ 1733550 h 1733550"/>
                      <a:gd name="connsiteX3" fmla="*/ 0 w 1021079"/>
                      <a:gd name="connsiteY3" fmla="*/ 0 h 1733550"/>
                      <a:gd name="connsiteX4" fmla="*/ 40958 w 1021079"/>
                      <a:gd name="connsiteY4" fmla="*/ 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079" h="1733550">
                        <a:moveTo>
                          <a:pt x="40958" y="0"/>
                        </a:moveTo>
                        <a:lnTo>
                          <a:pt x="1021080" y="1698307"/>
                        </a:lnTo>
                        <a:cubicBezTo>
                          <a:pt x="1008698" y="1720215"/>
                          <a:pt x="1001078" y="1733550"/>
                          <a:pt x="1001078" y="1733550"/>
                        </a:cubicBezTo>
                        <a:lnTo>
                          <a:pt x="0" y="0"/>
                        </a:lnTo>
                        <a:cubicBezTo>
                          <a:pt x="0" y="0"/>
                          <a:pt x="15240" y="0"/>
                          <a:pt x="409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591" name="Gráfico 436">
                <a:extLst>
                  <a:ext uri="{FF2B5EF4-FFF2-40B4-BE49-F238E27FC236}">
                    <a16:creationId xmlns:a16="http://schemas.microsoft.com/office/drawing/2014/main" id="{FD0BC4CB-A980-E269-CB9A-99376CB8EAAA}"/>
                  </a:ext>
                </a:extLst>
              </p:cNvPr>
              <p:cNvGrpSpPr/>
              <p:nvPr/>
            </p:nvGrpSpPr>
            <p:grpSpPr>
              <a:xfrm>
                <a:off x="9901342" y="2744074"/>
                <a:ext cx="1066800" cy="1733550"/>
                <a:chOff x="9901342" y="2744074"/>
                <a:chExt cx="1066800" cy="1733550"/>
              </a:xfrm>
              <a:grpFill/>
            </p:grpSpPr>
            <p:sp>
              <p:nvSpPr>
                <p:cNvPr id="645" name="Forma libre: forma 2109">
                  <a:extLst>
                    <a:ext uri="{FF2B5EF4-FFF2-40B4-BE49-F238E27FC236}">
                      <a16:creationId xmlns:a16="http://schemas.microsoft.com/office/drawing/2014/main" id="{6C61A2E0-6BDE-BA07-8173-CF00A00BC40D}"/>
                    </a:ext>
                  </a:extLst>
                </p:cNvPr>
                <p:cNvSpPr/>
                <p:nvPr/>
              </p:nvSpPr>
              <p:spPr>
                <a:xfrm>
                  <a:off x="9901342" y="2744074"/>
                  <a:ext cx="1066800" cy="1733550"/>
                </a:xfrm>
                <a:custGeom>
                  <a:avLst/>
                  <a:gdLst>
                    <a:gd name="connsiteX0" fmla="*/ 0 w 1066800"/>
                    <a:gd name="connsiteY0" fmla="*/ 114300 h 1733550"/>
                    <a:gd name="connsiteX1" fmla="*/ 65723 w 1066800"/>
                    <a:gd name="connsiteY1" fmla="*/ 0 h 1733550"/>
                    <a:gd name="connsiteX2" fmla="*/ 1066800 w 1066800"/>
                    <a:gd name="connsiteY2" fmla="*/ 1733550 h 1733550"/>
                    <a:gd name="connsiteX3" fmla="*/ 934403 w 1066800"/>
                    <a:gd name="connsiteY3" fmla="*/ 1733550 h 1733550"/>
                    <a:gd name="connsiteX4" fmla="*/ 0 w 1066800"/>
                    <a:gd name="connsiteY4" fmla="*/ 11430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00" h="1733550">
                      <a:moveTo>
                        <a:pt x="0" y="114300"/>
                      </a:moveTo>
                      <a:cubicBezTo>
                        <a:pt x="36195" y="51435"/>
                        <a:pt x="65723" y="0"/>
                        <a:pt x="65723" y="0"/>
                      </a:cubicBezTo>
                      <a:lnTo>
                        <a:pt x="1066800" y="1733550"/>
                      </a:lnTo>
                      <a:cubicBezTo>
                        <a:pt x="1066800" y="1733550"/>
                        <a:pt x="1007745" y="1733550"/>
                        <a:pt x="934403" y="1733550"/>
                      </a:cubicBezTo>
                      <a:cubicBezTo>
                        <a:pt x="935355" y="1733550"/>
                        <a:pt x="0" y="114300"/>
                        <a:pt x="0" y="11430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46" name="Gráfico 436">
                  <a:extLst>
                    <a:ext uri="{FF2B5EF4-FFF2-40B4-BE49-F238E27FC236}">
                      <a16:creationId xmlns:a16="http://schemas.microsoft.com/office/drawing/2014/main" id="{5C692E27-E6C4-C372-2784-EEB4C6406E59}"/>
                    </a:ext>
                  </a:extLst>
                </p:cNvPr>
                <p:cNvGrpSpPr/>
                <p:nvPr/>
              </p:nvGrpSpPr>
              <p:grpSpPr>
                <a:xfrm>
                  <a:off x="9901342" y="2744074"/>
                  <a:ext cx="1066800" cy="1733550"/>
                  <a:chOff x="9901342" y="2744074"/>
                  <a:chExt cx="1066800" cy="1733550"/>
                </a:xfrm>
                <a:grpFill/>
              </p:grpSpPr>
              <p:sp>
                <p:nvSpPr>
                  <p:cNvPr id="647" name="Forma libre: forma 2111">
                    <a:extLst>
                      <a:ext uri="{FF2B5EF4-FFF2-40B4-BE49-F238E27FC236}">
                        <a16:creationId xmlns:a16="http://schemas.microsoft.com/office/drawing/2014/main" id="{026BE285-807B-F4DF-7723-40F2752519FC}"/>
                      </a:ext>
                    </a:extLst>
                  </p:cNvPr>
                  <p:cNvSpPr/>
                  <p:nvPr/>
                </p:nvSpPr>
                <p:spPr>
                  <a:xfrm>
                    <a:off x="9901342" y="2853611"/>
                    <a:ext cx="940117" cy="1624012"/>
                  </a:xfrm>
                  <a:custGeom>
                    <a:avLst/>
                    <a:gdLst>
                      <a:gd name="connsiteX0" fmla="*/ 935355 w 940117"/>
                      <a:gd name="connsiteY0" fmla="*/ 1624013 h 1624012"/>
                      <a:gd name="connsiteX1" fmla="*/ 0 w 940117"/>
                      <a:gd name="connsiteY1" fmla="*/ 4763 h 1624012"/>
                      <a:gd name="connsiteX2" fmla="*/ 2858 w 940117"/>
                      <a:gd name="connsiteY2" fmla="*/ 0 h 1624012"/>
                      <a:gd name="connsiteX3" fmla="*/ 940118 w 940117"/>
                      <a:gd name="connsiteY3" fmla="*/ 1624013 h 1624012"/>
                      <a:gd name="connsiteX4" fmla="*/ 935355 w 940117"/>
                      <a:gd name="connsiteY4" fmla="*/ 1624013 h 162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0117" h="1624012">
                        <a:moveTo>
                          <a:pt x="935355" y="1624013"/>
                        </a:moveTo>
                        <a:lnTo>
                          <a:pt x="0" y="4763"/>
                        </a:lnTo>
                        <a:cubicBezTo>
                          <a:pt x="953" y="2858"/>
                          <a:pt x="1905" y="1905"/>
                          <a:pt x="2858" y="0"/>
                        </a:cubicBezTo>
                        <a:lnTo>
                          <a:pt x="940118" y="1624013"/>
                        </a:lnTo>
                        <a:cubicBezTo>
                          <a:pt x="938213" y="1624013"/>
                          <a:pt x="936308" y="1624013"/>
                          <a:pt x="935355" y="162401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8" name="Forma libre: forma 2112">
                    <a:extLst>
                      <a:ext uri="{FF2B5EF4-FFF2-40B4-BE49-F238E27FC236}">
                        <a16:creationId xmlns:a16="http://schemas.microsoft.com/office/drawing/2014/main" id="{B8FE1C73-DAC0-4362-472C-6517384F66B9}"/>
                      </a:ext>
                    </a:extLst>
                  </p:cNvPr>
                  <p:cNvSpPr/>
                  <p:nvPr/>
                </p:nvSpPr>
                <p:spPr>
                  <a:xfrm>
                    <a:off x="9904200" y="2846944"/>
                    <a:ext cx="943927" cy="1630679"/>
                  </a:xfrm>
                  <a:custGeom>
                    <a:avLst/>
                    <a:gdLst>
                      <a:gd name="connsiteX0" fmla="*/ 937260 w 943927"/>
                      <a:gd name="connsiteY0" fmla="*/ 1630680 h 1630679"/>
                      <a:gd name="connsiteX1" fmla="*/ 0 w 943927"/>
                      <a:gd name="connsiteY1" fmla="*/ 6667 h 1630679"/>
                      <a:gd name="connsiteX2" fmla="*/ 3810 w 943927"/>
                      <a:gd name="connsiteY2" fmla="*/ 0 h 1630679"/>
                      <a:gd name="connsiteX3" fmla="*/ 943928 w 943927"/>
                      <a:gd name="connsiteY3" fmla="*/ 1630680 h 1630679"/>
                      <a:gd name="connsiteX4" fmla="*/ 937260 w 943927"/>
                      <a:gd name="connsiteY4" fmla="*/ 1630680 h 1630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3927" h="1630679">
                        <a:moveTo>
                          <a:pt x="937260" y="1630680"/>
                        </a:moveTo>
                        <a:lnTo>
                          <a:pt x="0" y="6667"/>
                        </a:lnTo>
                        <a:cubicBezTo>
                          <a:pt x="953" y="4763"/>
                          <a:pt x="2857" y="2858"/>
                          <a:pt x="3810" y="0"/>
                        </a:cubicBezTo>
                        <a:lnTo>
                          <a:pt x="943928" y="1630680"/>
                        </a:lnTo>
                        <a:cubicBezTo>
                          <a:pt x="942022" y="1630680"/>
                          <a:pt x="939165" y="1630680"/>
                          <a:pt x="937260" y="163068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9" name="Forma libre: forma 2113">
                    <a:extLst>
                      <a:ext uri="{FF2B5EF4-FFF2-40B4-BE49-F238E27FC236}">
                        <a16:creationId xmlns:a16="http://schemas.microsoft.com/office/drawing/2014/main" id="{A60DD596-FEA3-2026-5870-670341A6E8AF}"/>
                      </a:ext>
                    </a:extLst>
                  </p:cNvPr>
                  <p:cNvSpPr/>
                  <p:nvPr/>
                </p:nvSpPr>
                <p:spPr>
                  <a:xfrm>
                    <a:off x="9908010" y="2828846"/>
                    <a:ext cx="962025" cy="1648777"/>
                  </a:xfrm>
                  <a:custGeom>
                    <a:avLst/>
                    <a:gdLst>
                      <a:gd name="connsiteX0" fmla="*/ 940118 w 962025"/>
                      <a:gd name="connsiteY0" fmla="*/ 1648778 h 1648777"/>
                      <a:gd name="connsiteX1" fmla="*/ 0 w 962025"/>
                      <a:gd name="connsiteY1" fmla="*/ 19050 h 1648777"/>
                      <a:gd name="connsiteX2" fmla="*/ 10478 w 962025"/>
                      <a:gd name="connsiteY2" fmla="*/ 0 h 1648777"/>
                      <a:gd name="connsiteX3" fmla="*/ 962025 w 962025"/>
                      <a:gd name="connsiteY3" fmla="*/ 1648778 h 1648777"/>
                      <a:gd name="connsiteX4" fmla="*/ 940118 w 962025"/>
                      <a:gd name="connsiteY4" fmla="*/ 1648778 h 164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1648777">
                        <a:moveTo>
                          <a:pt x="940118" y="1648778"/>
                        </a:moveTo>
                        <a:lnTo>
                          <a:pt x="0" y="19050"/>
                        </a:lnTo>
                        <a:cubicBezTo>
                          <a:pt x="3810" y="12383"/>
                          <a:pt x="7620" y="6668"/>
                          <a:pt x="10478" y="0"/>
                        </a:cubicBezTo>
                        <a:lnTo>
                          <a:pt x="962025" y="1648778"/>
                        </a:lnTo>
                        <a:cubicBezTo>
                          <a:pt x="955357" y="1648778"/>
                          <a:pt x="947738" y="1648778"/>
                          <a:pt x="940118" y="164877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0" name="Forma libre: forma 2114">
                    <a:extLst>
                      <a:ext uri="{FF2B5EF4-FFF2-40B4-BE49-F238E27FC236}">
                        <a16:creationId xmlns:a16="http://schemas.microsoft.com/office/drawing/2014/main" id="{2F450D2E-F8DE-9C2F-C4A7-F887DC06FD38}"/>
                      </a:ext>
                    </a:extLst>
                  </p:cNvPr>
                  <p:cNvSpPr/>
                  <p:nvPr/>
                </p:nvSpPr>
                <p:spPr>
                  <a:xfrm>
                    <a:off x="9918487" y="2821226"/>
                    <a:ext cx="961072" cy="1656397"/>
                  </a:xfrm>
                  <a:custGeom>
                    <a:avLst/>
                    <a:gdLst>
                      <a:gd name="connsiteX0" fmla="*/ 951547 w 961072"/>
                      <a:gd name="connsiteY0" fmla="*/ 1656398 h 1656397"/>
                      <a:gd name="connsiteX1" fmla="*/ 0 w 961072"/>
                      <a:gd name="connsiteY1" fmla="*/ 7620 h 1656397"/>
                      <a:gd name="connsiteX2" fmla="*/ 4763 w 961072"/>
                      <a:gd name="connsiteY2" fmla="*/ 0 h 1656397"/>
                      <a:gd name="connsiteX3" fmla="*/ 961072 w 961072"/>
                      <a:gd name="connsiteY3" fmla="*/ 1656398 h 1656397"/>
                      <a:gd name="connsiteX4" fmla="*/ 951547 w 961072"/>
                      <a:gd name="connsiteY4" fmla="*/ 1656398 h 1656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1072" h="1656397">
                        <a:moveTo>
                          <a:pt x="951547" y="1656398"/>
                        </a:moveTo>
                        <a:lnTo>
                          <a:pt x="0" y="7620"/>
                        </a:lnTo>
                        <a:cubicBezTo>
                          <a:pt x="1905" y="4763"/>
                          <a:pt x="2857" y="2857"/>
                          <a:pt x="4763" y="0"/>
                        </a:cubicBezTo>
                        <a:lnTo>
                          <a:pt x="961072" y="1656398"/>
                        </a:lnTo>
                        <a:cubicBezTo>
                          <a:pt x="958215" y="1656398"/>
                          <a:pt x="955357" y="1656398"/>
                          <a:pt x="951547" y="165639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1" name="Forma libre: forma 2115">
                    <a:extLst>
                      <a:ext uri="{FF2B5EF4-FFF2-40B4-BE49-F238E27FC236}">
                        <a16:creationId xmlns:a16="http://schemas.microsoft.com/office/drawing/2014/main" id="{B9806E97-949A-955F-1D16-06D91A9FB869}"/>
                      </a:ext>
                    </a:extLst>
                  </p:cNvPr>
                  <p:cNvSpPr/>
                  <p:nvPr/>
                </p:nvSpPr>
                <p:spPr>
                  <a:xfrm>
                    <a:off x="9923250" y="2815511"/>
                    <a:ext cx="962025" cy="1662112"/>
                  </a:xfrm>
                  <a:custGeom>
                    <a:avLst/>
                    <a:gdLst>
                      <a:gd name="connsiteX0" fmla="*/ 956310 w 962025"/>
                      <a:gd name="connsiteY0" fmla="*/ 1662113 h 1662112"/>
                      <a:gd name="connsiteX1" fmla="*/ 0 w 962025"/>
                      <a:gd name="connsiteY1" fmla="*/ 5715 h 1662112"/>
                      <a:gd name="connsiteX2" fmla="*/ 2857 w 962025"/>
                      <a:gd name="connsiteY2" fmla="*/ 0 h 1662112"/>
                      <a:gd name="connsiteX3" fmla="*/ 962025 w 962025"/>
                      <a:gd name="connsiteY3" fmla="*/ 1662113 h 1662112"/>
                      <a:gd name="connsiteX4" fmla="*/ 956310 w 962025"/>
                      <a:gd name="connsiteY4" fmla="*/ 1662113 h 1662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1662112">
                        <a:moveTo>
                          <a:pt x="956310" y="1662113"/>
                        </a:moveTo>
                        <a:lnTo>
                          <a:pt x="0" y="5715"/>
                        </a:lnTo>
                        <a:cubicBezTo>
                          <a:pt x="953" y="3810"/>
                          <a:pt x="1905" y="1905"/>
                          <a:pt x="2857" y="0"/>
                        </a:cubicBezTo>
                        <a:lnTo>
                          <a:pt x="962025" y="1662113"/>
                        </a:lnTo>
                        <a:cubicBezTo>
                          <a:pt x="960120" y="1662113"/>
                          <a:pt x="958215" y="1662113"/>
                          <a:pt x="956310" y="166211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2" name="Forma libre: forma 2116">
                    <a:extLst>
                      <a:ext uri="{FF2B5EF4-FFF2-40B4-BE49-F238E27FC236}">
                        <a16:creationId xmlns:a16="http://schemas.microsoft.com/office/drawing/2014/main" id="{25AE6562-098C-CF13-1CF3-171424BB2365}"/>
                      </a:ext>
                    </a:extLst>
                  </p:cNvPr>
                  <p:cNvSpPr/>
                  <p:nvPr/>
                </p:nvSpPr>
                <p:spPr>
                  <a:xfrm>
                    <a:off x="9926107" y="2810749"/>
                    <a:ext cx="964882" cy="1666875"/>
                  </a:xfrm>
                  <a:custGeom>
                    <a:avLst/>
                    <a:gdLst>
                      <a:gd name="connsiteX0" fmla="*/ 959168 w 964882"/>
                      <a:gd name="connsiteY0" fmla="*/ 1666875 h 1666875"/>
                      <a:gd name="connsiteX1" fmla="*/ 0 w 964882"/>
                      <a:gd name="connsiteY1" fmla="*/ 4763 h 1666875"/>
                      <a:gd name="connsiteX2" fmla="*/ 2858 w 964882"/>
                      <a:gd name="connsiteY2" fmla="*/ 0 h 1666875"/>
                      <a:gd name="connsiteX3" fmla="*/ 964883 w 964882"/>
                      <a:gd name="connsiteY3" fmla="*/ 1666875 h 1666875"/>
                      <a:gd name="connsiteX4" fmla="*/ 959168 w 964882"/>
                      <a:gd name="connsiteY4" fmla="*/ 1666875 h 166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882" h="1666875">
                        <a:moveTo>
                          <a:pt x="959168" y="1666875"/>
                        </a:moveTo>
                        <a:lnTo>
                          <a:pt x="0" y="4763"/>
                        </a:lnTo>
                        <a:cubicBezTo>
                          <a:pt x="953" y="2858"/>
                          <a:pt x="1905" y="1905"/>
                          <a:pt x="2858" y="0"/>
                        </a:cubicBezTo>
                        <a:lnTo>
                          <a:pt x="964883" y="1666875"/>
                        </a:lnTo>
                        <a:cubicBezTo>
                          <a:pt x="962978" y="1666875"/>
                          <a:pt x="961072" y="1666875"/>
                          <a:pt x="959168" y="166687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3" name="Forma libre: forma 2117">
                    <a:extLst>
                      <a:ext uri="{FF2B5EF4-FFF2-40B4-BE49-F238E27FC236}">
                        <a16:creationId xmlns:a16="http://schemas.microsoft.com/office/drawing/2014/main" id="{9B8A2246-7927-861B-A5D6-34832C9C03B1}"/>
                      </a:ext>
                    </a:extLst>
                  </p:cNvPr>
                  <p:cNvSpPr/>
                  <p:nvPr/>
                </p:nvSpPr>
                <p:spPr>
                  <a:xfrm>
                    <a:off x="9928965" y="2805986"/>
                    <a:ext cx="967739" cy="1671637"/>
                  </a:xfrm>
                  <a:custGeom>
                    <a:avLst/>
                    <a:gdLst>
                      <a:gd name="connsiteX0" fmla="*/ 962025 w 967739"/>
                      <a:gd name="connsiteY0" fmla="*/ 1671638 h 1671637"/>
                      <a:gd name="connsiteX1" fmla="*/ 0 w 967739"/>
                      <a:gd name="connsiteY1" fmla="*/ 4763 h 1671637"/>
                      <a:gd name="connsiteX2" fmla="*/ 2857 w 967739"/>
                      <a:gd name="connsiteY2" fmla="*/ 0 h 1671637"/>
                      <a:gd name="connsiteX3" fmla="*/ 967740 w 967739"/>
                      <a:gd name="connsiteY3" fmla="*/ 1671638 h 1671637"/>
                      <a:gd name="connsiteX4" fmla="*/ 962025 w 967739"/>
                      <a:gd name="connsiteY4" fmla="*/ 1671638 h 1671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9" h="1671637">
                        <a:moveTo>
                          <a:pt x="962025" y="1671638"/>
                        </a:moveTo>
                        <a:lnTo>
                          <a:pt x="0" y="4763"/>
                        </a:lnTo>
                        <a:cubicBezTo>
                          <a:pt x="952" y="2858"/>
                          <a:pt x="1905" y="1905"/>
                          <a:pt x="2857" y="0"/>
                        </a:cubicBezTo>
                        <a:lnTo>
                          <a:pt x="967740" y="1671638"/>
                        </a:lnTo>
                        <a:cubicBezTo>
                          <a:pt x="965835" y="1671638"/>
                          <a:pt x="963930" y="1671638"/>
                          <a:pt x="962025" y="167163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4" name="Forma libre: forma 2118">
                    <a:extLst>
                      <a:ext uri="{FF2B5EF4-FFF2-40B4-BE49-F238E27FC236}">
                        <a16:creationId xmlns:a16="http://schemas.microsoft.com/office/drawing/2014/main" id="{D9759839-FB5C-DDD4-B205-4B03CFF757EA}"/>
                      </a:ext>
                    </a:extLst>
                  </p:cNvPr>
                  <p:cNvSpPr/>
                  <p:nvPr/>
                </p:nvSpPr>
                <p:spPr>
                  <a:xfrm>
                    <a:off x="9931822" y="2802176"/>
                    <a:ext cx="969644" cy="1675447"/>
                  </a:xfrm>
                  <a:custGeom>
                    <a:avLst/>
                    <a:gdLst>
                      <a:gd name="connsiteX0" fmla="*/ 964882 w 969644"/>
                      <a:gd name="connsiteY0" fmla="*/ 1675448 h 1675447"/>
                      <a:gd name="connsiteX1" fmla="*/ 0 w 969644"/>
                      <a:gd name="connsiteY1" fmla="*/ 3810 h 1675447"/>
                      <a:gd name="connsiteX2" fmla="*/ 2857 w 969644"/>
                      <a:gd name="connsiteY2" fmla="*/ 0 h 1675447"/>
                      <a:gd name="connsiteX3" fmla="*/ 969645 w 969644"/>
                      <a:gd name="connsiteY3" fmla="*/ 1675448 h 1675447"/>
                      <a:gd name="connsiteX4" fmla="*/ 964882 w 969644"/>
                      <a:gd name="connsiteY4" fmla="*/ 1675448 h 1675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4" h="1675447">
                        <a:moveTo>
                          <a:pt x="964882" y="1675448"/>
                        </a:moveTo>
                        <a:lnTo>
                          <a:pt x="0" y="3810"/>
                        </a:lnTo>
                        <a:cubicBezTo>
                          <a:pt x="953" y="2858"/>
                          <a:pt x="1905" y="952"/>
                          <a:pt x="2857" y="0"/>
                        </a:cubicBezTo>
                        <a:lnTo>
                          <a:pt x="969645" y="1675448"/>
                        </a:lnTo>
                        <a:cubicBezTo>
                          <a:pt x="967740" y="1675448"/>
                          <a:pt x="965835" y="1675448"/>
                          <a:pt x="964882" y="167544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 name="Forma libre: forma 2119">
                    <a:extLst>
                      <a:ext uri="{FF2B5EF4-FFF2-40B4-BE49-F238E27FC236}">
                        <a16:creationId xmlns:a16="http://schemas.microsoft.com/office/drawing/2014/main" id="{9B9EAF9B-36E6-8767-4A8B-DA48AF865216}"/>
                      </a:ext>
                    </a:extLst>
                  </p:cNvPr>
                  <p:cNvSpPr/>
                  <p:nvPr/>
                </p:nvSpPr>
                <p:spPr>
                  <a:xfrm>
                    <a:off x="9933727" y="2798366"/>
                    <a:ext cx="972502" cy="1679257"/>
                  </a:xfrm>
                  <a:custGeom>
                    <a:avLst/>
                    <a:gdLst>
                      <a:gd name="connsiteX0" fmla="*/ 967740 w 972502"/>
                      <a:gd name="connsiteY0" fmla="*/ 1679258 h 1679257"/>
                      <a:gd name="connsiteX1" fmla="*/ 0 w 972502"/>
                      <a:gd name="connsiteY1" fmla="*/ 3810 h 1679257"/>
                      <a:gd name="connsiteX2" fmla="*/ 1905 w 972502"/>
                      <a:gd name="connsiteY2" fmla="*/ 0 h 1679257"/>
                      <a:gd name="connsiteX3" fmla="*/ 972502 w 972502"/>
                      <a:gd name="connsiteY3" fmla="*/ 1679258 h 1679257"/>
                      <a:gd name="connsiteX4" fmla="*/ 967740 w 972502"/>
                      <a:gd name="connsiteY4" fmla="*/ 1679258 h 1679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502" h="1679257">
                        <a:moveTo>
                          <a:pt x="967740" y="1679258"/>
                        </a:moveTo>
                        <a:lnTo>
                          <a:pt x="0" y="3810"/>
                        </a:lnTo>
                        <a:cubicBezTo>
                          <a:pt x="952" y="2858"/>
                          <a:pt x="1905" y="953"/>
                          <a:pt x="1905" y="0"/>
                        </a:cubicBezTo>
                        <a:lnTo>
                          <a:pt x="972502" y="1679258"/>
                        </a:lnTo>
                        <a:cubicBezTo>
                          <a:pt x="970597" y="1679258"/>
                          <a:pt x="969645" y="1679258"/>
                          <a:pt x="967740" y="167925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6" name="Forma libre: forma 2120">
                    <a:extLst>
                      <a:ext uri="{FF2B5EF4-FFF2-40B4-BE49-F238E27FC236}">
                        <a16:creationId xmlns:a16="http://schemas.microsoft.com/office/drawing/2014/main" id="{202DE6C5-712C-E16F-A716-2562EC7650F3}"/>
                      </a:ext>
                    </a:extLst>
                  </p:cNvPr>
                  <p:cNvSpPr/>
                  <p:nvPr/>
                </p:nvSpPr>
                <p:spPr>
                  <a:xfrm>
                    <a:off x="9936585" y="2794556"/>
                    <a:ext cx="974407" cy="1683067"/>
                  </a:xfrm>
                  <a:custGeom>
                    <a:avLst/>
                    <a:gdLst>
                      <a:gd name="connsiteX0" fmla="*/ 969645 w 974407"/>
                      <a:gd name="connsiteY0" fmla="*/ 1683068 h 1683067"/>
                      <a:gd name="connsiteX1" fmla="*/ 0 w 974407"/>
                      <a:gd name="connsiteY1" fmla="*/ 3810 h 1683067"/>
                      <a:gd name="connsiteX2" fmla="*/ 1905 w 974407"/>
                      <a:gd name="connsiteY2" fmla="*/ 0 h 1683067"/>
                      <a:gd name="connsiteX3" fmla="*/ 974407 w 974407"/>
                      <a:gd name="connsiteY3" fmla="*/ 1683068 h 1683067"/>
                      <a:gd name="connsiteX4" fmla="*/ 969645 w 974407"/>
                      <a:gd name="connsiteY4" fmla="*/ 1683068 h 1683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407" h="1683067">
                        <a:moveTo>
                          <a:pt x="969645" y="1683068"/>
                        </a:moveTo>
                        <a:lnTo>
                          <a:pt x="0" y="3810"/>
                        </a:lnTo>
                        <a:cubicBezTo>
                          <a:pt x="953" y="2857"/>
                          <a:pt x="1905" y="952"/>
                          <a:pt x="1905" y="0"/>
                        </a:cubicBezTo>
                        <a:lnTo>
                          <a:pt x="974407" y="1683068"/>
                        </a:lnTo>
                        <a:cubicBezTo>
                          <a:pt x="972503" y="1683068"/>
                          <a:pt x="970597" y="1683068"/>
                          <a:pt x="969645" y="168306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7" name="Forma libre: forma 2121">
                    <a:extLst>
                      <a:ext uri="{FF2B5EF4-FFF2-40B4-BE49-F238E27FC236}">
                        <a16:creationId xmlns:a16="http://schemas.microsoft.com/office/drawing/2014/main" id="{A7A166EA-026B-C1FD-2D28-F4BB4890E64B}"/>
                      </a:ext>
                    </a:extLst>
                  </p:cNvPr>
                  <p:cNvSpPr/>
                  <p:nvPr/>
                </p:nvSpPr>
                <p:spPr>
                  <a:xfrm>
                    <a:off x="9938490" y="2789794"/>
                    <a:ext cx="977264" cy="1687829"/>
                  </a:xfrm>
                  <a:custGeom>
                    <a:avLst/>
                    <a:gdLst>
                      <a:gd name="connsiteX0" fmla="*/ 972502 w 977264"/>
                      <a:gd name="connsiteY0" fmla="*/ 1687830 h 1687829"/>
                      <a:gd name="connsiteX1" fmla="*/ 0 w 977264"/>
                      <a:gd name="connsiteY1" fmla="*/ 3810 h 1687829"/>
                      <a:gd name="connsiteX2" fmla="*/ 1905 w 977264"/>
                      <a:gd name="connsiteY2" fmla="*/ 0 h 1687829"/>
                      <a:gd name="connsiteX3" fmla="*/ 977265 w 977264"/>
                      <a:gd name="connsiteY3" fmla="*/ 1687830 h 1687829"/>
                      <a:gd name="connsiteX4" fmla="*/ 972502 w 977264"/>
                      <a:gd name="connsiteY4" fmla="*/ 1687830 h 1687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7264" h="1687829">
                        <a:moveTo>
                          <a:pt x="972502" y="1687830"/>
                        </a:moveTo>
                        <a:lnTo>
                          <a:pt x="0" y="3810"/>
                        </a:lnTo>
                        <a:cubicBezTo>
                          <a:pt x="952" y="2857"/>
                          <a:pt x="1905" y="952"/>
                          <a:pt x="1905" y="0"/>
                        </a:cubicBezTo>
                        <a:lnTo>
                          <a:pt x="977265" y="1687830"/>
                        </a:lnTo>
                        <a:cubicBezTo>
                          <a:pt x="975360" y="1687830"/>
                          <a:pt x="973455" y="1687830"/>
                          <a:pt x="972502" y="168783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8" name="Forma libre: forma 2122">
                    <a:extLst>
                      <a:ext uri="{FF2B5EF4-FFF2-40B4-BE49-F238E27FC236}">
                        <a16:creationId xmlns:a16="http://schemas.microsoft.com/office/drawing/2014/main" id="{D6B49A50-6EC5-2DC8-CEA9-E8802D7E0594}"/>
                      </a:ext>
                    </a:extLst>
                  </p:cNvPr>
                  <p:cNvSpPr/>
                  <p:nvPr/>
                </p:nvSpPr>
                <p:spPr>
                  <a:xfrm>
                    <a:off x="9941347" y="2785984"/>
                    <a:ext cx="978217" cy="1691639"/>
                  </a:xfrm>
                  <a:custGeom>
                    <a:avLst/>
                    <a:gdLst>
                      <a:gd name="connsiteX0" fmla="*/ 974407 w 978217"/>
                      <a:gd name="connsiteY0" fmla="*/ 1691640 h 1691639"/>
                      <a:gd name="connsiteX1" fmla="*/ 0 w 978217"/>
                      <a:gd name="connsiteY1" fmla="*/ 3810 h 1691639"/>
                      <a:gd name="connsiteX2" fmla="*/ 1905 w 978217"/>
                      <a:gd name="connsiteY2" fmla="*/ 0 h 1691639"/>
                      <a:gd name="connsiteX3" fmla="*/ 978218 w 978217"/>
                      <a:gd name="connsiteY3" fmla="*/ 1691640 h 1691639"/>
                      <a:gd name="connsiteX4" fmla="*/ 974407 w 978217"/>
                      <a:gd name="connsiteY4" fmla="*/ 1691640 h 169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217" h="1691639">
                        <a:moveTo>
                          <a:pt x="974407" y="1691640"/>
                        </a:moveTo>
                        <a:lnTo>
                          <a:pt x="0" y="3810"/>
                        </a:lnTo>
                        <a:cubicBezTo>
                          <a:pt x="953" y="2857"/>
                          <a:pt x="1905" y="952"/>
                          <a:pt x="1905" y="0"/>
                        </a:cubicBezTo>
                        <a:lnTo>
                          <a:pt x="978218" y="1691640"/>
                        </a:lnTo>
                        <a:cubicBezTo>
                          <a:pt x="977265" y="1691640"/>
                          <a:pt x="975360" y="1691640"/>
                          <a:pt x="974407" y="169164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9" name="Forma libre: forma 2123">
                    <a:extLst>
                      <a:ext uri="{FF2B5EF4-FFF2-40B4-BE49-F238E27FC236}">
                        <a16:creationId xmlns:a16="http://schemas.microsoft.com/office/drawing/2014/main" id="{7276419C-D614-1EAE-18AB-59E5E4AAE5AB}"/>
                      </a:ext>
                    </a:extLst>
                  </p:cNvPr>
                  <p:cNvSpPr/>
                  <p:nvPr/>
                </p:nvSpPr>
                <p:spPr>
                  <a:xfrm>
                    <a:off x="9943252" y="2782174"/>
                    <a:ext cx="981075" cy="1695450"/>
                  </a:xfrm>
                  <a:custGeom>
                    <a:avLst/>
                    <a:gdLst>
                      <a:gd name="connsiteX0" fmla="*/ 976313 w 981075"/>
                      <a:gd name="connsiteY0" fmla="*/ 1695450 h 1695450"/>
                      <a:gd name="connsiteX1" fmla="*/ 0 w 981075"/>
                      <a:gd name="connsiteY1" fmla="*/ 3810 h 1695450"/>
                      <a:gd name="connsiteX2" fmla="*/ 1905 w 981075"/>
                      <a:gd name="connsiteY2" fmla="*/ 0 h 1695450"/>
                      <a:gd name="connsiteX3" fmla="*/ 981075 w 981075"/>
                      <a:gd name="connsiteY3" fmla="*/ 1695450 h 1695450"/>
                      <a:gd name="connsiteX4" fmla="*/ 976313 w 981075"/>
                      <a:gd name="connsiteY4" fmla="*/ 1695450 h 1695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1695450">
                        <a:moveTo>
                          <a:pt x="976313" y="1695450"/>
                        </a:moveTo>
                        <a:lnTo>
                          <a:pt x="0" y="3810"/>
                        </a:lnTo>
                        <a:cubicBezTo>
                          <a:pt x="952" y="2858"/>
                          <a:pt x="1905" y="952"/>
                          <a:pt x="1905" y="0"/>
                        </a:cubicBezTo>
                        <a:lnTo>
                          <a:pt x="981075" y="1695450"/>
                        </a:lnTo>
                        <a:cubicBezTo>
                          <a:pt x="980122" y="1695450"/>
                          <a:pt x="978217" y="1695450"/>
                          <a:pt x="976313" y="169545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0" name="Forma libre: forma 2124">
                    <a:extLst>
                      <a:ext uri="{FF2B5EF4-FFF2-40B4-BE49-F238E27FC236}">
                        <a16:creationId xmlns:a16="http://schemas.microsoft.com/office/drawing/2014/main" id="{5865A658-D8B4-421C-DEA6-9341A33B1781}"/>
                      </a:ext>
                    </a:extLst>
                  </p:cNvPr>
                  <p:cNvSpPr/>
                  <p:nvPr/>
                </p:nvSpPr>
                <p:spPr>
                  <a:xfrm>
                    <a:off x="9945157" y="2778363"/>
                    <a:ext cx="982980" cy="1699260"/>
                  </a:xfrm>
                  <a:custGeom>
                    <a:avLst/>
                    <a:gdLst>
                      <a:gd name="connsiteX0" fmla="*/ 979170 w 982980"/>
                      <a:gd name="connsiteY0" fmla="*/ 1699260 h 1699260"/>
                      <a:gd name="connsiteX1" fmla="*/ 0 w 982980"/>
                      <a:gd name="connsiteY1" fmla="*/ 3810 h 1699260"/>
                      <a:gd name="connsiteX2" fmla="*/ 1905 w 982980"/>
                      <a:gd name="connsiteY2" fmla="*/ 0 h 1699260"/>
                      <a:gd name="connsiteX3" fmla="*/ 982980 w 982980"/>
                      <a:gd name="connsiteY3" fmla="*/ 1699260 h 1699260"/>
                      <a:gd name="connsiteX4" fmla="*/ 979170 w 982980"/>
                      <a:gd name="connsiteY4" fmla="*/ 1699260 h 1699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980" h="1699260">
                        <a:moveTo>
                          <a:pt x="979170" y="1699260"/>
                        </a:moveTo>
                        <a:lnTo>
                          <a:pt x="0" y="3810"/>
                        </a:lnTo>
                        <a:cubicBezTo>
                          <a:pt x="953" y="2858"/>
                          <a:pt x="1905" y="953"/>
                          <a:pt x="1905" y="0"/>
                        </a:cubicBezTo>
                        <a:lnTo>
                          <a:pt x="982980" y="1699260"/>
                        </a:lnTo>
                        <a:cubicBezTo>
                          <a:pt x="982028" y="1699260"/>
                          <a:pt x="981075" y="1699260"/>
                          <a:pt x="979170" y="169926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1" name="Forma libre: forma 2125">
                    <a:extLst>
                      <a:ext uri="{FF2B5EF4-FFF2-40B4-BE49-F238E27FC236}">
                        <a16:creationId xmlns:a16="http://schemas.microsoft.com/office/drawing/2014/main" id="{B3E407FB-7FAD-01F0-099E-E82447FE0FE0}"/>
                      </a:ext>
                    </a:extLst>
                  </p:cNvPr>
                  <p:cNvSpPr/>
                  <p:nvPr/>
                </p:nvSpPr>
                <p:spPr>
                  <a:xfrm>
                    <a:off x="9948015" y="2774554"/>
                    <a:ext cx="985837" cy="1703069"/>
                  </a:xfrm>
                  <a:custGeom>
                    <a:avLst/>
                    <a:gdLst>
                      <a:gd name="connsiteX0" fmla="*/ 981075 w 985837"/>
                      <a:gd name="connsiteY0" fmla="*/ 1703070 h 1703069"/>
                      <a:gd name="connsiteX1" fmla="*/ 0 w 985837"/>
                      <a:gd name="connsiteY1" fmla="*/ 3810 h 1703069"/>
                      <a:gd name="connsiteX2" fmla="*/ 1905 w 985837"/>
                      <a:gd name="connsiteY2" fmla="*/ 0 h 1703069"/>
                      <a:gd name="connsiteX3" fmla="*/ 985838 w 985837"/>
                      <a:gd name="connsiteY3" fmla="*/ 1703070 h 1703069"/>
                      <a:gd name="connsiteX4" fmla="*/ 981075 w 985837"/>
                      <a:gd name="connsiteY4" fmla="*/ 1703070 h 1703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837" h="1703069">
                        <a:moveTo>
                          <a:pt x="981075" y="1703070"/>
                        </a:moveTo>
                        <a:lnTo>
                          <a:pt x="0" y="3810"/>
                        </a:lnTo>
                        <a:cubicBezTo>
                          <a:pt x="952" y="2857"/>
                          <a:pt x="1905" y="952"/>
                          <a:pt x="1905" y="0"/>
                        </a:cubicBezTo>
                        <a:lnTo>
                          <a:pt x="985838" y="1703070"/>
                        </a:lnTo>
                        <a:cubicBezTo>
                          <a:pt x="983932" y="1703070"/>
                          <a:pt x="982980" y="1703070"/>
                          <a:pt x="981075" y="170307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2" name="Forma libre: forma 2126">
                    <a:extLst>
                      <a:ext uri="{FF2B5EF4-FFF2-40B4-BE49-F238E27FC236}">
                        <a16:creationId xmlns:a16="http://schemas.microsoft.com/office/drawing/2014/main" id="{238391F5-B490-E653-9998-6DAD5568BBC2}"/>
                      </a:ext>
                    </a:extLst>
                  </p:cNvPr>
                  <p:cNvSpPr/>
                  <p:nvPr/>
                </p:nvSpPr>
                <p:spPr>
                  <a:xfrm>
                    <a:off x="9949919" y="2769791"/>
                    <a:ext cx="988695" cy="1707832"/>
                  </a:xfrm>
                  <a:custGeom>
                    <a:avLst/>
                    <a:gdLst>
                      <a:gd name="connsiteX0" fmla="*/ 983933 w 988695"/>
                      <a:gd name="connsiteY0" fmla="*/ 1707833 h 1707832"/>
                      <a:gd name="connsiteX1" fmla="*/ 0 w 988695"/>
                      <a:gd name="connsiteY1" fmla="*/ 3810 h 1707832"/>
                      <a:gd name="connsiteX2" fmla="*/ 1905 w 988695"/>
                      <a:gd name="connsiteY2" fmla="*/ 0 h 1707832"/>
                      <a:gd name="connsiteX3" fmla="*/ 988695 w 988695"/>
                      <a:gd name="connsiteY3" fmla="*/ 1707833 h 1707832"/>
                      <a:gd name="connsiteX4" fmla="*/ 983933 w 988695"/>
                      <a:gd name="connsiteY4" fmla="*/ 1707833 h 170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695" h="1707832">
                        <a:moveTo>
                          <a:pt x="983933" y="1707833"/>
                        </a:moveTo>
                        <a:lnTo>
                          <a:pt x="0" y="3810"/>
                        </a:lnTo>
                        <a:cubicBezTo>
                          <a:pt x="953" y="2857"/>
                          <a:pt x="1905" y="952"/>
                          <a:pt x="1905" y="0"/>
                        </a:cubicBezTo>
                        <a:lnTo>
                          <a:pt x="988695" y="1707833"/>
                        </a:lnTo>
                        <a:cubicBezTo>
                          <a:pt x="986790" y="1707833"/>
                          <a:pt x="984885" y="1707833"/>
                          <a:pt x="983933" y="170783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3" name="Forma libre: forma 2127">
                    <a:extLst>
                      <a:ext uri="{FF2B5EF4-FFF2-40B4-BE49-F238E27FC236}">
                        <a16:creationId xmlns:a16="http://schemas.microsoft.com/office/drawing/2014/main" id="{FF1D5BDC-3EF4-CA83-0F86-C39D2C5C2AFC}"/>
                      </a:ext>
                    </a:extLst>
                  </p:cNvPr>
                  <p:cNvSpPr/>
                  <p:nvPr/>
                </p:nvSpPr>
                <p:spPr>
                  <a:xfrm>
                    <a:off x="9952777" y="2765981"/>
                    <a:ext cx="989647" cy="1711642"/>
                  </a:xfrm>
                  <a:custGeom>
                    <a:avLst/>
                    <a:gdLst>
                      <a:gd name="connsiteX0" fmla="*/ 985838 w 989647"/>
                      <a:gd name="connsiteY0" fmla="*/ 1711643 h 1711642"/>
                      <a:gd name="connsiteX1" fmla="*/ 0 w 989647"/>
                      <a:gd name="connsiteY1" fmla="*/ 3810 h 1711642"/>
                      <a:gd name="connsiteX2" fmla="*/ 1905 w 989647"/>
                      <a:gd name="connsiteY2" fmla="*/ 0 h 1711642"/>
                      <a:gd name="connsiteX3" fmla="*/ 989647 w 989647"/>
                      <a:gd name="connsiteY3" fmla="*/ 1711643 h 1711642"/>
                      <a:gd name="connsiteX4" fmla="*/ 985838 w 989647"/>
                      <a:gd name="connsiteY4" fmla="*/ 1711643 h 1711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9647" h="1711642">
                        <a:moveTo>
                          <a:pt x="985838" y="1711643"/>
                        </a:moveTo>
                        <a:lnTo>
                          <a:pt x="0" y="3810"/>
                        </a:lnTo>
                        <a:cubicBezTo>
                          <a:pt x="952" y="2857"/>
                          <a:pt x="1905" y="953"/>
                          <a:pt x="1905" y="0"/>
                        </a:cubicBezTo>
                        <a:lnTo>
                          <a:pt x="989647" y="1711643"/>
                        </a:lnTo>
                        <a:cubicBezTo>
                          <a:pt x="988695" y="1711643"/>
                          <a:pt x="986790" y="1711643"/>
                          <a:pt x="985838" y="171164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4" name="Forma libre: forma 2128">
                    <a:extLst>
                      <a:ext uri="{FF2B5EF4-FFF2-40B4-BE49-F238E27FC236}">
                        <a16:creationId xmlns:a16="http://schemas.microsoft.com/office/drawing/2014/main" id="{28DD8A7A-0201-3653-B9E6-6FB6EC3E42B7}"/>
                      </a:ext>
                    </a:extLst>
                  </p:cNvPr>
                  <p:cNvSpPr/>
                  <p:nvPr/>
                </p:nvSpPr>
                <p:spPr>
                  <a:xfrm>
                    <a:off x="9954682" y="2762171"/>
                    <a:ext cx="992505" cy="1715452"/>
                  </a:xfrm>
                  <a:custGeom>
                    <a:avLst/>
                    <a:gdLst>
                      <a:gd name="connsiteX0" fmla="*/ 987743 w 992505"/>
                      <a:gd name="connsiteY0" fmla="*/ 1715453 h 1715452"/>
                      <a:gd name="connsiteX1" fmla="*/ 0 w 992505"/>
                      <a:gd name="connsiteY1" fmla="*/ 3810 h 1715452"/>
                      <a:gd name="connsiteX2" fmla="*/ 1905 w 992505"/>
                      <a:gd name="connsiteY2" fmla="*/ 0 h 1715452"/>
                      <a:gd name="connsiteX3" fmla="*/ 992505 w 992505"/>
                      <a:gd name="connsiteY3" fmla="*/ 1715453 h 1715452"/>
                      <a:gd name="connsiteX4" fmla="*/ 987743 w 992505"/>
                      <a:gd name="connsiteY4" fmla="*/ 1715453 h 1715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2505" h="1715452">
                        <a:moveTo>
                          <a:pt x="987743" y="1715453"/>
                        </a:moveTo>
                        <a:lnTo>
                          <a:pt x="0" y="3810"/>
                        </a:lnTo>
                        <a:cubicBezTo>
                          <a:pt x="953" y="2858"/>
                          <a:pt x="1905" y="953"/>
                          <a:pt x="1905" y="0"/>
                        </a:cubicBezTo>
                        <a:lnTo>
                          <a:pt x="992505" y="1715453"/>
                        </a:lnTo>
                        <a:cubicBezTo>
                          <a:pt x="991553" y="1715453"/>
                          <a:pt x="989647" y="1715453"/>
                          <a:pt x="987743" y="171545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5" name="Forma libre: forma 2129">
                    <a:extLst>
                      <a:ext uri="{FF2B5EF4-FFF2-40B4-BE49-F238E27FC236}">
                        <a16:creationId xmlns:a16="http://schemas.microsoft.com/office/drawing/2014/main" id="{E61DDCED-C529-4B43-3BA5-F588D33CEF02}"/>
                      </a:ext>
                    </a:extLst>
                  </p:cNvPr>
                  <p:cNvSpPr/>
                  <p:nvPr/>
                </p:nvSpPr>
                <p:spPr>
                  <a:xfrm>
                    <a:off x="9956587" y="2758361"/>
                    <a:ext cx="995362" cy="1719262"/>
                  </a:xfrm>
                  <a:custGeom>
                    <a:avLst/>
                    <a:gdLst>
                      <a:gd name="connsiteX0" fmla="*/ 990600 w 995362"/>
                      <a:gd name="connsiteY0" fmla="*/ 1719263 h 1719262"/>
                      <a:gd name="connsiteX1" fmla="*/ 0 w 995362"/>
                      <a:gd name="connsiteY1" fmla="*/ 3810 h 1719262"/>
                      <a:gd name="connsiteX2" fmla="*/ 1905 w 995362"/>
                      <a:gd name="connsiteY2" fmla="*/ 0 h 1719262"/>
                      <a:gd name="connsiteX3" fmla="*/ 995363 w 995362"/>
                      <a:gd name="connsiteY3" fmla="*/ 1719263 h 1719262"/>
                      <a:gd name="connsiteX4" fmla="*/ 990600 w 995362"/>
                      <a:gd name="connsiteY4" fmla="*/ 1719263 h 171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362" h="1719262">
                        <a:moveTo>
                          <a:pt x="990600" y="1719263"/>
                        </a:moveTo>
                        <a:lnTo>
                          <a:pt x="0" y="3810"/>
                        </a:lnTo>
                        <a:cubicBezTo>
                          <a:pt x="953" y="2857"/>
                          <a:pt x="1905" y="953"/>
                          <a:pt x="1905" y="0"/>
                        </a:cubicBezTo>
                        <a:lnTo>
                          <a:pt x="995363" y="1719263"/>
                        </a:lnTo>
                        <a:cubicBezTo>
                          <a:pt x="993457" y="1719263"/>
                          <a:pt x="992505" y="1719263"/>
                          <a:pt x="990600" y="17192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6" name="Forma libre: forma 2130">
                    <a:extLst>
                      <a:ext uri="{FF2B5EF4-FFF2-40B4-BE49-F238E27FC236}">
                        <a16:creationId xmlns:a16="http://schemas.microsoft.com/office/drawing/2014/main" id="{3C3A664E-FFB3-CFAE-96C8-6047615B5DA3}"/>
                      </a:ext>
                    </a:extLst>
                  </p:cNvPr>
                  <p:cNvSpPr/>
                  <p:nvPr/>
                </p:nvSpPr>
                <p:spPr>
                  <a:xfrm>
                    <a:off x="9959444" y="2754551"/>
                    <a:ext cx="996315" cy="1723072"/>
                  </a:xfrm>
                  <a:custGeom>
                    <a:avLst/>
                    <a:gdLst>
                      <a:gd name="connsiteX0" fmla="*/ 992505 w 996315"/>
                      <a:gd name="connsiteY0" fmla="*/ 1723073 h 1723072"/>
                      <a:gd name="connsiteX1" fmla="*/ 0 w 996315"/>
                      <a:gd name="connsiteY1" fmla="*/ 3810 h 1723072"/>
                      <a:gd name="connsiteX2" fmla="*/ 1905 w 996315"/>
                      <a:gd name="connsiteY2" fmla="*/ 0 h 1723072"/>
                      <a:gd name="connsiteX3" fmla="*/ 996315 w 996315"/>
                      <a:gd name="connsiteY3" fmla="*/ 1723073 h 1723072"/>
                      <a:gd name="connsiteX4" fmla="*/ 992505 w 996315"/>
                      <a:gd name="connsiteY4" fmla="*/ 1723073 h 1723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315" h="1723072">
                        <a:moveTo>
                          <a:pt x="992505" y="1723073"/>
                        </a:moveTo>
                        <a:lnTo>
                          <a:pt x="0" y="3810"/>
                        </a:lnTo>
                        <a:cubicBezTo>
                          <a:pt x="953" y="2857"/>
                          <a:pt x="1905" y="953"/>
                          <a:pt x="1905" y="0"/>
                        </a:cubicBezTo>
                        <a:lnTo>
                          <a:pt x="996315" y="1723073"/>
                        </a:lnTo>
                        <a:cubicBezTo>
                          <a:pt x="995363" y="1723073"/>
                          <a:pt x="993458" y="1723073"/>
                          <a:pt x="992505" y="172307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7" name="Forma libre: forma 2131">
                    <a:extLst>
                      <a:ext uri="{FF2B5EF4-FFF2-40B4-BE49-F238E27FC236}">
                        <a16:creationId xmlns:a16="http://schemas.microsoft.com/office/drawing/2014/main" id="{76BCAD8D-E491-E39E-5EA2-32393E36C0A2}"/>
                      </a:ext>
                    </a:extLst>
                  </p:cNvPr>
                  <p:cNvSpPr/>
                  <p:nvPr/>
                </p:nvSpPr>
                <p:spPr>
                  <a:xfrm>
                    <a:off x="9961350" y="2750741"/>
                    <a:ext cx="998219" cy="1726882"/>
                  </a:xfrm>
                  <a:custGeom>
                    <a:avLst/>
                    <a:gdLst>
                      <a:gd name="connsiteX0" fmla="*/ 994410 w 998219"/>
                      <a:gd name="connsiteY0" fmla="*/ 1726883 h 1726882"/>
                      <a:gd name="connsiteX1" fmla="*/ 0 w 998219"/>
                      <a:gd name="connsiteY1" fmla="*/ 3810 h 1726882"/>
                      <a:gd name="connsiteX2" fmla="*/ 1905 w 998219"/>
                      <a:gd name="connsiteY2" fmla="*/ 0 h 1726882"/>
                      <a:gd name="connsiteX3" fmla="*/ 998220 w 998219"/>
                      <a:gd name="connsiteY3" fmla="*/ 1726883 h 1726882"/>
                      <a:gd name="connsiteX4" fmla="*/ 994410 w 998219"/>
                      <a:gd name="connsiteY4" fmla="*/ 1726883 h 1726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8219" h="1726882">
                        <a:moveTo>
                          <a:pt x="994410" y="1726883"/>
                        </a:moveTo>
                        <a:lnTo>
                          <a:pt x="0" y="3810"/>
                        </a:lnTo>
                        <a:cubicBezTo>
                          <a:pt x="953" y="2858"/>
                          <a:pt x="953" y="1905"/>
                          <a:pt x="1905" y="0"/>
                        </a:cubicBezTo>
                        <a:lnTo>
                          <a:pt x="998220" y="1726883"/>
                        </a:lnTo>
                        <a:cubicBezTo>
                          <a:pt x="997267" y="1726883"/>
                          <a:pt x="996315" y="1726883"/>
                          <a:pt x="994410" y="172688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8" name="Forma libre: forma 2132">
                    <a:extLst>
                      <a:ext uri="{FF2B5EF4-FFF2-40B4-BE49-F238E27FC236}">
                        <a16:creationId xmlns:a16="http://schemas.microsoft.com/office/drawing/2014/main" id="{F2E85FB9-46F8-6BC7-FBBA-66CC3EE1CC81}"/>
                      </a:ext>
                    </a:extLst>
                  </p:cNvPr>
                  <p:cNvSpPr/>
                  <p:nvPr/>
                </p:nvSpPr>
                <p:spPr>
                  <a:xfrm>
                    <a:off x="9963254" y="2748836"/>
                    <a:ext cx="1000125" cy="1728787"/>
                  </a:xfrm>
                  <a:custGeom>
                    <a:avLst/>
                    <a:gdLst>
                      <a:gd name="connsiteX0" fmla="*/ 996315 w 1000125"/>
                      <a:gd name="connsiteY0" fmla="*/ 1728788 h 1728787"/>
                      <a:gd name="connsiteX1" fmla="*/ 0 w 1000125"/>
                      <a:gd name="connsiteY1" fmla="*/ 2858 h 1728787"/>
                      <a:gd name="connsiteX2" fmla="*/ 1905 w 1000125"/>
                      <a:gd name="connsiteY2" fmla="*/ 0 h 1728787"/>
                      <a:gd name="connsiteX3" fmla="*/ 1000125 w 1000125"/>
                      <a:gd name="connsiteY3" fmla="*/ 1728788 h 1728787"/>
                      <a:gd name="connsiteX4" fmla="*/ 996315 w 1000125"/>
                      <a:gd name="connsiteY4" fmla="*/ 1728788 h 1728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25" h="1728787">
                        <a:moveTo>
                          <a:pt x="996315" y="1728788"/>
                        </a:moveTo>
                        <a:lnTo>
                          <a:pt x="0" y="2858"/>
                        </a:lnTo>
                        <a:cubicBezTo>
                          <a:pt x="953" y="1905"/>
                          <a:pt x="953" y="953"/>
                          <a:pt x="1905" y="0"/>
                        </a:cubicBezTo>
                        <a:lnTo>
                          <a:pt x="1000125" y="1728788"/>
                        </a:lnTo>
                        <a:cubicBezTo>
                          <a:pt x="999173" y="1728788"/>
                          <a:pt x="997268" y="1728788"/>
                          <a:pt x="996315" y="172878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9" name="Forma libre: forma 2133">
                    <a:extLst>
                      <a:ext uri="{FF2B5EF4-FFF2-40B4-BE49-F238E27FC236}">
                        <a16:creationId xmlns:a16="http://schemas.microsoft.com/office/drawing/2014/main" id="{A3F1A58B-2E4A-5F3E-BAAE-9093355386A4}"/>
                      </a:ext>
                    </a:extLst>
                  </p:cNvPr>
                  <p:cNvSpPr/>
                  <p:nvPr/>
                </p:nvSpPr>
                <p:spPr>
                  <a:xfrm>
                    <a:off x="9965160" y="2745979"/>
                    <a:ext cx="1001077" cy="1731644"/>
                  </a:xfrm>
                  <a:custGeom>
                    <a:avLst/>
                    <a:gdLst>
                      <a:gd name="connsiteX0" fmla="*/ 998220 w 1001077"/>
                      <a:gd name="connsiteY0" fmla="*/ 1731645 h 1731644"/>
                      <a:gd name="connsiteX1" fmla="*/ 0 w 1001077"/>
                      <a:gd name="connsiteY1" fmla="*/ 2858 h 1731644"/>
                      <a:gd name="connsiteX2" fmla="*/ 953 w 1001077"/>
                      <a:gd name="connsiteY2" fmla="*/ 0 h 1731644"/>
                      <a:gd name="connsiteX3" fmla="*/ 1001078 w 1001077"/>
                      <a:gd name="connsiteY3" fmla="*/ 1731645 h 1731644"/>
                      <a:gd name="connsiteX4" fmla="*/ 998220 w 1001077"/>
                      <a:gd name="connsiteY4" fmla="*/ 1731645 h 1731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077" h="1731644">
                        <a:moveTo>
                          <a:pt x="998220" y="1731645"/>
                        </a:moveTo>
                        <a:lnTo>
                          <a:pt x="0" y="2858"/>
                        </a:lnTo>
                        <a:cubicBezTo>
                          <a:pt x="953" y="1905"/>
                          <a:pt x="953" y="953"/>
                          <a:pt x="953" y="0"/>
                        </a:cubicBezTo>
                        <a:lnTo>
                          <a:pt x="1001078" y="1731645"/>
                        </a:lnTo>
                        <a:cubicBezTo>
                          <a:pt x="1000125" y="1731645"/>
                          <a:pt x="999172" y="1731645"/>
                          <a:pt x="998220" y="173164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0" name="Forma libre: forma 2134">
                    <a:extLst>
                      <a:ext uri="{FF2B5EF4-FFF2-40B4-BE49-F238E27FC236}">
                        <a16:creationId xmlns:a16="http://schemas.microsoft.com/office/drawing/2014/main" id="{E5AD6FFB-8FF1-63E3-58D9-C3080DCB8222}"/>
                      </a:ext>
                    </a:extLst>
                  </p:cNvPr>
                  <p:cNvSpPr/>
                  <p:nvPr/>
                </p:nvSpPr>
                <p:spPr>
                  <a:xfrm>
                    <a:off x="9966112" y="2744074"/>
                    <a:ext cx="1002029" cy="1733550"/>
                  </a:xfrm>
                  <a:custGeom>
                    <a:avLst/>
                    <a:gdLst>
                      <a:gd name="connsiteX0" fmla="*/ 1000125 w 1002029"/>
                      <a:gd name="connsiteY0" fmla="*/ 1733550 h 1733550"/>
                      <a:gd name="connsiteX1" fmla="*/ 0 w 1002029"/>
                      <a:gd name="connsiteY1" fmla="*/ 1905 h 1733550"/>
                      <a:gd name="connsiteX2" fmla="*/ 953 w 1002029"/>
                      <a:gd name="connsiteY2" fmla="*/ 0 h 1733550"/>
                      <a:gd name="connsiteX3" fmla="*/ 1002030 w 1002029"/>
                      <a:gd name="connsiteY3" fmla="*/ 1733550 h 1733550"/>
                      <a:gd name="connsiteX4" fmla="*/ 1000125 w 1002029"/>
                      <a:gd name="connsiteY4" fmla="*/ 173355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029" h="1733550">
                        <a:moveTo>
                          <a:pt x="1000125" y="1733550"/>
                        </a:moveTo>
                        <a:lnTo>
                          <a:pt x="0" y="1905"/>
                        </a:lnTo>
                        <a:cubicBezTo>
                          <a:pt x="0" y="953"/>
                          <a:pt x="953" y="953"/>
                          <a:pt x="953" y="0"/>
                        </a:cubicBezTo>
                        <a:lnTo>
                          <a:pt x="1002030" y="1733550"/>
                        </a:lnTo>
                        <a:cubicBezTo>
                          <a:pt x="1001078" y="1733550"/>
                          <a:pt x="1001078" y="1733550"/>
                          <a:pt x="1000125" y="173355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1" name="Forma libre: forma 2135">
                    <a:extLst>
                      <a:ext uri="{FF2B5EF4-FFF2-40B4-BE49-F238E27FC236}">
                        <a16:creationId xmlns:a16="http://schemas.microsoft.com/office/drawing/2014/main" id="{EF97E77D-603F-3918-36B4-36EF769758DF}"/>
                      </a:ext>
                    </a:extLst>
                  </p:cNvPr>
                  <p:cNvSpPr/>
                  <p:nvPr/>
                </p:nvSpPr>
                <p:spPr>
                  <a:xfrm>
                    <a:off x="9967065" y="2744074"/>
                    <a:ext cx="1001077" cy="1733550"/>
                  </a:xfrm>
                  <a:custGeom>
                    <a:avLst/>
                    <a:gdLst>
                      <a:gd name="connsiteX0" fmla="*/ 1001077 w 1001077"/>
                      <a:gd name="connsiteY0" fmla="*/ 1733550 h 1733550"/>
                      <a:gd name="connsiteX1" fmla="*/ 0 w 1001077"/>
                      <a:gd name="connsiteY1" fmla="*/ 0 h 1733550"/>
                      <a:gd name="connsiteX2" fmla="*/ 0 w 1001077"/>
                      <a:gd name="connsiteY2" fmla="*/ 0 h 1733550"/>
                      <a:gd name="connsiteX3" fmla="*/ 1001077 w 1001077"/>
                      <a:gd name="connsiteY3" fmla="*/ 1733550 h 1733550"/>
                      <a:gd name="connsiteX4" fmla="*/ 1001077 w 1001077"/>
                      <a:gd name="connsiteY4" fmla="*/ 173355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077" h="1733550">
                        <a:moveTo>
                          <a:pt x="1001077" y="1733550"/>
                        </a:moveTo>
                        <a:lnTo>
                          <a:pt x="0" y="0"/>
                        </a:lnTo>
                        <a:cubicBezTo>
                          <a:pt x="0" y="0"/>
                          <a:pt x="0" y="0"/>
                          <a:pt x="0" y="0"/>
                        </a:cubicBezTo>
                        <a:lnTo>
                          <a:pt x="1001077" y="1733550"/>
                        </a:lnTo>
                        <a:cubicBezTo>
                          <a:pt x="1001077" y="1733550"/>
                          <a:pt x="1001077" y="1733550"/>
                          <a:pt x="1001077" y="173355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592" name="Gráfico 436">
                <a:extLst>
                  <a:ext uri="{FF2B5EF4-FFF2-40B4-BE49-F238E27FC236}">
                    <a16:creationId xmlns:a16="http://schemas.microsoft.com/office/drawing/2014/main" id="{9990E185-3E00-6CAB-4E57-F9D009B6F0F3}"/>
                  </a:ext>
                </a:extLst>
              </p:cNvPr>
              <p:cNvGrpSpPr/>
              <p:nvPr/>
            </p:nvGrpSpPr>
            <p:grpSpPr>
              <a:xfrm>
                <a:off x="6964785" y="2744074"/>
                <a:ext cx="1066800" cy="1733550"/>
                <a:chOff x="6964785" y="2744074"/>
                <a:chExt cx="1066800" cy="1733550"/>
              </a:xfrm>
              <a:grpFill/>
            </p:grpSpPr>
            <p:sp>
              <p:nvSpPr>
                <p:cNvPr id="620" name="Forma libre: forma 2084">
                  <a:extLst>
                    <a:ext uri="{FF2B5EF4-FFF2-40B4-BE49-F238E27FC236}">
                      <a16:creationId xmlns:a16="http://schemas.microsoft.com/office/drawing/2014/main" id="{571CDEEA-0F38-F994-9F62-2BFFAE4ECE01}"/>
                    </a:ext>
                  </a:extLst>
                </p:cNvPr>
                <p:cNvSpPr/>
                <p:nvPr/>
              </p:nvSpPr>
              <p:spPr>
                <a:xfrm>
                  <a:off x="6964785" y="2744074"/>
                  <a:ext cx="1066800" cy="1733550"/>
                </a:xfrm>
                <a:custGeom>
                  <a:avLst/>
                  <a:gdLst>
                    <a:gd name="connsiteX0" fmla="*/ 132398 w 1066800"/>
                    <a:gd name="connsiteY0" fmla="*/ 1733550 h 1733550"/>
                    <a:gd name="connsiteX1" fmla="*/ 0 w 1066800"/>
                    <a:gd name="connsiteY1" fmla="*/ 1733550 h 1733550"/>
                    <a:gd name="connsiteX2" fmla="*/ 1001078 w 1066800"/>
                    <a:gd name="connsiteY2" fmla="*/ 0 h 1733550"/>
                    <a:gd name="connsiteX3" fmla="*/ 1066800 w 1066800"/>
                    <a:gd name="connsiteY3" fmla="*/ 114300 h 1733550"/>
                    <a:gd name="connsiteX4" fmla="*/ 132398 w 1066800"/>
                    <a:gd name="connsiteY4" fmla="*/ 173355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00" h="1733550">
                      <a:moveTo>
                        <a:pt x="132398" y="1733550"/>
                      </a:moveTo>
                      <a:cubicBezTo>
                        <a:pt x="59055" y="1733550"/>
                        <a:pt x="0" y="1733550"/>
                        <a:pt x="0" y="1733550"/>
                      </a:cubicBezTo>
                      <a:lnTo>
                        <a:pt x="1001078" y="0"/>
                      </a:lnTo>
                      <a:cubicBezTo>
                        <a:pt x="1001078" y="0"/>
                        <a:pt x="1030605" y="51435"/>
                        <a:pt x="1066800" y="114300"/>
                      </a:cubicBezTo>
                      <a:cubicBezTo>
                        <a:pt x="1066800" y="114300"/>
                        <a:pt x="132398" y="1733550"/>
                        <a:pt x="132398" y="173355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21" name="Gráfico 436">
                  <a:extLst>
                    <a:ext uri="{FF2B5EF4-FFF2-40B4-BE49-F238E27FC236}">
                      <a16:creationId xmlns:a16="http://schemas.microsoft.com/office/drawing/2014/main" id="{C89FF111-F9C9-C462-5407-5C9E45D611E2}"/>
                    </a:ext>
                  </a:extLst>
                </p:cNvPr>
                <p:cNvGrpSpPr/>
                <p:nvPr/>
              </p:nvGrpSpPr>
              <p:grpSpPr>
                <a:xfrm>
                  <a:off x="6964785" y="2744074"/>
                  <a:ext cx="1066800" cy="1733550"/>
                  <a:chOff x="6964785" y="2744074"/>
                  <a:chExt cx="1066800" cy="1733550"/>
                </a:xfrm>
                <a:grpFill/>
              </p:grpSpPr>
              <p:sp>
                <p:nvSpPr>
                  <p:cNvPr id="622" name="Forma libre: forma 2086">
                    <a:extLst>
                      <a:ext uri="{FF2B5EF4-FFF2-40B4-BE49-F238E27FC236}">
                        <a16:creationId xmlns:a16="http://schemas.microsoft.com/office/drawing/2014/main" id="{A726BB20-8502-2402-7C7B-229711895861}"/>
                      </a:ext>
                    </a:extLst>
                  </p:cNvPr>
                  <p:cNvSpPr/>
                  <p:nvPr/>
                </p:nvSpPr>
                <p:spPr>
                  <a:xfrm>
                    <a:off x="7094325" y="2855516"/>
                    <a:ext cx="937259" cy="1622107"/>
                  </a:xfrm>
                  <a:custGeom>
                    <a:avLst/>
                    <a:gdLst>
                      <a:gd name="connsiteX0" fmla="*/ 937260 w 937259"/>
                      <a:gd name="connsiteY0" fmla="*/ 2858 h 1622107"/>
                      <a:gd name="connsiteX1" fmla="*/ 2857 w 937259"/>
                      <a:gd name="connsiteY1" fmla="*/ 1622108 h 1622107"/>
                      <a:gd name="connsiteX2" fmla="*/ 0 w 937259"/>
                      <a:gd name="connsiteY2" fmla="*/ 1622108 h 1622107"/>
                      <a:gd name="connsiteX3" fmla="*/ 936308 w 937259"/>
                      <a:gd name="connsiteY3" fmla="*/ 0 h 1622107"/>
                      <a:gd name="connsiteX4" fmla="*/ 937260 w 937259"/>
                      <a:gd name="connsiteY4" fmla="*/ 2858 h 1622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7259" h="1622107">
                        <a:moveTo>
                          <a:pt x="937260" y="2858"/>
                        </a:moveTo>
                        <a:lnTo>
                          <a:pt x="2857" y="1622108"/>
                        </a:lnTo>
                        <a:cubicBezTo>
                          <a:pt x="1905" y="1622108"/>
                          <a:pt x="952" y="1622108"/>
                          <a:pt x="0" y="1622108"/>
                        </a:cubicBezTo>
                        <a:lnTo>
                          <a:pt x="936308" y="0"/>
                        </a:lnTo>
                        <a:cubicBezTo>
                          <a:pt x="936308" y="953"/>
                          <a:pt x="936308" y="1905"/>
                          <a:pt x="937260" y="285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3" name="Forma libre: forma 2087">
                    <a:extLst>
                      <a:ext uri="{FF2B5EF4-FFF2-40B4-BE49-F238E27FC236}">
                        <a16:creationId xmlns:a16="http://schemas.microsoft.com/office/drawing/2014/main" id="{1CE75A87-41CC-3530-F6BC-7BC1A4613E7A}"/>
                      </a:ext>
                    </a:extLst>
                  </p:cNvPr>
                  <p:cNvSpPr/>
                  <p:nvPr/>
                </p:nvSpPr>
                <p:spPr>
                  <a:xfrm>
                    <a:off x="7082894" y="2845991"/>
                    <a:ext cx="946785" cy="1631632"/>
                  </a:xfrm>
                  <a:custGeom>
                    <a:avLst/>
                    <a:gdLst>
                      <a:gd name="connsiteX0" fmla="*/ 946785 w 946785"/>
                      <a:gd name="connsiteY0" fmla="*/ 9525 h 1631632"/>
                      <a:gd name="connsiteX1" fmla="*/ 10478 w 946785"/>
                      <a:gd name="connsiteY1" fmla="*/ 1631633 h 1631632"/>
                      <a:gd name="connsiteX2" fmla="*/ 0 w 946785"/>
                      <a:gd name="connsiteY2" fmla="*/ 1631633 h 1631632"/>
                      <a:gd name="connsiteX3" fmla="*/ 942023 w 946785"/>
                      <a:gd name="connsiteY3" fmla="*/ 0 h 1631632"/>
                      <a:gd name="connsiteX4" fmla="*/ 946785 w 946785"/>
                      <a:gd name="connsiteY4" fmla="*/ 9525 h 1631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785" h="1631632">
                        <a:moveTo>
                          <a:pt x="946785" y="9525"/>
                        </a:moveTo>
                        <a:lnTo>
                          <a:pt x="10478" y="1631633"/>
                        </a:lnTo>
                        <a:cubicBezTo>
                          <a:pt x="6668" y="1631633"/>
                          <a:pt x="2858" y="1631633"/>
                          <a:pt x="0" y="1631633"/>
                        </a:cubicBezTo>
                        <a:lnTo>
                          <a:pt x="942023" y="0"/>
                        </a:lnTo>
                        <a:cubicBezTo>
                          <a:pt x="943928" y="3810"/>
                          <a:pt x="944880" y="6667"/>
                          <a:pt x="946785" y="952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4" name="Forma libre: forma 2088">
                    <a:extLst>
                      <a:ext uri="{FF2B5EF4-FFF2-40B4-BE49-F238E27FC236}">
                        <a16:creationId xmlns:a16="http://schemas.microsoft.com/office/drawing/2014/main" id="{FC9784C3-369D-29C9-B5FA-EBC4E023B0ED}"/>
                      </a:ext>
                    </a:extLst>
                  </p:cNvPr>
                  <p:cNvSpPr/>
                  <p:nvPr/>
                </p:nvSpPr>
                <p:spPr>
                  <a:xfrm>
                    <a:off x="7076227" y="2840276"/>
                    <a:ext cx="948690" cy="1637347"/>
                  </a:xfrm>
                  <a:custGeom>
                    <a:avLst/>
                    <a:gdLst>
                      <a:gd name="connsiteX0" fmla="*/ 948690 w 948690"/>
                      <a:gd name="connsiteY0" fmla="*/ 5715 h 1637347"/>
                      <a:gd name="connsiteX1" fmla="*/ 6667 w 948690"/>
                      <a:gd name="connsiteY1" fmla="*/ 1637348 h 1637347"/>
                      <a:gd name="connsiteX2" fmla="*/ 0 w 948690"/>
                      <a:gd name="connsiteY2" fmla="*/ 1637348 h 1637347"/>
                      <a:gd name="connsiteX3" fmla="*/ 944880 w 948690"/>
                      <a:gd name="connsiteY3" fmla="*/ 0 h 1637347"/>
                      <a:gd name="connsiteX4" fmla="*/ 948690 w 948690"/>
                      <a:gd name="connsiteY4" fmla="*/ 5715 h 1637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8690" h="1637347">
                        <a:moveTo>
                          <a:pt x="948690" y="5715"/>
                        </a:moveTo>
                        <a:lnTo>
                          <a:pt x="6667" y="1637348"/>
                        </a:lnTo>
                        <a:cubicBezTo>
                          <a:pt x="4763" y="1637348"/>
                          <a:pt x="1905" y="1637348"/>
                          <a:pt x="0" y="1637348"/>
                        </a:cubicBezTo>
                        <a:lnTo>
                          <a:pt x="944880" y="0"/>
                        </a:lnTo>
                        <a:cubicBezTo>
                          <a:pt x="945833" y="1905"/>
                          <a:pt x="947738" y="3810"/>
                          <a:pt x="948690" y="571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5" name="Forma libre: forma 2089">
                    <a:extLst>
                      <a:ext uri="{FF2B5EF4-FFF2-40B4-BE49-F238E27FC236}">
                        <a16:creationId xmlns:a16="http://schemas.microsoft.com/office/drawing/2014/main" id="{3E335ADC-BEFC-2482-3760-CDD53612E653}"/>
                      </a:ext>
                    </a:extLst>
                  </p:cNvPr>
                  <p:cNvSpPr/>
                  <p:nvPr/>
                </p:nvSpPr>
                <p:spPr>
                  <a:xfrm>
                    <a:off x="7071464" y="2836466"/>
                    <a:ext cx="949642" cy="1641157"/>
                  </a:xfrm>
                  <a:custGeom>
                    <a:avLst/>
                    <a:gdLst>
                      <a:gd name="connsiteX0" fmla="*/ 949643 w 949642"/>
                      <a:gd name="connsiteY0" fmla="*/ 3810 h 1641157"/>
                      <a:gd name="connsiteX1" fmla="*/ 4763 w 949642"/>
                      <a:gd name="connsiteY1" fmla="*/ 1641158 h 1641157"/>
                      <a:gd name="connsiteX2" fmla="*/ 0 w 949642"/>
                      <a:gd name="connsiteY2" fmla="*/ 1641158 h 1641157"/>
                      <a:gd name="connsiteX3" fmla="*/ 947738 w 949642"/>
                      <a:gd name="connsiteY3" fmla="*/ 0 h 1641157"/>
                      <a:gd name="connsiteX4" fmla="*/ 949643 w 949642"/>
                      <a:gd name="connsiteY4" fmla="*/ 3810 h 1641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642" h="1641157">
                        <a:moveTo>
                          <a:pt x="949643" y="3810"/>
                        </a:moveTo>
                        <a:lnTo>
                          <a:pt x="4763" y="1641158"/>
                        </a:lnTo>
                        <a:cubicBezTo>
                          <a:pt x="2858" y="1641158"/>
                          <a:pt x="953" y="1641158"/>
                          <a:pt x="0" y="1641158"/>
                        </a:cubicBezTo>
                        <a:lnTo>
                          <a:pt x="947738" y="0"/>
                        </a:lnTo>
                        <a:cubicBezTo>
                          <a:pt x="948690" y="953"/>
                          <a:pt x="948690" y="2858"/>
                          <a:pt x="94964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6" name="Forma libre: forma 2090">
                    <a:extLst>
                      <a:ext uri="{FF2B5EF4-FFF2-40B4-BE49-F238E27FC236}">
                        <a16:creationId xmlns:a16="http://schemas.microsoft.com/office/drawing/2014/main" id="{18CBF4AA-DB62-D710-86E9-34A4ABC46D96}"/>
                      </a:ext>
                    </a:extLst>
                  </p:cNvPr>
                  <p:cNvSpPr/>
                  <p:nvPr/>
                </p:nvSpPr>
                <p:spPr>
                  <a:xfrm>
                    <a:off x="7066702" y="2832656"/>
                    <a:ext cx="952499" cy="1644967"/>
                  </a:xfrm>
                  <a:custGeom>
                    <a:avLst/>
                    <a:gdLst>
                      <a:gd name="connsiteX0" fmla="*/ 952500 w 952499"/>
                      <a:gd name="connsiteY0" fmla="*/ 3810 h 1644967"/>
                      <a:gd name="connsiteX1" fmla="*/ 4763 w 952499"/>
                      <a:gd name="connsiteY1" fmla="*/ 1644968 h 1644967"/>
                      <a:gd name="connsiteX2" fmla="*/ 0 w 952499"/>
                      <a:gd name="connsiteY2" fmla="*/ 1644968 h 1644967"/>
                      <a:gd name="connsiteX3" fmla="*/ 949643 w 952499"/>
                      <a:gd name="connsiteY3" fmla="*/ 0 h 1644967"/>
                      <a:gd name="connsiteX4" fmla="*/ 952500 w 952499"/>
                      <a:gd name="connsiteY4" fmla="*/ 3810 h 1644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499" h="1644967">
                        <a:moveTo>
                          <a:pt x="952500" y="3810"/>
                        </a:moveTo>
                        <a:lnTo>
                          <a:pt x="4763" y="1644968"/>
                        </a:lnTo>
                        <a:cubicBezTo>
                          <a:pt x="2858" y="1644968"/>
                          <a:pt x="1905" y="1644968"/>
                          <a:pt x="0" y="1644968"/>
                        </a:cubicBezTo>
                        <a:lnTo>
                          <a:pt x="949643" y="0"/>
                        </a:lnTo>
                        <a:cubicBezTo>
                          <a:pt x="950595" y="952"/>
                          <a:pt x="951548" y="1905"/>
                          <a:pt x="95250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7" name="Forma libre: forma 2091">
                    <a:extLst>
                      <a:ext uri="{FF2B5EF4-FFF2-40B4-BE49-F238E27FC236}">
                        <a16:creationId xmlns:a16="http://schemas.microsoft.com/office/drawing/2014/main" id="{07B61655-DE16-EBA0-3D9D-EC612B76179C}"/>
                      </a:ext>
                    </a:extLst>
                  </p:cNvPr>
                  <p:cNvSpPr/>
                  <p:nvPr/>
                </p:nvSpPr>
                <p:spPr>
                  <a:xfrm>
                    <a:off x="7061939" y="2828846"/>
                    <a:ext cx="954405" cy="1648777"/>
                  </a:xfrm>
                  <a:custGeom>
                    <a:avLst/>
                    <a:gdLst>
                      <a:gd name="connsiteX0" fmla="*/ 954405 w 954405"/>
                      <a:gd name="connsiteY0" fmla="*/ 3810 h 1648777"/>
                      <a:gd name="connsiteX1" fmla="*/ 4763 w 954405"/>
                      <a:gd name="connsiteY1" fmla="*/ 1648778 h 1648777"/>
                      <a:gd name="connsiteX2" fmla="*/ 0 w 954405"/>
                      <a:gd name="connsiteY2" fmla="*/ 1648778 h 1648777"/>
                      <a:gd name="connsiteX3" fmla="*/ 952500 w 954405"/>
                      <a:gd name="connsiteY3" fmla="*/ 0 h 1648777"/>
                      <a:gd name="connsiteX4" fmla="*/ 954405 w 954405"/>
                      <a:gd name="connsiteY4" fmla="*/ 3810 h 164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5" h="1648777">
                        <a:moveTo>
                          <a:pt x="954405" y="3810"/>
                        </a:moveTo>
                        <a:lnTo>
                          <a:pt x="4763" y="1648778"/>
                        </a:lnTo>
                        <a:cubicBezTo>
                          <a:pt x="2858" y="1648778"/>
                          <a:pt x="1905" y="1648778"/>
                          <a:pt x="0" y="1648778"/>
                        </a:cubicBezTo>
                        <a:lnTo>
                          <a:pt x="952500" y="0"/>
                        </a:lnTo>
                        <a:cubicBezTo>
                          <a:pt x="953453" y="953"/>
                          <a:pt x="953453" y="1905"/>
                          <a:pt x="95440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8" name="Forma libre: forma 2092">
                    <a:extLst>
                      <a:ext uri="{FF2B5EF4-FFF2-40B4-BE49-F238E27FC236}">
                        <a16:creationId xmlns:a16="http://schemas.microsoft.com/office/drawing/2014/main" id="{8784C7E3-F626-A247-2727-E82E6E9DFF41}"/>
                      </a:ext>
                    </a:extLst>
                  </p:cNvPr>
                  <p:cNvSpPr/>
                  <p:nvPr/>
                </p:nvSpPr>
                <p:spPr>
                  <a:xfrm>
                    <a:off x="7058130" y="2825036"/>
                    <a:ext cx="956309" cy="1652587"/>
                  </a:xfrm>
                  <a:custGeom>
                    <a:avLst/>
                    <a:gdLst>
                      <a:gd name="connsiteX0" fmla="*/ 956310 w 956309"/>
                      <a:gd name="connsiteY0" fmla="*/ 3810 h 1652587"/>
                      <a:gd name="connsiteX1" fmla="*/ 3810 w 956309"/>
                      <a:gd name="connsiteY1" fmla="*/ 1652588 h 1652587"/>
                      <a:gd name="connsiteX2" fmla="*/ 0 w 956309"/>
                      <a:gd name="connsiteY2" fmla="*/ 1652588 h 1652587"/>
                      <a:gd name="connsiteX3" fmla="*/ 954405 w 956309"/>
                      <a:gd name="connsiteY3" fmla="*/ 0 h 1652587"/>
                      <a:gd name="connsiteX4" fmla="*/ 956310 w 956309"/>
                      <a:gd name="connsiteY4" fmla="*/ 3810 h 165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309" h="1652587">
                        <a:moveTo>
                          <a:pt x="956310" y="3810"/>
                        </a:moveTo>
                        <a:lnTo>
                          <a:pt x="3810" y="1652588"/>
                        </a:lnTo>
                        <a:cubicBezTo>
                          <a:pt x="2858" y="1652588"/>
                          <a:pt x="952" y="1652588"/>
                          <a:pt x="0" y="1652588"/>
                        </a:cubicBezTo>
                        <a:lnTo>
                          <a:pt x="954405" y="0"/>
                        </a:lnTo>
                        <a:cubicBezTo>
                          <a:pt x="954405" y="953"/>
                          <a:pt x="955358" y="1905"/>
                          <a:pt x="95631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9" name="Forma libre: forma 2093">
                    <a:extLst>
                      <a:ext uri="{FF2B5EF4-FFF2-40B4-BE49-F238E27FC236}">
                        <a16:creationId xmlns:a16="http://schemas.microsoft.com/office/drawing/2014/main" id="{0FC48FA9-1BF0-B195-3FC0-EFCF4285FC7D}"/>
                      </a:ext>
                    </a:extLst>
                  </p:cNvPr>
                  <p:cNvSpPr/>
                  <p:nvPr/>
                </p:nvSpPr>
                <p:spPr>
                  <a:xfrm>
                    <a:off x="7054319" y="2821226"/>
                    <a:ext cx="958215" cy="1656397"/>
                  </a:xfrm>
                  <a:custGeom>
                    <a:avLst/>
                    <a:gdLst>
                      <a:gd name="connsiteX0" fmla="*/ 958215 w 958215"/>
                      <a:gd name="connsiteY0" fmla="*/ 3810 h 1656397"/>
                      <a:gd name="connsiteX1" fmla="*/ 3810 w 958215"/>
                      <a:gd name="connsiteY1" fmla="*/ 1656398 h 1656397"/>
                      <a:gd name="connsiteX2" fmla="*/ 0 w 958215"/>
                      <a:gd name="connsiteY2" fmla="*/ 1656398 h 1656397"/>
                      <a:gd name="connsiteX3" fmla="*/ 956310 w 958215"/>
                      <a:gd name="connsiteY3" fmla="*/ 0 h 1656397"/>
                      <a:gd name="connsiteX4" fmla="*/ 958215 w 958215"/>
                      <a:gd name="connsiteY4" fmla="*/ 3810 h 1656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215" h="1656397">
                        <a:moveTo>
                          <a:pt x="958215" y="3810"/>
                        </a:moveTo>
                        <a:lnTo>
                          <a:pt x="3810" y="1656398"/>
                        </a:lnTo>
                        <a:cubicBezTo>
                          <a:pt x="2858" y="1656398"/>
                          <a:pt x="953" y="1656398"/>
                          <a:pt x="0" y="1656398"/>
                        </a:cubicBezTo>
                        <a:lnTo>
                          <a:pt x="956310" y="0"/>
                        </a:lnTo>
                        <a:cubicBezTo>
                          <a:pt x="956310" y="952"/>
                          <a:pt x="957263" y="2857"/>
                          <a:pt x="95821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0" name="Forma libre: forma 2094">
                    <a:extLst>
                      <a:ext uri="{FF2B5EF4-FFF2-40B4-BE49-F238E27FC236}">
                        <a16:creationId xmlns:a16="http://schemas.microsoft.com/office/drawing/2014/main" id="{DA80CAD4-EEEE-CF18-BA0B-5405CA96884A}"/>
                      </a:ext>
                    </a:extLst>
                  </p:cNvPr>
                  <p:cNvSpPr/>
                  <p:nvPr/>
                </p:nvSpPr>
                <p:spPr>
                  <a:xfrm>
                    <a:off x="7050510" y="2817416"/>
                    <a:ext cx="960120" cy="1660207"/>
                  </a:xfrm>
                  <a:custGeom>
                    <a:avLst/>
                    <a:gdLst>
                      <a:gd name="connsiteX0" fmla="*/ 960120 w 960120"/>
                      <a:gd name="connsiteY0" fmla="*/ 3810 h 1660207"/>
                      <a:gd name="connsiteX1" fmla="*/ 3810 w 960120"/>
                      <a:gd name="connsiteY1" fmla="*/ 1660208 h 1660207"/>
                      <a:gd name="connsiteX2" fmla="*/ 0 w 960120"/>
                      <a:gd name="connsiteY2" fmla="*/ 1660208 h 1660207"/>
                      <a:gd name="connsiteX3" fmla="*/ 957263 w 960120"/>
                      <a:gd name="connsiteY3" fmla="*/ 0 h 1660207"/>
                      <a:gd name="connsiteX4" fmla="*/ 960120 w 960120"/>
                      <a:gd name="connsiteY4" fmla="*/ 3810 h 1660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120" h="1660207">
                        <a:moveTo>
                          <a:pt x="960120" y="3810"/>
                        </a:moveTo>
                        <a:lnTo>
                          <a:pt x="3810" y="1660208"/>
                        </a:lnTo>
                        <a:cubicBezTo>
                          <a:pt x="2858" y="1660208"/>
                          <a:pt x="953" y="1660208"/>
                          <a:pt x="0" y="1660208"/>
                        </a:cubicBezTo>
                        <a:lnTo>
                          <a:pt x="957263" y="0"/>
                        </a:lnTo>
                        <a:cubicBezTo>
                          <a:pt x="958215" y="1905"/>
                          <a:pt x="959168" y="2858"/>
                          <a:pt x="96012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1" name="Forma libre: forma 2095">
                    <a:extLst>
                      <a:ext uri="{FF2B5EF4-FFF2-40B4-BE49-F238E27FC236}">
                        <a16:creationId xmlns:a16="http://schemas.microsoft.com/office/drawing/2014/main" id="{517CB975-94D7-25E4-D6B1-3C335B14C958}"/>
                      </a:ext>
                    </a:extLst>
                  </p:cNvPr>
                  <p:cNvSpPr/>
                  <p:nvPr/>
                </p:nvSpPr>
                <p:spPr>
                  <a:xfrm>
                    <a:off x="7045747" y="2814559"/>
                    <a:ext cx="962025" cy="1663064"/>
                  </a:xfrm>
                  <a:custGeom>
                    <a:avLst/>
                    <a:gdLst>
                      <a:gd name="connsiteX0" fmla="*/ 962025 w 962025"/>
                      <a:gd name="connsiteY0" fmla="*/ 2857 h 1663064"/>
                      <a:gd name="connsiteX1" fmla="*/ 3810 w 962025"/>
                      <a:gd name="connsiteY1" fmla="*/ 1663065 h 1663064"/>
                      <a:gd name="connsiteX2" fmla="*/ 0 w 962025"/>
                      <a:gd name="connsiteY2" fmla="*/ 1663065 h 1663064"/>
                      <a:gd name="connsiteX3" fmla="*/ 960120 w 962025"/>
                      <a:gd name="connsiteY3" fmla="*/ 0 h 1663064"/>
                      <a:gd name="connsiteX4" fmla="*/ 962025 w 962025"/>
                      <a:gd name="connsiteY4" fmla="*/ 2857 h 1663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1663064">
                        <a:moveTo>
                          <a:pt x="962025" y="2857"/>
                        </a:moveTo>
                        <a:lnTo>
                          <a:pt x="3810" y="1663065"/>
                        </a:lnTo>
                        <a:cubicBezTo>
                          <a:pt x="2858" y="1663065"/>
                          <a:pt x="953" y="1663065"/>
                          <a:pt x="0" y="1663065"/>
                        </a:cubicBezTo>
                        <a:lnTo>
                          <a:pt x="960120" y="0"/>
                        </a:lnTo>
                        <a:cubicBezTo>
                          <a:pt x="961073" y="952"/>
                          <a:pt x="962025" y="1905"/>
                          <a:pt x="962025" y="2857"/>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2" name="Forma libre: forma 2096">
                    <a:extLst>
                      <a:ext uri="{FF2B5EF4-FFF2-40B4-BE49-F238E27FC236}">
                        <a16:creationId xmlns:a16="http://schemas.microsoft.com/office/drawing/2014/main" id="{AA490C09-B59E-78CD-4090-B83C97AE484E}"/>
                      </a:ext>
                    </a:extLst>
                  </p:cNvPr>
                  <p:cNvSpPr/>
                  <p:nvPr/>
                </p:nvSpPr>
                <p:spPr>
                  <a:xfrm>
                    <a:off x="7041937" y="2810749"/>
                    <a:ext cx="963930" cy="1666875"/>
                  </a:xfrm>
                  <a:custGeom>
                    <a:avLst/>
                    <a:gdLst>
                      <a:gd name="connsiteX0" fmla="*/ 963930 w 963930"/>
                      <a:gd name="connsiteY0" fmla="*/ 3810 h 1666875"/>
                      <a:gd name="connsiteX1" fmla="*/ 3810 w 963930"/>
                      <a:gd name="connsiteY1" fmla="*/ 1666875 h 1666875"/>
                      <a:gd name="connsiteX2" fmla="*/ 0 w 963930"/>
                      <a:gd name="connsiteY2" fmla="*/ 1666875 h 1666875"/>
                      <a:gd name="connsiteX3" fmla="*/ 962025 w 963930"/>
                      <a:gd name="connsiteY3" fmla="*/ 0 h 1666875"/>
                      <a:gd name="connsiteX4" fmla="*/ 963930 w 963930"/>
                      <a:gd name="connsiteY4" fmla="*/ 3810 h 166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930" h="1666875">
                        <a:moveTo>
                          <a:pt x="963930" y="3810"/>
                        </a:moveTo>
                        <a:lnTo>
                          <a:pt x="3810" y="1666875"/>
                        </a:lnTo>
                        <a:cubicBezTo>
                          <a:pt x="2857" y="1666875"/>
                          <a:pt x="952" y="1666875"/>
                          <a:pt x="0" y="1666875"/>
                        </a:cubicBezTo>
                        <a:lnTo>
                          <a:pt x="962025" y="0"/>
                        </a:lnTo>
                        <a:cubicBezTo>
                          <a:pt x="962977" y="952"/>
                          <a:pt x="963930" y="1905"/>
                          <a:pt x="96393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3" name="Forma libre: forma 2097">
                    <a:extLst>
                      <a:ext uri="{FF2B5EF4-FFF2-40B4-BE49-F238E27FC236}">
                        <a16:creationId xmlns:a16="http://schemas.microsoft.com/office/drawing/2014/main" id="{42CBDE29-F9BE-E4EC-06F5-3E297845E60C}"/>
                      </a:ext>
                    </a:extLst>
                  </p:cNvPr>
                  <p:cNvSpPr/>
                  <p:nvPr/>
                </p:nvSpPr>
                <p:spPr>
                  <a:xfrm>
                    <a:off x="7038127" y="2806938"/>
                    <a:ext cx="965834" cy="1670685"/>
                  </a:xfrm>
                  <a:custGeom>
                    <a:avLst/>
                    <a:gdLst>
                      <a:gd name="connsiteX0" fmla="*/ 965835 w 965834"/>
                      <a:gd name="connsiteY0" fmla="*/ 3810 h 1670685"/>
                      <a:gd name="connsiteX1" fmla="*/ 3810 w 965834"/>
                      <a:gd name="connsiteY1" fmla="*/ 1670685 h 1670685"/>
                      <a:gd name="connsiteX2" fmla="*/ 0 w 965834"/>
                      <a:gd name="connsiteY2" fmla="*/ 1670685 h 1670685"/>
                      <a:gd name="connsiteX3" fmla="*/ 963930 w 965834"/>
                      <a:gd name="connsiteY3" fmla="*/ 0 h 1670685"/>
                      <a:gd name="connsiteX4" fmla="*/ 965835 w 965834"/>
                      <a:gd name="connsiteY4" fmla="*/ 3810 h 1670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5834" h="1670685">
                        <a:moveTo>
                          <a:pt x="965835" y="3810"/>
                        </a:moveTo>
                        <a:lnTo>
                          <a:pt x="3810" y="1670685"/>
                        </a:lnTo>
                        <a:cubicBezTo>
                          <a:pt x="2858" y="1670685"/>
                          <a:pt x="953" y="1670685"/>
                          <a:pt x="0" y="1670685"/>
                        </a:cubicBezTo>
                        <a:lnTo>
                          <a:pt x="963930" y="0"/>
                        </a:lnTo>
                        <a:cubicBezTo>
                          <a:pt x="964883" y="952"/>
                          <a:pt x="964883" y="2858"/>
                          <a:pt x="96583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4" name="Forma libre: forma 2098">
                    <a:extLst>
                      <a:ext uri="{FF2B5EF4-FFF2-40B4-BE49-F238E27FC236}">
                        <a16:creationId xmlns:a16="http://schemas.microsoft.com/office/drawing/2014/main" id="{894ECE7B-8140-404C-DDB2-0CD1165AEF95}"/>
                      </a:ext>
                    </a:extLst>
                  </p:cNvPr>
                  <p:cNvSpPr/>
                  <p:nvPr/>
                </p:nvSpPr>
                <p:spPr>
                  <a:xfrm>
                    <a:off x="7032412" y="2803128"/>
                    <a:ext cx="969645" cy="1674495"/>
                  </a:xfrm>
                  <a:custGeom>
                    <a:avLst/>
                    <a:gdLst>
                      <a:gd name="connsiteX0" fmla="*/ 969645 w 969645"/>
                      <a:gd name="connsiteY0" fmla="*/ 3810 h 1674495"/>
                      <a:gd name="connsiteX1" fmla="*/ 4763 w 969645"/>
                      <a:gd name="connsiteY1" fmla="*/ 1674495 h 1674495"/>
                      <a:gd name="connsiteX2" fmla="*/ 0 w 969645"/>
                      <a:gd name="connsiteY2" fmla="*/ 1674495 h 1674495"/>
                      <a:gd name="connsiteX3" fmla="*/ 967740 w 969645"/>
                      <a:gd name="connsiteY3" fmla="*/ 0 h 1674495"/>
                      <a:gd name="connsiteX4" fmla="*/ 969645 w 969645"/>
                      <a:gd name="connsiteY4" fmla="*/ 3810 h 1674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5" h="1674495">
                        <a:moveTo>
                          <a:pt x="969645" y="3810"/>
                        </a:moveTo>
                        <a:lnTo>
                          <a:pt x="4763" y="1674495"/>
                        </a:lnTo>
                        <a:cubicBezTo>
                          <a:pt x="2858" y="1674495"/>
                          <a:pt x="1905" y="1674495"/>
                          <a:pt x="0" y="1674495"/>
                        </a:cubicBezTo>
                        <a:lnTo>
                          <a:pt x="967740" y="0"/>
                        </a:lnTo>
                        <a:cubicBezTo>
                          <a:pt x="967740" y="1905"/>
                          <a:pt x="968693" y="2858"/>
                          <a:pt x="96964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5" name="Forma libre: forma 2099">
                    <a:extLst>
                      <a:ext uri="{FF2B5EF4-FFF2-40B4-BE49-F238E27FC236}">
                        <a16:creationId xmlns:a16="http://schemas.microsoft.com/office/drawing/2014/main" id="{85BAE5DE-630C-89A8-F5F0-5F764F574E09}"/>
                      </a:ext>
                    </a:extLst>
                  </p:cNvPr>
                  <p:cNvSpPr/>
                  <p:nvPr/>
                </p:nvSpPr>
                <p:spPr>
                  <a:xfrm>
                    <a:off x="7028602" y="2799319"/>
                    <a:ext cx="971549" cy="1678304"/>
                  </a:xfrm>
                  <a:custGeom>
                    <a:avLst/>
                    <a:gdLst>
                      <a:gd name="connsiteX0" fmla="*/ 971550 w 971549"/>
                      <a:gd name="connsiteY0" fmla="*/ 3810 h 1678304"/>
                      <a:gd name="connsiteX1" fmla="*/ 4763 w 971549"/>
                      <a:gd name="connsiteY1" fmla="*/ 1678305 h 1678304"/>
                      <a:gd name="connsiteX2" fmla="*/ 0 w 971549"/>
                      <a:gd name="connsiteY2" fmla="*/ 1678305 h 1678304"/>
                      <a:gd name="connsiteX3" fmla="*/ 968693 w 971549"/>
                      <a:gd name="connsiteY3" fmla="*/ 0 h 1678304"/>
                      <a:gd name="connsiteX4" fmla="*/ 971550 w 971549"/>
                      <a:gd name="connsiteY4" fmla="*/ 3810 h 1678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49" h="1678304">
                        <a:moveTo>
                          <a:pt x="971550" y="3810"/>
                        </a:moveTo>
                        <a:lnTo>
                          <a:pt x="4763" y="1678305"/>
                        </a:lnTo>
                        <a:cubicBezTo>
                          <a:pt x="2858" y="1678305"/>
                          <a:pt x="1905" y="1678305"/>
                          <a:pt x="0" y="1678305"/>
                        </a:cubicBezTo>
                        <a:lnTo>
                          <a:pt x="968693" y="0"/>
                        </a:lnTo>
                        <a:cubicBezTo>
                          <a:pt x="969645" y="952"/>
                          <a:pt x="970598" y="2857"/>
                          <a:pt x="97155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6" name="Forma libre: forma 2100">
                    <a:extLst>
                      <a:ext uri="{FF2B5EF4-FFF2-40B4-BE49-F238E27FC236}">
                        <a16:creationId xmlns:a16="http://schemas.microsoft.com/office/drawing/2014/main" id="{28F4C1DD-382A-FB47-63CB-426DCE68CEE3}"/>
                      </a:ext>
                    </a:extLst>
                  </p:cNvPr>
                  <p:cNvSpPr/>
                  <p:nvPr/>
                </p:nvSpPr>
                <p:spPr>
                  <a:xfrm>
                    <a:off x="7023839" y="2795509"/>
                    <a:ext cx="973455" cy="1682114"/>
                  </a:xfrm>
                  <a:custGeom>
                    <a:avLst/>
                    <a:gdLst>
                      <a:gd name="connsiteX0" fmla="*/ 973455 w 973455"/>
                      <a:gd name="connsiteY0" fmla="*/ 3810 h 1682114"/>
                      <a:gd name="connsiteX1" fmla="*/ 4763 w 973455"/>
                      <a:gd name="connsiteY1" fmla="*/ 1682115 h 1682114"/>
                      <a:gd name="connsiteX2" fmla="*/ 0 w 973455"/>
                      <a:gd name="connsiteY2" fmla="*/ 1682115 h 1682114"/>
                      <a:gd name="connsiteX3" fmla="*/ 971550 w 973455"/>
                      <a:gd name="connsiteY3" fmla="*/ 0 h 1682114"/>
                      <a:gd name="connsiteX4" fmla="*/ 973455 w 973455"/>
                      <a:gd name="connsiteY4" fmla="*/ 3810 h 1682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455" h="1682114">
                        <a:moveTo>
                          <a:pt x="973455" y="3810"/>
                        </a:moveTo>
                        <a:lnTo>
                          <a:pt x="4763" y="1682115"/>
                        </a:lnTo>
                        <a:cubicBezTo>
                          <a:pt x="2858" y="1682115"/>
                          <a:pt x="1905" y="1682115"/>
                          <a:pt x="0" y="1682115"/>
                        </a:cubicBezTo>
                        <a:lnTo>
                          <a:pt x="971550" y="0"/>
                        </a:lnTo>
                        <a:cubicBezTo>
                          <a:pt x="972503" y="952"/>
                          <a:pt x="972503" y="2857"/>
                          <a:pt x="97345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7" name="Forma libre: forma 2101">
                    <a:extLst>
                      <a:ext uri="{FF2B5EF4-FFF2-40B4-BE49-F238E27FC236}">
                        <a16:creationId xmlns:a16="http://schemas.microsoft.com/office/drawing/2014/main" id="{B28A5C0D-A9CD-A457-236C-9EDE49D77446}"/>
                      </a:ext>
                    </a:extLst>
                  </p:cNvPr>
                  <p:cNvSpPr/>
                  <p:nvPr/>
                </p:nvSpPr>
                <p:spPr>
                  <a:xfrm>
                    <a:off x="7019077" y="2790746"/>
                    <a:ext cx="976312" cy="1686877"/>
                  </a:xfrm>
                  <a:custGeom>
                    <a:avLst/>
                    <a:gdLst>
                      <a:gd name="connsiteX0" fmla="*/ 976313 w 976312"/>
                      <a:gd name="connsiteY0" fmla="*/ 4763 h 1686877"/>
                      <a:gd name="connsiteX1" fmla="*/ 4763 w 976312"/>
                      <a:gd name="connsiteY1" fmla="*/ 1686878 h 1686877"/>
                      <a:gd name="connsiteX2" fmla="*/ 0 w 976312"/>
                      <a:gd name="connsiteY2" fmla="*/ 1686878 h 1686877"/>
                      <a:gd name="connsiteX3" fmla="*/ 973455 w 976312"/>
                      <a:gd name="connsiteY3" fmla="*/ 0 h 1686877"/>
                      <a:gd name="connsiteX4" fmla="*/ 976313 w 976312"/>
                      <a:gd name="connsiteY4" fmla="*/ 4763 h 1686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312" h="1686877">
                        <a:moveTo>
                          <a:pt x="976313" y="4763"/>
                        </a:moveTo>
                        <a:lnTo>
                          <a:pt x="4763" y="1686878"/>
                        </a:lnTo>
                        <a:cubicBezTo>
                          <a:pt x="2858" y="1686878"/>
                          <a:pt x="1905" y="1686878"/>
                          <a:pt x="0" y="1686878"/>
                        </a:cubicBezTo>
                        <a:lnTo>
                          <a:pt x="973455" y="0"/>
                        </a:lnTo>
                        <a:cubicBezTo>
                          <a:pt x="974408" y="1905"/>
                          <a:pt x="975360" y="2857"/>
                          <a:pt x="976313"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8" name="Forma libre: forma 2102">
                    <a:extLst>
                      <a:ext uri="{FF2B5EF4-FFF2-40B4-BE49-F238E27FC236}">
                        <a16:creationId xmlns:a16="http://schemas.microsoft.com/office/drawing/2014/main" id="{CF4C3F94-8E3A-46C4-26ED-A93148D8AE3E}"/>
                      </a:ext>
                    </a:extLst>
                  </p:cNvPr>
                  <p:cNvSpPr/>
                  <p:nvPr/>
                </p:nvSpPr>
                <p:spPr>
                  <a:xfrm>
                    <a:off x="7013362" y="2785984"/>
                    <a:ext cx="979170" cy="1691639"/>
                  </a:xfrm>
                  <a:custGeom>
                    <a:avLst/>
                    <a:gdLst>
                      <a:gd name="connsiteX0" fmla="*/ 979170 w 979170"/>
                      <a:gd name="connsiteY0" fmla="*/ 4763 h 1691639"/>
                      <a:gd name="connsiteX1" fmla="*/ 5715 w 979170"/>
                      <a:gd name="connsiteY1" fmla="*/ 1691640 h 1691639"/>
                      <a:gd name="connsiteX2" fmla="*/ 0 w 979170"/>
                      <a:gd name="connsiteY2" fmla="*/ 1691640 h 1691639"/>
                      <a:gd name="connsiteX3" fmla="*/ 976313 w 979170"/>
                      <a:gd name="connsiteY3" fmla="*/ 0 h 1691639"/>
                      <a:gd name="connsiteX4" fmla="*/ 979170 w 979170"/>
                      <a:gd name="connsiteY4" fmla="*/ 4763 h 169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170" h="1691639">
                        <a:moveTo>
                          <a:pt x="979170" y="4763"/>
                        </a:moveTo>
                        <a:lnTo>
                          <a:pt x="5715" y="1691640"/>
                        </a:lnTo>
                        <a:cubicBezTo>
                          <a:pt x="3810" y="1691640"/>
                          <a:pt x="1905" y="1691640"/>
                          <a:pt x="0" y="1691640"/>
                        </a:cubicBezTo>
                        <a:lnTo>
                          <a:pt x="976313" y="0"/>
                        </a:lnTo>
                        <a:cubicBezTo>
                          <a:pt x="977265" y="1905"/>
                          <a:pt x="978218" y="3810"/>
                          <a:pt x="979170"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9" name="Forma libre: forma 2103">
                    <a:extLst>
                      <a:ext uri="{FF2B5EF4-FFF2-40B4-BE49-F238E27FC236}">
                        <a16:creationId xmlns:a16="http://schemas.microsoft.com/office/drawing/2014/main" id="{3BE0F48A-B8C5-F78E-319F-D90EC6D8B22D}"/>
                      </a:ext>
                    </a:extLst>
                  </p:cNvPr>
                  <p:cNvSpPr/>
                  <p:nvPr/>
                </p:nvSpPr>
                <p:spPr>
                  <a:xfrm>
                    <a:off x="7007647" y="2781221"/>
                    <a:ext cx="982027" cy="1696402"/>
                  </a:xfrm>
                  <a:custGeom>
                    <a:avLst/>
                    <a:gdLst>
                      <a:gd name="connsiteX0" fmla="*/ 982028 w 982027"/>
                      <a:gd name="connsiteY0" fmla="*/ 4763 h 1696402"/>
                      <a:gd name="connsiteX1" fmla="*/ 5715 w 982027"/>
                      <a:gd name="connsiteY1" fmla="*/ 1696403 h 1696402"/>
                      <a:gd name="connsiteX2" fmla="*/ 0 w 982027"/>
                      <a:gd name="connsiteY2" fmla="*/ 1696403 h 1696402"/>
                      <a:gd name="connsiteX3" fmla="*/ 979170 w 982027"/>
                      <a:gd name="connsiteY3" fmla="*/ 0 h 1696402"/>
                      <a:gd name="connsiteX4" fmla="*/ 982028 w 982027"/>
                      <a:gd name="connsiteY4" fmla="*/ 4763 h 169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027" h="1696402">
                        <a:moveTo>
                          <a:pt x="982028" y="4763"/>
                        </a:moveTo>
                        <a:lnTo>
                          <a:pt x="5715" y="1696403"/>
                        </a:lnTo>
                        <a:cubicBezTo>
                          <a:pt x="3810" y="1696403"/>
                          <a:pt x="1905" y="1696403"/>
                          <a:pt x="0" y="1696403"/>
                        </a:cubicBezTo>
                        <a:lnTo>
                          <a:pt x="979170" y="0"/>
                        </a:lnTo>
                        <a:cubicBezTo>
                          <a:pt x="980123" y="1905"/>
                          <a:pt x="981075" y="3810"/>
                          <a:pt x="982028"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0" name="Forma libre: forma 2104">
                    <a:extLst>
                      <a:ext uri="{FF2B5EF4-FFF2-40B4-BE49-F238E27FC236}">
                        <a16:creationId xmlns:a16="http://schemas.microsoft.com/office/drawing/2014/main" id="{75B1907E-3E6A-06B9-2E85-5D0CBC44BD45}"/>
                      </a:ext>
                    </a:extLst>
                  </p:cNvPr>
                  <p:cNvSpPr/>
                  <p:nvPr/>
                </p:nvSpPr>
                <p:spPr>
                  <a:xfrm>
                    <a:off x="7000979" y="2775506"/>
                    <a:ext cx="985837" cy="1702117"/>
                  </a:xfrm>
                  <a:custGeom>
                    <a:avLst/>
                    <a:gdLst>
                      <a:gd name="connsiteX0" fmla="*/ 985838 w 985837"/>
                      <a:gd name="connsiteY0" fmla="*/ 5715 h 1702117"/>
                      <a:gd name="connsiteX1" fmla="*/ 6668 w 985837"/>
                      <a:gd name="connsiteY1" fmla="*/ 1702118 h 1702117"/>
                      <a:gd name="connsiteX2" fmla="*/ 0 w 985837"/>
                      <a:gd name="connsiteY2" fmla="*/ 1702118 h 1702117"/>
                      <a:gd name="connsiteX3" fmla="*/ 982980 w 985837"/>
                      <a:gd name="connsiteY3" fmla="*/ 0 h 1702117"/>
                      <a:gd name="connsiteX4" fmla="*/ 985838 w 985837"/>
                      <a:gd name="connsiteY4" fmla="*/ 5715 h 1702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837" h="1702117">
                        <a:moveTo>
                          <a:pt x="985838" y="5715"/>
                        </a:moveTo>
                        <a:lnTo>
                          <a:pt x="6668" y="1702118"/>
                        </a:lnTo>
                        <a:cubicBezTo>
                          <a:pt x="4763" y="1702118"/>
                          <a:pt x="2857" y="1702118"/>
                          <a:pt x="0" y="1702118"/>
                        </a:cubicBezTo>
                        <a:lnTo>
                          <a:pt x="982980" y="0"/>
                        </a:lnTo>
                        <a:cubicBezTo>
                          <a:pt x="983933" y="1905"/>
                          <a:pt x="984885" y="3810"/>
                          <a:pt x="985838" y="571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1" name="Forma libre: forma 2105">
                    <a:extLst>
                      <a:ext uri="{FF2B5EF4-FFF2-40B4-BE49-F238E27FC236}">
                        <a16:creationId xmlns:a16="http://schemas.microsoft.com/office/drawing/2014/main" id="{67C4FD57-4AFE-A644-01DF-4B6E6CC64E5E}"/>
                      </a:ext>
                    </a:extLst>
                  </p:cNvPr>
                  <p:cNvSpPr/>
                  <p:nvPr/>
                </p:nvSpPr>
                <p:spPr>
                  <a:xfrm>
                    <a:off x="6995265" y="2769791"/>
                    <a:ext cx="988694" cy="1707832"/>
                  </a:xfrm>
                  <a:custGeom>
                    <a:avLst/>
                    <a:gdLst>
                      <a:gd name="connsiteX0" fmla="*/ 988695 w 988694"/>
                      <a:gd name="connsiteY0" fmla="*/ 5715 h 1707832"/>
                      <a:gd name="connsiteX1" fmla="*/ 6668 w 988694"/>
                      <a:gd name="connsiteY1" fmla="*/ 1707833 h 1707832"/>
                      <a:gd name="connsiteX2" fmla="*/ 0 w 988694"/>
                      <a:gd name="connsiteY2" fmla="*/ 1707833 h 1707832"/>
                      <a:gd name="connsiteX3" fmla="*/ 984885 w 988694"/>
                      <a:gd name="connsiteY3" fmla="*/ 0 h 1707832"/>
                      <a:gd name="connsiteX4" fmla="*/ 988695 w 988694"/>
                      <a:gd name="connsiteY4" fmla="*/ 5715 h 170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694" h="1707832">
                        <a:moveTo>
                          <a:pt x="988695" y="5715"/>
                        </a:moveTo>
                        <a:lnTo>
                          <a:pt x="6668" y="1707833"/>
                        </a:lnTo>
                        <a:cubicBezTo>
                          <a:pt x="3810" y="1707833"/>
                          <a:pt x="1905" y="1707833"/>
                          <a:pt x="0" y="1707833"/>
                        </a:cubicBezTo>
                        <a:lnTo>
                          <a:pt x="984885" y="0"/>
                        </a:lnTo>
                        <a:cubicBezTo>
                          <a:pt x="986790" y="1905"/>
                          <a:pt x="987743" y="3810"/>
                          <a:pt x="988695" y="571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2" name="Forma libre: forma 2106">
                    <a:extLst>
                      <a:ext uri="{FF2B5EF4-FFF2-40B4-BE49-F238E27FC236}">
                        <a16:creationId xmlns:a16="http://schemas.microsoft.com/office/drawing/2014/main" id="{D2826A2C-0D93-3B1D-D181-85DAE9F45B8A}"/>
                      </a:ext>
                    </a:extLst>
                  </p:cNvPr>
                  <p:cNvSpPr/>
                  <p:nvPr/>
                </p:nvSpPr>
                <p:spPr>
                  <a:xfrm>
                    <a:off x="6986692" y="2763124"/>
                    <a:ext cx="993457" cy="1714500"/>
                  </a:xfrm>
                  <a:custGeom>
                    <a:avLst/>
                    <a:gdLst>
                      <a:gd name="connsiteX0" fmla="*/ 993458 w 993457"/>
                      <a:gd name="connsiteY0" fmla="*/ 6668 h 1714500"/>
                      <a:gd name="connsiteX1" fmla="*/ 7620 w 993457"/>
                      <a:gd name="connsiteY1" fmla="*/ 1714500 h 1714500"/>
                      <a:gd name="connsiteX2" fmla="*/ 0 w 993457"/>
                      <a:gd name="connsiteY2" fmla="*/ 1714500 h 1714500"/>
                      <a:gd name="connsiteX3" fmla="*/ 989648 w 993457"/>
                      <a:gd name="connsiteY3" fmla="*/ 0 h 1714500"/>
                      <a:gd name="connsiteX4" fmla="*/ 993458 w 993457"/>
                      <a:gd name="connsiteY4" fmla="*/ 6668 h 171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457" h="1714500">
                        <a:moveTo>
                          <a:pt x="993458" y="6668"/>
                        </a:moveTo>
                        <a:lnTo>
                          <a:pt x="7620" y="1714500"/>
                        </a:lnTo>
                        <a:cubicBezTo>
                          <a:pt x="4763" y="1714500"/>
                          <a:pt x="1905" y="1714500"/>
                          <a:pt x="0" y="1714500"/>
                        </a:cubicBezTo>
                        <a:lnTo>
                          <a:pt x="989648" y="0"/>
                        </a:lnTo>
                        <a:cubicBezTo>
                          <a:pt x="991553" y="1905"/>
                          <a:pt x="992505" y="4763"/>
                          <a:pt x="993458" y="666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3" name="Forma libre: forma 2107">
                    <a:extLst>
                      <a:ext uri="{FF2B5EF4-FFF2-40B4-BE49-F238E27FC236}">
                        <a16:creationId xmlns:a16="http://schemas.microsoft.com/office/drawing/2014/main" id="{DA3885E9-B774-CA64-A9CC-CEF2B396E5CD}"/>
                      </a:ext>
                    </a:extLst>
                  </p:cNvPr>
                  <p:cNvSpPr/>
                  <p:nvPr/>
                </p:nvSpPr>
                <p:spPr>
                  <a:xfrm>
                    <a:off x="6977167" y="2755504"/>
                    <a:ext cx="999172" cy="1722119"/>
                  </a:xfrm>
                  <a:custGeom>
                    <a:avLst/>
                    <a:gdLst>
                      <a:gd name="connsiteX0" fmla="*/ 999173 w 999172"/>
                      <a:gd name="connsiteY0" fmla="*/ 7620 h 1722119"/>
                      <a:gd name="connsiteX1" fmla="*/ 9525 w 999172"/>
                      <a:gd name="connsiteY1" fmla="*/ 1722120 h 1722119"/>
                      <a:gd name="connsiteX2" fmla="*/ 0 w 999172"/>
                      <a:gd name="connsiteY2" fmla="*/ 1722120 h 1722119"/>
                      <a:gd name="connsiteX3" fmla="*/ 995363 w 999172"/>
                      <a:gd name="connsiteY3" fmla="*/ 0 h 1722119"/>
                      <a:gd name="connsiteX4" fmla="*/ 999173 w 999172"/>
                      <a:gd name="connsiteY4" fmla="*/ 7620 h 1722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172" h="1722119">
                        <a:moveTo>
                          <a:pt x="999173" y="7620"/>
                        </a:moveTo>
                        <a:lnTo>
                          <a:pt x="9525" y="1722120"/>
                        </a:lnTo>
                        <a:cubicBezTo>
                          <a:pt x="5715" y="1722120"/>
                          <a:pt x="2858" y="1722120"/>
                          <a:pt x="0" y="1722120"/>
                        </a:cubicBezTo>
                        <a:lnTo>
                          <a:pt x="995363" y="0"/>
                        </a:lnTo>
                        <a:cubicBezTo>
                          <a:pt x="996315" y="1905"/>
                          <a:pt x="998220" y="4763"/>
                          <a:pt x="999173" y="762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4" name="Forma libre: forma 2108">
                    <a:extLst>
                      <a:ext uri="{FF2B5EF4-FFF2-40B4-BE49-F238E27FC236}">
                        <a16:creationId xmlns:a16="http://schemas.microsoft.com/office/drawing/2014/main" id="{8E59C93A-13C7-23F2-9D12-C2EC0D8E5AAC}"/>
                      </a:ext>
                    </a:extLst>
                  </p:cNvPr>
                  <p:cNvSpPr/>
                  <p:nvPr/>
                </p:nvSpPr>
                <p:spPr>
                  <a:xfrm>
                    <a:off x="6964785" y="2744074"/>
                    <a:ext cx="1007745" cy="1733550"/>
                  </a:xfrm>
                  <a:custGeom>
                    <a:avLst/>
                    <a:gdLst>
                      <a:gd name="connsiteX0" fmla="*/ 1007745 w 1007745"/>
                      <a:gd name="connsiteY0" fmla="*/ 11430 h 1733550"/>
                      <a:gd name="connsiteX1" fmla="*/ 13335 w 1007745"/>
                      <a:gd name="connsiteY1" fmla="*/ 1733550 h 1733550"/>
                      <a:gd name="connsiteX2" fmla="*/ 0 w 1007745"/>
                      <a:gd name="connsiteY2" fmla="*/ 1733550 h 1733550"/>
                      <a:gd name="connsiteX3" fmla="*/ 1001078 w 1007745"/>
                      <a:gd name="connsiteY3" fmla="*/ 0 h 1733550"/>
                      <a:gd name="connsiteX4" fmla="*/ 1007745 w 1007745"/>
                      <a:gd name="connsiteY4" fmla="*/ 1143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745" h="1733550">
                        <a:moveTo>
                          <a:pt x="1007745" y="11430"/>
                        </a:moveTo>
                        <a:lnTo>
                          <a:pt x="13335" y="1733550"/>
                        </a:lnTo>
                        <a:cubicBezTo>
                          <a:pt x="4763" y="1733550"/>
                          <a:pt x="0" y="1733550"/>
                          <a:pt x="0" y="1733550"/>
                        </a:cubicBezTo>
                        <a:lnTo>
                          <a:pt x="1001078" y="0"/>
                        </a:lnTo>
                        <a:cubicBezTo>
                          <a:pt x="1001078" y="0"/>
                          <a:pt x="1002983" y="3810"/>
                          <a:pt x="1007745" y="1143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593" name="Gráfico 436">
                <a:extLst>
                  <a:ext uri="{FF2B5EF4-FFF2-40B4-BE49-F238E27FC236}">
                    <a16:creationId xmlns:a16="http://schemas.microsoft.com/office/drawing/2014/main" id="{689E93F2-6CEE-B784-41BA-D8260DA207D4}"/>
                  </a:ext>
                </a:extLst>
              </p:cNvPr>
              <p:cNvGrpSpPr/>
              <p:nvPr/>
            </p:nvGrpSpPr>
            <p:grpSpPr>
              <a:xfrm>
                <a:off x="7964910" y="2744074"/>
                <a:ext cx="2003107" cy="114300"/>
                <a:chOff x="7964910" y="2744074"/>
                <a:chExt cx="2003107" cy="114300"/>
              </a:xfrm>
              <a:grpFill/>
            </p:grpSpPr>
            <p:sp>
              <p:nvSpPr>
                <p:cNvPr id="594" name="Forma libre: forma 2058">
                  <a:extLst>
                    <a:ext uri="{FF2B5EF4-FFF2-40B4-BE49-F238E27FC236}">
                      <a16:creationId xmlns:a16="http://schemas.microsoft.com/office/drawing/2014/main" id="{BB2E1690-49DA-01EC-85B6-191CE9F4860D}"/>
                    </a:ext>
                  </a:extLst>
                </p:cNvPr>
                <p:cNvSpPr/>
                <p:nvPr/>
              </p:nvSpPr>
              <p:spPr>
                <a:xfrm>
                  <a:off x="7965862" y="2744074"/>
                  <a:ext cx="2002154" cy="114300"/>
                </a:xfrm>
                <a:custGeom>
                  <a:avLst/>
                  <a:gdLst>
                    <a:gd name="connsiteX0" fmla="*/ 65723 w 2002154"/>
                    <a:gd name="connsiteY0" fmla="*/ 114300 h 114300"/>
                    <a:gd name="connsiteX1" fmla="*/ 0 w 2002154"/>
                    <a:gd name="connsiteY1" fmla="*/ 0 h 114300"/>
                    <a:gd name="connsiteX2" fmla="*/ 2002155 w 2002154"/>
                    <a:gd name="connsiteY2" fmla="*/ 0 h 114300"/>
                    <a:gd name="connsiteX3" fmla="*/ 1936433 w 2002154"/>
                    <a:gd name="connsiteY3" fmla="*/ 114300 h 114300"/>
                    <a:gd name="connsiteX4" fmla="*/ 65723 w 2002154"/>
                    <a:gd name="connsiteY4" fmla="*/ 114300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2154" h="114300">
                      <a:moveTo>
                        <a:pt x="65723" y="114300"/>
                      </a:moveTo>
                      <a:cubicBezTo>
                        <a:pt x="29527" y="51435"/>
                        <a:pt x="0" y="0"/>
                        <a:pt x="0" y="0"/>
                      </a:cubicBezTo>
                      <a:lnTo>
                        <a:pt x="2002155" y="0"/>
                      </a:lnTo>
                      <a:cubicBezTo>
                        <a:pt x="2002155" y="0"/>
                        <a:pt x="1972628" y="51435"/>
                        <a:pt x="1936433" y="114300"/>
                      </a:cubicBezTo>
                      <a:cubicBezTo>
                        <a:pt x="1935480" y="114300"/>
                        <a:pt x="65723" y="114300"/>
                        <a:pt x="65723" y="11430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95" name="Gráfico 436">
                  <a:extLst>
                    <a:ext uri="{FF2B5EF4-FFF2-40B4-BE49-F238E27FC236}">
                      <a16:creationId xmlns:a16="http://schemas.microsoft.com/office/drawing/2014/main" id="{AA88C382-EE97-3BA9-17A4-D5718E9BED20}"/>
                    </a:ext>
                  </a:extLst>
                </p:cNvPr>
                <p:cNvGrpSpPr/>
                <p:nvPr/>
              </p:nvGrpSpPr>
              <p:grpSpPr>
                <a:xfrm>
                  <a:off x="7964910" y="2744074"/>
                  <a:ext cx="2002155" cy="114300"/>
                  <a:chOff x="7964910" y="2744074"/>
                  <a:chExt cx="2002155" cy="114300"/>
                </a:xfrm>
                <a:grpFill/>
              </p:grpSpPr>
              <p:sp>
                <p:nvSpPr>
                  <p:cNvPr id="596" name="Forma libre: forma 2060">
                    <a:extLst>
                      <a:ext uri="{FF2B5EF4-FFF2-40B4-BE49-F238E27FC236}">
                        <a16:creationId xmlns:a16="http://schemas.microsoft.com/office/drawing/2014/main" id="{9C824191-665D-BFB7-43F1-3C3B4D6C1A1A}"/>
                      </a:ext>
                    </a:extLst>
                  </p:cNvPr>
                  <p:cNvSpPr/>
                  <p:nvPr/>
                </p:nvSpPr>
                <p:spPr>
                  <a:xfrm>
                    <a:off x="8028727" y="2852658"/>
                    <a:ext cx="1875472" cy="5715"/>
                  </a:xfrm>
                  <a:custGeom>
                    <a:avLst/>
                    <a:gdLst>
                      <a:gd name="connsiteX0" fmla="*/ 1872615 w 1875472"/>
                      <a:gd name="connsiteY0" fmla="*/ 5715 h 5715"/>
                      <a:gd name="connsiteX1" fmla="*/ 2858 w 1875472"/>
                      <a:gd name="connsiteY1" fmla="*/ 5715 h 5715"/>
                      <a:gd name="connsiteX2" fmla="*/ 0 w 1875472"/>
                      <a:gd name="connsiteY2" fmla="*/ 0 h 5715"/>
                      <a:gd name="connsiteX3" fmla="*/ 1875473 w 1875472"/>
                      <a:gd name="connsiteY3" fmla="*/ 0 h 5715"/>
                      <a:gd name="connsiteX4" fmla="*/ 1872615 w 1875472"/>
                      <a:gd name="connsiteY4" fmla="*/ 5715 h 5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472" h="5715">
                        <a:moveTo>
                          <a:pt x="1872615" y="5715"/>
                        </a:moveTo>
                        <a:lnTo>
                          <a:pt x="2858" y="5715"/>
                        </a:lnTo>
                        <a:cubicBezTo>
                          <a:pt x="1905" y="3810"/>
                          <a:pt x="953" y="1905"/>
                          <a:pt x="0" y="0"/>
                        </a:cubicBezTo>
                        <a:lnTo>
                          <a:pt x="1875473" y="0"/>
                        </a:lnTo>
                        <a:cubicBezTo>
                          <a:pt x="1874520" y="1905"/>
                          <a:pt x="1873568" y="3810"/>
                          <a:pt x="1872615" y="571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7" name="Forma libre: forma 2061">
                    <a:extLst>
                      <a:ext uri="{FF2B5EF4-FFF2-40B4-BE49-F238E27FC236}">
                        <a16:creationId xmlns:a16="http://schemas.microsoft.com/office/drawing/2014/main" id="{1B3893DD-910E-B576-7BD6-3BB2F470F663}"/>
                      </a:ext>
                    </a:extLst>
                  </p:cNvPr>
                  <p:cNvSpPr/>
                  <p:nvPr/>
                </p:nvSpPr>
                <p:spPr>
                  <a:xfrm>
                    <a:off x="8014439" y="2826941"/>
                    <a:ext cx="1905000" cy="25717"/>
                  </a:xfrm>
                  <a:custGeom>
                    <a:avLst/>
                    <a:gdLst>
                      <a:gd name="connsiteX0" fmla="*/ 1889760 w 1905000"/>
                      <a:gd name="connsiteY0" fmla="*/ 25717 h 25717"/>
                      <a:gd name="connsiteX1" fmla="*/ 14288 w 1905000"/>
                      <a:gd name="connsiteY1" fmla="*/ 25717 h 25717"/>
                      <a:gd name="connsiteX2" fmla="*/ 0 w 1905000"/>
                      <a:gd name="connsiteY2" fmla="*/ 0 h 25717"/>
                      <a:gd name="connsiteX3" fmla="*/ 1905000 w 1905000"/>
                      <a:gd name="connsiteY3" fmla="*/ 0 h 25717"/>
                      <a:gd name="connsiteX4" fmla="*/ 1889760 w 1905000"/>
                      <a:gd name="connsiteY4" fmla="*/ 25717 h 2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0" h="25717">
                        <a:moveTo>
                          <a:pt x="1889760" y="25717"/>
                        </a:moveTo>
                        <a:lnTo>
                          <a:pt x="14288" y="25717"/>
                        </a:lnTo>
                        <a:cubicBezTo>
                          <a:pt x="9525" y="17145"/>
                          <a:pt x="4763" y="8573"/>
                          <a:pt x="0" y="0"/>
                        </a:cubicBezTo>
                        <a:lnTo>
                          <a:pt x="1905000" y="0"/>
                        </a:lnTo>
                        <a:cubicBezTo>
                          <a:pt x="1900238" y="8573"/>
                          <a:pt x="1895475" y="17145"/>
                          <a:pt x="1889760" y="25717"/>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8" name="Forma libre: forma 2062">
                    <a:extLst>
                      <a:ext uri="{FF2B5EF4-FFF2-40B4-BE49-F238E27FC236}">
                        <a16:creationId xmlns:a16="http://schemas.microsoft.com/office/drawing/2014/main" id="{F63C011F-7633-6B72-548A-BA61923743A2}"/>
                      </a:ext>
                    </a:extLst>
                  </p:cNvPr>
                  <p:cNvSpPr/>
                  <p:nvPr/>
                </p:nvSpPr>
                <p:spPr>
                  <a:xfrm>
                    <a:off x="8010630" y="2821226"/>
                    <a:ext cx="1912620" cy="6667"/>
                  </a:xfrm>
                  <a:custGeom>
                    <a:avLst/>
                    <a:gdLst>
                      <a:gd name="connsiteX0" fmla="*/ 1908810 w 1912620"/>
                      <a:gd name="connsiteY0" fmla="*/ 6667 h 6667"/>
                      <a:gd name="connsiteX1" fmla="*/ 3810 w 1912620"/>
                      <a:gd name="connsiteY1" fmla="*/ 6667 h 6667"/>
                      <a:gd name="connsiteX2" fmla="*/ 0 w 1912620"/>
                      <a:gd name="connsiteY2" fmla="*/ 0 h 6667"/>
                      <a:gd name="connsiteX3" fmla="*/ 1912620 w 1912620"/>
                      <a:gd name="connsiteY3" fmla="*/ 0 h 6667"/>
                      <a:gd name="connsiteX4" fmla="*/ 1908810 w 1912620"/>
                      <a:gd name="connsiteY4" fmla="*/ 6667 h 6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2620" h="6667">
                        <a:moveTo>
                          <a:pt x="1908810" y="6667"/>
                        </a:moveTo>
                        <a:lnTo>
                          <a:pt x="3810" y="6667"/>
                        </a:lnTo>
                        <a:cubicBezTo>
                          <a:pt x="2857" y="4763"/>
                          <a:pt x="952" y="1905"/>
                          <a:pt x="0" y="0"/>
                        </a:cubicBezTo>
                        <a:lnTo>
                          <a:pt x="1912620" y="0"/>
                        </a:lnTo>
                        <a:cubicBezTo>
                          <a:pt x="1910715" y="1905"/>
                          <a:pt x="1909762" y="4763"/>
                          <a:pt x="1908810" y="6667"/>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9" name="Forma libre: forma 2063">
                    <a:extLst>
                      <a:ext uri="{FF2B5EF4-FFF2-40B4-BE49-F238E27FC236}">
                        <a16:creationId xmlns:a16="http://schemas.microsoft.com/office/drawing/2014/main" id="{54CDFE8B-C04B-2474-9CE5-7B31DFEEE120}"/>
                      </a:ext>
                    </a:extLst>
                  </p:cNvPr>
                  <p:cNvSpPr/>
                  <p:nvPr/>
                </p:nvSpPr>
                <p:spPr>
                  <a:xfrm>
                    <a:off x="8006820" y="2816463"/>
                    <a:ext cx="1918334" cy="4762"/>
                  </a:xfrm>
                  <a:custGeom>
                    <a:avLst/>
                    <a:gdLst>
                      <a:gd name="connsiteX0" fmla="*/ 1916430 w 1918334"/>
                      <a:gd name="connsiteY0" fmla="*/ 4763 h 4762"/>
                      <a:gd name="connsiteX1" fmla="*/ 2857 w 1918334"/>
                      <a:gd name="connsiteY1" fmla="*/ 4763 h 4762"/>
                      <a:gd name="connsiteX2" fmla="*/ 0 w 1918334"/>
                      <a:gd name="connsiteY2" fmla="*/ 0 h 4762"/>
                      <a:gd name="connsiteX3" fmla="*/ 1918335 w 1918334"/>
                      <a:gd name="connsiteY3" fmla="*/ 0 h 4762"/>
                      <a:gd name="connsiteX4" fmla="*/ 1916430 w 1918334"/>
                      <a:gd name="connsiteY4" fmla="*/ 4763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334" h="4762">
                        <a:moveTo>
                          <a:pt x="1916430" y="4763"/>
                        </a:moveTo>
                        <a:lnTo>
                          <a:pt x="2857" y="4763"/>
                        </a:lnTo>
                        <a:cubicBezTo>
                          <a:pt x="1905" y="2858"/>
                          <a:pt x="952" y="952"/>
                          <a:pt x="0" y="0"/>
                        </a:cubicBezTo>
                        <a:lnTo>
                          <a:pt x="1918335" y="0"/>
                        </a:lnTo>
                        <a:cubicBezTo>
                          <a:pt x="1918335" y="952"/>
                          <a:pt x="1917383" y="2858"/>
                          <a:pt x="1916430"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0" name="Forma libre: forma 2064">
                    <a:extLst>
                      <a:ext uri="{FF2B5EF4-FFF2-40B4-BE49-F238E27FC236}">
                        <a16:creationId xmlns:a16="http://schemas.microsoft.com/office/drawing/2014/main" id="{89425E17-6765-9716-8A60-2CF9725CEDDA}"/>
                      </a:ext>
                    </a:extLst>
                  </p:cNvPr>
                  <p:cNvSpPr/>
                  <p:nvPr/>
                </p:nvSpPr>
                <p:spPr>
                  <a:xfrm>
                    <a:off x="8003962" y="2811701"/>
                    <a:ext cx="1924050" cy="4762"/>
                  </a:xfrm>
                  <a:custGeom>
                    <a:avLst/>
                    <a:gdLst>
                      <a:gd name="connsiteX0" fmla="*/ 1922145 w 1924050"/>
                      <a:gd name="connsiteY0" fmla="*/ 4763 h 4762"/>
                      <a:gd name="connsiteX1" fmla="*/ 2858 w 1924050"/>
                      <a:gd name="connsiteY1" fmla="*/ 4763 h 4762"/>
                      <a:gd name="connsiteX2" fmla="*/ 0 w 1924050"/>
                      <a:gd name="connsiteY2" fmla="*/ 0 h 4762"/>
                      <a:gd name="connsiteX3" fmla="*/ 1924050 w 1924050"/>
                      <a:gd name="connsiteY3" fmla="*/ 0 h 4762"/>
                      <a:gd name="connsiteX4" fmla="*/ 1922145 w 1924050"/>
                      <a:gd name="connsiteY4" fmla="*/ 4763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4050" h="4762">
                        <a:moveTo>
                          <a:pt x="1922145" y="4763"/>
                        </a:moveTo>
                        <a:lnTo>
                          <a:pt x="2858" y="4763"/>
                        </a:lnTo>
                        <a:cubicBezTo>
                          <a:pt x="1905" y="2858"/>
                          <a:pt x="952" y="1905"/>
                          <a:pt x="0" y="0"/>
                        </a:cubicBezTo>
                        <a:lnTo>
                          <a:pt x="1924050" y="0"/>
                        </a:lnTo>
                        <a:cubicBezTo>
                          <a:pt x="1924050" y="952"/>
                          <a:pt x="1923098" y="2858"/>
                          <a:pt x="1922145"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1" name="Forma libre: forma 2065">
                    <a:extLst>
                      <a:ext uri="{FF2B5EF4-FFF2-40B4-BE49-F238E27FC236}">
                        <a16:creationId xmlns:a16="http://schemas.microsoft.com/office/drawing/2014/main" id="{5D90CCE6-FFE9-73F1-EEE2-3A7539341153}"/>
                      </a:ext>
                    </a:extLst>
                  </p:cNvPr>
                  <p:cNvSpPr/>
                  <p:nvPr/>
                </p:nvSpPr>
                <p:spPr>
                  <a:xfrm>
                    <a:off x="8001105" y="2806938"/>
                    <a:ext cx="1928812" cy="4762"/>
                  </a:xfrm>
                  <a:custGeom>
                    <a:avLst/>
                    <a:gdLst>
                      <a:gd name="connsiteX0" fmla="*/ 1926908 w 1928812"/>
                      <a:gd name="connsiteY0" fmla="*/ 4763 h 4762"/>
                      <a:gd name="connsiteX1" fmla="*/ 2857 w 1928812"/>
                      <a:gd name="connsiteY1" fmla="*/ 4763 h 4762"/>
                      <a:gd name="connsiteX2" fmla="*/ 0 w 1928812"/>
                      <a:gd name="connsiteY2" fmla="*/ 0 h 4762"/>
                      <a:gd name="connsiteX3" fmla="*/ 1928812 w 1928812"/>
                      <a:gd name="connsiteY3" fmla="*/ 0 h 4762"/>
                      <a:gd name="connsiteX4" fmla="*/ 1926908 w 1928812"/>
                      <a:gd name="connsiteY4" fmla="*/ 4763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8812" h="4762">
                        <a:moveTo>
                          <a:pt x="1926908" y="4763"/>
                        </a:moveTo>
                        <a:lnTo>
                          <a:pt x="2857" y="4763"/>
                        </a:lnTo>
                        <a:cubicBezTo>
                          <a:pt x="1905" y="2858"/>
                          <a:pt x="952" y="1905"/>
                          <a:pt x="0" y="0"/>
                        </a:cubicBezTo>
                        <a:lnTo>
                          <a:pt x="1928812" y="0"/>
                        </a:lnTo>
                        <a:cubicBezTo>
                          <a:pt x="1928812" y="1905"/>
                          <a:pt x="1927860" y="2858"/>
                          <a:pt x="1926908"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2" name="Forma libre: forma 2066">
                    <a:extLst>
                      <a:ext uri="{FF2B5EF4-FFF2-40B4-BE49-F238E27FC236}">
                        <a16:creationId xmlns:a16="http://schemas.microsoft.com/office/drawing/2014/main" id="{EAEC743C-9A83-0E9F-CC19-0A1B9CE9DAD7}"/>
                      </a:ext>
                    </a:extLst>
                  </p:cNvPr>
                  <p:cNvSpPr/>
                  <p:nvPr/>
                </p:nvSpPr>
                <p:spPr>
                  <a:xfrm>
                    <a:off x="7999199" y="2803128"/>
                    <a:ext cx="1933575" cy="3810"/>
                  </a:xfrm>
                  <a:custGeom>
                    <a:avLst/>
                    <a:gdLst>
                      <a:gd name="connsiteX0" fmla="*/ 1931670 w 1933575"/>
                      <a:gd name="connsiteY0" fmla="*/ 3810 h 3810"/>
                      <a:gd name="connsiteX1" fmla="*/ 2858 w 1933575"/>
                      <a:gd name="connsiteY1" fmla="*/ 3810 h 3810"/>
                      <a:gd name="connsiteX2" fmla="*/ 0 w 1933575"/>
                      <a:gd name="connsiteY2" fmla="*/ 0 h 3810"/>
                      <a:gd name="connsiteX3" fmla="*/ 1933575 w 1933575"/>
                      <a:gd name="connsiteY3" fmla="*/ 0 h 3810"/>
                      <a:gd name="connsiteX4" fmla="*/ 1931670 w 1933575"/>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575" h="3810">
                        <a:moveTo>
                          <a:pt x="1931670" y="3810"/>
                        </a:moveTo>
                        <a:lnTo>
                          <a:pt x="2858" y="3810"/>
                        </a:lnTo>
                        <a:cubicBezTo>
                          <a:pt x="1905" y="2858"/>
                          <a:pt x="952" y="953"/>
                          <a:pt x="0" y="0"/>
                        </a:cubicBezTo>
                        <a:lnTo>
                          <a:pt x="1933575" y="0"/>
                        </a:lnTo>
                        <a:cubicBezTo>
                          <a:pt x="1933575" y="953"/>
                          <a:pt x="1932623" y="2858"/>
                          <a:pt x="193167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3" name="Forma libre: forma 2067">
                    <a:extLst>
                      <a:ext uri="{FF2B5EF4-FFF2-40B4-BE49-F238E27FC236}">
                        <a16:creationId xmlns:a16="http://schemas.microsoft.com/office/drawing/2014/main" id="{45C268C2-300C-FCE0-4052-3D82E20F007B}"/>
                      </a:ext>
                    </a:extLst>
                  </p:cNvPr>
                  <p:cNvSpPr/>
                  <p:nvPr/>
                </p:nvSpPr>
                <p:spPr>
                  <a:xfrm>
                    <a:off x="7998247" y="2799319"/>
                    <a:ext cx="1938337" cy="3809"/>
                  </a:xfrm>
                  <a:custGeom>
                    <a:avLst/>
                    <a:gdLst>
                      <a:gd name="connsiteX0" fmla="*/ 1935480 w 1938337"/>
                      <a:gd name="connsiteY0" fmla="*/ 3810 h 3809"/>
                      <a:gd name="connsiteX1" fmla="*/ 1905 w 1938337"/>
                      <a:gd name="connsiteY1" fmla="*/ 3810 h 3809"/>
                      <a:gd name="connsiteX2" fmla="*/ 0 w 1938337"/>
                      <a:gd name="connsiteY2" fmla="*/ 0 h 3809"/>
                      <a:gd name="connsiteX3" fmla="*/ 1938338 w 1938337"/>
                      <a:gd name="connsiteY3" fmla="*/ 0 h 3809"/>
                      <a:gd name="connsiteX4" fmla="*/ 1935480 w 1938337"/>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8337" h="3809">
                        <a:moveTo>
                          <a:pt x="1935480" y="3810"/>
                        </a:moveTo>
                        <a:lnTo>
                          <a:pt x="1905" y="3810"/>
                        </a:lnTo>
                        <a:cubicBezTo>
                          <a:pt x="952" y="2857"/>
                          <a:pt x="0" y="952"/>
                          <a:pt x="0" y="0"/>
                        </a:cubicBezTo>
                        <a:lnTo>
                          <a:pt x="1938338" y="0"/>
                        </a:lnTo>
                        <a:cubicBezTo>
                          <a:pt x="1936432" y="952"/>
                          <a:pt x="1935480" y="1905"/>
                          <a:pt x="193548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4" name="Forma libre: forma 2068">
                    <a:extLst>
                      <a:ext uri="{FF2B5EF4-FFF2-40B4-BE49-F238E27FC236}">
                        <a16:creationId xmlns:a16="http://schemas.microsoft.com/office/drawing/2014/main" id="{FBB1EF03-AB87-C3FF-0D02-33A2BEEADF28}"/>
                      </a:ext>
                    </a:extLst>
                  </p:cNvPr>
                  <p:cNvSpPr/>
                  <p:nvPr/>
                </p:nvSpPr>
                <p:spPr>
                  <a:xfrm>
                    <a:off x="7995389" y="2795509"/>
                    <a:ext cx="1943100" cy="3810"/>
                  </a:xfrm>
                  <a:custGeom>
                    <a:avLst/>
                    <a:gdLst>
                      <a:gd name="connsiteX0" fmla="*/ 1940243 w 1943100"/>
                      <a:gd name="connsiteY0" fmla="*/ 3810 h 3810"/>
                      <a:gd name="connsiteX1" fmla="*/ 1905 w 1943100"/>
                      <a:gd name="connsiteY1" fmla="*/ 3810 h 3810"/>
                      <a:gd name="connsiteX2" fmla="*/ 0 w 1943100"/>
                      <a:gd name="connsiteY2" fmla="*/ 0 h 3810"/>
                      <a:gd name="connsiteX3" fmla="*/ 1943100 w 1943100"/>
                      <a:gd name="connsiteY3" fmla="*/ 0 h 3810"/>
                      <a:gd name="connsiteX4" fmla="*/ 1940243 w 1943100"/>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100" h="3810">
                        <a:moveTo>
                          <a:pt x="1940243" y="3810"/>
                        </a:moveTo>
                        <a:lnTo>
                          <a:pt x="1905" y="3810"/>
                        </a:lnTo>
                        <a:cubicBezTo>
                          <a:pt x="953" y="2857"/>
                          <a:pt x="0" y="952"/>
                          <a:pt x="0" y="0"/>
                        </a:cubicBezTo>
                        <a:lnTo>
                          <a:pt x="1943100" y="0"/>
                        </a:lnTo>
                        <a:cubicBezTo>
                          <a:pt x="1942148" y="952"/>
                          <a:pt x="1941195" y="1905"/>
                          <a:pt x="194024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5" name="Forma libre: forma 2069">
                    <a:extLst>
                      <a:ext uri="{FF2B5EF4-FFF2-40B4-BE49-F238E27FC236}">
                        <a16:creationId xmlns:a16="http://schemas.microsoft.com/office/drawing/2014/main" id="{371FB70A-2CE3-8F7A-19AD-9855DB2C3294}"/>
                      </a:ext>
                    </a:extLst>
                  </p:cNvPr>
                  <p:cNvSpPr/>
                  <p:nvPr/>
                </p:nvSpPr>
                <p:spPr>
                  <a:xfrm>
                    <a:off x="7993485" y="2790746"/>
                    <a:ext cx="1947862" cy="3810"/>
                  </a:xfrm>
                  <a:custGeom>
                    <a:avLst/>
                    <a:gdLst>
                      <a:gd name="connsiteX0" fmla="*/ 1945005 w 1947862"/>
                      <a:gd name="connsiteY0" fmla="*/ 3810 h 3810"/>
                      <a:gd name="connsiteX1" fmla="*/ 1905 w 1947862"/>
                      <a:gd name="connsiteY1" fmla="*/ 3810 h 3810"/>
                      <a:gd name="connsiteX2" fmla="*/ 0 w 1947862"/>
                      <a:gd name="connsiteY2" fmla="*/ 0 h 3810"/>
                      <a:gd name="connsiteX3" fmla="*/ 1947863 w 1947862"/>
                      <a:gd name="connsiteY3" fmla="*/ 0 h 3810"/>
                      <a:gd name="connsiteX4" fmla="*/ 1945005 w 1947862"/>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7862" h="3810">
                        <a:moveTo>
                          <a:pt x="1945005" y="3810"/>
                        </a:moveTo>
                        <a:lnTo>
                          <a:pt x="1905" y="3810"/>
                        </a:lnTo>
                        <a:cubicBezTo>
                          <a:pt x="952" y="2857"/>
                          <a:pt x="0" y="952"/>
                          <a:pt x="0" y="0"/>
                        </a:cubicBezTo>
                        <a:lnTo>
                          <a:pt x="1947863" y="0"/>
                        </a:lnTo>
                        <a:cubicBezTo>
                          <a:pt x="1945957" y="1905"/>
                          <a:pt x="1945005" y="2857"/>
                          <a:pt x="194500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6" name="Forma libre: forma 2070">
                    <a:extLst>
                      <a:ext uri="{FF2B5EF4-FFF2-40B4-BE49-F238E27FC236}">
                        <a16:creationId xmlns:a16="http://schemas.microsoft.com/office/drawing/2014/main" id="{342B3CE2-BD90-CAD1-453C-9984F23AC8C6}"/>
                      </a:ext>
                    </a:extLst>
                  </p:cNvPr>
                  <p:cNvSpPr/>
                  <p:nvPr/>
                </p:nvSpPr>
                <p:spPr>
                  <a:xfrm>
                    <a:off x="7990627" y="2786936"/>
                    <a:ext cx="1952625" cy="3810"/>
                  </a:xfrm>
                  <a:custGeom>
                    <a:avLst/>
                    <a:gdLst>
                      <a:gd name="connsiteX0" fmla="*/ 1949768 w 1952625"/>
                      <a:gd name="connsiteY0" fmla="*/ 3810 h 3810"/>
                      <a:gd name="connsiteX1" fmla="*/ 1905 w 1952625"/>
                      <a:gd name="connsiteY1" fmla="*/ 3810 h 3810"/>
                      <a:gd name="connsiteX2" fmla="*/ 0 w 1952625"/>
                      <a:gd name="connsiteY2" fmla="*/ 0 h 3810"/>
                      <a:gd name="connsiteX3" fmla="*/ 1952625 w 1952625"/>
                      <a:gd name="connsiteY3" fmla="*/ 0 h 3810"/>
                      <a:gd name="connsiteX4" fmla="*/ 1949768 w 1952625"/>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625" h="3810">
                        <a:moveTo>
                          <a:pt x="1949768" y="3810"/>
                        </a:moveTo>
                        <a:lnTo>
                          <a:pt x="1905" y="3810"/>
                        </a:lnTo>
                        <a:cubicBezTo>
                          <a:pt x="953" y="2858"/>
                          <a:pt x="0" y="952"/>
                          <a:pt x="0" y="0"/>
                        </a:cubicBezTo>
                        <a:lnTo>
                          <a:pt x="1952625" y="0"/>
                        </a:lnTo>
                        <a:cubicBezTo>
                          <a:pt x="1951673" y="952"/>
                          <a:pt x="1950720" y="2858"/>
                          <a:pt x="1949768"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7" name="Forma libre: forma 2071">
                    <a:extLst>
                      <a:ext uri="{FF2B5EF4-FFF2-40B4-BE49-F238E27FC236}">
                        <a16:creationId xmlns:a16="http://schemas.microsoft.com/office/drawing/2014/main" id="{9588868E-8766-79E5-3580-A2C962F552B2}"/>
                      </a:ext>
                    </a:extLst>
                  </p:cNvPr>
                  <p:cNvSpPr/>
                  <p:nvPr/>
                </p:nvSpPr>
                <p:spPr>
                  <a:xfrm>
                    <a:off x="7987770" y="2783126"/>
                    <a:ext cx="1956434" cy="3810"/>
                  </a:xfrm>
                  <a:custGeom>
                    <a:avLst/>
                    <a:gdLst>
                      <a:gd name="connsiteX0" fmla="*/ 1954530 w 1956434"/>
                      <a:gd name="connsiteY0" fmla="*/ 3810 h 3810"/>
                      <a:gd name="connsiteX1" fmla="*/ 1905 w 1956434"/>
                      <a:gd name="connsiteY1" fmla="*/ 3810 h 3810"/>
                      <a:gd name="connsiteX2" fmla="*/ 0 w 1956434"/>
                      <a:gd name="connsiteY2" fmla="*/ 0 h 3810"/>
                      <a:gd name="connsiteX3" fmla="*/ 1956435 w 1956434"/>
                      <a:gd name="connsiteY3" fmla="*/ 0 h 3810"/>
                      <a:gd name="connsiteX4" fmla="*/ 1954530 w 1956434"/>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434" h="3810">
                        <a:moveTo>
                          <a:pt x="1954530" y="3810"/>
                        </a:moveTo>
                        <a:lnTo>
                          <a:pt x="1905" y="3810"/>
                        </a:lnTo>
                        <a:cubicBezTo>
                          <a:pt x="952" y="2858"/>
                          <a:pt x="0" y="952"/>
                          <a:pt x="0" y="0"/>
                        </a:cubicBezTo>
                        <a:lnTo>
                          <a:pt x="1956435" y="0"/>
                        </a:lnTo>
                        <a:cubicBezTo>
                          <a:pt x="1956435" y="952"/>
                          <a:pt x="1955483" y="2858"/>
                          <a:pt x="195453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8" name="Forma libre: forma 2072">
                    <a:extLst>
                      <a:ext uri="{FF2B5EF4-FFF2-40B4-BE49-F238E27FC236}">
                        <a16:creationId xmlns:a16="http://schemas.microsoft.com/office/drawing/2014/main" id="{BF759F5C-18DA-7522-6154-BB072D24D23E}"/>
                      </a:ext>
                    </a:extLst>
                  </p:cNvPr>
                  <p:cNvSpPr/>
                  <p:nvPr/>
                </p:nvSpPr>
                <p:spPr>
                  <a:xfrm>
                    <a:off x="7985864" y="2779316"/>
                    <a:ext cx="1961197" cy="3809"/>
                  </a:xfrm>
                  <a:custGeom>
                    <a:avLst/>
                    <a:gdLst>
                      <a:gd name="connsiteX0" fmla="*/ 1959293 w 1961197"/>
                      <a:gd name="connsiteY0" fmla="*/ 3810 h 3809"/>
                      <a:gd name="connsiteX1" fmla="*/ 1905 w 1961197"/>
                      <a:gd name="connsiteY1" fmla="*/ 3810 h 3809"/>
                      <a:gd name="connsiteX2" fmla="*/ 0 w 1961197"/>
                      <a:gd name="connsiteY2" fmla="*/ 0 h 3809"/>
                      <a:gd name="connsiteX3" fmla="*/ 1961198 w 1961197"/>
                      <a:gd name="connsiteY3" fmla="*/ 0 h 3809"/>
                      <a:gd name="connsiteX4" fmla="*/ 1959293 w 1961197"/>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1197" h="3809">
                        <a:moveTo>
                          <a:pt x="1959293" y="3810"/>
                        </a:moveTo>
                        <a:lnTo>
                          <a:pt x="1905" y="3810"/>
                        </a:lnTo>
                        <a:cubicBezTo>
                          <a:pt x="953" y="2857"/>
                          <a:pt x="0" y="952"/>
                          <a:pt x="0" y="0"/>
                        </a:cubicBezTo>
                        <a:lnTo>
                          <a:pt x="1961198" y="0"/>
                        </a:lnTo>
                        <a:cubicBezTo>
                          <a:pt x="1960245" y="952"/>
                          <a:pt x="1960245" y="1905"/>
                          <a:pt x="195929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9" name="Forma libre: forma 2073">
                    <a:extLst>
                      <a:ext uri="{FF2B5EF4-FFF2-40B4-BE49-F238E27FC236}">
                        <a16:creationId xmlns:a16="http://schemas.microsoft.com/office/drawing/2014/main" id="{DCEF164E-AA16-498D-5E96-EE1CB9C9C743}"/>
                      </a:ext>
                    </a:extLst>
                  </p:cNvPr>
                  <p:cNvSpPr/>
                  <p:nvPr/>
                </p:nvSpPr>
                <p:spPr>
                  <a:xfrm>
                    <a:off x="7983960" y="2775506"/>
                    <a:ext cx="1965959" cy="3810"/>
                  </a:xfrm>
                  <a:custGeom>
                    <a:avLst/>
                    <a:gdLst>
                      <a:gd name="connsiteX0" fmla="*/ 1963103 w 1965959"/>
                      <a:gd name="connsiteY0" fmla="*/ 3810 h 3810"/>
                      <a:gd name="connsiteX1" fmla="*/ 1905 w 1965959"/>
                      <a:gd name="connsiteY1" fmla="*/ 3810 h 3810"/>
                      <a:gd name="connsiteX2" fmla="*/ 0 w 1965959"/>
                      <a:gd name="connsiteY2" fmla="*/ 0 h 3810"/>
                      <a:gd name="connsiteX3" fmla="*/ 1965960 w 1965959"/>
                      <a:gd name="connsiteY3" fmla="*/ 0 h 3810"/>
                      <a:gd name="connsiteX4" fmla="*/ 1963103 w 1965959"/>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5959" h="3810">
                        <a:moveTo>
                          <a:pt x="1963103" y="3810"/>
                        </a:moveTo>
                        <a:lnTo>
                          <a:pt x="1905" y="3810"/>
                        </a:lnTo>
                        <a:cubicBezTo>
                          <a:pt x="952" y="2857"/>
                          <a:pt x="0" y="953"/>
                          <a:pt x="0" y="0"/>
                        </a:cubicBezTo>
                        <a:lnTo>
                          <a:pt x="1965960" y="0"/>
                        </a:lnTo>
                        <a:cubicBezTo>
                          <a:pt x="1965007" y="953"/>
                          <a:pt x="1964055" y="1905"/>
                          <a:pt x="196310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0" name="Forma libre: forma 2074">
                    <a:extLst>
                      <a:ext uri="{FF2B5EF4-FFF2-40B4-BE49-F238E27FC236}">
                        <a16:creationId xmlns:a16="http://schemas.microsoft.com/office/drawing/2014/main" id="{DA6AB0B6-CDC3-CADD-2539-6665B764AF06}"/>
                      </a:ext>
                    </a:extLst>
                  </p:cNvPr>
                  <p:cNvSpPr/>
                  <p:nvPr/>
                </p:nvSpPr>
                <p:spPr>
                  <a:xfrm>
                    <a:off x="7981102" y="2770743"/>
                    <a:ext cx="1970722" cy="3810"/>
                  </a:xfrm>
                  <a:custGeom>
                    <a:avLst/>
                    <a:gdLst>
                      <a:gd name="connsiteX0" fmla="*/ 1968818 w 1970722"/>
                      <a:gd name="connsiteY0" fmla="*/ 3810 h 3810"/>
                      <a:gd name="connsiteX1" fmla="*/ 1905 w 1970722"/>
                      <a:gd name="connsiteY1" fmla="*/ 3810 h 3810"/>
                      <a:gd name="connsiteX2" fmla="*/ 0 w 1970722"/>
                      <a:gd name="connsiteY2" fmla="*/ 0 h 3810"/>
                      <a:gd name="connsiteX3" fmla="*/ 1970723 w 1970722"/>
                      <a:gd name="connsiteY3" fmla="*/ 0 h 3810"/>
                      <a:gd name="connsiteX4" fmla="*/ 1968818 w 1970722"/>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0722" h="3810">
                        <a:moveTo>
                          <a:pt x="1968818" y="3810"/>
                        </a:moveTo>
                        <a:lnTo>
                          <a:pt x="1905" y="3810"/>
                        </a:lnTo>
                        <a:cubicBezTo>
                          <a:pt x="953" y="2857"/>
                          <a:pt x="0" y="953"/>
                          <a:pt x="0" y="0"/>
                        </a:cubicBezTo>
                        <a:lnTo>
                          <a:pt x="1970723" y="0"/>
                        </a:lnTo>
                        <a:cubicBezTo>
                          <a:pt x="1969770" y="953"/>
                          <a:pt x="1969770" y="2857"/>
                          <a:pt x="1968818"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1" name="Forma libre: forma 2075">
                    <a:extLst>
                      <a:ext uri="{FF2B5EF4-FFF2-40B4-BE49-F238E27FC236}">
                        <a16:creationId xmlns:a16="http://schemas.microsoft.com/office/drawing/2014/main" id="{EEA405AB-42BC-08CB-7145-8527E381CF3B}"/>
                      </a:ext>
                    </a:extLst>
                  </p:cNvPr>
                  <p:cNvSpPr/>
                  <p:nvPr/>
                </p:nvSpPr>
                <p:spPr>
                  <a:xfrm>
                    <a:off x="7979197" y="2766934"/>
                    <a:ext cx="1975484" cy="3809"/>
                  </a:xfrm>
                  <a:custGeom>
                    <a:avLst/>
                    <a:gdLst>
                      <a:gd name="connsiteX0" fmla="*/ 1972628 w 1975484"/>
                      <a:gd name="connsiteY0" fmla="*/ 3810 h 3809"/>
                      <a:gd name="connsiteX1" fmla="*/ 1905 w 1975484"/>
                      <a:gd name="connsiteY1" fmla="*/ 3810 h 3809"/>
                      <a:gd name="connsiteX2" fmla="*/ 0 w 1975484"/>
                      <a:gd name="connsiteY2" fmla="*/ 0 h 3809"/>
                      <a:gd name="connsiteX3" fmla="*/ 1975485 w 1975484"/>
                      <a:gd name="connsiteY3" fmla="*/ 0 h 3809"/>
                      <a:gd name="connsiteX4" fmla="*/ 1972628 w 1975484"/>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5484" h="3809">
                        <a:moveTo>
                          <a:pt x="1972628" y="3810"/>
                        </a:moveTo>
                        <a:lnTo>
                          <a:pt x="1905" y="3810"/>
                        </a:lnTo>
                        <a:cubicBezTo>
                          <a:pt x="952" y="2857"/>
                          <a:pt x="0" y="952"/>
                          <a:pt x="0" y="0"/>
                        </a:cubicBezTo>
                        <a:lnTo>
                          <a:pt x="1975485" y="0"/>
                        </a:lnTo>
                        <a:cubicBezTo>
                          <a:pt x="1974532" y="952"/>
                          <a:pt x="1973580" y="2857"/>
                          <a:pt x="1972628"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2" name="Forma libre: forma 2076">
                    <a:extLst>
                      <a:ext uri="{FF2B5EF4-FFF2-40B4-BE49-F238E27FC236}">
                        <a16:creationId xmlns:a16="http://schemas.microsoft.com/office/drawing/2014/main" id="{29661563-FC9D-FE24-1DE7-3FCADD46F982}"/>
                      </a:ext>
                    </a:extLst>
                  </p:cNvPr>
                  <p:cNvSpPr/>
                  <p:nvPr/>
                </p:nvSpPr>
                <p:spPr>
                  <a:xfrm>
                    <a:off x="7976339" y="2763124"/>
                    <a:ext cx="1980247" cy="3810"/>
                  </a:xfrm>
                  <a:custGeom>
                    <a:avLst/>
                    <a:gdLst>
                      <a:gd name="connsiteX0" fmla="*/ 1978343 w 1980247"/>
                      <a:gd name="connsiteY0" fmla="*/ 3810 h 3810"/>
                      <a:gd name="connsiteX1" fmla="*/ 1905 w 1980247"/>
                      <a:gd name="connsiteY1" fmla="*/ 3810 h 3810"/>
                      <a:gd name="connsiteX2" fmla="*/ 0 w 1980247"/>
                      <a:gd name="connsiteY2" fmla="*/ 0 h 3810"/>
                      <a:gd name="connsiteX3" fmla="*/ 1980248 w 1980247"/>
                      <a:gd name="connsiteY3" fmla="*/ 0 h 3810"/>
                      <a:gd name="connsiteX4" fmla="*/ 1978343 w 1980247"/>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0247" h="3810">
                        <a:moveTo>
                          <a:pt x="1978343" y="3810"/>
                        </a:moveTo>
                        <a:lnTo>
                          <a:pt x="1905" y="3810"/>
                        </a:lnTo>
                        <a:cubicBezTo>
                          <a:pt x="953" y="2857"/>
                          <a:pt x="0" y="952"/>
                          <a:pt x="0" y="0"/>
                        </a:cubicBezTo>
                        <a:lnTo>
                          <a:pt x="1980248" y="0"/>
                        </a:lnTo>
                        <a:cubicBezTo>
                          <a:pt x="1979295" y="952"/>
                          <a:pt x="1978343" y="1905"/>
                          <a:pt x="197834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3" name="Forma libre: forma 2077">
                    <a:extLst>
                      <a:ext uri="{FF2B5EF4-FFF2-40B4-BE49-F238E27FC236}">
                        <a16:creationId xmlns:a16="http://schemas.microsoft.com/office/drawing/2014/main" id="{6B8DADFE-B43F-83CE-A498-A67219970E78}"/>
                      </a:ext>
                    </a:extLst>
                  </p:cNvPr>
                  <p:cNvSpPr/>
                  <p:nvPr/>
                </p:nvSpPr>
                <p:spPr>
                  <a:xfrm>
                    <a:off x="7974435" y="2758361"/>
                    <a:ext cx="1985009" cy="3809"/>
                  </a:xfrm>
                  <a:custGeom>
                    <a:avLst/>
                    <a:gdLst>
                      <a:gd name="connsiteX0" fmla="*/ 1982153 w 1985009"/>
                      <a:gd name="connsiteY0" fmla="*/ 3810 h 3809"/>
                      <a:gd name="connsiteX1" fmla="*/ 1905 w 1985009"/>
                      <a:gd name="connsiteY1" fmla="*/ 3810 h 3809"/>
                      <a:gd name="connsiteX2" fmla="*/ 0 w 1985009"/>
                      <a:gd name="connsiteY2" fmla="*/ 0 h 3809"/>
                      <a:gd name="connsiteX3" fmla="*/ 1985010 w 1985009"/>
                      <a:gd name="connsiteY3" fmla="*/ 0 h 3809"/>
                      <a:gd name="connsiteX4" fmla="*/ 1982153 w 1985009"/>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5009" h="3809">
                        <a:moveTo>
                          <a:pt x="1982153" y="3810"/>
                        </a:moveTo>
                        <a:lnTo>
                          <a:pt x="1905" y="3810"/>
                        </a:lnTo>
                        <a:cubicBezTo>
                          <a:pt x="952" y="2857"/>
                          <a:pt x="0" y="953"/>
                          <a:pt x="0" y="0"/>
                        </a:cubicBezTo>
                        <a:lnTo>
                          <a:pt x="1985010" y="0"/>
                        </a:lnTo>
                        <a:cubicBezTo>
                          <a:pt x="1984057" y="1905"/>
                          <a:pt x="1983105" y="2857"/>
                          <a:pt x="198215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4" name="Forma libre: forma 2078">
                    <a:extLst>
                      <a:ext uri="{FF2B5EF4-FFF2-40B4-BE49-F238E27FC236}">
                        <a16:creationId xmlns:a16="http://schemas.microsoft.com/office/drawing/2014/main" id="{3F32EDC0-8F16-2444-D9F9-7A530A6ABFEF}"/>
                      </a:ext>
                    </a:extLst>
                  </p:cNvPr>
                  <p:cNvSpPr/>
                  <p:nvPr/>
                </p:nvSpPr>
                <p:spPr>
                  <a:xfrm>
                    <a:off x="7972530" y="2754551"/>
                    <a:ext cx="1989772" cy="3809"/>
                  </a:xfrm>
                  <a:custGeom>
                    <a:avLst/>
                    <a:gdLst>
                      <a:gd name="connsiteX0" fmla="*/ 1986915 w 1989772"/>
                      <a:gd name="connsiteY0" fmla="*/ 3810 h 3809"/>
                      <a:gd name="connsiteX1" fmla="*/ 1905 w 1989772"/>
                      <a:gd name="connsiteY1" fmla="*/ 3810 h 3809"/>
                      <a:gd name="connsiteX2" fmla="*/ 0 w 1989772"/>
                      <a:gd name="connsiteY2" fmla="*/ 0 h 3809"/>
                      <a:gd name="connsiteX3" fmla="*/ 1989773 w 1989772"/>
                      <a:gd name="connsiteY3" fmla="*/ 0 h 3809"/>
                      <a:gd name="connsiteX4" fmla="*/ 1986915 w 1989772"/>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9772" h="3809">
                        <a:moveTo>
                          <a:pt x="1986915" y="3810"/>
                        </a:moveTo>
                        <a:lnTo>
                          <a:pt x="1905" y="3810"/>
                        </a:lnTo>
                        <a:cubicBezTo>
                          <a:pt x="952" y="2857"/>
                          <a:pt x="0" y="953"/>
                          <a:pt x="0" y="0"/>
                        </a:cubicBezTo>
                        <a:lnTo>
                          <a:pt x="1989773" y="0"/>
                        </a:lnTo>
                        <a:cubicBezTo>
                          <a:pt x="1987868" y="953"/>
                          <a:pt x="1986915" y="2857"/>
                          <a:pt x="198691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5" name="Forma libre: forma 2079">
                    <a:extLst>
                      <a:ext uri="{FF2B5EF4-FFF2-40B4-BE49-F238E27FC236}">
                        <a16:creationId xmlns:a16="http://schemas.microsoft.com/office/drawing/2014/main" id="{F6974FB9-EE3B-EAE9-4816-E5A36EAC4136}"/>
                      </a:ext>
                    </a:extLst>
                  </p:cNvPr>
                  <p:cNvSpPr/>
                  <p:nvPr/>
                </p:nvSpPr>
                <p:spPr>
                  <a:xfrm>
                    <a:off x="7969672" y="2750741"/>
                    <a:ext cx="1993582" cy="3810"/>
                  </a:xfrm>
                  <a:custGeom>
                    <a:avLst/>
                    <a:gdLst>
                      <a:gd name="connsiteX0" fmla="*/ 1991678 w 1993582"/>
                      <a:gd name="connsiteY0" fmla="*/ 3810 h 3810"/>
                      <a:gd name="connsiteX1" fmla="*/ 1905 w 1993582"/>
                      <a:gd name="connsiteY1" fmla="*/ 3810 h 3810"/>
                      <a:gd name="connsiteX2" fmla="*/ 0 w 1993582"/>
                      <a:gd name="connsiteY2" fmla="*/ 0 h 3810"/>
                      <a:gd name="connsiteX3" fmla="*/ 1993582 w 1993582"/>
                      <a:gd name="connsiteY3" fmla="*/ 0 h 3810"/>
                      <a:gd name="connsiteX4" fmla="*/ 1991678 w 1993582"/>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3582" h="3810">
                        <a:moveTo>
                          <a:pt x="1991678" y="3810"/>
                        </a:moveTo>
                        <a:lnTo>
                          <a:pt x="1905" y="3810"/>
                        </a:lnTo>
                        <a:cubicBezTo>
                          <a:pt x="952" y="2858"/>
                          <a:pt x="0" y="953"/>
                          <a:pt x="0" y="0"/>
                        </a:cubicBezTo>
                        <a:lnTo>
                          <a:pt x="1993582" y="0"/>
                        </a:lnTo>
                        <a:cubicBezTo>
                          <a:pt x="1992630" y="1905"/>
                          <a:pt x="1992630" y="2858"/>
                          <a:pt x="1991678"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6" name="Forma libre: forma 2080">
                    <a:extLst>
                      <a:ext uri="{FF2B5EF4-FFF2-40B4-BE49-F238E27FC236}">
                        <a16:creationId xmlns:a16="http://schemas.microsoft.com/office/drawing/2014/main" id="{49F0157A-7B96-05A8-6575-53213DEC4269}"/>
                      </a:ext>
                    </a:extLst>
                  </p:cNvPr>
                  <p:cNvSpPr/>
                  <p:nvPr/>
                </p:nvSpPr>
                <p:spPr>
                  <a:xfrm>
                    <a:off x="7967767" y="2747884"/>
                    <a:ext cx="1997392" cy="2857"/>
                  </a:xfrm>
                  <a:custGeom>
                    <a:avLst/>
                    <a:gdLst>
                      <a:gd name="connsiteX0" fmla="*/ 1995487 w 1997392"/>
                      <a:gd name="connsiteY0" fmla="*/ 2857 h 2857"/>
                      <a:gd name="connsiteX1" fmla="*/ 1905 w 1997392"/>
                      <a:gd name="connsiteY1" fmla="*/ 2857 h 2857"/>
                      <a:gd name="connsiteX2" fmla="*/ 0 w 1997392"/>
                      <a:gd name="connsiteY2" fmla="*/ 0 h 2857"/>
                      <a:gd name="connsiteX3" fmla="*/ 1997393 w 1997392"/>
                      <a:gd name="connsiteY3" fmla="*/ 0 h 2857"/>
                      <a:gd name="connsiteX4" fmla="*/ 1995487 w 1997392"/>
                      <a:gd name="connsiteY4" fmla="*/ 2857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7392" h="2857">
                        <a:moveTo>
                          <a:pt x="1995487" y="2857"/>
                        </a:moveTo>
                        <a:lnTo>
                          <a:pt x="1905" y="2857"/>
                        </a:lnTo>
                        <a:cubicBezTo>
                          <a:pt x="952" y="1905"/>
                          <a:pt x="952" y="952"/>
                          <a:pt x="0" y="0"/>
                        </a:cubicBezTo>
                        <a:lnTo>
                          <a:pt x="1997393" y="0"/>
                        </a:lnTo>
                        <a:cubicBezTo>
                          <a:pt x="1996440" y="952"/>
                          <a:pt x="1996440" y="1905"/>
                          <a:pt x="1995487" y="2857"/>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7" name="Forma libre: forma 2081">
                    <a:extLst>
                      <a:ext uri="{FF2B5EF4-FFF2-40B4-BE49-F238E27FC236}">
                        <a16:creationId xmlns:a16="http://schemas.microsoft.com/office/drawing/2014/main" id="{BE75D5AB-742E-1FC5-64F2-4C56EF06C18B}"/>
                      </a:ext>
                    </a:extLst>
                  </p:cNvPr>
                  <p:cNvSpPr/>
                  <p:nvPr/>
                </p:nvSpPr>
                <p:spPr>
                  <a:xfrm>
                    <a:off x="7965862" y="2745026"/>
                    <a:ext cx="2000250" cy="2857"/>
                  </a:xfrm>
                  <a:custGeom>
                    <a:avLst/>
                    <a:gdLst>
                      <a:gd name="connsiteX0" fmla="*/ 1999298 w 2000250"/>
                      <a:gd name="connsiteY0" fmla="*/ 2858 h 2857"/>
                      <a:gd name="connsiteX1" fmla="*/ 1905 w 2000250"/>
                      <a:gd name="connsiteY1" fmla="*/ 2858 h 2857"/>
                      <a:gd name="connsiteX2" fmla="*/ 0 w 2000250"/>
                      <a:gd name="connsiteY2" fmla="*/ 0 h 2857"/>
                      <a:gd name="connsiteX3" fmla="*/ 2000250 w 2000250"/>
                      <a:gd name="connsiteY3" fmla="*/ 0 h 2857"/>
                      <a:gd name="connsiteX4" fmla="*/ 1999298 w 2000250"/>
                      <a:gd name="connsiteY4" fmla="*/ 2858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250" h="2857">
                        <a:moveTo>
                          <a:pt x="1999298" y="2858"/>
                        </a:moveTo>
                        <a:lnTo>
                          <a:pt x="1905" y="2858"/>
                        </a:lnTo>
                        <a:cubicBezTo>
                          <a:pt x="952" y="1905"/>
                          <a:pt x="952" y="953"/>
                          <a:pt x="0" y="0"/>
                        </a:cubicBezTo>
                        <a:lnTo>
                          <a:pt x="2000250" y="0"/>
                        </a:lnTo>
                        <a:cubicBezTo>
                          <a:pt x="2000250" y="953"/>
                          <a:pt x="2000250" y="1905"/>
                          <a:pt x="1999298" y="285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8" name="Forma libre: forma 2082">
                    <a:extLst>
                      <a:ext uri="{FF2B5EF4-FFF2-40B4-BE49-F238E27FC236}">
                        <a16:creationId xmlns:a16="http://schemas.microsoft.com/office/drawing/2014/main" id="{D170AED9-9CB2-C268-B233-38E69874A264}"/>
                      </a:ext>
                    </a:extLst>
                  </p:cNvPr>
                  <p:cNvSpPr/>
                  <p:nvPr/>
                </p:nvSpPr>
                <p:spPr>
                  <a:xfrm>
                    <a:off x="7964910" y="2744074"/>
                    <a:ext cx="2002155" cy="952"/>
                  </a:xfrm>
                  <a:custGeom>
                    <a:avLst/>
                    <a:gdLst>
                      <a:gd name="connsiteX0" fmla="*/ 2001203 w 2002155"/>
                      <a:gd name="connsiteY0" fmla="*/ 953 h 952"/>
                      <a:gd name="connsiteX1" fmla="*/ 952 w 2002155"/>
                      <a:gd name="connsiteY1" fmla="*/ 953 h 952"/>
                      <a:gd name="connsiteX2" fmla="*/ 0 w 2002155"/>
                      <a:gd name="connsiteY2" fmla="*/ 0 h 952"/>
                      <a:gd name="connsiteX3" fmla="*/ 2002155 w 2002155"/>
                      <a:gd name="connsiteY3" fmla="*/ 0 h 952"/>
                      <a:gd name="connsiteX4" fmla="*/ 2001203 w 2002155"/>
                      <a:gd name="connsiteY4" fmla="*/ 953 h 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2155" h="952">
                        <a:moveTo>
                          <a:pt x="2001203" y="953"/>
                        </a:moveTo>
                        <a:lnTo>
                          <a:pt x="952" y="953"/>
                        </a:lnTo>
                        <a:cubicBezTo>
                          <a:pt x="952" y="0"/>
                          <a:pt x="0" y="0"/>
                          <a:pt x="0" y="0"/>
                        </a:cubicBezTo>
                        <a:lnTo>
                          <a:pt x="2002155" y="0"/>
                        </a:lnTo>
                        <a:cubicBezTo>
                          <a:pt x="2002155" y="0"/>
                          <a:pt x="2002155" y="953"/>
                          <a:pt x="2001203" y="95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9" name="Forma libre: forma 2083">
                    <a:extLst>
                      <a:ext uri="{FF2B5EF4-FFF2-40B4-BE49-F238E27FC236}">
                        <a16:creationId xmlns:a16="http://schemas.microsoft.com/office/drawing/2014/main" id="{90DB06DC-EF48-00CB-BF7C-EB41BB798A99}"/>
                      </a:ext>
                    </a:extLst>
                  </p:cNvPr>
                  <p:cNvSpPr/>
                  <p:nvPr/>
                </p:nvSpPr>
                <p:spPr>
                  <a:xfrm>
                    <a:off x="7965862" y="2744074"/>
                    <a:ext cx="2001202" cy="9525"/>
                  </a:xfrm>
                  <a:custGeom>
                    <a:avLst/>
                    <a:gdLst>
                      <a:gd name="connsiteX0" fmla="*/ 2001203 w 2001202"/>
                      <a:gd name="connsiteY0" fmla="*/ 0 h 9525"/>
                      <a:gd name="connsiteX1" fmla="*/ 0 w 2001202"/>
                      <a:gd name="connsiteY1" fmla="*/ 0 h 9525"/>
                      <a:gd name="connsiteX2" fmla="*/ 0 w 2001202"/>
                      <a:gd name="connsiteY2" fmla="*/ 0 h 9525"/>
                      <a:gd name="connsiteX3" fmla="*/ 2001203 w 2001202"/>
                      <a:gd name="connsiteY3" fmla="*/ 0 h 9525"/>
                      <a:gd name="connsiteX4" fmla="*/ 2001203 w 2001202"/>
                      <a:gd name="connsiteY4" fmla="*/ 0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202" h="9525">
                        <a:moveTo>
                          <a:pt x="2001203" y="0"/>
                        </a:moveTo>
                        <a:lnTo>
                          <a:pt x="0" y="0"/>
                        </a:lnTo>
                        <a:lnTo>
                          <a:pt x="0" y="0"/>
                        </a:lnTo>
                        <a:lnTo>
                          <a:pt x="2001203" y="0"/>
                        </a:lnTo>
                        <a:lnTo>
                          <a:pt x="2001203" y="0"/>
                        </a:ln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pic>
          <p:nvPicPr>
            <p:cNvPr id="586" name="Gráfico 2050">
              <a:extLst>
                <a:ext uri="{FF2B5EF4-FFF2-40B4-BE49-F238E27FC236}">
                  <a16:creationId xmlns:a16="http://schemas.microsoft.com/office/drawing/2014/main" id="{9D3165E9-DD59-EFCB-C0F8-356AEE62A0F2}"/>
                </a:ext>
              </a:extLst>
            </p:cNvPr>
            <p:cNvPicPr>
              <a:picLocks noChangeAspect="1"/>
            </p:cNvPicPr>
            <p:nvPr/>
          </p:nvPicPr>
          <p:blipFill>
            <a:blip r:embed="rId6">
              <a:extLst>
                <a:ext uri="{96DAC541-7B7A-43D3-8B79-37D633B846F1}">
                  <asvg:svgBlip xmlns:asvg="http://schemas.microsoft.com/office/drawing/2016/SVG/main" r:embed="rId8"/>
                </a:ext>
              </a:extLst>
            </a:blip>
            <a:stretch>
              <a:fillRect/>
            </a:stretch>
          </p:blipFill>
          <p:spPr>
            <a:xfrm>
              <a:off x="1692158" y="3352193"/>
              <a:ext cx="2127921" cy="1868664"/>
            </a:xfrm>
            <a:prstGeom prst="rect">
              <a:avLst/>
            </a:prstGeom>
          </p:spPr>
        </p:pic>
        <p:sp>
          <p:nvSpPr>
            <p:cNvPr id="587" name="Forma libre: forma 2051">
              <a:extLst>
                <a:ext uri="{FF2B5EF4-FFF2-40B4-BE49-F238E27FC236}">
                  <a16:creationId xmlns:a16="http://schemas.microsoft.com/office/drawing/2014/main" id="{60D8C28E-40BE-88F0-5C87-E2586CACFA0C}"/>
                </a:ext>
              </a:extLst>
            </p:cNvPr>
            <p:cNvSpPr/>
            <p:nvPr/>
          </p:nvSpPr>
          <p:spPr>
            <a:xfrm>
              <a:off x="1753547" y="3417974"/>
              <a:ext cx="1975354" cy="1711938"/>
            </a:xfrm>
            <a:custGeom>
              <a:avLst/>
              <a:gdLst>
                <a:gd name="connsiteX0" fmla="*/ 2804160 w 3738562"/>
                <a:gd name="connsiteY0" fmla="*/ 0 h 3238500"/>
                <a:gd name="connsiteX1" fmla="*/ 3738563 w 3738562"/>
                <a:gd name="connsiteY1" fmla="*/ 1619250 h 3238500"/>
                <a:gd name="connsiteX2" fmla="*/ 2804160 w 3738562"/>
                <a:gd name="connsiteY2" fmla="*/ 3238500 h 3238500"/>
                <a:gd name="connsiteX3" fmla="*/ 934403 w 3738562"/>
                <a:gd name="connsiteY3" fmla="*/ 3238500 h 3238500"/>
                <a:gd name="connsiteX4" fmla="*/ 0 w 3738562"/>
                <a:gd name="connsiteY4" fmla="*/ 1619250 h 3238500"/>
                <a:gd name="connsiteX5" fmla="*/ 934403 w 3738562"/>
                <a:gd name="connsiteY5" fmla="*/ 0 h 3238500"/>
                <a:gd name="connsiteX6" fmla="*/ 2804160 w 3738562"/>
                <a:gd name="connsiteY6" fmla="*/ 0 h 3238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8562" h="3238500">
                  <a:moveTo>
                    <a:pt x="2804160" y="0"/>
                  </a:moveTo>
                  <a:cubicBezTo>
                    <a:pt x="3105150" y="521017"/>
                    <a:pt x="3438525" y="1098233"/>
                    <a:pt x="3738563" y="1619250"/>
                  </a:cubicBezTo>
                  <a:cubicBezTo>
                    <a:pt x="3437573" y="2140268"/>
                    <a:pt x="3104198" y="2717483"/>
                    <a:pt x="2804160" y="3238500"/>
                  </a:cubicBezTo>
                  <a:cubicBezTo>
                    <a:pt x="2203133" y="3238500"/>
                    <a:pt x="1535430" y="3238500"/>
                    <a:pt x="934403" y="3238500"/>
                  </a:cubicBezTo>
                  <a:cubicBezTo>
                    <a:pt x="633413" y="2717483"/>
                    <a:pt x="300038" y="2140268"/>
                    <a:pt x="0" y="1619250"/>
                  </a:cubicBezTo>
                  <a:cubicBezTo>
                    <a:pt x="300038" y="1098233"/>
                    <a:pt x="633413" y="521017"/>
                    <a:pt x="934403" y="0"/>
                  </a:cubicBezTo>
                  <a:cubicBezTo>
                    <a:pt x="1535430" y="0"/>
                    <a:pt x="2203133" y="0"/>
                    <a:pt x="2804160" y="0"/>
                  </a:cubicBezTo>
                  <a:close/>
                </a:path>
              </a:pathLst>
            </a:custGeom>
            <a:grpFill/>
            <a:ln w="9525" cap="flat">
              <a:solidFill>
                <a:srgbClr val="2B72AA"/>
              </a:solidFill>
              <a:prstDash val="solid"/>
              <a:miter/>
            </a:ln>
            <a:effectLst/>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2" name="CuadroTexto 2212">
            <a:extLst>
              <a:ext uri="{FF2B5EF4-FFF2-40B4-BE49-F238E27FC236}">
                <a16:creationId xmlns:a16="http://schemas.microsoft.com/office/drawing/2014/main" id="{75920185-B2DA-1A4F-DD65-57F36538DDF8}"/>
              </a:ext>
            </a:extLst>
          </p:cNvPr>
          <p:cNvSpPr txBox="1"/>
          <p:nvPr/>
        </p:nvSpPr>
        <p:spPr>
          <a:xfrm>
            <a:off x="9797660" y="-2081857"/>
            <a:ext cx="1886286" cy="147732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Calibri" panose="020F0502020204030204"/>
              </a:rPr>
              <a:t>CULTURE</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noProof="0" dirty="0">
                <a:solidFill>
                  <a:prstClr val="black"/>
                </a:solidFill>
                <a:latin typeface="Calibri" panose="020F0502020204030204"/>
              </a:rPr>
              <a:t>OF</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dirty="0">
                <a:ln>
                  <a:noFill/>
                </a:ln>
                <a:solidFill>
                  <a:prstClr val="black"/>
                </a:solidFill>
                <a:effectLst/>
                <a:uLnTx/>
                <a:uFillTx/>
                <a:latin typeface="Calibri" panose="020F0502020204030204"/>
              </a:rPr>
              <a:t>PSYCHOLOGICAL</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noProof="0" dirty="0">
                <a:solidFill>
                  <a:prstClr val="black"/>
                </a:solidFill>
                <a:latin typeface="Calibri" panose="020F0502020204030204"/>
              </a:rPr>
              <a:t>SAFETY</a:t>
            </a:r>
            <a:endParaRPr kumimoji="0" lang="en-US" b="1" i="0" u="none" strike="noStrike" kern="1200" cap="none" spc="0" normalizeH="0" baseline="0" noProof="0" dirty="0">
              <a:ln>
                <a:noFill/>
              </a:ln>
              <a:solidFill>
                <a:prstClr val="black"/>
              </a:solidFill>
              <a:effectLst/>
              <a:uLnTx/>
              <a:uFillTx/>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b="1" i="0" u="none" strike="noStrike" kern="1200" cap="none" spc="0" normalizeH="0" baseline="0" noProof="0" dirty="0">
              <a:ln>
                <a:noFill/>
              </a:ln>
              <a:solidFill>
                <a:prstClr val="black"/>
              </a:solidFill>
              <a:effectLst/>
              <a:uLnTx/>
              <a:uFillTx/>
              <a:latin typeface="Calibri" panose="020F0502020204030204"/>
            </a:endParaRPr>
          </a:p>
        </p:txBody>
      </p:sp>
      <p:grpSp>
        <p:nvGrpSpPr>
          <p:cNvPr id="13" name="Grupo 1877">
            <a:extLst>
              <a:ext uri="{FF2B5EF4-FFF2-40B4-BE49-F238E27FC236}">
                <a16:creationId xmlns:a16="http://schemas.microsoft.com/office/drawing/2014/main" id="{6F3B8523-070D-1F2D-1866-FB24DCA4421A}"/>
              </a:ext>
            </a:extLst>
          </p:cNvPr>
          <p:cNvGrpSpPr/>
          <p:nvPr/>
        </p:nvGrpSpPr>
        <p:grpSpPr>
          <a:xfrm>
            <a:off x="4584984" y="8886019"/>
            <a:ext cx="2946325" cy="2691508"/>
            <a:chOff x="1580220" y="3278027"/>
            <a:chExt cx="2326048" cy="2011680"/>
          </a:xfrm>
        </p:grpSpPr>
        <p:pic>
          <p:nvPicPr>
            <p:cNvPr id="583" name="Gráfico 1878">
              <a:extLst>
                <a:ext uri="{FF2B5EF4-FFF2-40B4-BE49-F238E27FC236}">
                  <a16:creationId xmlns:a16="http://schemas.microsoft.com/office/drawing/2014/main" id="{B0B9C348-F44D-41BC-58DF-966E0C03A2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80220" y="3278027"/>
              <a:ext cx="2326048" cy="2011680"/>
            </a:xfrm>
            <a:prstGeom prst="rect">
              <a:avLst/>
            </a:prstGeom>
          </p:spPr>
        </p:pic>
        <p:pic>
          <p:nvPicPr>
            <p:cNvPr id="584" name="Gráfico 1879">
              <a:extLst>
                <a:ext uri="{FF2B5EF4-FFF2-40B4-BE49-F238E27FC236}">
                  <a16:creationId xmlns:a16="http://schemas.microsoft.com/office/drawing/2014/main" id="{D4798EEF-531B-2E37-ACBD-0C88A55EEEA0}"/>
                </a:ext>
              </a:extLst>
            </p:cNvPr>
            <p:cNvPicPr>
              <a:picLocks noChangeAspect="1"/>
            </p:cNvPicPr>
            <p:nvPr/>
          </p:nvPicPr>
          <p:blipFill>
            <a:blip r:embed="rId3">
              <a:extLst>
                <a:ext uri="{96DAC541-7B7A-43D3-8B79-37D633B846F1}">
                  <asvg:svgBlip xmlns:asvg="http://schemas.microsoft.com/office/drawing/2016/SVG/main" r:embed="rId5"/>
                </a:ext>
              </a:extLst>
            </a:blip>
            <a:stretch>
              <a:fillRect/>
            </a:stretch>
          </p:blipFill>
          <p:spPr>
            <a:xfrm>
              <a:off x="1634054" y="3321643"/>
              <a:ext cx="2220319" cy="1920240"/>
            </a:xfrm>
            <a:prstGeom prst="rect">
              <a:avLst/>
            </a:prstGeom>
          </p:spPr>
        </p:pic>
      </p:grpSp>
      <p:grpSp>
        <p:nvGrpSpPr>
          <p:cNvPr id="14" name="Grupo 1880">
            <a:extLst>
              <a:ext uri="{FF2B5EF4-FFF2-40B4-BE49-F238E27FC236}">
                <a16:creationId xmlns:a16="http://schemas.microsoft.com/office/drawing/2014/main" id="{F093D6E2-4AE3-A262-6ED3-16FA124969D4}"/>
              </a:ext>
            </a:extLst>
          </p:cNvPr>
          <p:cNvGrpSpPr/>
          <p:nvPr/>
        </p:nvGrpSpPr>
        <p:grpSpPr>
          <a:xfrm>
            <a:off x="4730341" y="8991863"/>
            <a:ext cx="2697453" cy="2500161"/>
            <a:chOff x="1690509" y="3352193"/>
            <a:chExt cx="2129570" cy="1868664"/>
          </a:xfrm>
          <a:solidFill>
            <a:schemeClr val="accent4"/>
          </a:solidFill>
        </p:grpSpPr>
        <p:grpSp>
          <p:nvGrpSpPr>
            <p:cNvPr id="421" name="Grupo 1881">
              <a:extLst>
                <a:ext uri="{FF2B5EF4-FFF2-40B4-BE49-F238E27FC236}">
                  <a16:creationId xmlns:a16="http://schemas.microsoft.com/office/drawing/2014/main" id="{E6728B98-D538-F076-E434-CDFA04724193}"/>
                </a:ext>
              </a:extLst>
            </p:cNvPr>
            <p:cNvGrpSpPr/>
            <p:nvPr/>
          </p:nvGrpSpPr>
          <p:grpSpPr>
            <a:xfrm>
              <a:off x="1690509" y="3364799"/>
              <a:ext cx="2109854" cy="1828980"/>
              <a:chOff x="6964785" y="2744074"/>
              <a:chExt cx="4004309" cy="3468052"/>
            </a:xfrm>
            <a:grpFill/>
          </p:grpSpPr>
          <p:grpSp>
            <p:nvGrpSpPr>
              <p:cNvPr id="424" name="Gráfico 436">
                <a:extLst>
                  <a:ext uri="{FF2B5EF4-FFF2-40B4-BE49-F238E27FC236}">
                    <a16:creationId xmlns:a16="http://schemas.microsoft.com/office/drawing/2014/main" id="{2F2A9D24-7157-134C-95D1-44DBD4C8468A}"/>
                  </a:ext>
                </a:extLst>
              </p:cNvPr>
              <p:cNvGrpSpPr/>
              <p:nvPr/>
            </p:nvGrpSpPr>
            <p:grpSpPr>
              <a:xfrm>
                <a:off x="7965862" y="6096874"/>
                <a:ext cx="2001202" cy="115252"/>
                <a:chOff x="7965862" y="6096874"/>
                <a:chExt cx="2001202" cy="115252"/>
              </a:xfrm>
              <a:grpFill/>
            </p:grpSpPr>
            <p:sp>
              <p:nvSpPr>
                <p:cNvPr id="558" name="Forma libre: forma 2018">
                  <a:extLst>
                    <a:ext uri="{FF2B5EF4-FFF2-40B4-BE49-F238E27FC236}">
                      <a16:creationId xmlns:a16="http://schemas.microsoft.com/office/drawing/2014/main" id="{CAD92741-BDDE-8473-3BB9-44D674E43190}"/>
                    </a:ext>
                  </a:extLst>
                </p:cNvPr>
                <p:cNvSpPr/>
                <p:nvPr/>
              </p:nvSpPr>
              <p:spPr>
                <a:xfrm>
                  <a:off x="7965862" y="6096874"/>
                  <a:ext cx="2001202" cy="114300"/>
                </a:xfrm>
                <a:custGeom>
                  <a:avLst/>
                  <a:gdLst>
                    <a:gd name="connsiteX0" fmla="*/ 1935480 w 2001202"/>
                    <a:gd name="connsiteY0" fmla="*/ 0 h 114300"/>
                    <a:gd name="connsiteX1" fmla="*/ 2001203 w 2001202"/>
                    <a:gd name="connsiteY1" fmla="*/ 114300 h 114300"/>
                    <a:gd name="connsiteX2" fmla="*/ 0 w 2001202"/>
                    <a:gd name="connsiteY2" fmla="*/ 114300 h 114300"/>
                    <a:gd name="connsiteX3" fmla="*/ 65723 w 2001202"/>
                    <a:gd name="connsiteY3" fmla="*/ 0 h 114300"/>
                    <a:gd name="connsiteX4" fmla="*/ 1935480 w 2001202"/>
                    <a:gd name="connsiteY4" fmla="*/ 0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202" h="114300">
                      <a:moveTo>
                        <a:pt x="1935480" y="0"/>
                      </a:moveTo>
                      <a:cubicBezTo>
                        <a:pt x="1971675" y="62865"/>
                        <a:pt x="2001203" y="114300"/>
                        <a:pt x="2001203" y="114300"/>
                      </a:cubicBezTo>
                      <a:lnTo>
                        <a:pt x="0" y="114300"/>
                      </a:lnTo>
                      <a:cubicBezTo>
                        <a:pt x="0" y="114300"/>
                        <a:pt x="29527" y="62865"/>
                        <a:pt x="65723" y="0"/>
                      </a:cubicBezTo>
                      <a:cubicBezTo>
                        <a:pt x="65723" y="0"/>
                        <a:pt x="1935480" y="0"/>
                        <a:pt x="1935480" y="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59" name="Gráfico 436">
                  <a:extLst>
                    <a:ext uri="{FF2B5EF4-FFF2-40B4-BE49-F238E27FC236}">
                      <a16:creationId xmlns:a16="http://schemas.microsoft.com/office/drawing/2014/main" id="{E4916A81-09BA-11CE-48F8-F4F6793D1F57}"/>
                    </a:ext>
                  </a:extLst>
                </p:cNvPr>
                <p:cNvGrpSpPr/>
                <p:nvPr/>
              </p:nvGrpSpPr>
              <p:grpSpPr>
                <a:xfrm>
                  <a:off x="7965862" y="6096874"/>
                  <a:ext cx="2001202" cy="115252"/>
                  <a:chOff x="7965862" y="6096874"/>
                  <a:chExt cx="2001202" cy="115252"/>
                </a:xfrm>
                <a:grpFill/>
              </p:grpSpPr>
              <p:sp>
                <p:nvSpPr>
                  <p:cNvPr id="560" name="Forma libre: forma 2020">
                    <a:extLst>
                      <a:ext uri="{FF2B5EF4-FFF2-40B4-BE49-F238E27FC236}">
                        <a16:creationId xmlns:a16="http://schemas.microsoft.com/office/drawing/2014/main" id="{5F80B587-0D44-A237-8C4B-55C0DEE6FBBF}"/>
                      </a:ext>
                    </a:extLst>
                  </p:cNvPr>
                  <p:cNvSpPr/>
                  <p:nvPr/>
                </p:nvSpPr>
                <p:spPr>
                  <a:xfrm>
                    <a:off x="8031585" y="6096874"/>
                    <a:ext cx="1870709" cy="952"/>
                  </a:xfrm>
                  <a:custGeom>
                    <a:avLst/>
                    <a:gdLst>
                      <a:gd name="connsiteX0" fmla="*/ 0 w 1870709"/>
                      <a:gd name="connsiteY0" fmla="*/ 0 h 952"/>
                      <a:gd name="connsiteX1" fmla="*/ 1869757 w 1870709"/>
                      <a:gd name="connsiteY1" fmla="*/ 0 h 952"/>
                      <a:gd name="connsiteX2" fmla="*/ 1870710 w 1870709"/>
                      <a:gd name="connsiteY2" fmla="*/ 953 h 952"/>
                      <a:gd name="connsiteX3" fmla="*/ 0 w 1870709"/>
                      <a:gd name="connsiteY3" fmla="*/ 0 h 952"/>
                      <a:gd name="connsiteX4" fmla="*/ 0 w 1870709"/>
                      <a:gd name="connsiteY4" fmla="*/ 0 h 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709" h="952">
                        <a:moveTo>
                          <a:pt x="0" y="0"/>
                        </a:moveTo>
                        <a:lnTo>
                          <a:pt x="1869757" y="0"/>
                        </a:lnTo>
                        <a:cubicBezTo>
                          <a:pt x="1869757" y="0"/>
                          <a:pt x="1869757" y="953"/>
                          <a:pt x="1870710" y="953"/>
                        </a:cubicBezTo>
                        <a:lnTo>
                          <a:pt x="0" y="0"/>
                        </a:lnTo>
                        <a:cubicBezTo>
                          <a:pt x="0" y="953"/>
                          <a:pt x="0" y="0"/>
                          <a:pt x="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1" name="Forma libre: forma 2021">
                    <a:extLst>
                      <a:ext uri="{FF2B5EF4-FFF2-40B4-BE49-F238E27FC236}">
                        <a16:creationId xmlns:a16="http://schemas.microsoft.com/office/drawing/2014/main" id="{89B9754E-F488-1E3B-99E2-AA13294EA18A}"/>
                      </a:ext>
                    </a:extLst>
                  </p:cNvPr>
                  <p:cNvSpPr/>
                  <p:nvPr/>
                </p:nvSpPr>
                <p:spPr>
                  <a:xfrm>
                    <a:off x="8027774" y="6097826"/>
                    <a:ext cx="1875472" cy="3809"/>
                  </a:xfrm>
                  <a:custGeom>
                    <a:avLst/>
                    <a:gdLst>
                      <a:gd name="connsiteX0" fmla="*/ 2858 w 1875472"/>
                      <a:gd name="connsiteY0" fmla="*/ 0 h 3809"/>
                      <a:gd name="connsiteX1" fmla="*/ 1873567 w 1875472"/>
                      <a:gd name="connsiteY1" fmla="*/ 0 h 3809"/>
                      <a:gd name="connsiteX2" fmla="*/ 1875473 w 1875472"/>
                      <a:gd name="connsiteY2" fmla="*/ 3810 h 3809"/>
                      <a:gd name="connsiteX3" fmla="*/ 0 w 1875472"/>
                      <a:gd name="connsiteY3" fmla="*/ 3810 h 3809"/>
                      <a:gd name="connsiteX4" fmla="*/ 2858 w 1875472"/>
                      <a:gd name="connsiteY4" fmla="*/ 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472" h="3809">
                        <a:moveTo>
                          <a:pt x="2858" y="0"/>
                        </a:moveTo>
                        <a:lnTo>
                          <a:pt x="1873567" y="0"/>
                        </a:lnTo>
                        <a:cubicBezTo>
                          <a:pt x="1874520" y="953"/>
                          <a:pt x="1875473" y="2857"/>
                          <a:pt x="1875473" y="3810"/>
                        </a:cubicBezTo>
                        <a:lnTo>
                          <a:pt x="0" y="3810"/>
                        </a:lnTo>
                        <a:cubicBezTo>
                          <a:pt x="1905" y="2857"/>
                          <a:pt x="2858" y="953"/>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2" name="Forma libre: forma 2022">
                    <a:extLst>
                      <a:ext uri="{FF2B5EF4-FFF2-40B4-BE49-F238E27FC236}">
                        <a16:creationId xmlns:a16="http://schemas.microsoft.com/office/drawing/2014/main" id="{FD4A2C7C-5432-AE4F-95B4-5C0939F53A7B}"/>
                      </a:ext>
                    </a:extLst>
                  </p:cNvPr>
                  <p:cNvSpPr/>
                  <p:nvPr/>
                </p:nvSpPr>
                <p:spPr>
                  <a:xfrm>
                    <a:off x="8026822" y="6101636"/>
                    <a:ext cx="1879282" cy="3809"/>
                  </a:xfrm>
                  <a:custGeom>
                    <a:avLst/>
                    <a:gdLst>
                      <a:gd name="connsiteX0" fmla="*/ 1905 w 1879282"/>
                      <a:gd name="connsiteY0" fmla="*/ 0 h 3809"/>
                      <a:gd name="connsiteX1" fmla="*/ 1877378 w 1879282"/>
                      <a:gd name="connsiteY1" fmla="*/ 0 h 3809"/>
                      <a:gd name="connsiteX2" fmla="*/ 1879282 w 1879282"/>
                      <a:gd name="connsiteY2" fmla="*/ 3810 h 3809"/>
                      <a:gd name="connsiteX3" fmla="*/ 0 w 1879282"/>
                      <a:gd name="connsiteY3" fmla="*/ 3810 h 3809"/>
                      <a:gd name="connsiteX4" fmla="*/ 1905 w 1879282"/>
                      <a:gd name="connsiteY4" fmla="*/ 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282" h="3809">
                        <a:moveTo>
                          <a:pt x="1905" y="0"/>
                        </a:moveTo>
                        <a:lnTo>
                          <a:pt x="1877378" y="0"/>
                        </a:lnTo>
                        <a:cubicBezTo>
                          <a:pt x="1878330" y="953"/>
                          <a:pt x="1879282" y="2857"/>
                          <a:pt x="1879282" y="3810"/>
                        </a:cubicBezTo>
                        <a:lnTo>
                          <a:pt x="0" y="3810"/>
                        </a:lnTo>
                        <a:cubicBezTo>
                          <a:pt x="0" y="2857"/>
                          <a:pt x="952" y="1905"/>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3" name="Forma libre: forma 2023">
                    <a:extLst>
                      <a:ext uri="{FF2B5EF4-FFF2-40B4-BE49-F238E27FC236}">
                        <a16:creationId xmlns:a16="http://schemas.microsoft.com/office/drawing/2014/main" id="{2DDB7647-DB98-B43E-EF00-598E07AFC725}"/>
                      </a:ext>
                    </a:extLst>
                  </p:cNvPr>
                  <p:cNvSpPr/>
                  <p:nvPr/>
                </p:nvSpPr>
                <p:spPr>
                  <a:xfrm>
                    <a:off x="8024917" y="6106399"/>
                    <a:ext cx="1884045" cy="2857"/>
                  </a:xfrm>
                  <a:custGeom>
                    <a:avLst/>
                    <a:gdLst>
                      <a:gd name="connsiteX0" fmla="*/ 1905 w 1884045"/>
                      <a:gd name="connsiteY0" fmla="*/ 0 h 2857"/>
                      <a:gd name="connsiteX1" fmla="*/ 1882140 w 1884045"/>
                      <a:gd name="connsiteY1" fmla="*/ 0 h 2857"/>
                      <a:gd name="connsiteX2" fmla="*/ 1884045 w 1884045"/>
                      <a:gd name="connsiteY2" fmla="*/ 2857 h 2857"/>
                      <a:gd name="connsiteX3" fmla="*/ 0 w 1884045"/>
                      <a:gd name="connsiteY3" fmla="*/ 2857 h 2857"/>
                      <a:gd name="connsiteX4" fmla="*/ 1905 w 1884045"/>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4045" h="2857">
                        <a:moveTo>
                          <a:pt x="1905" y="0"/>
                        </a:moveTo>
                        <a:lnTo>
                          <a:pt x="1882140" y="0"/>
                        </a:lnTo>
                        <a:cubicBezTo>
                          <a:pt x="1883093" y="953"/>
                          <a:pt x="1883093" y="1905"/>
                          <a:pt x="1884045" y="2857"/>
                        </a:cubicBezTo>
                        <a:lnTo>
                          <a:pt x="0" y="2857"/>
                        </a:lnTo>
                        <a:cubicBezTo>
                          <a:pt x="0" y="1905"/>
                          <a:pt x="952"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4" name="Forma libre: forma 2024">
                    <a:extLst>
                      <a:ext uri="{FF2B5EF4-FFF2-40B4-BE49-F238E27FC236}">
                        <a16:creationId xmlns:a16="http://schemas.microsoft.com/office/drawing/2014/main" id="{08591E24-01E3-11F3-B66F-94EB9F06458D}"/>
                      </a:ext>
                    </a:extLst>
                  </p:cNvPr>
                  <p:cNvSpPr/>
                  <p:nvPr/>
                </p:nvSpPr>
                <p:spPr>
                  <a:xfrm>
                    <a:off x="8023012" y="6109256"/>
                    <a:ext cx="1887854" cy="2857"/>
                  </a:xfrm>
                  <a:custGeom>
                    <a:avLst/>
                    <a:gdLst>
                      <a:gd name="connsiteX0" fmla="*/ 1905 w 1887854"/>
                      <a:gd name="connsiteY0" fmla="*/ 0 h 2857"/>
                      <a:gd name="connsiteX1" fmla="*/ 1885950 w 1887854"/>
                      <a:gd name="connsiteY1" fmla="*/ 0 h 2857"/>
                      <a:gd name="connsiteX2" fmla="*/ 1887855 w 1887854"/>
                      <a:gd name="connsiteY2" fmla="*/ 2858 h 2857"/>
                      <a:gd name="connsiteX3" fmla="*/ 0 w 1887854"/>
                      <a:gd name="connsiteY3" fmla="*/ 2858 h 2857"/>
                      <a:gd name="connsiteX4" fmla="*/ 1905 w 1887854"/>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7854" h="2857">
                        <a:moveTo>
                          <a:pt x="1905" y="0"/>
                        </a:moveTo>
                        <a:lnTo>
                          <a:pt x="1885950" y="0"/>
                        </a:lnTo>
                        <a:cubicBezTo>
                          <a:pt x="1886903" y="953"/>
                          <a:pt x="1886903" y="1905"/>
                          <a:pt x="1887855" y="2858"/>
                        </a:cubicBezTo>
                        <a:lnTo>
                          <a:pt x="0" y="2858"/>
                        </a:lnTo>
                        <a:cubicBezTo>
                          <a:pt x="0" y="1905"/>
                          <a:pt x="952"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5" name="Forma libre: forma 2025">
                    <a:extLst>
                      <a:ext uri="{FF2B5EF4-FFF2-40B4-BE49-F238E27FC236}">
                        <a16:creationId xmlns:a16="http://schemas.microsoft.com/office/drawing/2014/main" id="{633E2B2E-B815-0404-559C-91CA19C24228}"/>
                      </a:ext>
                    </a:extLst>
                  </p:cNvPr>
                  <p:cNvSpPr/>
                  <p:nvPr/>
                </p:nvSpPr>
                <p:spPr>
                  <a:xfrm>
                    <a:off x="8021107" y="6112114"/>
                    <a:ext cx="1891664" cy="2857"/>
                  </a:xfrm>
                  <a:custGeom>
                    <a:avLst/>
                    <a:gdLst>
                      <a:gd name="connsiteX0" fmla="*/ 1905 w 1891664"/>
                      <a:gd name="connsiteY0" fmla="*/ 0 h 2857"/>
                      <a:gd name="connsiteX1" fmla="*/ 1889760 w 1891664"/>
                      <a:gd name="connsiteY1" fmla="*/ 0 h 2857"/>
                      <a:gd name="connsiteX2" fmla="*/ 1891665 w 1891664"/>
                      <a:gd name="connsiteY2" fmla="*/ 2857 h 2857"/>
                      <a:gd name="connsiteX3" fmla="*/ 0 w 1891664"/>
                      <a:gd name="connsiteY3" fmla="*/ 2857 h 2857"/>
                      <a:gd name="connsiteX4" fmla="*/ 1905 w 1891664"/>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1664" h="2857">
                        <a:moveTo>
                          <a:pt x="1905" y="0"/>
                        </a:moveTo>
                        <a:lnTo>
                          <a:pt x="1889760" y="0"/>
                        </a:lnTo>
                        <a:cubicBezTo>
                          <a:pt x="1890712" y="953"/>
                          <a:pt x="1890712" y="1905"/>
                          <a:pt x="1891665" y="2857"/>
                        </a:cubicBezTo>
                        <a:lnTo>
                          <a:pt x="0" y="2857"/>
                        </a:lnTo>
                        <a:cubicBezTo>
                          <a:pt x="0" y="2857"/>
                          <a:pt x="952"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6" name="Forma libre: forma 2026">
                    <a:extLst>
                      <a:ext uri="{FF2B5EF4-FFF2-40B4-BE49-F238E27FC236}">
                        <a16:creationId xmlns:a16="http://schemas.microsoft.com/office/drawing/2014/main" id="{12CBD6AD-30C8-FFA4-4FF3-CC34132EA6D1}"/>
                      </a:ext>
                    </a:extLst>
                  </p:cNvPr>
                  <p:cNvSpPr/>
                  <p:nvPr/>
                </p:nvSpPr>
                <p:spPr>
                  <a:xfrm>
                    <a:off x="8019202" y="6115924"/>
                    <a:ext cx="1895475" cy="2857"/>
                  </a:xfrm>
                  <a:custGeom>
                    <a:avLst/>
                    <a:gdLst>
                      <a:gd name="connsiteX0" fmla="*/ 1905 w 1895475"/>
                      <a:gd name="connsiteY0" fmla="*/ 0 h 2857"/>
                      <a:gd name="connsiteX1" fmla="*/ 1893570 w 1895475"/>
                      <a:gd name="connsiteY1" fmla="*/ 0 h 2857"/>
                      <a:gd name="connsiteX2" fmla="*/ 1895475 w 1895475"/>
                      <a:gd name="connsiteY2" fmla="*/ 2857 h 2857"/>
                      <a:gd name="connsiteX3" fmla="*/ 0 w 1895475"/>
                      <a:gd name="connsiteY3" fmla="*/ 2857 h 2857"/>
                      <a:gd name="connsiteX4" fmla="*/ 1905 w 1895475"/>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475" h="2857">
                        <a:moveTo>
                          <a:pt x="1905" y="0"/>
                        </a:moveTo>
                        <a:lnTo>
                          <a:pt x="1893570" y="0"/>
                        </a:lnTo>
                        <a:cubicBezTo>
                          <a:pt x="1894523" y="953"/>
                          <a:pt x="1894523" y="1905"/>
                          <a:pt x="1895475" y="2857"/>
                        </a:cubicBezTo>
                        <a:lnTo>
                          <a:pt x="0" y="2857"/>
                        </a:lnTo>
                        <a:cubicBezTo>
                          <a:pt x="953" y="1905"/>
                          <a:pt x="953"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7" name="Forma libre: forma 2027">
                    <a:extLst>
                      <a:ext uri="{FF2B5EF4-FFF2-40B4-BE49-F238E27FC236}">
                        <a16:creationId xmlns:a16="http://schemas.microsoft.com/office/drawing/2014/main" id="{95F4183C-7D84-4652-07D7-F31A324DCF68}"/>
                      </a:ext>
                    </a:extLst>
                  </p:cNvPr>
                  <p:cNvSpPr/>
                  <p:nvPr/>
                </p:nvSpPr>
                <p:spPr>
                  <a:xfrm>
                    <a:off x="8017297" y="6118781"/>
                    <a:ext cx="1898332" cy="2857"/>
                  </a:xfrm>
                  <a:custGeom>
                    <a:avLst/>
                    <a:gdLst>
                      <a:gd name="connsiteX0" fmla="*/ 1905 w 1898332"/>
                      <a:gd name="connsiteY0" fmla="*/ 0 h 2857"/>
                      <a:gd name="connsiteX1" fmla="*/ 1896428 w 1898332"/>
                      <a:gd name="connsiteY1" fmla="*/ 0 h 2857"/>
                      <a:gd name="connsiteX2" fmla="*/ 1898332 w 1898332"/>
                      <a:gd name="connsiteY2" fmla="*/ 2858 h 2857"/>
                      <a:gd name="connsiteX3" fmla="*/ 0 w 1898332"/>
                      <a:gd name="connsiteY3" fmla="*/ 2858 h 2857"/>
                      <a:gd name="connsiteX4" fmla="*/ 1905 w 1898332"/>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2" h="2857">
                        <a:moveTo>
                          <a:pt x="1905" y="0"/>
                        </a:moveTo>
                        <a:lnTo>
                          <a:pt x="1896428" y="0"/>
                        </a:lnTo>
                        <a:cubicBezTo>
                          <a:pt x="1897380" y="953"/>
                          <a:pt x="1897380" y="1905"/>
                          <a:pt x="1898332" y="2858"/>
                        </a:cubicBezTo>
                        <a:lnTo>
                          <a:pt x="0" y="2858"/>
                        </a:lnTo>
                        <a:cubicBezTo>
                          <a:pt x="952" y="1905"/>
                          <a:pt x="952"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8" name="Forma libre: forma 2028">
                    <a:extLst>
                      <a:ext uri="{FF2B5EF4-FFF2-40B4-BE49-F238E27FC236}">
                        <a16:creationId xmlns:a16="http://schemas.microsoft.com/office/drawing/2014/main" id="{7D32CC71-5AE4-2F9D-07E5-CB82F72FEE79}"/>
                      </a:ext>
                    </a:extLst>
                  </p:cNvPr>
                  <p:cNvSpPr/>
                  <p:nvPr/>
                </p:nvSpPr>
                <p:spPr>
                  <a:xfrm>
                    <a:off x="8015392" y="6121639"/>
                    <a:ext cx="1902142" cy="2857"/>
                  </a:xfrm>
                  <a:custGeom>
                    <a:avLst/>
                    <a:gdLst>
                      <a:gd name="connsiteX0" fmla="*/ 1905 w 1902142"/>
                      <a:gd name="connsiteY0" fmla="*/ 0 h 2857"/>
                      <a:gd name="connsiteX1" fmla="*/ 1900237 w 1902142"/>
                      <a:gd name="connsiteY1" fmla="*/ 0 h 2857"/>
                      <a:gd name="connsiteX2" fmla="*/ 1902143 w 1902142"/>
                      <a:gd name="connsiteY2" fmla="*/ 2857 h 2857"/>
                      <a:gd name="connsiteX3" fmla="*/ 0 w 1902142"/>
                      <a:gd name="connsiteY3" fmla="*/ 2857 h 2857"/>
                      <a:gd name="connsiteX4" fmla="*/ 1905 w 1902142"/>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2142" h="2857">
                        <a:moveTo>
                          <a:pt x="1905" y="0"/>
                        </a:moveTo>
                        <a:lnTo>
                          <a:pt x="1900237" y="0"/>
                        </a:lnTo>
                        <a:cubicBezTo>
                          <a:pt x="1901190" y="953"/>
                          <a:pt x="1901190" y="1905"/>
                          <a:pt x="1902143" y="2857"/>
                        </a:cubicBezTo>
                        <a:lnTo>
                          <a:pt x="0" y="2857"/>
                        </a:lnTo>
                        <a:cubicBezTo>
                          <a:pt x="952" y="1905"/>
                          <a:pt x="1905"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9" name="Forma libre: forma 2029">
                    <a:extLst>
                      <a:ext uri="{FF2B5EF4-FFF2-40B4-BE49-F238E27FC236}">
                        <a16:creationId xmlns:a16="http://schemas.microsoft.com/office/drawing/2014/main" id="{A8BFE539-D157-14FB-D7E4-ACAE2A00A70E}"/>
                      </a:ext>
                    </a:extLst>
                  </p:cNvPr>
                  <p:cNvSpPr/>
                  <p:nvPr/>
                </p:nvSpPr>
                <p:spPr>
                  <a:xfrm>
                    <a:off x="8014439" y="6124496"/>
                    <a:ext cx="1905000" cy="2857"/>
                  </a:xfrm>
                  <a:custGeom>
                    <a:avLst/>
                    <a:gdLst>
                      <a:gd name="connsiteX0" fmla="*/ 953 w 1905000"/>
                      <a:gd name="connsiteY0" fmla="*/ 0 h 2857"/>
                      <a:gd name="connsiteX1" fmla="*/ 1903095 w 1905000"/>
                      <a:gd name="connsiteY1" fmla="*/ 0 h 2857"/>
                      <a:gd name="connsiteX2" fmla="*/ 1905000 w 1905000"/>
                      <a:gd name="connsiteY2" fmla="*/ 2858 h 2857"/>
                      <a:gd name="connsiteX3" fmla="*/ 0 w 1905000"/>
                      <a:gd name="connsiteY3" fmla="*/ 2858 h 2857"/>
                      <a:gd name="connsiteX4" fmla="*/ 953 w 1905000"/>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0" h="2857">
                        <a:moveTo>
                          <a:pt x="953" y="0"/>
                        </a:moveTo>
                        <a:lnTo>
                          <a:pt x="1903095" y="0"/>
                        </a:lnTo>
                        <a:cubicBezTo>
                          <a:pt x="1904048" y="953"/>
                          <a:pt x="1904048" y="1905"/>
                          <a:pt x="1905000" y="2858"/>
                        </a:cubicBezTo>
                        <a:lnTo>
                          <a:pt x="0" y="2858"/>
                        </a:lnTo>
                        <a:cubicBezTo>
                          <a:pt x="0" y="1905"/>
                          <a:pt x="953" y="953"/>
                          <a:pt x="95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0" name="Forma libre: forma 2030">
                    <a:extLst>
                      <a:ext uri="{FF2B5EF4-FFF2-40B4-BE49-F238E27FC236}">
                        <a16:creationId xmlns:a16="http://schemas.microsoft.com/office/drawing/2014/main" id="{E5E7AF1F-3B14-4DD2-C765-1691AC78481E}"/>
                      </a:ext>
                    </a:extLst>
                  </p:cNvPr>
                  <p:cNvSpPr/>
                  <p:nvPr/>
                </p:nvSpPr>
                <p:spPr>
                  <a:xfrm>
                    <a:off x="8012535" y="6127354"/>
                    <a:ext cx="1908809" cy="2857"/>
                  </a:xfrm>
                  <a:custGeom>
                    <a:avLst/>
                    <a:gdLst>
                      <a:gd name="connsiteX0" fmla="*/ 1905 w 1908809"/>
                      <a:gd name="connsiteY0" fmla="*/ 0 h 2857"/>
                      <a:gd name="connsiteX1" fmla="*/ 1906905 w 1908809"/>
                      <a:gd name="connsiteY1" fmla="*/ 0 h 2857"/>
                      <a:gd name="connsiteX2" fmla="*/ 1908810 w 1908809"/>
                      <a:gd name="connsiteY2" fmla="*/ 2857 h 2857"/>
                      <a:gd name="connsiteX3" fmla="*/ 0 w 1908809"/>
                      <a:gd name="connsiteY3" fmla="*/ 2857 h 2857"/>
                      <a:gd name="connsiteX4" fmla="*/ 1905 w 1908809"/>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809" h="2857">
                        <a:moveTo>
                          <a:pt x="1905" y="0"/>
                        </a:moveTo>
                        <a:lnTo>
                          <a:pt x="1906905" y="0"/>
                        </a:lnTo>
                        <a:cubicBezTo>
                          <a:pt x="1907857" y="952"/>
                          <a:pt x="1907857" y="1905"/>
                          <a:pt x="1908810" y="2857"/>
                        </a:cubicBezTo>
                        <a:lnTo>
                          <a:pt x="0" y="2857"/>
                        </a:lnTo>
                        <a:cubicBezTo>
                          <a:pt x="952" y="1905"/>
                          <a:pt x="952" y="952"/>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1" name="Forma libre: forma 2031">
                    <a:extLst>
                      <a:ext uri="{FF2B5EF4-FFF2-40B4-BE49-F238E27FC236}">
                        <a16:creationId xmlns:a16="http://schemas.microsoft.com/office/drawing/2014/main" id="{459F54B8-2568-89AA-C8D1-0528BFFF9E1D}"/>
                      </a:ext>
                    </a:extLst>
                  </p:cNvPr>
                  <p:cNvSpPr/>
                  <p:nvPr/>
                </p:nvSpPr>
                <p:spPr>
                  <a:xfrm>
                    <a:off x="8010630" y="6130211"/>
                    <a:ext cx="1911667" cy="2857"/>
                  </a:xfrm>
                  <a:custGeom>
                    <a:avLst/>
                    <a:gdLst>
                      <a:gd name="connsiteX0" fmla="*/ 1905 w 1911667"/>
                      <a:gd name="connsiteY0" fmla="*/ 0 h 2857"/>
                      <a:gd name="connsiteX1" fmla="*/ 1909762 w 1911667"/>
                      <a:gd name="connsiteY1" fmla="*/ 0 h 2857"/>
                      <a:gd name="connsiteX2" fmla="*/ 1911668 w 1911667"/>
                      <a:gd name="connsiteY2" fmla="*/ 2857 h 2857"/>
                      <a:gd name="connsiteX3" fmla="*/ 0 w 1911667"/>
                      <a:gd name="connsiteY3" fmla="*/ 2857 h 2857"/>
                      <a:gd name="connsiteX4" fmla="*/ 1905 w 1911667"/>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667" h="2857">
                        <a:moveTo>
                          <a:pt x="1905" y="0"/>
                        </a:moveTo>
                        <a:lnTo>
                          <a:pt x="1909762" y="0"/>
                        </a:lnTo>
                        <a:cubicBezTo>
                          <a:pt x="1910715" y="953"/>
                          <a:pt x="1910715" y="1905"/>
                          <a:pt x="1911668" y="2857"/>
                        </a:cubicBezTo>
                        <a:lnTo>
                          <a:pt x="0" y="2857"/>
                        </a:lnTo>
                        <a:cubicBezTo>
                          <a:pt x="952" y="1905"/>
                          <a:pt x="952"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2" name="Forma libre: forma 2032">
                    <a:extLst>
                      <a:ext uri="{FF2B5EF4-FFF2-40B4-BE49-F238E27FC236}">
                        <a16:creationId xmlns:a16="http://schemas.microsoft.com/office/drawing/2014/main" id="{B19EF57C-3A5C-8AD1-0855-423DA95A3DC1}"/>
                      </a:ext>
                    </a:extLst>
                  </p:cNvPr>
                  <p:cNvSpPr/>
                  <p:nvPr/>
                </p:nvSpPr>
                <p:spPr>
                  <a:xfrm>
                    <a:off x="8008724" y="6133068"/>
                    <a:ext cx="1915477" cy="2857"/>
                  </a:xfrm>
                  <a:custGeom>
                    <a:avLst/>
                    <a:gdLst>
                      <a:gd name="connsiteX0" fmla="*/ 1905 w 1915477"/>
                      <a:gd name="connsiteY0" fmla="*/ 0 h 2857"/>
                      <a:gd name="connsiteX1" fmla="*/ 1913573 w 1915477"/>
                      <a:gd name="connsiteY1" fmla="*/ 0 h 2857"/>
                      <a:gd name="connsiteX2" fmla="*/ 1915478 w 1915477"/>
                      <a:gd name="connsiteY2" fmla="*/ 2858 h 2857"/>
                      <a:gd name="connsiteX3" fmla="*/ 0 w 1915477"/>
                      <a:gd name="connsiteY3" fmla="*/ 2858 h 2857"/>
                      <a:gd name="connsiteX4" fmla="*/ 1905 w 1915477"/>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5477" h="2857">
                        <a:moveTo>
                          <a:pt x="1905" y="0"/>
                        </a:moveTo>
                        <a:lnTo>
                          <a:pt x="1913573" y="0"/>
                        </a:lnTo>
                        <a:cubicBezTo>
                          <a:pt x="1914525" y="953"/>
                          <a:pt x="1914525" y="1905"/>
                          <a:pt x="1915478" y="2858"/>
                        </a:cubicBezTo>
                        <a:lnTo>
                          <a:pt x="0" y="2858"/>
                        </a:lnTo>
                        <a:cubicBezTo>
                          <a:pt x="952" y="1905"/>
                          <a:pt x="1905"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 name="Forma libre: forma 2033">
                    <a:extLst>
                      <a:ext uri="{FF2B5EF4-FFF2-40B4-BE49-F238E27FC236}">
                        <a16:creationId xmlns:a16="http://schemas.microsoft.com/office/drawing/2014/main" id="{D18B189E-F8D2-8E65-E93E-7E7FBA003AEA}"/>
                      </a:ext>
                    </a:extLst>
                  </p:cNvPr>
                  <p:cNvSpPr/>
                  <p:nvPr/>
                </p:nvSpPr>
                <p:spPr>
                  <a:xfrm>
                    <a:off x="8006820" y="6135926"/>
                    <a:ext cx="1919287" cy="2857"/>
                  </a:xfrm>
                  <a:custGeom>
                    <a:avLst/>
                    <a:gdLst>
                      <a:gd name="connsiteX0" fmla="*/ 1905 w 1919287"/>
                      <a:gd name="connsiteY0" fmla="*/ 0 h 2857"/>
                      <a:gd name="connsiteX1" fmla="*/ 1917383 w 1919287"/>
                      <a:gd name="connsiteY1" fmla="*/ 0 h 2857"/>
                      <a:gd name="connsiteX2" fmla="*/ 1919287 w 1919287"/>
                      <a:gd name="connsiteY2" fmla="*/ 2857 h 2857"/>
                      <a:gd name="connsiteX3" fmla="*/ 0 w 1919287"/>
                      <a:gd name="connsiteY3" fmla="*/ 2857 h 2857"/>
                      <a:gd name="connsiteX4" fmla="*/ 1905 w 1919287"/>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9287" h="2857">
                        <a:moveTo>
                          <a:pt x="1905" y="0"/>
                        </a:moveTo>
                        <a:lnTo>
                          <a:pt x="1917383" y="0"/>
                        </a:lnTo>
                        <a:cubicBezTo>
                          <a:pt x="1918335" y="953"/>
                          <a:pt x="1918335" y="1905"/>
                          <a:pt x="1919287" y="2857"/>
                        </a:cubicBezTo>
                        <a:lnTo>
                          <a:pt x="0" y="2857"/>
                        </a:lnTo>
                        <a:cubicBezTo>
                          <a:pt x="952" y="1905"/>
                          <a:pt x="1905"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 name="Forma libre: forma 2034">
                    <a:extLst>
                      <a:ext uri="{FF2B5EF4-FFF2-40B4-BE49-F238E27FC236}">
                        <a16:creationId xmlns:a16="http://schemas.microsoft.com/office/drawing/2014/main" id="{D8E9FC8B-36C0-E13A-D897-A0E84C001509}"/>
                      </a:ext>
                    </a:extLst>
                  </p:cNvPr>
                  <p:cNvSpPr/>
                  <p:nvPr/>
                </p:nvSpPr>
                <p:spPr>
                  <a:xfrm>
                    <a:off x="8004914" y="6139736"/>
                    <a:ext cx="1922145" cy="2857"/>
                  </a:xfrm>
                  <a:custGeom>
                    <a:avLst/>
                    <a:gdLst>
                      <a:gd name="connsiteX0" fmla="*/ 1905 w 1922145"/>
                      <a:gd name="connsiteY0" fmla="*/ 0 h 2857"/>
                      <a:gd name="connsiteX1" fmla="*/ 1920240 w 1922145"/>
                      <a:gd name="connsiteY1" fmla="*/ 0 h 2857"/>
                      <a:gd name="connsiteX2" fmla="*/ 1922145 w 1922145"/>
                      <a:gd name="connsiteY2" fmla="*/ 2857 h 2857"/>
                      <a:gd name="connsiteX3" fmla="*/ 0 w 1922145"/>
                      <a:gd name="connsiteY3" fmla="*/ 2857 h 2857"/>
                      <a:gd name="connsiteX4" fmla="*/ 1905 w 1922145"/>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2145" h="2857">
                        <a:moveTo>
                          <a:pt x="1905" y="0"/>
                        </a:moveTo>
                        <a:lnTo>
                          <a:pt x="1920240" y="0"/>
                        </a:lnTo>
                        <a:cubicBezTo>
                          <a:pt x="1921193" y="953"/>
                          <a:pt x="1921193" y="1905"/>
                          <a:pt x="1922145" y="2857"/>
                        </a:cubicBezTo>
                        <a:lnTo>
                          <a:pt x="0" y="2857"/>
                        </a:lnTo>
                        <a:cubicBezTo>
                          <a:pt x="953" y="1905"/>
                          <a:pt x="1905"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 name="Forma libre: forma 2035">
                    <a:extLst>
                      <a:ext uri="{FF2B5EF4-FFF2-40B4-BE49-F238E27FC236}">
                        <a16:creationId xmlns:a16="http://schemas.microsoft.com/office/drawing/2014/main" id="{B095F609-96C6-6D40-25D0-2F5169BCEBA4}"/>
                      </a:ext>
                    </a:extLst>
                  </p:cNvPr>
                  <p:cNvSpPr/>
                  <p:nvPr/>
                </p:nvSpPr>
                <p:spPr>
                  <a:xfrm>
                    <a:off x="8003010" y="6142593"/>
                    <a:ext cx="1925955" cy="3810"/>
                  </a:xfrm>
                  <a:custGeom>
                    <a:avLst/>
                    <a:gdLst>
                      <a:gd name="connsiteX0" fmla="*/ 1905 w 1925955"/>
                      <a:gd name="connsiteY0" fmla="*/ 0 h 3810"/>
                      <a:gd name="connsiteX1" fmla="*/ 1924050 w 1925955"/>
                      <a:gd name="connsiteY1" fmla="*/ 0 h 3810"/>
                      <a:gd name="connsiteX2" fmla="*/ 1925955 w 1925955"/>
                      <a:gd name="connsiteY2" fmla="*/ 3810 h 3810"/>
                      <a:gd name="connsiteX3" fmla="*/ 0 w 1925955"/>
                      <a:gd name="connsiteY3" fmla="*/ 3810 h 3810"/>
                      <a:gd name="connsiteX4" fmla="*/ 1905 w 1925955"/>
                      <a:gd name="connsiteY4" fmla="*/ 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955" h="3810">
                        <a:moveTo>
                          <a:pt x="1905" y="0"/>
                        </a:moveTo>
                        <a:lnTo>
                          <a:pt x="1924050" y="0"/>
                        </a:lnTo>
                        <a:cubicBezTo>
                          <a:pt x="1925003" y="953"/>
                          <a:pt x="1925003" y="2858"/>
                          <a:pt x="1925955" y="3810"/>
                        </a:cubicBezTo>
                        <a:lnTo>
                          <a:pt x="0" y="3810"/>
                        </a:lnTo>
                        <a:cubicBezTo>
                          <a:pt x="952" y="2858"/>
                          <a:pt x="1905"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6" name="Forma libre: forma 2036">
                    <a:extLst>
                      <a:ext uri="{FF2B5EF4-FFF2-40B4-BE49-F238E27FC236}">
                        <a16:creationId xmlns:a16="http://schemas.microsoft.com/office/drawing/2014/main" id="{4BA1E5DD-37FC-33F4-1504-99D451E162FE}"/>
                      </a:ext>
                    </a:extLst>
                  </p:cNvPr>
                  <p:cNvSpPr/>
                  <p:nvPr/>
                </p:nvSpPr>
                <p:spPr>
                  <a:xfrm>
                    <a:off x="8001105" y="6146404"/>
                    <a:ext cx="1930717" cy="3809"/>
                  </a:xfrm>
                  <a:custGeom>
                    <a:avLst/>
                    <a:gdLst>
                      <a:gd name="connsiteX0" fmla="*/ 1905 w 1930717"/>
                      <a:gd name="connsiteY0" fmla="*/ 0 h 3809"/>
                      <a:gd name="connsiteX1" fmla="*/ 1928812 w 1930717"/>
                      <a:gd name="connsiteY1" fmla="*/ 0 h 3809"/>
                      <a:gd name="connsiteX2" fmla="*/ 1930718 w 1930717"/>
                      <a:gd name="connsiteY2" fmla="*/ 3810 h 3809"/>
                      <a:gd name="connsiteX3" fmla="*/ 0 w 1930717"/>
                      <a:gd name="connsiteY3" fmla="*/ 3810 h 3809"/>
                      <a:gd name="connsiteX4" fmla="*/ 1905 w 1930717"/>
                      <a:gd name="connsiteY4" fmla="*/ 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0717" h="3809">
                        <a:moveTo>
                          <a:pt x="1905" y="0"/>
                        </a:moveTo>
                        <a:lnTo>
                          <a:pt x="1928812" y="0"/>
                        </a:lnTo>
                        <a:cubicBezTo>
                          <a:pt x="1929765" y="952"/>
                          <a:pt x="1930718" y="2857"/>
                          <a:pt x="1930718" y="3810"/>
                        </a:cubicBezTo>
                        <a:lnTo>
                          <a:pt x="0" y="3810"/>
                        </a:lnTo>
                        <a:cubicBezTo>
                          <a:pt x="952" y="2857"/>
                          <a:pt x="952" y="952"/>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7" name="Forma libre: forma 2037">
                    <a:extLst>
                      <a:ext uri="{FF2B5EF4-FFF2-40B4-BE49-F238E27FC236}">
                        <a16:creationId xmlns:a16="http://schemas.microsoft.com/office/drawing/2014/main" id="{6A5C7EBC-9742-34BB-41C1-122C537E725A}"/>
                      </a:ext>
                    </a:extLst>
                  </p:cNvPr>
                  <p:cNvSpPr/>
                  <p:nvPr/>
                </p:nvSpPr>
                <p:spPr>
                  <a:xfrm>
                    <a:off x="7998247" y="6150214"/>
                    <a:ext cx="1936432" cy="4762"/>
                  </a:xfrm>
                  <a:custGeom>
                    <a:avLst/>
                    <a:gdLst>
                      <a:gd name="connsiteX0" fmla="*/ 2858 w 1936432"/>
                      <a:gd name="connsiteY0" fmla="*/ 0 h 4762"/>
                      <a:gd name="connsiteX1" fmla="*/ 1933575 w 1936432"/>
                      <a:gd name="connsiteY1" fmla="*/ 0 h 4762"/>
                      <a:gd name="connsiteX2" fmla="*/ 1936432 w 1936432"/>
                      <a:gd name="connsiteY2" fmla="*/ 4763 h 4762"/>
                      <a:gd name="connsiteX3" fmla="*/ 0 w 1936432"/>
                      <a:gd name="connsiteY3" fmla="*/ 4763 h 4762"/>
                      <a:gd name="connsiteX4" fmla="*/ 2858 w 1936432"/>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6432" h="4762">
                        <a:moveTo>
                          <a:pt x="2858" y="0"/>
                        </a:moveTo>
                        <a:lnTo>
                          <a:pt x="1933575" y="0"/>
                        </a:lnTo>
                        <a:cubicBezTo>
                          <a:pt x="1934528" y="1905"/>
                          <a:pt x="1935480" y="2857"/>
                          <a:pt x="1936432" y="4763"/>
                        </a:cubicBezTo>
                        <a:lnTo>
                          <a:pt x="0" y="4763"/>
                        </a:lnTo>
                        <a:cubicBezTo>
                          <a:pt x="952" y="2857"/>
                          <a:pt x="1905" y="953"/>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8" name="Forma libre: forma 2038">
                    <a:extLst>
                      <a:ext uri="{FF2B5EF4-FFF2-40B4-BE49-F238E27FC236}">
                        <a16:creationId xmlns:a16="http://schemas.microsoft.com/office/drawing/2014/main" id="{CCC2609F-5092-B9AB-84EC-E0877527132A}"/>
                      </a:ext>
                    </a:extLst>
                  </p:cNvPr>
                  <p:cNvSpPr/>
                  <p:nvPr/>
                </p:nvSpPr>
                <p:spPr>
                  <a:xfrm>
                    <a:off x="7995389" y="6154024"/>
                    <a:ext cx="1942147" cy="4762"/>
                  </a:xfrm>
                  <a:custGeom>
                    <a:avLst/>
                    <a:gdLst>
                      <a:gd name="connsiteX0" fmla="*/ 2858 w 1942147"/>
                      <a:gd name="connsiteY0" fmla="*/ 0 h 4762"/>
                      <a:gd name="connsiteX1" fmla="*/ 1939290 w 1942147"/>
                      <a:gd name="connsiteY1" fmla="*/ 0 h 4762"/>
                      <a:gd name="connsiteX2" fmla="*/ 1942148 w 1942147"/>
                      <a:gd name="connsiteY2" fmla="*/ 4763 h 4762"/>
                      <a:gd name="connsiteX3" fmla="*/ 0 w 1942147"/>
                      <a:gd name="connsiteY3" fmla="*/ 4763 h 4762"/>
                      <a:gd name="connsiteX4" fmla="*/ 2858 w 1942147"/>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2147" h="4762">
                        <a:moveTo>
                          <a:pt x="2858" y="0"/>
                        </a:moveTo>
                        <a:lnTo>
                          <a:pt x="1939290" y="0"/>
                        </a:lnTo>
                        <a:cubicBezTo>
                          <a:pt x="1940243" y="1905"/>
                          <a:pt x="1941195" y="2857"/>
                          <a:pt x="1942148" y="4763"/>
                        </a:cubicBezTo>
                        <a:lnTo>
                          <a:pt x="0" y="4763"/>
                        </a:lnTo>
                        <a:cubicBezTo>
                          <a:pt x="953" y="3810"/>
                          <a:pt x="1905" y="1905"/>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9" name="Forma libre: forma 2039">
                    <a:extLst>
                      <a:ext uri="{FF2B5EF4-FFF2-40B4-BE49-F238E27FC236}">
                        <a16:creationId xmlns:a16="http://schemas.microsoft.com/office/drawing/2014/main" id="{9C2C58DF-B3EF-456E-B557-BA2D5BA2205F}"/>
                      </a:ext>
                    </a:extLst>
                  </p:cNvPr>
                  <p:cNvSpPr/>
                  <p:nvPr/>
                </p:nvSpPr>
                <p:spPr>
                  <a:xfrm>
                    <a:off x="7992532" y="6158786"/>
                    <a:ext cx="1946909" cy="4762"/>
                  </a:xfrm>
                  <a:custGeom>
                    <a:avLst/>
                    <a:gdLst>
                      <a:gd name="connsiteX0" fmla="*/ 2857 w 1946909"/>
                      <a:gd name="connsiteY0" fmla="*/ 0 h 4762"/>
                      <a:gd name="connsiteX1" fmla="*/ 1944053 w 1946909"/>
                      <a:gd name="connsiteY1" fmla="*/ 0 h 4762"/>
                      <a:gd name="connsiteX2" fmla="*/ 1946910 w 1946909"/>
                      <a:gd name="connsiteY2" fmla="*/ 4763 h 4762"/>
                      <a:gd name="connsiteX3" fmla="*/ 0 w 1946909"/>
                      <a:gd name="connsiteY3" fmla="*/ 4763 h 4762"/>
                      <a:gd name="connsiteX4" fmla="*/ 2857 w 1946909"/>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6909" h="4762">
                        <a:moveTo>
                          <a:pt x="2857" y="0"/>
                        </a:moveTo>
                        <a:lnTo>
                          <a:pt x="1944053" y="0"/>
                        </a:lnTo>
                        <a:cubicBezTo>
                          <a:pt x="1945005" y="1905"/>
                          <a:pt x="1945958" y="3810"/>
                          <a:pt x="1946910" y="4763"/>
                        </a:cubicBezTo>
                        <a:lnTo>
                          <a:pt x="0" y="4763"/>
                        </a:lnTo>
                        <a:cubicBezTo>
                          <a:pt x="952" y="3810"/>
                          <a:pt x="1905" y="1905"/>
                          <a:pt x="2857"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0" name="Forma libre: forma 2040">
                    <a:extLst>
                      <a:ext uri="{FF2B5EF4-FFF2-40B4-BE49-F238E27FC236}">
                        <a16:creationId xmlns:a16="http://schemas.microsoft.com/office/drawing/2014/main" id="{A2325ABA-5CFF-9296-BDCE-BB3DAE03DFAD}"/>
                      </a:ext>
                    </a:extLst>
                  </p:cNvPr>
                  <p:cNvSpPr/>
                  <p:nvPr/>
                </p:nvSpPr>
                <p:spPr>
                  <a:xfrm>
                    <a:off x="7988722" y="6164501"/>
                    <a:ext cx="1955482" cy="6667"/>
                  </a:xfrm>
                  <a:custGeom>
                    <a:avLst/>
                    <a:gdLst>
                      <a:gd name="connsiteX0" fmla="*/ 3810 w 1955482"/>
                      <a:gd name="connsiteY0" fmla="*/ 0 h 6667"/>
                      <a:gd name="connsiteX1" fmla="*/ 1951673 w 1955482"/>
                      <a:gd name="connsiteY1" fmla="*/ 0 h 6667"/>
                      <a:gd name="connsiteX2" fmla="*/ 1955482 w 1955482"/>
                      <a:gd name="connsiteY2" fmla="*/ 6667 h 6667"/>
                      <a:gd name="connsiteX3" fmla="*/ 0 w 1955482"/>
                      <a:gd name="connsiteY3" fmla="*/ 6667 h 6667"/>
                      <a:gd name="connsiteX4" fmla="*/ 3810 w 1955482"/>
                      <a:gd name="connsiteY4" fmla="*/ 0 h 6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5482" h="6667">
                        <a:moveTo>
                          <a:pt x="3810" y="0"/>
                        </a:moveTo>
                        <a:lnTo>
                          <a:pt x="1951673" y="0"/>
                        </a:lnTo>
                        <a:cubicBezTo>
                          <a:pt x="1952625" y="1905"/>
                          <a:pt x="1954530" y="4763"/>
                          <a:pt x="1955482" y="6667"/>
                        </a:cubicBezTo>
                        <a:lnTo>
                          <a:pt x="0" y="6667"/>
                        </a:lnTo>
                        <a:cubicBezTo>
                          <a:pt x="1905" y="3810"/>
                          <a:pt x="2858" y="1905"/>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1" name="Forma libre: forma 2041">
                    <a:extLst>
                      <a:ext uri="{FF2B5EF4-FFF2-40B4-BE49-F238E27FC236}">
                        <a16:creationId xmlns:a16="http://schemas.microsoft.com/office/drawing/2014/main" id="{8066F60D-5E0C-E256-9FE7-BD83F47F7256}"/>
                      </a:ext>
                    </a:extLst>
                  </p:cNvPr>
                  <p:cNvSpPr/>
                  <p:nvPr/>
                </p:nvSpPr>
                <p:spPr>
                  <a:xfrm>
                    <a:off x="7983960" y="6171168"/>
                    <a:ext cx="1965007" cy="8572"/>
                  </a:xfrm>
                  <a:custGeom>
                    <a:avLst/>
                    <a:gdLst>
                      <a:gd name="connsiteX0" fmla="*/ 4763 w 1965007"/>
                      <a:gd name="connsiteY0" fmla="*/ 0 h 8572"/>
                      <a:gd name="connsiteX1" fmla="*/ 1960245 w 1965007"/>
                      <a:gd name="connsiteY1" fmla="*/ 0 h 8572"/>
                      <a:gd name="connsiteX2" fmla="*/ 1965007 w 1965007"/>
                      <a:gd name="connsiteY2" fmla="*/ 8573 h 8572"/>
                      <a:gd name="connsiteX3" fmla="*/ 0 w 1965007"/>
                      <a:gd name="connsiteY3" fmla="*/ 8573 h 8572"/>
                      <a:gd name="connsiteX4" fmla="*/ 4763 w 1965007"/>
                      <a:gd name="connsiteY4" fmla="*/ 0 h 8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5007" h="8572">
                        <a:moveTo>
                          <a:pt x="4763" y="0"/>
                        </a:moveTo>
                        <a:lnTo>
                          <a:pt x="1960245" y="0"/>
                        </a:lnTo>
                        <a:cubicBezTo>
                          <a:pt x="1962150" y="2858"/>
                          <a:pt x="1964055" y="5715"/>
                          <a:pt x="1965007" y="8573"/>
                        </a:cubicBezTo>
                        <a:lnTo>
                          <a:pt x="0" y="8573"/>
                        </a:lnTo>
                        <a:cubicBezTo>
                          <a:pt x="1905" y="5715"/>
                          <a:pt x="2858" y="2858"/>
                          <a:pt x="476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2" name="Forma libre: forma 2042">
                    <a:extLst>
                      <a:ext uri="{FF2B5EF4-FFF2-40B4-BE49-F238E27FC236}">
                        <a16:creationId xmlns:a16="http://schemas.microsoft.com/office/drawing/2014/main" id="{65D3612F-30F2-AB53-7C20-1698E792FE02}"/>
                      </a:ext>
                    </a:extLst>
                  </p:cNvPr>
                  <p:cNvSpPr/>
                  <p:nvPr/>
                </p:nvSpPr>
                <p:spPr>
                  <a:xfrm>
                    <a:off x="7965862" y="6179741"/>
                    <a:ext cx="2001202" cy="32384"/>
                  </a:xfrm>
                  <a:custGeom>
                    <a:avLst/>
                    <a:gdLst>
                      <a:gd name="connsiteX0" fmla="*/ 18098 w 2001202"/>
                      <a:gd name="connsiteY0" fmla="*/ 0 h 32384"/>
                      <a:gd name="connsiteX1" fmla="*/ 1983105 w 2001202"/>
                      <a:gd name="connsiteY1" fmla="*/ 0 h 32384"/>
                      <a:gd name="connsiteX2" fmla="*/ 2001203 w 2001202"/>
                      <a:gd name="connsiteY2" fmla="*/ 32385 h 32384"/>
                      <a:gd name="connsiteX3" fmla="*/ 0 w 2001202"/>
                      <a:gd name="connsiteY3" fmla="*/ 32385 h 32384"/>
                      <a:gd name="connsiteX4" fmla="*/ 18098 w 2001202"/>
                      <a:gd name="connsiteY4" fmla="*/ 0 h 32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202" h="32384">
                        <a:moveTo>
                          <a:pt x="18098" y="0"/>
                        </a:moveTo>
                        <a:lnTo>
                          <a:pt x="1983105" y="0"/>
                        </a:lnTo>
                        <a:cubicBezTo>
                          <a:pt x="1994535" y="20002"/>
                          <a:pt x="2001203" y="32385"/>
                          <a:pt x="2001203" y="32385"/>
                        </a:cubicBezTo>
                        <a:lnTo>
                          <a:pt x="0" y="32385"/>
                        </a:lnTo>
                        <a:cubicBezTo>
                          <a:pt x="0" y="31432"/>
                          <a:pt x="6668" y="19050"/>
                          <a:pt x="1809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425" name="Gráfico 436">
                <a:extLst>
                  <a:ext uri="{FF2B5EF4-FFF2-40B4-BE49-F238E27FC236}">
                    <a16:creationId xmlns:a16="http://schemas.microsoft.com/office/drawing/2014/main" id="{B2DD250A-A063-8837-98F5-B7C0535F62A9}"/>
                  </a:ext>
                </a:extLst>
              </p:cNvPr>
              <p:cNvGrpSpPr/>
              <p:nvPr/>
            </p:nvGrpSpPr>
            <p:grpSpPr>
              <a:xfrm>
                <a:off x="9901342" y="4477624"/>
                <a:ext cx="1067752" cy="1733550"/>
                <a:chOff x="9901342" y="4477624"/>
                <a:chExt cx="1067752" cy="1733550"/>
              </a:xfrm>
              <a:grpFill/>
            </p:grpSpPr>
            <p:sp>
              <p:nvSpPr>
                <p:cNvPr id="533" name="Forma libre: forma 1993">
                  <a:extLst>
                    <a:ext uri="{FF2B5EF4-FFF2-40B4-BE49-F238E27FC236}">
                      <a16:creationId xmlns:a16="http://schemas.microsoft.com/office/drawing/2014/main" id="{5BD051F5-A887-DC8B-17EA-713C4CA4AF8B}"/>
                    </a:ext>
                  </a:extLst>
                </p:cNvPr>
                <p:cNvSpPr/>
                <p:nvPr/>
              </p:nvSpPr>
              <p:spPr>
                <a:xfrm>
                  <a:off x="9901342" y="4477624"/>
                  <a:ext cx="1067752" cy="1733550"/>
                </a:xfrm>
                <a:custGeom>
                  <a:avLst/>
                  <a:gdLst>
                    <a:gd name="connsiteX0" fmla="*/ 935355 w 1067752"/>
                    <a:gd name="connsiteY0" fmla="*/ 0 h 1733550"/>
                    <a:gd name="connsiteX1" fmla="*/ 1067753 w 1067752"/>
                    <a:gd name="connsiteY1" fmla="*/ 0 h 1733550"/>
                    <a:gd name="connsiteX2" fmla="*/ 65723 w 1067752"/>
                    <a:gd name="connsiteY2" fmla="*/ 1733550 h 1733550"/>
                    <a:gd name="connsiteX3" fmla="*/ 0 w 1067752"/>
                    <a:gd name="connsiteY3" fmla="*/ 1619250 h 1733550"/>
                    <a:gd name="connsiteX4" fmla="*/ 935355 w 1067752"/>
                    <a:gd name="connsiteY4" fmla="*/ 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752" h="1733550">
                      <a:moveTo>
                        <a:pt x="935355" y="0"/>
                      </a:moveTo>
                      <a:cubicBezTo>
                        <a:pt x="1008698" y="0"/>
                        <a:pt x="1067753" y="0"/>
                        <a:pt x="1067753" y="0"/>
                      </a:cubicBezTo>
                      <a:lnTo>
                        <a:pt x="65723" y="1733550"/>
                      </a:lnTo>
                      <a:cubicBezTo>
                        <a:pt x="65723" y="1733550"/>
                        <a:pt x="36195" y="1682115"/>
                        <a:pt x="0" y="1619250"/>
                      </a:cubicBezTo>
                      <a:cubicBezTo>
                        <a:pt x="0" y="1619250"/>
                        <a:pt x="935355" y="0"/>
                        <a:pt x="935355" y="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34" name="Gráfico 436">
                  <a:extLst>
                    <a:ext uri="{FF2B5EF4-FFF2-40B4-BE49-F238E27FC236}">
                      <a16:creationId xmlns:a16="http://schemas.microsoft.com/office/drawing/2014/main" id="{78E73FCD-6F1B-7411-2CBF-F9DB9AD17406}"/>
                    </a:ext>
                  </a:extLst>
                </p:cNvPr>
                <p:cNvGrpSpPr/>
                <p:nvPr/>
              </p:nvGrpSpPr>
              <p:grpSpPr>
                <a:xfrm>
                  <a:off x="9901342" y="4477624"/>
                  <a:ext cx="1067752" cy="1733550"/>
                  <a:chOff x="9901342" y="4477624"/>
                  <a:chExt cx="1067752" cy="1733550"/>
                </a:xfrm>
                <a:grpFill/>
              </p:grpSpPr>
              <p:sp>
                <p:nvSpPr>
                  <p:cNvPr id="535" name="Forma libre: forma 1995">
                    <a:extLst>
                      <a:ext uri="{FF2B5EF4-FFF2-40B4-BE49-F238E27FC236}">
                        <a16:creationId xmlns:a16="http://schemas.microsoft.com/office/drawing/2014/main" id="{4D3B4957-853B-D73A-AB3B-BAB20DEE5AF6}"/>
                      </a:ext>
                    </a:extLst>
                  </p:cNvPr>
                  <p:cNvSpPr/>
                  <p:nvPr/>
                </p:nvSpPr>
                <p:spPr>
                  <a:xfrm>
                    <a:off x="9901342" y="4477624"/>
                    <a:ext cx="944880" cy="1628775"/>
                  </a:xfrm>
                  <a:custGeom>
                    <a:avLst/>
                    <a:gdLst>
                      <a:gd name="connsiteX0" fmla="*/ 0 w 944880"/>
                      <a:gd name="connsiteY0" fmla="*/ 1619250 h 1628775"/>
                      <a:gd name="connsiteX1" fmla="*/ 934403 w 944880"/>
                      <a:gd name="connsiteY1" fmla="*/ 0 h 1628775"/>
                      <a:gd name="connsiteX2" fmla="*/ 944880 w 944880"/>
                      <a:gd name="connsiteY2" fmla="*/ 0 h 1628775"/>
                      <a:gd name="connsiteX3" fmla="*/ 4763 w 944880"/>
                      <a:gd name="connsiteY3" fmla="*/ 1628775 h 1628775"/>
                      <a:gd name="connsiteX4" fmla="*/ 0 w 944880"/>
                      <a:gd name="connsiteY4" fmla="*/ 1619250 h 1628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880" h="1628775">
                        <a:moveTo>
                          <a:pt x="0" y="1619250"/>
                        </a:moveTo>
                        <a:lnTo>
                          <a:pt x="934403" y="0"/>
                        </a:lnTo>
                        <a:cubicBezTo>
                          <a:pt x="938213" y="0"/>
                          <a:pt x="942023" y="0"/>
                          <a:pt x="944880" y="0"/>
                        </a:cubicBezTo>
                        <a:lnTo>
                          <a:pt x="4763" y="1628775"/>
                        </a:lnTo>
                        <a:cubicBezTo>
                          <a:pt x="3810" y="1625918"/>
                          <a:pt x="1905" y="1622107"/>
                          <a:pt x="0" y="161925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6" name="Forma libre: forma 1996">
                    <a:extLst>
                      <a:ext uri="{FF2B5EF4-FFF2-40B4-BE49-F238E27FC236}">
                        <a16:creationId xmlns:a16="http://schemas.microsoft.com/office/drawing/2014/main" id="{0D52180E-E3E2-3F19-330C-908DEF231817}"/>
                      </a:ext>
                    </a:extLst>
                  </p:cNvPr>
                  <p:cNvSpPr/>
                  <p:nvPr/>
                </p:nvSpPr>
                <p:spPr>
                  <a:xfrm>
                    <a:off x="9907057" y="4477624"/>
                    <a:ext cx="949642" cy="1637347"/>
                  </a:xfrm>
                  <a:custGeom>
                    <a:avLst/>
                    <a:gdLst>
                      <a:gd name="connsiteX0" fmla="*/ 0 w 949642"/>
                      <a:gd name="connsiteY0" fmla="*/ 1628775 h 1637347"/>
                      <a:gd name="connsiteX1" fmla="*/ 940118 w 949642"/>
                      <a:gd name="connsiteY1" fmla="*/ 0 h 1637347"/>
                      <a:gd name="connsiteX2" fmla="*/ 949643 w 949642"/>
                      <a:gd name="connsiteY2" fmla="*/ 0 h 1637347"/>
                      <a:gd name="connsiteX3" fmla="*/ 4763 w 949642"/>
                      <a:gd name="connsiteY3" fmla="*/ 1637348 h 1637347"/>
                      <a:gd name="connsiteX4" fmla="*/ 0 w 949642"/>
                      <a:gd name="connsiteY4" fmla="*/ 1628775 h 1637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642" h="1637347">
                        <a:moveTo>
                          <a:pt x="0" y="1628775"/>
                        </a:moveTo>
                        <a:lnTo>
                          <a:pt x="940118" y="0"/>
                        </a:lnTo>
                        <a:cubicBezTo>
                          <a:pt x="942975" y="0"/>
                          <a:pt x="946785" y="0"/>
                          <a:pt x="949643" y="0"/>
                        </a:cubicBezTo>
                        <a:lnTo>
                          <a:pt x="4763" y="1637348"/>
                        </a:lnTo>
                        <a:cubicBezTo>
                          <a:pt x="2858" y="1634490"/>
                          <a:pt x="953" y="1631632"/>
                          <a:pt x="0" y="162877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7" name="Forma libre: forma 1997">
                    <a:extLst>
                      <a:ext uri="{FF2B5EF4-FFF2-40B4-BE49-F238E27FC236}">
                        <a16:creationId xmlns:a16="http://schemas.microsoft.com/office/drawing/2014/main" id="{A47A111D-810F-9D5E-0506-3E18651D2636}"/>
                      </a:ext>
                    </a:extLst>
                  </p:cNvPr>
                  <p:cNvSpPr/>
                  <p:nvPr/>
                </p:nvSpPr>
                <p:spPr>
                  <a:xfrm>
                    <a:off x="9911819" y="4477624"/>
                    <a:ext cx="951547" cy="1642109"/>
                  </a:xfrm>
                  <a:custGeom>
                    <a:avLst/>
                    <a:gdLst>
                      <a:gd name="connsiteX0" fmla="*/ 0 w 951547"/>
                      <a:gd name="connsiteY0" fmla="*/ 1637348 h 1642109"/>
                      <a:gd name="connsiteX1" fmla="*/ 944880 w 951547"/>
                      <a:gd name="connsiteY1" fmla="*/ 0 h 1642109"/>
                      <a:gd name="connsiteX2" fmla="*/ 951547 w 951547"/>
                      <a:gd name="connsiteY2" fmla="*/ 0 h 1642109"/>
                      <a:gd name="connsiteX3" fmla="*/ 3810 w 951547"/>
                      <a:gd name="connsiteY3" fmla="*/ 1642110 h 1642109"/>
                      <a:gd name="connsiteX4" fmla="*/ 0 w 951547"/>
                      <a:gd name="connsiteY4" fmla="*/ 1637348 h 1642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547" h="1642109">
                        <a:moveTo>
                          <a:pt x="0" y="1637348"/>
                        </a:moveTo>
                        <a:lnTo>
                          <a:pt x="944880" y="0"/>
                        </a:lnTo>
                        <a:cubicBezTo>
                          <a:pt x="946785" y="0"/>
                          <a:pt x="948690" y="0"/>
                          <a:pt x="951547" y="0"/>
                        </a:cubicBezTo>
                        <a:lnTo>
                          <a:pt x="3810" y="1642110"/>
                        </a:lnTo>
                        <a:cubicBezTo>
                          <a:pt x="1905" y="1640205"/>
                          <a:pt x="953" y="1638300"/>
                          <a:pt x="0" y="163734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8" name="Forma libre: forma 1998">
                    <a:extLst>
                      <a:ext uri="{FF2B5EF4-FFF2-40B4-BE49-F238E27FC236}">
                        <a16:creationId xmlns:a16="http://schemas.microsoft.com/office/drawing/2014/main" id="{E2786EA3-E353-C12C-8198-2E57D1D93254}"/>
                      </a:ext>
                    </a:extLst>
                  </p:cNvPr>
                  <p:cNvSpPr/>
                  <p:nvPr/>
                </p:nvSpPr>
                <p:spPr>
                  <a:xfrm>
                    <a:off x="9914677" y="4477624"/>
                    <a:ext cx="953452" cy="1646872"/>
                  </a:xfrm>
                  <a:custGeom>
                    <a:avLst/>
                    <a:gdLst>
                      <a:gd name="connsiteX0" fmla="*/ 0 w 953452"/>
                      <a:gd name="connsiteY0" fmla="*/ 1642110 h 1646872"/>
                      <a:gd name="connsiteX1" fmla="*/ 947738 w 953452"/>
                      <a:gd name="connsiteY1" fmla="*/ 0 h 1646872"/>
                      <a:gd name="connsiteX2" fmla="*/ 953452 w 953452"/>
                      <a:gd name="connsiteY2" fmla="*/ 0 h 1646872"/>
                      <a:gd name="connsiteX3" fmla="*/ 2857 w 953452"/>
                      <a:gd name="connsiteY3" fmla="*/ 1646873 h 1646872"/>
                      <a:gd name="connsiteX4" fmla="*/ 0 w 953452"/>
                      <a:gd name="connsiteY4" fmla="*/ 1642110 h 1646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452" h="1646872">
                        <a:moveTo>
                          <a:pt x="0" y="1642110"/>
                        </a:moveTo>
                        <a:lnTo>
                          <a:pt x="947738" y="0"/>
                        </a:lnTo>
                        <a:cubicBezTo>
                          <a:pt x="949642" y="0"/>
                          <a:pt x="951547" y="0"/>
                          <a:pt x="953452" y="0"/>
                        </a:cubicBezTo>
                        <a:lnTo>
                          <a:pt x="2857" y="1646873"/>
                        </a:lnTo>
                        <a:cubicBezTo>
                          <a:pt x="1905" y="1645920"/>
                          <a:pt x="952" y="1644015"/>
                          <a:pt x="0" y="16421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9" name="Forma libre: forma 1999">
                    <a:extLst>
                      <a:ext uri="{FF2B5EF4-FFF2-40B4-BE49-F238E27FC236}">
                        <a16:creationId xmlns:a16="http://schemas.microsoft.com/office/drawing/2014/main" id="{C13EAC88-1230-B8BE-CE81-E853FBA68398}"/>
                      </a:ext>
                    </a:extLst>
                  </p:cNvPr>
                  <p:cNvSpPr/>
                  <p:nvPr/>
                </p:nvSpPr>
                <p:spPr>
                  <a:xfrm>
                    <a:off x="9917535" y="4477624"/>
                    <a:ext cx="955357" cy="1651634"/>
                  </a:xfrm>
                  <a:custGeom>
                    <a:avLst/>
                    <a:gdLst>
                      <a:gd name="connsiteX0" fmla="*/ 0 w 955357"/>
                      <a:gd name="connsiteY0" fmla="*/ 1646873 h 1651634"/>
                      <a:gd name="connsiteX1" fmla="*/ 950595 w 955357"/>
                      <a:gd name="connsiteY1" fmla="*/ 0 h 1651634"/>
                      <a:gd name="connsiteX2" fmla="*/ 955357 w 955357"/>
                      <a:gd name="connsiteY2" fmla="*/ 0 h 1651634"/>
                      <a:gd name="connsiteX3" fmla="*/ 1905 w 955357"/>
                      <a:gd name="connsiteY3" fmla="*/ 1651635 h 1651634"/>
                      <a:gd name="connsiteX4" fmla="*/ 0 w 955357"/>
                      <a:gd name="connsiteY4" fmla="*/ 1646873 h 1651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5357" h="1651634">
                        <a:moveTo>
                          <a:pt x="0" y="1646873"/>
                        </a:moveTo>
                        <a:lnTo>
                          <a:pt x="950595" y="0"/>
                        </a:lnTo>
                        <a:cubicBezTo>
                          <a:pt x="952500" y="0"/>
                          <a:pt x="953453" y="0"/>
                          <a:pt x="955357" y="0"/>
                        </a:cubicBezTo>
                        <a:lnTo>
                          <a:pt x="1905" y="1651635"/>
                        </a:lnTo>
                        <a:cubicBezTo>
                          <a:pt x="1905" y="1649730"/>
                          <a:pt x="953" y="1648778"/>
                          <a:pt x="0" y="164687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0" name="Forma libre: forma 2000">
                    <a:extLst>
                      <a:ext uri="{FF2B5EF4-FFF2-40B4-BE49-F238E27FC236}">
                        <a16:creationId xmlns:a16="http://schemas.microsoft.com/office/drawing/2014/main" id="{EBD742EB-0894-3AD1-4F8D-6EEFD13C19C0}"/>
                      </a:ext>
                    </a:extLst>
                  </p:cNvPr>
                  <p:cNvSpPr/>
                  <p:nvPr/>
                </p:nvSpPr>
                <p:spPr>
                  <a:xfrm>
                    <a:off x="9919440" y="4477624"/>
                    <a:ext cx="958214" cy="1655444"/>
                  </a:xfrm>
                  <a:custGeom>
                    <a:avLst/>
                    <a:gdLst>
                      <a:gd name="connsiteX0" fmla="*/ 0 w 958214"/>
                      <a:gd name="connsiteY0" fmla="*/ 1651635 h 1655444"/>
                      <a:gd name="connsiteX1" fmla="*/ 953452 w 958214"/>
                      <a:gd name="connsiteY1" fmla="*/ 0 h 1655444"/>
                      <a:gd name="connsiteX2" fmla="*/ 958215 w 958214"/>
                      <a:gd name="connsiteY2" fmla="*/ 0 h 1655444"/>
                      <a:gd name="connsiteX3" fmla="*/ 2857 w 958214"/>
                      <a:gd name="connsiteY3" fmla="*/ 1655445 h 1655444"/>
                      <a:gd name="connsiteX4" fmla="*/ 0 w 958214"/>
                      <a:gd name="connsiteY4" fmla="*/ 1651635 h 1655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214" h="1655444">
                        <a:moveTo>
                          <a:pt x="0" y="1651635"/>
                        </a:moveTo>
                        <a:lnTo>
                          <a:pt x="953452" y="0"/>
                        </a:lnTo>
                        <a:cubicBezTo>
                          <a:pt x="955357" y="0"/>
                          <a:pt x="956310" y="0"/>
                          <a:pt x="958215" y="0"/>
                        </a:cubicBezTo>
                        <a:lnTo>
                          <a:pt x="2857" y="1655445"/>
                        </a:lnTo>
                        <a:cubicBezTo>
                          <a:pt x="1905" y="1653540"/>
                          <a:pt x="952" y="1652588"/>
                          <a:pt x="0" y="165163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1" name="Forma libre: forma 2001">
                    <a:extLst>
                      <a:ext uri="{FF2B5EF4-FFF2-40B4-BE49-F238E27FC236}">
                        <a16:creationId xmlns:a16="http://schemas.microsoft.com/office/drawing/2014/main" id="{5AB51579-6116-525D-61BE-B3ADAFFD1F51}"/>
                      </a:ext>
                    </a:extLst>
                  </p:cNvPr>
                  <p:cNvSpPr/>
                  <p:nvPr/>
                </p:nvSpPr>
                <p:spPr>
                  <a:xfrm>
                    <a:off x="9922297" y="4477624"/>
                    <a:ext cx="960119" cy="1659255"/>
                  </a:xfrm>
                  <a:custGeom>
                    <a:avLst/>
                    <a:gdLst>
                      <a:gd name="connsiteX0" fmla="*/ 0 w 960119"/>
                      <a:gd name="connsiteY0" fmla="*/ 1655445 h 1659255"/>
                      <a:gd name="connsiteX1" fmla="*/ 955357 w 960119"/>
                      <a:gd name="connsiteY1" fmla="*/ 0 h 1659255"/>
                      <a:gd name="connsiteX2" fmla="*/ 960120 w 960119"/>
                      <a:gd name="connsiteY2" fmla="*/ 0 h 1659255"/>
                      <a:gd name="connsiteX3" fmla="*/ 1905 w 960119"/>
                      <a:gd name="connsiteY3" fmla="*/ 1659255 h 1659255"/>
                      <a:gd name="connsiteX4" fmla="*/ 0 w 960119"/>
                      <a:gd name="connsiteY4" fmla="*/ 1655445 h 1659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119" h="1659255">
                        <a:moveTo>
                          <a:pt x="0" y="1655445"/>
                        </a:moveTo>
                        <a:lnTo>
                          <a:pt x="955357" y="0"/>
                        </a:lnTo>
                        <a:cubicBezTo>
                          <a:pt x="957263" y="0"/>
                          <a:pt x="958215" y="0"/>
                          <a:pt x="960120" y="0"/>
                        </a:cubicBezTo>
                        <a:lnTo>
                          <a:pt x="1905" y="1659255"/>
                        </a:lnTo>
                        <a:cubicBezTo>
                          <a:pt x="953" y="1657350"/>
                          <a:pt x="953" y="1656398"/>
                          <a:pt x="0" y="165544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2" name="Forma libre: forma 2002">
                    <a:extLst>
                      <a:ext uri="{FF2B5EF4-FFF2-40B4-BE49-F238E27FC236}">
                        <a16:creationId xmlns:a16="http://schemas.microsoft.com/office/drawing/2014/main" id="{51C2A3F5-67C5-31C0-F21B-1C2E3BFBACD4}"/>
                      </a:ext>
                    </a:extLst>
                  </p:cNvPr>
                  <p:cNvSpPr/>
                  <p:nvPr/>
                </p:nvSpPr>
                <p:spPr>
                  <a:xfrm>
                    <a:off x="9924202" y="4477624"/>
                    <a:ext cx="962025" cy="1663065"/>
                  </a:xfrm>
                  <a:custGeom>
                    <a:avLst/>
                    <a:gdLst>
                      <a:gd name="connsiteX0" fmla="*/ 0 w 962025"/>
                      <a:gd name="connsiteY0" fmla="*/ 1659255 h 1663065"/>
                      <a:gd name="connsiteX1" fmla="*/ 958215 w 962025"/>
                      <a:gd name="connsiteY1" fmla="*/ 0 h 1663065"/>
                      <a:gd name="connsiteX2" fmla="*/ 962025 w 962025"/>
                      <a:gd name="connsiteY2" fmla="*/ 0 h 1663065"/>
                      <a:gd name="connsiteX3" fmla="*/ 1905 w 962025"/>
                      <a:gd name="connsiteY3" fmla="*/ 1663065 h 1663065"/>
                      <a:gd name="connsiteX4" fmla="*/ 0 w 962025"/>
                      <a:gd name="connsiteY4" fmla="*/ 1659255 h 1663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1663065">
                        <a:moveTo>
                          <a:pt x="0" y="1659255"/>
                        </a:moveTo>
                        <a:lnTo>
                          <a:pt x="958215" y="0"/>
                        </a:lnTo>
                        <a:cubicBezTo>
                          <a:pt x="960120" y="0"/>
                          <a:pt x="961072" y="0"/>
                          <a:pt x="962025" y="0"/>
                        </a:cubicBezTo>
                        <a:lnTo>
                          <a:pt x="1905" y="1663065"/>
                        </a:lnTo>
                        <a:cubicBezTo>
                          <a:pt x="1905" y="1661160"/>
                          <a:pt x="952" y="1660207"/>
                          <a:pt x="0" y="165925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3" name="Forma libre: forma 2003">
                    <a:extLst>
                      <a:ext uri="{FF2B5EF4-FFF2-40B4-BE49-F238E27FC236}">
                        <a16:creationId xmlns:a16="http://schemas.microsoft.com/office/drawing/2014/main" id="{B669A0A8-A827-FC91-E6AC-A0431394C488}"/>
                      </a:ext>
                    </a:extLst>
                  </p:cNvPr>
                  <p:cNvSpPr/>
                  <p:nvPr/>
                </p:nvSpPr>
                <p:spPr>
                  <a:xfrm>
                    <a:off x="9926107" y="4477624"/>
                    <a:ext cx="964882" cy="1666875"/>
                  </a:xfrm>
                  <a:custGeom>
                    <a:avLst/>
                    <a:gdLst>
                      <a:gd name="connsiteX0" fmla="*/ 0 w 964882"/>
                      <a:gd name="connsiteY0" fmla="*/ 1663065 h 1666875"/>
                      <a:gd name="connsiteX1" fmla="*/ 960120 w 964882"/>
                      <a:gd name="connsiteY1" fmla="*/ 0 h 1666875"/>
                      <a:gd name="connsiteX2" fmla="*/ 964883 w 964882"/>
                      <a:gd name="connsiteY2" fmla="*/ 0 h 1666875"/>
                      <a:gd name="connsiteX3" fmla="*/ 2858 w 964882"/>
                      <a:gd name="connsiteY3" fmla="*/ 1666875 h 1666875"/>
                      <a:gd name="connsiteX4" fmla="*/ 0 w 964882"/>
                      <a:gd name="connsiteY4" fmla="*/ 1663065 h 166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882" h="1666875">
                        <a:moveTo>
                          <a:pt x="0" y="1663065"/>
                        </a:moveTo>
                        <a:lnTo>
                          <a:pt x="960120" y="0"/>
                        </a:lnTo>
                        <a:cubicBezTo>
                          <a:pt x="962025" y="0"/>
                          <a:pt x="962978" y="0"/>
                          <a:pt x="964883" y="0"/>
                        </a:cubicBezTo>
                        <a:lnTo>
                          <a:pt x="2858" y="1666875"/>
                        </a:lnTo>
                        <a:cubicBezTo>
                          <a:pt x="1905" y="1664970"/>
                          <a:pt x="953" y="1664018"/>
                          <a:pt x="0" y="166306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4" name="Forma libre: forma 2004">
                    <a:extLst>
                      <a:ext uri="{FF2B5EF4-FFF2-40B4-BE49-F238E27FC236}">
                        <a16:creationId xmlns:a16="http://schemas.microsoft.com/office/drawing/2014/main" id="{247E38AD-9D6F-7CA0-4F5C-6457C41FBF47}"/>
                      </a:ext>
                    </a:extLst>
                  </p:cNvPr>
                  <p:cNvSpPr/>
                  <p:nvPr/>
                </p:nvSpPr>
                <p:spPr>
                  <a:xfrm>
                    <a:off x="9928965" y="4477624"/>
                    <a:ext cx="965834" cy="1669732"/>
                  </a:xfrm>
                  <a:custGeom>
                    <a:avLst/>
                    <a:gdLst>
                      <a:gd name="connsiteX0" fmla="*/ 0 w 965834"/>
                      <a:gd name="connsiteY0" fmla="*/ 1666875 h 1669732"/>
                      <a:gd name="connsiteX1" fmla="*/ 962025 w 965834"/>
                      <a:gd name="connsiteY1" fmla="*/ 0 h 1669732"/>
                      <a:gd name="connsiteX2" fmla="*/ 965835 w 965834"/>
                      <a:gd name="connsiteY2" fmla="*/ 0 h 1669732"/>
                      <a:gd name="connsiteX3" fmla="*/ 1905 w 965834"/>
                      <a:gd name="connsiteY3" fmla="*/ 1669732 h 1669732"/>
                      <a:gd name="connsiteX4" fmla="*/ 0 w 965834"/>
                      <a:gd name="connsiteY4" fmla="*/ 1666875 h 1669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5834" h="1669732">
                        <a:moveTo>
                          <a:pt x="0" y="1666875"/>
                        </a:moveTo>
                        <a:lnTo>
                          <a:pt x="962025" y="0"/>
                        </a:lnTo>
                        <a:cubicBezTo>
                          <a:pt x="963930" y="0"/>
                          <a:pt x="964882" y="0"/>
                          <a:pt x="965835" y="0"/>
                        </a:cubicBezTo>
                        <a:lnTo>
                          <a:pt x="1905" y="1669732"/>
                        </a:lnTo>
                        <a:cubicBezTo>
                          <a:pt x="952" y="1668780"/>
                          <a:pt x="0" y="1667828"/>
                          <a:pt x="0" y="166687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5" name="Forma libre: forma 2005">
                    <a:extLst>
                      <a:ext uri="{FF2B5EF4-FFF2-40B4-BE49-F238E27FC236}">
                        <a16:creationId xmlns:a16="http://schemas.microsoft.com/office/drawing/2014/main" id="{B56AF28F-5D80-BDDE-A2FB-396F46B12D05}"/>
                      </a:ext>
                    </a:extLst>
                  </p:cNvPr>
                  <p:cNvSpPr/>
                  <p:nvPr/>
                </p:nvSpPr>
                <p:spPr>
                  <a:xfrm>
                    <a:off x="9930869" y="4477624"/>
                    <a:ext cx="968692" cy="1673542"/>
                  </a:xfrm>
                  <a:custGeom>
                    <a:avLst/>
                    <a:gdLst>
                      <a:gd name="connsiteX0" fmla="*/ 0 w 968692"/>
                      <a:gd name="connsiteY0" fmla="*/ 1669732 h 1673542"/>
                      <a:gd name="connsiteX1" fmla="*/ 963930 w 968692"/>
                      <a:gd name="connsiteY1" fmla="*/ 0 h 1673542"/>
                      <a:gd name="connsiteX2" fmla="*/ 968693 w 968692"/>
                      <a:gd name="connsiteY2" fmla="*/ 0 h 1673542"/>
                      <a:gd name="connsiteX3" fmla="*/ 1905 w 968692"/>
                      <a:gd name="connsiteY3" fmla="*/ 1673543 h 1673542"/>
                      <a:gd name="connsiteX4" fmla="*/ 0 w 968692"/>
                      <a:gd name="connsiteY4" fmla="*/ 1669732 h 1673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692" h="1673542">
                        <a:moveTo>
                          <a:pt x="0" y="1669732"/>
                        </a:moveTo>
                        <a:lnTo>
                          <a:pt x="963930" y="0"/>
                        </a:lnTo>
                        <a:cubicBezTo>
                          <a:pt x="965835" y="0"/>
                          <a:pt x="966788" y="0"/>
                          <a:pt x="968693" y="0"/>
                        </a:cubicBezTo>
                        <a:lnTo>
                          <a:pt x="1905" y="1673543"/>
                        </a:lnTo>
                        <a:cubicBezTo>
                          <a:pt x="953" y="1672590"/>
                          <a:pt x="953" y="1671638"/>
                          <a:pt x="0" y="1669732"/>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6" name="Forma libre: forma 2006">
                    <a:extLst>
                      <a:ext uri="{FF2B5EF4-FFF2-40B4-BE49-F238E27FC236}">
                        <a16:creationId xmlns:a16="http://schemas.microsoft.com/office/drawing/2014/main" id="{34744651-5639-368C-3947-C1BB0A799143}"/>
                      </a:ext>
                    </a:extLst>
                  </p:cNvPr>
                  <p:cNvSpPr/>
                  <p:nvPr/>
                </p:nvSpPr>
                <p:spPr>
                  <a:xfrm>
                    <a:off x="9932775" y="4477624"/>
                    <a:ext cx="971550" cy="1677352"/>
                  </a:xfrm>
                  <a:custGeom>
                    <a:avLst/>
                    <a:gdLst>
                      <a:gd name="connsiteX0" fmla="*/ 0 w 971550"/>
                      <a:gd name="connsiteY0" fmla="*/ 1673543 h 1677352"/>
                      <a:gd name="connsiteX1" fmla="*/ 966788 w 971550"/>
                      <a:gd name="connsiteY1" fmla="*/ 0 h 1677352"/>
                      <a:gd name="connsiteX2" fmla="*/ 971550 w 971550"/>
                      <a:gd name="connsiteY2" fmla="*/ 0 h 1677352"/>
                      <a:gd name="connsiteX3" fmla="*/ 1905 w 971550"/>
                      <a:gd name="connsiteY3" fmla="*/ 1677353 h 1677352"/>
                      <a:gd name="connsiteX4" fmla="*/ 0 w 971550"/>
                      <a:gd name="connsiteY4" fmla="*/ 1673543 h 16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50" h="1677352">
                        <a:moveTo>
                          <a:pt x="0" y="1673543"/>
                        </a:moveTo>
                        <a:lnTo>
                          <a:pt x="966788" y="0"/>
                        </a:lnTo>
                        <a:cubicBezTo>
                          <a:pt x="968692" y="0"/>
                          <a:pt x="969645" y="0"/>
                          <a:pt x="971550" y="0"/>
                        </a:cubicBezTo>
                        <a:lnTo>
                          <a:pt x="1905" y="1677353"/>
                        </a:lnTo>
                        <a:cubicBezTo>
                          <a:pt x="1905" y="1676400"/>
                          <a:pt x="953" y="1675448"/>
                          <a:pt x="0" y="167354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7" name="Forma libre: forma 2007">
                    <a:extLst>
                      <a:ext uri="{FF2B5EF4-FFF2-40B4-BE49-F238E27FC236}">
                        <a16:creationId xmlns:a16="http://schemas.microsoft.com/office/drawing/2014/main" id="{D3D7F7FC-2848-521D-2757-213D3D4642E1}"/>
                      </a:ext>
                    </a:extLst>
                  </p:cNvPr>
                  <p:cNvSpPr/>
                  <p:nvPr/>
                </p:nvSpPr>
                <p:spPr>
                  <a:xfrm>
                    <a:off x="9934679" y="4477624"/>
                    <a:ext cx="973455" cy="1682115"/>
                  </a:xfrm>
                  <a:custGeom>
                    <a:avLst/>
                    <a:gdLst>
                      <a:gd name="connsiteX0" fmla="*/ 0 w 973455"/>
                      <a:gd name="connsiteY0" fmla="*/ 1677353 h 1682115"/>
                      <a:gd name="connsiteX1" fmla="*/ 968693 w 973455"/>
                      <a:gd name="connsiteY1" fmla="*/ 0 h 1682115"/>
                      <a:gd name="connsiteX2" fmla="*/ 973455 w 973455"/>
                      <a:gd name="connsiteY2" fmla="*/ 0 h 1682115"/>
                      <a:gd name="connsiteX3" fmla="*/ 2858 w 973455"/>
                      <a:gd name="connsiteY3" fmla="*/ 1682115 h 1682115"/>
                      <a:gd name="connsiteX4" fmla="*/ 0 w 973455"/>
                      <a:gd name="connsiteY4" fmla="*/ 1677353 h 1682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455" h="1682115">
                        <a:moveTo>
                          <a:pt x="0" y="1677353"/>
                        </a:moveTo>
                        <a:lnTo>
                          <a:pt x="968693" y="0"/>
                        </a:lnTo>
                        <a:cubicBezTo>
                          <a:pt x="970598" y="0"/>
                          <a:pt x="971550" y="0"/>
                          <a:pt x="973455" y="0"/>
                        </a:cubicBezTo>
                        <a:lnTo>
                          <a:pt x="2858" y="1682115"/>
                        </a:lnTo>
                        <a:cubicBezTo>
                          <a:pt x="1905" y="1680210"/>
                          <a:pt x="953" y="1679257"/>
                          <a:pt x="0" y="167735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8" name="Forma libre: forma 2008">
                    <a:extLst>
                      <a:ext uri="{FF2B5EF4-FFF2-40B4-BE49-F238E27FC236}">
                        <a16:creationId xmlns:a16="http://schemas.microsoft.com/office/drawing/2014/main" id="{C9CD2611-DE7A-9E55-E87B-6437CD85CAB9}"/>
                      </a:ext>
                    </a:extLst>
                  </p:cNvPr>
                  <p:cNvSpPr/>
                  <p:nvPr/>
                </p:nvSpPr>
                <p:spPr>
                  <a:xfrm>
                    <a:off x="9937537" y="4477624"/>
                    <a:ext cx="975359" cy="1685925"/>
                  </a:xfrm>
                  <a:custGeom>
                    <a:avLst/>
                    <a:gdLst>
                      <a:gd name="connsiteX0" fmla="*/ 0 w 975359"/>
                      <a:gd name="connsiteY0" fmla="*/ 1682115 h 1685925"/>
                      <a:gd name="connsiteX1" fmla="*/ 970597 w 975359"/>
                      <a:gd name="connsiteY1" fmla="*/ 0 h 1685925"/>
                      <a:gd name="connsiteX2" fmla="*/ 975360 w 975359"/>
                      <a:gd name="connsiteY2" fmla="*/ 0 h 1685925"/>
                      <a:gd name="connsiteX3" fmla="*/ 1905 w 975359"/>
                      <a:gd name="connsiteY3" fmla="*/ 1685925 h 1685925"/>
                      <a:gd name="connsiteX4" fmla="*/ 0 w 975359"/>
                      <a:gd name="connsiteY4" fmla="*/ 1682115 h 168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359" h="1685925">
                        <a:moveTo>
                          <a:pt x="0" y="1682115"/>
                        </a:moveTo>
                        <a:lnTo>
                          <a:pt x="970597" y="0"/>
                        </a:lnTo>
                        <a:cubicBezTo>
                          <a:pt x="972503" y="0"/>
                          <a:pt x="973455" y="0"/>
                          <a:pt x="975360" y="0"/>
                        </a:cubicBezTo>
                        <a:lnTo>
                          <a:pt x="1905" y="1685925"/>
                        </a:lnTo>
                        <a:cubicBezTo>
                          <a:pt x="1905" y="1684020"/>
                          <a:pt x="953" y="1683068"/>
                          <a:pt x="0" y="168211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9" name="Forma libre: forma 2009">
                    <a:extLst>
                      <a:ext uri="{FF2B5EF4-FFF2-40B4-BE49-F238E27FC236}">
                        <a16:creationId xmlns:a16="http://schemas.microsoft.com/office/drawing/2014/main" id="{68E720B9-0679-A3A6-3841-C5EFBE5C463F}"/>
                      </a:ext>
                    </a:extLst>
                  </p:cNvPr>
                  <p:cNvSpPr/>
                  <p:nvPr/>
                </p:nvSpPr>
                <p:spPr>
                  <a:xfrm>
                    <a:off x="9939442" y="4477624"/>
                    <a:ext cx="978217" cy="1689734"/>
                  </a:xfrm>
                  <a:custGeom>
                    <a:avLst/>
                    <a:gdLst>
                      <a:gd name="connsiteX0" fmla="*/ 0 w 978217"/>
                      <a:gd name="connsiteY0" fmla="*/ 1685925 h 1689734"/>
                      <a:gd name="connsiteX1" fmla="*/ 973455 w 978217"/>
                      <a:gd name="connsiteY1" fmla="*/ 0 h 1689734"/>
                      <a:gd name="connsiteX2" fmla="*/ 978218 w 978217"/>
                      <a:gd name="connsiteY2" fmla="*/ 0 h 1689734"/>
                      <a:gd name="connsiteX3" fmla="*/ 2858 w 978217"/>
                      <a:gd name="connsiteY3" fmla="*/ 1689735 h 1689734"/>
                      <a:gd name="connsiteX4" fmla="*/ 0 w 978217"/>
                      <a:gd name="connsiteY4" fmla="*/ 1685925 h 168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217" h="1689734">
                        <a:moveTo>
                          <a:pt x="0" y="1685925"/>
                        </a:moveTo>
                        <a:lnTo>
                          <a:pt x="973455" y="0"/>
                        </a:lnTo>
                        <a:cubicBezTo>
                          <a:pt x="975360" y="0"/>
                          <a:pt x="977265" y="0"/>
                          <a:pt x="978218" y="0"/>
                        </a:cubicBezTo>
                        <a:lnTo>
                          <a:pt x="2858" y="1689735"/>
                        </a:lnTo>
                        <a:cubicBezTo>
                          <a:pt x="1905" y="1688782"/>
                          <a:pt x="953" y="1686878"/>
                          <a:pt x="0" y="168592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0" name="Forma libre: forma 2010">
                    <a:extLst>
                      <a:ext uri="{FF2B5EF4-FFF2-40B4-BE49-F238E27FC236}">
                        <a16:creationId xmlns:a16="http://schemas.microsoft.com/office/drawing/2014/main" id="{A1F5FDA4-0760-68C8-77C8-152FC89519C0}"/>
                      </a:ext>
                    </a:extLst>
                  </p:cNvPr>
                  <p:cNvSpPr/>
                  <p:nvPr/>
                </p:nvSpPr>
                <p:spPr>
                  <a:xfrm>
                    <a:off x="9942300" y="4477624"/>
                    <a:ext cx="980122" cy="1694497"/>
                  </a:xfrm>
                  <a:custGeom>
                    <a:avLst/>
                    <a:gdLst>
                      <a:gd name="connsiteX0" fmla="*/ 0 w 980122"/>
                      <a:gd name="connsiteY0" fmla="*/ 1689735 h 1694497"/>
                      <a:gd name="connsiteX1" fmla="*/ 975360 w 980122"/>
                      <a:gd name="connsiteY1" fmla="*/ 0 h 1694497"/>
                      <a:gd name="connsiteX2" fmla="*/ 980122 w 980122"/>
                      <a:gd name="connsiteY2" fmla="*/ 0 h 1694497"/>
                      <a:gd name="connsiteX3" fmla="*/ 2857 w 980122"/>
                      <a:gd name="connsiteY3" fmla="*/ 1694498 h 1694497"/>
                      <a:gd name="connsiteX4" fmla="*/ 0 w 980122"/>
                      <a:gd name="connsiteY4" fmla="*/ 1689735 h 1694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122" h="1694497">
                        <a:moveTo>
                          <a:pt x="0" y="1689735"/>
                        </a:moveTo>
                        <a:lnTo>
                          <a:pt x="975360" y="0"/>
                        </a:lnTo>
                        <a:cubicBezTo>
                          <a:pt x="977265" y="0"/>
                          <a:pt x="979170" y="0"/>
                          <a:pt x="980122" y="0"/>
                        </a:cubicBezTo>
                        <a:lnTo>
                          <a:pt x="2857" y="1694498"/>
                        </a:lnTo>
                        <a:cubicBezTo>
                          <a:pt x="1905" y="1693545"/>
                          <a:pt x="953" y="1691640"/>
                          <a:pt x="0" y="168973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1" name="Forma libre: forma 2011">
                    <a:extLst>
                      <a:ext uri="{FF2B5EF4-FFF2-40B4-BE49-F238E27FC236}">
                        <a16:creationId xmlns:a16="http://schemas.microsoft.com/office/drawing/2014/main" id="{508EFEA0-F621-7AEC-E28F-D780A51C4664}"/>
                      </a:ext>
                    </a:extLst>
                  </p:cNvPr>
                  <p:cNvSpPr/>
                  <p:nvPr/>
                </p:nvSpPr>
                <p:spPr>
                  <a:xfrm>
                    <a:off x="9945157" y="4477624"/>
                    <a:ext cx="983932" cy="1699259"/>
                  </a:xfrm>
                  <a:custGeom>
                    <a:avLst/>
                    <a:gdLst>
                      <a:gd name="connsiteX0" fmla="*/ 0 w 983932"/>
                      <a:gd name="connsiteY0" fmla="*/ 1694498 h 1699259"/>
                      <a:gd name="connsiteX1" fmla="*/ 978218 w 983932"/>
                      <a:gd name="connsiteY1" fmla="*/ 0 h 1699259"/>
                      <a:gd name="connsiteX2" fmla="*/ 983933 w 983932"/>
                      <a:gd name="connsiteY2" fmla="*/ 0 h 1699259"/>
                      <a:gd name="connsiteX3" fmla="*/ 2858 w 983932"/>
                      <a:gd name="connsiteY3" fmla="*/ 1699260 h 1699259"/>
                      <a:gd name="connsiteX4" fmla="*/ 0 w 983932"/>
                      <a:gd name="connsiteY4" fmla="*/ 1694498 h 1699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932" h="1699259">
                        <a:moveTo>
                          <a:pt x="0" y="1694498"/>
                        </a:moveTo>
                        <a:lnTo>
                          <a:pt x="978218" y="0"/>
                        </a:lnTo>
                        <a:cubicBezTo>
                          <a:pt x="980122" y="0"/>
                          <a:pt x="982028" y="0"/>
                          <a:pt x="983933" y="0"/>
                        </a:cubicBezTo>
                        <a:lnTo>
                          <a:pt x="2858" y="1699260"/>
                        </a:lnTo>
                        <a:cubicBezTo>
                          <a:pt x="1905" y="1697355"/>
                          <a:pt x="953" y="1696403"/>
                          <a:pt x="0" y="169449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2" name="Forma libre: forma 2012">
                    <a:extLst>
                      <a:ext uri="{FF2B5EF4-FFF2-40B4-BE49-F238E27FC236}">
                        <a16:creationId xmlns:a16="http://schemas.microsoft.com/office/drawing/2014/main" id="{6B0EA796-2B52-0EAC-3E26-5FCCE0DF398F}"/>
                      </a:ext>
                    </a:extLst>
                  </p:cNvPr>
                  <p:cNvSpPr/>
                  <p:nvPr/>
                </p:nvSpPr>
                <p:spPr>
                  <a:xfrm>
                    <a:off x="9948015" y="4477624"/>
                    <a:ext cx="986789" cy="1704022"/>
                  </a:xfrm>
                  <a:custGeom>
                    <a:avLst/>
                    <a:gdLst>
                      <a:gd name="connsiteX0" fmla="*/ 0 w 986789"/>
                      <a:gd name="connsiteY0" fmla="*/ 1699260 h 1704022"/>
                      <a:gd name="connsiteX1" fmla="*/ 981075 w 986789"/>
                      <a:gd name="connsiteY1" fmla="*/ 0 h 1704022"/>
                      <a:gd name="connsiteX2" fmla="*/ 986790 w 986789"/>
                      <a:gd name="connsiteY2" fmla="*/ 0 h 1704022"/>
                      <a:gd name="connsiteX3" fmla="*/ 2857 w 986789"/>
                      <a:gd name="connsiteY3" fmla="*/ 1704023 h 1704022"/>
                      <a:gd name="connsiteX4" fmla="*/ 0 w 986789"/>
                      <a:gd name="connsiteY4" fmla="*/ 1699260 h 1704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6789" h="1704022">
                        <a:moveTo>
                          <a:pt x="0" y="1699260"/>
                        </a:moveTo>
                        <a:lnTo>
                          <a:pt x="981075" y="0"/>
                        </a:lnTo>
                        <a:cubicBezTo>
                          <a:pt x="982980" y="0"/>
                          <a:pt x="984885" y="0"/>
                          <a:pt x="986790" y="0"/>
                        </a:cubicBezTo>
                        <a:lnTo>
                          <a:pt x="2857" y="1704023"/>
                        </a:lnTo>
                        <a:cubicBezTo>
                          <a:pt x="1905" y="1703070"/>
                          <a:pt x="952" y="1701165"/>
                          <a:pt x="0" y="169926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3" name="Forma libre: forma 2013">
                    <a:extLst>
                      <a:ext uri="{FF2B5EF4-FFF2-40B4-BE49-F238E27FC236}">
                        <a16:creationId xmlns:a16="http://schemas.microsoft.com/office/drawing/2014/main" id="{B1C695EB-B50A-2E37-9594-78CD6F513ADE}"/>
                      </a:ext>
                    </a:extLst>
                  </p:cNvPr>
                  <p:cNvSpPr/>
                  <p:nvPr/>
                </p:nvSpPr>
                <p:spPr>
                  <a:xfrm>
                    <a:off x="9950872" y="4477624"/>
                    <a:ext cx="990600" cy="1709737"/>
                  </a:xfrm>
                  <a:custGeom>
                    <a:avLst/>
                    <a:gdLst>
                      <a:gd name="connsiteX0" fmla="*/ 0 w 990600"/>
                      <a:gd name="connsiteY0" fmla="*/ 1704023 h 1709737"/>
                      <a:gd name="connsiteX1" fmla="*/ 983932 w 990600"/>
                      <a:gd name="connsiteY1" fmla="*/ 0 h 1709737"/>
                      <a:gd name="connsiteX2" fmla="*/ 990600 w 990600"/>
                      <a:gd name="connsiteY2" fmla="*/ 0 h 1709737"/>
                      <a:gd name="connsiteX3" fmla="*/ 2857 w 990600"/>
                      <a:gd name="connsiteY3" fmla="*/ 1709738 h 1709737"/>
                      <a:gd name="connsiteX4" fmla="*/ 0 w 990600"/>
                      <a:gd name="connsiteY4" fmla="*/ 1704023 h 1709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0" h="1709737">
                        <a:moveTo>
                          <a:pt x="0" y="1704023"/>
                        </a:moveTo>
                        <a:lnTo>
                          <a:pt x="983932" y="0"/>
                        </a:lnTo>
                        <a:cubicBezTo>
                          <a:pt x="985838" y="0"/>
                          <a:pt x="987743" y="0"/>
                          <a:pt x="990600" y="0"/>
                        </a:cubicBezTo>
                        <a:lnTo>
                          <a:pt x="2857" y="1709738"/>
                        </a:lnTo>
                        <a:cubicBezTo>
                          <a:pt x="1905" y="1707832"/>
                          <a:pt x="953" y="1705928"/>
                          <a:pt x="0" y="170402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4" name="Forma libre: forma 2014">
                    <a:extLst>
                      <a:ext uri="{FF2B5EF4-FFF2-40B4-BE49-F238E27FC236}">
                        <a16:creationId xmlns:a16="http://schemas.microsoft.com/office/drawing/2014/main" id="{2AA0D33B-CE7F-3650-4D2A-3CEAC2143973}"/>
                      </a:ext>
                    </a:extLst>
                  </p:cNvPr>
                  <p:cNvSpPr/>
                  <p:nvPr/>
                </p:nvSpPr>
                <p:spPr>
                  <a:xfrm>
                    <a:off x="9953729" y="4477624"/>
                    <a:ext cx="993457" cy="1715452"/>
                  </a:xfrm>
                  <a:custGeom>
                    <a:avLst/>
                    <a:gdLst>
                      <a:gd name="connsiteX0" fmla="*/ 0 w 993457"/>
                      <a:gd name="connsiteY0" fmla="*/ 1709738 h 1715452"/>
                      <a:gd name="connsiteX1" fmla="*/ 986790 w 993457"/>
                      <a:gd name="connsiteY1" fmla="*/ 0 h 1715452"/>
                      <a:gd name="connsiteX2" fmla="*/ 993458 w 993457"/>
                      <a:gd name="connsiteY2" fmla="*/ 0 h 1715452"/>
                      <a:gd name="connsiteX3" fmla="*/ 2858 w 993457"/>
                      <a:gd name="connsiteY3" fmla="*/ 1715453 h 1715452"/>
                      <a:gd name="connsiteX4" fmla="*/ 0 w 993457"/>
                      <a:gd name="connsiteY4" fmla="*/ 1709738 h 1715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457" h="1715452">
                        <a:moveTo>
                          <a:pt x="0" y="1709738"/>
                        </a:moveTo>
                        <a:lnTo>
                          <a:pt x="986790" y="0"/>
                        </a:lnTo>
                        <a:cubicBezTo>
                          <a:pt x="988695" y="0"/>
                          <a:pt x="991553" y="0"/>
                          <a:pt x="993458" y="0"/>
                        </a:cubicBezTo>
                        <a:lnTo>
                          <a:pt x="2858" y="1715453"/>
                        </a:lnTo>
                        <a:cubicBezTo>
                          <a:pt x="1905" y="1713548"/>
                          <a:pt x="953" y="1711643"/>
                          <a:pt x="0" y="170973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5" name="Forma libre: forma 2015">
                    <a:extLst>
                      <a:ext uri="{FF2B5EF4-FFF2-40B4-BE49-F238E27FC236}">
                        <a16:creationId xmlns:a16="http://schemas.microsoft.com/office/drawing/2014/main" id="{74EC16EE-4E60-640A-AC5E-5E9B69AB96E3}"/>
                      </a:ext>
                    </a:extLst>
                  </p:cNvPr>
                  <p:cNvSpPr/>
                  <p:nvPr/>
                </p:nvSpPr>
                <p:spPr>
                  <a:xfrm>
                    <a:off x="9956587" y="4477624"/>
                    <a:ext cx="997267" cy="1722119"/>
                  </a:xfrm>
                  <a:custGeom>
                    <a:avLst/>
                    <a:gdLst>
                      <a:gd name="connsiteX0" fmla="*/ 0 w 997267"/>
                      <a:gd name="connsiteY0" fmla="*/ 1715453 h 1722119"/>
                      <a:gd name="connsiteX1" fmla="*/ 990600 w 997267"/>
                      <a:gd name="connsiteY1" fmla="*/ 0 h 1722119"/>
                      <a:gd name="connsiteX2" fmla="*/ 997267 w 997267"/>
                      <a:gd name="connsiteY2" fmla="*/ 0 h 1722119"/>
                      <a:gd name="connsiteX3" fmla="*/ 3810 w 997267"/>
                      <a:gd name="connsiteY3" fmla="*/ 1722120 h 1722119"/>
                      <a:gd name="connsiteX4" fmla="*/ 0 w 997267"/>
                      <a:gd name="connsiteY4" fmla="*/ 1715453 h 1722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267" h="1722119">
                        <a:moveTo>
                          <a:pt x="0" y="1715453"/>
                        </a:moveTo>
                        <a:lnTo>
                          <a:pt x="990600" y="0"/>
                        </a:lnTo>
                        <a:cubicBezTo>
                          <a:pt x="993457" y="0"/>
                          <a:pt x="995363" y="0"/>
                          <a:pt x="997267" y="0"/>
                        </a:cubicBezTo>
                        <a:lnTo>
                          <a:pt x="3810" y="1722120"/>
                        </a:lnTo>
                        <a:cubicBezTo>
                          <a:pt x="2857" y="1720215"/>
                          <a:pt x="1905" y="1718310"/>
                          <a:pt x="0" y="171545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6" name="Forma libre: forma 2016">
                    <a:extLst>
                      <a:ext uri="{FF2B5EF4-FFF2-40B4-BE49-F238E27FC236}">
                        <a16:creationId xmlns:a16="http://schemas.microsoft.com/office/drawing/2014/main" id="{E202A644-BB3A-D8CF-5836-26F7999D639E}"/>
                      </a:ext>
                    </a:extLst>
                  </p:cNvPr>
                  <p:cNvSpPr/>
                  <p:nvPr/>
                </p:nvSpPr>
                <p:spPr>
                  <a:xfrm>
                    <a:off x="9960397" y="4477624"/>
                    <a:ext cx="1002030" cy="1727834"/>
                  </a:xfrm>
                  <a:custGeom>
                    <a:avLst/>
                    <a:gdLst>
                      <a:gd name="connsiteX0" fmla="*/ 0 w 1002030"/>
                      <a:gd name="connsiteY0" fmla="*/ 1722120 h 1727834"/>
                      <a:gd name="connsiteX1" fmla="*/ 994410 w 1002030"/>
                      <a:gd name="connsiteY1" fmla="*/ 0 h 1727834"/>
                      <a:gd name="connsiteX2" fmla="*/ 1002030 w 1002030"/>
                      <a:gd name="connsiteY2" fmla="*/ 0 h 1727834"/>
                      <a:gd name="connsiteX3" fmla="*/ 3810 w 1002030"/>
                      <a:gd name="connsiteY3" fmla="*/ 1727835 h 1727834"/>
                      <a:gd name="connsiteX4" fmla="*/ 0 w 1002030"/>
                      <a:gd name="connsiteY4" fmla="*/ 1722120 h 1727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030" h="1727834">
                        <a:moveTo>
                          <a:pt x="0" y="1722120"/>
                        </a:moveTo>
                        <a:lnTo>
                          <a:pt x="994410" y="0"/>
                        </a:lnTo>
                        <a:cubicBezTo>
                          <a:pt x="997268" y="0"/>
                          <a:pt x="1000125" y="0"/>
                          <a:pt x="1002030" y="0"/>
                        </a:cubicBezTo>
                        <a:lnTo>
                          <a:pt x="3810" y="1727835"/>
                        </a:lnTo>
                        <a:cubicBezTo>
                          <a:pt x="2857" y="1726882"/>
                          <a:pt x="1905" y="1724025"/>
                          <a:pt x="0" y="172212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7" name="Forma libre: forma 2017">
                    <a:extLst>
                      <a:ext uri="{FF2B5EF4-FFF2-40B4-BE49-F238E27FC236}">
                        <a16:creationId xmlns:a16="http://schemas.microsoft.com/office/drawing/2014/main" id="{54EF09DF-2E19-9641-35DE-94739E57D80F}"/>
                      </a:ext>
                    </a:extLst>
                  </p:cNvPr>
                  <p:cNvSpPr/>
                  <p:nvPr/>
                </p:nvSpPr>
                <p:spPr>
                  <a:xfrm>
                    <a:off x="9964207" y="4477624"/>
                    <a:ext cx="1004887" cy="1733550"/>
                  </a:xfrm>
                  <a:custGeom>
                    <a:avLst/>
                    <a:gdLst>
                      <a:gd name="connsiteX0" fmla="*/ 0 w 1004887"/>
                      <a:gd name="connsiteY0" fmla="*/ 1727835 h 1733550"/>
                      <a:gd name="connsiteX1" fmla="*/ 998220 w 1004887"/>
                      <a:gd name="connsiteY1" fmla="*/ 0 h 1733550"/>
                      <a:gd name="connsiteX2" fmla="*/ 1004888 w 1004887"/>
                      <a:gd name="connsiteY2" fmla="*/ 0 h 1733550"/>
                      <a:gd name="connsiteX3" fmla="*/ 2858 w 1004887"/>
                      <a:gd name="connsiteY3" fmla="*/ 1733550 h 1733550"/>
                      <a:gd name="connsiteX4" fmla="*/ 0 w 1004887"/>
                      <a:gd name="connsiteY4" fmla="*/ 1727835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887" h="1733550">
                        <a:moveTo>
                          <a:pt x="0" y="1727835"/>
                        </a:moveTo>
                        <a:lnTo>
                          <a:pt x="998220" y="0"/>
                        </a:lnTo>
                        <a:cubicBezTo>
                          <a:pt x="1002030" y="0"/>
                          <a:pt x="1004888" y="0"/>
                          <a:pt x="1004888" y="0"/>
                        </a:cubicBezTo>
                        <a:lnTo>
                          <a:pt x="2858" y="1733550"/>
                        </a:lnTo>
                        <a:cubicBezTo>
                          <a:pt x="2858" y="1733550"/>
                          <a:pt x="1905" y="1731645"/>
                          <a:pt x="0" y="172783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426" name="Gráfico 436">
                <a:extLst>
                  <a:ext uri="{FF2B5EF4-FFF2-40B4-BE49-F238E27FC236}">
                    <a16:creationId xmlns:a16="http://schemas.microsoft.com/office/drawing/2014/main" id="{89B59701-4F3E-90C6-C062-C1689D6830C1}"/>
                  </a:ext>
                </a:extLst>
              </p:cNvPr>
              <p:cNvGrpSpPr/>
              <p:nvPr/>
            </p:nvGrpSpPr>
            <p:grpSpPr>
              <a:xfrm>
                <a:off x="6964785" y="4477624"/>
                <a:ext cx="1066800" cy="1733550"/>
                <a:chOff x="6964785" y="4477624"/>
                <a:chExt cx="1066800" cy="1733550"/>
              </a:xfrm>
              <a:grpFill/>
            </p:grpSpPr>
            <p:sp>
              <p:nvSpPr>
                <p:cNvPr id="508" name="Forma libre: forma 1968">
                  <a:extLst>
                    <a:ext uri="{FF2B5EF4-FFF2-40B4-BE49-F238E27FC236}">
                      <a16:creationId xmlns:a16="http://schemas.microsoft.com/office/drawing/2014/main" id="{10EE3AEC-8F6C-C80B-76D0-19675432EDA4}"/>
                    </a:ext>
                  </a:extLst>
                </p:cNvPr>
                <p:cNvSpPr/>
                <p:nvPr/>
              </p:nvSpPr>
              <p:spPr>
                <a:xfrm>
                  <a:off x="6964785" y="4477624"/>
                  <a:ext cx="1066800" cy="1733550"/>
                </a:xfrm>
                <a:custGeom>
                  <a:avLst/>
                  <a:gdLst>
                    <a:gd name="connsiteX0" fmla="*/ 1066800 w 1066800"/>
                    <a:gd name="connsiteY0" fmla="*/ 1619250 h 1733550"/>
                    <a:gd name="connsiteX1" fmla="*/ 1001078 w 1066800"/>
                    <a:gd name="connsiteY1" fmla="*/ 1733550 h 1733550"/>
                    <a:gd name="connsiteX2" fmla="*/ 0 w 1066800"/>
                    <a:gd name="connsiteY2" fmla="*/ 0 h 1733550"/>
                    <a:gd name="connsiteX3" fmla="*/ 132398 w 1066800"/>
                    <a:gd name="connsiteY3" fmla="*/ 0 h 1733550"/>
                    <a:gd name="connsiteX4" fmla="*/ 1066800 w 1066800"/>
                    <a:gd name="connsiteY4" fmla="*/ 161925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00" h="1733550">
                      <a:moveTo>
                        <a:pt x="1066800" y="1619250"/>
                      </a:moveTo>
                      <a:cubicBezTo>
                        <a:pt x="1030605" y="1682115"/>
                        <a:pt x="1001078" y="1733550"/>
                        <a:pt x="1001078" y="1733550"/>
                      </a:cubicBezTo>
                      <a:lnTo>
                        <a:pt x="0" y="0"/>
                      </a:lnTo>
                      <a:cubicBezTo>
                        <a:pt x="0" y="0"/>
                        <a:pt x="59055" y="0"/>
                        <a:pt x="132398" y="0"/>
                      </a:cubicBezTo>
                      <a:cubicBezTo>
                        <a:pt x="132398" y="0"/>
                        <a:pt x="1066800" y="1619250"/>
                        <a:pt x="1066800" y="161925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09" name="Gráfico 436">
                  <a:extLst>
                    <a:ext uri="{FF2B5EF4-FFF2-40B4-BE49-F238E27FC236}">
                      <a16:creationId xmlns:a16="http://schemas.microsoft.com/office/drawing/2014/main" id="{838DB67E-4C2A-FF5C-F8E1-C4DC0EFCF5AA}"/>
                    </a:ext>
                  </a:extLst>
                </p:cNvPr>
                <p:cNvGrpSpPr/>
                <p:nvPr/>
              </p:nvGrpSpPr>
              <p:grpSpPr>
                <a:xfrm>
                  <a:off x="6964785" y="4477624"/>
                  <a:ext cx="1066800" cy="1733550"/>
                  <a:chOff x="6964785" y="4477624"/>
                  <a:chExt cx="1066800" cy="1733550"/>
                </a:xfrm>
                <a:grpFill/>
              </p:grpSpPr>
              <p:sp>
                <p:nvSpPr>
                  <p:cNvPr id="510" name="Forma libre: forma 1970">
                    <a:extLst>
                      <a:ext uri="{FF2B5EF4-FFF2-40B4-BE49-F238E27FC236}">
                        <a16:creationId xmlns:a16="http://schemas.microsoft.com/office/drawing/2014/main" id="{44883374-A8F8-9F9E-D606-09366B5822CA}"/>
                      </a:ext>
                    </a:extLst>
                  </p:cNvPr>
                  <p:cNvSpPr/>
                  <p:nvPr/>
                </p:nvSpPr>
                <p:spPr>
                  <a:xfrm>
                    <a:off x="7096468" y="4477624"/>
                    <a:ext cx="935116" cy="1620202"/>
                  </a:xfrm>
                  <a:custGeom>
                    <a:avLst/>
                    <a:gdLst>
                      <a:gd name="connsiteX0" fmla="*/ 714 w 935116"/>
                      <a:gd name="connsiteY0" fmla="*/ 0 h 1620202"/>
                      <a:gd name="connsiteX1" fmla="*/ 935117 w 935116"/>
                      <a:gd name="connsiteY1" fmla="*/ 1619250 h 1620202"/>
                      <a:gd name="connsiteX2" fmla="*/ 935117 w 935116"/>
                      <a:gd name="connsiteY2" fmla="*/ 1620203 h 1620202"/>
                      <a:gd name="connsiteX3" fmla="*/ 714 w 935116"/>
                      <a:gd name="connsiteY3" fmla="*/ 0 h 1620202"/>
                      <a:gd name="connsiteX4" fmla="*/ 714 w 935116"/>
                      <a:gd name="connsiteY4" fmla="*/ 0 h 1620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116" h="1620202">
                        <a:moveTo>
                          <a:pt x="714" y="0"/>
                        </a:moveTo>
                        <a:lnTo>
                          <a:pt x="935117" y="1619250"/>
                        </a:lnTo>
                        <a:cubicBezTo>
                          <a:pt x="935117" y="1619250"/>
                          <a:pt x="935117" y="1620203"/>
                          <a:pt x="935117" y="1620203"/>
                        </a:cubicBezTo>
                        <a:lnTo>
                          <a:pt x="714" y="0"/>
                        </a:lnTo>
                        <a:cubicBezTo>
                          <a:pt x="-238" y="0"/>
                          <a:pt x="-238" y="0"/>
                          <a:pt x="714"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1" name="Forma libre: forma 1971">
                    <a:extLst>
                      <a:ext uri="{FF2B5EF4-FFF2-40B4-BE49-F238E27FC236}">
                        <a16:creationId xmlns:a16="http://schemas.microsoft.com/office/drawing/2014/main" id="{2150A3AF-0A3A-DC1D-6028-2C6B90309F24}"/>
                      </a:ext>
                    </a:extLst>
                  </p:cNvPr>
                  <p:cNvSpPr/>
                  <p:nvPr/>
                </p:nvSpPr>
                <p:spPr>
                  <a:xfrm>
                    <a:off x="7091467" y="4477624"/>
                    <a:ext cx="940117" cy="1624012"/>
                  </a:xfrm>
                  <a:custGeom>
                    <a:avLst/>
                    <a:gdLst>
                      <a:gd name="connsiteX0" fmla="*/ 4763 w 940117"/>
                      <a:gd name="connsiteY0" fmla="*/ 0 h 1624012"/>
                      <a:gd name="connsiteX1" fmla="*/ 940118 w 940117"/>
                      <a:gd name="connsiteY1" fmla="*/ 1620203 h 1624012"/>
                      <a:gd name="connsiteX2" fmla="*/ 938213 w 940117"/>
                      <a:gd name="connsiteY2" fmla="*/ 1624013 h 1624012"/>
                      <a:gd name="connsiteX3" fmla="*/ 0 w 940117"/>
                      <a:gd name="connsiteY3" fmla="*/ 0 h 1624012"/>
                      <a:gd name="connsiteX4" fmla="*/ 4763 w 940117"/>
                      <a:gd name="connsiteY4" fmla="*/ 0 h 162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0117" h="1624012">
                        <a:moveTo>
                          <a:pt x="4763" y="0"/>
                        </a:moveTo>
                        <a:lnTo>
                          <a:pt x="940118" y="1620203"/>
                        </a:lnTo>
                        <a:cubicBezTo>
                          <a:pt x="939165" y="1621155"/>
                          <a:pt x="939165" y="1623060"/>
                          <a:pt x="938213" y="1624013"/>
                        </a:cubicBezTo>
                        <a:lnTo>
                          <a:pt x="0" y="0"/>
                        </a:lnTo>
                        <a:cubicBezTo>
                          <a:pt x="1905" y="0"/>
                          <a:pt x="2858" y="0"/>
                          <a:pt x="476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 name="Forma libre: forma 1972">
                    <a:extLst>
                      <a:ext uri="{FF2B5EF4-FFF2-40B4-BE49-F238E27FC236}">
                        <a16:creationId xmlns:a16="http://schemas.microsoft.com/office/drawing/2014/main" id="{2ABC024F-745E-803F-9FFF-BFBB5150A5AF}"/>
                      </a:ext>
                    </a:extLst>
                  </p:cNvPr>
                  <p:cNvSpPr/>
                  <p:nvPr/>
                </p:nvSpPr>
                <p:spPr>
                  <a:xfrm>
                    <a:off x="7087657" y="4477624"/>
                    <a:ext cx="941069" cy="1627822"/>
                  </a:xfrm>
                  <a:custGeom>
                    <a:avLst/>
                    <a:gdLst>
                      <a:gd name="connsiteX0" fmla="*/ 3810 w 941069"/>
                      <a:gd name="connsiteY0" fmla="*/ 0 h 1627822"/>
                      <a:gd name="connsiteX1" fmla="*/ 941070 w 941069"/>
                      <a:gd name="connsiteY1" fmla="*/ 1624013 h 1627822"/>
                      <a:gd name="connsiteX2" fmla="*/ 939165 w 941069"/>
                      <a:gd name="connsiteY2" fmla="*/ 1627823 h 1627822"/>
                      <a:gd name="connsiteX3" fmla="*/ 0 w 941069"/>
                      <a:gd name="connsiteY3" fmla="*/ 0 h 1627822"/>
                      <a:gd name="connsiteX4" fmla="*/ 3810 w 941069"/>
                      <a:gd name="connsiteY4" fmla="*/ 0 h 1627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069" h="1627822">
                        <a:moveTo>
                          <a:pt x="3810" y="0"/>
                        </a:moveTo>
                        <a:lnTo>
                          <a:pt x="941070" y="1624013"/>
                        </a:lnTo>
                        <a:cubicBezTo>
                          <a:pt x="940118" y="1624965"/>
                          <a:pt x="940118" y="1626870"/>
                          <a:pt x="939165" y="1627823"/>
                        </a:cubicBezTo>
                        <a:lnTo>
                          <a:pt x="0" y="0"/>
                        </a:lnTo>
                        <a:cubicBezTo>
                          <a:pt x="953" y="0"/>
                          <a:pt x="2858"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3" name="Forma libre: forma 1973">
                    <a:extLst>
                      <a:ext uri="{FF2B5EF4-FFF2-40B4-BE49-F238E27FC236}">
                        <a16:creationId xmlns:a16="http://schemas.microsoft.com/office/drawing/2014/main" id="{8519C50A-6FF5-CA1C-8DD1-F83B8152165A}"/>
                      </a:ext>
                    </a:extLst>
                  </p:cNvPr>
                  <p:cNvSpPr/>
                  <p:nvPr/>
                </p:nvSpPr>
                <p:spPr>
                  <a:xfrm>
                    <a:off x="7083847" y="4477624"/>
                    <a:ext cx="942975" cy="1630680"/>
                  </a:xfrm>
                  <a:custGeom>
                    <a:avLst/>
                    <a:gdLst>
                      <a:gd name="connsiteX0" fmla="*/ 3810 w 942975"/>
                      <a:gd name="connsiteY0" fmla="*/ 0 h 1630680"/>
                      <a:gd name="connsiteX1" fmla="*/ 942975 w 942975"/>
                      <a:gd name="connsiteY1" fmla="*/ 1627823 h 1630680"/>
                      <a:gd name="connsiteX2" fmla="*/ 941070 w 942975"/>
                      <a:gd name="connsiteY2" fmla="*/ 1630680 h 1630680"/>
                      <a:gd name="connsiteX3" fmla="*/ 0 w 942975"/>
                      <a:gd name="connsiteY3" fmla="*/ 0 h 1630680"/>
                      <a:gd name="connsiteX4" fmla="*/ 3810 w 942975"/>
                      <a:gd name="connsiteY4" fmla="*/ 0 h 1630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975" h="1630680">
                        <a:moveTo>
                          <a:pt x="3810" y="0"/>
                        </a:moveTo>
                        <a:lnTo>
                          <a:pt x="942975" y="1627823"/>
                        </a:lnTo>
                        <a:cubicBezTo>
                          <a:pt x="942023" y="1628775"/>
                          <a:pt x="942023" y="1629728"/>
                          <a:pt x="941070" y="1630680"/>
                        </a:cubicBezTo>
                        <a:lnTo>
                          <a:pt x="0" y="0"/>
                        </a:lnTo>
                        <a:cubicBezTo>
                          <a:pt x="953" y="0"/>
                          <a:pt x="1905"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4" name="Forma libre: forma 1974">
                    <a:extLst>
                      <a:ext uri="{FF2B5EF4-FFF2-40B4-BE49-F238E27FC236}">
                        <a16:creationId xmlns:a16="http://schemas.microsoft.com/office/drawing/2014/main" id="{70F97A5A-E26A-7E4B-71F8-3519AC7A1FE1}"/>
                      </a:ext>
                    </a:extLst>
                  </p:cNvPr>
                  <p:cNvSpPr/>
                  <p:nvPr/>
                </p:nvSpPr>
                <p:spPr>
                  <a:xfrm>
                    <a:off x="7080037" y="4477624"/>
                    <a:ext cx="944880" cy="1633537"/>
                  </a:xfrm>
                  <a:custGeom>
                    <a:avLst/>
                    <a:gdLst>
                      <a:gd name="connsiteX0" fmla="*/ 3810 w 944880"/>
                      <a:gd name="connsiteY0" fmla="*/ 0 h 1633537"/>
                      <a:gd name="connsiteX1" fmla="*/ 944880 w 944880"/>
                      <a:gd name="connsiteY1" fmla="*/ 1630680 h 1633537"/>
                      <a:gd name="connsiteX2" fmla="*/ 942975 w 944880"/>
                      <a:gd name="connsiteY2" fmla="*/ 1633538 h 1633537"/>
                      <a:gd name="connsiteX3" fmla="*/ 0 w 944880"/>
                      <a:gd name="connsiteY3" fmla="*/ 0 h 1633537"/>
                      <a:gd name="connsiteX4" fmla="*/ 3810 w 944880"/>
                      <a:gd name="connsiteY4" fmla="*/ 0 h 1633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880" h="1633537">
                        <a:moveTo>
                          <a:pt x="3810" y="0"/>
                        </a:moveTo>
                        <a:lnTo>
                          <a:pt x="944880" y="1630680"/>
                        </a:lnTo>
                        <a:cubicBezTo>
                          <a:pt x="943927" y="1631632"/>
                          <a:pt x="943927" y="1632585"/>
                          <a:pt x="942975" y="1633538"/>
                        </a:cubicBezTo>
                        <a:lnTo>
                          <a:pt x="0" y="0"/>
                        </a:lnTo>
                        <a:cubicBezTo>
                          <a:pt x="952" y="0"/>
                          <a:pt x="2857"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5" name="Forma libre: forma 1975">
                    <a:extLst>
                      <a:ext uri="{FF2B5EF4-FFF2-40B4-BE49-F238E27FC236}">
                        <a16:creationId xmlns:a16="http://schemas.microsoft.com/office/drawing/2014/main" id="{59C1BDB7-A265-C728-AD07-A50628E46B1C}"/>
                      </a:ext>
                    </a:extLst>
                  </p:cNvPr>
                  <p:cNvSpPr/>
                  <p:nvPr/>
                </p:nvSpPr>
                <p:spPr>
                  <a:xfrm>
                    <a:off x="7077180" y="4477624"/>
                    <a:ext cx="945832" cy="1636394"/>
                  </a:xfrm>
                  <a:custGeom>
                    <a:avLst/>
                    <a:gdLst>
                      <a:gd name="connsiteX0" fmla="*/ 2858 w 945832"/>
                      <a:gd name="connsiteY0" fmla="*/ 0 h 1636394"/>
                      <a:gd name="connsiteX1" fmla="*/ 945833 w 945832"/>
                      <a:gd name="connsiteY1" fmla="*/ 1633538 h 1636394"/>
                      <a:gd name="connsiteX2" fmla="*/ 943928 w 945832"/>
                      <a:gd name="connsiteY2" fmla="*/ 1636395 h 1636394"/>
                      <a:gd name="connsiteX3" fmla="*/ 0 w 945832"/>
                      <a:gd name="connsiteY3" fmla="*/ 0 h 1636394"/>
                      <a:gd name="connsiteX4" fmla="*/ 2858 w 945832"/>
                      <a:gd name="connsiteY4" fmla="*/ 0 h 1636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832" h="1636394">
                        <a:moveTo>
                          <a:pt x="2858" y="0"/>
                        </a:moveTo>
                        <a:lnTo>
                          <a:pt x="945833" y="1633538"/>
                        </a:lnTo>
                        <a:cubicBezTo>
                          <a:pt x="944880" y="1634490"/>
                          <a:pt x="944880" y="1635443"/>
                          <a:pt x="943928" y="1636395"/>
                        </a:cubicBezTo>
                        <a:lnTo>
                          <a:pt x="0" y="0"/>
                        </a:lnTo>
                        <a:cubicBezTo>
                          <a:pt x="952" y="0"/>
                          <a:pt x="1905" y="0"/>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6" name="Forma libre: forma 1976">
                    <a:extLst>
                      <a:ext uri="{FF2B5EF4-FFF2-40B4-BE49-F238E27FC236}">
                        <a16:creationId xmlns:a16="http://schemas.microsoft.com/office/drawing/2014/main" id="{8114C70B-8F42-4E7D-4DA1-39B2019752FA}"/>
                      </a:ext>
                    </a:extLst>
                  </p:cNvPr>
                  <p:cNvSpPr/>
                  <p:nvPr/>
                </p:nvSpPr>
                <p:spPr>
                  <a:xfrm>
                    <a:off x="7073369" y="4477624"/>
                    <a:ext cx="948690" cy="1639252"/>
                  </a:xfrm>
                  <a:custGeom>
                    <a:avLst/>
                    <a:gdLst>
                      <a:gd name="connsiteX0" fmla="*/ 3810 w 948690"/>
                      <a:gd name="connsiteY0" fmla="*/ 0 h 1639252"/>
                      <a:gd name="connsiteX1" fmla="*/ 948690 w 948690"/>
                      <a:gd name="connsiteY1" fmla="*/ 1636395 h 1639252"/>
                      <a:gd name="connsiteX2" fmla="*/ 946785 w 948690"/>
                      <a:gd name="connsiteY2" fmla="*/ 1639253 h 1639252"/>
                      <a:gd name="connsiteX3" fmla="*/ 0 w 948690"/>
                      <a:gd name="connsiteY3" fmla="*/ 0 h 1639252"/>
                      <a:gd name="connsiteX4" fmla="*/ 3810 w 948690"/>
                      <a:gd name="connsiteY4" fmla="*/ 0 h 1639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8690" h="1639252">
                        <a:moveTo>
                          <a:pt x="3810" y="0"/>
                        </a:moveTo>
                        <a:lnTo>
                          <a:pt x="948690" y="1636395"/>
                        </a:lnTo>
                        <a:cubicBezTo>
                          <a:pt x="947738" y="1637348"/>
                          <a:pt x="947738" y="1638300"/>
                          <a:pt x="946785" y="1639253"/>
                        </a:cubicBezTo>
                        <a:lnTo>
                          <a:pt x="0" y="0"/>
                        </a:lnTo>
                        <a:cubicBezTo>
                          <a:pt x="953" y="0"/>
                          <a:pt x="1905"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7" name="Forma libre: forma 1977">
                    <a:extLst>
                      <a:ext uri="{FF2B5EF4-FFF2-40B4-BE49-F238E27FC236}">
                        <a16:creationId xmlns:a16="http://schemas.microsoft.com/office/drawing/2014/main" id="{A2C68A88-C4F4-83BE-33D7-7C262D30A023}"/>
                      </a:ext>
                    </a:extLst>
                  </p:cNvPr>
                  <p:cNvSpPr/>
                  <p:nvPr/>
                </p:nvSpPr>
                <p:spPr>
                  <a:xfrm>
                    <a:off x="7070512" y="4477624"/>
                    <a:ext cx="949642" cy="1642109"/>
                  </a:xfrm>
                  <a:custGeom>
                    <a:avLst/>
                    <a:gdLst>
                      <a:gd name="connsiteX0" fmla="*/ 2857 w 949642"/>
                      <a:gd name="connsiteY0" fmla="*/ 0 h 1642109"/>
                      <a:gd name="connsiteX1" fmla="*/ 949643 w 949642"/>
                      <a:gd name="connsiteY1" fmla="*/ 1639253 h 1642109"/>
                      <a:gd name="connsiteX2" fmla="*/ 947738 w 949642"/>
                      <a:gd name="connsiteY2" fmla="*/ 1642110 h 1642109"/>
                      <a:gd name="connsiteX3" fmla="*/ 0 w 949642"/>
                      <a:gd name="connsiteY3" fmla="*/ 0 h 1642109"/>
                      <a:gd name="connsiteX4" fmla="*/ 2857 w 949642"/>
                      <a:gd name="connsiteY4" fmla="*/ 0 h 1642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642" h="1642109">
                        <a:moveTo>
                          <a:pt x="2857" y="0"/>
                        </a:moveTo>
                        <a:lnTo>
                          <a:pt x="949643" y="1639253"/>
                        </a:lnTo>
                        <a:cubicBezTo>
                          <a:pt x="948690" y="1640205"/>
                          <a:pt x="948690" y="1641157"/>
                          <a:pt x="947738" y="1642110"/>
                        </a:cubicBezTo>
                        <a:lnTo>
                          <a:pt x="0" y="0"/>
                        </a:lnTo>
                        <a:cubicBezTo>
                          <a:pt x="952" y="0"/>
                          <a:pt x="1905" y="0"/>
                          <a:pt x="2857"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8" name="Forma libre: forma 1978">
                    <a:extLst>
                      <a:ext uri="{FF2B5EF4-FFF2-40B4-BE49-F238E27FC236}">
                        <a16:creationId xmlns:a16="http://schemas.microsoft.com/office/drawing/2014/main" id="{AD97CC90-ABFC-FD33-CC02-C9F931690E2E}"/>
                      </a:ext>
                    </a:extLst>
                  </p:cNvPr>
                  <p:cNvSpPr/>
                  <p:nvPr/>
                </p:nvSpPr>
                <p:spPr>
                  <a:xfrm>
                    <a:off x="7066702" y="4477624"/>
                    <a:ext cx="951547" cy="1644967"/>
                  </a:xfrm>
                  <a:custGeom>
                    <a:avLst/>
                    <a:gdLst>
                      <a:gd name="connsiteX0" fmla="*/ 3810 w 951547"/>
                      <a:gd name="connsiteY0" fmla="*/ 0 h 1644967"/>
                      <a:gd name="connsiteX1" fmla="*/ 951548 w 951547"/>
                      <a:gd name="connsiteY1" fmla="*/ 1642110 h 1644967"/>
                      <a:gd name="connsiteX2" fmla="*/ 949643 w 951547"/>
                      <a:gd name="connsiteY2" fmla="*/ 1644968 h 1644967"/>
                      <a:gd name="connsiteX3" fmla="*/ 0 w 951547"/>
                      <a:gd name="connsiteY3" fmla="*/ 0 h 1644967"/>
                      <a:gd name="connsiteX4" fmla="*/ 3810 w 951547"/>
                      <a:gd name="connsiteY4" fmla="*/ 0 h 1644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547" h="1644967">
                        <a:moveTo>
                          <a:pt x="3810" y="0"/>
                        </a:moveTo>
                        <a:lnTo>
                          <a:pt x="951548" y="1642110"/>
                        </a:lnTo>
                        <a:cubicBezTo>
                          <a:pt x="950595" y="1643063"/>
                          <a:pt x="950595" y="1644015"/>
                          <a:pt x="949643" y="1644968"/>
                        </a:cubicBezTo>
                        <a:lnTo>
                          <a:pt x="0" y="0"/>
                        </a:lnTo>
                        <a:cubicBezTo>
                          <a:pt x="1905" y="0"/>
                          <a:pt x="2858"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9" name="Forma libre: forma 1979">
                    <a:extLst>
                      <a:ext uri="{FF2B5EF4-FFF2-40B4-BE49-F238E27FC236}">
                        <a16:creationId xmlns:a16="http://schemas.microsoft.com/office/drawing/2014/main" id="{3E788233-F0BA-7B47-2396-6ADA65E2B73A}"/>
                      </a:ext>
                    </a:extLst>
                  </p:cNvPr>
                  <p:cNvSpPr/>
                  <p:nvPr/>
                </p:nvSpPr>
                <p:spPr>
                  <a:xfrm>
                    <a:off x="7063844" y="4477624"/>
                    <a:ext cx="952500" cy="1647825"/>
                  </a:xfrm>
                  <a:custGeom>
                    <a:avLst/>
                    <a:gdLst>
                      <a:gd name="connsiteX0" fmla="*/ 2858 w 952500"/>
                      <a:gd name="connsiteY0" fmla="*/ 0 h 1647825"/>
                      <a:gd name="connsiteX1" fmla="*/ 952500 w 952500"/>
                      <a:gd name="connsiteY1" fmla="*/ 1644968 h 1647825"/>
                      <a:gd name="connsiteX2" fmla="*/ 950595 w 952500"/>
                      <a:gd name="connsiteY2" fmla="*/ 1647825 h 1647825"/>
                      <a:gd name="connsiteX3" fmla="*/ 0 w 952500"/>
                      <a:gd name="connsiteY3" fmla="*/ 0 h 1647825"/>
                      <a:gd name="connsiteX4" fmla="*/ 2858 w 952500"/>
                      <a:gd name="connsiteY4" fmla="*/ 0 h 1647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0" h="1647825">
                        <a:moveTo>
                          <a:pt x="2858" y="0"/>
                        </a:moveTo>
                        <a:lnTo>
                          <a:pt x="952500" y="1644968"/>
                        </a:lnTo>
                        <a:cubicBezTo>
                          <a:pt x="951548" y="1645920"/>
                          <a:pt x="951548" y="1646873"/>
                          <a:pt x="950595" y="1647825"/>
                        </a:cubicBezTo>
                        <a:lnTo>
                          <a:pt x="0" y="0"/>
                        </a:lnTo>
                        <a:cubicBezTo>
                          <a:pt x="953" y="0"/>
                          <a:pt x="1905" y="0"/>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0" name="Forma libre: forma 1980">
                    <a:extLst>
                      <a:ext uri="{FF2B5EF4-FFF2-40B4-BE49-F238E27FC236}">
                        <a16:creationId xmlns:a16="http://schemas.microsoft.com/office/drawing/2014/main" id="{F5F6E572-2A3E-80D2-A7D7-09F5589BB618}"/>
                      </a:ext>
                    </a:extLst>
                  </p:cNvPr>
                  <p:cNvSpPr/>
                  <p:nvPr/>
                </p:nvSpPr>
                <p:spPr>
                  <a:xfrm>
                    <a:off x="7060987" y="4477624"/>
                    <a:ext cx="954405" cy="1650682"/>
                  </a:xfrm>
                  <a:custGeom>
                    <a:avLst/>
                    <a:gdLst>
                      <a:gd name="connsiteX0" fmla="*/ 2857 w 954405"/>
                      <a:gd name="connsiteY0" fmla="*/ 0 h 1650682"/>
                      <a:gd name="connsiteX1" fmla="*/ 954405 w 954405"/>
                      <a:gd name="connsiteY1" fmla="*/ 1647825 h 1650682"/>
                      <a:gd name="connsiteX2" fmla="*/ 952500 w 954405"/>
                      <a:gd name="connsiteY2" fmla="*/ 1650682 h 1650682"/>
                      <a:gd name="connsiteX3" fmla="*/ 0 w 954405"/>
                      <a:gd name="connsiteY3" fmla="*/ 0 h 1650682"/>
                      <a:gd name="connsiteX4" fmla="*/ 2857 w 954405"/>
                      <a:gd name="connsiteY4" fmla="*/ 0 h 1650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5" h="1650682">
                        <a:moveTo>
                          <a:pt x="2857" y="0"/>
                        </a:moveTo>
                        <a:lnTo>
                          <a:pt x="954405" y="1647825"/>
                        </a:lnTo>
                        <a:cubicBezTo>
                          <a:pt x="953452" y="1648778"/>
                          <a:pt x="953452" y="1649730"/>
                          <a:pt x="952500" y="1650682"/>
                        </a:cubicBezTo>
                        <a:lnTo>
                          <a:pt x="0" y="0"/>
                        </a:lnTo>
                        <a:cubicBezTo>
                          <a:pt x="952" y="0"/>
                          <a:pt x="1905" y="0"/>
                          <a:pt x="2857"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1" name="Forma libre: forma 1981">
                    <a:extLst>
                      <a:ext uri="{FF2B5EF4-FFF2-40B4-BE49-F238E27FC236}">
                        <a16:creationId xmlns:a16="http://schemas.microsoft.com/office/drawing/2014/main" id="{8ECE1C7F-BA86-0EB2-1CA9-B3EBF8AABC28}"/>
                      </a:ext>
                    </a:extLst>
                  </p:cNvPr>
                  <p:cNvSpPr/>
                  <p:nvPr/>
                </p:nvSpPr>
                <p:spPr>
                  <a:xfrm>
                    <a:off x="7057177" y="4477624"/>
                    <a:ext cx="956309" cy="1653540"/>
                  </a:xfrm>
                  <a:custGeom>
                    <a:avLst/>
                    <a:gdLst>
                      <a:gd name="connsiteX0" fmla="*/ 3810 w 956309"/>
                      <a:gd name="connsiteY0" fmla="*/ 0 h 1653540"/>
                      <a:gd name="connsiteX1" fmla="*/ 956310 w 956309"/>
                      <a:gd name="connsiteY1" fmla="*/ 1650682 h 1653540"/>
                      <a:gd name="connsiteX2" fmla="*/ 954405 w 956309"/>
                      <a:gd name="connsiteY2" fmla="*/ 1653540 h 1653540"/>
                      <a:gd name="connsiteX3" fmla="*/ 0 w 956309"/>
                      <a:gd name="connsiteY3" fmla="*/ 0 h 1653540"/>
                      <a:gd name="connsiteX4" fmla="*/ 3810 w 956309"/>
                      <a:gd name="connsiteY4" fmla="*/ 0 h 1653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309" h="1653540">
                        <a:moveTo>
                          <a:pt x="3810" y="0"/>
                        </a:moveTo>
                        <a:lnTo>
                          <a:pt x="956310" y="1650682"/>
                        </a:lnTo>
                        <a:cubicBezTo>
                          <a:pt x="955358" y="1651635"/>
                          <a:pt x="955358" y="1652588"/>
                          <a:pt x="954405" y="1653540"/>
                        </a:cubicBezTo>
                        <a:lnTo>
                          <a:pt x="0" y="0"/>
                        </a:lnTo>
                        <a:cubicBezTo>
                          <a:pt x="953" y="0"/>
                          <a:pt x="1905"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2" name="Forma libre: forma 1982">
                    <a:extLst>
                      <a:ext uri="{FF2B5EF4-FFF2-40B4-BE49-F238E27FC236}">
                        <a16:creationId xmlns:a16="http://schemas.microsoft.com/office/drawing/2014/main" id="{9DFD7F62-AA66-31C4-D41A-E8D603293CD2}"/>
                      </a:ext>
                    </a:extLst>
                  </p:cNvPr>
                  <p:cNvSpPr/>
                  <p:nvPr/>
                </p:nvSpPr>
                <p:spPr>
                  <a:xfrm>
                    <a:off x="7054319" y="4477624"/>
                    <a:ext cx="957262" cy="1656397"/>
                  </a:xfrm>
                  <a:custGeom>
                    <a:avLst/>
                    <a:gdLst>
                      <a:gd name="connsiteX0" fmla="*/ 2858 w 957262"/>
                      <a:gd name="connsiteY0" fmla="*/ 0 h 1656397"/>
                      <a:gd name="connsiteX1" fmla="*/ 957263 w 957262"/>
                      <a:gd name="connsiteY1" fmla="*/ 1653540 h 1656397"/>
                      <a:gd name="connsiteX2" fmla="*/ 955358 w 957262"/>
                      <a:gd name="connsiteY2" fmla="*/ 1656398 h 1656397"/>
                      <a:gd name="connsiteX3" fmla="*/ 0 w 957262"/>
                      <a:gd name="connsiteY3" fmla="*/ 0 h 1656397"/>
                      <a:gd name="connsiteX4" fmla="*/ 2858 w 957262"/>
                      <a:gd name="connsiteY4" fmla="*/ 0 h 1656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262" h="1656397">
                        <a:moveTo>
                          <a:pt x="2858" y="0"/>
                        </a:moveTo>
                        <a:lnTo>
                          <a:pt x="957263" y="1653540"/>
                        </a:lnTo>
                        <a:cubicBezTo>
                          <a:pt x="956310" y="1654493"/>
                          <a:pt x="956310" y="1655445"/>
                          <a:pt x="955358" y="1656398"/>
                        </a:cubicBezTo>
                        <a:lnTo>
                          <a:pt x="0" y="0"/>
                        </a:lnTo>
                        <a:cubicBezTo>
                          <a:pt x="953" y="0"/>
                          <a:pt x="1905" y="0"/>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3" name="Forma libre: forma 1983">
                    <a:extLst>
                      <a:ext uri="{FF2B5EF4-FFF2-40B4-BE49-F238E27FC236}">
                        <a16:creationId xmlns:a16="http://schemas.microsoft.com/office/drawing/2014/main" id="{F6E5555E-15B3-D945-6BF0-628A4821C2F3}"/>
                      </a:ext>
                    </a:extLst>
                  </p:cNvPr>
                  <p:cNvSpPr/>
                  <p:nvPr/>
                </p:nvSpPr>
                <p:spPr>
                  <a:xfrm>
                    <a:off x="7050510" y="4477624"/>
                    <a:ext cx="960120" cy="1659255"/>
                  </a:xfrm>
                  <a:custGeom>
                    <a:avLst/>
                    <a:gdLst>
                      <a:gd name="connsiteX0" fmla="*/ 3810 w 960120"/>
                      <a:gd name="connsiteY0" fmla="*/ 0 h 1659255"/>
                      <a:gd name="connsiteX1" fmla="*/ 960120 w 960120"/>
                      <a:gd name="connsiteY1" fmla="*/ 1656398 h 1659255"/>
                      <a:gd name="connsiteX2" fmla="*/ 958215 w 960120"/>
                      <a:gd name="connsiteY2" fmla="*/ 1659255 h 1659255"/>
                      <a:gd name="connsiteX3" fmla="*/ 0 w 960120"/>
                      <a:gd name="connsiteY3" fmla="*/ 0 h 1659255"/>
                      <a:gd name="connsiteX4" fmla="*/ 3810 w 960120"/>
                      <a:gd name="connsiteY4" fmla="*/ 0 h 1659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120" h="1659255">
                        <a:moveTo>
                          <a:pt x="3810" y="0"/>
                        </a:moveTo>
                        <a:lnTo>
                          <a:pt x="960120" y="1656398"/>
                        </a:lnTo>
                        <a:cubicBezTo>
                          <a:pt x="959168" y="1657350"/>
                          <a:pt x="959168" y="1658303"/>
                          <a:pt x="958215" y="1659255"/>
                        </a:cubicBezTo>
                        <a:lnTo>
                          <a:pt x="0" y="0"/>
                        </a:lnTo>
                        <a:cubicBezTo>
                          <a:pt x="953" y="0"/>
                          <a:pt x="1905"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4" name="Forma libre: forma 1984">
                    <a:extLst>
                      <a:ext uri="{FF2B5EF4-FFF2-40B4-BE49-F238E27FC236}">
                        <a16:creationId xmlns:a16="http://schemas.microsoft.com/office/drawing/2014/main" id="{6343CEB0-388B-6E15-7800-73CB4E17EEAD}"/>
                      </a:ext>
                    </a:extLst>
                  </p:cNvPr>
                  <p:cNvSpPr/>
                  <p:nvPr/>
                </p:nvSpPr>
                <p:spPr>
                  <a:xfrm>
                    <a:off x="7046700" y="4477624"/>
                    <a:ext cx="962024" cy="1662112"/>
                  </a:xfrm>
                  <a:custGeom>
                    <a:avLst/>
                    <a:gdLst>
                      <a:gd name="connsiteX0" fmla="*/ 3810 w 962024"/>
                      <a:gd name="connsiteY0" fmla="*/ 0 h 1662112"/>
                      <a:gd name="connsiteX1" fmla="*/ 962025 w 962024"/>
                      <a:gd name="connsiteY1" fmla="*/ 1659255 h 1662112"/>
                      <a:gd name="connsiteX2" fmla="*/ 960120 w 962024"/>
                      <a:gd name="connsiteY2" fmla="*/ 1662113 h 1662112"/>
                      <a:gd name="connsiteX3" fmla="*/ 0 w 962024"/>
                      <a:gd name="connsiteY3" fmla="*/ 0 h 1662112"/>
                      <a:gd name="connsiteX4" fmla="*/ 3810 w 962024"/>
                      <a:gd name="connsiteY4" fmla="*/ 0 h 1662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4" h="1662112">
                        <a:moveTo>
                          <a:pt x="3810" y="0"/>
                        </a:moveTo>
                        <a:lnTo>
                          <a:pt x="962025" y="1659255"/>
                        </a:lnTo>
                        <a:cubicBezTo>
                          <a:pt x="961073" y="1660207"/>
                          <a:pt x="961073" y="1661160"/>
                          <a:pt x="960120" y="1662113"/>
                        </a:cubicBezTo>
                        <a:lnTo>
                          <a:pt x="0" y="0"/>
                        </a:lnTo>
                        <a:cubicBezTo>
                          <a:pt x="952" y="0"/>
                          <a:pt x="1905"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5" name="Forma libre: forma 1985">
                    <a:extLst>
                      <a:ext uri="{FF2B5EF4-FFF2-40B4-BE49-F238E27FC236}">
                        <a16:creationId xmlns:a16="http://schemas.microsoft.com/office/drawing/2014/main" id="{40C7684F-DC55-1598-327C-BAC4A1337A43}"/>
                      </a:ext>
                    </a:extLst>
                  </p:cNvPr>
                  <p:cNvSpPr/>
                  <p:nvPr/>
                </p:nvSpPr>
                <p:spPr>
                  <a:xfrm>
                    <a:off x="7042889" y="4477624"/>
                    <a:ext cx="963930" cy="1666875"/>
                  </a:xfrm>
                  <a:custGeom>
                    <a:avLst/>
                    <a:gdLst>
                      <a:gd name="connsiteX0" fmla="*/ 3810 w 963930"/>
                      <a:gd name="connsiteY0" fmla="*/ 0 h 1666875"/>
                      <a:gd name="connsiteX1" fmla="*/ 963930 w 963930"/>
                      <a:gd name="connsiteY1" fmla="*/ 1663065 h 1666875"/>
                      <a:gd name="connsiteX2" fmla="*/ 962025 w 963930"/>
                      <a:gd name="connsiteY2" fmla="*/ 1666875 h 1666875"/>
                      <a:gd name="connsiteX3" fmla="*/ 0 w 963930"/>
                      <a:gd name="connsiteY3" fmla="*/ 0 h 1666875"/>
                      <a:gd name="connsiteX4" fmla="*/ 3810 w 963930"/>
                      <a:gd name="connsiteY4" fmla="*/ 0 h 166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930" h="1666875">
                        <a:moveTo>
                          <a:pt x="3810" y="0"/>
                        </a:moveTo>
                        <a:lnTo>
                          <a:pt x="963930" y="1663065"/>
                        </a:lnTo>
                        <a:cubicBezTo>
                          <a:pt x="962978" y="1664018"/>
                          <a:pt x="962978" y="1664970"/>
                          <a:pt x="962025" y="1666875"/>
                        </a:cubicBezTo>
                        <a:lnTo>
                          <a:pt x="0" y="0"/>
                        </a:lnTo>
                        <a:cubicBezTo>
                          <a:pt x="953" y="0"/>
                          <a:pt x="2858"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6" name="Forma libre: forma 1986">
                    <a:extLst>
                      <a:ext uri="{FF2B5EF4-FFF2-40B4-BE49-F238E27FC236}">
                        <a16:creationId xmlns:a16="http://schemas.microsoft.com/office/drawing/2014/main" id="{FC890FBF-80A0-5AD2-3B81-0E7ACBC70D3A}"/>
                      </a:ext>
                    </a:extLst>
                  </p:cNvPr>
                  <p:cNvSpPr/>
                  <p:nvPr/>
                </p:nvSpPr>
                <p:spPr>
                  <a:xfrm>
                    <a:off x="7038127" y="4477624"/>
                    <a:ext cx="966787" cy="1669732"/>
                  </a:xfrm>
                  <a:custGeom>
                    <a:avLst/>
                    <a:gdLst>
                      <a:gd name="connsiteX0" fmla="*/ 4763 w 966787"/>
                      <a:gd name="connsiteY0" fmla="*/ 0 h 1669732"/>
                      <a:gd name="connsiteX1" fmla="*/ 966788 w 966787"/>
                      <a:gd name="connsiteY1" fmla="*/ 1665923 h 1669732"/>
                      <a:gd name="connsiteX2" fmla="*/ 964883 w 966787"/>
                      <a:gd name="connsiteY2" fmla="*/ 1669732 h 1669732"/>
                      <a:gd name="connsiteX3" fmla="*/ 0 w 966787"/>
                      <a:gd name="connsiteY3" fmla="*/ 0 h 1669732"/>
                      <a:gd name="connsiteX4" fmla="*/ 4763 w 966787"/>
                      <a:gd name="connsiteY4" fmla="*/ 0 h 1669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787" h="1669732">
                        <a:moveTo>
                          <a:pt x="4763" y="0"/>
                        </a:moveTo>
                        <a:lnTo>
                          <a:pt x="966788" y="1665923"/>
                        </a:lnTo>
                        <a:cubicBezTo>
                          <a:pt x="965835" y="1666875"/>
                          <a:pt x="965835" y="1668780"/>
                          <a:pt x="964883" y="1669732"/>
                        </a:cubicBezTo>
                        <a:lnTo>
                          <a:pt x="0" y="0"/>
                        </a:lnTo>
                        <a:cubicBezTo>
                          <a:pt x="1905" y="0"/>
                          <a:pt x="2858" y="0"/>
                          <a:pt x="476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7" name="Forma libre: forma 1987">
                    <a:extLst>
                      <a:ext uri="{FF2B5EF4-FFF2-40B4-BE49-F238E27FC236}">
                        <a16:creationId xmlns:a16="http://schemas.microsoft.com/office/drawing/2014/main" id="{3D555ADF-CF0F-DC3B-C683-35628D0BEE9E}"/>
                      </a:ext>
                    </a:extLst>
                  </p:cNvPr>
                  <p:cNvSpPr/>
                  <p:nvPr/>
                </p:nvSpPr>
                <p:spPr>
                  <a:xfrm>
                    <a:off x="7033364" y="4477624"/>
                    <a:ext cx="968692" cy="1673542"/>
                  </a:xfrm>
                  <a:custGeom>
                    <a:avLst/>
                    <a:gdLst>
                      <a:gd name="connsiteX0" fmla="*/ 4763 w 968692"/>
                      <a:gd name="connsiteY0" fmla="*/ 0 h 1673542"/>
                      <a:gd name="connsiteX1" fmla="*/ 968693 w 968692"/>
                      <a:gd name="connsiteY1" fmla="*/ 1669732 h 1673542"/>
                      <a:gd name="connsiteX2" fmla="*/ 966788 w 968692"/>
                      <a:gd name="connsiteY2" fmla="*/ 1673543 h 1673542"/>
                      <a:gd name="connsiteX3" fmla="*/ 0 w 968692"/>
                      <a:gd name="connsiteY3" fmla="*/ 0 h 1673542"/>
                      <a:gd name="connsiteX4" fmla="*/ 4763 w 968692"/>
                      <a:gd name="connsiteY4" fmla="*/ 0 h 1673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692" h="1673542">
                        <a:moveTo>
                          <a:pt x="4763" y="0"/>
                        </a:moveTo>
                        <a:lnTo>
                          <a:pt x="968693" y="1669732"/>
                        </a:lnTo>
                        <a:cubicBezTo>
                          <a:pt x="967740" y="1670685"/>
                          <a:pt x="966788" y="1672590"/>
                          <a:pt x="966788" y="1673543"/>
                        </a:cubicBezTo>
                        <a:lnTo>
                          <a:pt x="0" y="0"/>
                        </a:lnTo>
                        <a:cubicBezTo>
                          <a:pt x="1905" y="0"/>
                          <a:pt x="3810" y="0"/>
                          <a:pt x="476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8" name="Forma libre: forma 1988">
                    <a:extLst>
                      <a:ext uri="{FF2B5EF4-FFF2-40B4-BE49-F238E27FC236}">
                        <a16:creationId xmlns:a16="http://schemas.microsoft.com/office/drawing/2014/main" id="{F4ED56B0-D283-D590-87CF-640B00F42370}"/>
                      </a:ext>
                    </a:extLst>
                  </p:cNvPr>
                  <p:cNvSpPr/>
                  <p:nvPr/>
                </p:nvSpPr>
                <p:spPr>
                  <a:xfrm>
                    <a:off x="7028602" y="4477624"/>
                    <a:ext cx="971549" cy="1678305"/>
                  </a:xfrm>
                  <a:custGeom>
                    <a:avLst/>
                    <a:gdLst>
                      <a:gd name="connsiteX0" fmla="*/ 4763 w 971549"/>
                      <a:gd name="connsiteY0" fmla="*/ 0 h 1678305"/>
                      <a:gd name="connsiteX1" fmla="*/ 971550 w 971549"/>
                      <a:gd name="connsiteY1" fmla="*/ 1673543 h 1678305"/>
                      <a:gd name="connsiteX2" fmla="*/ 968693 w 971549"/>
                      <a:gd name="connsiteY2" fmla="*/ 1678305 h 1678305"/>
                      <a:gd name="connsiteX3" fmla="*/ 0 w 971549"/>
                      <a:gd name="connsiteY3" fmla="*/ 0 h 1678305"/>
                      <a:gd name="connsiteX4" fmla="*/ 4763 w 971549"/>
                      <a:gd name="connsiteY4" fmla="*/ 0 h 1678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49" h="1678305">
                        <a:moveTo>
                          <a:pt x="4763" y="0"/>
                        </a:moveTo>
                        <a:lnTo>
                          <a:pt x="971550" y="1673543"/>
                        </a:lnTo>
                        <a:cubicBezTo>
                          <a:pt x="970598" y="1675448"/>
                          <a:pt x="969645" y="1676400"/>
                          <a:pt x="968693" y="1678305"/>
                        </a:cubicBezTo>
                        <a:lnTo>
                          <a:pt x="0" y="0"/>
                        </a:lnTo>
                        <a:cubicBezTo>
                          <a:pt x="1905" y="0"/>
                          <a:pt x="2858" y="0"/>
                          <a:pt x="476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9" name="Forma libre: forma 1989">
                    <a:extLst>
                      <a:ext uri="{FF2B5EF4-FFF2-40B4-BE49-F238E27FC236}">
                        <a16:creationId xmlns:a16="http://schemas.microsoft.com/office/drawing/2014/main" id="{A1EFFECA-3030-C924-5E1A-3647EC52596E}"/>
                      </a:ext>
                    </a:extLst>
                  </p:cNvPr>
                  <p:cNvSpPr/>
                  <p:nvPr/>
                </p:nvSpPr>
                <p:spPr>
                  <a:xfrm>
                    <a:off x="7021935" y="4477624"/>
                    <a:ext cx="975360" cy="1684019"/>
                  </a:xfrm>
                  <a:custGeom>
                    <a:avLst/>
                    <a:gdLst>
                      <a:gd name="connsiteX0" fmla="*/ 6667 w 975360"/>
                      <a:gd name="connsiteY0" fmla="*/ 0 h 1684019"/>
                      <a:gd name="connsiteX1" fmla="*/ 975360 w 975360"/>
                      <a:gd name="connsiteY1" fmla="*/ 1678305 h 1684019"/>
                      <a:gd name="connsiteX2" fmla="*/ 972503 w 975360"/>
                      <a:gd name="connsiteY2" fmla="*/ 1684020 h 1684019"/>
                      <a:gd name="connsiteX3" fmla="*/ 0 w 975360"/>
                      <a:gd name="connsiteY3" fmla="*/ 0 h 1684019"/>
                      <a:gd name="connsiteX4" fmla="*/ 6667 w 975360"/>
                      <a:gd name="connsiteY4" fmla="*/ 0 h 1684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360" h="1684019">
                        <a:moveTo>
                          <a:pt x="6667" y="0"/>
                        </a:moveTo>
                        <a:lnTo>
                          <a:pt x="975360" y="1678305"/>
                        </a:lnTo>
                        <a:cubicBezTo>
                          <a:pt x="974408" y="1680210"/>
                          <a:pt x="973455" y="1682115"/>
                          <a:pt x="972503" y="1684020"/>
                        </a:cubicBezTo>
                        <a:lnTo>
                          <a:pt x="0" y="0"/>
                        </a:lnTo>
                        <a:cubicBezTo>
                          <a:pt x="2858" y="0"/>
                          <a:pt x="4763" y="0"/>
                          <a:pt x="6667"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0" name="Forma libre: forma 1990">
                    <a:extLst>
                      <a:ext uri="{FF2B5EF4-FFF2-40B4-BE49-F238E27FC236}">
                        <a16:creationId xmlns:a16="http://schemas.microsoft.com/office/drawing/2014/main" id="{797533D1-BAC9-C802-D1D1-7A6E000739E1}"/>
                      </a:ext>
                    </a:extLst>
                  </p:cNvPr>
                  <p:cNvSpPr/>
                  <p:nvPr/>
                </p:nvSpPr>
                <p:spPr>
                  <a:xfrm>
                    <a:off x="7015267" y="4477624"/>
                    <a:ext cx="979169" cy="1690687"/>
                  </a:xfrm>
                  <a:custGeom>
                    <a:avLst/>
                    <a:gdLst>
                      <a:gd name="connsiteX0" fmla="*/ 6667 w 979169"/>
                      <a:gd name="connsiteY0" fmla="*/ 0 h 1690687"/>
                      <a:gd name="connsiteX1" fmla="*/ 979170 w 979169"/>
                      <a:gd name="connsiteY1" fmla="*/ 1684020 h 1690687"/>
                      <a:gd name="connsiteX2" fmla="*/ 975360 w 979169"/>
                      <a:gd name="connsiteY2" fmla="*/ 1690688 h 1690687"/>
                      <a:gd name="connsiteX3" fmla="*/ 0 w 979169"/>
                      <a:gd name="connsiteY3" fmla="*/ 0 h 1690687"/>
                      <a:gd name="connsiteX4" fmla="*/ 6667 w 979169"/>
                      <a:gd name="connsiteY4" fmla="*/ 0 h 1690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169" h="1690687">
                        <a:moveTo>
                          <a:pt x="6667" y="0"/>
                        </a:moveTo>
                        <a:lnTo>
                          <a:pt x="979170" y="1684020"/>
                        </a:lnTo>
                        <a:cubicBezTo>
                          <a:pt x="978218" y="1685925"/>
                          <a:pt x="976313" y="1687830"/>
                          <a:pt x="975360" y="1690688"/>
                        </a:cubicBezTo>
                        <a:lnTo>
                          <a:pt x="0" y="0"/>
                        </a:lnTo>
                        <a:cubicBezTo>
                          <a:pt x="1905" y="0"/>
                          <a:pt x="4763" y="0"/>
                          <a:pt x="6667"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1" name="Forma libre: forma 1991">
                    <a:extLst>
                      <a:ext uri="{FF2B5EF4-FFF2-40B4-BE49-F238E27FC236}">
                        <a16:creationId xmlns:a16="http://schemas.microsoft.com/office/drawing/2014/main" id="{B8B3D046-D5DF-0EF0-7094-E14982C80331}"/>
                      </a:ext>
                    </a:extLst>
                  </p:cNvPr>
                  <p:cNvSpPr/>
                  <p:nvPr/>
                </p:nvSpPr>
                <p:spPr>
                  <a:xfrm>
                    <a:off x="7005742" y="4477624"/>
                    <a:ext cx="984884" cy="1698307"/>
                  </a:xfrm>
                  <a:custGeom>
                    <a:avLst/>
                    <a:gdLst>
                      <a:gd name="connsiteX0" fmla="*/ 9525 w 984884"/>
                      <a:gd name="connsiteY0" fmla="*/ 0 h 1698307"/>
                      <a:gd name="connsiteX1" fmla="*/ 984885 w 984884"/>
                      <a:gd name="connsiteY1" fmla="*/ 1689735 h 1698307"/>
                      <a:gd name="connsiteX2" fmla="*/ 980123 w 984884"/>
                      <a:gd name="connsiteY2" fmla="*/ 1698307 h 1698307"/>
                      <a:gd name="connsiteX3" fmla="*/ 0 w 984884"/>
                      <a:gd name="connsiteY3" fmla="*/ 0 h 1698307"/>
                      <a:gd name="connsiteX4" fmla="*/ 9525 w 984884"/>
                      <a:gd name="connsiteY4" fmla="*/ 0 h 1698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884" h="1698307">
                        <a:moveTo>
                          <a:pt x="9525" y="0"/>
                        </a:moveTo>
                        <a:lnTo>
                          <a:pt x="984885" y="1689735"/>
                        </a:lnTo>
                        <a:cubicBezTo>
                          <a:pt x="982980" y="1692593"/>
                          <a:pt x="982028" y="1695450"/>
                          <a:pt x="980123" y="1698307"/>
                        </a:cubicBezTo>
                        <a:lnTo>
                          <a:pt x="0" y="0"/>
                        </a:lnTo>
                        <a:cubicBezTo>
                          <a:pt x="2857" y="0"/>
                          <a:pt x="5715" y="0"/>
                          <a:pt x="952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2" name="Forma libre: forma 1992">
                    <a:extLst>
                      <a:ext uri="{FF2B5EF4-FFF2-40B4-BE49-F238E27FC236}">
                        <a16:creationId xmlns:a16="http://schemas.microsoft.com/office/drawing/2014/main" id="{B2412682-77A5-5AF9-D592-79E04C06D7EA}"/>
                      </a:ext>
                    </a:extLst>
                  </p:cNvPr>
                  <p:cNvSpPr/>
                  <p:nvPr/>
                </p:nvSpPr>
                <p:spPr>
                  <a:xfrm>
                    <a:off x="6964785" y="4477624"/>
                    <a:ext cx="1021079" cy="1733550"/>
                  </a:xfrm>
                  <a:custGeom>
                    <a:avLst/>
                    <a:gdLst>
                      <a:gd name="connsiteX0" fmla="*/ 40958 w 1021079"/>
                      <a:gd name="connsiteY0" fmla="*/ 0 h 1733550"/>
                      <a:gd name="connsiteX1" fmla="*/ 1021080 w 1021079"/>
                      <a:gd name="connsiteY1" fmla="*/ 1698307 h 1733550"/>
                      <a:gd name="connsiteX2" fmla="*/ 1001078 w 1021079"/>
                      <a:gd name="connsiteY2" fmla="*/ 1733550 h 1733550"/>
                      <a:gd name="connsiteX3" fmla="*/ 0 w 1021079"/>
                      <a:gd name="connsiteY3" fmla="*/ 0 h 1733550"/>
                      <a:gd name="connsiteX4" fmla="*/ 40958 w 1021079"/>
                      <a:gd name="connsiteY4" fmla="*/ 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079" h="1733550">
                        <a:moveTo>
                          <a:pt x="40958" y="0"/>
                        </a:moveTo>
                        <a:lnTo>
                          <a:pt x="1021080" y="1698307"/>
                        </a:lnTo>
                        <a:cubicBezTo>
                          <a:pt x="1008698" y="1720215"/>
                          <a:pt x="1001078" y="1733550"/>
                          <a:pt x="1001078" y="1733550"/>
                        </a:cubicBezTo>
                        <a:lnTo>
                          <a:pt x="0" y="0"/>
                        </a:lnTo>
                        <a:cubicBezTo>
                          <a:pt x="0" y="0"/>
                          <a:pt x="15240" y="0"/>
                          <a:pt x="409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427" name="Gráfico 436">
                <a:extLst>
                  <a:ext uri="{FF2B5EF4-FFF2-40B4-BE49-F238E27FC236}">
                    <a16:creationId xmlns:a16="http://schemas.microsoft.com/office/drawing/2014/main" id="{CE157C9E-5491-7BD8-0A45-D63A05EB41FD}"/>
                  </a:ext>
                </a:extLst>
              </p:cNvPr>
              <p:cNvGrpSpPr/>
              <p:nvPr/>
            </p:nvGrpSpPr>
            <p:grpSpPr>
              <a:xfrm>
                <a:off x="9901342" y="2744074"/>
                <a:ext cx="1066800" cy="1733550"/>
                <a:chOff x="9901342" y="2744074"/>
                <a:chExt cx="1066800" cy="1733550"/>
              </a:xfrm>
              <a:grpFill/>
            </p:grpSpPr>
            <p:sp>
              <p:nvSpPr>
                <p:cNvPr id="481" name="Forma libre: forma 1941">
                  <a:extLst>
                    <a:ext uri="{FF2B5EF4-FFF2-40B4-BE49-F238E27FC236}">
                      <a16:creationId xmlns:a16="http://schemas.microsoft.com/office/drawing/2014/main" id="{66E40E08-F15C-50A9-7BBF-F5D4D4871B2F}"/>
                    </a:ext>
                  </a:extLst>
                </p:cNvPr>
                <p:cNvSpPr/>
                <p:nvPr/>
              </p:nvSpPr>
              <p:spPr>
                <a:xfrm>
                  <a:off x="9901342" y="2744074"/>
                  <a:ext cx="1066800" cy="1733550"/>
                </a:xfrm>
                <a:custGeom>
                  <a:avLst/>
                  <a:gdLst>
                    <a:gd name="connsiteX0" fmla="*/ 0 w 1066800"/>
                    <a:gd name="connsiteY0" fmla="*/ 114300 h 1733550"/>
                    <a:gd name="connsiteX1" fmla="*/ 65723 w 1066800"/>
                    <a:gd name="connsiteY1" fmla="*/ 0 h 1733550"/>
                    <a:gd name="connsiteX2" fmla="*/ 1066800 w 1066800"/>
                    <a:gd name="connsiteY2" fmla="*/ 1733550 h 1733550"/>
                    <a:gd name="connsiteX3" fmla="*/ 934403 w 1066800"/>
                    <a:gd name="connsiteY3" fmla="*/ 1733550 h 1733550"/>
                    <a:gd name="connsiteX4" fmla="*/ 0 w 1066800"/>
                    <a:gd name="connsiteY4" fmla="*/ 11430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00" h="1733550">
                      <a:moveTo>
                        <a:pt x="0" y="114300"/>
                      </a:moveTo>
                      <a:cubicBezTo>
                        <a:pt x="36195" y="51435"/>
                        <a:pt x="65723" y="0"/>
                        <a:pt x="65723" y="0"/>
                      </a:cubicBezTo>
                      <a:lnTo>
                        <a:pt x="1066800" y="1733550"/>
                      </a:lnTo>
                      <a:cubicBezTo>
                        <a:pt x="1066800" y="1733550"/>
                        <a:pt x="1007745" y="1733550"/>
                        <a:pt x="934403" y="1733550"/>
                      </a:cubicBezTo>
                      <a:cubicBezTo>
                        <a:pt x="935355" y="1733550"/>
                        <a:pt x="0" y="114300"/>
                        <a:pt x="0" y="11430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82" name="Gráfico 436">
                  <a:extLst>
                    <a:ext uri="{FF2B5EF4-FFF2-40B4-BE49-F238E27FC236}">
                      <a16:creationId xmlns:a16="http://schemas.microsoft.com/office/drawing/2014/main" id="{83525A53-7320-B093-3AEF-93A7C856E6C2}"/>
                    </a:ext>
                  </a:extLst>
                </p:cNvPr>
                <p:cNvGrpSpPr/>
                <p:nvPr/>
              </p:nvGrpSpPr>
              <p:grpSpPr>
                <a:xfrm>
                  <a:off x="9901342" y="2744074"/>
                  <a:ext cx="1066800" cy="1733550"/>
                  <a:chOff x="9901342" y="2744074"/>
                  <a:chExt cx="1066800" cy="1733550"/>
                </a:xfrm>
                <a:grpFill/>
              </p:grpSpPr>
              <p:sp>
                <p:nvSpPr>
                  <p:cNvPr id="483" name="Forma libre: forma 1943">
                    <a:extLst>
                      <a:ext uri="{FF2B5EF4-FFF2-40B4-BE49-F238E27FC236}">
                        <a16:creationId xmlns:a16="http://schemas.microsoft.com/office/drawing/2014/main" id="{95FE0CAF-F202-0DBE-876B-01B407CAA732}"/>
                      </a:ext>
                    </a:extLst>
                  </p:cNvPr>
                  <p:cNvSpPr/>
                  <p:nvPr/>
                </p:nvSpPr>
                <p:spPr>
                  <a:xfrm>
                    <a:off x="9901342" y="2853611"/>
                    <a:ext cx="940117" cy="1624012"/>
                  </a:xfrm>
                  <a:custGeom>
                    <a:avLst/>
                    <a:gdLst>
                      <a:gd name="connsiteX0" fmla="*/ 935355 w 940117"/>
                      <a:gd name="connsiteY0" fmla="*/ 1624013 h 1624012"/>
                      <a:gd name="connsiteX1" fmla="*/ 0 w 940117"/>
                      <a:gd name="connsiteY1" fmla="*/ 4763 h 1624012"/>
                      <a:gd name="connsiteX2" fmla="*/ 2858 w 940117"/>
                      <a:gd name="connsiteY2" fmla="*/ 0 h 1624012"/>
                      <a:gd name="connsiteX3" fmla="*/ 940118 w 940117"/>
                      <a:gd name="connsiteY3" fmla="*/ 1624013 h 1624012"/>
                      <a:gd name="connsiteX4" fmla="*/ 935355 w 940117"/>
                      <a:gd name="connsiteY4" fmla="*/ 1624013 h 162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0117" h="1624012">
                        <a:moveTo>
                          <a:pt x="935355" y="1624013"/>
                        </a:moveTo>
                        <a:lnTo>
                          <a:pt x="0" y="4763"/>
                        </a:lnTo>
                        <a:cubicBezTo>
                          <a:pt x="953" y="2858"/>
                          <a:pt x="1905" y="1905"/>
                          <a:pt x="2858" y="0"/>
                        </a:cubicBezTo>
                        <a:lnTo>
                          <a:pt x="940118" y="1624013"/>
                        </a:lnTo>
                        <a:cubicBezTo>
                          <a:pt x="938213" y="1624013"/>
                          <a:pt x="936308" y="1624013"/>
                          <a:pt x="935355" y="162401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Forma libre: forma 1944">
                    <a:extLst>
                      <a:ext uri="{FF2B5EF4-FFF2-40B4-BE49-F238E27FC236}">
                        <a16:creationId xmlns:a16="http://schemas.microsoft.com/office/drawing/2014/main" id="{BE9512FD-1F8D-0F99-8875-3E02D77F43E8}"/>
                      </a:ext>
                    </a:extLst>
                  </p:cNvPr>
                  <p:cNvSpPr/>
                  <p:nvPr/>
                </p:nvSpPr>
                <p:spPr>
                  <a:xfrm>
                    <a:off x="9904200" y="2846944"/>
                    <a:ext cx="943927" cy="1630679"/>
                  </a:xfrm>
                  <a:custGeom>
                    <a:avLst/>
                    <a:gdLst>
                      <a:gd name="connsiteX0" fmla="*/ 937260 w 943927"/>
                      <a:gd name="connsiteY0" fmla="*/ 1630680 h 1630679"/>
                      <a:gd name="connsiteX1" fmla="*/ 0 w 943927"/>
                      <a:gd name="connsiteY1" fmla="*/ 6667 h 1630679"/>
                      <a:gd name="connsiteX2" fmla="*/ 3810 w 943927"/>
                      <a:gd name="connsiteY2" fmla="*/ 0 h 1630679"/>
                      <a:gd name="connsiteX3" fmla="*/ 943928 w 943927"/>
                      <a:gd name="connsiteY3" fmla="*/ 1630680 h 1630679"/>
                      <a:gd name="connsiteX4" fmla="*/ 937260 w 943927"/>
                      <a:gd name="connsiteY4" fmla="*/ 1630680 h 1630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3927" h="1630679">
                        <a:moveTo>
                          <a:pt x="937260" y="1630680"/>
                        </a:moveTo>
                        <a:lnTo>
                          <a:pt x="0" y="6667"/>
                        </a:lnTo>
                        <a:cubicBezTo>
                          <a:pt x="953" y="4763"/>
                          <a:pt x="2857" y="2858"/>
                          <a:pt x="3810" y="0"/>
                        </a:cubicBezTo>
                        <a:lnTo>
                          <a:pt x="943928" y="1630680"/>
                        </a:lnTo>
                        <a:cubicBezTo>
                          <a:pt x="942022" y="1630680"/>
                          <a:pt x="939165" y="1630680"/>
                          <a:pt x="937260" y="163068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Forma libre: forma 1945">
                    <a:extLst>
                      <a:ext uri="{FF2B5EF4-FFF2-40B4-BE49-F238E27FC236}">
                        <a16:creationId xmlns:a16="http://schemas.microsoft.com/office/drawing/2014/main" id="{E21A5501-B9DF-E6B9-84B2-3F52354E302B}"/>
                      </a:ext>
                    </a:extLst>
                  </p:cNvPr>
                  <p:cNvSpPr/>
                  <p:nvPr/>
                </p:nvSpPr>
                <p:spPr>
                  <a:xfrm>
                    <a:off x="9908010" y="2828846"/>
                    <a:ext cx="962025" cy="1648777"/>
                  </a:xfrm>
                  <a:custGeom>
                    <a:avLst/>
                    <a:gdLst>
                      <a:gd name="connsiteX0" fmla="*/ 940118 w 962025"/>
                      <a:gd name="connsiteY0" fmla="*/ 1648778 h 1648777"/>
                      <a:gd name="connsiteX1" fmla="*/ 0 w 962025"/>
                      <a:gd name="connsiteY1" fmla="*/ 19050 h 1648777"/>
                      <a:gd name="connsiteX2" fmla="*/ 10478 w 962025"/>
                      <a:gd name="connsiteY2" fmla="*/ 0 h 1648777"/>
                      <a:gd name="connsiteX3" fmla="*/ 962025 w 962025"/>
                      <a:gd name="connsiteY3" fmla="*/ 1648778 h 1648777"/>
                      <a:gd name="connsiteX4" fmla="*/ 940118 w 962025"/>
                      <a:gd name="connsiteY4" fmla="*/ 1648778 h 164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1648777">
                        <a:moveTo>
                          <a:pt x="940118" y="1648778"/>
                        </a:moveTo>
                        <a:lnTo>
                          <a:pt x="0" y="19050"/>
                        </a:lnTo>
                        <a:cubicBezTo>
                          <a:pt x="3810" y="12383"/>
                          <a:pt x="7620" y="6668"/>
                          <a:pt x="10478" y="0"/>
                        </a:cubicBezTo>
                        <a:lnTo>
                          <a:pt x="962025" y="1648778"/>
                        </a:lnTo>
                        <a:cubicBezTo>
                          <a:pt x="955357" y="1648778"/>
                          <a:pt x="947738" y="1648778"/>
                          <a:pt x="940118" y="164877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Forma libre: forma 1946">
                    <a:extLst>
                      <a:ext uri="{FF2B5EF4-FFF2-40B4-BE49-F238E27FC236}">
                        <a16:creationId xmlns:a16="http://schemas.microsoft.com/office/drawing/2014/main" id="{04533306-629A-F139-8A18-77D0F5524CCF}"/>
                      </a:ext>
                    </a:extLst>
                  </p:cNvPr>
                  <p:cNvSpPr/>
                  <p:nvPr/>
                </p:nvSpPr>
                <p:spPr>
                  <a:xfrm>
                    <a:off x="9918487" y="2821226"/>
                    <a:ext cx="961072" cy="1656397"/>
                  </a:xfrm>
                  <a:custGeom>
                    <a:avLst/>
                    <a:gdLst>
                      <a:gd name="connsiteX0" fmla="*/ 951547 w 961072"/>
                      <a:gd name="connsiteY0" fmla="*/ 1656398 h 1656397"/>
                      <a:gd name="connsiteX1" fmla="*/ 0 w 961072"/>
                      <a:gd name="connsiteY1" fmla="*/ 7620 h 1656397"/>
                      <a:gd name="connsiteX2" fmla="*/ 4763 w 961072"/>
                      <a:gd name="connsiteY2" fmla="*/ 0 h 1656397"/>
                      <a:gd name="connsiteX3" fmla="*/ 961072 w 961072"/>
                      <a:gd name="connsiteY3" fmla="*/ 1656398 h 1656397"/>
                      <a:gd name="connsiteX4" fmla="*/ 951547 w 961072"/>
                      <a:gd name="connsiteY4" fmla="*/ 1656398 h 1656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1072" h="1656397">
                        <a:moveTo>
                          <a:pt x="951547" y="1656398"/>
                        </a:moveTo>
                        <a:lnTo>
                          <a:pt x="0" y="7620"/>
                        </a:lnTo>
                        <a:cubicBezTo>
                          <a:pt x="1905" y="4763"/>
                          <a:pt x="2857" y="2857"/>
                          <a:pt x="4763" y="0"/>
                        </a:cubicBezTo>
                        <a:lnTo>
                          <a:pt x="961072" y="1656398"/>
                        </a:lnTo>
                        <a:cubicBezTo>
                          <a:pt x="958215" y="1656398"/>
                          <a:pt x="955357" y="1656398"/>
                          <a:pt x="951547" y="165639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Forma libre: forma 1947">
                    <a:extLst>
                      <a:ext uri="{FF2B5EF4-FFF2-40B4-BE49-F238E27FC236}">
                        <a16:creationId xmlns:a16="http://schemas.microsoft.com/office/drawing/2014/main" id="{8105D2B4-3191-1B1B-7016-88A189AB1392}"/>
                      </a:ext>
                    </a:extLst>
                  </p:cNvPr>
                  <p:cNvSpPr/>
                  <p:nvPr/>
                </p:nvSpPr>
                <p:spPr>
                  <a:xfrm>
                    <a:off x="9923250" y="2815511"/>
                    <a:ext cx="962025" cy="1662112"/>
                  </a:xfrm>
                  <a:custGeom>
                    <a:avLst/>
                    <a:gdLst>
                      <a:gd name="connsiteX0" fmla="*/ 956310 w 962025"/>
                      <a:gd name="connsiteY0" fmla="*/ 1662113 h 1662112"/>
                      <a:gd name="connsiteX1" fmla="*/ 0 w 962025"/>
                      <a:gd name="connsiteY1" fmla="*/ 5715 h 1662112"/>
                      <a:gd name="connsiteX2" fmla="*/ 2857 w 962025"/>
                      <a:gd name="connsiteY2" fmla="*/ 0 h 1662112"/>
                      <a:gd name="connsiteX3" fmla="*/ 962025 w 962025"/>
                      <a:gd name="connsiteY3" fmla="*/ 1662113 h 1662112"/>
                      <a:gd name="connsiteX4" fmla="*/ 956310 w 962025"/>
                      <a:gd name="connsiteY4" fmla="*/ 1662113 h 1662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1662112">
                        <a:moveTo>
                          <a:pt x="956310" y="1662113"/>
                        </a:moveTo>
                        <a:lnTo>
                          <a:pt x="0" y="5715"/>
                        </a:lnTo>
                        <a:cubicBezTo>
                          <a:pt x="953" y="3810"/>
                          <a:pt x="1905" y="1905"/>
                          <a:pt x="2857" y="0"/>
                        </a:cubicBezTo>
                        <a:lnTo>
                          <a:pt x="962025" y="1662113"/>
                        </a:lnTo>
                        <a:cubicBezTo>
                          <a:pt x="960120" y="1662113"/>
                          <a:pt x="958215" y="1662113"/>
                          <a:pt x="956310" y="166211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Forma libre: forma 1948">
                    <a:extLst>
                      <a:ext uri="{FF2B5EF4-FFF2-40B4-BE49-F238E27FC236}">
                        <a16:creationId xmlns:a16="http://schemas.microsoft.com/office/drawing/2014/main" id="{A5165A2D-0C91-376C-F5FF-2C5C473FB97B}"/>
                      </a:ext>
                    </a:extLst>
                  </p:cNvPr>
                  <p:cNvSpPr/>
                  <p:nvPr/>
                </p:nvSpPr>
                <p:spPr>
                  <a:xfrm>
                    <a:off x="9926107" y="2810749"/>
                    <a:ext cx="964882" cy="1666875"/>
                  </a:xfrm>
                  <a:custGeom>
                    <a:avLst/>
                    <a:gdLst>
                      <a:gd name="connsiteX0" fmla="*/ 959168 w 964882"/>
                      <a:gd name="connsiteY0" fmla="*/ 1666875 h 1666875"/>
                      <a:gd name="connsiteX1" fmla="*/ 0 w 964882"/>
                      <a:gd name="connsiteY1" fmla="*/ 4763 h 1666875"/>
                      <a:gd name="connsiteX2" fmla="*/ 2858 w 964882"/>
                      <a:gd name="connsiteY2" fmla="*/ 0 h 1666875"/>
                      <a:gd name="connsiteX3" fmla="*/ 964883 w 964882"/>
                      <a:gd name="connsiteY3" fmla="*/ 1666875 h 1666875"/>
                      <a:gd name="connsiteX4" fmla="*/ 959168 w 964882"/>
                      <a:gd name="connsiteY4" fmla="*/ 1666875 h 166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882" h="1666875">
                        <a:moveTo>
                          <a:pt x="959168" y="1666875"/>
                        </a:moveTo>
                        <a:lnTo>
                          <a:pt x="0" y="4763"/>
                        </a:lnTo>
                        <a:cubicBezTo>
                          <a:pt x="953" y="2858"/>
                          <a:pt x="1905" y="1905"/>
                          <a:pt x="2858" y="0"/>
                        </a:cubicBezTo>
                        <a:lnTo>
                          <a:pt x="964883" y="1666875"/>
                        </a:lnTo>
                        <a:cubicBezTo>
                          <a:pt x="962978" y="1666875"/>
                          <a:pt x="961072" y="1666875"/>
                          <a:pt x="959168" y="166687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Forma libre: forma 1949">
                    <a:extLst>
                      <a:ext uri="{FF2B5EF4-FFF2-40B4-BE49-F238E27FC236}">
                        <a16:creationId xmlns:a16="http://schemas.microsoft.com/office/drawing/2014/main" id="{87293E91-BBCC-66AC-7DEE-211087556353}"/>
                      </a:ext>
                    </a:extLst>
                  </p:cNvPr>
                  <p:cNvSpPr/>
                  <p:nvPr/>
                </p:nvSpPr>
                <p:spPr>
                  <a:xfrm>
                    <a:off x="9928965" y="2805986"/>
                    <a:ext cx="967739" cy="1671637"/>
                  </a:xfrm>
                  <a:custGeom>
                    <a:avLst/>
                    <a:gdLst>
                      <a:gd name="connsiteX0" fmla="*/ 962025 w 967739"/>
                      <a:gd name="connsiteY0" fmla="*/ 1671638 h 1671637"/>
                      <a:gd name="connsiteX1" fmla="*/ 0 w 967739"/>
                      <a:gd name="connsiteY1" fmla="*/ 4763 h 1671637"/>
                      <a:gd name="connsiteX2" fmla="*/ 2857 w 967739"/>
                      <a:gd name="connsiteY2" fmla="*/ 0 h 1671637"/>
                      <a:gd name="connsiteX3" fmla="*/ 967740 w 967739"/>
                      <a:gd name="connsiteY3" fmla="*/ 1671638 h 1671637"/>
                      <a:gd name="connsiteX4" fmla="*/ 962025 w 967739"/>
                      <a:gd name="connsiteY4" fmla="*/ 1671638 h 1671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9" h="1671637">
                        <a:moveTo>
                          <a:pt x="962025" y="1671638"/>
                        </a:moveTo>
                        <a:lnTo>
                          <a:pt x="0" y="4763"/>
                        </a:lnTo>
                        <a:cubicBezTo>
                          <a:pt x="952" y="2858"/>
                          <a:pt x="1905" y="1905"/>
                          <a:pt x="2857" y="0"/>
                        </a:cubicBezTo>
                        <a:lnTo>
                          <a:pt x="967740" y="1671638"/>
                        </a:lnTo>
                        <a:cubicBezTo>
                          <a:pt x="965835" y="1671638"/>
                          <a:pt x="963930" y="1671638"/>
                          <a:pt x="962025" y="167163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Forma libre: forma 1950">
                    <a:extLst>
                      <a:ext uri="{FF2B5EF4-FFF2-40B4-BE49-F238E27FC236}">
                        <a16:creationId xmlns:a16="http://schemas.microsoft.com/office/drawing/2014/main" id="{1540DCFA-DEDD-7B14-3808-5E89834AB04C}"/>
                      </a:ext>
                    </a:extLst>
                  </p:cNvPr>
                  <p:cNvSpPr/>
                  <p:nvPr/>
                </p:nvSpPr>
                <p:spPr>
                  <a:xfrm>
                    <a:off x="9931822" y="2802176"/>
                    <a:ext cx="969644" cy="1675447"/>
                  </a:xfrm>
                  <a:custGeom>
                    <a:avLst/>
                    <a:gdLst>
                      <a:gd name="connsiteX0" fmla="*/ 964882 w 969644"/>
                      <a:gd name="connsiteY0" fmla="*/ 1675448 h 1675447"/>
                      <a:gd name="connsiteX1" fmla="*/ 0 w 969644"/>
                      <a:gd name="connsiteY1" fmla="*/ 3810 h 1675447"/>
                      <a:gd name="connsiteX2" fmla="*/ 2857 w 969644"/>
                      <a:gd name="connsiteY2" fmla="*/ 0 h 1675447"/>
                      <a:gd name="connsiteX3" fmla="*/ 969645 w 969644"/>
                      <a:gd name="connsiteY3" fmla="*/ 1675448 h 1675447"/>
                      <a:gd name="connsiteX4" fmla="*/ 964882 w 969644"/>
                      <a:gd name="connsiteY4" fmla="*/ 1675448 h 1675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4" h="1675447">
                        <a:moveTo>
                          <a:pt x="964882" y="1675448"/>
                        </a:moveTo>
                        <a:lnTo>
                          <a:pt x="0" y="3810"/>
                        </a:lnTo>
                        <a:cubicBezTo>
                          <a:pt x="953" y="2858"/>
                          <a:pt x="1905" y="952"/>
                          <a:pt x="2857" y="0"/>
                        </a:cubicBezTo>
                        <a:lnTo>
                          <a:pt x="969645" y="1675448"/>
                        </a:lnTo>
                        <a:cubicBezTo>
                          <a:pt x="967740" y="1675448"/>
                          <a:pt x="965835" y="1675448"/>
                          <a:pt x="964882" y="167544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Forma libre: forma 1951">
                    <a:extLst>
                      <a:ext uri="{FF2B5EF4-FFF2-40B4-BE49-F238E27FC236}">
                        <a16:creationId xmlns:a16="http://schemas.microsoft.com/office/drawing/2014/main" id="{68FE80E6-AC81-BA1D-417C-EC334DDAE405}"/>
                      </a:ext>
                    </a:extLst>
                  </p:cNvPr>
                  <p:cNvSpPr/>
                  <p:nvPr/>
                </p:nvSpPr>
                <p:spPr>
                  <a:xfrm>
                    <a:off x="9933727" y="2798366"/>
                    <a:ext cx="972502" cy="1679257"/>
                  </a:xfrm>
                  <a:custGeom>
                    <a:avLst/>
                    <a:gdLst>
                      <a:gd name="connsiteX0" fmla="*/ 967740 w 972502"/>
                      <a:gd name="connsiteY0" fmla="*/ 1679258 h 1679257"/>
                      <a:gd name="connsiteX1" fmla="*/ 0 w 972502"/>
                      <a:gd name="connsiteY1" fmla="*/ 3810 h 1679257"/>
                      <a:gd name="connsiteX2" fmla="*/ 1905 w 972502"/>
                      <a:gd name="connsiteY2" fmla="*/ 0 h 1679257"/>
                      <a:gd name="connsiteX3" fmla="*/ 972502 w 972502"/>
                      <a:gd name="connsiteY3" fmla="*/ 1679258 h 1679257"/>
                      <a:gd name="connsiteX4" fmla="*/ 967740 w 972502"/>
                      <a:gd name="connsiteY4" fmla="*/ 1679258 h 1679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502" h="1679257">
                        <a:moveTo>
                          <a:pt x="967740" y="1679258"/>
                        </a:moveTo>
                        <a:lnTo>
                          <a:pt x="0" y="3810"/>
                        </a:lnTo>
                        <a:cubicBezTo>
                          <a:pt x="952" y="2858"/>
                          <a:pt x="1905" y="953"/>
                          <a:pt x="1905" y="0"/>
                        </a:cubicBezTo>
                        <a:lnTo>
                          <a:pt x="972502" y="1679258"/>
                        </a:lnTo>
                        <a:cubicBezTo>
                          <a:pt x="970597" y="1679258"/>
                          <a:pt x="969645" y="1679258"/>
                          <a:pt x="967740" y="167925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Forma libre: forma 1952">
                    <a:extLst>
                      <a:ext uri="{FF2B5EF4-FFF2-40B4-BE49-F238E27FC236}">
                        <a16:creationId xmlns:a16="http://schemas.microsoft.com/office/drawing/2014/main" id="{63E39139-83C4-F3FC-6C24-209BC1666A10}"/>
                      </a:ext>
                    </a:extLst>
                  </p:cNvPr>
                  <p:cNvSpPr/>
                  <p:nvPr/>
                </p:nvSpPr>
                <p:spPr>
                  <a:xfrm>
                    <a:off x="9936585" y="2794556"/>
                    <a:ext cx="974407" cy="1683067"/>
                  </a:xfrm>
                  <a:custGeom>
                    <a:avLst/>
                    <a:gdLst>
                      <a:gd name="connsiteX0" fmla="*/ 969645 w 974407"/>
                      <a:gd name="connsiteY0" fmla="*/ 1683068 h 1683067"/>
                      <a:gd name="connsiteX1" fmla="*/ 0 w 974407"/>
                      <a:gd name="connsiteY1" fmla="*/ 3810 h 1683067"/>
                      <a:gd name="connsiteX2" fmla="*/ 1905 w 974407"/>
                      <a:gd name="connsiteY2" fmla="*/ 0 h 1683067"/>
                      <a:gd name="connsiteX3" fmla="*/ 974407 w 974407"/>
                      <a:gd name="connsiteY3" fmla="*/ 1683068 h 1683067"/>
                      <a:gd name="connsiteX4" fmla="*/ 969645 w 974407"/>
                      <a:gd name="connsiteY4" fmla="*/ 1683068 h 1683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407" h="1683067">
                        <a:moveTo>
                          <a:pt x="969645" y="1683068"/>
                        </a:moveTo>
                        <a:lnTo>
                          <a:pt x="0" y="3810"/>
                        </a:lnTo>
                        <a:cubicBezTo>
                          <a:pt x="953" y="2857"/>
                          <a:pt x="1905" y="952"/>
                          <a:pt x="1905" y="0"/>
                        </a:cubicBezTo>
                        <a:lnTo>
                          <a:pt x="974407" y="1683068"/>
                        </a:lnTo>
                        <a:cubicBezTo>
                          <a:pt x="972503" y="1683068"/>
                          <a:pt x="970597" y="1683068"/>
                          <a:pt x="969645" y="168306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Forma libre: forma 1953">
                    <a:extLst>
                      <a:ext uri="{FF2B5EF4-FFF2-40B4-BE49-F238E27FC236}">
                        <a16:creationId xmlns:a16="http://schemas.microsoft.com/office/drawing/2014/main" id="{F9A05F2D-C48A-7695-4619-9C3CDFFCC8C5}"/>
                      </a:ext>
                    </a:extLst>
                  </p:cNvPr>
                  <p:cNvSpPr/>
                  <p:nvPr/>
                </p:nvSpPr>
                <p:spPr>
                  <a:xfrm>
                    <a:off x="9938490" y="2789794"/>
                    <a:ext cx="977264" cy="1687829"/>
                  </a:xfrm>
                  <a:custGeom>
                    <a:avLst/>
                    <a:gdLst>
                      <a:gd name="connsiteX0" fmla="*/ 972502 w 977264"/>
                      <a:gd name="connsiteY0" fmla="*/ 1687830 h 1687829"/>
                      <a:gd name="connsiteX1" fmla="*/ 0 w 977264"/>
                      <a:gd name="connsiteY1" fmla="*/ 3810 h 1687829"/>
                      <a:gd name="connsiteX2" fmla="*/ 1905 w 977264"/>
                      <a:gd name="connsiteY2" fmla="*/ 0 h 1687829"/>
                      <a:gd name="connsiteX3" fmla="*/ 977265 w 977264"/>
                      <a:gd name="connsiteY3" fmla="*/ 1687830 h 1687829"/>
                      <a:gd name="connsiteX4" fmla="*/ 972502 w 977264"/>
                      <a:gd name="connsiteY4" fmla="*/ 1687830 h 1687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7264" h="1687829">
                        <a:moveTo>
                          <a:pt x="972502" y="1687830"/>
                        </a:moveTo>
                        <a:lnTo>
                          <a:pt x="0" y="3810"/>
                        </a:lnTo>
                        <a:cubicBezTo>
                          <a:pt x="952" y="2857"/>
                          <a:pt x="1905" y="952"/>
                          <a:pt x="1905" y="0"/>
                        </a:cubicBezTo>
                        <a:lnTo>
                          <a:pt x="977265" y="1687830"/>
                        </a:lnTo>
                        <a:cubicBezTo>
                          <a:pt x="975360" y="1687830"/>
                          <a:pt x="973455" y="1687830"/>
                          <a:pt x="972502" y="168783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Forma libre: forma 1954">
                    <a:extLst>
                      <a:ext uri="{FF2B5EF4-FFF2-40B4-BE49-F238E27FC236}">
                        <a16:creationId xmlns:a16="http://schemas.microsoft.com/office/drawing/2014/main" id="{63D66E12-0C7F-34FF-4C88-8318DA207FD2}"/>
                      </a:ext>
                    </a:extLst>
                  </p:cNvPr>
                  <p:cNvSpPr/>
                  <p:nvPr/>
                </p:nvSpPr>
                <p:spPr>
                  <a:xfrm>
                    <a:off x="9941347" y="2785984"/>
                    <a:ext cx="978217" cy="1691639"/>
                  </a:xfrm>
                  <a:custGeom>
                    <a:avLst/>
                    <a:gdLst>
                      <a:gd name="connsiteX0" fmla="*/ 974407 w 978217"/>
                      <a:gd name="connsiteY0" fmla="*/ 1691640 h 1691639"/>
                      <a:gd name="connsiteX1" fmla="*/ 0 w 978217"/>
                      <a:gd name="connsiteY1" fmla="*/ 3810 h 1691639"/>
                      <a:gd name="connsiteX2" fmla="*/ 1905 w 978217"/>
                      <a:gd name="connsiteY2" fmla="*/ 0 h 1691639"/>
                      <a:gd name="connsiteX3" fmla="*/ 978218 w 978217"/>
                      <a:gd name="connsiteY3" fmla="*/ 1691640 h 1691639"/>
                      <a:gd name="connsiteX4" fmla="*/ 974407 w 978217"/>
                      <a:gd name="connsiteY4" fmla="*/ 1691640 h 169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217" h="1691639">
                        <a:moveTo>
                          <a:pt x="974407" y="1691640"/>
                        </a:moveTo>
                        <a:lnTo>
                          <a:pt x="0" y="3810"/>
                        </a:lnTo>
                        <a:cubicBezTo>
                          <a:pt x="953" y="2857"/>
                          <a:pt x="1905" y="952"/>
                          <a:pt x="1905" y="0"/>
                        </a:cubicBezTo>
                        <a:lnTo>
                          <a:pt x="978218" y="1691640"/>
                        </a:lnTo>
                        <a:cubicBezTo>
                          <a:pt x="977265" y="1691640"/>
                          <a:pt x="975360" y="1691640"/>
                          <a:pt x="974407" y="169164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Forma libre: forma 1955">
                    <a:extLst>
                      <a:ext uri="{FF2B5EF4-FFF2-40B4-BE49-F238E27FC236}">
                        <a16:creationId xmlns:a16="http://schemas.microsoft.com/office/drawing/2014/main" id="{38053355-9711-9D27-D811-E5CE552A9EE8}"/>
                      </a:ext>
                    </a:extLst>
                  </p:cNvPr>
                  <p:cNvSpPr/>
                  <p:nvPr/>
                </p:nvSpPr>
                <p:spPr>
                  <a:xfrm>
                    <a:off x="9943252" y="2782174"/>
                    <a:ext cx="981075" cy="1695450"/>
                  </a:xfrm>
                  <a:custGeom>
                    <a:avLst/>
                    <a:gdLst>
                      <a:gd name="connsiteX0" fmla="*/ 976313 w 981075"/>
                      <a:gd name="connsiteY0" fmla="*/ 1695450 h 1695450"/>
                      <a:gd name="connsiteX1" fmla="*/ 0 w 981075"/>
                      <a:gd name="connsiteY1" fmla="*/ 3810 h 1695450"/>
                      <a:gd name="connsiteX2" fmla="*/ 1905 w 981075"/>
                      <a:gd name="connsiteY2" fmla="*/ 0 h 1695450"/>
                      <a:gd name="connsiteX3" fmla="*/ 981075 w 981075"/>
                      <a:gd name="connsiteY3" fmla="*/ 1695450 h 1695450"/>
                      <a:gd name="connsiteX4" fmla="*/ 976313 w 981075"/>
                      <a:gd name="connsiteY4" fmla="*/ 1695450 h 1695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1695450">
                        <a:moveTo>
                          <a:pt x="976313" y="1695450"/>
                        </a:moveTo>
                        <a:lnTo>
                          <a:pt x="0" y="3810"/>
                        </a:lnTo>
                        <a:cubicBezTo>
                          <a:pt x="952" y="2858"/>
                          <a:pt x="1905" y="952"/>
                          <a:pt x="1905" y="0"/>
                        </a:cubicBezTo>
                        <a:lnTo>
                          <a:pt x="981075" y="1695450"/>
                        </a:lnTo>
                        <a:cubicBezTo>
                          <a:pt x="980122" y="1695450"/>
                          <a:pt x="978217" y="1695450"/>
                          <a:pt x="976313" y="169545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Forma libre: forma 1956">
                    <a:extLst>
                      <a:ext uri="{FF2B5EF4-FFF2-40B4-BE49-F238E27FC236}">
                        <a16:creationId xmlns:a16="http://schemas.microsoft.com/office/drawing/2014/main" id="{5B57FCD0-39C2-2D3A-2408-BE4D04E35384}"/>
                      </a:ext>
                    </a:extLst>
                  </p:cNvPr>
                  <p:cNvSpPr/>
                  <p:nvPr/>
                </p:nvSpPr>
                <p:spPr>
                  <a:xfrm>
                    <a:off x="9945157" y="2778363"/>
                    <a:ext cx="982980" cy="1699260"/>
                  </a:xfrm>
                  <a:custGeom>
                    <a:avLst/>
                    <a:gdLst>
                      <a:gd name="connsiteX0" fmla="*/ 979170 w 982980"/>
                      <a:gd name="connsiteY0" fmla="*/ 1699260 h 1699260"/>
                      <a:gd name="connsiteX1" fmla="*/ 0 w 982980"/>
                      <a:gd name="connsiteY1" fmla="*/ 3810 h 1699260"/>
                      <a:gd name="connsiteX2" fmla="*/ 1905 w 982980"/>
                      <a:gd name="connsiteY2" fmla="*/ 0 h 1699260"/>
                      <a:gd name="connsiteX3" fmla="*/ 982980 w 982980"/>
                      <a:gd name="connsiteY3" fmla="*/ 1699260 h 1699260"/>
                      <a:gd name="connsiteX4" fmla="*/ 979170 w 982980"/>
                      <a:gd name="connsiteY4" fmla="*/ 1699260 h 1699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980" h="1699260">
                        <a:moveTo>
                          <a:pt x="979170" y="1699260"/>
                        </a:moveTo>
                        <a:lnTo>
                          <a:pt x="0" y="3810"/>
                        </a:lnTo>
                        <a:cubicBezTo>
                          <a:pt x="953" y="2858"/>
                          <a:pt x="1905" y="953"/>
                          <a:pt x="1905" y="0"/>
                        </a:cubicBezTo>
                        <a:lnTo>
                          <a:pt x="982980" y="1699260"/>
                        </a:lnTo>
                        <a:cubicBezTo>
                          <a:pt x="982028" y="1699260"/>
                          <a:pt x="981075" y="1699260"/>
                          <a:pt x="979170" y="169926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Forma libre: forma 1957">
                    <a:extLst>
                      <a:ext uri="{FF2B5EF4-FFF2-40B4-BE49-F238E27FC236}">
                        <a16:creationId xmlns:a16="http://schemas.microsoft.com/office/drawing/2014/main" id="{C43309C9-641C-245C-75E4-8A79C89B672E}"/>
                      </a:ext>
                    </a:extLst>
                  </p:cNvPr>
                  <p:cNvSpPr/>
                  <p:nvPr/>
                </p:nvSpPr>
                <p:spPr>
                  <a:xfrm>
                    <a:off x="9948015" y="2774554"/>
                    <a:ext cx="985837" cy="1703069"/>
                  </a:xfrm>
                  <a:custGeom>
                    <a:avLst/>
                    <a:gdLst>
                      <a:gd name="connsiteX0" fmla="*/ 981075 w 985837"/>
                      <a:gd name="connsiteY0" fmla="*/ 1703070 h 1703069"/>
                      <a:gd name="connsiteX1" fmla="*/ 0 w 985837"/>
                      <a:gd name="connsiteY1" fmla="*/ 3810 h 1703069"/>
                      <a:gd name="connsiteX2" fmla="*/ 1905 w 985837"/>
                      <a:gd name="connsiteY2" fmla="*/ 0 h 1703069"/>
                      <a:gd name="connsiteX3" fmla="*/ 985838 w 985837"/>
                      <a:gd name="connsiteY3" fmla="*/ 1703070 h 1703069"/>
                      <a:gd name="connsiteX4" fmla="*/ 981075 w 985837"/>
                      <a:gd name="connsiteY4" fmla="*/ 1703070 h 1703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837" h="1703069">
                        <a:moveTo>
                          <a:pt x="981075" y="1703070"/>
                        </a:moveTo>
                        <a:lnTo>
                          <a:pt x="0" y="3810"/>
                        </a:lnTo>
                        <a:cubicBezTo>
                          <a:pt x="952" y="2857"/>
                          <a:pt x="1905" y="952"/>
                          <a:pt x="1905" y="0"/>
                        </a:cubicBezTo>
                        <a:lnTo>
                          <a:pt x="985838" y="1703070"/>
                        </a:lnTo>
                        <a:cubicBezTo>
                          <a:pt x="983932" y="1703070"/>
                          <a:pt x="982980" y="1703070"/>
                          <a:pt x="981075" y="170307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Forma libre: forma 1958">
                    <a:extLst>
                      <a:ext uri="{FF2B5EF4-FFF2-40B4-BE49-F238E27FC236}">
                        <a16:creationId xmlns:a16="http://schemas.microsoft.com/office/drawing/2014/main" id="{F133A48F-77D7-61E3-28BB-35E3A0FC735E}"/>
                      </a:ext>
                    </a:extLst>
                  </p:cNvPr>
                  <p:cNvSpPr/>
                  <p:nvPr/>
                </p:nvSpPr>
                <p:spPr>
                  <a:xfrm>
                    <a:off x="9949919" y="2769791"/>
                    <a:ext cx="988695" cy="1707832"/>
                  </a:xfrm>
                  <a:custGeom>
                    <a:avLst/>
                    <a:gdLst>
                      <a:gd name="connsiteX0" fmla="*/ 983933 w 988695"/>
                      <a:gd name="connsiteY0" fmla="*/ 1707833 h 1707832"/>
                      <a:gd name="connsiteX1" fmla="*/ 0 w 988695"/>
                      <a:gd name="connsiteY1" fmla="*/ 3810 h 1707832"/>
                      <a:gd name="connsiteX2" fmla="*/ 1905 w 988695"/>
                      <a:gd name="connsiteY2" fmla="*/ 0 h 1707832"/>
                      <a:gd name="connsiteX3" fmla="*/ 988695 w 988695"/>
                      <a:gd name="connsiteY3" fmla="*/ 1707833 h 1707832"/>
                      <a:gd name="connsiteX4" fmla="*/ 983933 w 988695"/>
                      <a:gd name="connsiteY4" fmla="*/ 1707833 h 170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695" h="1707832">
                        <a:moveTo>
                          <a:pt x="983933" y="1707833"/>
                        </a:moveTo>
                        <a:lnTo>
                          <a:pt x="0" y="3810"/>
                        </a:lnTo>
                        <a:cubicBezTo>
                          <a:pt x="953" y="2857"/>
                          <a:pt x="1905" y="952"/>
                          <a:pt x="1905" y="0"/>
                        </a:cubicBezTo>
                        <a:lnTo>
                          <a:pt x="988695" y="1707833"/>
                        </a:lnTo>
                        <a:cubicBezTo>
                          <a:pt x="986790" y="1707833"/>
                          <a:pt x="984885" y="1707833"/>
                          <a:pt x="983933" y="170783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9" name="Forma libre: forma 1959">
                    <a:extLst>
                      <a:ext uri="{FF2B5EF4-FFF2-40B4-BE49-F238E27FC236}">
                        <a16:creationId xmlns:a16="http://schemas.microsoft.com/office/drawing/2014/main" id="{6C8548D2-5D55-5DE3-DD77-FDFDF7E9F9EE}"/>
                      </a:ext>
                    </a:extLst>
                  </p:cNvPr>
                  <p:cNvSpPr/>
                  <p:nvPr/>
                </p:nvSpPr>
                <p:spPr>
                  <a:xfrm>
                    <a:off x="9952777" y="2765981"/>
                    <a:ext cx="989647" cy="1711642"/>
                  </a:xfrm>
                  <a:custGeom>
                    <a:avLst/>
                    <a:gdLst>
                      <a:gd name="connsiteX0" fmla="*/ 985838 w 989647"/>
                      <a:gd name="connsiteY0" fmla="*/ 1711643 h 1711642"/>
                      <a:gd name="connsiteX1" fmla="*/ 0 w 989647"/>
                      <a:gd name="connsiteY1" fmla="*/ 3810 h 1711642"/>
                      <a:gd name="connsiteX2" fmla="*/ 1905 w 989647"/>
                      <a:gd name="connsiteY2" fmla="*/ 0 h 1711642"/>
                      <a:gd name="connsiteX3" fmla="*/ 989647 w 989647"/>
                      <a:gd name="connsiteY3" fmla="*/ 1711643 h 1711642"/>
                      <a:gd name="connsiteX4" fmla="*/ 985838 w 989647"/>
                      <a:gd name="connsiteY4" fmla="*/ 1711643 h 1711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9647" h="1711642">
                        <a:moveTo>
                          <a:pt x="985838" y="1711643"/>
                        </a:moveTo>
                        <a:lnTo>
                          <a:pt x="0" y="3810"/>
                        </a:lnTo>
                        <a:cubicBezTo>
                          <a:pt x="952" y="2857"/>
                          <a:pt x="1905" y="953"/>
                          <a:pt x="1905" y="0"/>
                        </a:cubicBezTo>
                        <a:lnTo>
                          <a:pt x="989647" y="1711643"/>
                        </a:lnTo>
                        <a:cubicBezTo>
                          <a:pt x="988695" y="1711643"/>
                          <a:pt x="986790" y="1711643"/>
                          <a:pt x="985838" y="171164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0" name="Forma libre: forma 1960">
                    <a:extLst>
                      <a:ext uri="{FF2B5EF4-FFF2-40B4-BE49-F238E27FC236}">
                        <a16:creationId xmlns:a16="http://schemas.microsoft.com/office/drawing/2014/main" id="{214BA1C2-4D24-74A0-A97D-DBAA436FE0C4}"/>
                      </a:ext>
                    </a:extLst>
                  </p:cNvPr>
                  <p:cNvSpPr/>
                  <p:nvPr/>
                </p:nvSpPr>
                <p:spPr>
                  <a:xfrm>
                    <a:off x="9954682" y="2762171"/>
                    <a:ext cx="992505" cy="1715452"/>
                  </a:xfrm>
                  <a:custGeom>
                    <a:avLst/>
                    <a:gdLst>
                      <a:gd name="connsiteX0" fmla="*/ 987743 w 992505"/>
                      <a:gd name="connsiteY0" fmla="*/ 1715453 h 1715452"/>
                      <a:gd name="connsiteX1" fmla="*/ 0 w 992505"/>
                      <a:gd name="connsiteY1" fmla="*/ 3810 h 1715452"/>
                      <a:gd name="connsiteX2" fmla="*/ 1905 w 992505"/>
                      <a:gd name="connsiteY2" fmla="*/ 0 h 1715452"/>
                      <a:gd name="connsiteX3" fmla="*/ 992505 w 992505"/>
                      <a:gd name="connsiteY3" fmla="*/ 1715453 h 1715452"/>
                      <a:gd name="connsiteX4" fmla="*/ 987743 w 992505"/>
                      <a:gd name="connsiteY4" fmla="*/ 1715453 h 1715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2505" h="1715452">
                        <a:moveTo>
                          <a:pt x="987743" y="1715453"/>
                        </a:moveTo>
                        <a:lnTo>
                          <a:pt x="0" y="3810"/>
                        </a:lnTo>
                        <a:cubicBezTo>
                          <a:pt x="953" y="2858"/>
                          <a:pt x="1905" y="953"/>
                          <a:pt x="1905" y="0"/>
                        </a:cubicBezTo>
                        <a:lnTo>
                          <a:pt x="992505" y="1715453"/>
                        </a:lnTo>
                        <a:cubicBezTo>
                          <a:pt x="991553" y="1715453"/>
                          <a:pt x="989647" y="1715453"/>
                          <a:pt x="987743" y="171545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 name="Forma libre: forma 1961">
                    <a:extLst>
                      <a:ext uri="{FF2B5EF4-FFF2-40B4-BE49-F238E27FC236}">
                        <a16:creationId xmlns:a16="http://schemas.microsoft.com/office/drawing/2014/main" id="{55241E9B-4246-0FB0-4530-5BBA4831BDD7}"/>
                      </a:ext>
                    </a:extLst>
                  </p:cNvPr>
                  <p:cNvSpPr/>
                  <p:nvPr/>
                </p:nvSpPr>
                <p:spPr>
                  <a:xfrm>
                    <a:off x="9956587" y="2758361"/>
                    <a:ext cx="995362" cy="1719262"/>
                  </a:xfrm>
                  <a:custGeom>
                    <a:avLst/>
                    <a:gdLst>
                      <a:gd name="connsiteX0" fmla="*/ 990600 w 995362"/>
                      <a:gd name="connsiteY0" fmla="*/ 1719263 h 1719262"/>
                      <a:gd name="connsiteX1" fmla="*/ 0 w 995362"/>
                      <a:gd name="connsiteY1" fmla="*/ 3810 h 1719262"/>
                      <a:gd name="connsiteX2" fmla="*/ 1905 w 995362"/>
                      <a:gd name="connsiteY2" fmla="*/ 0 h 1719262"/>
                      <a:gd name="connsiteX3" fmla="*/ 995363 w 995362"/>
                      <a:gd name="connsiteY3" fmla="*/ 1719263 h 1719262"/>
                      <a:gd name="connsiteX4" fmla="*/ 990600 w 995362"/>
                      <a:gd name="connsiteY4" fmla="*/ 1719263 h 171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362" h="1719262">
                        <a:moveTo>
                          <a:pt x="990600" y="1719263"/>
                        </a:moveTo>
                        <a:lnTo>
                          <a:pt x="0" y="3810"/>
                        </a:lnTo>
                        <a:cubicBezTo>
                          <a:pt x="953" y="2857"/>
                          <a:pt x="1905" y="953"/>
                          <a:pt x="1905" y="0"/>
                        </a:cubicBezTo>
                        <a:lnTo>
                          <a:pt x="995363" y="1719263"/>
                        </a:lnTo>
                        <a:cubicBezTo>
                          <a:pt x="993457" y="1719263"/>
                          <a:pt x="992505" y="1719263"/>
                          <a:pt x="990600" y="17192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2" name="Forma libre: forma 1962">
                    <a:extLst>
                      <a:ext uri="{FF2B5EF4-FFF2-40B4-BE49-F238E27FC236}">
                        <a16:creationId xmlns:a16="http://schemas.microsoft.com/office/drawing/2014/main" id="{B67E88B7-3ABB-2CC5-C88D-91B1FAD58032}"/>
                      </a:ext>
                    </a:extLst>
                  </p:cNvPr>
                  <p:cNvSpPr/>
                  <p:nvPr/>
                </p:nvSpPr>
                <p:spPr>
                  <a:xfrm>
                    <a:off x="9959444" y="2754551"/>
                    <a:ext cx="996315" cy="1723072"/>
                  </a:xfrm>
                  <a:custGeom>
                    <a:avLst/>
                    <a:gdLst>
                      <a:gd name="connsiteX0" fmla="*/ 992505 w 996315"/>
                      <a:gd name="connsiteY0" fmla="*/ 1723073 h 1723072"/>
                      <a:gd name="connsiteX1" fmla="*/ 0 w 996315"/>
                      <a:gd name="connsiteY1" fmla="*/ 3810 h 1723072"/>
                      <a:gd name="connsiteX2" fmla="*/ 1905 w 996315"/>
                      <a:gd name="connsiteY2" fmla="*/ 0 h 1723072"/>
                      <a:gd name="connsiteX3" fmla="*/ 996315 w 996315"/>
                      <a:gd name="connsiteY3" fmla="*/ 1723073 h 1723072"/>
                      <a:gd name="connsiteX4" fmla="*/ 992505 w 996315"/>
                      <a:gd name="connsiteY4" fmla="*/ 1723073 h 1723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315" h="1723072">
                        <a:moveTo>
                          <a:pt x="992505" y="1723073"/>
                        </a:moveTo>
                        <a:lnTo>
                          <a:pt x="0" y="3810"/>
                        </a:lnTo>
                        <a:cubicBezTo>
                          <a:pt x="953" y="2857"/>
                          <a:pt x="1905" y="953"/>
                          <a:pt x="1905" y="0"/>
                        </a:cubicBezTo>
                        <a:lnTo>
                          <a:pt x="996315" y="1723073"/>
                        </a:lnTo>
                        <a:cubicBezTo>
                          <a:pt x="995363" y="1723073"/>
                          <a:pt x="993458" y="1723073"/>
                          <a:pt x="992505" y="172307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3" name="Forma libre: forma 1963">
                    <a:extLst>
                      <a:ext uri="{FF2B5EF4-FFF2-40B4-BE49-F238E27FC236}">
                        <a16:creationId xmlns:a16="http://schemas.microsoft.com/office/drawing/2014/main" id="{71B374CC-4EB9-A739-8ABB-304BA302818A}"/>
                      </a:ext>
                    </a:extLst>
                  </p:cNvPr>
                  <p:cNvSpPr/>
                  <p:nvPr/>
                </p:nvSpPr>
                <p:spPr>
                  <a:xfrm>
                    <a:off x="9961350" y="2750741"/>
                    <a:ext cx="998219" cy="1726882"/>
                  </a:xfrm>
                  <a:custGeom>
                    <a:avLst/>
                    <a:gdLst>
                      <a:gd name="connsiteX0" fmla="*/ 994410 w 998219"/>
                      <a:gd name="connsiteY0" fmla="*/ 1726883 h 1726882"/>
                      <a:gd name="connsiteX1" fmla="*/ 0 w 998219"/>
                      <a:gd name="connsiteY1" fmla="*/ 3810 h 1726882"/>
                      <a:gd name="connsiteX2" fmla="*/ 1905 w 998219"/>
                      <a:gd name="connsiteY2" fmla="*/ 0 h 1726882"/>
                      <a:gd name="connsiteX3" fmla="*/ 998220 w 998219"/>
                      <a:gd name="connsiteY3" fmla="*/ 1726883 h 1726882"/>
                      <a:gd name="connsiteX4" fmla="*/ 994410 w 998219"/>
                      <a:gd name="connsiteY4" fmla="*/ 1726883 h 1726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8219" h="1726882">
                        <a:moveTo>
                          <a:pt x="994410" y="1726883"/>
                        </a:moveTo>
                        <a:lnTo>
                          <a:pt x="0" y="3810"/>
                        </a:lnTo>
                        <a:cubicBezTo>
                          <a:pt x="953" y="2858"/>
                          <a:pt x="953" y="1905"/>
                          <a:pt x="1905" y="0"/>
                        </a:cubicBezTo>
                        <a:lnTo>
                          <a:pt x="998220" y="1726883"/>
                        </a:lnTo>
                        <a:cubicBezTo>
                          <a:pt x="997267" y="1726883"/>
                          <a:pt x="996315" y="1726883"/>
                          <a:pt x="994410" y="172688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4" name="Forma libre: forma 1964">
                    <a:extLst>
                      <a:ext uri="{FF2B5EF4-FFF2-40B4-BE49-F238E27FC236}">
                        <a16:creationId xmlns:a16="http://schemas.microsoft.com/office/drawing/2014/main" id="{A342C215-DF27-AF32-C7F6-360B25AA4C6E}"/>
                      </a:ext>
                    </a:extLst>
                  </p:cNvPr>
                  <p:cNvSpPr/>
                  <p:nvPr/>
                </p:nvSpPr>
                <p:spPr>
                  <a:xfrm>
                    <a:off x="9963254" y="2748836"/>
                    <a:ext cx="1000125" cy="1728787"/>
                  </a:xfrm>
                  <a:custGeom>
                    <a:avLst/>
                    <a:gdLst>
                      <a:gd name="connsiteX0" fmla="*/ 996315 w 1000125"/>
                      <a:gd name="connsiteY0" fmla="*/ 1728788 h 1728787"/>
                      <a:gd name="connsiteX1" fmla="*/ 0 w 1000125"/>
                      <a:gd name="connsiteY1" fmla="*/ 2858 h 1728787"/>
                      <a:gd name="connsiteX2" fmla="*/ 1905 w 1000125"/>
                      <a:gd name="connsiteY2" fmla="*/ 0 h 1728787"/>
                      <a:gd name="connsiteX3" fmla="*/ 1000125 w 1000125"/>
                      <a:gd name="connsiteY3" fmla="*/ 1728788 h 1728787"/>
                      <a:gd name="connsiteX4" fmla="*/ 996315 w 1000125"/>
                      <a:gd name="connsiteY4" fmla="*/ 1728788 h 1728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25" h="1728787">
                        <a:moveTo>
                          <a:pt x="996315" y="1728788"/>
                        </a:moveTo>
                        <a:lnTo>
                          <a:pt x="0" y="2858"/>
                        </a:lnTo>
                        <a:cubicBezTo>
                          <a:pt x="953" y="1905"/>
                          <a:pt x="953" y="953"/>
                          <a:pt x="1905" y="0"/>
                        </a:cubicBezTo>
                        <a:lnTo>
                          <a:pt x="1000125" y="1728788"/>
                        </a:lnTo>
                        <a:cubicBezTo>
                          <a:pt x="999173" y="1728788"/>
                          <a:pt x="997268" y="1728788"/>
                          <a:pt x="996315" y="172878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5" name="Forma libre: forma 1965">
                    <a:extLst>
                      <a:ext uri="{FF2B5EF4-FFF2-40B4-BE49-F238E27FC236}">
                        <a16:creationId xmlns:a16="http://schemas.microsoft.com/office/drawing/2014/main" id="{6BEE5280-C1E6-4D7E-29C9-A151440EAC23}"/>
                      </a:ext>
                    </a:extLst>
                  </p:cNvPr>
                  <p:cNvSpPr/>
                  <p:nvPr/>
                </p:nvSpPr>
                <p:spPr>
                  <a:xfrm>
                    <a:off x="9965160" y="2745979"/>
                    <a:ext cx="1001077" cy="1731644"/>
                  </a:xfrm>
                  <a:custGeom>
                    <a:avLst/>
                    <a:gdLst>
                      <a:gd name="connsiteX0" fmla="*/ 998220 w 1001077"/>
                      <a:gd name="connsiteY0" fmla="*/ 1731645 h 1731644"/>
                      <a:gd name="connsiteX1" fmla="*/ 0 w 1001077"/>
                      <a:gd name="connsiteY1" fmla="*/ 2858 h 1731644"/>
                      <a:gd name="connsiteX2" fmla="*/ 953 w 1001077"/>
                      <a:gd name="connsiteY2" fmla="*/ 0 h 1731644"/>
                      <a:gd name="connsiteX3" fmla="*/ 1001078 w 1001077"/>
                      <a:gd name="connsiteY3" fmla="*/ 1731645 h 1731644"/>
                      <a:gd name="connsiteX4" fmla="*/ 998220 w 1001077"/>
                      <a:gd name="connsiteY4" fmla="*/ 1731645 h 1731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077" h="1731644">
                        <a:moveTo>
                          <a:pt x="998220" y="1731645"/>
                        </a:moveTo>
                        <a:lnTo>
                          <a:pt x="0" y="2858"/>
                        </a:lnTo>
                        <a:cubicBezTo>
                          <a:pt x="953" y="1905"/>
                          <a:pt x="953" y="953"/>
                          <a:pt x="953" y="0"/>
                        </a:cubicBezTo>
                        <a:lnTo>
                          <a:pt x="1001078" y="1731645"/>
                        </a:lnTo>
                        <a:cubicBezTo>
                          <a:pt x="1000125" y="1731645"/>
                          <a:pt x="999172" y="1731645"/>
                          <a:pt x="998220" y="173164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6" name="Forma libre: forma 1966">
                    <a:extLst>
                      <a:ext uri="{FF2B5EF4-FFF2-40B4-BE49-F238E27FC236}">
                        <a16:creationId xmlns:a16="http://schemas.microsoft.com/office/drawing/2014/main" id="{CE8196A5-5579-5BE2-90B9-60AF7E87A931}"/>
                      </a:ext>
                    </a:extLst>
                  </p:cNvPr>
                  <p:cNvSpPr/>
                  <p:nvPr/>
                </p:nvSpPr>
                <p:spPr>
                  <a:xfrm>
                    <a:off x="9966112" y="2744074"/>
                    <a:ext cx="1002029" cy="1733550"/>
                  </a:xfrm>
                  <a:custGeom>
                    <a:avLst/>
                    <a:gdLst>
                      <a:gd name="connsiteX0" fmla="*/ 1000125 w 1002029"/>
                      <a:gd name="connsiteY0" fmla="*/ 1733550 h 1733550"/>
                      <a:gd name="connsiteX1" fmla="*/ 0 w 1002029"/>
                      <a:gd name="connsiteY1" fmla="*/ 1905 h 1733550"/>
                      <a:gd name="connsiteX2" fmla="*/ 953 w 1002029"/>
                      <a:gd name="connsiteY2" fmla="*/ 0 h 1733550"/>
                      <a:gd name="connsiteX3" fmla="*/ 1002030 w 1002029"/>
                      <a:gd name="connsiteY3" fmla="*/ 1733550 h 1733550"/>
                      <a:gd name="connsiteX4" fmla="*/ 1000125 w 1002029"/>
                      <a:gd name="connsiteY4" fmla="*/ 173355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029" h="1733550">
                        <a:moveTo>
                          <a:pt x="1000125" y="1733550"/>
                        </a:moveTo>
                        <a:lnTo>
                          <a:pt x="0" y="1905"/>
                        </a:lnTo>
                        <a:cubicBezTo>
                          <a:pt x="0" y="953"/>
                          <a:pt x="953" y="953"/>
                          <a:pt x="953" y="0"/>
                        </a:cubicBezTo>
                        <a:lnTo>
                          <a:pt x="1002030" y="1733550"/>
                        </a:lnTo>
                        <a:cubicBezTo>
                          <a:pt x="1001078" y="1733550"/>
                          <a:pt x="1001078" y="1733550"/>
                          <a:pt x="1000125" y="173355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7" name="Forma libre: forma 1967">
                    <a:extLst>
                      <a:ext uri="{FF2B5EF4-FFF2-40B4-BE49-F238E27FC236}">
                        <a16:creationId xmlns:a16="http://schemas.microsoft.com/office/drawing/2014/main" id="{69E98699-E74C-82ED-0412-A4D0BD1AA501}"/>
                      </a:ext>
                    </a:extLst>
                  </p:cNvPr>
                  <p:cNvSpPr/>
                  <p:nvPr/>
                </p:nvSpPr>
                <p:spPr>
                  <a:xfrm>
                    <a:off x="9967065" y="2744074"/>
                    <a:ext cx="1001077" cy="1733550"/>
                  </a:xfrm>
                  <a:custGeom>
                    <a:avLst/>
                    <a:gdLst>
                      <a:gd name="connsiteX0" fmla="*/ 1001077 w 1001077"/>
                      <a:gd name="connsiteY0" fmla="*/ 1733550 h 1733550"/>
                      <a:gd name="connsiteX1" fmla="*/ 0 w 1001077"/>
                      <a:gd name="connsiteY1" fmla="*/ 0 h 1733550"/>
                      <a:gd name="connsiteX2" fmla="*/ 0 w 1001077"/>
                      <a:gd name="connsiteY2" fmla="*/ 0 h 1733550"/>
                      <a:gd name="connsiteX3" fmla="*/ 1001077 w 1001077"/>
                      <a:gd name="connsiteY3" fmla="*/ 1733550 h 1733550"/>
                      <a:gd name="connsiteX4" fmla="*/ 1001077 w 1001077"/>
                      <a:gd name="connsiteY4" fmla="*/ 173355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077" h="1733550">
                        <a:moveTo>
                          <a:pt x="1001077" y="1733550"/>
                        </a:moveTo>
                        <a:lnTo>
                          <a:pt x="0" y="0"/>
                        </a:lnTo>
                        <a:cubicBezTo>
                          <a:pt x="0" y="0"/>
                          <a:pt x="0" y="0"/>
                          <a:pt x="0" y="0"/>
                        </a:cubicBezTo>
                        <a:lnTo>
                          <a:pt x="1001077" y="1733550"/>
                        </a:lnTo>
                        <a:cubicBezTo>
                          <a:pt x="1001077" y="1733550"/>
                          <a:pt x="1001077" y="1733550"/>
                          <a:pt x="1001077" y="173355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428" name="Gráfico 436">
                <a:extLst>
                  <a:ext uri="{FF2B5EF4-FFF2-40B4-BE49-F238E27FC236}">
                    <a16:creationId xmlns:a16="http://schemas.microsoft.com/office/drawing/2014/main" id="{5D93699B-5F4C-3949-AF16-D9B7F49B5EB3}"/>
                  </a:ext>
                </a:extLst>
              </p:cNvPr>
              <p:cNvGrpSpPr/>
              <p:nvPr/>
            </p:nvGrpSpPr>
            <p:grpSpPr>
              <a:xfrm>
                <a:off x="6964785" y="2744074"/>
                <a:ext cx="1066800" cy="1733550"/>
                <a:chOff x="6964785" y="2744074"/>
                <a:chExt cx="1066800" cy="1733550"/>
              </a:xfrm>
              <a:grpFill/>
            </p:grpSpPr>
            <p:sp>
              <p:nvSpPr>
                <p:cNvPr id="456" name="Forma libre: forma 1916">
                  <a:extLst>
                    <a:ext uri="{FF2B5EF4-FFF2-40B4-BE49-F238E27FC236}">
                      <a16:creationId xmlns:a16="http://schemas.microsoft.com/office/drawing/2014/main" id="{25692169-9DA9-FA6A-7F14-C52B7DA95220}"/>
                    </a:ext>
                  </a:extLst>
                </p:cNvPr>
                <p:cNvSpPr/>
                <p:nvPr/>
              </p:nvSpPr>
              <p:spPr>
                <a:xfrm>
                  <a:off x="6964785" y="2744074"/>
                  <a:ext cx="1066800" cy="1733550"/>
                </a:xfrm>
                <a:custGeom>
                  <a:avLst/>
                  <a:gdLst>
                    <a:gd name="connsiteX0" fmla="*/ 132398 w 1066800"/>
                    <a:gd name="connsiteY0" fmla="*/ 1733550 h 1733550"/>
                    <a:gd name="connsiteX1" fmla="*/ 0 w 1066800"/>
                    <a:gd name="connsiteY1" fmla="*/ 1733550 h 1733550"/>
                    <a:gd name="connsiteX2" fmla="*/ 1001078 w 1066800"/>
                    <a:gd name="connsiteY2" fmla="*/ 0 h 1733550"/>
                    <a:gd name="connsiteX3" fmla="*/ 1066800 w 1066800"/>
                    <a:gd name="connsiteY3" fmla="*/ 114300 h 1733550"/>
                    <a:gd name="connsiteX4" fmla="*/ 132398 w 1066800"/>
                    <a:gd name="connsiteY4" fmla="*/ 173355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00" h="1733550">
                      <a:moveTo>
                        <a:pt x="132398" y="1733550"/>
                      </a:moveTo>
                      <a:cubicBezTo>
                        <a:pt x="59055" y="1733550"/>
                        <a:pt x="0" y="1733550"/>
                        <a:pt x="0" y="1733550"/>
                      </a:cubicBezTo>
                      <a:lnTo>
                        <a:pt x="1001078" y="0"/>
                      </a:lnTo>
                      <a:cubicBezTo>
                        <a:pt x="1001078" y="0"/>
                        <a:pt x="1030605" y="51435"/>
                        <a:pt x="1066800" y="114300"/>
                      </a:cubicBezTo>
                      <a:cubicBezTo>
                        <a:pt x="1066800" y="114300"/>
                        <a:pt x="132398" y="1733550"/>
                        <a:pt x="132398" y="173355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57" name="Gráfico 436">
                  <a:extLst>
                    <a:ext uri="{FF2B5EF4-FFF2-40B4-BE49-F238E27FC236}">
                      <a16:creationId xmlns:a16="http://schemas.microsoft.com/office/drawing/2014/main" id="{34101072-F240-E8CB-43D7-BA11B4FD3708}"/>
                    </a:ext>
                  </a:extLst>
                </p:cNvPr>
                <p:cNvGrpSpPr/>
                <p:nvPr/>
              </p:nvGrpSpPr>
              <p:grpSpPr>
                <a:xfrm>
                  <a:off x="6964785" y="2744074"/>
                  <a:ext cx="1066800" cy="1733550"/>
                  <a:chOff x="6964785" y="2744074"/>
                  <a:chExt cx="1066800" cy="1733550"/>
                </a:xfrm>
                <a:grpFill/>
              </p:grpSpPr>
              <p:sp>
                <p:nvSpPr>
                  <p:cNvPr id="458" name="Forma libre: forma 1918">
                    <a:extLst>
                      <a:ext uri="{FF2B5EF4-FFF2-40B4-BE49-F238E27FC236}">
                        <a16:creationId xmlns:a16="http://schemas.microsoft.com/office/drawing/2014/main" id="{3D859A83-A716-F3F9-BB69-9D7641A08362}"/>
                      </a:ext>
                    </a:extLst>
                  </p:cNvPr>
                  <p:cNvSpPr/>
                  <p:nvPr/>
                </p:nvSpPr>
                <p:spPr>
                  <a:xfrm>
                    <a:off x="7094325" y="2855516"/>
                    <a:ext cx="937259" cy="1622107"/>
                  </a:xfrm>
                  <a:custGeom>
                    <a:avLst/>
                    <a:gdLst>
                      <a:gd name="connsiteX0" fmla="*/ 937260 w 937259"/>
                      <a:gd name="connsiteY0" fmla="*/ 2858 h 1622107"/>
                      <a:gd name="connsiteX1" fmla="*/ 2857 w 937259"/>
                      <a:gd name="connsiteY1" fmla="*/ 1622108 h 1622107"/>
                      <a:gd name="connsiteX2" fmla="*/ 0 w 937259"/>
                      <a:gd name="connsiteY2" fmla="*/ 1622108 h 1622107"/>
                      <a:gd name="connsiteX3" fmla="*/ 936308 w 937259"/>
                      <a:gd name="connsiteY3" fmla="*/ 0 h 1622107"/>
                      <a:gd name="connsiteX4" fmla="*/ 937260 w 937259"/>
                      <a:gd name="connsiteY4" fmla="*/ 2858 h 1622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7259" h="1622107">
                        <a:moveTo>
                          <a:pt x="937260" y="2858"/>
                        </a:moveTo>
                        <a:lnTo>
                          <a:pt x="2857" y="1622108"/>
                        </a:lnTo>
                        <a:cubicBezTo>
                          <a:pt x="1905" y="1622108"/>
                          <a:pt x="952" y="1622108"/>
                          <a:pt x="0" y="1622108"/>
                        </a:cubicBezTo>
                        <a:lnTo>
                          <a:pt x="936308" y="0"/>
                        </a:lnTo>
                        <a:cubicBezTo>
                          <a:pt x="936308" y="953"/>
                          <a:pt x="936308" y="1905"/>
                          <a:pt x="937260" y="285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Forma libre: forma 1919">
                    <a:extLst>
                      <a:ext uri="{FF2B5EF4-FFF2-40B4-BE49-F238E27FC236}">
                        <a16:creationId xmlns:a16="http://schemas.microsoft.com/office/drawing/2014/main" id="{99E6B2AD-C915-4364-9C89-BFAB68C3BF12}"/>
                      </a:ext>
                    </a:extLst>
                  </p:cNvPr>
                  <p:cNvSpPr/>
                  <p:nvPr/>
                </p:nvSpPr>
                <p:spPr>
                  <a:xfrm>
                    <a:off x="7082894" y="2845991"/>
                    <a:ext cx="946785" cy="1631632"/>
                  </a:xfrm>
                  <a:custGeom>
                    <a:avLst/>
                    <a:gdLst>
                      <a:gd name="connsiteX0" fmla="*/ 946785 w 946785"/>
                      <a:gd name="connsiteY0" fmla="*/ 9525 h 1631632"/>
                      <a:gd name="connsiteX1" fmla="*/ 10478 w 946785"/>
                      <a:gd name="connsiteY1" fmla="*/ 1631633 h 1631632"/>
                      <a:gd name="connsiteX2" fmla="*/ 0 w 946785"/>
                      <a:gd name="connsiteY2" fmla="*/ 1631633 h 1631632"/>
                      <a:gd name="connsiteX3" fmla="*/ 942023 w 946785"/>
                      <a:gd name="connsiteY3" fmla="*/ 0 h 1631632"/>
                      <a:gd name="connsiteX4" fmla="*/ 946785 w 946785"/>
                      <a:gd name="connsiteY4" fmla="*/ 9525 h 1631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785" h="1631632">
                        <a:moveTo>
                          <a:pt x="946785" y="9525"/>
                        </a:moveTo>
                        <a:lnTo>
                          <a:pt x="10478" y="1631633"/>
                        </a:lnTo>
                        <a:cubicBezTo>
                          <a:pt x="6668" y="1631633"/>
                          <a:pt x="2858" y="1631633"/>
                          <a:pt x="0" y="1631633"/>
                        </a:cubicBezTo>
                        <a:lnTo>
                          <a:pt x="942023" y="0"/>
                        </a:lnTo>
                        <a:cubicBezTo>
                          <a:pt x="943928" y="3810"/>
                          <a:pt x="944880" y="6667"/>
                          <a:pt x="946785" y="952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0" name="Forma libre: forma 1920">
                    <a:extLst>
                      <a:ext uri="{FF2B5EF4-FFF2-40B4-BE49-F238E27FC236}">
                        <a16:creationId xmlns:a16="http://schemas.microsoft.com/office/drawing/2014/main" id="{8B4BB877-C3E7-8FDD-77D2-D97DAED8ED99}"/>
                      </a:ext>
                    </a:extLst>
                  </p:cNvPr>
                  <p:cNvSpPr/>
                  <p:nvPr/>
                </p:nvSpPr>
                <p:spPr>
                  <a:xfrm>
                    <a:off x="7076227" y="2840276"/>
                    <a:ext cx="948690" cy="1637347"/>
                  </a:xfrm>
                  <a:custGeom>
                    <a:avLst/>
                    <a:gdLst>
                      <a:gd name="connsiteX0" fmla="*/ 948690 w 948690"/>
                      <a:gd name="connsiteY0" fmla="*/ 5715 h 1637347"/>
                      <a:gd name="connsiteX1" fmla="*/ 6667 w 948690"/>
                      <a:gd name="connsiteY1" fmla="*/ 1637348 h 1637347"/>
                      <a:gd name="connsiteX2" fmla="*/ 0 w 948690"/>
                      <a:gd name="connsiteY2" fmla="*/ 1637348 h 1637347"/>
                      <a:gd name="connsiteX3" fmla="*/ 944880 w 948690"/>
                      <a:gd name="connsiteY3" fmla="*/ 0 h 1637347"/>
                      <a:gd name="connsiteX4" fmla="*/ 948690 w 948690"/>
                      <a:gd name="connsiteY4" fmla="*/ 5715 h 1637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8690" h="1637347">
                        <a:moveTo>
                          <a:pt x="948690" y="5715"/>
                        </a:moveTo>
                        <a:lnTo>
                          <a:pt x="6667" y="1637348"/>
                        </a:lnTo>
                        <a:cubicBezTo>
                          <a:pt x="4763" y="1637348"/>
                          <a:pt x="1905" y="1637348"/>
                          <a:pt x="0" y="1637348"/>
                        </a:cubicBezTo>
                        <a:lnTo>
                          <a:pt x="944880" y="0"/>
                        </a:lnTo>
                        <a:cubicBezTo>
                          <a:pt x="945833" y="1905"/>
                          <a:pt x="947738" y="3810"/>
                          <a:pt x="948690" y="571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 name="Forma libre: forma 1921">
                    <a:extLst>
                      <a:ext uri="{FF2B5EF4-FFF2-40B4-BE49-F238E27FC236}">
                        <a16:creationId xmlns:a16="http://schemas.microsoft.com/office/drawing/2014/main" id="{B0B325E5-1D6F-CA32-9978-91C3CD14712D}"/>
                      </a:ext>
                    </a:extLst>
                  </p:cNvPr>
                  <p:cNvSpPr/>
                  <p:nvPr/>
                </p:nvSpPr>
                <p:spPr>
                  <a:xfrm>
                    <a:off x="7071464" y="2836466"/>
                    <a:ext cx="949642" cy="1641157"/>
                  </a:xfrm>
                  <a:custGeom>
                    <a:avLst/>
                    <a:gdLst>
                      <a:gd name="connsiteX0" fmla="*/ 949643 w 949642"/>
                      <a:gd name="connsiteY0" fmla="*/ 3810 h 1641157"/>
                      <a:gd name="connsiteX1" fmla="*/ 4763 w 949642"/>
                      <a:gd name="connsiteY1" fmla="*/ 1641158 h 1641157"/>
                      <a:gd name="connsiteX2" fmla="*/ 0 w 949642"/>
                      <a:gd name="connsiteY2" fmla="*/ 1641158 h 1641157"/>
                      <a:gd name="connsiteX3" fmla="*/ 947738 w 949642"/>
                      <a:gd name="connsiteY3" fmla="*/ 0 h 1641157"/>
                      <a:gd name="connsiteX4" fmla="*/ 949643 w 949642"/>
                      <a:gd name="connsiteY4" fmla="*/ 3810 h 1641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642" h="1641157">
                        <a:moveTo>
                          <a:pt x="949643" y="3810"/>
                        </a:moveTo>
                        <a:lnTo>
                          <a:pt x="4763" y="1641158"/>
                        </a:lnTo>
                        <a:cubicBezTo>
                          <a:pt x="2858" y="1641158"/>
                          <a:pt x="953" y="1641158"/>
                          <a:pt x="0" y="1641158"/>
                        </a:cubicBezTo>
                        <a:lnTo>
                          <a:pt x="947738" y="0"/>
                        </a:lnTo>
                        <a:cubicBezTo>
                          <a:pt x="948690" y="953"/>
                          <a:pt x="948690" y="2858"/>
                          <a:pt x="94964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Forma libre: forma 1922">
                    <a:extLst>
                      <a:ext uri="{FF2B5EF4-FFF2-40B4-BE49-F238E27FC236}">
                        <a16:creationId xmlns:a16="http://schemas.microsoft.com/office/drawing/2014/main" id="{F5C96155-4AC3-E8E6-E095-025AE6497F53}"/>
                      </a:ext>
                    </a:extLst>
                  </p:cNvPr>
                  <p:cNvSpPr/>
                  <p:nvPr/>
                </p:nvSpPr>
                <p:spPr>
                  <a:xfrm>
                    <a:off x="7066702" y="2832656"/>
                    <a:ext cx="952499" cy="1644967"/>
                  </a:xfrm>
                  <a:custGeom>
                    <a:avLst/>
                    <a:gdLst>
                      <a:gd name="connsiteX0" fmla="*/ 952500 w 952499"/>
                      <a:gd name="connsiteY0" fmla="*/ 3810 h 1644967"/>
                      <a:gd name="connsiteX1" fmla="*/ 4763 w 952499"/>
                      <a:gd name="connsiteY1" fmla="*/ 1644968 h 1644967"/>
                      <a:gd name="connsiteX2" fmla="*/ 0 w 952499"/>
                      <a:gd name="connsiteY2" fmla="*/ 1644968 h 1644967"/>
                      <a:gd name="connsiteX3" fmla="*/ 949643 w 952499"/>
                      <a:gd name="connsiteY3" fmla="*/ 0 h 1644967"/>
                      <a:gd name="connsiteX4" fmla="*/ 952500 w 952499"/>
                      <a:gd name="connsiteY4" fmla="*/ 3810 h 1644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499" h="1644967">
                        <a:moveTo>
                          <a:pt x="952500" y="3810"/>
                        </a:moveTo>
                        <a:lnTo>
                          <a:pt x="4763" y="1644968"/>
                        </a:lnTo>
                        <a:cubicBezTo>
                          <a:pt x="2858" y="1644968"/>
                          <a:pt x="1905" y="1644968"/>
                          <a:pt x="0" y="1644968"/>
                        </a:cubicBezTo>
                        <a:lnTo>
                          <a:pt x="949643" y="0"/>
                        </a:lnTo>
                        <a:cubicBezTo>
                          <a:pt x="950595" y="952"/>
                          <a:pt x="951548" y="1905"/>
                          <a:pt x="95250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Forma libre: forma 1923">
                    <a:extLst>
                      <a:ext uri="{FF2B5EF4-FFF2-40B4-BE49-F238E27FC236}">
                        <a16:creationId xmlns:a16="http://schemas.microsoft.com/office/drawing/2014/main" id="{68B6DEEE-885E-2382-ADE6-9A327EF25875}"/>
                      </a:ext>
                    </a:extLst>
                  </p:cNvPr>
                  <p:cNvSpPr/>
                  <p:nvPr/>
                </p:nvSpPr>
                <p:spPr>
                  <a:xfrm>
                    <a:off x="7061939" y="2828846"/>
                    <a:ext cx="954405" cy="1648777"/>
                  </a:xfrm>
                  <a:custGeom>
                    <a:avLst/>
                    <a:gdLst>
                      <a:gd name="connsiteX0" fmla="*/ 954405 w 954405"/>
                      <a:gd name="connsiteY0" fmla="*/ 3810 h 1648777"/>
                      <a:gd name="connsiteX1" fmla="*/ 4763 w 954405"/>
                      <a:gd name="connsiteY1" fmla="*/ 1648778 h 1648777"/>
                      <a:gd name="connsiteX2" fmla="*/ 0 w 954405"/>
                      <a:gd name="connsiteY2" fmla="*/ 1648778 h 1648777"/>
                      <a:gd name="connsiteX3" fmla="*/ 952500 w 954405"/>
                      <a:gd name="connsiteY3" fmla="*/ 0 h 1648777"/>
                      <a:gd name="connsiteX4" fmla="*/ 954405 w 954405"/>
                      <a:gd name="connsiteY4" fmla="*/ 3810 h 164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5" h="1648777">
                        <a:moveTo>
                          <a:pt x="954405" y="3810"/>
                        </a:moveTo>
                        <a:lnTo>
                          <a:pt x="4763" y="1648778"/>
                        </a:lnTo>
                        <a:cubicBezTo>
                          <a:pt x="2858" y="1648778"/>
                          <a:pt x="1905" y="1648778"/>
                          <a:pt x="0" y="1648778"/>
                        </a:cubicBezTo>
                        <a:lnTo>
                          <a:pt x="952500" y="0"/>
                        </a:lnTo>
                        <a:cubicBezTo>
                          <a:pt x="953453" y="953"/>
                          <a:pt x="953453" y="1905"/>
                          <a:pt x="95440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Forma libre: forma 1924">
                    <a:extLst>
                      <a:ext uri="{FF2B5EF4-FFF2-40B4-BE49-F238E27FC236}">
                        <a16:creationId xmlns:a16="http://schemas.microsoft.com/office/drawing/2014/main" id="{5C4FA1A3-22A3-57F2-8A79-DB7EEEC579E7}"/>
                      </a:ext>
                    </a:extLst>
                  </p:cNvPr>
                  <p:cNvSpPr/>
                  <p:nvPr/>
                </p:nvSpPr>
                <p:spPr>
                  <a:xfrm>
                    <a:off x="7058130" y="2825036"/>
                    <a:ext cx="956309" cy="1652587"/>
                  </a:xfrm>
                  <a:custGeom>
                    <a:avLst/>
                    <a:gdLst>
                      <a:gd name="connsiteX0" fmla="*/ 956310 w 956309"/>
                      <a:gd name="connsiteY0" fmla="*/ 3810 h 1652587"/>
                      <a:gd name="connsiteX1" fmla="*/ 3810 w 956309"/>
                      <a:gd name="connsiteY1" fmla="*/ 1652588 h 1652587"/>
                      <a:gd name="connsiteX2" fmla="*/ 0 w 956309"/>
                      <a:gd name="connsiteY2" fmla="*/ 1652588 h 1652587"/>
                      <a:gd name="connsiteX3" fmla="*/ 954405 w 956309"/>
                      <a:gd name="connsiteY3" fmla="*/ 0 h 1652587"/>
                      <a:gd name="connsiteX4" fmla="*/ 956310 w 956309"/>
                      <a:gd name="connsiteY4" fmla="*/ 3810 h 165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309" h="1652587">
                        <a:moveTo>
                          <a:pt x="956310" y="3810"/>
                        </a:moveTo>
                        <a:lnTo>
                          <a:pt x="3810" y="1652588"/>
                        </a:lnTo>
                        <a:cubicBezTo>
                          <a:pt x="2858" y="1652588"/>
                          <a:pt x="952" y="1652588"/>
                          <a:pt x="0" y="1652588"/>
                        </a:cubicBezTo>
                        <a:lnTo>
                          <a:pt x="954405" y="0"/>
                        </a:lnTo>
                        <a:cubicBezTo>
                          <a:pt x="954405" y="953"/>
                          <a:pt x="955358" y="1905"/>
                          <a:pt x="95631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Forma libre: forma 1925">
                    <a:extLst>
                      <a:ext uri="{FF2B5EF4-FFF2-40B4-BE49-F238E27FC236}">
                        <a16:creationId xmlns:a16="http://schemas.microsoft.com/office/drawing/2014/main" id="{1D4E4AAD-51E9-F64D-1790-79CB23107B44}"/>
                      </a:ext>
                    </a:extLst>
                  </p:cNvPr>
                  <p:cNvSpPr/>
                  <p:nvPr/>
                </p:nvSpPr>
                <p:spPr>
                  <a:xfrm>
                    <a:off x="7054319" y="2821226"/>
                    <a:ext cx="958215" cy="1656397"/>
                  </a:xfrm>
                  <a:custGeom>
                    <a:avLst/>
                    <a:gdLst>
                      <a:gd name="connsiteX0" fmla="*/ 958215 w 958215"/>
                      <a:gd name="connsiteY0" fmla="*/ 3810 h 1656397"/>
                      <a:gd name="connsiteX1" fmla="*/ 3810 w 958215"/>
                      <a:gd name="connsiteY1" fmla="*/ 1656398 h 1656397"/>
                      <a:gd name="connsiteX2" fmla="*/ 0 w 958215"/>
                      <a:gd name="connsiteY2" fmla="*/ 1656398 h 1656397"/>
                      <a:gd name="connsiteX3" fmla="*/ 956310 w 958215"/>
                      <a:gd name="connsiteY3" fmla="*/ 0 h 1656397"/>
                      <a:gd name="connsiteX4" fmla="*/ 958215 w 958215"/>
                      <a:gd name="connsiteY4" fmla="*/ 3810 h 1656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215" h="1656397">
                        <a:moveTo>
                          <a:pt x="958215" y="3810"/>
                        </a:moveTo>
                        <a:lnTo>
                          <a:pt x="3810" y="1656398"/>
                        </a:lnTo>
                        <a:cubicBezTo>
                          <a:pt x="2858" y="1656398"/>
                          <a:pt x="953" y="1656398"/>
                          <a:pt x="0" y="1656398"/>
                        </a:cubicBezTo>
                        <a:lnTo>
                          <a:pt x="956310" y="0"/>
                        </a:lnTo>
                        <a:cubicBezTo>
                          <a:pt x="956310" y="952"/>
                          <a:pt x="957263" y="2857"/>
                          <a:pt x="95821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Forma libre: forma 1926">
                    <a:extLst>
                      <a:ext uri="{FF2B5EF4-FFF2-40B4-BE49-F238E27FC236}">
                        <a16:creationId xmlns:a16="http://schemas.microsoft.com/office/drawing/2014/main" id="{A4B3B04E-9B9F-0C76-4C04-B9635A63F6B7}"/>
                      </a:ext>
                    </a:extLst>
                  </p:cNvPr>
                  <p:cNvSpPr/>
                  <p:nvPr/>
                </p:nvSpPr>
                <p:spPr>
                  <a:xfrm>
                    <a:off x="7050510" y="2817416"/>
                    <a:ext cx="960120" cy="1660207"/>
                  </a:xfrm>
                  <a:custGeom>
                    <a:avLst/>
                    <a:gdLst>
                      <a:gd name="connsiteX0" fmla="*/ 960120 w 960120"/>
                      <a:gd name="connsiteY0" fmla="*/ 3810 h 1660207"/>
                      <a:gd name="connsiteX1" fmla="*/ 3810 w 960120"/>
                      <a:gd name="connsiteY1" fmla="*/ 1660208 h 1660207"/>
                      <a:gd name="connsiteX2" fmla="*/ 0 w 960120"/>
                      <a:gd name="connsiteY2" fmla="*/ 1660208 h 1660207"/>
                      <a:gd name="connsiteX3" fmla="*/ 957263 w 960120"/>
                      <a:gd name="connsiteY3" fmla="*/ 0 h 1660207"/>
                      <a:gd name="connsiteX4" fmla="*/ 960120 w 960120"/>
                      <a:gd name="connsiteY4" fmla="*/ 3810 h 1660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120" h="1660207">
                        <a:moveTo>
                          <a:pt x="960120" y="3810"/>
                        </a:moveTo>
                        <a:lnTo>
                          <a:pt x="3810" y="1660208"/>
                        </a:lnTo>
                        <a:cubicBezTo>
                          <a:pt x="2858" y="1660208"/>
                          <a:pt x="953" y="1660208"/>
                          <a:pt x="0" y="1660208"/>
                        </a:cubicBezTo>
                        <a:lnTo>
                          <a:pt x="957263" y="0"/>
                        </a:lnTo>
                        <a:cubicBezTo>
                          <a:pt x="958215" y="1905"/>
                          <a:pt x="959168" y="2858"/>
                          <a:pt x="96012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Forma libre: forma 1927">
                    <a:extLst>
                      <a:ext uri="{FF2B5EF4-FFF2-40B4-BE49-F238E27FC236}">
                        <a16:creationId xmlns:a16="http://schemas.microsoft.com/office/drawing/2014/main" id="{9004B896-90C2-06D2-7801-B92077D81DBC}"/>
                      </a:ext>
                    </a:extLst>
                  </p:cNvPr>
                  <p:cNvSpPr/>
                  <p:nvPr/>
                </p:nvSpPr>
                <p:spPr>
                  <a:xfrm>
                    <a:off x="7045747" y="2814559"/>
                    <a:ext cx="962025" cy="1663064"/>
                  </a:xfrm>
                  <a:custGeom>
                    <a:avLst/>
                    <a:gdLst>
                      <a:gd name="connsiteX0" fmla="*/ 962025 w 962025"/>
                      <a:gd name="connsiteY0" fmla="*/ 2857 h 1663064"/>
                      <a:gd name="connsiteX1" fmla="*/ 3810 w 962025"/>
                      <a:gd name="connsiteY1" fmla="*/ 1663065 h 1663064"/>
                      <a:gd name="connsiteX2" fmla="*/ 0 w 962025"/>
                      <a:gd name="connsiteY2" fmla="*/ 1663065 h 1663064"/>
                      <a:gd name="connsiteX3" fmla="*/ 960120 w 962025"/>
                      <a:gd name="connsiteY3" fmla="*/ 0 h 1663064"/>
                      <a:gd name="connsiteX4" fmla="*/ 962025 w 962025"/>
                      <a:gd name="connsiteY4" fmla="*/ 2857 h 1663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1663064">
                        <a:moveTo>
                          <a:pt x="962025" y="2857"/>
                        </a:moveTo>
                        <a:lnTo>
                          <a:pt x="3810" y="1663065"/>
                        </a:lnTo>
                        <a:cubicBezTo>
                          <a:pt x="2858" y="1663065"/>
                          <a:pt x="953" y="1663065"/>
                          <a:pt x="0" y="1663065"/>
                        </a:cubicBezTo>
                        <a:lnTo>
                          <a:pt x="960120" y="0"/>
                        </a:lnTo>
                        <a:cubicBezTo>
                          <a:pt x="961073" y="952"/>
                          <a:pt x="962025" y="1905"/>
                          <a:pt x="962025" y="2857"/>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Forma libre: forma 1928">
                    <a:extLst>
                      <a:ext uri="{FF2B5EF4-FFF2-40B4-BE49-F238E27FC236}">
                        <a16:creationId xmlns:a16="http://schemas.microsoft.com/office/drawing/2014/main" id="{AFFD9345-07F5-7AF1-5089-5947E56D8A8A}"/>
                      </a:ext>
                    </a:extLst>
                  </p:cNvPr>
                  <p:cNvSpPr/>
                  <p:nvPr/>
                </p:nvSpPr>
                <p:spPr>
                  <a:xfrm>
                    <a:off x="7041937" y="2810749"/>
                    <a:ext cx="963930" cy="1666875"/>
                  </a:xfrm>
                  <a:custGeom>
                    <a:avLst/>
                    <a:gdLst>
                      <a:gd name="connsiteX0" fmla="*/ 963930 w 963930"/>
                      <a:gd name="connsiteY0" fmla="*/ 3810 h 1666875"/>
                      <a:gd name="connsiteX1" fmla="*/ 3810 w 963930"/>
                      <a:gd name="connsiteY1" fmla="*/ 1666875 h 1666875"/>
                      <a:gd name="connsiteX2" fmla="*/ 0 w 963930"/>
                      <a:gd name="connsiteY2" fmla="*/ 1666875 h 1666875"/>
                      <a:gd name="connsiteX3" fmla="*/ 962025 w 963930"/>
                      <a:gd name="connsiteY3" fmla="*/ 0 h 1666875"/>
                      <a:gd name="connsiteX4" fmla="*/ 963930 w 963930"/>
                      <a:gd name="connsiteY4" fmla="*/ 3810 h 166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930" h="1666875">
                        <a:moveTo>
                          <a:pt x="963930" y="3810"/>
                        </a:moveTo>
                        <a:lnTo>
                          <a:pt x="3810" y="1666875"/>
                        </a:lnTo>
                        <a:cubicBezTo>
                          <a:pt x="2857" y="1666875"/>
                          <a:pt x="952" y="1666875"/>
                          <a:pt x="0" y="1666875"/>
                        </a:cubicBezTo>
                        <a:lnTo>
                          <a:pt x="962025" y="0"/>
                        </a:lnTo>
                        <a:cubicBezTo>
                          <a:pt x="962977" y="952"/>
                          <a:pt x="963930" y="1905"/>
                          <a:pt x="96393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Forma libre: forma 1929">
                    <a:extLst>
                      <a:ext uri="{FF2B5EF4-FFF2-40B4-BE49-F238E27FC236}">
                        <a16:creationId xmlns:a16="http://schemas.microsoft.com/office/drawing/2014/main" id="{7CF819FE-9670-4407-9DE4-23A466B32E0B}"/>
                      </a:ext>
                    </a:extLst>
                  </p:cNvPr>
                  <p:cNvSpPr/>
                  <p:nvPr/>
                </p:nvSpPr>
                <p:spPr>
                  <a:xfrm>
                    <a:off x="7038127" y="2806938"/>
                    <a:ext cx="965834" cy="1670685"/>
                  </a:xfrm>
                  <a:custGeom>
                    <a:avLst/>
                    <a:gdLst>
                      <a:gd name="connsiteX0" fmla="*/ 965835 w 965834"/>
                      <a:gd name="connsiteY0" fmla="*/ 3810 h 1670685"/>
                      <a:gd name="connsiteX1" fmla="*/ 3810 w 965834"/>
                      <a:gd name="connsiteY1" fmla="*/ 1670685 h 1670685"/>
                      <a:gd name="connsiteX2" fmla="*/ 0 w 965834"/>
                      <a:gd name="connsiteY2" fmla="*/ 1670685 h 1670685"/>
                      <a:gd name="connsiteX3" fmla="*/ 963930 w 965834"/>
                      <a:gd name="connsiteY3" fmla="*/ 0 h 1670685"/>
                      <a:gd name="connsiteX4" fmla="*/ 965835 w 965834"/>
                      <a:gd name="connsiteY4" fmla="*/ 3810 h 1670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5834" h="1670685">
                        <a:moveTo>
                          <a:pt x="965835" y="3810"/>
                        </a:moveTo>
                        <a:lnTo>
                          <a:pt x="3810" y="1670685"/>
                        </a:lnTo>
                        <a:cubicBezTo>
                          <a:pt x="2858" y="1670685"/>
                          <a:pt x="953" y="1670685"/>
                          <a:pt x="0" y="1670685"/>
                        </a:cubicBezTo>
                        <a:lnTo>
                          <a:pt x="963930" y="0"/>
                        </a:lnTo>
                        <a:cubicBezTo>
                          <a:pt x="964883" y="952"/>
                          <a:pt x="964883" y="2858"/>
                          <a:pt x="96583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Forma libre: forma 1930">
                    <a:extLst>
                      <a:ext uri="{FF2B5EF4-FFF2-40B4-BE49-F238E27FC236}">
                        <a16:creationId xmlns:a16="http://schemas.microsoft.com/office/drawing/2014/main" id="{749AC1A9-5E58-1FCC-AC99-8A0A5E71F33B}"/>
                      </a:ext>
                    </a:extLst>
                  </p:cNvPr>
                  <p:cNvSpPr/>
                  <p:nvPr/>
                </p:nvSpPr>
                <p:spPr>
                  <a:xfrm>
                    <a:off x="7032412" y="2803128"/>
                    <a:ext cx="969645" cy="1674495"/>
                  </a:xfrm>
                  <a:custGeom>
                    <a:avLst/>
                    <a:gdLst>
                      <a:gd name="connsiteX0" fmla="*/ 969645 w 969645"/>
                      <a:gd name="connsiteY0" fmla="*/ 3810 h 1674495"/>
                      <a:gd name="connsiteX1" fmla="*/ 4763 w 969645"/>
                      <a:gd name="connsiteY1" fmla="*/ 1674495 h 1674495"/>
                      <a:gd name="connsiteX2" fmla="*/ 0 w 969645"/>
                      <a:gd name="connsiteY2" fmla="*/ 1674495 h 1674495"/>
                      <a:gd name="connsiteX3" fmla="*/ 967740 w 969645"/>
                      <a:gd name="connsiteY3" fmla="*/ 0 h 1674495"/>
                      <a:gd name="connsiteX4" fmla="*/ 969645 w 969645"/>
                      <a:gd name="connsiteY4" fmla="*/ 3810 h 1674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5" h="1674495">
                        <a:moveTo>
                          <a:pt x="969645" y="3810"/>
                        </a:moveTo>
                        <a:lnTo>
                          <a:pt x="4763" y="1674495"/>
                        </a:lnTo>
                        <a:cubicBezTo>
                          <a:pt x="2858" y="1674495"/>
                          <a:pt x="1905" y="1674495"/>
                          <a:pt x="0" y="1674495"/>
                        </a:cubicBezTo>
                        <a:lnTo>
                          <a:pt x="967740" y="0"/>
                        </a:lnTo>
                        <a:cubicBezTo>
                          <a:pt x="967740" y="1905"/>
                          <a:pt x="968693" y="2858"/>
                          <a:pt x="96964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Forma libre: forma 1931">
                    <a:extLst>
                      <a:ext uri="{FF2B5EF4-FFF2-40B4-BE49-F238E27FC236}">
                        <a16:creationId xmlns:a16="http://schemas.microsoft.com/office/drawing/2014/main" id="{631A815E-7236-437D-A238-8AF40A5B2076}"/>
                      </a:ext>
                    </a:extLst>
                  </p:cNvPr>
                  <p:cNvSpPr/>
                  <p:nvPr/>
                </p:nvSpPr>
                <p:spPr>
                  <a:xfrm>
                    <a:off x="7028602" y="2799319"/>
                    <a:ext cx="971549" cy="1678304"/>
                  </a:xfrm>
                  <a:custGeom>
                    <a:avLst/>
                    <a:gdLst>
                      <a:gd name="connsiteX0" fmla="*/ 971550 w 971549"/>
                      <a:gd name="connsiteY0" fmla="*/ 3810 h 1678304"/>
                      <a:gd name="connsiteX1" fmla="*/ 4763 w 971549"/>
                      <a:gd name="connsiteY1" fmla="*/ 1678305 h 1678304"/>
                      <a:gd name="connsiteX2" fmla="*/ 0 w 971549"/>
                      <a:gd name="connsiteY2" fmla="*/ 1678305 h 1678304"/>
                      <a:gd name="connsiteX3" fmla="*/ 968693 w 971549"/>
                      <a:gd name="connsiteY3" fmla="*/ 0 h 1678304"/>
                      <a:gd name="connsiteX4" fmla="*/ 971550 w 971549"/>
                      <a:gd name="connsiteY4" fmla="*/ 3810 h 1678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49" h="1678304">
                        <a:moveTo>
                          <a:pt x="971550" y="3810"/>
                        </a:moveTo>
                        <a:lnTo>
                          <a:pt x="4763" y="1678305"/>
                        </a:lnTo>
                        <a:cubicBezTo>
                          <a:pt x="2858" y="1678305"/>
                          <a:pt x="1905" y="1678305"/>
                          <a:pt x="0" y="1678305"/>
                        </a:cubicBezTo>
                        <a:lnTo>
                          <a:pt x="968693" y="0"/>
                        </a:lnTo>
                        <a:cubicBezTo>
                          <a:pt x="969645" y="952"/>
                          <a:pt x="970598" y="2857"/>
                          <a:pt x="97155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Forma libre: forma 1932">
                    <a:extLst>
                      <a:ext uri="{FF2B5EF4-FFF2-40B4-BE49-F238E27FC236}">
                        <a16:creationId xmlns:a16="http://schemas.microsoft.com/office/drawing/2014/main" id="{F887CD62-8A7D-7499-76E0-AE5F524AC66F}"/>
                      </a:ext>
                    </a:extLst>
                  </p:cNvPr>
                  <p:cNvSpPr/>
                  <p:nvPr/>
                </p:nvSpPr>
                <p:spPr>
                  <a:xfrm>
                    <a:off x="7023839" y="2795509"/>
                    <a:ext cx="973455" cy="1682114"/>
                  </a:xfrm>
                  <a:custGeom>
                    <a:avLst/>
                    <a:gdLst>
                      <a:gd name="connsiteX0" fmla="*/ 973455 w 973455"/>
                      <a:gd name="connsiteY0" fmla="*/ 3810 h 1682114"/>
                      <a:gd name="connsiteX1" fmla="*/ 4763 w 973455"/>
                      <a:gd name="connsiteY1" fmla="*/ 1682115 h 1682114"/>
                      <a:gd name="connsiteX2" fmla="*/ 0 w 973455"/>
                      <a:gd name="connsiteY2" fmla="*/ 1682115 h 1682114"/>
                      <a:gd name="connsiteX3" fmla="*/ 971550 w 973455"/>
                      <a:gd name="connsiteY3" fmla="*/ 0 h 1682114"/>
                      <a:gd name="connsiteX4" fmla="*/ 973455 w 973455"/>
                      <a:gd name="connsiteY4" fmla="*/ 3810 h 1682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455" h="1682114">
                        <a:moveTo>
                          <a:pt x="973455" y="3810"/>
                        </a:moveTo>
                        <a:lnTo>
                          <a:pt x="4763" y="1682115"/>
                        </a:lnTo>
                        <a:cubicBezTo>
                          <a:pt x="2858" y="1682115"/>
                          <a:pt x="1905" y="1682115"/>
                          <a:pt x="0" y="1682115"/>
                        </a:cubicBezTo>
                        <a:lnTo>
                          <a:pt x="971550" y="0"/>
                        </a:lnTo>
                        <a:cubicBezTo>
                          <a:pt x="972503" y="952"/>
                          <a:pt x="972503" y="2857"/>
                          <a:pt x="97345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Forma libre: forma 1933">
                    <a:extLst>
                      <a:ext uri="{FF2B5EF4-FFF2-40B4-BE49-F238E27FC236}">
                        <a16:creationId xmlns:a16="http://schemas.microsoft.com/office/drawing/2014/main" id="{9C7F6077-273E-2F60-1EB7-4B30B7F8F9EB}"/>
                      </a:ext>
                    </a:extLst>
                  </p:cNvPr>
                  <p:cNvSpPr/>
                  <p:nvPr/>
                </p:nvSpPr>
                <p:spPr>
                  <a:xfrm>
                    <a:off x="7019077" y="2790746"/>
                    <a:ext cx="976312" cy="1686877"/>
                  </a:xfrm>
                  <a:custGeom>
                    <a:avLst/>
                    <a:gdLst>
                      <a:gd name="connsiteX0" fmla="*/ 976313 w 976312"/>
                      <a:gd name="connsiteY0" fmla="*/ 4763 h 1686877"/>
                      <a:gd name="connsiteX1" fmla="*/ 4763 w 976312"/>
                      <a:gd name="connsiteY1" fmla="*/ 1686878 h 1686877"/>
                      <a:gd name="connsiteX2" fmla="*/ 0 w 976312"/>
                      <a:gd name="connsiteY2" fmla="*/ 1686878 h 1686877"/>
                      <a:gd name="connsiteX3" fmla="*/ 973455 w 976312"/>
                      <a:gd name="connsiteY3" fmla="*/ 0 h 1686877"/>
                      <a:gd name="connsiteX4" fmla="*/ 976313 w 976312"/>
                      <a:gd name="connsiteY4" fmla="*/ 4763 h 1686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312" h="1686877">
                        <a:moveTo>
                          <a:pt x="976313" y="4763"/>
                        </a:moveTo>
                        <a:lnTo>
                          <a:pt x="4763" y="1686878"/>
                        </a:lnTo>
                        <a:cubicBezTo>
                          <a:pt x="2858" y="1686878"/>
                          <a:pt x="1905" y="1686878"/>
                          <a:pt x="0" y="1686878"/>
                        </a:cubicBezTo>
                        <a:lnTo>
                          <a:pt x="973455" y="0"/>
                        </a:lnTo>
                        <a:cubicBezTo>
                          <a:pt x="974408" y="1905"/>
                          <a:pt x="975360" y="2857"/>
                          <a:pt x="976313"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Forma libre: forma 1934">
                    <a:extLst>
                      <a:ext uri="{FF2B5EF4-FFF2-40B4-BE49-F238E27FC236}">
                        <a16:creationId xmlns:a16="http://schemas.microsoft.com/office/drawing/2014/main" id="{F622C02B-7673-F76B-15EA-B8E7D1F69DFB}"/>
                      </a:ext>
                    </a:extLst>
                  </p:cNvPr>
                  <p:cNvSpPr/>
                  <p:nvPr/>
                </p:nvSpPr>
                <p:spPr>
                  <a:xfrm>
                    <a:off x="7013362" y="2785984"/>
                    <a:ext cx="979170" cy="1691639"/>
                  </a:xfrm>
                  <a:custGeom>
                    <a:avLst/>
                    <a:gdLst>
                      <a:gd name="connsiteX0" fmla="*/ 979170 w 979170"/>
                      <a:gd name="connsiteY0" fmla="*/ 4763 h 1691639"/>
                      <a:gd name="connsiteX1" fmla="*/ 5715 w 979170"/>
                      <a:gd name="connsiteY1" fmla="*/ 1691640 h 1691639"/>
                      <a:gd name="connsiteX2" fmla="*/ 0 w 979170"/>
                      <a:gd name="connsiteY2" fmla="*/ 1691640 h 1691639"/>
                      <a:gd name="connsiteX3" fmla="*/ 976313 w 979170"/>
                      <a:gd name="connsiteY3" fmla="*/ 0 h 1691639"/>
                      <a:gd name="connsiteX4" fmla="*/ 979170 w 979170"/>
                      <a:gd name="connsiteY4" fmla="*/ 4763 h 169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170" h="1691639">
                        <a:moveTo>
                          <a:pt x="979170" y="4763"/>
                        </a:moveTo>
                        <a:lnTo>
                          <a:pt x="5715" y="1691640"/>
                        </a:lnTo>
                        <a:cubicBezTo>
                          <a:pt x="3810" y="1691640"/>
                          <a:pt x="1905" y="1691640"/>
                          <a:pt x="0" y="1691640"/>
                        </a:cubicBezTo>
                        <a:lnTo>
                          <a:pt x="976313" y="0"/>
                        </a:lnTo>
                        <a:cubicBezTo>
                          <a:pt x="977265" y="1905"/>
                          <a:pt x="978218" y="3810"/>
                          <a:pt x="979170"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Forma libre: forma 1935">
                    <a:extLst>
                      <a:ext uri="{FF2B5EF4-FFF2-40B4-BE49-F238E27FC236}">
                        <a16:creationId xmlns:a16="http://schemas.microsoft.com/office/drawing/2014/main" id="{5CF23DC9-D5AC-D35B-5E0B-3CBCDABA97F1}"/>
                      </a:ext>
                    </a:extLst>
                  </p:cNvPr>
                  <p:cNvSpPr/>
                  <p:nvPr/>
                </p:nvSpPr>
                <p:spPr>
                  <a:xfrm>
                    <a:off x="7007647" y="2781221"/>
                    <a:ext cx="982027" cy="1696402"/>
                  </a:xfrm>
                  <a:custGeom>
                    <a:avLst/>
                    <a:gdLst>
                      <a:gd name="connsiteX0" fmla="*/ 982028 w 982027"/>
                      <a:gd name="connsiteY0" fmla="*/ 4763 h 1696402"/>
                      <a:gd name="connsiteX1" fmla="*/ 5715 w 982027"/>
                      <a:gd name="connsiteY1" fmla="*/ 1696403 h 1696402"/>
                      <a:gd name="connsiteX2" fmla="*/ 0 w 982027"/>
                      <a:gd name="connsiteY2" fmla="*/ 1696403 h 1696402"/>
                      <a:gd name="connsiteX3" fmla="*/ 979170 w 982027"/>
                      <a:gd name="connsiteY3" fmla="*/ 0 h 1696402"/>
                      <a:gd name="connsiteX4" fmla="*/ 982028 w 982027"/>
                      <a:gd name="connsiteY4" fmla="*/ 4763 h 169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027" h="1696402">
                        <a:moveTo>
                          <a:pt x="982028" y="4763"/>
                        </a:moveTo>
                        <a:lnTo>
                          <a:pt x="5715" y="1696403"/>
                        </a:lnTo>
                        <a:cubicBezTo>
                          <a:pt x="3810" y="1696403"/>
                          <a:pt x="1905" y="1696403"/>
                          <a:pt x="0" y="1696403"/>
                        </a:cubicBezTo>
                        <a:lnTo>
                          <a:pt x="979170" y="0"/>
                        </a:lnTo>
                        <a:cubicBezTo>
                          <a:pt x="980123" y="1905"/>
                          <a:pt x="981075" y="3810"/>
                          <a:pt x="982028"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Forma libre: forma 1936">
                    <a:extLst>
                      <a:ext uri="{FF2B5EF4-FFF2-40B4-BE49-F238E27FC236}">
                        <a16:creationId xmlns:a16="http://schemas.microsoft.com/office/drawing/2014/main" id="{41BABF78-CE66-C255-16FA-F0B4BAA12264}"/>
                      </a:ext>
                    </a:extLst>
                  </p:cNvPr>
                  <p:cNvSpPr/>
                  <p:nvPr/>
                </p:nvSpPr>
                <p:spPr>
                  <a:xfrm>
                    <a:off x="7000979" y="2775506"/>
                    <a:ext cx="985837" cy="1702117"/>
                  </a:xfrm>
                  <a:custGeom>
                    <a:avLst/>
                    <a:gdLst>
                      <a:gd name="connsiteX0" fmla="*/ 985838 w 985837"/>
                      <a:gd name="connsiteY0" fmla="*/ 5715 h 1702117"/>
                      <a:gd name="connsiteX1" fmla="*/ 6668 w 985837"/>
                      <a:gd name="connsiteY1" fmla="*/ 1702118 h 1702117"/>
                      <a:gd name="connsiteX2" fmla="*/ 0 w 985837"/>
                      <a:gd name="connsiteY2" fmla="*/ 1702118 h 1702117"/>
                      <a:gd name="connsiteX3" fmla="*/ 982980 w 985837"/>
                      <a:gd name="connsiteY3" fmla="*/ 0 h 1702117"/>
                      <a:gd name="connsiteX4" fmla="*/ 985838 w 985837"/>
                      <a:gd name="connsiteY4" fmla="*/ 5715 h 1702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837" h="1702117">
                        <a:moveTo>
                          <a:pt x="985838" y="5715"/>
                        </a:moveTo>
                        <a:lnTo>
                          <a:pt x="6668" y="1702118"/>
                        </a:lnTo>
                        <a:cubicBezTo>
                          <a:pt x="4763" y="1702118"/>
                          <a:pt x="2857" y="1702118"/>
                          <a:pt x="0" y="1702118"/>
                        </a:cubicBezTo>
                        <a:lnTo>
                          <a:pt x="982980" y="0"/>
                        </a:lnTo>
                        <a:cubicBezTo>
                          <a:pt x="983933" y="1905"/>
                          <a:pt x="984885" y="3810"/>
                          <a:pt x="985838" y="571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Forma libre: forma 1937">
                    <a:extLst>
                      <a:ext uri="{FF2B5EF4-FFF2-40B4-BE49-F238E27FC236}">
                        <a16:creationId xmlns:a16="http://schemas.microsoft.com/office/drawing/2014/main" id="{D7B3DBF0-DBB2-F052-6198-B138D8E6F2D7}"/>
                      </a:ext>
                    </a:extLst>
                  </p:cNvPr>
                  <p:cNvSpPr/>
                  <p:nvPr/>
                </p:nvSpPr>
                <p:spPr>
                  <a:xfrm>
                    <a:off x="6995265" y="2769791"/>
                    <a:ext cx="988694" cy="1707832"/>
                  </a:xfrm>
                  <a:custGeom>
                    <a:avLst/>
                    <a:gdLst>
                      <a:gd name="connsiteX0" fmla="*/ 988695 w 988694"/>
                      <a:gd name="connsiteY0" fmla="*/ 5715 h 1707832"/>
                      <a:gd name="connsiteX1" fmla="*/ 6668 w 988694"/>
                      <a:gd name="connsiteY1" fmla="*/ 1707833 h 1707832"/>
                      <a:gd name="connsiteX2" fmla="*/ 0 w 988694"/>
                      <a:gd name="connsiteY2" fmla="*/ 1707833 h 1707832"/>
                      <a:gd name="connsiteX3" fmla="*/ 984885 w 988694"/>
                      <a:gd name="connsiteY3" fmla="*/ 0 h 1707832"/>
                      <a:gd name="connsiteX4" fmla="*/ 988695 w 988694"/>
                      <a:gd name="connsiteY4" fmla="*/ 5715 h 170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694" h="1707832">
                        <a:moveTo>
                          <a:pt x="988695" y="5715"/>
                        </a:moveTo>
                        <a:lnTo>
                          <a:pt x="6668" y="1707833"/>
                        </a:lnTo>
                        <a:cubicBezTo>
                          <a:pt x="3810" y="1707833"/>
                          <a:pt x="1905" y="1707833"/>
                          <a:pt x="0" y="1707833"/>
                        </a:cubicBezTo>
                        <a:lnTo>
                          <a:pt x="984885" y="0"/>
                        </a:lnTo>
                        <a:cubicBezTo>
                          <a:pt x="986790" y="1905"/>
                          <a:pt x="987743" y="3810"/>
                          <a:pt x="988695" y="571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Forma libre: forma 1938">
                    <a:extLst>
                      <a:ext uri="{FF2B5EF4-FFF2-40B4-BE49-F238E27FC236}">
                        <a16:creationId xmlns:a16="http://schemas.microsoft.com/office/drawing/2014/main" id="{608E70A5-FF77-22AC-E652-71451200F8B7}"/>
                      </a:ext>
                    </a:extLst>
                  </p:cNvPr>
                  <p:cNvSpPr/>
                  <p:nvPr/>
                </p:nvSpPr>
                <p:spPr>
                  <a:xfrm>
                    <a:off x="6986692" y="2763124"/>
                    <a:ext cx="993457" cy="1714500"/>
                  </a:xfrm>
                  <a:custGeom>
                    <a:avLst/>
                    <a:gdLst>
                      <a:gd name="connsiteX0" fmla="*/ 993458 w 993457"/>
                      <a:gd name="connsiteY0" fmla="*/ 6668 h 1714500"/>
                      <a:gd name="connsiteX1" fmla="*/ 7620 w 993457"/>
                      <a:gd name="connsiteY1" fmla="*/ 1714500 h 1714500"/>
                      <a:gd name="connsiteX2" fmla="*/ 0 w 993457"/>
                      <a:gd name="connsiteY2" fmla="*/ 1714500 h 1714500"/>
                      <a:gd name="connsiteX3" fmla="*/ 989648 w 993457"/>
                      <a:gd name="connsiteY3" fmla="*/ 0 h 1714500"/>
                      <a:gd name="connsiteX4" fmla="*/ 993458 w 993457"/>
                      <a:gd name="connsiteY4" fmla="*/ 6668 h 171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457" h="1714500">
                        <a:moveTo>
                          <a:pt x="993458" y="6668"/>
                        </a:moveTo>
                        <a:lnTo>
                          <a:pt x="7620" y="1714500"/>
                        </a:lnTo>
                        <a:cubicBezTo>
                          <a:pt x="4763" y="1714500"/>
                          <a:pt x="1905" y="1714500"/>
                          <a:pt x="0" y="1714500"/>
                        </a:cubicBezTo>
                        <a:lnTo>
                          <a:pt x="989648" y="0"/>
                        </a:lnTo>
                        <a:cubicBezTo>
                          <a:pt x="991553" y="1905"/>
                          <a:pt x="992505" y="4763"/>
                          <a:pt x="993458" y="666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Forma libre: forma 1939">
                    <a:extLst>
                      <a:ext uri="{FF2B5EF4-FFF2-40B4-BE49-F238E27FC236}">
                        <a16:creationId xmlns:a16="http://schemas.microsoft.com/office/drawing/2014/main" id="{57AA69F6-2DE2-D441-0E38-1D428B9D39C5}"/>
                      </a:ext>
                    </a:extLst>
                  </p:cNvPr>
                  <p:cNvSpPr/>
                  <p:nvPr/>
                </p:nvSpPr>
                <p:spPr>
                  <a:xfrm>
                    <a:off x="6977167" y="2755504"/>
                    <a:ext cx="999172" cy="1722119"/>
                  </a:xfrm>
                  <a:custGeom>
                    <a:avLst/>
                    <a:gdLst>
                      <a:gd name="connsiteX0" fmla="*/ 999173 w 999172"/>
                      <a:gd name="connsiteY0" fmla="*/ 7620 h 1722119"/>
                      <a:gd name="connsiteX1" fmla="*/ 9525 w 999172"/>
                      <a:gd name="connsiteY1" fmla="*/ 1722120 h 1722119"/>
                      <a:gd name="connsiteX2" fmla="*/ 0 w 999172"/>
                      <a:gd name="connsiteY2" fmla="*/ 1722120 h 1722119"/>
                      <a:gd name="connsiteX3" fmla="*/ 995363 w 999172"/>
                      <a:gd name="connsiteY3" fmla="*/ 0 h 1722119"/>
                      <a:gd name="connsiteX4" fmla="*/ 999173 w 999172"/>
                      <a:gd name="connsiteY4" fmla="*/ 7620 h 1722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172" h="1722119">
                        <a:moveTo>
                          <a:pt x="999173" y="7620"/>
                        </a:moveTo>
                        <a:lnTo>
                          <a:pt x="9525" y="1722120"/>
                        </a:lnTo>
                        <a:cubicBezTo>
                          <a:pt x="5715" y="1722120"/>
                          <a:pt x="2858" y="1722120"/>
                          <a:pt x="0" y="1722120"/>
                        </a:cubicBezTo>
                        <a:lnTo>
                          <a:pt x="995363" y="0"/>
                        </a:lnTo>
                        <a:cubicBezTo>
                          <a:pt x="996315" y="1905"/>
                          <a:pt x="998220" y="4763"/>
                          <a:pt x="999173" y="762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Forma libre: forma 1940">
                    <a:extLst>
                      <a:ext uri="{FF2B5EF4-FFF2-40B4-BE49-F238E27FC236}">
                        <a16:creationId xmlns:a16="http://schemas.microsoft.com/office/drawing/2014/main" id="{A0B4285A-D743-EE31-C468-9E25C1779420}"/>
                      </a:ext>
                    </a:extLst>
                  </p:cNvPr>
                  <p:cNvSpPr/>
                  <p:nvPr/>
                </p:nvSpPr>
                <p:spPr>
                  <a:xfrm>
                    <a:off x="6964785" y="2744074"/>
                    <a:ext cx="1007745" cy="1733550"/>
                  </a:xfrm>
                  <a:custGeom>
                    <a:avLst/>
                    <a:gdLst>
                      <a:gd name="connsiteX0" fmla="*/ 1007745 w 1007745"/>
                      <a:gd name="connsiteY0" fmla="*/ 11430 h 1733550"/>
                      <a:gd name="connsiteX1" fmla="*/ 13335 w 1007745"/>
                      <a:gd name="connsiteY1" fmla="*/ 1733550 h 1733550"/>
                      <a:gd name="connsiteX2" fmla="*/ 0 w 1007745"/>
                      <a:gd name="connsiteY2" fmla="*/ 1733550 h 1733550"/>
                      <a:gd name="connsiteX3" fmla="*/ 1001078 w 1007745"/>
                      <a:gd name="connsiteY3" fmla="*/ 0 h 1733550"/>
                      <a:gd name="connsiteX4" fmla="*/ 1007745 w 1007745"/>
                      <a:gd name="connsiteY4" fmla="*/ 1143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745" h="1733550">
                        <a:moveTo>
                          <a:pt x="1007745" y="11430"/>
                        </a:moveTo>
                        <a:lnTo>
                          <a:pt x="13335" y="1733550"/>
                        </a:lnTo>
                        <a:cubicBezTo>
                          <a:pt x="4763" y="1733550"/>
                          <a:pt x="0" y="1733550"/>
                          <a:pt x="0" y="1733550"/>
                        </a:cubicBezTo>
                        <a:lnTo>
                          <a:pt x="1001078" y="0"/>
                        </a:lnTo>
                        <a:cubicBezTo>
                          <a:pt x="1001078" y="0"/>
                          <a:pt x="1002983" y="3810"/>
                          <a:pt x="1007745" y="1143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429" name="Gráfico 436">
                <a:extLst>
                  <a:ext uri="{FF2B5EF4-FFF2-40B4-BE49-F238E27FC236}">
                    <a16:creationId xmlns:a16="http://schemas.microsoft.com/office/drawing/2014/main" id="{3FF3D3B7-FA57-2EED-3178-4B5601B14F29}"/>
                  </a:ext>
                </a:extLst>
              </p:cNvPr>
              <p:cNvGrpSpPr/>
              <p:nvPr/>
            </p:nvGrpSpPr>
            <p:grpSpPr>
              <a:xfrm>
                <a:off x="7964910" y="2744074"/>
                <a:ext cx="2003107" cy="114300"/>
                <a:chOff x="7964910" y="2744074"/>
                <a:chExt cx="2003107" cy="114300"/>
              </a:xfrm>
              <a:grpFill/>
            </p:grpSpPr>
            <p:sp>
              <p:nvSpPr>
                <p:cNvPr id="430" name="Forma libre: forma 1890">
                  <a:extLst>
                    <a:ext uri="{FF2B5EF4-FFF2-40B4-BE49-F238E27FC236}">
                      <a16:creationId xmlns:a16="http://schemas.microsoft.com/office/drawing/2014/main" id="{44A98CFB-9E19-469C-FB22-7D44B070907A}"/>
                    </a:ext>
                  </a:extLst>
                </p:cNvPr>
                <p:cNvSpPr/>
                <p:nvPr/>
              </p:nvSpPr>
              <p:spPr>
                <a:xfrm>
                  <a:off x="7965862" y="2744074"/>
                  <a:ext cx="2002154" cy="114300"/>
                </a:xfrm>
                <a:custGeom>
                  <a:avLst/>
                  <a:gdLst>
                    <a:gd name="connsiteX0" fmla="*/ 65723 w 2002154"/>
                    <a:gd name="connsiteY0" fmla="*/ 114300 h 114300"/>
                    <a:gd name="connsiteX1" fmla="*/ 0 w 2002154"/>
                    <a:gd name="connsiteY1" fmla="*/ 0 h 114300"/>
                    <a:gd name="connsiteX2" fmla="*/ 2002155 w 2002154"/>
                    <a:gd name="connsiteY2" fmla="*/ 0 h 114300"/>
                    <a:gd name="connsiteX3" fmla="*/ 1936433 w 2002154"/>
                    <a:gd name="connsiteY3" fmla="*/ 114300 h 114300"/>
                    <a:gd name="connsiteX4" fmla="*/ 65723 w 2002154"/>
                    <a:gd name="connsiteY4" fmla="*/ 114300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2154" h="114300">
                      <a:moveTo>
                        <a:pt x="65723" y="114300"/>
                      </a:moveTo>
                      <a:cubicBezTo>
                        <a:pt x="29527" y="51435"/>
                        <a:pt x="0" y="0"/>
                        <a:pt x="0" y="0"/>
                      </a:cubicBezTo>
                      <a:lnTo>
                        <a:pt x="2002155" y="0"/>
                      </a:lnTo>
                      <a:cubicBezTo>
                        <a:pt x="2002155" y="0"/>
                        <a:pt x="1972628" y="51435"/>
                        <a:pt x="1936433" y="114300"/>
                      </a:cubicBezTo>
                      <a:cubicBezTo>
                        <a:pt x="1935480" y="114300"/>
                        <a:pt x="65723" y="114300"/>
                        <a:pt x="65723" y="11430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31" name="Gráfico 436">
                  <a:extLst>
                    <a:ext uri="{FF2B5EF4-FFF2-40B4-BE49-F238E27FC236}">
                      <a16:creationId xmlns:a16="http://schemas.microsoft.com/office/drawing/2014/main" id="{F71C53B7-C598-847A-2A89-E1478EE2F5D2}"/>
                    </a:ext>
                  </a:extLst>
                </p:cNvPr>
                <p:cNvGrpSpPr/>
                <p:nvPr/>
              </p:nvGrpSpPr>
              <p:grpSpPr>
                <a:xfrm>
                  <a:off x="7964910" y="2744074"/>
                  <a:ext cx="2002155" cy="114300"/>
                  <a:chOff x="7964910" y="2744074"/>
                  <a:chExt cx="2002155" cy="114300"/>
                </a:xfrm>
                <a:grpFill/>
              </p:grpSpPr>
              <p:sp>
                <p:nvSpPr>
                  <p:cNvPr id="432" name="Forma libre: forma 1892">
                    <a:extLst>
                      <a:ext uri="{FF2B5EF4-FFF2-40B4-BE49-F238E27FC236}">
                        <a16:creationId xmlns:a16="http://schemas.microsoft.com/office/drawing/2014/main" id="{A42E885B-9A2D-B085-A31D-AB8101D42B5F}"/>
                      </a:ext>
                    </a:extLst>
                  </p:cNvPr>
                  <p:cNvSpPr/>
                  <p:nvPr/>
                </p:nvSpPr>
                <p:spPr>
                  <a:xfrm>
                    <a:off x="8028727" y="2852658"/>
                    <a:ext cx="1875472" cy="5715"/>
                  </a:xfrm>
                  <a:custGeom>
                    <a:avLst/>
                    <a:gdLst>
                      <a:gd name="connsiteX0" fmla="*/ 1872615 w 1875472"/>
                      <a:gd name="connsiteY0" fmla="*/ 5715 h 5715"/>
                      <a:gd name="connsiteX1" fmla="*/ 2858 w 1875472"/>
                      <a:gd name="connsiteY1" fmla="*/ 5715 h 5715"/>
                      <a:gd name="connsiteX2" fmla="*/ 0 w 1875472"/>
                      <a:gd name="connsiteY2" fmla="*/ 0 h 5715"/>
                      <a:gd name="connsiteX3" fmla="*/ 1875473 w 1875472"/>
                      <a:gd name="connsiteY3" fmla="*/ 0 h 5715"/>
                      <a:gd name="connsiteX4" fmla="*/ 1872615 w 1875472"/>
                      <a:gd name="connsiteY4" fmla="*/ 5715 h 5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472" h="5715">
                        <a:moveTo>
                          <a:pt x="1872615" y="5715"/>
                        </a:moveTo>
                        <a:lnTo>
                          <a:pt x="2858" y="5715"/>
                        </a:lnTo>
                        <a:cubicBezTo>
                          <a:pt x="1905" y="3810"/>
                          <a:pt x="953" y="1905"/>
                          <a:pt x="0" y="0"/>
                        </a:cubicBezTo>
                        <a:lnTo>
                          <a:pt x="1875473" y="0"/>
                        </a:lnTo>
                        <a:cubicBezTo>
                          <a:pt x="1874520" y="1905"/>
                          <a:pt x="1873568" y="3810"/>
                          <a:pt x="1872615" y="571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Forma libre: forma 1893">
                    <a:extLst>
                      <a:ext uri="{FF2B5EF4-FFF2-40B4-BE49-F238E27FC236}">
                        <a16:creationId xmlns:a16="http://schemas.microsoft.com/office/drawing/2014/main" id="{D485A02E-D6FE-D003-3837-29EAE3E77C11}"/>
                      </a:ext>
                    </a:extLst>
                  </p:cNvPr>
                  <p:cNvSpPr/>
                  <p:nvPr/>
                </p:nvSpPr>
                <p:spPr>
                  <a:xfrm>
                    <a:off x="8014439" y="2826941"/>
                    <a:ext cx="1905000" cy="25717"/>
                  </a:xfrm>
                  <a:custGeom>
                    <a:avLst/>
                    <a:gdLst>
                      <a:gd name="connsiteX0" fmla="*/ 1889760 w 1905000"/>
                      <a:gd name="connsiteY0" fmla="*/ 25717 h 25717"/>
                      <a:gd name="connsiteX1" fmla="*/ 14288 w 1905000"/>
                      <a:gd name="connsiteY1" fmla="*/ 25717 h 25717"/>
                      <a:gd name="connsiteX2" fmla="*/ 0 w 1905000"/>
                      <a:gd name="connsiteY2" fmla="*/ 0 h 25717"/>
                      <a:gd name="connsiteX3" fmla="*/ 1905000 w 1905000"/>
                      <a:gd name="connsiteY3" fmla="*/ 0 h 25717"/>
                      <a:gd name="connsiteX4" fmla="*/ 1889760 w 1905000"/>
                      <a:gd name="connsiteY4" fmla="*/ 25717 h 2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0" h="25717">
                        <a:moveTo>
                          <a:pt x="1889760" y="25717"/>
                        </a:moveTo>
                        <a:lnTo>
                          <a:pt x="14288" y="25717"/>
                        </a:lnTo>
                        <a:cubicBezTo>
                          <a:pt x="9525" y="17145"/>
                          <a:pt x="4763" y="8573"/>
                          <a:pt x="0" y="0"/>
                        </a:cubicBezTo>
                        <a:lnTo>
                          <a:pt x="1905000" y="0"/>
                        </a:lnTo>
                        <a:cubicBezTo>
                          <a:pt x="1900238" y="8573"/>
                          <a:pt x="1895475" y="17145"/>
                          <a:pt x="1889760" y="25717"/>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Forma libre: forma 1894">
                    <a:extLst>
                      <a:ext uri="{FF2B5EF4-FFF2-40B4-BE49-F238E27FC236}">
                        <a16:creationId xmlns:a16="http://schemas.microsoft.com/office/drawing/2014/main" id="{F758A9C7-6020-419B-15B5-437974E43A4F}"/>
                      </a:ext>
                    </a:extLst>
                  </p:cNvPr>
                  <p:cNvSpPr/>
                  <p:nvPr/>
                </p:nvSpPr>
                <p:spPr>
                  <a:xfrm>
                    <a:off x="8010630" y="2821226"/>
                    <a:ext cx="1912620" cy="6667"/>
                  </a:xfrm>
                  <a:custGeom>
                    <a:avLst/>
                    <a:gdLst>
                      <a:gd name="connsiteX0" fmla="*/ 1908810 w 1912620"/>
                      <a:gd name="connsiteY0" fmla="*/ 6667 h 6667"/>
                      <a:gd name="connsiteX1" fmla="*/ 3810 w 1912620"/>
                      <a:gd name="connsiteY1" fmla="*/ 6667 h 6667"/>
                      <a:gd name="connsiteX2" fmla="*/ 0 w 1912620"/>
                      <a:gd name="connsiteY2" fmla="*/ 0 h 6667"/>
                      <a:gd name="connsiteX3" fmla="*/ 1912620 w 1912620"/>
                      <a:gd name="connsiteY3" fmla="*/ 0 h 6667"/>
                      <a:gd name="connsiteX4" fmla="*/ 1908810 w 1912620"/>
                      <a:gd name="connsiteY4" fmla="*/ 6667 h 6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2620" h="6667">
                        <a:moveTo>
                          <a:pt x="1908810" y="6667"/>
                        </a:moveTo>
                        <a:lnTo>
                          <a:pt x="3810" y="6667"/>
                        </a:lnTo>
                        <a:cubicBezTo>
                          <a:pt x="2857" y="4763"/>
                          <a:pt x="952" y="1905"/>
                          <a:pt x="0" y="0"/>
                        </a:cubicBezTo>
                        <a:lnTo>
                          <a:pt x="1912620" y="0"/>
                        </a:lnTo>
                        <a:cubicBezTo>
                          <a:pt x="1910715" y="1905"/>
                          <a:pt x="1909762" y="4763"/>
                          <a:pt x="1908810" y="6667"/>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Forma libre: forma 1895">
                    <a:extLst>
                      <a:ext uri="{FF2B5EF4-FFF2-40B4-BE49-F238E27FC236}">
                        <a16:creationId xmlns:a16="http://schemas.microsoft.com/office/drawing/2014/main" id="{A40CEB91-2DF1-0E99-1971-05128EF53946}"/>
                      </a:ext>
                    </a:extLst>
                  </p:cNvPr>
                  <p:cNvSpPr/>
                  <p:nvPr/>
                </p:nvSpPr>
                <p:spPr>
                  <a:xfrm>
                    <a:off x="8006820" y="2816463"/>
                    <a:ext cx="1918334" cy="4762"/>
                  </a:xfrm>
                  <a:custGeom>
                    <a:avLst/>
                    <a:gdLst>
                      <a:gd name="connsiteX0" fmla="*/ 1916430 w 1918334"/>
                      <a:gd name="connsiteY0" fmla="*/ 4763 h 4762"/>
                      <a:gd name="connsiteX1" fmla="*/ 2857 w 1918334"/>
                      <a:gd name="connsiteY1" fmla="*/ 4763 h 4762"/>
                      <a:gd name="connsiteX2" fmla="*/ 0 w 1918334"/>
                      <a:gd name="connsiteY2" fmla="*/ 0 h 4762"/>
                      <a:gd name="connsiteX3" fmla="*/ 1918335 w 1918334"/>
                      <a:gd name="connsiteY3" fmla="*/ 0 h 4762"/>
                      <a:gd name="connsiteX4" fmla="*/ 1916430 w 1918334"/>
                      <a:gd name="connsiteY4" fmla="*/ 4763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334" h="4762">
                        <a:moveTo>
                          <a:pt x="1916430" y="4763"/>
                        </a:moveTo>
                        <a:lnTo>
                          <a:pt x="2857" y="4763"/>
                        </a:lnTo>
                        <a:cubicBezTo>
                          <a:pt x="1905" y="2858"/>
                          <a:pt x="952" y="952"/>
                          <a:pt x="0" y="0"/>
                        </a:cubicBezTo>
                        <a:lnTo>
                          <a:pt x="1918335" y="0"/>
                        </a:lnTo>
                        <a:cubicBezTo>
                          <a:pt x="1918335" y="952"/>
                          <a:pt x="1917383" y="2858"/>
                          <a:pt x="1916430"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Forma libre: forma 1896">
                    <a:extLst>
                      <a:ext uri="{FF2B5EF4-FFF2-40B4-BE49-F238E27FC236}">
                        <a16:creationId xmlns:a16="http://schemas.microsoft.com/office/drawing/2014/main" id="{C36734A1-7665-C60C-5A5D-3E57BC33F932}"/>
                      </a:ext>
                    </a:extLst>
                  </p:cNvPr>
                  <p:cNvSpPr/>
                  <p:nvPr/>
                </p:nvSpPr>
                <p:spPr>
                  <a:xfrm>
                    <a:off x="8003962" y="2811701"/>
                    <a:ext cx="1924050" cy="4762"/>
                  </a:xfrm>
                  <a:custGeom>
                    <a:avLst/>
                    <a:gdLst>
                      <a:gd name="connsiteX0" fmla="*/ 1922145 w 1924050"/>
                      <a:gd name="connsiteY0" fmla="*/ 4763 h 4762"/>
                      <a:gd name="connsiteX1" fmla="*/ 2858 w 1924050"/>
                      <a:gd name="connsiteY1" fmla="*/ 4763 h 4762"/>
                      <a:gd name="connsiteX2" fmla="*/ 0 w 1924050"/>
                      <a:gd name="connsiteY2" fmla="*/ 0 h 4762"/>
                      <a:gd name="connsiteX3" fmla="*/ 1924050 w 1924050"/>
                      <a:gd name="connsiteY3" fmla="*/ 0 h 4762"/>
                      <a:gd name="connsiteX4" fmla="*/ 1922145 w 1924050"/>
                      <a:gd name="connsiteY4" fmla="*/ 4763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4050" h="4762">
                        <a:moveTo>
                          <a:pt x="1922145" y="4763"/>
                        </a:moveTo>
                        <a:lnTo>
                          <a:pt x="2858" y="4763"/>
                        </a:lnTo>
                        <a:cubicBezTo>
                          <a:pt x="1905" y="2858"/>
                          <a:pt x="952" y="1905"/>
                          <a:pt x="0" y="0"/>
                        </a:cubicBezTo>
                        <a:lnTo>
                          <a:pt x="1924050" y="0"/>
                        </a:lnTo>
                        <a:cubicBezTo>
                          <a:pt x="1924050" y="952"/>
                          <a:pt x="1923098" y="2858"/>
                          <a:pt x="1922145"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Forma libre: forma 1897">
                    <a:extLst>
                      <a:ext uri="{FF2B5EF4-FFF2-40B4-BE49-F238E27FC236}">
                        <a16:creationId xmlns:a16="http://schemas.microsoft.com/office/drawing/2014/main" id="{FF9A8723-0D26-B147-2E2F-416E9780687D}"/>
                      </a:ext>
                    </a:extLst>
                  </p:cNvPr>
                  <p:cNvSpPr/>
                  <p:nvPr/>
                </p:nvSpPr>
                <p:spPr>
                  <a:xfrm>
                    <a:off x="8001105" y="2806938"/>
                    <a:ext cx="1928812" cy="4762"/>
                  </a:xfrm>
                  <a:custGeom>
                    <a:avLst/>
                    <a:gdLst>
                      <a:gd name="connsiteX0" fmla="*/ 1926908 w 1928812"/>
                      <a:gd name="connsiteY0" fmla="*/ 4763 h 4762"/>
                      <a:gd name="connsiteX1" fmla="*/ 2857 w 1928812"/>
                      <a:gd name="connsiteY1" fmla="*/ 4763 h 4762"/>
                      <a:gd name="connsiteX2" fmla="*/ 0 w 1928812"/>
                      <a:gd name="connsiteY2" fmla="*/ 0 h 4762"/>
                      <a:gd name="connsiteX3" fmla="*/ 1928812 w 1928812"/>
                      <a:gd name="connsiteY3" fmla="*/ 0 h 4762"/>
                      <a:gd name="connsiteX4" fmla="*/ 1926908 w 1928812"/>
                      <a:gd name="connsiteY4" fmla="*/ 4763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8812" h="4762">
                        <a:moveTo>
                          <a:pt x="1926908" y="4763"/>
                        </a:moveTo>
                        <a:lnTo>
                          <a:pt x="2857" y="4763"/>
                        </a:lnTo>
                        <a:cubicBezTo>
                          <a:pt x="1905" y="2858"/>
                          <a:pt x="952" y="1905"/>
                          <a:pt x="0" y="0"/>
                        </a:cubicBezTo>
                        <a:lnTo>
                          <a:pt x="1928812" y="0"/>
                        </a:lnTo>
                        <a:cubicBezTo>
                          <a:pt x="1928812" y="1905"/>
                          <a:pt x="1927860" y="2858"/>
                          <a:pt x="1926908"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Forma libre: forma 1898">
                    <a:extLst>
                      <a:ext uri="{FF2B5EF4-FFF2-40B4-BE49-F238E27FC236}">
                        <a16:creationId xmlns:a16="http://schemas.microsoft.com/office/drawing/2014/main" id="{55968E40-3F59-D4E5-D2A4-B50D060E0009}"/>
                      </a:ext>
                    </a:extLst>
                  </p:cNvPr>
                  <p:cNvSpPr/>
                  <p:nvPr/>
                </p:nvSpPr>
                <p:spPr>
                  <a:xfrm>
                    <a:off x="7999199" y="2803128"/>
                    <a:ext cx="1933575" cy="3810"/>
                  </a:xfrm>
                  <a:custGeom>
                    <a:avLst/>
                    <a:gdLst>
                      <a:gd name="connsiteX0" fmla="*/ 1931670 w 1933575"/>
                      <a:gd name="connsiteY0" fmla="*/ 3810 h 3810"/>
                      <a:gd name="connsiteX1" fmla="*/ 2858 w 1933575"/>
                      <a:gd name="connsiteY1" fmla="*/ 3810 h 3810"/>
                      <a:gd name="connsiteX2" fmla="*/ 0 w 1933575"/>
                      <a:gd name="connsiteY2" fmla="*/ 0 h 3810"/>
                      <a:gd name="connsiteX3" fmla="*/ 1933575 w 1933575"/>
                      <a:gd name="connsiteY3" fmla="*/ 0 h 3810"/>
                      <a:gd name="connsiteX4" fmla="*/ 1931670 w 1933575"/>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575" h="3810">
                        <a:moveTo>
                          <a:pt x="1931670" y="3810"/>
                        </a:moveTo>
                        <a:lnTo>
                          <a:pt x="2858" y="3810"/>
                        </a:lnTo>
                        <a:cubicBezTo>
                          <a:pt x="1905" y="2858"/>
                          <a:pt x="952" y="953"/>
                          <a:pt x="0" y="0"/>
                        </a:cubicBezTo>
                        <a:lnTo>
                          <a:pt x="1933575" y="0"/>
                        </a:lnTo>
                        <a:cubicBezTo>
                          <a:pt x="1933575" y="953"/>
                          <a:pt x="1932623" y="2858"/>
                          <a:pt x="193167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Forma libre: forma 1899">
                    <a:extLst>
                      <a:ext uri="{FF2B5EF4-FFF2-40B4-BE49-F238E27FC236}">
                        <a16:creationId xmlns:a16="http://schemas.microsoft.com/office/drawing/2014/main" id="{9A8FAE29-6D76-F972-A7CB-F68B49FB84D0}"/>
                      </a:ext>
                    </a:extLst>
                  </p:cNvPr>
                  <p:cNvSpPr/>
                  <p:nvPr/>
                </p:nvSpPr>
                <p:spPr>
                  <a:xfrm>
                    <a:off x="7998247" y="2799319"/>
                    <a:ext cx="1938337" cy="3809"/>
                  </a:xfrm>
                  <a:custGeom>
                    <a:avLst/>
                    <a:gdLst>
                      <a:gd name="connsiteX0" fmla="*/ 1935480 w 1938337"/>
                      <a:gd name="connsiteY0" fmla="*/ 3810 h 3809"/>
                      <a:gd name="connsiteX1" fmla="*/ 1905 w 1938337"/>
                      <a:gd name="connsiteY1" fmla="*/ 3810 h 3809"/>
                      <a:gd name="connsiteX2" fmla="*/ 0 w 1938337"/>
                      <a:gd name="connsiteY2" fmla="*/ 0 h 3809"/>
                      <a:gd name="connsiteX3" fmla="*/ 1938338 w 1938337"/>
                      <a:gd name="connsiteY3" fmla="*/ 0 h 3809"/>
                      <a:gd name="connsiteX4" fmla="*/ 1935480 w 1938337"/>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8337" h="3809">
                        <a:moveTo>
                          <a:pt x="1935480" y="3810"/>
                        </a:moveTo>
                        <a:lnTo>
                          <a:pt x="1905" y="3810"/>
                        </a:lnTo>
                        <a:cubicBezTo>
                          <a:pt x="952" y="2857"/>
                          <a:pt x="0" y="952"/>
                          <a:pt x="0" y="0"/>
                        </a:cubicBezTo>
                        <a:lnTo>
                          <a:pt x="1938338" y="0"/>
                        </a:lnTo>
                        <a:cubicBezTo>
                          <a:pt x="1936432" y="952"/>
                          <a:pt x="1935480" y="1905"/>
                          <a:pt x="193548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Forma libre: forma 1900">
                    <a:extLst>
                      <a:ext uri="{FF2B5EF4-FFF2-40B4-BE49-F238E27FC236}">
                        <a16:creationId xmlns:a16="http://schemas.microsoft.com/office/drawing/2014/main" id="{4B382E06-BC94-AB40-8365-739819E26004}"/>
                      </a:ext>
                    </a:extLst>
                  </p:cNvPr>
                  <p:cNvSpPr/>
                  <p:nvPr/>
                </p:nvSpPr>
                <p:spPr>
                  <a:xfrm>
                    <a:off x="7995389" y="2795509"/>
                    <a:ext cx="1943100" cy="3810"/>
                  </a:xfrm>
                  <a:custGeom>
                    <a:avLst/>
                    <a:gdLst>
                      <a:gd name="connsiteX0" fmla="*/ 1940243 w 1943100"/>
                      <a:gd name="connsiteY0" fmla="*/ 3810 h 3810"/>
                      <a:gd name="connsiteX1" fmla="*/ 1905 w 1943100"/>
                      <a:gd name="connsiteY1" fmla="*/ 3810 h 3810"/>
                      <a:gd name="connsiteX2" fmla="*/ 0 w 1943100"/>
                      <a:gd name="connsiteY2" fmla="*/ 0 h 3810"/>
                      <a:gd name="connsiteX3" fmla="*/ 1943100 w 1943100"/>
                      <a:gd name="connsiteY3" fmla="*/ 0 h 3810"/>
                      <a:gd name="connsiteX4" fmla="*/ 1940243 w 1943100"/>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100" h="3810">
                        <a:moveTo>
                          <a:pt x="1940243" y="3810"/>
                        </a:moveTo>
                        <a:lnTo>
                          <a:pt x="1905" y="3810"/>
                        </a:lnTo>
                        <a:cubicBezTo>
                          <a:pt x="953" y="2857"/>
                          <a:pt x="0" y="952"/>
                          <a:pt x="0" y="0"/>
                        </a:cubicBezTo>
                        <a:lnTo>
                          <a:pt x="1943100" y="0"/>
                        </a:lnTo>
                        <a:cubicBezTo>
                          <a:pt x="1942148" y="952"/>
                          <a:pt x="1941195" y="1905"/>
                          <a:pt x="194024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Forma libre: forma 1901">
                    <a:extLst>
                      <a:ext uri="{FF2B5EF4-FFF2-40B4-BE49-F238E27FC236}">
                        <a16:creationId xmlns:a16="http://schemas.microsoft.com/office/drawing/2014/main" id="{A54CBBF1-E8ED-B6F1-D9D9-158EE4ECE84F}"/>
                      </a:ext>
                    </a:extLst>
                  </p:cNvPr>
                  <p:cNvSpPr/>
                  <p:nvPr/>
                </p:nvSpPr>
                <p:spPr>
                  <a:xfrm>
                    <a:off x="7993485" y="2790746"/>
                    <a:ext cx="1947862" cy="3810"/>
                  </a:xfrm>
                  <a:custGeom>
                    <a:avLst/>
                    <a:gdLst>
                      <a:gd name="connsiteX0" fmla="*/ 1945005 w 1947862"/>
                      <a:gd name="connsiteY0" fmla="*/ 3810 h 3810"/>
                      <a:gd name="connsiteX1" fmla="*/ 1905 w 1947862"/>
                      <a:gd name="connsiteY1" fmla="*/ 3810 h 3810"/>
                      <a:gd name="connsiteX2" fmla="*/ 0 w 1947862"/>
                      <a:gd name="connsiteY2" fmla="*/ 0 h 3810"/>
                      <a:gd name="connsiteX3" fmla="*/ 1947863 w 1947862"/>
                      <a:gd name="connsiteY3" fmla="*/ 0 h 3810"/>
                      <a:gd name="connsiteX4" fmla="*/ 1945005 w 1947862"/>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7862" h="3810">
                        <a:moveTo>
                          <a:pt x="1945005" y="3810"/>
                        </a:moveTo>
                        <a:lnTo>
                          <a:pt x="1905" y="3810"/>
                        </a:lnTo>
                        <a:cubicBezTo>
                          <a:pt x="952" y="2857"/>
                          <a:pt x="0" y="952"/>
                          <a:pt x="0" y="0"/>
                        </a:cubicBezTo>
                        <a:lnTo>
                          <a:pt x="1947863" y="0"/>
                        </a:lnTo>
                        <a:cubicBezTo>
                          <a:pt x="1945957" y="1905"/>
                          <a:pt x="1945005" y="2857"/>
                          <a:pt x="194500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Forma libre: forma 1902">
                    <a:extLst>
                      <a:ext uri="{FF2B5EF4-FFF2-40B4-BE49-F238E27FC236}">
                        <a16:creationId xmlns:a16="http://schemas.microsoft.com/office/drawing/2014/main" id="{9045D4A6-1580-67BB-14C9-E9CC38A87EB9}"/>
                      </a:ext>
                    </a:extLst>
                  </p:cNvPr>
                  <p:cNvSpPr/>
                  <p:nvPr/>
                </p:nvSpPr>
                <p:spPr>
                  <a:xfrm>
                    <a:off x="7990627" y="2786936"/>
                    <a:ext cx="1952625" cy="3810"/>
                  </a:xfrm>
                  <a:custGeom>
                    <a:avLst/>
                    <a:gdLst>
                      <a:gd name="connsiteX0" fmla="*/ 1949768 w 1952625"/>
                      <a:gd name="connsiteY0" fmla="*/ 3810 h 3810"/>
                      <a:gd name="connsiteX1" fmla="*/ 1905 w 1952625"/>
                      <a:gd name="connsiteY1" fmla="*/ 3810 h 3810"/>
                      <a:gd name="connsiteX2" fmla="*/ 0 w 1952625"/>
                      <a:gd name="connsiteY2" fmla="*/ 0 h 3810"/>
                      <a:gd name="connsiteX3" fmla="*/ 1952625 w 1952625"/>
                      <a:gd name="connsiteY3" fmla="*/ 0 h 3810"/>
                      <a:gd name="connsiteX4" fmla="*/ 1949768 w 1952625"/>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625" h="3810">
                        <a:moveTo>
                          <a:pt x="1949768" y="3810"/>
                        </a:moveTo>
                        <a:lnTo>
                          <a:pt x="1905" y="3810"/>
                        </a:lnTo>
                        <a:cubicBezTo>
                          <a:pt x="953" y="2858"/>
                          <a:pt x="0" y="952"/>
                          <a:pt x="0" y="0"/>
                        </a:cubicBezTo>
                        <a:lnTo>
                          <a:pt x="1952625" y="0"/>
                        </a:lnTo>
                        <a:cubicBezTo>
                          <a:pt x="1951673" y="952"/>
                          <a:pt x="1950720" y="2858"/>
                          <a:pt x="1949768"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 name="Forma libre: forma 1903">
                    <a:extLst>
                      <a:ext uri="{FF2B5EF4-FFF2-40B4-BE49-F238E27FC236}">
                        <a16:creationId xmlns:a16="http://schemas.microsoft.com/office/drawing/2014/main" id="{1AE5545A-56EE-D692-7695-9A62225D20ED}"/>
                      </a:ext>
                    </a:extLst>
                  </p:cNvPr>
                  <p:cNvSpPr/>
                  <p:nvPr/>
                </p:nvSpPr>
                <p:spPr>
                  <a:xfrm>
                    <a:off x="7987770" y="2783126"/>
                    <a:ext cx="1956434" cy="3810"/>
                  </a:xfrm>
                  <a:custGeom>
                    <a:avLst/>
                    <a:gdLst>
                      <a:gd name="connsiteX0" fmla="*/ 1954530 w 1956434"/>
                      <a:gd name="connsiteY0" fmla="*/ 3810 h 3810"/>
                      <a:gd name="connsiteX1" fmla="*/ 1905 w 1956434"/>
                      <a:gd name="connsiteY1" fmla="*/ 3810 h 3810"/>
                      <a:gd name="connsiteX2" fmla="*/ 0 w 1956434"/>
                      <a:gd name="connsiteY2" fmla="*/ 0 h 3810"/>
                      <a:gd name="connsiteX3" fmla="*/ 1956435 w 1956434"/>
                      <a:gd name="connsiteY3" fmla="*/ 0 h 3810"/>
                      <a:gd name="connsiteX4" fmla="*/ 1954530 w 1956434"/>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434" h="3810">
                        <a:moveTo>
                          <a:pt x="1954530" y="3810"/>
                        </a:moveTo>
                        <a:lnTo>
                          <a:pt x="1905" y="3810"/>
                        </a:lnTo>
                        <a:cubicBezTo>
                          <a:pt x="952" y="2858"/>
                          <a:pt x="0" y="952"/>
                          <a:pt x="0" y="0"/>
                        </a:cubicBezTo>
                        <a:lnTo>
                          <a:pt x="1956435" y="0"/>
                        </a:lnTo>
                        <a:cubicBezTo>
                          <a:pt x="1956435" y="952"/>
                          <a:pt x="1955483" y="2858"/>
                          <a:pt x="195453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Forma libre: forma 1904">
                    <a:extLst>
                      <a:ext uri="{FF2B5EF4-FFF2-40B4-BE49-F238E27FC236}">
                        <a16:creationId xmlns:a16="http://schemas.microsoft.com/office/drawing/2014/main" id="{012B14F8-CB9C-6CDF-D7C8-2E12D33AF28A}"/>
                      </a:ext>
                    </a:extLst>
                  </p:cNvPr>
                  <p:cNvSpPr/>
                  <p:nvPr/>
                </p:nvSpPr>
                <p:spPr>
                  <a:xfrm>
                    <a:off x="7985864" y="2779316"/>
                    <a:ext cx="1961197" cy="3809"/>
                  </a:xfrm>
                  <a:custGeom>
                    <a:avLst/>
                    <a:gdLst>
                      <a:gd name="connsiteX0" fmla="*/ 1959293 w 1961197"/>
                      <a:gd name="connsiteY0" fmla="*/ 3810 h 3809"/>
                      <a:gd name="connsiteX1" fmla="*/ 1905 w 1961197"/>
                      <a:gd name="connsiteY1" fmla="*/ 3810 h 3809"/>
                      <a:gd name="connsiteX2" fmla="*/ 0 w 1961197"/>
                      <a:gd name="connsiteY2" fmla="*/ 0 h 3809"/>
                      <a:gd name="connsiteX3" fmla="*/ 1961198 w 1961197"/>
                      <a:gd name="connsiteY3" fmla="*/ 0 h 3809"/>
                      <a:gd name="connsiteX4" fmla="*/ 1959293 w 1961197"/>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1197" h="3809">
                        <a:moveTo>
                          <a:pt x="1959293" y="3810"/>
                        </a:moveTo>
                        <a:lnTo>
                          <a:pt x="1905" y="3810"/>
                        </a:lnTo>
                        <a:cubicBezTo>
                          <a:pt x="953" y="2857"/>
                          <a:pt x="0" y="952"/>
                          <a:pt x="0" y="0"/>
                        </a:cubicBezTo>
                        <a:lnTo>
                          <a:pt x="1961198" y="0"/>
                        </a:lnTo>
                        <a:cubicBezTo>
                          <a:pt x="1960245" y="952"/>
                          <a:pt x="1960245" y="1905"/>
                          <a:pt x="195929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Forma libre: forma 1905">
                    <a:extLst>
                      <a:ext uri="{FF2B5EF4-FFF2-40B4-BE49-F238E27FC236}">
                        <a16:creationId xmlns:a16="http://schemas.microsoft.com/office/drawing/2014/main" id="{02BF53E5-644D-DCA0-FE4E-ED5CF341414E}"/>
                      </a:ext>
                    </a:extLst>
                  </p:cNvPr>
                  <p:cNvSpPr/>
                  <p:nvPr/>
                </p:nvSpPr>
                <p:spPr>
                  <a:xfrm>
                    <a:off x="7983960" y="2775506"/>
                    <a:ext cx="1965959" cy="3810"/>
                  </a:xfrm>
                  <a:custGeom>
                    <a:avLst/>
                    <a:gdLst>
                      <a:gd name="connsiteX0" fmla="*/ 1963103 w 1965959"/>
                      <a:gd name="connsiteY0" fmla="*/ 3810 h 3810"/>
                      <a:gd name="connsiteX1" fmla="*/ 1905 w 1965959"/>
                      <a:gd name="connsiteY1" fmla="*/ 3810 h 3810"/>
                      <a:gd name="connsiteX2" fmla="*/ 0 w 1965959"/>
                      <a:gd name="connsiteY2" fmla="*/ 0 h 3810"/>
                      <a:gd name="connsiteX3" fmla="*/ 1965960 w 1965959"/>
                      <a:gd name="connsiteY3" fmla="*/ 0 h 3810"/>
                      <a:gd name="connsiteX4" fmla="*/ 1963103 w 1965959"/>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5959" h="3810">
                        <a:moveTo>
                          <a:pt x="1963103" y="3810"/>
                        </a:moveTo>
                        <a:lnTo>
                          <a:pt x="1905" y="3810"/>
                        </a:lnTo>
                        <a:cubicBezTo>
                          <a:pt x="952" y="2857"/>
                          <a:pt x="0" y="953"/>
                          <a:pt x="0" y="0"/>
                        </a:cubicBezTo>
                        <a:lnTo>
                          <a:pt x="1965960" y="0"/>
                        </a:lnTo>
                        <a:cubicBezTo>
                          <a:pt x="1965007" y="953"/>
                          <a:pt x="1964055" y="1905"/>
                          <a:pt x="196310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Forma libre: forma 1906">
                    <a:extLst>
                      <a:ext uri="{FF2B5EF4-FFF2-40B4-BE49-F238E27FC236}">
                        <a16:creationId xmlns:a16="http://schemas.microsoft.com/office/drawing/2014/main" id="{EC21624F-98AE-CBB4-1472-F8F222656740}"/>
                      </a:ext>
                    </a:extLst>
                  </p:cNvPr>
                  <p:cNvSpPr/>
                  <p:nvPr/>
                </p:nvSpPr>
                <p:spPr>
                  <a:xfrm>
                    <a:off x="7981102" y="2770743"/>
                    <a:ext cx="1970722" cy="3810"/>
                  </a:xfrm>
                  <a:custGeom>
                    <a:avLst/>
                    <a:gdLst>
                      <a:gd name="connsiteX0" fmla="*/ 1968818 w 1970722"/>
                      <a:gd name="connsiteY0" fmla="*/ 3810 h 3810"/>
                      <a:gd name="connsiteX1" fmla="*/ 1905 w 1970722"/>
                      <a:gd name="connsiteY1" fmla="*/ 3810 h 3810"/>
                      <a:gd name="connsiteX2" fmla="*/ 0 w 1970722"/>
                      <a:gd name="connsiteY2" fmla="*/ 0 h 3810"/>
                      <a:gd name="connsiteX3" fmla="*/ 1970723 w 1970722"/>
                      <a:gd name="connsiteY3" fmla="*/ 0 h 3810"/>
                      <a:gd name="connsiteX4" fmla="*/ 1968818 w 1970722"/>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0722" h="3810">
                        <a:moveTo>
                          <a:pt x="1968818" y="3810"/>
                        </a:moveTo>
                        <a:lnTo>
                          <a:pt x="1905" y="3810"/>
                        </a:lnTo>
                        <a:cubicBezTo>
                          <a:pt x="953" y="2857"/>
                          <a:pt x="0" y="953"/>
                          <a:pt x="0" y="0"/>
                        </a:cubicBezTo>
                        <a:lnTo>
                          <a:pt x="1970723" y="0"/>
                        </a:lnTo>
                        <a:cubicBezTo>
                          <a:pt x="1969770" y="953"/>
                          <a:pt x="1969770" y="2857"/>
                          <a:pt x="1968818"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Forma libre: forma 1907">
                    <a:extLst>
                      <a:ext uri="{FF2B5EF4-FFF2-40B4-BE49-F238E27FC236}">
                        <a16:creationId xmlns:a16="http://schemas.microsoft.com/office/drawing/2014/main" id="{67F68BD2-E868-9908-52BE-3A4EDE8DBE66}"/>
                      </a:ext>
                    </a:extLst>
                  </p:cNvPr>
                  <p:cNvSpPr/>
                  <p:nvPr/>
                </p:nvSpPr>
                <p:spPr>
                  <a:xfrm>
                    <a:off x="7979197" y="2766934"/>
                    <a:ext cx="1975484" cy="3809"/>
                  </a:xfrm>
                  <a:custGeom>
                    <a:avLst/>
                    <a:gdLst>
                      <a:gd name="connsiteX0" fmla="*/ 1972628 w 1975484"/>
                      <a:gd name="connsiteY0" fmla="*/ 3810 h 3809"/>
                      <a:gd name="connsiteX1" fmla="*/ 1905 w 1975484"/>
                      <a:gd name="connsiteY1" fmla="*/ 3810 h 3809"/>
                      <a:gd name="connsiteX2" fmla="*/ 0 w 1975484"/>
                      <a:gd name="connsiteY2" fmla="*/ 0 h 3809"/>
                      <a:gd name="connsiteX3" fmla="*/ 1975485 w 1975484"/>
                      <a:gd name="connsiteY3" fmla="*/ 0 h 3809"/>
                      <a:gd name="connsiteX4" fmla="*/ 1972628 w 1975484"/>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5484" h="3809">
                        <a:moveTo>
                          <a:pt x="1972628" y="3810"/>
                        </a:moveTo>
                        <a:lnTo>
                          <a:pt x="1905" y="3810"/>
                        </a:lnTo>
                        <a:cubicBezTo>
                          <a:pt x="952" y="2857"/>
                          <a:pt x="0" y="952"/>
                          <a:pt x="0" y="0"/>
                        </a:cubicBezTo>
                        <a:lnTo>
                          <a:pt x="1975485" y="0"/>
                        </a:lnTo>
                        <a:cubicBezTo>
                          <a:pt x="1974532" y="952"/>
                          <a:pt x="1973580" y="2857"/>
                          <a:pt x="1972628"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Forma libre: forma 1908">
                    <a:extLst>
                      <a:ext uri="{FF2B5EF4-FFF2-40B4-BE49-F238E27FC236}">
                        <a16:creationId xmlns:a16="http://schemas.microsoft.com/office/drawing/2014/main" id="{EDC4ADA5-C5C4-3F85-52BF-DA3587368821}"/>
                      </a:ext>
                    </a:extLst>
                  </p:cNvPr>
                  <p:cNvSpPr/>
                  <p:nvPr/>
                </p:nvSpPr>
                <p:spPr>
                  <a:xfrm>
                    <a:off x="7976339" y="2763124"/>
                    <a:ext cx="1980247" cy="3810"/>
                  </a:xfrm>
                  <a:custGeom>
                    <a:avLst/>
                    <a:gdLst>
                      <a:gd name="connsiteX0" fmla="*/ 1978343 w 1980247"/>
                      <a:gd name="connsiteY0" fmla="*/ 3810 h 3810"/>
                      <a:gd name="connsiteX1" fmla="*/ 1905 w 1980247"/>
                      <a:gd name="connsiteY1" fmla="*/ 3810 h 3810"/>
                      <a:gd name="connsiteX2" fmla="*/ 0 w 1980247"/>
                      <a:gd name="connsiteY2" fmla="*/ 0 h 3810"/>
                      <a:gd name="connsiteX3" fmla="*/ 1980248 w 1980247"/>
                      <a:gd name="connsiteY3" fmla="*/ 0 h 3810"/>
                      <a:gd name="connsiteX4" fmla="*/ 1978343 w 1980247"/>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0247" h="3810">
                        <a:moveTo>
                          <a:pt x="1978343" y="3810"/>
                        </a:moveTo>
                        <a:lnTo>
                          <a:pt x="1905" y="3810"/>
                        </a:lnTo>
                        <a:cubicBezTo>
                          <a:pt x="953" y="2857"/>
                          <a:pt x="0" y="952"/>
                          <a:pt x="0" y="0"/>
                        </a:cubicBezTo>
                        <a:lnTo>
                          <a:pt x="1980248" y="0"/>
                        </a:lnTo>
                        <a:cubicBezTo>
                          <a:pt x="1979295" y="952"/>
                          <a:pt x="1978343" y="1905"/>
                          <a:pt x="197834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Forma libre: forma 1909">
                    <a:extLst>
                      <a:ext uri="{FF2B5EF4-FFF2-40B4-BE49-F238E27FC236}">
                        <a16:creationId xmlns:a16="http://schemas.microsoft.com/office/drawing/2014/main" id="{E18E6E4D-0C06-DC13-487E-E27FDAAD653E}"/>
                      </a:ext>
                    </a:extLst>
                  </p:cNvPr>
                  <p:cNvSpPr/>
                  <p:nvPr/>
                </p:nvSpPr>
                <p:spPr>
                  <a:xfrm>
                    <a:off x="7974435" y="2758361"/>
                    <a:ext cx="1985009" cy="3809"/>
                  </a:xfrm>
                  <a:custGeom>
                    <a:avLst/>
                    <a:gdLst>
                      <a:gd name="connsiteX0" fmla="*/ 1982153 w 1985009"/>
                      <a:gd name="connsiteY0" fmla="*/ 3810 h 3809"/>
                      <a:gd name="connsiteX1" fmla="*/ 1905 w 1985009"/>
                      <a:gd name="connsiteY1" fmla="*/ 3810 h 3809"/>
                      <a:gd name="connsiteX2" fmla="*/ 0 w 1985009"/>
                      <a:gd name="connsiteY2" fmla="*/ 0 h 3809"/>
                      <a:gd name="connsiteX3" fmla="*/ 1985010 w 1985009"/>
                      <a:gd name="connsiteY3" fmla="*/ 0 h 3809"/>
                      <a:gd name="connsiteX4" fmla="*/ 1982153 w 1985009"/>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5009" h="3809">
                        <a:moveTo>
                          <a:pt x="1982153" y="3810"/>
                        </a:moveTo>
                        <a:lnTo>
                          <a:pt x="1905" y="3810"/>
                        </a:lnTo>
                        <a:cubicBezTo>
                          <a:pt x="952" y="2857"/>
                          <a:pt x="0" y="953"/>
                          <a:pt x="0" y="0"/>
                        </a:cubicBezTo>
                        <a:lnTo>
                          <a:pt x="1985010" y="0"/>
                        </a:lnTo>
                        <a:cubicBezTo>
                          <a:pt x="1984057" y="1905"/>
                          <a:pt x="1983105" y="2857"/>
                          <a:pt x="198215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Forma libre: forma 1910">
                    <a:extLst>
                      <a:ext uri="{FF2B5EF4-FFF2-40B4-BE49-F238E27FC236}">
                        <a16:creationId xmlns:a16="http://schemas.microsoft.com/office/drawing/2014/main" id="{81F81CDE-2897-ADE2-EC3F-A59F09EB8E7B}"/>
                      </a:ext>
                    </a:extLst>
                  </p:cNvPr>
                  <p:cNvSpPr/>
                  <p:nvPr/>
                </p:nvSpPr>
                <p:spPr>
                  <a:xfrm>
                    <a:off x="7972530" y="2754551"/>
                    <a:ext cx="1989772" cy="3809"/>
                  </a:xfrm>
                  <a:custGeom>
                    <a:avLst/>
                    <a:gdLst>
                      <a:gd name="connsiteX0" fmla="*/ 1986915 w 1989772"/>
                      <a:gd name="connsiteY0" fmla="*/ 3810 h 3809"/>
                      <a:gd name="connsiteX1" fmla="*/ 1905 w 1989772"/>
                      <a:gd name="connsiteY1" fmla="*/ 3810 h 3809"/>
                      <a:gd name="connsiteX2" fmla="*/ 0 w 1989772"/>
                      <a:gd name="connsiteY2" fmla="*/ 0 h 3809"/>
                      <a:gd name="connsiteX3" fmla="*/ 1989773 w 1989772"/>
                      <a:gd name="connsiteY3" fmla="*/ 0 h 3809"/>
                      <a:gd name="connsiteX4" fmla="*/ 1986915 w 1989772"/>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9772" h="3809">
                        <a:moveTo>
                          <a:pt x="1986915" y="3810"/>
                        </a:moveTo>
                        <a:lnTo>
                          <a:pt x="1905" y="3810"/>
                        </a:lnTo>
                        <a:cubicBezTo>
                          <a:pt x="952" y="2857"/>
                          <a:pt x="0" y="953"/>
                          <a:pt x="0" y="0"/>
                        </a:cubicBezTo>
                        <a:lnTo>
                          <a:pt x="1989773" y="0"/>
                        </a:lnTo>
                        <a:cubicBezTo>
                          <a:pt x="1987868" y="953"/>
                          <a:pt x="1986915" y="2857"/>
                          <a:pt x="198691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Forma libre: forma 1911">
                    <a:extLst>
                      <a:ext uri="{FF2B5EF4-FFF2-40B4-BE49-F238E27FC236}">
                        <a16:creationId xmlns:a16="http://schemas.microsoft.com/office/drawing/2014/main" id="{3AE29B3B-34E0-FD79-E76F-DE2ECF6C0C6A}"/>
                      </a:ext>
                    </a:extLst>
                  </p:cNvPr>
                  <p:cNvSpPr/>
                  <p:nvPr/>
                </p:nvSpPr>
                <p:spPr>
                  <a:xfrm>
                    <a:off x="7969672" y="2750741"/>
                    <a:ext cx="1993582" cy="3810"/>
                  </a:xfrm>
                  <a:custGeom>
                    <a:avLst/>
                    <a:gdLst>
                      <a:gd name="connsiteX0" fmla="*/ 1991678 w 1993582"/>
                      <a:gd name="connsiteY0" fmla="*/ 3810 h 3810"/>
                      <a:gd name="connsiteX1" fmla="*/ 1905 w 1993582"/>
                      <a:gd name="connsiteY1" fmla="*/ 3810 h 3810"/>
                      <a:gd name="connsiteX2" fmla="*/ 0 w 1993582"/>
                      <a:gd name="connsiteY2" fmla="*/ 0 h 3810"/>
                      <a:gd name="connsiteX3" fmla="*/ 1993582 w 1993582"/>
                      <a:gd name="connsiteY3" fmla="*/ 0 h 3810"/>
                      <a:gd name="connsiteX4" fmla="*/ 1991678 w 1993582"/>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3582" h="3810">
                        <a:moveTo>
                          <a:pt x="1991678" y="3810"/>
                        </a:moveTo>
                        <a:lnTo>
                          <a:pt x="1905" y="3810"/>
                        </a:lnTo>
                        <a:cubicBezTo>
                          <a:pt x="952" y="2858"/>
                          <a:pt x="0" y="953"/>
                          <a:pt x="0" y="0"/>
                        </a:cubicBezTo>
                        <a:lnTo>
                          <a:pt x="1993582" y="0"/>
                        </a:lnTo>
                        <a:cubicBezTo>
                          <a:pt x="1992630" y="1905"/>
                          <a:pt x="1992630" y="2858"/>
                          <a:pt x="1991678"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2" name="Forma libre: forma 1912">
                    <a:extLst>
                      <a:ext uri="{FF2B5EF4-FFF2-40B4-BE49-F238E27FC236}">
                        <a16:creationId xmlns:a16="http://schemas.microsoft.com/office/drawing/2014/main" id="{BD7D9D86-2ED4-05BE-381F-4921308CB6DE}"/>
                      </a:ext>
                    </a:extLst>
                  </p:cNvPr>
                  <p:cNvSpPr/>
                  <p:nvPr/>
                </p:nvSpPr>
                <p:spPr>
                  <a:xfrm>
                    <a:off x="7967767" y="2747884"/>
                    <a:ext cx="1997392" cy="2857"/>
                  </a:xfrm>
                  <a:custGeom>
                    <a:avLst/>
                    <a:gdLst>
                      <a:gd name="connsiteX0" fmla="*/ 1995487 w 1997392"/>
                      <a:gd name="connsiteY0" fmla="*/ 2857 h 2857"/>
                      <a:gd name="connsiteX1" fmla="*/ 1905 w 1997392"/>
                      <a:gd name="connsiteY1" fmla="*/ 2857 h 2857"/>
                      <a:gd name="connsiteX2" fmla="*/ 0 w 1997392"/>
                      <a:gd name="connsiteY2" fmla="*/ 0 h 2857"/>
                      <a:gd name="connsiteX3" fmla="*/ 1997393 w 1997392"/>
                      <a:gd name="connsiteY3" fmla="*/ 0 h 2857"/>
                      <a:gd name="connsiteX4" fmla="*/ 1995487 w 1997392"/>
                      <a:gd name="connsiteY4" fmla="*/ 2857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7392" h="2857">
                        <a:moveTo>
                          <a:pt x="1995487" y="2857"/>
                        </a:moveTo>
                        <a:lnTo>
                          <a:pt x="1905" y="2857"/>
                        </a:lnTo>
                        <a:cubicBezTo>
                          <a:pt x="952" y="1905"/>
                          <a:pt x="952" y="952"/>
                          <a:pt x="0" y="0"/>
                        </a:cubicBezTo>
                        <a:lnTo>
                          <a:pt x="1997393" y="0"/>
                        </a:lnTo>
                        <a:cubicBezTo>
                          <a:pt x="1996440" y="952"/>
                          <a:pt x="1996440" y="1905"/>
                          <a:pt x="1995487" y="2857"/>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Forma libre: forma 1913">
                    <a:extLst>
                      <a:ext uri="{FF2B5EF4-FFF2-40B4-BE49-F238E27FC236}">
                        <a16:creationId xmlns:a16="http://schemas.microsoft.com/office/drawing/2014/main" id="{97A5DF3E-5D09-070F-68E7-57B8774986A8}"/>
                      </a:ext>
                    </a:extLst>
                  </p:cNvPr>
                  <p:cNvSpPr/>
                  <p:nvPr/>
                </p:nvSpPr>
                <p:spPr>
                  <a:xfrm>
                    <a:off x="7965862" y="2745026"/>
                    <a:ext cx="2000250" cy="2857"/>
                  </a:xfrm>
                  <a:custGeom>
                    <a:avLst/>
                    <a:gdLst>
                      <a:gd name="connsiteX0" fmla="*/ 1999298 w 2000250"/>
                      <a:gd name="connsiteY0" fmla="*/ 2858 h 2857"/>
                      <a:gd name="connsiteX1" fmla="*/ 1905 w 2000250"/>
                      <a:gd name="connsiteY1" fmla="*/ 2858 h 2857"/>
                      <a:gd name="connsiteX2" fmla="*/ 0 w 2000250"/>
                      <a:gd name="connsiteY2" fmla="*/ 0 h 2857"/>
                      <a:gd name="connsiteX3" fmla="*/ 2000250 w 2000250"/>
                      <a:gd name="connsiteY3" fmla="*/ 0 h 2857"/>
                      <a:gd name="connsiteX4" fmla="*/ 1999298 w 2000250"/>
                      <a:gd name="connsiteY4" fmla="*/ 2858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250" h="2857">
                        <a:moveTo>
                          <a:pt x="1999298" y="2858"/>
                        </a:moveTo>
                        <a:lnTo>
                          <a:pt x="1905" y="2858"/>
                        </a:lnTo>
                        <a:cubicBezTo>
                          <a:pt x="952" y="1905"/>
                          <a:pt x="952" y="953"/>
                          <a:pt x="0" y="0"/>
                        </a:cubicBezTo>
                        <a:lnTo>
                          <a:pt x="2000250" y="0"/>
                        </a:lnTo>
                        <a:cubicBezTo>
                          <a:pt x="2000250" y="953"/>
                          <a:pt x="2000250" y="1905"/>
                          <a:pt x="1999298" y="285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Forma libre: forma 1914">
                    <a:extLst>
                      <a:ext uri="{FF2B5EF4-FFF2-40B4-BE49-F238E27FC236}">
                        <a16:creationId xmlns:a16="http://schemas.microsoft.com/office/drawing/2014/main" id="{E410F758-2B0A-AA0B-A53F-AEAD64FFDD9B}"/>
                      </a:ext>
                    </a:extLst>
                  </p:cNvPr>
                  <p:cNvSpPr/>
                  <p:nvPr/>
                </p:nvSpPr>
                <p:spPr>
                  <a:xfrm>
                    <a:off x="7964910" y="2744074"/>
                    <a:ext cx="2002155" cy="952"/>
                  </a:xfrm>
                  <a:custGeom>
                    <a:avLst/>
                    <a:gdLst>
                      <a:gd name="connsiteX0" fmla="*/ 2001203 w 2002155"/>
                      <a:gd name="connsiteY0" fmla="*/ 953 h 952"/>
                      <a:gd name="connsiteX1" fmla="*/ 952 w 2002155"/>
                      <a:gd name="connsiteY1" fmla="*/ 953 h 952"/>
                      <a:gd name="connsiteX2" fmla="*/ 0 w 2002155"/>
                      <a:gd name="connsiteY2" fmla="*/ 0 h 952"/>
                      <a:gd name="connsiteX3" fmla="*/ 2002155 w 2002155"/>
                      <a:gd name="connsiteY3" fmla="*/ 0 h 952"/>
                      <a:gd name="connsiteX4" fmla="*/ 2001203 w 2002155"/>
                      <a:gd name="connsiteY4" fmla="*/ 953 h 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2155" h="952">
                        <a:moveTo>
                          <a:pt x="2001203" y="953"/>
                        </a:moveTo>
                        <a:lnTo>
                          <a:pt x="952" y="953"/>
                        </a:lnTo>
                        <a:cubicBezTo>
                          <a:pt x="952" y="0"/>
                          <a:pt x="0" y="0"/>
                          <a:pt x="0" y="0"/>
                        </a:cubicBezTo>
                        <a:lnTo>
                          <a:pt x="2002155" y="0"/>
                        </a:lnTo>
                        <a:cubicBezTo>
                          <a:pt x="2002155" y="0"/>
                          <a:pt x="2002155" y="953"/>
                          <a:pt x="2001203" y="95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Forma libre: forma 1915">
                    <a:extLst>
                      <a:ext uri="{FF2B5EF4-FFF2-40B4-BE49-F238E27FC236}">
                        <a16:creationId xmlns:a16="http://schemas.microsoft.com/office/drawing/2014/main" id="{5ACA97E4-45EC-57AC-A3B1-7E99835990D3}"/>
                      </a:ext>
                    </a:extLst>
                  </p:cNvPr>
                  <p:cNvSpPr/>
                  <p:nvPr/>
                </p:nvSpPr>
                <p:spPr>
                  <a:xfrm>
                    <a:off x="7965862" y="2744074"/>
                    <a:ext cx="2001202" cy="9525"/>
                  </a:xfrm>
                  <a:custGeom>
                    <a:avLst/>
                    <a:gdLst>
                      <a:gd name="connsiteX0" fmla="*/ 2001203 w 2001202"/>
                      <a:gd name="connsiteY0" fmla="*/ 0 h 9525"/>
                      <a:gd name="connsiteX1" fmla="*/ 0 w 2001202"/>
                      <a:gd name="connsiteY1" fmla="*/ 0 h 9525"/>
                      <a:gd name="connsiteX2" fmla="*/ 0 w 2001202"/>
                      <a:gd name="connsiteY2" fmla="*/ 0 h 9525"/>
                      <a:gd name="connsiteX3" fmla="*/ 2001203 w 2001202"/>
                      <a:gd name="connsiteY3" fmla="*/ 0 h 9525"/>
                      <a:gd name="connsiteX4" fmla="*/ 2001203 w 2001202"/>
                      <a:gd name="connsiteY4" fmla="*/ 0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202" h="9525">
                        <a:moveTo>
                          <a:pt x="2001203" y="0"/>
                        </a:moveTo>
                        <a:lnTo>
                          <a:pt x="0" y="0"/>
                        </a:lnTo>
                        <a:lnTo>
                          <a:pt x="0" y="0"/>
                        </a:lnTo>
                        <a:lnTo>
                          <a:pt x="2001203" y="0"/>
                        </a:lnTo>
                        <a:lnTo>
                          <a:pt x="2001203" y="0"/>
                        </a:ln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pic>
          <p:nvPicPr>
            <p:cNvPr id="422" name="Gráfico 1882">
              <a:extLst>
                <a:ext uri="{FF2B5EF4-FFF2-40B4-BE49-F238E27FC236}">
                  <a16:creationId xmlns:a16="http://schemas.microsoft.com/office/drawing/2014/main" id="{8CDD481F-4959-ED83-A61C-D9477354E142}"/>
                </a:ext>
              </a:extLst>
            </p:cNvPr>
            <p:cNvPicPr>
              <a:picLocks noChangeAspect="1"/>
            </p:cNvPicPr>
            <p:nvPr/>
          </p:nvPicPr>
          <p:blipFill>
            <a:blip r:embed="rId6">
              <a:extLst>
                <a:ext uri="{96DAC541-7B7A-43D3-8B79-37D633B846F1}">
                  <asvg:svgBlip xmlns:asvg="http://schemas.microsoft.com/office/drawing/2016/SVG/main" r:embed="rId9"/>
                </a:ext>
              </a:extLst>
            </a:blip>
            <a:stretch>
              <a:fillRect/>
            </a:stretch>
          </p:blipFill>
          <p:spPr>
            <a:xfrm>
              <a:off x="1692158" y="3352193"/>
              <a:ext cx="2127921" cy="1868664"/>
            </a:xfrm>
            <a:prstGeom prst="rect">
              <a:avLst/>
            </a:prstGeom>
          </p:spPr>
        </p:pic>
        <p:sp>
          <p:nvSpPr>
            <p:cNvPr id="423" name="Forma libre: forma 1883">
              <a:extLst>
                <a:ext uri="{FF2B5EF4-FFF2-40B4-BE49-F238E27FC236}">
                  <a16:creationId xmlns:a16="http://schemas.microsoft.com/office/drawing/2014/main" id="{007D2311-D2A4-D48D-65F8-789341CC7F2A}"/>
                </a:ext>
              </a:extLst>
            </p:cNvPr>
            <p:cNvSpPr/>
            <p:nvPr/>
          </p:nvSpPr>
          <p:spPr>
            <a:xfrm>
              <a:off x="1753547" y="3417974"/>
              <a:ext cx="1975354" cy="1711938"/>
            </a:xfrm>
            <a:custGeom>
              <a:avLst/>
              <a:gdLst>
                <a:gd name="connsiteX0" fmla="*/ 2804160 w 3738562"/>
                <a:gd name="connsiteY0" fmla="*/ 0 h 3238500"/>
                <a:gd name="connsiteX1" fmla="*/ 3738563 w 3738562"/>
                <a:gd name="connsiteY1" fmla="*/ 1619250 h 3238500"/>
                <a:gd name="connsiteX2" fmla="*/ 2804160 w 3738562"/>
                <a:gd name="connsiteY2" fmla="*/ 3238500 h 3238500"/>
                <a:gd name="connsiteX3" fmla="*/ 934403 w 3738562"/>
                <a:gd name="connsiteY3" fmla="*/ 3238500 h 3238500"/>
                <a:gd name="connsiteX4" fmla="*/ 0 w 3738562"/>
                <a:gd name="connsiteY4" fmla="*/ 1619250 h 3238500"/>
                <a:gd name="connsiteX5" fmla="*/ 934403 w 3738562"/>
                <a:gd name="connsiteY5" fmla="*/ 0 h 3238500"/>
                <a:gd name="connsiteX6" fmla="*/ 2804160 w 3738562"/>
                <a:gd name="connsiteY6" fmla="*/ 0 h 3238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8562" h="3238500">
                  <a:moveTo>
                    <a:pt x="2804160" y="0"/>
                  </a:moveTo>
                  <a:cubicBezTo>
                    <a:pt x="3105150" y="521017"/>
                    <a:pt x="3438525" y="1098233"/>
                    <a:pt x="3738563" y="1619250"/>
                  </a:cubicBezTo>
                  <a:cubicBezTo>
                    <a:pt x="3437573" y="2140268"/>
                    <a:pt x="3104198" y="2717483"/>
                    <a:pt x="2804160" y="3238500"/>
                  </a:cubicBezTo>
                  <a:cubicBezTo>
                    <a:pt x="2203133" y="3238500"/>
                    <a:pt x="1535430" y="3238500"/>
                    <a:pt x="934403" y="3238500"/>
                  </a:cubicBezTo>
                  <a:cubicBezTo>
                    <a:pt x="633413" y="2717483"/>
                    <a:pt x="300038" y="2140268"/>
                    <a:pt x="0" y="1619250"/>
                  </a:cubicBezTo>
                  <a:cubicBezTo>
                    <a:pt x="300038" y="1098233"/>
                    <a:pt x="633413" y="521017"/>
                    <a:pt x="934403" y="0"/>
                  </a:cubicBezTo>
                  <a:cubicBezTo>
                    <a:pt x="1535430" y="0"/>
                    <a:pt x="2203133" y="0"/>
                    <a:pt x="2804160" y="0"/>
                  </a:cubicBezTo>
                  <a:close/>
                </a:path>
              </a:pathLst>
            </a:custGeom>
            <a:grpFill/>
            <a:ln w="9525" cap="flat">
              <a:solidFill>
                <a:srgbClr val="2B72AA"/>
              </a:solidFill>
              <a:prstDash val="solid"/>
              <a:miter/>
            </a:ln>
            <a:effectLst/>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6" name="CuadroTexto 2044">
            <a:extLst>
              <a:ext uri="{FF2B5EF4-FFF2-40B4-BE49-F238E27FC236}">
                <a16:creationId xmlns:a16="http://schemas.microsoft.com/office/drawing/2014/main" id="{138C7E6C-5FC3-69C5-FC3E-FE5962A66A67}"/>
              </a:ext>
            </a:extLst>
          </p:cNvPr>
          <p:cNvSpPr txBox="1"/>
          <p:nvPr/>
        </p:nvSpPr>
        <p:spPr>
          <a:xfrm>
            <a:off x="5031397" y="10214255"/>
            <a:ext cx="2126030" cy="92333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INCLUSIVE POLICIES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&amp;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PROCEDURES</a:t>
            </a:r>
            <a:endPar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7" name="Grupo 1709">
            <a:extLst>
              <a:ext uri="{FF2B5EF4-FFF2-40B4-BE49-F238E27FC236}">
                <a16:creationId xmlns:a16="http://schemas.microsoft.com/office/drawing/2014/main" id="{3264BBBB-5591-1731-2DC1-BF5AC0BD4301}"/>
              </a:ext>
            </a:extLst>
          </p:cNvPr>
          <p:cNvGrpSpPr/>
          <p:nvPr/>
        </p:nvGrpSpPr>
        <p:grpSpPr>
          <a:xfrm>
            <a:off x="231266" y="3897696"/>
            <a:ext cx="2946325" cy="2691508"/>
            <a:chOff x="1580220" y="3278027"/>
            <a:chExt cx="2326048" cy="2011680"/>
          </a:xfrm>
        </p:grpSpPr>
        <p:pic>
          <p:nvPicPr>
            <p:cNvPr id="419" name="Gráfico 1710">
              <a:extLst>
                <a:ext uri="{FF2B5EF4-FFF2-40B4-BE49-F238E27FC236}">
                  <a16:creationId xmlns:a16="http://schemas.microsoft.com/office/drawing/2014/main" id="{40A3CC15-E9F7-2181-5E4E-8A7197B9157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80220" y="3278027"/>
              <a:ext cx="2326048" cy="2011680"/>
            </a:xfrm>
            <a:prstGeom prst="rect">
              <a:avLst/>
            </a:prstGeom>
          </p:spPr>
        </p:pic>
        <p:pic>
          <p:nvPicPr>
            <p:cNvPr id="420" name="Gráfico 1711">
              <a:extLst>
                <a:ext uri="{FF2B5EF4-FFF2-40B4-BE49-F238E27FC236}">
                  <a16:creationId xmlns:a16="http://schemas.microsoft.com/office/drawing/2014/main" id="{6B852E68-4B15-8096-F007-CD6066C11B62}"/>
                </a:ext>
              </a:extLst>
            </p:cNvPr>
            <p:cNvPicPr>
              <a:picLocks noChangeAspect="1"/>
            </p:cNvPicPr>
            <p:nvPr/>
          </p:nvPicPr>
          <p:blipFill>
            <a:blip r:embed="rId3">
              <a:extLst>
                <a:ext uri="{96DAC541-7B7A-43D3-8B79-37D633B846F1}">
                  <asvg:svgBlip xmlns:asvg="http://schemas.microsoft.com/office/drawing/2016/SVG/main" r:embed="rId5"/>
                </a:ext>
              </a:extLst>
            </a:blip>
            <a:stretch>
              <a:fillRect/>
            </a:stretch>
          </p:blipFill>
          <p:spPr>
            <a:xfrm>
              <a:off x="1634054" y="3321643"/>
              <a:ext cx="2220319" cy="1920240"/>
            </a:xfrm>
            <a:prstGeom prst="rect">
              <a:avLst/>
            </a:prstGeom>
          </p:spPr>
        </p:pic>
      </p:grpSp>
      <p:grpSp>
        <p:nvGrpSpPr>
          <p:cNvPr id="18" name="Grupo 1712">
            <a:extLst>
              <a:ext uri="{FF2B5EF4-FFF2-40B4-BE49-F238E27FC236}">
                <a16:creationId xmlns:a16="http://schemas.microsoft.com/office/drawing/2014/main" id="{B1369A12-51AC-3E86-958C-4DC4389AB3C7}"/>
              </a:ext>
            </a:extLst>
          </p:cNvPr>
          <p:cNvGrpSpPr/>
          <p:nvPr/>
        </p:nvGrpSpPr>
        <p:grpSpPr>
          <a:xfrm>
            <a:off x="376624" y="4003540"/>
            <a:ext cx="2697453" cy="2500161"/>
            <a:chOff x="1690509" y="3352193"/>
            <a:chExt cx="2129570" cy="1868664"/>
          </a:xfrm>
          <a:solidFill>
            <a:schemeClr val="accent5"/>
          </a:solidFill>
        </p:grpSpPr>
        <p:grpSp>
          <p:nvGrpSpPr>
            <p:cNvPr id="257" name="Grupo 1713">
              <a:extLst>
                <a:ext uri="{FF2B5EF4-FFF2-40B4-BE49-F238E27FC236}">
                  <a16:creationId xmlns:a16="http://schemas.microsoft.com/office/drawing/2014/main" id="{71EC1E06-2D55-607A-B2B9-C830F876BF99}"/>
                </a:ext>
              </a:extLst>
            </p:cNvPr>
            <p:cNvGrpSpPr/>
            <p:nvPr/>
          </p:nvGrpSpPr>
          <p:grpSpPr>
            <a:xfrm>
              <a:off x="1690509" y="3364799"/>
              <a:ext cx="2109854" cy="1828980"/>
              <a:chOff x="6964785" y="2744074"/>
              <a:chExt cx="4004309" cy="3468052"/>
            </a:xfrm>
            <a:grpFill/>
          </p:grpSpPr>
          <p:grpSp>
            <p:nvGrpSpPr>
              <p:cNvPr id="260" name="Gráfico 436">
                <a:extLst>
                  <a:ext uri="{FF2B5EF4-FFF2-40B4-BE49-F238E27FC236}">
                    <a16:creationId xmlns:a16="http://schemas.microsoft.com/office/drawing/2014/main" id="{90F28DC9-A4E6-389B-5904-7F516DD14C7D}"/>
                  </a:ext>
                </a:extLst>
              </p:cNvPr>
              <p:cNvGrpSpPr/>
              <p:nvPr/>
            </p:nvGrpSpPr>
            <p:grpSpPr>
              <a:xfrm>
                <a:off x="7965862" y="6096874"/>
                <a:ext cx="2001202" cy="115252"/>
                <a:chOff x="7965862" y="6096874"/>
                <a:chExt cx="2001202" cy="115252"/>
              </a:xfrm>
              <a:grpFill/>
            </p:grpSpPr>
            <p:sp>
              <p:nvSpPr>
                <p:cNvPr id="394" name="Forma libre: forma 1850">
                  <a:extLst>
                    <a:ext uri="{FF2B5EF4-FFF2-40B4-BE49-F238E27FC236}">
                      <a16:creationId xmlns:a16="http://schemas.microsoft.com/office/drawing/2014/main" id="{9B04A67B-82D3-E88D-0DCC-18D29FFDD58C}"/>
                    </a:ext>
                  </a:extLst>
                </p:cNvPr>
                <p:cNvSpPr/>
                <p:nvPr/>
              </p:nvSpPr>
              <p:spPr>
                <a:xfrm>
                  <a:off x="7965862" y="6096874"/>
                  <a:ext cx="2001202" cy="114300"/>
                </a:xfrm>
                <a:custGeom>
                  <a:avLst/>
                  <a:gdLst>
                    <a:gd name="connsiteX0" fmla="*/ 1935480 w 2001202"/>
                    <a:gd name="connsiteY0" fmla="*/ 0 h 114300"/>
                    <a:gd name="connsiteX1" fmla="*/ 2001203 w 2001202"/>
                    <a:gd name="connsiteY1" fmla="*/ 114300 h 114300"/>
                    <a:gd name="connsiteX2" fmla="*/ 0 w 2001202"/>
                    <a:gd name="connsiteY2" fmla="*/ 114300 h 114300"/>
                    <a:gd name="connsiteX3" fmla="*/ 65723 w 2001202"/>
                    <a:gd name="connsiteY3" fmla="*/ 0 h 114300"/>
                    <a:gd name="connsiteX4" fmla="*/ 1935480 w 2001202"/>
                    <a:gd name="connsiteY4" fmla="*/ 0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202" h="114300">
                      <a:moveTo>
                        <a:pt x="1935480" y="0"/>
                      </a:moveTo>
                      <a:cubicBezTo>
                        <a:pt x="1971675" y="62865"/>
                        <a:pt x="2001203" y="114300"/>
                        <a:pt x="2001203" y="114300"/>
                      </a:cubicBezTo>
                      <a:lnTo>
                        <a:pt x="0" y="114300"/>
                      </a:lnTo>
                      <a:cubicBezTo>
                        <a:pt x="0" y="114300"/>
                        <a:pt x="29527" y="62865"/>
                        <a:pt x="65723" y="0"/>
                      </a:cubicBezTo>
                      <a:cubicBezTo>
                        <a:pt x="65723" y="0"/>
                        <a:pt x="1935480" y="0"/>
                        <a:pt x="1935480" y="0"/>
                      </a:cubicBezTo>
                      <a:close/>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95" name="Gráfico 436">
                  <a:extLst>
                    <a:ext uri="{FF2B5EF4-FFF2-40B4-BE49-F238E27FC236}">
                      <a16:creationId xmlns:a16="http://schemas.microsoft.com/office/drawing/2014/main" id="{CBC14D83-019B-2BF6-7F2F-A2551BFDD852}"/>
                    </a:ext>
                  </a:extLst>
                </p:cNvPr>
                <p:cNvGrpSpPr/>
                <p:nvPr/>
              </p:nvGrpSpPr>
              <p:grpSpPr>
                <a:xfrm>
                  <a:off x="7965862" y="6096874"/>
                  <a:ext cx="2001202" cy="115252"/>
                  <a:chOff x="7965862" y="6096874"/>
                  <a:chExt cx="2001202" cy="115252"/>
                </a:xfrm>
                <a:grpFill/>
              </p:grpSpPr>
              <p:sp>
                <p:nvSpPr>
                  <p:cNvPr id="396" name="Forma libre: forma 1852">
                    <a:extLst>
                      <a:ext uri="{FF2B5EF4-FFF2-40B4-BE49-F238E27FC236}">
                        <a16:creationId xmlns:a16="http://schemas.microsoft.com/office/drawing/2014/main" id="{15B206AC-951E-ACA9-0408-B220AFC8D298}"/>
                      </a:ext>
                    </a:extLst>
                  </p:cNvPr>
                  <p:cNvSpPr/>
                  <p:nvPr/>
                </p:nvSpPr>
                <p:spPr>
                  <a:xfrm>
                    <a:off x="8031585" y="6096874"/>
                    <a:ext cx="1870709" cy="952"/>
                  </a:xfrm>
                  <a:custGeom>
                    <a:avLst/>
                    <a:gdLst>
                      <a:gd name="connsiteX0" fmla="*/ 0 w 1870709"/>
                      <a:gd name="connsiteY0" fmla="*/ 0 h 952"/>
                      <a:gd name="connsiteX1" fmla="*/ 1869757 w 1870709"/>
                      <a:gd name="connsiteY1" fmla="*/ 0 h 952"/>
                      <a:gd name="connsiteX2" fmla="*/ 1870710 w 1870709"/>
                      <a:gd name="connsiteY2" fmla="*/ 953 h 952"/>
                      <a:gd name="connsiteX3" fmla="*/ 0 w 1870709"/>
                      <a:gd name="connsiteY3" fmla="*/ 0 h 952"/>
                      <a:gd name="connsiteX4" fmla="*/ 0 w 1870709"/>
                      <a:gd name="connsiteY4" fmla="*/ 0 h 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709" h="952">
                        <a:moveTo>
                          <a:pt x="0" y="0"/>
                        </a:moveTo>
                        <a:lnTo>
                          <a:pt x="1869757" y="0"/>
                        </a:lnTo>
                        <a:cubicBezTo>
                          <a:pt x="1869757" y="0"/>
                          <a:pt x="1869757" y="953"/>
                          <a:pt x="1870710" y="953"/>
                        </a:cubicBezTo>
                        <a:lnTo>
                          <a:pt x="0" y="0"/>
                        </a:lnTo>
                        <a:cubicBezTo>
                          <a:pt x="0" y="953"/>
                          <a:pt x="0" y="0"/>
                          <a:pt x="0"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Forma libre: forma 1853">
                    <a:extLst>
                      <a:ext uri="{FF2B5EF4-FFF2-40B4-BE49-F238E27FC236}">
                        <a16:creationId xmlns:a16="http://schemas.microsoft.com/office/drawing/2014/main" id="{1961EB3E-F232-6F5F-551B-3E1664A8EE46}"/>
                      </a:ext>
                    </a:extLst>
                  </p:cNvPr>
                  <p:cNvSpPr/>
                  <p:nvPr/>
                </p:nvSpPr>
                <p:spPr>
                  <a:xfrm>
                    <a:off x="8027774" y="6097826"/>
                    <a:ext cx="1875472" cy="3809"/>
                  </a:xfrm>
                  <a:custGeom>
                    <a:avLst/>
                    <a:gdLst>
                      <a:gd name="connsiteX0" fmla="*/ 2858 w 1875472"/>
                      <a:gd name="connsiteY0" fmla="*/ 0 h 3809"/>
                      <a:gd name="connsiteX1" fmla="*/ 1873567 w 1875472"/>
                      <a:gd name="connsiteY1" fmla="*/ 0 h 3809"/>
                      <a:gd name="connsiteX2" fmla="*/ 1875473 w 1875472"/>
                      <a:gd name="connsiteY2" fmla="*/ 3810 h 3809"/>
                      <a:gd name="connsiteX3" fmla="*/ 0 w 1875472"/>
                      <a:gd name="connsiteY3" fmla="*/ 3810 h 3809"/>
                      <a:gd name="connsiteX4" fmla="*/ 2858 w 1875472"/>
                      <a:gd name="connsiteY4" fmla="*/ 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472" h="3809">
                        <a:moveTo>
                          <a:pt x="2858" y="0"/>
                        </a:moveTo>
                        <a:lnTo>
                          <a:pt x="1873567" y="0"/>
                        </a:lnTo>
                        <a:cubicBezTo>
                          <a:pt x="1874520" y="953"/>
                          <a:pt x="1875473" y="2857"/>
                          <a:pt x="1875473" y="3810"/>
                        </a:cubicBezTo>
                        <a:lnTo>
                          <a:pt x="0" y="3810"/>
                        </a:lnTo>
                        <a:cubicBezTo>
                          <a:pt x="1905" y="2857"/>
                          <a:pt x="2858" y="953"/>
                          <a:pt x="2858"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Forma libre: forma 1854">
                    <a:extLst>
                      <a:ext uri="{FF2B5EF4-FFF2-40B4-BE49-F238E27FC236}">
                        <a16:creationId xmlns:a16="http://schemas.microsoft.com/office/drawing/2014/main" id="{DEA10CBB-4495-94DA-DC84-648E6E59EAE7}"/>
                      </a:ext>
                    </a:extLst>
                  </p:cNvPr>
                  <p:cNvSpPr/>
                  <p:nvPr/>
                </p:nvSpPr>
                <p:spPr>
                  <a:xfrm>
                    <a:off x="8026822" y="6101636"/>
                    <a:ext cx="1879282" cy="3809"/>
                  </a:xfrm>
                  <a:custGeom>
                    <a:avLst/>
                    <a:gdLst>
                      <a:gd name="connsiteX0" fmla="*/ 1905 w 1879282"/>
                      <a:gd name="connsiteY0" fmla="*/ 0 h 3809"/>
                      <a:gd name="connsiteX1" fmla="*/ 1877378 w 1879282"/>
                      <a:gd name="connsiteY1" fmla="*/ 0 h 3809"/>
                      <a:gd name="connsiteX2" fmla="*/ 1879282 w 1879282"/>
                      <a:gd name="connsiteY2" fmla="*/ 3810 h 3809"/>
                      <a:gd name="connsiteX3" fmla="*/ 0 w 1879282"/>
                      <a:gd name="connsiteY3" fmla="*/ 3810 h 3809"/>
                      <a:gd name="connsiteX4" fmla="*/ 1905 w 1879282"/>
                      <a:gd name="connsiteY4" fmla="*/ 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282" h="3809">
                        <a:moveTo>
                          <a:pt x="1905" y="0"/>
                        </a:moveTo>
                        <a:lnTo>
                          <a:pt x="1877378" y="0"/>
                        </a:lnTo>
                        <a:cubicBezTo>
                          <a:pt x="1878330" y="953"/>
                          <a:pt x="1879282" y="2857"/>
                          <a:pt x="1879282" y="3810"/>
                        </a:cubicBezTo>
                        <a:lnTo>
                          <a:pt x="0" y="3810"/>
                        </a:lnTo>
                        <a:cubicBezTo>
                          <a:pt x="0" y="2857"/>
                          <a:pt x="952" y="1905"/>
                          <a:pt x="1905"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Forma libre: forma 1855">
                    <a:extLst>
                      <a:ext uri="{FF2B5EF4-FFF2-40B4-BE49-F238E27FC236}">
                        <a16:creationId xmlns:a16="http://schemas.microsoft.com/office/drawing/2014/main" id="{1CFAE367-2006-A300-0778-81C6F489F8D4}"/>
                      </a:ext>
                    </a:extLst>
                  </p:cNvPr>
                  <p:cNvSpPr/>
                  <p:nvPr/>
                </p:nvSpPr>
                <p:spPr>
                  <a:xfrm>
                    <a:off x="8024917" y="6106399"/>
                    <a:ext cx="1884045" cy="2857"/>
                  </a:xfrm>
                  <a:custGeom>
                    <a:avLst/>
                    <a:gdLst>
                      <a:gd name="connsiteX0" fmla="*/ 1905 w 1884045"/>
                      <a:gd name="connsiteY0" fmla="*/ 0 h 2857"/>
                      <a:gd name="connsiteX1" fmla="*/ 1882140 w 1884045"/>
                      <a:gd name="connsiteY1" fmla="*/ 0 h 2857"/>
                      <a:gd name="connsiteX2" fmla="*/ 1884045 w 1884045"/>
                      <a:gd name="connsiteY2" fmla="*/ 2857 h 2857"/>
                      <a:gd name="connsiteX3" fmla="*/ 0 w 1884045"/>
                      <a:gd name="connsiteY3" fmla="*/ 2857 h 2857"/>
                      <a:gd name="connsiteX4" fmla="*/ 1905 w 1884045"/>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4045" h="2857">
                        <a:moveTo>
                          <a:pt x="1905" y="0"/>
                        </a:moveTo>
                        <a:lnTo>
                          <a:pt x="1882140" y="0"/>
                        </a:lnTo>
                        <a:cubicBezTo>
                          <a:pt x="1883093" y="953"/>
                          <a:pt x="1883093" y="1905"/>
                          <a:pt x="1884045" y="2857"/>
                        </a:cubicBezTo>
                        <a:lnTo>
                          <a:pt x="0" y="2857"/>
                        </a:lnTo>
                        <a:cubicBezTo>
                          <a:pt x="0" y="1905"/>
                          <a:pt x="952" y="953"/>
                          <a:pt x="1905"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Forma libre: forma 1856">
                    <a:extLst>
                      <a:ext uri="{FF2B5EF4-FFF2-40B4-BE49-F238E27FC236}">
                        <a16:creationId xmlns:a16="http://schemas.microsoft.com/office/drawing/2014/main" id="{1B9B1565-887E-6AF8-356D-87E1C949C232}"/>
                      </a:ext>
                    </a:extLst>
                  </p:cNvPr>
                  <p:cNvSpPr/>
                  <p:nvPr/>
                </p:nvSpPr>
                <p:spPr>
                  <a:xfrm>
                    <a:off x="8023012" y="6109256"/>
                    <a:ext cx="1887854" cy="2857"/>
                  </a:xfrm>
                  <a:custGeom>
                    <a:avLst/>
                    <a:gdLst>
                      <a:gd name="connsiteX0" fmla="*/ 1905 w 1887854"/>
                      <a:gd name="connsiteY0" fmla="*/ 0 h 2857"/>
                      <a:gd name="connsiteX1" fmla="*/ 1885950 w 1887854"/>
                      <a:gd name="connsiteY1" fmla="*/ 0 h 2857"/>
                      <a:gd name="connsiteX2" fmla="*/ 1887855 w 1887854"/>
                      <a:gd name="connsiteY2" fmla="*/ 2858 h 2857"/>
                      <a:gd name="connsiteX3" fmla="*/ 0 w 1887854"/>
                      <a:gd name="connsiteY3" fmla="*/ 2858 h 2857"/>
                      <a:gd name="connsiteX4" fmla="*/ 1905 w 1887854"/>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7854" h="2857">
                        <a:moveTo>
                          <a:pt x="1905" y="0"/>
                        </a:moveTo>
                        <a:lnTo>
                          <a:pt x="1885950" y="0"/>
                        </a:lnTo>
                        <a:cubicBezTo>
                          <a:pt x="1886903" y="953"/>
                          <a:pt x="1886903" y="1905"/>
                          <a:pt x="1887855" y="2858"/>
                        </a:cubicBezTo>
                        <a:lnTo>
                          <a:pt x="0" y="2858"/>
                        </a:lnTo>
                        <a:cubicBezTo>
                          <a:pt x="0" y="1905"/>
                          <a:pt x="952" y="953"/>
                          <a:pt x="1905"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Forma libre: forma 1857">
                    <a:extLst>
                      <a:ext uri="{FF2B5EF4-FFF2-40B4-BE49-F238E27FC236}">
                        <a16:creationId xmlns:a16="http://schemas.microsoft.com/office/drawing/2014/main" id="{E096BEBC-A998-4C46-4F60-167FE804AD19}"/>
                      </a:ext>
                    </a:extLst>
                  </p:cNvPr>
                  <p:cNvSpPr/>
                  <p:nvPr/>
                </p:nvSpPr>
                <p:spPr>
                  <a:xfrm>
                    <a:off x="8021107" y="6112114"/>
                    <a:ext cx="1891664" cy="2857"/>
                  </a:xfrm>
                  <a:custGeom>
                    <a:avLst/>
                    <a:gdLst>
                      <a:gd name="connsiteX0" fmla="*/ 1905 w 1891664"/>
                      <a:gd name="connsiteY0" fmla="*/ 0 h 2857"/>
                      <a:gd name="connsiteX1" fmla="*/ 1889760 w 1891664"/>
                      <a:gd name="connsiteY1" fmla="*/ 0 h 2857"/>
                      <a:gd name="connsiteX2" fmla="*/ 1891665 w 1891664"/>
                      <a:gd name="connsiteY2" fmla="*/ 2857 h 2857"/>
                      <a:gd name="connsiteX3" fmla="*/ 0 w 1891664"/>
                      <a:gd name="connsiteY3" fmla="*/ 2857 h 2857"/>
                      <a:gd name="connsiteX4" fmla="*/ 1905 w 1891664"/>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1664" h="2857">
                        <a:moveTo>
                          <a:pt x="1905" y="0"/>
                        </a:moveTo>
                        <a:lnTo>
                          <a:pt x="1889760" y="0"/>
                        </a:lnTo>
                        <a:cubicBezTo>
                          <a:pt x="1890712" y="953"/>
                          <a:pt x="1890712" y="1905"/>
                          <a:pt x="1891665" y="2857"/>
                        </a:cubicBezTo>
                        <a:lnTo>
                          <a:pt x="0" y="2857"/>
                        </a:lnTo>
                        <a:cubicBezTo>
                          <a:pt x="0" y="2857"/>
                          <a:pt x="952" y="953"/>
                          <a:pt x="1905"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Forma libre: forma 1858">
                    <a:extLst>
                      <a:ext uri="{FF2B5EF4-FFF2-40B4-BE49-F238E27FC236}">
                        <a16:creationId xmlns:a16="http://schemas.microsoft.com/office/drawing/2014/main" id="{C50AB3FB-7945-62F6-AB76-0AEE9AAB4142}"/>
                      </a:ext>
                    </a:extLst>
                  </p:cNvPr>
                  <p:cNvSpPr/>
                  <p:nvPr/>
                </p:nvSpPr>
                <p:spPr>
                  <a:xfrm>
                    <a:off x="8019202" y="6115924"/>
                    <a:ext cx="1895475" cy="2857"/>
                  </a:xfrm>
                  <a:custGeom>
                    <a:avLst/>
                    <a:gdLst>
                      <a:gd name="connsiteX0" fmla="*/ 1905 w 1895475"/>
                      <a:gd name="connsiteY0" fmla="*/ 0 h 2857"/>
                      <a:gd name="connsiteX1" fmla="*/ 1893570 w 1895475"/>
                      <a:gd name="connsiteY1" fmla="*/ 0 h 2857"/>
                      <a:gd name="connsiteX2" fmla="*/ 1895475 w 1895475"/>
                      <a:gd name="connsiteY2" fmla="*/ 2857 h 2857"/>
                      <a:gd name="connsiteX3" fmla="*/ 0 w 1895475"/>
                      <a:gd name="connsiteY3" fmla="*/ 2857 h 2857"/>
                      <a:gd name="connsiteX4" fmla="*/ 1905 w 1895475"/>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475" h="2857">
                        <a:moveTo>
                          <a:pt x="1905" y="0"/>
                        </a:moveTo>
                        <a:lnTo>
                          <a:pt x="1893570" y="0"/>
                        </a:lnTo>
                        <a:cubicBezTo>
                          <a:pt x="1894523" y="953"/>
                          <a:pt x="1894523" y="1905"/>
                          <a:pt x="1895475" y="2857"/>
                        </a:cubicBezTo>
                        <a:lnTo>
                          <a:pt x="0" y="2857"/>
                        </a:lnTo>
                        <a:cubicBezTo>
                          <a:pt x="953" y="1905"/>
                          <a:pt x="953" y="953"/>
                          <a:pt x="1905"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orma libre: forma 1859">
                    <a:extLst>
                      <a:ext uri="{FF2B5EF4-FFF2-40B4-BE49-F238E27FC236}">
                        <a16:creationId xmlns:a16="http://schemas.microsoft.com/office/drawing/2014/main" id="{6DE8598D-73E4-2204-F82D-0BC14341CFA5}"/>
                      </a:ext>
                    </a:extLst>
                  </p:cNvPr>
                  <p:cNvSpPr/>
                  <p:nvPr/>
                </p:nvSpPr>
                <p:spPr>
                  <a:xfrm>
                    <a:off x="8017297" y="6118781"/>
                    <a:ext cx="1898332" cy="2857"/>
                  </a:xfrm>
                  <a:custGeom>
                    <a:avLst/>
                    <a:gdLst>
                      <a:gd name="connsiteX0" fmla="*/ 1905 w 1898332"/>
                      <a:gd name="connsiteY0" fmla="*/ 0 h 2857"/>
                      <a:gd name="connsiteX1" fmla="*/ 1896428 w 1898332"/>
                      <a:gd name="connsiteY1" fmla="*/ 0 h 2857"/>
                      <a:gd name="connsiteX2" fmla="*/ 1898332 w 1898332"/>
                      <a:gd name="connsiteY2" fmla="*/ 2858 h 2857"/>
                      <a:gd name="connsiteX3" fmla="*/ 0 w 1898332"/>
                      <a:gd name="connsiteY3" fmla="*/ 2858 h 2857"/>
                      <a:gd name="connsiteX4" fmla="*/ 1905 w 1898332"/>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2" h="2857">
                        <a:moveTo>
                          <a:pt x="1905" y="0"/>
                        </a:moveTo>
                        <a:lnTo>
                          <a:pt x="1896428" y="0"/>
                        </a:lnTo>
                        <a:cubicBezTo>
                          <a:pt x="1897380" y="953"/>
                          <a:pt x="1897380" y="1905"/>
                          <a:pt x="1898332" y="2858"/>
                        </a:cubicBezTo>
                        <a:lnTo>
                          <a:pt x="0" y="2858"/>
                        </a:lnTo>
                        <a:cubicBezTo>
                          <a:pt x="952" y="1905"/>
                          <a:pt x="952" y="953"/>
                          <a:pt x="1905"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Forma libre: forma 1860">
                    <a:extLst>
                      <a:ext uri="{FF2B5EF4-FFF2-40B4-BE49-F238E27FC236}">
                        <a16:creationId xmlns:a16="http://schemas.microsoft.com/office/drawing/2014/main" id="{A7BBB076-4CA3-51D7-A2D6-37A45112AD3B}"/>
                      </a:ext>
                    </a:extLst>
                  </p:cNvPr>
                  <p:cNvSpPr/>
                  <p:nvPr/>
                </p:nvSpPr>
                <p:spPr>
                  <a:xfrm>
                    <a:off x="8015392" y="6121639"/>
                    <a:ext cx="1902142" cy="2857"/>
                  </a:xfrm>
                  <a:custGeom>
                    <a:avLst/>
                    <a:gdLst>
                      <a:gd name="connsiteX0" fmla="*/ 1905 w 1902142"/>
                      <a:gd name="connsiteY0" fmla="*/ 0 h 2857"/>
                      <a:gd name="connsiteX1" fmla="*/ 1900237 w 1902142"/>
                      <a:gd name="connsiteY1" fmla="*/ 0 h 2857"/>
                      <a:gd name="connsiteX2" fmla="*/ 1902143 w 1902142"/>
                      <a:gd name="connsiteY2" fmla="*/ 2857 h 2857"/>
                      <a:gd name="connsiteX3" fmla="*/ 0 w 1902142"/>
                      <a:gd name="connsiteY3" fmla="*/ 2857 h 2857"/>
                      <a:gd name="connsiteX4" fmla="*/ 1905 w 1902142"/>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2142" h="2857">
                        <a:moveTo>
                          <a:pt x="1905" y="0"/>
                        </a:moveTo>
                        <a:lnTo>
                          <a:pt x="1900237" y="0"/>
                        </a:lnTo>
                        <a:cubicBezTo>
                          <a:pt x="1901190" y="953"/>
                          <a:pt x="1901190" y="1905"/>
                          <a:pt x="1902143" y="2857"/>
                        </a:cubicBezTo>
                        <a:lnTo>
                          <a:pt x="0" y="2857"/>
                        </a:lnTo>
                        <a:cubicBezTo>
                          <a:pt x="952" y="1905"/>
                          <a:pt x="1905" y="953"/>
                          <a:pt x="1905"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Forma libre: forma 1861">
                    <a:extLst>
                      <a:ext uri="{FF2B5EF4-FFF2-40B4-BE49-F238E27FC236}">
                        <a16:creationId xmlns:a16="http://schemas.microsoft.com/office/drawing/2014/main" id="{B5801FDE-C72E-1939-0A02-EB38D8ABE053}"/>
                      </a:ext>
                    </a:extLst>
                  </p:cNvPr>
                  <p:cNvSpPr/>
                  <p:nvPr/>
                </p:nvSpPr>
                <p:spPr>
                  <a:xfrm>
                    <a:off x="8014439" y="6124496"/>
                    <a:ext cx="1905000" cy="2857"/>
                  </a:xfrm>
                  <a:custGeom>
                    <a:avLst/>
                    <a:gdLst>
                      <a:gd name="connsiteX0" fmla="*/ 953 w 1905000"/>
                      <a:gd name="connsiteY0" fmla="*/ 0 h 2857"/>
                      <a:gd name="connsiteX1" fmla="*/ 1903095 w 1905000"/>
                      <a:gd name="connsiteY1" fmla="*/ 0 h 2857"/>
                      <a:gd name="connsiteX2" fmla="*/ 1905000 w 1905000"/>
                      <a:gd name="connsiteY2" fmla="*/ 2858 h 2857"/>
                      <a:gd name="connsiteX3" fmla="*/ 0 w 1905000"/>
                      <a:gd name="connsiteY3" fmla="*/ 2858 h 2857"/>
                      <a:gd name="connsiteX4" fmla="*/ 953 w 1905000"/>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0" h="2857">
                        <a:moveTo>
                          <a:pt x="953" y="0"/>
                        </a:moveTo>
                        <a:lnTo>
                          <a:pt x="1903095" y="0"/>
                        </a:lnTo>
                        <a:cubicBezTo>
                          <a:pt x="1904048" y="953"/>
                          <a:pt x="1904048" y="1905"/>
                          <a:pt x="1905000" y="2858"/>
                        </a:cubicBezTo>
                        <a:lnTo>
                          <a:pt x="0" y="2858"/>
                        </a:lnTo>
                        <a:cubicBezTo>
                          <a:pt x="0" y="1905"/>
                          <a:pt x="953" y="953"/>
                          <a:pt x="953"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Forma libre: forma 1862">
                    <a:extLst>
                      <a:ext uri="{FF2B5EF4-FFF2-40B4-BE49-F238E27FC236}">
                        <a16:creationId xmlns:a16="http://schemas.microsoft.com/office/drawing/2014/main" id="{40110203-95CF-6918-5E38-5326B1522E33}"/>
                      </a:ext>
                    </a:extLst>
                  </p:cNvPr>
                  <p:cNvSpPr/>
                  <p:nvPr/>
                </p:nvSpPr>
                <p:spPr>
                  <a:xfrm>
                    <a:off x="8012535" y="6127354"/>
                    <a:ext cx="1908809" cy="2857"/>
                  </a:xfrm>
                  <a:custGeom>
                    <a:avLst/>
                    <a:gdLst>
                      <a:gd name="connsiteX0" fmla="*/ 1905 w 1908809"/>
                      <a:gd name="connsiteY0" fmla="*/ 0 h 2857"/>
                      <a:gd name="connsiteX1" fmla="*/ 1906905 w 1908809"/>
                      <a:gd name="connsiteY1" fmla="*/ 0 h 2857"/>
                      <a:gd name="connsiteX2" fmla="*/ 1908810 w 1908809"/>
                      <a:gd name="connsiteY2" fmla="*/ 2857 h 2857"/>
                      <a:gd name="connsiteX3" fmla="*/ 0 w 1908809"/>
                      <a:gd name="connsiteY3" fmla="*/ 2857 h 2857"/>
                      <a:gd name="connsiteX4" fmla="*/ 1905 w 1908809"/>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809" h="2857">
                        <a:moveTo>
                          <a:pt x="1905" y="0"/>
                        </a:moveTo>
                        <a:lnTo>
                          <a:pt x="1906905" y="0"/>
                        </a:lnTo>
                        <a:cubicBezTo>
                          <a:pt x="1907857" y="952"/>
                          <a:pt x="1907857" y="1905"/>
                          <a:pt x="1908810" y="2857"/>
                        </a:cubicBezTo>
                        <a:lnTo>
                          <a:pt x="0" y="2857"/>
                        </a:lnTo>
                        <a:cubicBezTo>
                          <a:pt x="952" y="1905"/>
                          <a:pt x="952" y="952"/>
                          <a:pt x="1905"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Forma libre: forma 1863">
                    <a:extLst>
                      <a:ext uri="{FF2B5EF4-FFF2-40B4-BE49-F238E27FC236}">
                        <a16:creationId xmlns:a16="http://schemas.microsoft.com/office/drawing/2014/main" id="{768DBDD4-FE4D-C97C-5FFF-D0D2C0B868DC}"/>
                      </a:ext>
                    </a:extLst>
                  </p:cNvPr>
                  <p:cNvSpPr/>
                  <p:nvPr/>
                </p:nvSpPr>
                <p:spPr>
                  <a:xfrm>
                    <a:off x="8010630" y="6130211"/>
                    <a:ext cx="1911667" cy="2857"/>
                  </a:xfrm>
                  <a:custGeom>
                    <a:avLst/>
                    <a:gdLst>
                      <a:gd name="connsiteX0" fmla="*/ 1905 w 1911667"/>
                      <a:gd name="connsiteY0" fmla="*/ 0 h 2857"/>
                      <a:gd name="connsiteX1" fmla="*/ 1909762 w 1911667"/>
                      <a:gd name="connsiteY1" fmla="*/ 0 h 2857"/>
                      <a:gd name="connsiteX2" fmla="*/ 1911668 w 1911667"/>
                      <a:gd name="connsiteY2" fmla="*/ 2857 h 2857"/>
                      <a:gd name="connsiteX3" fmla="*/ 0 w 1911667"/>
                      <a:gd name="connsiteY3" fmla="*/ 2857 h 2857"/>
                      <a:gd name="connsiteX4" fmla="*/ 1905 w 1911667"/>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667" h="2857">
                        <a:moveTo>
                          <a:pt x="1905" y="0"/>
                        </a:moveTo>
                        <a:lnTo>
                          <a:pt x="1909762" y="0"/>
                        </a:lnTo>
                        <a:cubicBezTo>
                          <a:pt x="1910715" y="953"/>
                          <a:pt x="1910715" y="1905"/>
                          <a:pt x="1911668" y="2857"/>
                        </a:cubicBezTo>
                        <a:lnTo>
                          <a:pt x="0" y="2857"/>
                        </a:lnTo>
                        <a:cubicBezTo>
                          <a:pt x="952" y="1905"/>
                          <a:pt x="952" y="953"/>
                          <a:pt x="1905"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Forma libre: forma 1864">
                    <a:extLst>
                      <a:ext uri="{FF2B5EF4-FFF2-40B4-BE49-F238E27FC236}">
                        <a16:creationId xmlns:a16="http://schemas.microsoft.com/office/drawing/2014/main" id="{3FA5715E-0B50-70B8-9623-C752AFD00E14}"/>
                      </a:ext>
                    </a:extLst>
                  </p:cNvPr>
                  <p:cNvSpPr/>
                  <p:nvPr/>
                </p:nvSpPr>
                <p:spPr>
                  <a:xfrm>
                    <a:off x="8008724" y="6133068"/>
                    <a:ext cx="1915477" cy="2857"/>
                  </a:xfrm>
                  <a:custGeom>
                    <a:avLst/>
                    <a:gdLst>
                      <a:gd name="connsiteX0" fmla="*/ 1905 w 1915477"/>
                      <a:gd name="connsiteY0" fmla="*/ 0 h 2857"/>
                      <a:gd name="connsiteX1" fmla="*/ 1913573 w 1915477"/>
                      <a:gd name="connsiteY1" fmla="*/ 0 h 2857"/>
                      <a:gd name="connsiteX2" fmla="*/ 1915478 w 1915477"/>
                      <a:gd name="connsiteY2" fmla="*/ 2858 h 2857"/>
                      <a:gd name="connsiteX3" fmla="*/ 0 w 1915477"/>
                      <a:gd name="connsiteY3" fmla="*/ 2858 h 2857"/>
                      <a:gd name="connsiteX4" fmla="*/ 1905 w 1915477"/>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5477" h="2857">
                        <a:moveTo>
                          <a:pt x="1905" y="0"/>
                        </a:moveTo>
                        <a:lnTo>
                          <a:pt x="1913573" y="0"/>
                        </a:lnTo>
                        <a:cubicBezTo>
                          <a:pt x="1914525" y="953"/>
                          <a:pt x="1914525" y="1905"/>
                          <a:pt x="1915478" y="2858"/>
                        </a:cubicBezTo>
                        <a:lnTo>
                          <a:pt x="0" y="2858"/>
                        </a:lnTo>
                        <a:cubicBezTo>
                          <a:pt x="952" y="1905"/>
                          <a:pt x="1905" y="953"/>
                          <a:pt x="1905"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Forma libre: forma 1865">
                    <a:extLst>
                      <a:ext uri="{FF2B5EF4-FFF2-40B4-BE49-F238E27FC236}">
                        <a16:creationId xmlns:a16="http://schemas.microsoft.com/office/drawing/2014/main" id="{BE50A495-1AF6-7EC9-314F-8354AA4A426E}"/>
                      </a:ext>
                    </a:extLst>
                  </p:cNvPr>
                  <p:cNvSpPr/>
                  <p:nvPr/>
                </p:nvSpPr>
                <p:spPr>
                  <a:xfrm>
                    <a:off x="8006820" y="6135926"/>
                    <a:ext cx="1919287" cy="2857"/>
                  </a:xfrm>
                  <a:custGeom>
                    <a:avLst/>
                    <a:gdLst>
                      <a:gd name="connsiteX0" fmla="*/ 1905 w 1919287"/>
                      <a:gd name="connsiteY0" fmla="*/ 0 h 2857"/>
                      <a:gd name="connsiteX1" fmla="*/ 1917383 w 1919287"/>
                      <a:gd name="connsiteY1" fmla="*/ 0 h 2857"/>
                      <a:gd name="connsiteX2" fmla="*/ 1919287 w 1919287"/>
                      <a:gd name="connsiteY2" fmla="*/ 2857 h 2857"/>
                      <a:gd name="connsiteX3" fmla="*/ 0 w 1919287"/>
                      <a:gd name="connsiteY3" fmla="*/ 2857 h 2857"/>
                      <a:gd name="connsiteX4" fmla="*/ 1905 w 1919287"/>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9287" h="2857">
                        <a:moveTo>
                          <a:pt x="1905" y="0"/>
                        </a:moveTo>
                        <a:lnTo>
                          <a:pt x="1917383" y="0"/>
                        </a:lnTo>
                        <a:cubicBezTo>
                          <a:pt x="1918335" y="953"/>
                          <a:pt x="1918335" y="1905"/>
                          <a:pt x="1919287" y="2857"/>
                        </a:cubicBezTo>
                        <a:lnTo>
                          <a:pt x="0" y="2857"/>
                        </a:lnTo>
                        <a:cubicBezTo>
                          <a:pt x="952" y="1905"/>
                          <a:pt x="1905" y="953"/>
                          <a:pt x="1905"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Forma libre: forma 1866">
                    <a:extLst>
                      <a:ext uri="{FF2B5EF4-FFF2-40B4-BE49-F238E27FC236}">
                        <a16:creationId xmlns:a16="http://schemas.microsoft.com/office/drawing/2014/main" id="{7A3FB177-8B88-0F0B-B68C-C1CC3013FD98}"/>
                      </a:ext>
                    </a:extLst>
                  </p:cNvPr>
                  <p:cNvSpPr/>
                  <p:nvPr/>
                </p:nvSpPr>
                <p:spPr>
                  <a:xfrm>
                    <a:off x="8004914" y="6139736"/>
                    <a:ext cx="1922145" cy="2857"/>
                  </a:xfrm>
                  <a:custGeom>
                    <a:avLst/>
                    <a:gdLst>
                      <a:gd name="connsiteX0" fmla="*/ 1905 w 1922145"/>
                      <a:gd name="connsiteY0" fmla="*/ 0 h 2857"/>
                      <a:gd name="connsiteX1" fmla="*/ 1920240 w 1922145"/>
                      <a:gd name="connsiteY1" fmla="*/ 0 h 2857"/>
                      <a:gd name="connsiteX2" fmla="*/ 1922145 w 1922145"/>
                      <a:gd name="connsiteY2" fmla="*/ 2857 h 2857"/>
                      <a:gd name="connsiteX3" fmla="*/ 0 w 1922145"/>
                      <a:gd name="connsiteY3" fmla="*/ 2857 h 2857"/>
                      <a:gd name="connsiteX4" fmla="*/ 1905 w 1922145"/>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2145" h="2857">
                        <a:moveTo>
                          <a:pt x="1905" y="0"/>
                        </a:moveTo>
                        <a:lnTo>
                          <a:pt x="1920240" y="0"/>
                        </a:lnTo>
                        <a:cubicBezTo>
                          <a:pt x="1921193" y="953"/>
                          <a:pt x="1921193" y="1905"/>
                          <a:pt x="1922145" y="2857"/>
                        </a:cubicBezTo>
                        <a:lnTo>
                          <a:pt x="0" y="2857"/>
                        </a:lnTo>
                        <a:cubicBezTo>
                          <a:pt x="953" y="1905"/>
                          <a:pt x="1905" y="953"/>
                          <a:pt x="1905"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Forma libre: forma 1867">
                    <a:extLst>
                      <a:ext uri="{FF2B5EF4-FFF2-40B4-BE49-F238E27FC236}">
                        <a16:creationId xmlns:a16="http://schemas.microsoft.com/office/drawing/2014/main" id="{BA766593-C874-DDAE-39F0-9FD691AF8392}"/>
                      </a:ext>
                    </a:extLst>
                  </p:cNvPr>
                  <p:cNvSpPr/>
                  <p:nvPr/>
                </p:nvSpPr>
                <p:spPr>
                  <a:xfrm>
                    <a:off x="8003010" y="6142593"/>
                    <a:ext cx="1925955" cy="3810"/>
                  </a:xfrm>
                  <a:custGeom>
                    <a:avLst/>
                    <a:gdLst>
                      <a:gd name="connsiteX0" fmla="*/ 1905 w 1925955"/>
                      <a:gd name="connsiteY0" fmla="*/ 0 h 3810"/>
                      <a:gd name="connsiteX1" fmla="*/ 1924050 w 1925955"/>
                      <a:gd name="connsiteY1" fmla="*/ 0 h 3810"/>
                      <a:gd name="connsiteX2" fmla="*/ 1925955 w 1925955"/>
                      <a:gd name="connsiteY2" fmla="*/ 3810 h 3810"/>
                      <a:gd name="connsiteX3" fmla="*/ 0 w 1925955"/>
                      <a:gd name="connsiteY3" fmla="*/ 3810 h 3810"/>
                      <a:gd name="connsiteX4" fmla="*/ 1905 w 1925955"/>
                      <a:gd name="connsiteY4" fmla="*/ 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955" h="3810">
                        <a:moveTo>
                          <a:pt x="1905" y="0"/>
                        </a:moveTo>
                        <a:lnTo>
                          <a:pt x="1924050" y="0"/>
                        </a:lnTo>
                        <a:cubicBezTo>
                          <a:pt x="1925003" y="953"/>
                          <a:pt x="1925003" y="2858"/>
                          <a:pt x="1925955" y="3810"/>
                        </a:cubicBezTo>
                        <a:lnTo>
                          <a:pt x="0" y="3810"/>
                        </a:lnTo>
                        <a:cubicBezTo>
                          <a:pt x="952" y="2858"/>
                          <a:pt x="1905" y="953"/>
                          <a:pt x="1905"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Forma libre: forma 1868">
                    <a:extLst>
                      <a:ext uri="{FF2B5EF4-FFF2-40B4-BE49-F238E27FC236}">
                        <a16:creationId xmlns:a16="http://schemas.microsoft.com/office/drawing/2014/main" id="{3F6579B3-4215-3ADD-F7BD-67CBF0D09FA5}"/>
                      </a:ext>
                    </a:extLst>
                  </p:cNvPr>
                  <p:cNvSpPr/>
                  <p:nvPr/>
                </p:nvSpPr>
                <p:spPr>
                  <a:xfrm>
                    <a:off x="8001105" y="6146404"/>
                    <a:ext cx="1930717" cy="3809"/>
                  </a:xfrm>
                  <a:custGeom>
                    <a:avLst/>
                    <a:gdLst>
                      <a:gd name="connsiteX0" fmla="*/ 1905 w 1930717"/>
                      <a:gd name="connsiteY0" fmla="*/ 0 h 3809"/>
                      <a:gd name="connsiteX1" fmla="*/ 1928812 w 1930717"/>
                      <a:gd name="connsiteY1" fmla="*/ 0 h 3809"/>
                      <a:gd name="connsiteX2" fmla="*/ 1930718 w 1930717"/>
                      <a:gd name="connsiteY2" fmla="*/ 3810 h 3809"/>
                      <a:gd name="connsiteX3" fmla="*/ 0 w 1930717"/>
                      <a:gd name="connsiteY3" fmla="*/ 3810 h 3809"/>
                      <a:gd name="connsiteX4" fmla="*/ 1905 w 1930717"/>
                      <a:gd name="connsiteY4" fmla="*/ 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0717" h="3809">
                        <a:moveTo>
                          <a:pt x="1905" y="0"/>
                        </a:moveTo>
                        <a:lnTo>
                          <a:pt x="1928812" y="0"/>
                        </a:lnTo>
                        <a:cubicBezTo>
                          <a:pt x="1929765" y="952"/>
                          <a:pt x="1930718" y="2857"/>
                          <a:pt x="1930718" y="3810"/>
                        </a:cubicBezTo>
                        <a:lnTo>
                          <a:pt x="0" y="3810"/>
                        </a:lnTo>
                        <a:cubicBezTo>
                          <a:pt x="952" y="2857"/>
                          <a:pt x="952" y="952"/>
                          <a:pt x="1905"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Forma libre: forma 1869">
                    <a:extLst>
                      <a:ext uri="{FF2B5EF4-FFF2-40B4-BE49-F238E27FC236}">
                        <a16:creationId xmlns:a16="http://schemas.microsoft.com/office/drawing/2014/main" id="{36AE7007-D6B3-46C6-3FB5-9F5B4F11C77C}"/>
                      </a:ext>
                    </a:extLst>
                  </p:cNvPr>
                  <p:cNvSpPr/>
                  <p:nvPr/>
                </p:nvSpPr>
                <p:spPr>
                  <a:xfrm>
                    <a:off x="7998247" y="6150214"/>
                    <a:ext cx="1936432" cy="4762"/>
                  </a:xfrm>
                  <a:custGeom>
                    <a:avLst/>
                    <a:gdLst>
                      <a:gd name="connsiteX0" fmla="*/ 2858 w 1936432"/>
                      <a:gd name="connsiteY0" fmla="*/ 0 h 4762"/>
                      <a:gd name="connsiteX1" fmla="*/ 1933575 w 1936432"/>
                      <a:gd name="connsiteY1" fmla="*/ 0 h 4762"/>
                      <a:gd name="connsiteX2" fmla="*/ 1936432 w 1936432"/>
                      <a:gd name="connsiteY2" fmla="*/ 4763 h 4762"/>
                      <a:gd name="connsiteX3" fmla="*/ 0 w 1936432"/>
                      <a:gd name="connsiteY3" fmla="*/ 4763 h 4762"/>
                      <a:gd name="connsiteX4" fmla="*/ 2858 w 1936432"/>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6432" h="4762">
                        <a:moveTo>
                          <a:pt x="2858" y="0"/>
                        </a:moveTo>
                        <a:lnTo>
                          <a:pt x="1933575" y="0"/>
                        </a:lnTo>
                        <a:cubicBezTo>
                          <a:pt x="1934528" y="1905"/>
                          <a:pt x="1935480" y="2857"/>
                          <a:pt x="1936432" y="4763"/>
                        </a:cubicBezTo>
                        <a:lnTo>
                          <a:pt x="0" y="4763"/>
                        </a:lnTo>
                        <a:cubicBezTo>
                          <a:pt x="952" y="2857"/>
                          <a:pt x="1905" y="953"/>
                          <a:pt x="2858"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Forma libre: forma 1870">
                    <a:extLst>
                      <a:ext uri="{FF2B5EF4-FFF2-40B4-BE49-F238E27FC236}">
                        <a16:creationId xmlns:a16="http://schemas.microsoft.com/office/drawing/2014/main" id="{7A3E53CD-423D-2D4E-522F-14CC6585C9AA}"/>
                      </a:ext>
                    </a:extLst>
                  </p:cNvPr>
                  <p:cNvSpPr/>
                  <p:nvPr/>
                </p:nvSpPr>
                <p:spPr>
                  <a:xfrm>
                    <a:off x="7995389" y="6154024"/>
                    <a:ext cx="1942147" cy="4762"/>
                  </a:xfrm>
                  <a:custGeom>
                    <a:avLst/>
                    <a:gdLst>
                      <a:gd name="connsiteX0" fmla="*/ 2858 w 1942147"/>
                      <a:gd name="connsiteY0" fmla="*/ 0 h 4762"/>
                      <a:gd name="connsiteX1" fmla="*/ 1939290 w 1942147"/>
                      <a:gd name="connsiteY1" fmla="*/ 0 h 4762"/>
                      <a:gd name="connsiteX2" fmla="*/ 1942148 w 1942147"/>
                      <a:gd name="connsiteY2" fmla="*/ 4763 h 4762"/>
                      <a:gd name="connsiteX3" fmla="*/ 0 w 1942147"/>
                      <a:gd name="connsiteY3" fmla="*/ 4763 h 4762"/>
                      <a:gd name="connsiteX4" fmla="*/ 2858 w 1942147"/>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2147" h="4762">
                        <a:moveTo>
                          <a:pt x="2858" y="0"/>
                        </a:moveTo>
                        <a:lnTo>
                          <a:pt x="1939290" y="0"/>
                        </a:lnTo>
                        <a:cubicBezTo>
                          <a:pt x="1940243" y="1905"/>
                          <a:pt x="1941195" y="2857"/>
                          <a:pt x="1942148" y="4763"/>
                        </a:cubicBezTo>
                        <a:lnTo>
                          <a:pt x="0" y="4763"/>
                        </a:lnTo>
                        <a:cubicBezTo>
                          <a:pt x="953" y="3810"/>
                          <a:pt x="1905" y="1905"/>
                          <a:pt x="2858"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Forma libre: forma 1871">
                    <a:extLst>
                      <a:ext uri="{FF2B5EF4-FFF2-40B4-BE49-F238E27FC236}">
                        <a16:creationId xmlns:a16="http://schemas.microsoft.com/office/drawing/2014/main" id="{B9522B1A-C45C-1C9C-2F9F-CADA1EFE369F}"/>
                      </a:ext>
                    </a:extLst>
                  </p:cNvPr>
                  <p:cNvSpPr/>
                  <p:nvPr/>
                </p:nvSpPr>
                <p:spPr>
                  <a:xfrm>
                    <a:off x="7992532" y="6158786"/>
                    <a:ext cx="1946909" cy="4762"/>
                  </a:xfrm>
                  <a:custGeom>
                    <a:avLst/>
                    <a:gdLst>
                      <a:gd name="connsiteX0" fmla="*/ 2857 w 1946909"/>
                      <a:gd name="connsiteY0" fmla="*/ 0 h 4762"/>
                      <a:gd name="connsiteX1" fmla="*/ 1944053 w 1946909"/>
                      <a:gd name="connsiteY1" fmla="*/ 0 h 4762"/>
                      <a:gd name="connsiteX2" fmla="*/ 1946910 w 1946909"/>
                      <a:gd name="connsiteY2" fmla="*/ 4763 h 4762"/>
                      <a:gd name="connsiteX3" fmla="*/ 0 w 1946909"/>
                      <a:gd name="connsiteY3" fmla="*/ 4763 h 4762"/>
                      <a:gd name="connsiteX4" fmla="*/ 2857 w 1946909"/>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6909" h="4762">
                        <a:moveTo>
                          <a:pt x="2857" y="0"/>
                        </a:moveTo>
                        <a:lnTo>
                          <a:pt x="1944053" y="0"/>
                        </a:lnTo>
                        <a:cubicBezTo>
                          <a:pt x="1945005" y="1905"/>
                          <a:pt x="1945958" y="3810"/>
                          <a:pt x="1946910" y="4763"/>
                        </a:cubicBezTo>
                        <a:lnTo>
                          <a:pt x="0" y="4763"/>
                        </a:lnTo>
                        <a:cubicBezTo>
                          <a:pt x="952" y="3810"/>
                          <a:pt x="1905" y="1905"/>
                          <a:pt x="2857"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Forma libre: forma 1872">
                    <a:extLst>
                      <a:ext uri="{FF2B5EF4-FFF2-40B4-BE49-F238E27FC236}">
                        <a16:creationId xmlns:a16="http://schemas.microsoft.com/office/drawing/2014/main" id="{889013AC-90D4-6A0A-2C36-EAAE970D250D}"/>
                      </a:ext>
                    </a:extLst>
                  </p:cNvPr>
                  <p:cNvSpPr/>
                  <p:nvPr/>
                </p:nvSpPr>
                <p:spPr>
                  <a:xfrm>
                    <a:off x="7988722" y="6164501"/>
                    <a:ext cx="1955482" cy="6667"/>
                  </a:xfrm>
                  <a:custGeom>
                    <a:avLst/>
                    <a:gdLst>
                      <a:gd name="connsiteX0" fmla="*/ 3810 w 1955482"/>
                      <a:gd name="connsiteY0" fmla="*/ 0 h 6667"/>
                      <a:gd name="connsiteX1" fmla="*/ 1951673 w 1955482"/>
                      <a:gd name="connsiteY1" fmla="*/ 0 h 6667"/>
                      <a:gd name="connsiteX2" fmla="*/ 1955482 w 1955482"/>
                      <a:gd name="connsiteY2" fmla="*/ 6667 h 6667"/>
                      <a:gd name="connsiteX3" fmla="*/ 0 w 1955482"/>
                      <a:gd name="connsiteY3" fmla="*/ 6667 h 6667"/>
                      <a:gd name="connsiteX4" fmla="*/ 3810 w 1955482"/>
                      <a:gd name="connsiteY4" fmla="*/ 0 h 6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5482" h="6667">
                        <a:moveTo>
                          <a:pt x="3810" y="0"/>
                        </a:moveTo>
                        <a:lnTo>
                          <a:pt x="1951673" y="0"/>
                        </a:lnTo>
                        <a:cubicBezTo>
                          <a:pt x="1952625" y="1905"/>
                          <a:pt x="1954530" y="4763"/>
                          <a:pt x="1955482" y="6667"/>
                        </a:cubicBezTo>
                        <a:lnTo>
                          <a:pt x="0" y="6667"/>
                        </a:lnTo>
                        <a:cubicBezTo>
                          <a:pt x="1905" y="3810"/>
                          <a:pt x="2858" y="1905"/>
                          <a:pt x="3810"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Forma libre: forma 1873">
                    <a:extLst>
                      <a:ext uri="{FF2B5EF4-FFF2-40B4-BE49-F238E27FC236}">
                        <a16:creationId xmlns:a16="http://schemas.microsoft.com/office/drawing/2014/main" id="{55289F89-0F0D-FC15-FA28-15586BF6BDC2}"/>
                      </a:ext>
                    </a:extLst>
                  </p:cNvPr>
                  <p:cNvSpPr/>
                  <p:nvPr/>
                </p:nvSpPr>
                <p:spPr>
                  <a:xfrm>
                    <a:off x="7983960" y="6171168"/>
                    <a:ext cx="1965007" cy="8572"/>
                  </a:xfrm>
                  <a:custGeom>
                    <a:avLst/>
                    <a:gdLst>
                      <a:gd name="connsiteX0" fmla="*/ 4763 w 1965007"/>
                      <a:gd name="connsiteY0" fmla="*/ 0 h 8572"/>
                      <a:gd name="connsiteX1" fmla="*/ 1960245 w 1965007"/>
                      <a:gd name="connsiteY1" fmla="*/ 0 h 8572"/>
                      <a:gd name="connsiteX2" fmla="*/ 1965007 w 1965007"/>
                      <a:gd name="connsiteY2" fmla="*/ 8573 h 8572"/>
                      <a:gd name="connsiteX3" fmla="*/ 0 w 1965007"/>
                      <a:gd name="connsiteY3" fmla="*/ 8573 h 8572"/>
                      <a:gd name="connsiteX4" fmla="*/ 4763 w 1965007"/>
                      <a:gd name="connsiteY4" fmla="*/ 0 h 8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5007" h="8572">
                        <a:moveTo>
                          <a:pt x="4763" y="0"/>
                        </a:moveTo>
                        <a:lnTo>
                          <a:pt x="1960245" y="0"/>
                        </a:lnTo>
                        <a:cubicBezTo>
                          <a:pt x="1962150" y="2858"/>
                          <a:pt x="1964055" y="5715"/>
                          <a:pt x="1965007" y="8573"/>
                        </a:cubicBezTo>
                        <a:lnTo>
                          <a:pt x="0" y="8573"/>
                        </a:lnTo>
                        <a:cubicBezTo>
                          <a:pt x="1905" y="5715"/>
                          <a:pt x="2858" y="2858"/>
                          <a:pt x="4763"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Forma libre: forma 1874">
                    <a:extLst>
                      <a:ext uri="{FF2B5EF4-FFF2-40B4-BE49-F238E27FC236}">
                        <a16:creationId xmlns:a16="http://schemas.microsoft.com/office/drawing/2014/main" id="{37CD806D-F641-73F8-D6B0-ED363617D031}"/>
                      </a:ext>
                    </a:extLst>
                  </p:cNvPr>
                  <p:cNvSpPr/>
                  <p:nvPr/>
                </p:nvSpPr>
                <p:spPr>
                  <a:xfrm>
                    <a:off x="7965862" y="6179741"/>
                    <a:ext cx="2001202" cy="32384"/>
                  </a:xfrm>
                  <a:custGeom>
                    <a:avLst/>
                    <a:gdLst>
                      <a:gd name="connsiteX0" fmla="*/ 18098 w 2001202"/>
                      <a:gd name="connsiteY0" fmla="*/ 0 h 32384"/>
                      <a:gd name="connsiteX1" fmla="*/ 1983105 w 2001202"/>
                      <a:gd name="connsiteY1" fmla="*/ 0 h 32384"/>
                      <a:gd name="connsiteX2" fmla="*/ 2001203 w 2001202"/>
                      <a:gd name="connsiteY2" fmla="*/ 32385 h 32384"/>
                      <a:gd name="connsiteX3" fmla="*/ 0 w 2001202"/>
                      <a:gd name="connsiteY3" fmla="*/ 32385 h 32384"/>
                      <a:gd name="connsiteX4" fmla="*/ 18098 w 2001202"/>
                      <a:gd name="connsiteY4" fmla="*/ 0 h 32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202" h="32384">
                        <a:moveTo>
                          <a:pt x="18098" y="0"/>
                        </a:moveTo>
                        <a:lnTo>
                          <a:pt x="1983105" y="0"/>
                        </a:lnTo>
                        <a:cubicBezTo>
                          <a:pt x="1994535" y="20002"/>
                          <a:pt x="2001203" y="32385"/>
                          <a:pt x="2001203" y="32385"/>
                        </a:cubicBezTo>
                        <a:lnTo>
                          <a:pt x="0" y="32385"/>
                        </a:lnTo>
                        <a:cubicBezTo>
                          <a:pt x="0" y="31432"/>
                          <a:pt x="6668" y="19050"/>
                          <a:pt x="18098"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61" name="Gráfico 436">
                <a:extLst>
                  <a:ext uri="{FF2B5EF4-FFF2-40B4-BE49-F238E27FC236}">
                    <a16:creationId xmlns:a16="http://schemas.microsoft.com/office/drawing/2014/main" id="{5168127F-4C64-EE17-0065-C6E2119B7C38}"/>
                  </a:ext>
                </a:extLst>
              </p:cNvPr>
              <p:cNvGrpSpPr/>
              <p:nvPr/>
            </p:nvGrpSpPr>
            <p:grpSpPr>
              <a:xfrm>
                <a:off x="9901342" y="4477624"/>
                <a:ext cx="1067752" cy="1733550"/>
                <a:chOff x="9901342" y="4477624"/>
                <a:chExt cx="1067752" cy="1733550"/>
              </a:xfrm>
              <a:grpFill/>
            </p:grpSpPr>
            <p:sp>
              <p:nvSpPr>
                <p:cNvPr id="369" name="Forma libre: forma 1825">
                  <a:extLst>
                    <a:ext uri="{FF2B5EF4-FFF2-40B4-BE49-F238E27FC236}">
                      <a16:creationId xmlns:a16="http://schemas.microsoft.com/office/drawing/2014/main" id="{FCCE4C3F-F7D6-9AE0-1CA6-B5F258D1085F}"/>
                    </a:ext>
                  </a:extLst>
                </p:cNvPr>
                <p:cNvSpPr/>
                <p:nvPr/>
              </p:nvSpPr>
              <p:spPr>
                <a:xfrm>
                  <a:off x="9901342" y="4477624"/>
                  <a:ext cx="1067752" cy="1733550"/>
                </a:xfrm>
                <a:custGeom>
                  <a:avLst/>
                  <a:gdLst>
                    <a:gd name="connsiteX0" fmla="*/ 935355 w 1067752"/>
                    <a:gd name="connsiteY0" fmla="*/ 0 h 1733550"/>
                    <a:gd name="connsiteX1" fmla="*/ 1067753 w 1067752"/>
                    <a:gd name="connsiteY1" fmla="*/ 0 h 1733550"/>
                    <a:gd name="connsiteX2" fmla="*/ 65723 w 1067752"/>
                    <a:gd name="connsiteY2" fmla="*/ 1733550 h 1733550"/>
                    <a:gd name="connsiteX3" fmla="*/ 0 w 1067752"/>
                    <a:gd name="connsiteY3" fmla="*/ 1619250 h 1733550"/>
                    <a:gd name="connsiteX4" fmla="*/ 935355 w 1067752"/>
                    <a:gd name="connsiteY4" fmla="*/ 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752" h="1733550">
                      <a:moveTo>
                        <a:pt x="935355" y="0"/>
                      </a:moveTo>
                      <a:cubicBezTo>
                        <a:pt x="1008698" y="0"/>
                        <a:pt x="1067753" y="0"/>
                        <a:pt x="1067753" y="0"/>
                      </a:cubicBezTo>
                      <a:lnTo>
                        <a:pt x="65723" y="1733550"/>
                      </a:lnTo>
                      <a:cubicBezTo>
                        <a:pt x="65723" y="1733550"/>
                        <a:pt x="36195" y="1682115"/>
                        <a:pt x="0" y="1619250"/>
                      </a:cubicBezTo>
                      <a:cubicBezTo>
                        <a:pt x="0" y="1619250"/>
                        <a:pt x="935355" y="0"/>
                        <a:pt x="935355" y="0"/>
                      </a:cubicBezTo>
                      <a:close/>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70" name="Gráfico 436">
                  <a:extLst>
                    <a:ext uri="{FF2B5EF4-FFF2-40B4-BE49-F238E27FC236}">
                      <a16:creationId xmlns:a16="http://schemas.microsoft.com/office/drawing/2014/main" id="{AEC16771-8D4B-1219-E836-B4E679B135E3}"/>
                    </a:ext>
                  </a:extLst>
                </p:cNvPr>
                <p:cNvGrpSpPr/>
                <p:nvPr/>
              </p:nvGrpSpPr>
              <p:grpSpPr>
                <a:xfrm>
                  <a:off x="9901342" y="4477624"/>
                  <a:ext cx="1067752" cy="1733550"/>
                  <a:chOff x="9901342" y="4477624"/>
                  <a:chExt cx="1067752" cy="1733550"/>
                </a:xfrm>
                <a:grpFill/>
              </p:grpSpPr>
              <p:sp>
                <p:nvSpPr>
                  <p:cNvPr id="371" name="Forma libre: forma 1827">
                    <a:extLst>
                      <a:ext uri="{FF2B5EF4-FFF2-40B4-BE49-F238E27FC236}">
                        <a16:creationId xmlns:a16="http://schemas.microsoft.com/office/drawing/2014/main" id="{32C322DA-2957-F452-639B-BA44483D6B7D}"/>
                      </a:ext>
                    </a:extLst>
                  </p:cNvPr>
                  <p:cNvSpPr/>
                  <p:nvPr/>
                </p:nvSpPr>
                <p:spPr>
                  <a:xfrm>
                    <a:off x="9901342" y="4477624"/>
                    <a:ext cx="944880" cy="1628775"/>
                  </a:xfrm>
                  <a:custGeom>
                    <a:avLst/>
                    <a:gdLst>
                      <a:gd name="connsiteX0" fmla="*/ 0 w 944880"/>
                      <a:gd name="connsiteY0" fmla="*/ 1619250 h 1628775"/>
                      <a:gd name="connsiteX1" fmla="*/ 934403 w 944880"/>
                      <a:gd name="connsiteY1" fmla="*/ 0 h 1628775"/>
                      <a:gd name="connsiteX2" fmla="*/ 944880 w 944880"/>
                      <a:gd name="connsiteY2" fmla="*/ 0 h 1628775"/>
                      <a:gd name="connsiteX3" fmla="*/ 4763 w 944880"/>
                      <a:gd name="connsiteY3" fmla="*/ 1628775 h 1628775"/>
                      <a:gd name="connsiteX4" fmla="*/ 0 w 944880"/>
                      <a:gd name="connsiteY4" fmla="*/ 1619250 h 1628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880" h="1628775">
                        <a:moveTo>
                          <a:pt x="0" y="1619250"/>
                        </a:moveTo>
                        <a:lnTo>
                          <a:pt x="934403" y="0"/>
                        </a:lnTo>
                        <a:cubicBezTo>
                          <a:pt x="938213" y="0"/>
                          <a:pt x="942023" y="0"/>
                          <a:pt x="944880" y="0"/>
                        </a:cubicBezTo>
                        <a:lnTo>
                          <a:pt x="4763" y="1628775"/>
                        </a:lnTo>
                        <a:cubicBezTo>
                          <a:pt x="3810" y="1625918"/>
                          <a:pt x="1905" y="1622107"/>
                          <a:pt x="0" y="161925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Forma libre: forma 1828">
                    <a:extLst>
                      <a:ext uri="{FF2B5EF4-FFF2-40B4-BE49-F238E27FC236}">
                        <a16:creationId xmlns:a16="http://schemas.microsoft.com/office/drawing/2014/main" id="{A6F81561-F1DE-9B26-BD92-0CD5FF060E18}"/>
                      </a:ext>
                    </a:extLst>
                  </p:cNvPr>
                  <p:cNvSpPr/>
                  <p:nvPr/>
                </p:nvSpPr>
                <p:spPr>
                  <a:xfrm>
                    <a:off x="9907057" y="4477624"/>
                    <a:ext cx="949642" cy="1637347"/>
                  </a:xfrm>
                  <a:custGeom>
                    <a:avLst/>
                    <a:gdLst>
                      <a:gd name="connsiteX0" fmla="*/ 0 w 949642"/>
                      <a:gd name="connsiteY0" fmla="*/ 1628775 h 1637347"/>
                      <a:gd name="connsiteX1" fmla="*/ 940118 w 949642"/>
                      <a:gd name="connsiteY1" fmla="*/ 0 h 1637347"/>
                      <a:gd name="connsiteX2" fmla="*/ 949643 w 949642"/>
                      <a:gd name="connsiteY2" fmla="*/ 0 h 1637347"/>
                      <a:gd name="connsiteX3" fmla="*/ 4763 w 949642"/>
                      <a:gd name="connsiteY3" fmla="*/ 1637348 h 1637347"/>
                      <a:gd name="connsiteX4" fmla="*/ 0 w 949642"/>
                      <a:gd name="connsiteY4" fmla="*/ 1628775 h 1637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642" h="1637347">
                        <a:moveTo>
                          <a:pt x="0" y="1628775"/>
                        </a:moveTo>
                        <a:lnTo>
                          <a:pt x="940118" y="0"/>
                        </a:lnTo>
                        <a:cubicBezTo>
                          <a:pt x="942975" y="0"/>
                          <a:pt x="946785" y="0"/>
                          <a:pt x="949643" y="0"/>
                        </a:cubicBezTo>
                        <a:lnTo>
                          <a:pt x="4763" y="1637348"/>
                        </a:lnTo>
                        <a:cubicBezTo>
                          <a:pt x="2858" y="1634490"/>
                          <a:pt x="953" y="1631632"/>
                          <a:pt x="0" y="1628775"/>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Forma libre: forma 1829">
                    <a:extLst>
                      <a:ext uri="{FF2B5EF4-FFF2-40B4-BE49-F238E27FC236}">
                        <a16:creationId xmlns:a16="http://schemas.microsoft.com/office/drawing/2014/main" id="{41DDDD8B-DBD7-D51A-3908-441C8DC184D0}"/>
                      </a:ext>
                    </a:extLst>
                  </p:cNvPr>
                  <p:cNvSpPr/>
                  <p:nvPr/>
                </p:nvSpPr>
                <p:spPr>
                  <a:xfrm>
                    <a:off x="9911819" y="4477624"/>
                    <a:ext cx="951547" cy="1642109"/>
                  </a:xfrm>
                  <a:custGeom>
                    <a:avLst/>
                    <a:gdLst>
                      <a:gd name="connsiteX0" fmla="*/ 0 w 951547"/>
                      <a:gd name="connsiteY0" fmla="*/ 1637348 h 1642109"/>
                      <a:gd name="connsiteX1" fmla="*/ 944880 w 951547"/>
                      <a:gd name="connsiteY1" fmla="*/ 0 h 1642109"/>
                      <a:gd name="connsiteX2" fmla="*/ 951547 w 951547"/>
                      <a:gd name="connsiteY2" fmla="*/ 0 h 1642109"/>
                      <a:gd name="connsiteX3" fmla="*/ 3810 w 951547"/>
                      <a:gd name="connsiteY3" fmla="*/ 1642110 h 1642109"/>
                      <a:gd name="connsiteX4" fmla="*/ 0 w 951547"/>
                      <a:gd name="connsiteY4" fmla="*/ 1637348 h 1642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547" h="1642109">
                        <a:moveTo>
                          <a:pt x="0" y="1637348"/>
                        </a:moveTo>
                        <a:lnTo>
                          <a:pt x="944880" y="0"/>
                        </a:lnTo>
                        <a:cubicBezTo>
                          <a:pt x="946785" y="0"/>
                          <a:pt x="948690" y="0"/>
                          <a:pt x="951547" y="0"/>
                        </a:cubicBezTo>
                        <a:lnTo>
                          <a:pt x="3810" y="1642110"/>
                        </a:lnTo>
                        <a:cubicBezTo>
                          <a:pt x="1905" y="1640205"/>
                          <a:pt x="953" y="1638300"/>
                          <a:pt x="0" y="1637348"/>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orma libre: forma 1830">
                    <a:extLst>
                      <a:ext uri="{FF2B5EF4-FFF2-40B4-BE49-F238E27FC236}">
                        <a16:creationId xmlns:a16="http://schemas.microsoft.com/office/drawing/2014/main" id="{4A28A642-50BE-B077-0449-74F4083C3DAB}"/>
                      </a:ext>
                    </a:extLst>
                  </p:cNvPr>
                  <p:cNvSpPr/>
                  <p:nvPr/>
                </p:nvSpPr>
                <p:spPr>
                  <a:xfrm>
                    <a:off x="9914677" y="4477624"/>
                    <a:ext cx="953452" cy="1646872"/>
                  </a:xfrm>
                  <a:custGeom>
                    <a:avLst/>
                    <a:gdLst>
                      <a:gd name="connsiteX0" fmla="*/ 0 w 953452"/>
                      <a:gd name="connsiteY0" fmla="*/ 1642110 h 1646872"/>
                      <a:gd name="connsiteX1" fmla="*/ 947738 w 953452"/>
                      <a:gd name="connsiteY1" fmla="*/ 0 h 1646872"/>
                      <a:gd name="connsiteX2" fmla="*/ 953452 w 953452"/>
                      <a:gd name="connsiteY2" fmla="*/ 0 h 1646872"/>
                      <a:gd name="connsiteX3" fmla="*/ 2857 w 953452"/>
                      <a:gd name="connsiteY3" fmla="*/ 1646873 h 1646872"/>
                      <a:gd name="connsiteX4" fmla="*/ 0 w 953452"/>
                      <a:gd name="connsiteY4" fmla="*/ 1642110 h 1646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452" h="1646872">
                        <a:moveTo>
                          <a:pt x="0" y="1642110"/>
                        </a:moveTo>
                        <a:lnTo>
                          <a:pt x="947738" y="0"/>
                        </a:lnTo>
                        <a:cubicBezTo>
                          <a:pt x="949642" y="0"/>
                          <a:pt x="951547" y="0"/>
                          <a:pt x="953452" y="0"/>
                        </a:cubicBezTo>
                        <a:lnTo>
                          <a:pt x="2857" y="1646873"/>
                        </a:lnTo>
                        <a:cubicBezTo>
                          <a:pt x="1905" y="1645920"/>
                          <a:pt x="952" y="1644015"/>
                          <a:pt x="0" y="16421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Forma libre: forma 1831">
                    <a:extLst>
                      <a:ext uri="{FF2B5EF4-FFF2-40B4-BE49-F238E27FC236}">
                        <a16:creationId xmlns:a16="http://schemas.microsoft.com/office/drawing/2014/main" id="{39268BC7-DC1D-0324-285E-F6FB302E4313}"/>
                      </a:ext>
                    </a:extLst>
                  </p:cNvPr>
                  <p:cNvSpPr/>
                  <p:nvPr/>
                </p:nvSpPr>
                <p:spPr>
                  <a:xfrm>
                    <a:off x="9917535" y="4477624"/>
                    <a:ext cx="955357" cy="1651634"/>
                  </a:xfrm>
                  <a:custGeom>
                    <a:avLst/>
                    <a:gdLst>
                      <a:gd name="connsiteX0" fmla="*/ 0 w 955357"/>
                      <a:gd name="connsiteY0" fmla="*/ 1646873 h 1651634"/>
                      <a:gd name="connsiteX1" fmla="*/ 950595 w 955357"/>
                      <a:gd name="connsiteY1" fmla="*/ 0 h 1651634"/>
                      <a:gd name="connsiteX2" fmla="*/ 955357 w 955357"/>
                      <a:gd name="connsiteY2" fmla="*/ 0 h 1651634"/>
                      <a:gd name="connsiteX3" fmla="*/ 1905 w 955357"/>
                      <a:gd name="connsiteY3" fmla="*/ 1651635 h 1651634"/>
                      <a:gd name="connsiteX4" fmla="*/ 0 w 955357"/>
                      <a:gd name="connsiteY4" fmla="*/ 1646873 h 1651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5357" h="1651634">
                        <a:moveTo>
                          <a:pt x="0" y="1646873"/>
                        </a:moveTo>
                        <a:lnTo>
                          <a:pt x="950595" y="0"/>
                        </a:lnTo>
                        <a:cubicBezTo>
                          <a:pt x="952500" y="0"/>
                          <a:pt x="953453" y="0"/>
                          <a:pt x="955357" y="0"/>
                        </a:cubicBezTo>
                        <a:lnTo>
                          <a:pt x="1905" y="1651635"/>
                        </a:lnTo>
                        <a:cubicBezTo>
                          <a:pt x="1905" y="1649730"/>
                          <a:pt x="953" y="1648778"/>
                          <a:pt x="0" y="1646873"/>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Forma libre: forma 1832">
                    <a:extLst>
                      <a:ext uri="{FF2B5EF4-FFF2-40B4-BE49-F238E27FC236}">
                        <a16:creationId xmlns:a16="http://schemas.microsoft.com/office/drawing/2014/main" id="{F0128D06-FC00-2600-E9B7-8C7F4758F877}"/>
                      </a:ext>
                    </a:extLst>
                  </p:cNvPr>
                  <p:cNvSpPr/>
                  <p:nvPr/>
                </p:nvSpPr>
                <p:spPr>
                  <a:xfrm>
                    <a:off x="9919440" y="4477624"/>
                    <a:ext cx="958214" cy="1655444"/>
                  </a:xfrm>
                  <a:custGeom>
                    <a:avLst/>
                    <a:gdLst>
                      <a:gd name="connsiteX0" fmla="*/ 0 w 958214"/>
                      <a:gd name="connsiteY0" fmla="*/ 1651635 h 1655444"/>
                      <a:gd name="connsiteX1" fmla="*/ 953452 w 958214"/>
                      <a:gd name="connsiteY1" fmla="*/ 0 h 1655444"/>
                      <a:gd name="connsiteX2" fmla="*/ 958215 w 958214"/>
                      <a:gd name="connsiteY2" fmla="*/ 0 h 1655444"/>
                      <a:gd name="connsiteX3" fmla="*/ 2857 w 958214"/>
                      <a:gd name="connsiteY3" fmla="*/ 1655445 h 1655444"/>
                      <a:gd name="connsiteX4" fmla="*/ 0 w 958214"/>
                      <a:gd name="connsiteY4" fmla="*/ 1651635 h 1655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214" h="1655444">
                        <a:moveTo>
                          <a:pt x="0" y="1651635"/>
                        </a:moveTo>
                        <a:lnTo>
                          <a:pt x="953452" y="0"/>
                        </a:lnTo>
                        <a:cubicBezTo>
                          <a:pt x="955357" y="0"/>
                          <a:pt x="956310" y="0"/>
                          <a:pt x="958215" y="0"/>
                        </a:cubicBezTo>
                        <a:lnTo>
                          <a:pt x="2857" y="1655445"/>
                        </a:lnTo>
                        <a:cubicBezTo>
                          <a:pt x="1905" y="1653540"/>
                          <a:pt x="952" y="1652588"/>
                          <a:pt x="0" y="1651635"/>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orma libre: forma 1833">
                    <a:extLst>
                      <a:ext uri="{FF2B5EF4-FFF2-40B4-BE49-F238E27FC236}">
                        <a16:creationId xmlns:a16="http://schemas.microsoft.com/office/drawing/2014/main" id="{A99E584E-B82B-01E8-4332-52B803C6A568}"/>
                      </a:ext>
                    </a:extLst>
                  </p:cNvPr>
                  <p:cNvSpPr/>
                  <p:nvPr/>
                </p:nvSpPr>
                <p:spPr>
                  <a:xfrm>
                    <a:off x="9922297" y="4477624"/>
                    <a:ext cx="960119" cy="1659255"/>
                  </a:xfrm>
                  <a:custGeom>
                    <a:avLst/>
                    <a:gdLst>
                      <a:gd name="connsiteX0" fmla="*/ 0 w 960119"/>
                      <a:gd name="connsiteY0" fmla="*/ 1655445 h 1659255"/>
                      <a:gd name="connsiteX1" fmla="*/ 955357 w 960119"/>
                      <a:gd name="connsiteY1" fmla="*/ 0 h 1659255"/>
                      <a:gd name="connsiteX2" fmla="*/ 960120 w 960119"/>
                      <a:gd name="connsiteY2" fmla="*/ 0 h 1659255"/>
                      <a:gd name="connsiteX3" fmla="*/ 1905 w 960119"/>
                      <a:gd name="connsiteY3" fmla="*/ 1659255 h 1659255"/>
                      <a:gd name="connsiteX4" fmla="*/ 0 w 960119"/>
                      <a:gd name="connsiteY4" fmla="*/ 1655445 h 1659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119" h="1659255">
                        <a:moveTo>
                          <a:pt x="0" y="1655445"/>
                        </a:moveTo>
                        <a:lnTo>
                          <a:pt x="955357" y="0"/>
                        </a:lnTo>
                        <a:cubicBezTo>
                          <a:pt x="957263" y="0"/>
                          <a:pt x="958215" y="0"/>
                          <a:pt x="960120" y="0"/>
                        </a:cubicBezTo>
                        <a:lnTo>
                          <a:pt x="1905" y="1659255"/>
                        </a:lnTo>
                        <a:cubicBezTo>
                          <a:pt x="953" y="1657350"/>
                          <a:pt x="953" y="1656398"/>
                          <a:pt x="0" y="1655445"/>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Forma libre: forma 1834">
                    <a:extLst>
                      <a:ext uri="{FF2B5EF4-FFF2-40B4-BE49-F238E27FC236}">
                        <a16:creationId xmlns:a16="http://schemas.microsoft.com/office/drawing/2014/main" id="{DB22DBC1-A8D1-DAB2-8642-9002F63D3F45}"/>
                      </a:ext>
                    </a:extLst>
                  </p:cNvPr>
                  <p:cNvSpPr/>
                  <p:nvPr/>
                </p:nvSpPr>
                <p:spPr>
                  <a:xfrm>
                    <a:off x="9924202" y="4477624"/>
                    <a:ext cx="962025" cy="1663065"/>
                  </a:xfrm>
                  <a:custGeom>
                    <a:avLst/>
                    <a:gdLst>
                      <a:gd name="connsiteX0" fmla="*/ 0 w 962025"/>
                      <a:gd name="connsiteY0" fmla="*/ 1659255 h 1663065"/>
                      <a:gd name="connsiteX1" fmla="*/ 958215 w 962025"/>
                      <a:gd name="connsiteY1" fmla="*/ 0 h 1663065"/>
                      <a:gd name="connsiteX2" fmla="*/ 962025 w 962025"/>
                      <a:gd name="connsiteY2" fmla="*/ 0 h 1663065"/>
                      <a:gd name="connsiteX3" fmla="*/ 1905 w 962025"/>
                      <a:gd name="connsiteY3" fmla="*/ 1663065 h 1663065"/>
                      <a:gd name="connsiteX4" fmla="*/ 0 w 962025"/>
                      <a:gd name="connsiteY4" fmla="*/ 1659255 h 1663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1663065">
                        <a:moveTo>
                          <a:pt x="0" y="1659255"/>
                        </a:moveTo>
                        <a:lnTo>
                          <a:pt x="958215" y="0"/>
                        </a:lnTo>
                        <a:cubicBezTo>
                          <a:pt x="960120" y="0"/>
                          <a:pt x="961072" y="0"/>
                          <a:pt x="962025" y="0"/>
                        </a:cubicBezTo>
                        <a:lnTo>
                          <a:pt x="1905" y="1663065"/>
                        </a:lnTo>
                        <a:cubicBezTo>
                          <a:pt x="1905" y="1661160"/>
                          <a:pt x="952" y="1660207"/>
                          <a:pt x="0" y="1659255"/>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Forma libre: forma 1835">
                    <a:extLst>
                      <a:ext uri="{FF2B5EF4-FFF2-40B4-BE49-F238E27FC236}">
                        <a16:creationId xmlns:a16="http://schemas.microsoft.com/office/drawing/2014/main" id="{8E5819D6-B8CC-B49D-D738-3DA00B48DE6E}"/>
                      </a:ext>
                    </a:extLst>
                  </p:cNvPr>
                  <p:cNvSpPr/>
                  <p:nvPr/>
                </p:nvSpPr>
                <p:spPr>
                  <a:xfrm>
                    <a:off x="9926107" y="4477624"/>
                    <a:ext cx="964882" cy="1666875"/>
                  </a:xfrm>
                  <a:custGeom>
                    <a:avLst/>
                    <a:gdLst>
                      <a:gd name="connsiteX0" fmla="*/ 0 w 964882"/>
                      <a:gd name="connsiteY0" fmla="*/ 1663065 h 1666875"/>
                      <a:gd name="connsiteX1" fmla="*/ 960120 w 964882"/>
                      <a:gd name="connsiteY1" fmla="*/ 0 h 1666875"/>
                      <a:gd name="connsiteX2" fmla="*/ 964883 w 964882"/>
                      <a:gd name="connsiteY2" fmla="*/ 0 h 1666875"/>
                      <a:gd name="connsiteX3" fmla="*/ 2858 w 964882"/>
                      <a:gd name="connsiteY3" fmla="*/ 1666875 h 1666875"/>
                      <a:gd name="connsiteX4" fmla="*/ 0 w 964882"/>
                      <a:gd name="connsiteY4" fmla="*/ 1663065 h 166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882" h="1666875">
                        <a:moveTo>
                          <a:pt x="0" y="1663065"/>
                        </a:moveTo>
                        <a:lnTo>
                          <a:pt x="960120" y="0"/>
                        </a:lnTo>
                        <a:cubicBezTo>
                          <a:pt x="962025" y="0"/>
                          <a:pt x="962978" y="0"/>
                          <a:pt x="964883" y="0"/>
                        </a:cubicBezTo>
                        <a:lnTo>
                          <a:pt x="2858" y="1666875"/>
                        </a:lnTo>
                        <a:cubicBezTo>
                          <a:pt x="1905" y="1664970"/>
                          <a:pt x="953" y="1664018"/>
                          <a:pt x="0" y="1663065"/>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orma libre: forma 1836">
                    <a:extLst>
                      <a:ext uri="{FF2B5EF4-FFF2-40B4-BE49-F238E27FC236}">
                        <a16:creationId xmlns:a16="http://schemas.microsoft.com/office/drawing/2014/main" id="{93CEB241-64AD-F556-D7D3-F58CF2A5E22D}"/>
                      </a:ext>
                    </a:extLst>
                  </p:cNvPr>
                  <p:cNvSpPr/>
                  <p:nvPr/>
                </p:nvSpPr>
                <p:spPr>
                  <a:xfrm>
                    <a:off x="9928965" y="4477624"/>
                    <a:ext cx="965834" cy="1669732"/>
                  </a:xfrm>
                  <a:custGeom>
                    <a:avLst/>
                    <a:gdLst>
                      <a:gd name="connsiteX0" fmla="*/ 0 w 965834"/>
                      <a:gd name="connsiteY0" fmla="*/ 1666875 h 1669732"/>
                      <a:gd name="connsiteX1" fmla="*/ 962025 w 965834"/>
                      <a:gd name="connsiteY1" fmla="*/ 0 h 1669732"/>
                      <a:gd name="connsiteX2" fmla="*/ 965835 w 965834"/>
                      <a:gd name="connsiteY2" fmla="*/ 0 h 1669732"/>
                      <a:gd name="connsiteX3" fmla="*/ 1905 w 965834"/>
                      <a:gd name="connsiteY3" fmla="*/ 1669732 h 1669732"/>
                      <a:gd name="connsiteX4" fmla="*/ 0 w 965834"/>
                      <a:gd name="connsiteY4" fmla="*/ 1666875 h 1669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5834" h="1669732">
                        <a:moveTo>
                          <a:pt x="0" y="1666875"/>
                        </a:moveTo>
                        <a:lnTo>
                          <a:pt x="962025" y="0"/>
                        </a:lnTo>
                        <a:cubicBezTo>
                          <a:pt x="963930" y="0"/>
                          <a:pt x="964882" y="0"/>
                          <a:pt x="965835" y="0"/>
                        </a:cubicBezTo>
                        <a:lnTo>
                          <a:pt x="1905" y="1669732"/>
                        </a:lnTo>
                        <a:cubicBezTo>
                          <a:pt x="952" y="1668780"/>
                          <a:pt x="0" y="1667828"/>
                          <a:pt x="0" y="1666875"/>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Forma libre: forma 1837">
                    <a:extLst>
                      <a:ext uri="{FF2B5EF4-FFF2-40B4-BE49-F238E27FC236}">
                        <a16:creationId xmlns:a16="http://schemas.microsoft.com/office/drawing/2014/main" id="{3A35BA45-0831-9162-CEF2-B5C5E4B2EF5A}"/>
                      </a:ext>
                    </a:extLst>
                  </p:cNvPr>
                  <p:cNvSpPr/>
                  <p:nvPr/>
                </p:nvSpPr>
                <p:spPr>
                  <a:xfrm>
                    <a:off x="9930869" y="4477624"/>
                    <a:ext cx="968692" cy="1673542"/>
                  </a:xfrm>
                  <a:custGeom>
                    <a:avLst/>
                    <a:gdLst>
                      <a:gd name="connsiteX0" fmla="*/ 0 w 968692"/>
                      <a:gd name="connsiteY0" fmla="*/ 1669732 h 1673542"/>
                      <a:gd name="connsiteX1" fmla="*/ 963930 w 968692"/>
                      <a:gd name="connsiteY1" fmla="*/ 0 h 1673542"/>
                      <a:gd name="connsiteX2" fmla="*/ 968693 w 968692"/>
                      <a:gd name="connsiteY2" fmla="*/ 0 h 1673542"/>
                      <a:gd name="connsiteX3" fmla="*/ 1905 w 968692"/>
                      <a:gd name="connsiteY3" fmla="*/ 1673543 h 1673542"/>
                      <a:gd name="connsiteX4" fmla="*/ 0 w 968692"/>
                      <a:gd name="connsiteY4" fmla="*/ 1669732 h 1673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692" h="1673542">
                        <a:moveTo>
                          <a:pt x="0" y="1669732"/>
                        </a:moveTo>
                        <a:lnTo>
                          <a:pt x="963930" y="0"/>
                        </a:lnTo>
                        <a:cubicBezTo>
                          <a:pt x="965835" y="0"/>
                          <a:pt x="966788" y="0"/>
                          <a:pt x="968693" y="0"/>
                        </a:cubicBezTo>
                        <a:lnTo>
                          <a:pt x="1905" y="1673543"/>
                        </a:lnTo>
                        <a:cubicBezTo>
                          <a:pt x="953" y="1672590"/>
                          <a:pt x="953" y="1671638"/>
                          <a:pt x="0" y="1669732"/>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Forma libre: forma 1838">
                    <a:extLst>
                      <a:ext uri="{FF2B5EF4-FFF2-40B4-BE49-F238E27FC236}">
                        <a16:creationId xmlns:a16="http://schemas.microsoft.com/office/drawing/2014/main" id="{E7FC6AEF-E91C-6591-D741-D30298B22A79}"/>
                      </a:ext>
                    </a:extLst>
                  </p:cNvPr>
                  <p:cNvSpPr/>
                  <p:nvPr/>
                </p:nvSpPr>
                <p:spPr>
                  <a:xfrm>
                    <a:off x="9932775" y="4477624"/>
                    <a:ext cx="971550" cy="1677352"/>
                  </a:xfrm>
                  <a:custGeom>
                    <a:avLst/>
                    <a:gdLst>
                      <a:gd name="connsiteX0" fmla="*/ 0 w 971550"/>
                      <a:gd name="connsiteY0" fmla="*/ 1673543 h 1677352"/>
                      <a:gd name="connsiteX1" fmla="*/ 966788 w 971550"/>
                      <a:gd name="connsiteY1" fmla="*/ 0 h 1677352"/>
                      <a:gd name="connsiteX2" fmla="*/ 971550 w 971550"/>
                      <a:gd name="connsiteY2" fmla="*/ 0 h 1677352"/>
                      <a:gd name="connsiteX3" fmla="*/ 1905 w 971550"/>
                      <a:gd name="connsiteY3" fmla="*/ 1677353 h 1677352"/>
                      <a:gd name="connsiteX4" fmla="*/ 0 w 971550"/>
                      <a:gd name="connsiteY4" fmla="*/ 1673543 h 16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50" h="1677352">
                        <a:moveTo>
                          <a:pt x="0" y="1673543"/>
                        </a:moveTo>
                        <a:lnTo>
                          <a:pt x="966788" y="0"/>
                        </a:lnTo>
                        <a:cubicBezTo>
                          <a:pt x="968692" y="0"/>
                          <a:pt x="969645" y="0"/>
                          <a:pt x="971550" y="0"/>
                        </a:cubicBezTo>
                        <a:lnTo>
                          <a:pt x="1905" y="1677353"/>
                        </a:lnTo>
                        <a:cubicBezTo>
                          <a:pt x="1905" y="1676400"/>
                          <a:pt x="953" y="1675448"/>
                          <a:pt x="0" y="1673543"/>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Forma libre: forma 1839">
                    <a:extLst>
                      <a:ext uri="{FF2B5EF4-FFF2-40B4-BE49-F238E27FC236}">
                        <a16:creationId xmlns:a16="http://schemas.microsoft.com/office/drawing/2014/main" id="{2AA26121-1D5E-57E2-AA7F-8B387DD253A9}"/>
                      </a:ext>
                    </a:extLst>
                  </p:cNvPr>
                  <p:cNvSpPr/>
                  <p:nvPr/>
                </p:nvSpPr>
                <p:spPr>
                  <a:xfrm>
                    <a:off x="9934679" y="4477624"/>
                    <a:ext cx="973455" cy="1682115"/>
                  </a:xfrm>
                  <a:custGeom>
                    <a:avLst/>
                    <a:gdLst>
                      <a:gd name="connsiteX0" fmla="*/ 0 w 973455"/>
                      <a:gd name="connsiteY0" fmla="*/ 1677353 h 1682115"/>
                      <a:gd name="connsiteX1" fmla="*/ 968693 w 973455"/>
                      <a:gd name="connsiteY1" fmla="*/ 0 h 1682115"/>
                      <a:gd name="connsiteX2" fmla="*/ 973455 w 973455"/>
                      <a:gd name="connsiteY2" fmla="*/ 0 h 1682115"/>
                      <a:gd name="connsiteX3" fmla="*/ 2858 w 973455"/>
                      <a:gd name="connsiteY3" fmla="*/ 1682115 h 1682115"/>
                      <a:gd name="connsiteX4" fmla="*/ 0 w 973455"/>
                      <a:gd name="connsiteY4" fmla="*/ 1677353 h 1682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455" h="1682115">
                        <a:moveTo>
                          <a:pt x="0" y="1677353"/>
                        </a:moveTo>
                        <a:lnTo>
                          <a:pt x="968693" y="0"/>
                        </a:lnTo>
                        <a:cubicBezTo>
                          <a:pt x="970598" y="0"/>
                          <a:pt x="971550" y="0"/>
                          <a:pt x="973455" y="0"/>
                        </a:cubicBezTo>
                        <a:lnTo>
                          <a:pt x="2858" y="1682115"/>
                        </a:lnTo>
                        <a:cubicBezTo>
                          <a:pt x="1905" y="1680210"/>
                          <a:pt x="953" y="1679257"/>
                          <a:pt x="0" y="1677353"/>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Forma libre: forma 1840">
                    <a:extLst>
                      <a:ext uri="{FF2B5EF4-FFF2-40B4-BE49-F238E27FC236}">
                        <a16:creationId xmlns:a16="http://schemas.microsoft.com/office/drawing/2014/main" id="{74A38E45-7C2C-7CA2-1389-7AF53CBEAFFD}"/>
                      </a:ext>
                    </a:extLst>
                  </p:cNvPr>
                  <p:cNvSpPr/>
                  <p:nvPr/>
                </p:nvSpPr>
                <p:spPr>
                  <a:xfrm>
                    <a:off x="9937537" y="4477624"/>
                    <a:ext cx="975359" cy="1685925"/>
                  </a:xfrm>
                  <a:custGeom>
                    <a:avLst/>
                    <a:gdLst>
                      <a:gd name="connsiteX0" fmla="*/ 0 w 975359"/>
                      <a:gd name="connsiteY0" fmla="*/ 1682115 h 1685925"/>
                      <a:gd name="connsiteX1" fmla="*/ 970597 w 975359"/>
                      <a:gd name="connsiteY1" fmla="*/ 0 h 1685925"/>
                      <a:gd name="connsiteX2" fmla="*/ 975360 w 975359"/>
                      <a:gd name="connsiteY2" fmla="*/ 0 h 1685925"/>
                      <a:gd name="connsiteX3" fmla="*/ 1905 w 975359"/>
                      <a:gd name="connsiteY3" fmla="*/ 1685925 h 1685925"/>
                      <a:gd name="connsiteX4" fmla="*/ 0 w 975359"/>
                      <a:gd name="connsiteY4" fmla="*/ 1682115 h 168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359" h="1685925">
                        <a:moveTo>
                          <a:pt x="0" y="1682115"/>
                        </a:moveTo>
                        <a:lnTo>
                          <a:pt x="970597" y="0"/>
                        </a:lnTo>
                        <a:cubicBezTo>
                          <a:pt x="972503" y="0"/>
                          <a:pt x="973455" y="0"/>
                          <a:pt x="975360" y="0"/>
                        </a:cubicBezTo>
                        <a:lnTo>
                          <a:pt x="1905" y="1685925"/>
                        </a:lnTo>
                        <a:cubicBezTo>
                          <a:pt x="1905" y="1684020"/>
                          <a:pt x="953" y="1683068"/>
                          <a:pt x="0" y="1682115"/>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Forma libre: forma 1841">
                    <a:extLst>
                      <a:ext uri="{FF2B5EF4-FFF2-40B4-BE49-F238E27FC236}">
                        <a16:creationId xmlns:a16="http://schemas.microsoft.com/office/drawing/2014/main" id="{D341F3B3-D572-DDAA-191B-135180AC8D75}"/>
                      </a:ext>
                    </a:extLst>
                  </p:cNvPr>
                  <p:cNvSpPr/>
                  <p:nvPr/>
                </p:nvSpPr>
                <p:spPr>
                  <a:xfrm>
                    <a:off x="9939442" y="4477624"/>
                    <a:ext cx="978217" cy="1689734"/>
                  </a:xfrm>
                  <a:custGeom>
                    <a:avLst/>
                    <a:gdLst>
                      <a:gd name="connsiteX0" fmla="*/ 0 w 978217"/>
                      <a:gd name="connsiteY0" fmla="*/ 1685925 h 1689734"/>
                      <a:gd name="connsiteX1" fmla="*/ 973455 w 978217"/>
                      <a:gd name="connsiteY1" fmla="*/ 0 h 1689734"/>
                      <a:gd name="connsiteX2" fmla="*/ 978218 w 978217"/>
                      <a:gd name="connsiteY2" fmla="*/ 0 h 1689734"/>
                      <a:gd name="connsiteX3" fmla="*/ 2858 w 978217"/>
                      <a:gd name="connsiteY3" fmla="*/ 1689735 h 1689734"/>
                      <a:gd name="connsiteX4" fmla="*/ 0 w 978217"/>
                      <a:gd name="connsiteY4" fmla="*/ 1685925 h 168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217" h="1689734">
                        <a:moveTo>
                          <a:pt x="0" y="1685925"/>
                        </a:moveTo>
                        <a:lnTo>
                          <a:pt x="973455" y="0"/>
                        </a:lnTo>
                        <a:cubicBezTo>
                          <a:pt x="975360" y="0"/>
                          <a:pt x="977265" y="0"/>
                          <a:pt x="978218" y="0"/>
                        </a:cubicBezTo>
                        <a:lnTo>
                          <a:pt x="2858" y="1689735"/>
                        </a:lnTo>
                        <a:cubicBezTo>
                          <a:pt x="1905" y="1688782"/>
                          <a:pt x="953" y="1686878"/>
                          <a:pt x="0" y="1685925"/>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orma libre: forma 1842">
                    <a:extLst>
                      <a:ext uri="{FF2B5EF4-FFF2-40B4-BE49-F238E27FC236}">
                        <a16:creationId xmlns:a16="http://schemas.microsoft.com/office/drawing/2014/main" id="{9798C669-A488-3CBD-1AED-C32F30B67DEF}"/>
                      </a:ext>
                    </a:extLst>
                  </p:cNvPr>
                  <p:cNvSpPr/>
                  <p:nvPr/>
                </p:nvSpPr>
                <p:spPr>
                  <a:xfrm>
                    <a:off x="9942300" y="4477624"/>
                    <a:ext cx="980122" cy="1694497"/>
                  </a:xfrm>
                  <a:custGeom>
                    <a:avLst/>
                    <a:gdLst>
                      <a:gd name="connsiteX0" fmla="*/ 0 w 980122"/>
                      <a:gd name="connsiteY0" fmla="*/ 1689735 h 1694497"/>
                      <a:gd name="connsiteX1" fmla="*/ 975360 w 980122"/>
                      <a:gd name="connsiteY1" fmla="*/ 0 h 1694497"/>
                      <a:gd name="connsiteX2" fmla="*/ 980122 w 980122"/>
                      <a:gd name="connsiteY2" fmla="*/ 0 h 1694497"/>
                      <a:gd name="connsiteX3" fmla="*/ 2857 w 980122"/>
                      <a:gd name="connsiteY3" fmla="*/ 1694498 h 1694497"/>
                      <a:gd name="connsiteX4" fmla="*/ 0 w 980122"/>
                      <a:gd name="connsiteY4" fmla="*/ 1689735 h 1694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122" h="1694497">
                        <a:moveTo>
                          <a:pt x="0" y="1689735"/>
                        </a:moveTo>
                        <a:lnTo>
                          <a:pt x="975360" y="0"/>
                        </a:lnTo>
                        <a:cubicBezTo>
                          <a:pt x="977265" y="0"/>
                          <a:pt x="979170" y="0"/>
                          <a:pt x="980122" y="0"/>
                        </a:cubicBezTo>
                        <a:lnTo>
                          <a:pt x="2857" y="1694498"/>
                        </a:lnTo>
                        <a:cubicBezTo>
                          <a:pt x="1905" y="1693545"/>
                          <a:pt x="953" y="1691640"/>
                          <a:pt x="0" y="1689735"/>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Forma libre: forma 1843">
                    <a:extLst>
                      <a:ext uri="{FF2B5EF4-FFF2-40B4-BE49-F238E27FC236}">
                        <a16:creationId xmlns:a16="http://schemas.microsoft.com/office/drawing/2014/main" id="{A628B133-5A3A-A88E-ABDB-ACDFD5EE59B0}"/>
                      </a:ext>
                    </a:extLst>
                  </p:cNvPr>
                  <p:cNvSpPr/>
                  <p:nvPr/>
                </p:nvSpPr>
                <p:spPr>
                  <a:xfrm>
                    <a:off x="9945157" y="4477624"/>
                    <a:ext cx="983932" cy="1699259"/>
                  </a:xfrm>
                  <a:custGeom>
                    <a:avLst/>
                    <a:gdLst>
                      <a:gd name="connsiteX0" fmla="*/ 0 w 983932"/>
                      <a:gd name="connsiteY0" fmla="*/ 1694498 h 1699259"/>
                      <a:gd name="connsiteX1" fmla="*/ 978218 w 983932"/>
                      <a:gd name="connsiteY1" fmla="*/ 0 h 1699259"/>
                      <a:gd name="connsiteX2" fmla="*/ 983933 w 983932"/>
                      <a:gd name="connsiteY2" fmla="*/ 0 h 1699259"/>
                      <a:gd name="connsiteX3" fmla="*/ 2858 w 983932"/>
                      <a:gd name="connsiteY3" fmla="*/ 1699260 h 1699259"/>
                      <a:gd name="connsiteX4" fmla="*/ 0 w 983932"/>
                      <a:gd name="connsiteY4" fmla="*/ 1694498 h 1699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932" h="1699259">
                        <a:moveTo>
                          <a:pt x="0" y="1694498"/>
                        </a:moveTo>
                        <a:lnTo>
                          <a:pt x="978218" y="0"/>
                        </a:lnTo>
                        <a:cubicBezTo>
                          <a:pt x="980122" y="0"/>
                          <a:pt x="982028" y="0"/>
                          <a:pt x="983933" y="0"/>
                        </a:cubicBezTo>
                        <a:lnTo>
                          <a:pt x="2858" y="1699260"/>
                        </a:lnTo>
                        <a:cubicBezTo>
                          <a:pt x="1905" y="1697355"/>
                          <a:pt x="953" y="1696403"/>
                          <a:pt x="0" y="1694498"/>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Forma libre: forma 1844">
                    <a:extLst>
                      <a:ext uri="{FF2B5EF4-FFF2-40B4-BE49-F238E27FC236}">
                        <a16:creationId xmlns:a16="http://schemas.microsoft.com/office/drawing/2014/main" id="{7AA9198D-1791-CF7A-DE0F-D720952D975A}"/>
                      </a:ext>
                    </a:extLst>
                  </p:cNvPr>
                  <p:cNvSpPr/>
                  <p:nvPr/>
                </p:nvSpPr>
                <p:spPr>
                  <a:xfrm>
                    <a:off x="9948015" y="4477624"/>
                    <a:ext cx="986789" cy="1704022"/>
                  </a:xfrm>
                  <a:custGeom>
                    <a:avLst/>
                    <a:gdLst>
                      <a:gd name="connsiteX0" fmla="*/ 0 w 986789"/>
                      <a:gd name="connsiteY0" fmla="*/ 1699260 h 1704022"/>
                      <a:gd name="connsiteX1" fmla="*/ 981075 w 986789"/>
                      <a:gd name="connsiteY1" fmla="*/ 0 h 1704022"/>
                      <a:gd name="connsiteX2" fmla="*/ 986790 w 986789"/>
                      <a:gd name="connsiteY2" fmla="*/ 0 h 1704022"/>
                      <a:gd name="connsiteX3" fmla="*/ 2857 w 986789"/>
                      <a:gd name="connsiteY3" fmla="*/ 1704023 h 1704022"/>
                      <a:gd name="connsiteX4" fmla="*/ 0 w 986789"/>
                      <a:gd name="connsiteY4" fmla="*/ 1699260 h 1704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6789" h="1704022">
                        <a:moveTo>
                          <a:pt x="0" y="1699260"/>
                        </a:moveTo>
                        <a:lnTo>
                          <a:pt x="981075" y="0"/>
                        </a:lnTo>
                        <a:cubicBezTo>
                          <a:pt x="982980" y="0"/>
                          <a:pt x="984885" y="0"/>
                          <a:pt x="986790" y="0"/>
                        </a:cubicBezTo>
                        <a:lnTo>
                          <a:pt x="2857" y="1704023"/>
                        </a:lnTo>
                        <a:cubicBezTo>
                          <a:pt x="1905" y="1703070"/>
                          <a:pt x="952" y="1701165"/>
                          <a:pt x="0" y="169926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orma libre: forma 1845">
                    <a:extLst>
                      <a:ext uri="{FF2B5EF4-FFF2-40B4-BE49-F238E27FC236}">
                        <a16:creationId xmlns:a16="http://schemas.microsoft.com/office/drawing/2014/main" id="{46A01370-76FE-2236-0A3C-7DB7C22870F6}"/>
                      </a:ext>
                    </a:extLst>
                  </p:cNvPr>
                  <p:cNvSpPr/>
                  <p:nvPr/>
                </p:nvSpPr>
                <p:spPr>
                  <a:xfrm>
                    <a:off x="9950872" y="4477624"/>
                    <a:ext cx="990600" cy="1709737"/>
                  </a:xfrm>
                  <a:custGeom>
                    <a:avLst/>
                    <a:gdLst>
                      <a:gd name="connsiteX0" fmla="*/ 0 w 990600"/>
                      <a:gd name="connsiteY0" fmla="*/ 1704023 h 1709737"/>
                      <a:gd name="connsiteX1" fmla="*/ 983932 w 990600"/>
                      <a:gd name="connsiteY1" fmla="*/ 0 h 1709737"/>
                      <a:gd name="connsiteX2" fmla="*/ 990600 w 990600"/>
                      <a:gd name="connsiteY2" fmla="*/ 0 h 1709737"/>
                      <a:gd name="connsiteX3" fmla="*/ 2857 w 990600"/>
                      <a:gd name="connsiteY3" fmla="*/ 1709738 h 1709737"/>
                      <a:gd name="connsiteX4" fmla="*/ 0 w 990600"/>
                      <a:gd name="connsiteY4" fmla="*/ 1704023 h 1709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0" h="1709737">
                        <a:moveTo>
                          <a:pt x="0" y="1704023"/>
                        </a:moveTo>
                        <a:lnTo>
                          <a:pt x="983932" y="0"/>
                        </a:lnTo>
                        <a:cubicBezTo>
                          <a:pt x="985838" y="0"/>
                          <a:pt x="987743" y="0"/>
                          <a:pt x="990600" y="0"/>
                        </a:cubicBezTo>
                        <a:lnTo>
                          <a:pt x="2857" y="1709738"/>
                        </a:lnTo>
                        <a:cubicBezTo>
                          <a:pt x="1905" y="1707832"/>
                          <a:pt x="953" y="1705928"/>
                          <a:pt x="0" y="1704023"/>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Forma libre: forma 1846">
                    <a:extLst>
                      <a:ext uri="{FF2B5EF4-FFF2-40B4-BE49-F238E27FC236}">
                        <a16:creationId xmlns:a16="http://schemas.microsoft.com/office/drawing/2014/main" id="{F60BAD66-DB9D-7E78-97C8-94E1A523C811}"/>
                      </a:ext>
                    </a:extLst>
                  </p:cNvPr>
                  <p:cNvSpPr/>
                  <p:nvPr/>
                </p:nvSpPr>
                <p:spPr>
                  <a:xfrm>
                    <a:off x="9953729" y="4477624"/>
                    <a:ext cx="993457" cy="1715452"/>
                  </a:xfrm>
                  <a:custGeom>
                    <a:avLst/>
                    <a:gdLst>
                      <a:gd name="connsiteX0" fmla="*/ 0 w 993457"/>
                      <a:gd name="connsiteY0" fmla="*/ 1709738 h 1715452"/>
                      <a:gd name="connsiteX1" fmla="*/ 986790 w 993457"/>
                      <a:gd name="connsiteY1" fmla="*/ 0 h 1715452"/>
                      <a:gd name="connsiteX2" fmla="*/ 993458 w 993457"/>
                      <a:gd name="connsiteY2" fmla="*/ 0 h 1715452"/>
                      <a:gd name="connsiteX3" fmla="*/ 2858 w 993457"/>
                      <a:gd name="connsiteY3" fmla="*/ 1715453 h 1715452"/>
                      <a:gd name="connsiteX4" fmla="*/ 0 w 993457"/>
                      <a:gd name="connsiteY4" fmla="*/ 1709738 h 1715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457" h="1715452">
                        <a:moveTo>
                          <a:pt x="0" y="1709738"/>
                        </a:moveTo>
                        <a:lnTo>
                          <a:pt x="986790" y="0"/>
                        </a:lnTo>
                        <a:cubicBezTo>
                          <a:pt x="988695" y="0"/>
                          <a:pt x="991553" y="0"/>
                          <a:pt x="993458" y="0"/>
                        </a:cubicBezTo>
                        <a:lnTo>
                          <a:pt x="2858" y="1715453"/>
                        </a:lnTo>
                        <a:cubicBezTo>
                          <a:pt x="1905" y="1713548"/>
                          <a:pt x="953" y="1711643"/>
                          <a:pt x="0" y="1709738"/>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Forma libre: forma 1847">
                    <a:extLst>
                      <a:ext uri="{FF2B5EF4-FFF2-40B4-BE49-F238E27FC236}">
                        <a16:creationId xmlns:a16="http://schemas.microsoft.com/office/drawing/2014/main" id="{9FD5B453-7422-2F29-0C10-DB8B733CDB40}"/>
                      </a:ext>
                    </a:extLst>
                  </p:cNvPr>
                  <p:cNvSpPr/>
                  <p:nvPr/>
                </p:nvSpPr>
                <p:spPr>
                  <a:xfrm>
                    <a:off x="9956587" y="4477624"/>
                    <a:ext cx="997267" cy="1722119"/>
                  </a:xfrm>
                  <a:custGeom>
                    <a:avLst/>
                    <a:gdLst>
                      <a:gd name="connsiteX0" fmla="*/ 0 w 997267"/>
                      <a:gd name="connsiteY0" fmla="*/ 1715453 h 1722119"/>
                      <a:gd name="connsiteX1" fmla="*/ 990600 w 997267"/>
                      <a:gd name="connsiteY1" fmla="*/ 0 h 1722119"/>
                      <a:gd name="connsiteX2" fmla="*/ 997267 w 997267"/>
                      <a:gd name="connsiteY2" fmla="*/ 0 h 1722119"/>
                      <a:gd name="connsiteX3" fmla="*/ 3810 w 997267"/>
                      <a:gd name="connsiteY3" fmla="*/ 1722120 h 1722119"/>
                      <a:gd name="connsiteX4" fmla="*/ 0 w 997267"/>
                      <a:gd name="connsiteY4" fmla="*/ 1715453 h 1722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267" h="1722119">
                        <a:moveTo>
                          <a:pt x="0" y="1715453"/>
                        </a:moveTo>
                        <a:lnTo>
                          <a:pt x="990600" y="0"/>
                        </a:lnTo>
                        <a:cubicBezTo>
                          <a:pt x="993457" y="0"/>
                          <a:pt x="995363" y="0"/>
                          <a:pt x="997267" y="0"/>
                        </a:cubicBezTo>
                        <a:lnTo>
                          <a:pt x="3810" y="1722120"/>
                        </a:lnTo>
                        <a:cubicBezTo>
                          <a:pt x="2857" y="1720215"/>
                          <a:pt x="1905" y="1718310"/>
                          <a:pt x="0" y="1715453"/>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orma libre: forma 1848">
                    <a:extLst>
                      <a:ext uri="{FF2B5EF4-FFF2-40B4-BE49-F238E27FC236}">
                        <a16:creationId xmlns:a16="http://schemas.microsoft.com/office/drawing/2014/main" id="{B4432151-47FD-26AF-B404-A10D5CB4DBBA}"/>
                      </a:ext>
                    </a:extLst>
                  </p:cNvPr>
                  <p:cNvSpPr/>
                  <p:nvPr/>
                </p:nvSpPr>
                <p:spPr>
                  <a:xfrm>
                    <a:off x="9960397" y="4477624"/>
                    <a:ext cx="1002030" cy="1727834"/>
                  </a:xfrm>
                  <a:custGeom>
                    <a:avLst/>
                    <a:gdLst>
                      <a:gd name="connsiteX0" fmla="*/ 0 w 1002030"/>
                      <a:gd name="connsiteY0" fmla="*/ 1722120 h 1727834"/>
                      <a:gd name="connsiteX1" fmla="*/ 994410 w 1002030"/>
                      <a:gd name="connsiteY1" fmla="*/ 0 h 1727834"/>
                      <a:gd name="connsiteX2" fmla="*/ 1002030 w 1002030"/>
                      <a:gd name="connsiteY2" fmla="*/ 0 h 1727834"/>
                      <a:gd name="connsiteX3" fmla="*/ 3810 w 1002030"/>
                      <a:gd name="connsiteY3" fmla="*/ 1727835 h 1727834"/>
                      <a:gd name="connsiteX4" fmla="*/ 0 w 1002030"/>
                      <a:gd name="connsiteY4" fmla="*/ 1722120 h 1727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030" h="1727834">
                        <a:moveTo>
                          <a:pt x="0" y="1722120"/>
                        </a:moveTo>
                        <a:lnTo>
                          <a:pt x="994410" y="0"/>
                        </a:lnTo>
                        <a:cubicBezTo>
                          <a:pt x="997268" y="0"/>
                          <a:pt x="1000125" y="0"/>
                          <a:pt x="1002030" y="0"/>
                        </a:cubicBezTo>
                        <a:lnTo>
                          <a:pt x="3810" y="1727835"/>
                        </a:lnTo>
                        <a:cubicBezTo>
                          <a:pt x="2857" y="1726882"/>
                          <a:pt x="1905" y="1724025"/>
                          <a:pt x="0" y="172212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Forma libre: forma 1849">
                    <a:extLst>
                      <a:ext uri="{FF2B5EF4-FFF2-40B4-BE49-F238E27FC236}">
                        <a16:creationId xmlns:a16="http://schemas.microsoft.com/office/drawing/2014/main" id="{458E662B-999F-A6A0-A13E-B03925CE7E5E}"/>
                      </a:ext>
                    </a:extLst>
                  </p:cNvPr>
                  <p:cNvSpPr/>
                  <p:nvPr/>
                </p:nvSpPr>
                <p:spPr>
                  <a:xfrm>
                    <a:off x="9964207" y="4477624"/>
                    <a:ext cx="1004887" cy="1733550"/>
                  </a:xfrm>
                  <a:custGeom>
                    <a:avLst/>
                    <a:gdLst>
                      <a:gd name="connsiteX0" fmla="*/ 0 w 1004887"/>
                      <a:gd name="connsiteY0" fmla="*/ 1727835 h 1733550"/>
                      <a:gd name="connsiteX1" fmla="*/ 998220 w 1004887"/>
                      <a:gd name="connsiteY1" fmla="*/ 0 h 1733550"/>
                      <a:gd name="connsiteX2" fmla="*/ 1004888 w 1004887"/>
                      <a:gd name="connsiteY2" fmla="*/ 0 h 1733550"/>
                      <a:gd name="connsiteX3" fmla="*/ 2858 w 1004887"/>
                      <a:gd name="connsiteY3" fmla="*/ 1733550 h 1733550"/>
                      <a:gd name="connsiteX4" fmla="*/ 0 w 1004887"/>
                      <a:gd name="connsiteY4" fmla="*/ 1727835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887" h="1733550">
                        <a:moveTo>
                          <a:pt x="0" y="1727835"/>
                        </a:moveTo>
                        <a:lnTo>
                          <a:pt x="998220" y="0"/>
                        </a:lnTo>
                        <a:cubicBezTo>
                          <a:pt x="1002030" y="0"/>
                          <a:pt x="1004888" y="0"/>
                          <a:pt x="1004888" y="0"/>
                        </a:cubicBezTo>
                        <a:lnTo>
                          <a:pt x="2858" y="1733550"/>
                        </a:lnTo>
                        <a:cubicBezTo>
                          <a:pt x="2858" y="1733550"/>
                          <a:pt x="1905" y="1731645"/>
                          <a:pt x="0" y="1727835"/>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62" name="Gráfico 436">
                <a:extLst>
                  <a:ext uri="{FF2B5EF4-FFF2-40B4-BE49-F238E27FC236}">
                    <a16:creationId xmlns:a16="http://schemas.microsoft.com/office/drawing/2014/main" id="{D5C46032-85F4-65E6-536C-DC8459ACDFE4}"/>
                  </a:ext>
                </a:extLst>
              </p:cNvPr>
              <p:cNvGrpSpPr/>
              <p:nvPr/>
            </p:nvGrpSpPr>
            <p:grpSpPr>
              <a:xfrm>
                <a:off x="6964785" y="4477624"/>
                <a:ext cx="1066800" cy="1733550"/>
                <a:chOff x="6964785" y="4477624"/>
                <a:chExt cx="1066800" cy="1733550"/>
              </a:xfrm>
              <a:grpFill/>
            </p:grpSpPr>
            <p:sp>
              <p:nvSpPr>
                <p:cNvPr id="344" name="Forma libre: forma 1800">
                  <a:extLst>
                    <a:ext uri="{FF2B5EF4-FFF2-40B4-BE49-F238E27FC236}">
                      <a16:creationId xmlns:a16="http://schemas.microsoft.com/office/drawing/2014/main" id="{FB888A26-FEBA-09EA-3BE5-108D7954AC50}"/>
                    </a:ext>
                  </a:extLst>
                </p:cNvPr>
                <p:cNvSpPr/>
                <p:nvPr/>
              </p:nvSpPr>
              <p:spPr>
                <a:xfrm>
                  <a:off x="6964785" y="4477624"/>
                  <a:ext cx="1066800" cy="1733550"/>
                </a:xfrm>
                <a:custGeom>
                  <a:avLst/>
                  <a:gdLst>
                    <a:gd name="connsiteX0" fmla="*/ 1066800 w 1066800"/>
                    <a:gd name="connsiteY0" fmla="*/ 1619250 h 1733550"/>
                    <a:gd name="connsiteX1" fmla="*/ 1001078 w 1066800"/>
                    <a:gd name="connsiteY1" fmla="*/ 1733550 h 1733550"/>
                    <a:gd name="connsiteX2" fmla="*/ 0 w 1066800"/>
                    <a:gd name="connsiteY2" fmla="*/ 0 h 1733550"/>
                    <a:gd name="connsiteX3" fmla="*/ 132398 w 1066800"/>
                    <a:gd name="connsiteY3" fmla="*/ 0 h 1733550"/>
                    <a:gd name="connsiteX4" fmla="*/ 1066800 w 1066800"/>
                    <a:gd name="connsiteY4" fmla="*/ 161925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00" h="1733550">
                      <a:moveTo>
                        <a:pt x="1066800" y="1619250"/>
                      </a:moveTo>
                      <a:cubicBezTo>
                        <a:pt x="1030605" y="1682115"/>
                        <a:pt x="1001078" y="1733550"/>
                        <a:pt x="1001078" y="1733550"/>
                      </a:cubicBezTo>
                      <a:lnTo>
                        <a:pt x="0" y="0"/>
                      </a:lnTo>
                      <a:cubicBezTo>
                        <a:pt x="0" y="0"/>
                        <a:pt x="59055" y="0"/>
                        <a:pt x="132398" y="0"/>
                      </a:cubicBezTo>
                      <a:cubicBezTo>
                        <a:pt x="132398" y="0"/>
                        <a:pt x="1066800" y="1619250"/>
                        <a:pt x="1066800" y="1619250"/>
                      </a:cubicBezTo>
                      <a:close/>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45" name="Gráfico 436">
                  <a:extLst>
                    <a:ext uri="{FF2B5EF4-FFF2-40B4-BE49-F238E27FC236}">
                      <a16:creationId xmlns:a16="http://schemas.microsoft.com/office/drawing/2014/main" id="{C0ED1CDB-A021-34F6-EC7C-EB1323223851}"/>
                    </a:ext>
                  </a:extLst>
                </p:cNvPr>
                <p:cNvGrpSpPr/>
                <p:nvPr/>
              </p:nvGrpSpPr>
              <p:grpSpPr>
                <a:xfrm>
                  <a:off x="6964785" y="4477624"/>
                  <a:ext cx="1066800" cy="1733550"/>
                  <a:chOff x="6964785" y="4477624"/>
                  <a:chExt cx="1066800" cy="1733550"/>
                </a:xfrm>
                <a:grpFill/>
              </p:grpSpPr>
              <p:sp>
                <p:nvSpPr>
                  <p:cNvPr id="346" name="Forma libre: forma 1802">
                    <a:extLst>
                      <a:ext uri="{FF2B5EF4-FFF2-40B4-BE49-F238E27FC236}">
                        <a16:creationId xmlns:a16="http://schemas.microsoft.com/office/drawing/2014/main" id="{2175BCBE-8FFB-EA70-B26E-5794D044CF8C}"/>
                      </a:ext>
                    </a:extLst>
                  </p:cNvPr>
                  <p:cNvSpPr/>
                  <p:nvPr/>
                </p:nvSpPr>
                <p:spPr>
                  <a:xfrm>
                    <a:off x="7096468" y="4477624"/>
                    <a:ext cx="935116" cy="1620202"/>
                  </a:xfrm>
                  <a:custGeom>
                    <a:avLst/>
                    <a:gdLst>
                      <a:gd name="connsiteX0" fmla="*/ 714 w 935116"/>
                      <a:gd name="connsiteY0" fmla="*/ 0 h 1620202"/>
                      <a:gd name="connsiteX1" fmla="*/ 935117 w 935116"/>
                      <a:gd name="connsiteY1" fmla="*/ 1619250 h 1620202"/>
                      <a:gd name="connsiteX2" fmla="*/ 935117 w 935116"/>
                      <a:gd name="connsiteY2" fmla="*/ 1620203 h 1620202"/>
                      <a:gd name="connsiteX3" fmla="*/ 714 w 935116"/>
                      <a:gd name="connsiteY3" fmla="*/ 0 h 1620202"/>
                      <a:gd name="connsiteX4" fmla="*/ 714 w 935116"/>
                      <a:gd name="connsiteY4" fmla="*/ 0 h 1620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116" h="1620202">
                        <a:moveTo>
                          <a:pt x="714" y="0"/>
                        </a:moveTo>
                        <a:lnTo>
                          <a:pt x="935117" y="1619250"/>
                        </a:lnTo>
                        <a:cubicBezTo>
                          <a:pt x="935117" y="1619250"/>
                          <a:pt x="935117" y="1620203"/>
                          <a:pt x="935117" y="1620203"/>
                        </a:cubicBezTo>
                        <a:lnTo>
                          <a:pt x="714" y="0"/>
                        </a:lnTo>
                        <a:cubicBezTo>
                          <a:pt x="-238" y="0"/>
                          <a:pt x="-238" y="0"/>
                          <a:pt x="714"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orma libre: forma 1803">
                    <a:extLst>
                      <a:ext uri="{FF2B5EF4-FFF2-40B4-BE49-F238E27FC236}">
                        <a16:creationId xmlns:a16="http://schemas.microsoft.com/office/drawing/2014/main" id="{34131239-68F2-15D2-9810-DF481C02D56F}"/>
                      </a:ext>
                    </a:extLst>
                  </p:cNvPr>
                  <p:cNvSpPr/>
                  <p:nvPr/>
                </p:nvSpPr>
                <p:spPr>
                  <a:xfrm>
                    <a:off x="7091467" y="4477624"/>
                    <a:ext cx="940117" cy="1624012"/>
                  </a:xfrm>
                  <a:custGeom>
                    <a:avLst/>
                    <a:gdLst>
                      <a:gd name="connsiteX0" fmla="*/ 4763 w 940117"/>
                      <a:gd name="connsiteY0" fmla="*/ 0 h 1624012"/>
                      <a:gd name="connsiteX1" fmla="*/ 940118 w 940117"/>
                      <a:gd name="connsiteY1" fmla="*/ 1620203 h 1624012"/>
                      <a:gd name="connsiteX2" fmla="*/ 938213 w 940117"/>
                      <a:gd name="connsiteY2" fmla="*/ 1624013 h 1624012"/>
                      <a:gd name="connsiteX3" fmla="*/ 0 w 940117"/>
                      <a:gd name="connsiteY3" fmla="*/ 0 h 1624012"/>
                      <a:gd name="connsiteX4" fmla="*/ 4763 w 940117"/>
                      <a:gd name="connsiteY4" fmla="*/ 0 h 162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0117" h="1624012">
                        <a:moveTo>
                          <a:pt x="4763" y="0"/>
                        </a:moveTo>
                        <a:lnTo>
                          <a:pt x="940118" y="1620203"/>
                        </a:lnTo>
                        <a:cubicBezTo>
                          <a:pt x="939165" y="1621155"/>
                          <a:pt x="939165" y="1623060"/>
                          <a:pt x="938213" y="1624013"/>
                        </a:cubicBezTo>
                        <a:lnTo>
                          <a:pt x="0" y="0"/>
                        </a:lnTo>
                        <a:cubicBezTo>
                          <a:pt x="1905" y="0"/>
                          <a:pt x="2858" y="0"/>
                          <a:pt x="4763"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orma libre: forma 1804">
                    <a:extLst>
                      <a:ext uri="{FF2B5EF4-FFF2-40B4-BE49-F238E27FC236}">
                        <a16:creationId xmlns:a16="http://schemas.microsoft.com/office/drawing/2014/main" id="{EE108B3B-2483-9588-20F9-97A624811FA5}"/>
                      </a:ext>
                    </a:extLst>
                  </p:cNvPr>
                  <p:cNvSpPr/>
                  <p:nvPr/>
                </p:nvSpPr>
                <p:spPr>
                  <a:xfrm>
                    <a:off x="7087657" y="4477624"/>
                    <a:ext cx="941069" cy="1627822"/>
                  </a:xfrm>
                  <a:custGeom>
                    <a:avLst/>
                    <a:gdLst>
                      <a:gd name="connsiteX0" fmla="*/ 3810 w 941069"/>
                      <a:gd name="connsiteY0" fmla="*/ 0 h 1627822"/>
                      <a:gd name="connsiteX1" fmla="*/ 941070 w 941069"/>
                      <a:gd name="connsiteY1" fmla="*/ 1624013 h 1627822"/>
                      <a:gd name="connsiteX2" fmla="*/ 939165 w 941069"/>
                      <a:gd name="connsiteY2" fmla="*/ 1627823 h 1627822"/>
                      <a:gd name="connsiteX3" fmla="*/ 0 w 941069"/>
                      <a:gd name="connsiteY3" fmla="*/ 0 h 1627822"/>
                      <a:gd name="connsiteX4" fmla="*/ 3810 w 941069"/>
                      <a:gd name="connsiteY4" fmla="*/ 0 h 1627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069" h="1627822">
                        <a:moveTo>
                          <a:pt x="3810" y="0"/>
                        </a:moveTo>
                        <a:lnTo>
                          <a:pt x="941070" y="1624013"/>
                        </a:lnTo>
                        <a:cubicBezTo>
                          <a:pt x="940118" y="1624965"/>
                          <a:pt x="940118" y="1626870"/>
                          <a:pt x="939165" y="1627823"/>
                        </a:cubicBezTo>
                        <a:lnTo>
                          <a:pt x="0" y="0"/>
                        </a:lnTo>
                        <a:cubicBezTo>
                          <a:pt x="953" y="0"/>
                          <a:pt x="2858" y="0"/>
                          <a:pt x="3810"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orma libre: forma 1805">
                    <a:extLst>
                      <a:ext uri="{FF2B5EF4-FFF2-40B4-BE49-F238E27FC236}">
                        <a16:creationId xmlns:a16="http://schemas.microsoft.com/office/drawing/2014/main" id="{F4023AE4-63BC-D6DE-140E-B356594D3F15}"/>
                      </a:ext>
                    </a:extLst>
                  </p:cNvPr>
                  <p:cNvSpPr/>
                  <p:nvPr/>
                </p:nvSpPr>
                <p:spPr>
                  <a:xfrm>
                    <a:off x="7083847" y="4477624"/>
                    <a:ext cx="942975" cy="1630680"/>
                  </a:xfrm>
                  <a:custGeom>
                    <a:avLst/>
                    <a:gdLst>
                      <a:gd name="connsiteX0" fmla="*/ 3810 w 942975"/>
                      <a:gd name="connsiteY0" fmla="*/ 0 h 1630680"/>
                      <a:gd name="connsiteX1" fmla="*/ 942975 w 942975"/>
                      <a:gd name="connsiteY1" fmla="*/ 1627823 h 1630680"/>
                      <a:gd name="connsiteX2" fmla="*/ 941070 w 942975"/>
                      <a:gd name="connsiteY2" fmla="*/ 1630680 h 1630680"/>
                      <a:gd name="connsiteX3" fmla="*/ 0 w 942975"/>
                      <a:gd name="connsiteY3" fmla="*/ 0 h 1630680"/>
                      <a:gd name="connsiteX4" fmla="*/ 3810 w 942975"/>
                      <a:gd name="connsiteY4" fmla="*/ 0 h 1630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975" h="1630680">
                        <a:moveTo>
                          <a:pt x="3810" y="0"/>
                        </a:moveTo>
                        <a:lnTo>
                          <a:pt x="942975" y="1627823"/>
                        </a:lnTo>
                        <a:cubicBezTo>
                          <a:pt x="942023" y="1628775"/>
                          <a:pt x="942023" y="1629728"/>
                          <a:pt x="941070" y="1630680"/>
                        </a:cubicBezTo>
                        <a:lnTo>
                          <a:pt x="0" y="0"/>
                        </a:lnTo>
                        <a:cubicBezTo>
                          <a:pt x="953" y="0"/>
                          <a:pt x="1905" y="0"/>
                          <a:pt x="3810"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orma libre: forma 1806">
                    <a:extLst>
                      <a:ext uri="{FF2B5EF4-FFF2-40B4-BE49-F238E27FC236}">
                        <a16:creationId xmlns:a16="http://schemas.microsoft.com/office/drawing/2014/main" id="{11EF2DCD-0713-D1A9-2B0E-8F7F5567111B}"/>
                      </a:ext>
                    </a:extLst>
                  </p:cNvPr>
                  <p:cNvSpPr/>
                  <p:nvPr/>
                </p:nvSpPr>
                <p:spPr>
                  <a:xfrm>
                    <a:off x="7080037" y="4477624"/>
                    <a:ext cx="944880" cy="1633537"/>
                  </a:xfrm>
                  <a:custGeom>
                    <a:avLst/>
                    <a:gdLst>
                      <a:gd name="connsiteX0" fmla="*/ 3810 w 944880"/>
                      <a:gd name="connsiteY0" fmla="*/ 0 h 1633537"/>
                      <a:gd name="connsiteX1" fmla="*/ 944880 w 944880"/>
                      <a:gd name="connsiteY1" fmla="*/ 1630680 h 1633537"/>
                      <a:gd name="connsiteX2" fmla="*/ 942975 w 944880"/>
                      <a:gd name="connsiteY2" fmla="*/ 1633538 h 1633537"/>
                      <a:gd name="connsiteX3" fmla="*/ 0 w 944880"/>
                      <a:gd name="connsiteY3" fmla="*/ 0 h 1633537"/>
                      <a:gd name="connsiteX4" fmla="*/ 3810 w 944880"/>
                      <a:gd name="connsiteY4" fmla="*/ 0 h 1633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880" h="1633537">
                        <a:moveTo>
                          <a:pt x="3810" y="0"/>
                        </a:moveTo>
                        <a:lnTo>
                          <a:pt x="944880" y="1630680"/>
                        </a:lnTo>
                        <a:cubicBezTo>
                          <a:pt x="943927" y="1631632"/>
                          <a:pt x="943927" y="1632585"/>
                          <a:pt x="942975" y="1633538"/>
                        </a:cubicBezTo>
                        <a:lnTo>
                          <a:pt x="0" y="0"/>
                        </a:lnTo>
                        <a:cubicBezTo>
                          <a:pt x="952" y="0"/>
                          <a:pt x="2857" y="0"/>
                          <a:pt x="3810"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orma libre: forma 1807">
                    <a:extLst>
                      <a:ext uri="{FF2B5EF4-FFF2-40B4-BE49-F238E27FC236}">
                        <a16:creationId xmlns:a16="http://schemas.microsoft.com/office/drawing/2014/main" id="{3C606A3A-6E4E-4DE2-3A1B-078E1B04B34B}"/>
                      </a:ext>
                    </a:extLst>
                  </p:cNvPr>
                  <p:cNvSpPr/>
                  <p:nvPr/>
                </p:nvSpPr>
                <p:spPr>
                  <a:xfrm>
                    <a:off x="7077180" y="4477624"/>
                    <a:ext cx="945832" cy="1636394"/>
                  </a:xfrm>
                  <a:custGeom>
                    <a:avLst/>
                    <a:gdLst>
                      <a:gd name="connsiteX0" fmla="*/ 2858 w 945832"/>
                      <a:gd name="connsiteY0" fmla="*/ 0 h 1636394"/>
                      <a:gd name="connsiteX1" fmla="*/ 945833 w 945832"/>
                      <a:gd name="connsiteY1" fmla="*/ 1633538 h 1636394"/>
                      <a:gd name="connsiteX2" fmla="*/ 943928 w 945832"/>
                      <a:gd name="connsiteY2" fmla="*/ 1636395 h 1636394"/>
                      <a:gd name="connsiteX3" fmla="*/ 0 w 945832"/>
                      <a:gd name="connsiteY3" fmla="*/ 0 h 1636394"/>
                      <a:gd name="connsiteX4" fmla="*/ 2858 w 945832"/>
                      <a:gd name="connsiteY4" fmla="*/ 0 h 1636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832" h="1636394">
                        <a:moveTo>
                          <a:pt x="2858" y="0"/>
                        </a:moveTo>
                        <a:lnTo>
                          <a:pt x="945833" y="1633538"/>
                        </a:lnTo>
                        <a:cubicBezTo>
                          <a:pt x="944880" y="1634490"/>
                          <a:pt x="944880" y="1635443"/>
                          <a:pt x="943928" y="1636395"/>
                        </a:cubicBezTo>
                        <a:lnTo>
                          <a:pt x="0" y="0"/>
                        </a:lnTo>
                        <a:cubicBezTo>
                          <a:pt x="952" y="0"/>
                          <a:pt x="1905" y="0"/>
                          <a:pt x="2858"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Forma libre: forma 1808">
                    <a:extLst>
                      <a:ext uri="{FF2B5EF4-FFF2-40B4-BE49-F238E27FC236}">
                        <a16:creationId xmlns:a16="http://schemas.microsoft.com/office/drawing/2014/main" id="{826ACF6C-46F2-19D9-9251-B00590ADA98D}"/>
                      </a:ext>
                    </a:extLst>
                  </p:cNvPr>
                  <p:cNvSpPr/>
                  <p:nvPr/>
                </p:nvSpPr>
                <p:spPr>
                  <a:xfrm>
                    <a:off x="7073369" y="4477624"/>
                    <a:ext cx="948690" cy="1639252"/>
                  </a:xfrm>
                  <a:custGeom>
                    <a:avLst/>
                    <a:gdLst>
                      <a:gd name="connsiteX0" fmla="*/ 3810 w 948690"/>
                      <a:gd name="connsiteY0" fmla="*/ 0 h 1639252"/>
                      <a:gd name="connsiteX1" fmla="*/ 948690 w 948690"/>
                      <a:gd name="connsiteY1" fmla="*/ 1636395 h 1639252"/>
                      <a:gd name="connsiteX2" fmla="*/ 946785 w 948690"/>
                      <a:gd name="connsiteY2" fmla="*/ 1639253 h 1639252"/>
                      <a:gd name="connsiteX3" fmla="*/ 0 w 948690"/>
                      <a:gd name="connsiteY3" fmla="*/ 0 h 1639252"/>
                      <a:gd name="connsiteX4" fmla="*/ 3810 w 948690"/>
                      <a:gd name="connsiteY4" fmla="*/ 0 h 1639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8690" h="1639252">
                        <a:moveTo>
                          <a:pt x="3810" y="0"/>
                        </a:moveTo>
                        <a:lnTo>
                          <a:pt x="948690" y="1636395"/>
                        </a:lnTo>
                        <a:cubicBezTo>
                          <a:pt x="947738" y="1637348"/>
                          <a:pt x="947738" y="1638300"/>
                          <a:pt x="946785" y="1639253"/>
                        </a:cubicBezTo>
                        <a:lnTo>
                          <a:pt x="0" y="0"/>
                        </a:lnTo>
                        <a:cubicBezTo>
                          <a:pt x="953" y="0"/>
                          <a:pt x="1905" y="0"/>
                          <a:pt x="3810"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Forma libre: forma 1809">
                    <a:extLst>
                      <a:ext uri="{FF2B5EF4-FFF2-40B4-BE49-F238E27FC236}">
                        <a16:creationId xmlns:a16="http://schemas.microsoft.com/office/drawing/2014/main" id="{443D7BA6-856A-F040-0C08-E17B5613D57C}"/>
                      </a:ext>
                    </a:extLst>
                  </p:cNvPr>
                  <p:cNvSpPr/>
                  <p:nvPr/>
                </p:nvSpPr>
                <p:spPr>
                  <a:xfrm>
                    <a:off x="7070512" y="4477624"/>
                    <a:ext cx="949642" cy="1642109"/>
                  </a:xfrm>
                  <a:custGeom>
                    <a:avLst/>
                    <a:gdLst>
                      <a:gd name="connsiteX0" fmla="*/ 2857 w 949642"/>
                      <a:gd name="connsiteY0" fmla="*/ 0 h 1642109"/>
                      <a:gd name="connsiteX1" fmla="*/ 949643 w 949642"/>
                      <a:gd name="connsiteY1" fmla="*/ 1639253 h 1642109"/>
                      <a:gd name="connsiteX2" fmla="*/ 947738 w 949642"/>
                      <a:gd name="connsiteY2" fmla="*/ 1642110 h 1642109"/>
                      <a:gd name="connsiteX3" fmla="*/ 0 w 949642"/>
                      <a:gd name="connsiteY3" fmla="*/ 0 h 1642109"/>
                      <a:gd name="connsiteX4" fmla="*/ 2857 w 949642"/>
                      <a:gd name="connsiteY4" fmla="*/ 0 h 1642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642" h="1642109">
                        <a:moveTo>
                          <a:pt x="2857" y="0"/>
                        </a:moveTo>
                        <a:lnTo>
                          <a:pt x="949643" y="1639253"/>
                        </a:lnTo>
                        <a:cubicBezTo>
                          <a:pt x="948690" y="1640205"/>
                          <a:pt x="948690" y="1641157"/>
                          <a:pt x="947738" y="1642110"/>
                        </a:cubicBezTo>
                        <a:lnTo>
                          <a:pt x="0" y="0"/>
                        </a:lnTo>
                        <a:cubicBezTo>
                          <a:pt x="952" y="0"/>
                          <a:pt x="1905" y="0"/>
                          <a:pt x="2857"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Forma libre: forma 1810">
                    <a:extLst>
                      <a:ext uri="{FF2B5EF4-FFF2-40B4-BE49-F238E27FC236}">
                        <a16:creationId xmlns:a16="http://schemas.microsoft.com/office/drawing/2014/main" id="{6933B5E2-FC68-9C6C-6936-C92BA8AF1BB8}"/>
                      </a:ext>
                    </a:extLst>
                  </p:cNvPr>
                  <p:cNvSpPr/>
                  <p:nvPr/>
                </p:nvSpPr>
                <p:spPr>
                  <a:xfrm>
                    <a:off x="7066702" y="4477624"/>
                    <a:ext cx="951547" cy="1644967"/>
                  </a:xfrm>
                  <a:custGeom>
                    <a:avLst/>
                    <a:gdLst>
                      <a:gd name="connsiteX0" fmla="*/ 3810 w 951547"/>
                      <a:gd name="connsiteY0" fmla="*/ 0 h 1644967"/>
                      <a:gd name="connsiteX1" fmla="*/ 951548 w 951547"/>
                      <a:gd name="connsiteY1" fmla="*/ 1642110 h 1644967"/>
                      <a:gd name="connsiteX2" fmla="*/ 949643 w 951547"/>
                      <a:gd name="connsiteY2" fmla="*/ 1644968 h 1644967"/>
                      <a:gd name="connsiteX3" fmla="*/ 0 w 951547"/>
                      <a:gd name="connsiteY3" fmla="*/ 0 h 1644967"/>
                      <a:gd name="connsiteX4" fmla="*/ 3810 w 951547"/>
                      <a:gd name="connsiteY4" fmla="*/ 0 h 1644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547" h="1644967">
                        <a:moveTo>
                          <a:pt x="3810" y="0"/>
                        </a:moveTo>
                        <a:lnTo>
                          <a:pt x="951548" y="1642110"/>
                        </a:lnTo>
                        <a:cubicBezTo>
                          <a:pt x="950595" y="1643063"/>
                          <a:pt x="950595" y="1644015"/>
                          <a:pt x="949643" y="1644968"/>
                        </a:cubicBezTo>
                        <a:lnTo>
                          <a:pt x="0" y="0"/>
                        </a:lnTo>
                        <a:cubicBezTo>
                          <a:pt x="1905" y="0"/>
                          <a:pt x="2858" y="0"/>
                          <a:pt x="3810"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Forma libre: forma 1811">
                    <a:extLst>
                      <a:ext uri="{FF2B5EF4-FFF2-40B4-BE49-F238E27FC236}">
                        <a16:creationId xmlns:a16="http://schemas.microsoft.com/office/drawing/2014/main" id="{D0D71D85-A3D4-CB01-4B38-58DF9E1D6E2D}"/>
                      </a:ext>
                    </a:extLst>
                  </p:cNvPr>
                  <p:cNvSpPr/>
                  <p:nvPr/>
                </p:nvSpPr>
                <p:spPr>
                  <a:xfrm>
                    <a:off x="7063844" y="4477624"/>
                    <a:ext cx="952500" cy="1647825"/>
                  </a:xfrm>
                  <a:custGeom>
                    <a:avLst/>
                    <a:gdLst>
                      <a:gd name="connsiteX0" fmla="*/ 2858 w 952500"/>
                      <a:gd name="connsiteY0" fmla="*/ 0 h 1647825"/>
                      <a:gd name="connsiteX1" fmla="*/ 952500 w 952500"/>
                      <a:gd name="connsiteY1" fmla="*/ 1644968 h 1647825"/>
                      <a:gd name="connsiteX2" fmla="*/ 950595 w 952500"/>
                      <a:gd name="connsiteY2" fmla="*/ 1647825 h 1647825"/>
                      <a:gd name="connsiteX3" fmla="*/ 0 w 952500"/>
                      <a:gd name="connsiteY3" fmla="*/ 0 h 1647825"/>
                      <a:gd name="connsiteX4" fmla="*/ 2858 w 952500"/>
                      <a:gd name="connsiteY4" fmla="*/ 0 h 1647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0" h="1647825">
                        <a:moveTo>
                          <a:pt x="2858" y="0"/>
                        </a:moveTo>
                        <a:lnTo>
                          <a:pt x="952500" y="1644968"/>
                        </a:lnTo>
                        <a:cubicBezTo>
                          <a:pt x="951548" y="1645920"/>
                          <a:pt x="951548" y="1646873"/>
                          <a:pt x="950595" y="1647825"/>
                        </a:cubicBezTo>
                        <a:lnTo>
                          <a:pt x="0" y="0"/>
                        </a:lnTo>
                        <a:cubicBezTo>
                          <a:pt x="953" y="0"/>
                          <a:pt x="1905" y="0"/>
                          <a:pt x="2858"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orma libre: forma 1812">
                    <a:extLst>
                      <a:ext uri="{FF2B5EF4-FFF2-40B4-BE49-F238E27FC236}">
                        <a16:creationId xmlns:a16="http://schemas.microsoft.com/office/drawing/2014/main" id="{3947E66E-EF39-6312-4D98-4F7CACDA7ED0}"/>
                      </a:ext>
                    </a:extLst>
                  </p:cNvPr>
                  <p:cNvSpPr/>
                  <p:nvPr/>
                </p:nvSpPr>
                <p:spPr>
                  <a:xfrm>
                    <a:off x="7060987" y="4477624"/>
                    <a:ext cx="954405" cy="1650682"/>
                  </a:xfrm>
                  <a:custGeom>
                    <a:avLst/>
                    <a:gdLst>
                      <a:gd name="connsiteX0" fmla="*/ 2857 w 954405"/>
                      <a:gd name="connsiteY0" fmla="*/ 0 h 1650682"/>
                      <a:gd name="connsiteX1" fmla="*/ 954405 w 954405"/>
                      <a:gd name="connsiteY1" fmla="*/ 1647825 h 1650682"/>
                      <a:gd name="connsiteX2" fmla="*/ 952500 w 954405"/>
                      <a:gd name="connsiteY2" fmla="*/ 1650682 h 1650682"/>
                      <a:gd name="connsiteX3" fmla="*/ 0 w 954405"/>
                      <a:gd name="connsiteY3" fmla="*/ 0 h 1650682"/>
                      <a:gd name="connsiteX4" fmla="*/ 2857 w 954405"/>
                      <a:gd name="connsiteY4" fmla="*/ 0 h 1650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5" h="1650682">
                        <a:moveTo>
                          <a:pt x="2857" y="0"/>
                        </a:moveTo>
                        <a:lnTo>
                          <a:pt x="954405" y="1647825"/>
                        </a:lnTo>
                        <a:cubicBezTo>
                          <a:pt x="953452" y="1648778"/>
                          <a:pt x="953452" y="1649730"/>
                          <a:pt x="952500" y="1650682"/>
                        </a:cubicBezTo>
                        <a:lnTo>
                          <a:pt x="0" y="0"/>
                        </a:lnTo>
                        <a:cubicBezTo>
                          <a:pt x="952" y="0"/>
                          <a:pt x="1905" y="0"/>
                          <a:pt x="2857"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Forma libre: forma 1813">
                    <a:extLst>
                      <a:ext uri="{FF2B5EF4-FFF2-40B4-BE49-F238E27FC236}">
                        <a16:creationId xmlns:a16="http://schemas.microsoft.com/office/drawing/2014/main" id="{6B988B7E-23E1-9D63-DAD0-024122532CA4}"/>
                      </a:ext>
                    </a:extLst>
                  </p:cNvPr>
                  <p:cNvSpPr/>
                  <p:nvPr/>
                </p:nvSpPr>
                <p:spPr>
                  <a:xfrm>
                    <a:off x="7057177" y="4477624"/>
                    <a:ext cx="956309" cy="1653540"/>
                  </a:xfrm>
                  <a:custGeom>
                    <a:avLst/>
                    <a:gdLst>
                      <a:gd name="connsiteX0" fmla="*/ 3810 w 956309"/>
                      <a:gd name="connsiteY0" fmla="*/ 0 h 1653540"/>
                      <a:gd name="connsiteX1" fmla="*/ 956310 w 956309"/>
                      <a:gd name="connsiteY1" fmla="*/ 1650682 h 1653540"/>
                      <a:gd name="connsiteX2" fmla="*/ 954405 w 956309"/>
                      <a:gd name="connsiteY2" fmla="*/ 1653540 h 1653540"/>
                      <a:gd name="connsiteX3" fmla="*/ 0 w 956309"/>
                      <a:gd name="connsiteY3" fmla="*/ 0 h 1653540"/>
                      <a:gd name="connsiteX4" fmla="*/ 3810 w 956309"/>
                      <a:gd name="connsiteY4" fmla="*/ 0 h 1653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309" h="1653540">
                        <a:moveTo>
                          <a:pt x="3810" y="0"/>
                        </a:moveTo>
                        <a:lnTo>
                          <a:pt x="956310" y="1650682"/>
                        </a:lnTo>
                        <a:cubicBezTo>
                          <a:pt x="955358" y="1651635"/>
                          <a:pt x="955358" y="1652588"/>
                          <a:pt x="954405" y="1653540"/>
                        </a:cubicBezTo>
                        <a:lnTo>
                          <a:pt x="0" y="0"/>
                        </a:lnTo>
                        <a:cubicBezTo>
                          <a:pt x="953" y="0"/>
                          <a:pt x="1905" y="0"/>
                          <a:pt x="3810"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Forma libre: forma 1814">
                    <a:extLst>
                      <a:ext uri="{FF2B5EF4-FFF2-40B4-BE49-F238E27FC236}">
                        <a16:creationId xmlns:a16="http://schemas.microsoft.com/office/drawing/2014/main" id="{C6BD27AD-AC49-3498-C478-0CAA18234110}"/>
                      </a:ext>
                    </a:extLst>
                  </p:cNvPr>
                  <p:cNvSpPr/>
                  <p:nvPr/>
                </p:nvSpPr>
                <p:spPr>
                  <a:xfrm>
                    <a:off x="7054319" y="4477624"/>
                    <a:ext cx="957262" cy="1656397"/>
                  </a:xfrm>
                  <a:custGeom>
                    <a:avLst/>
                    <a:gdLst>
                      <a:gd name="connsiteX0" fmla="*/ 2858 w 957262"/>
                      <a:gd name="connsiteY0" fmla="*/ 0 h 1656397"/>
                      <a:gd name="connsiteX1" fmla="*/ 957263 w 957262"/>
                      <a:gd name="connsiteY1" fmla="*/ 1653540 h 1656397"/>
                      <a:gd name="connsiteX2" fmla="*/ 955358 w 957262"/>
                      <a:gd name="connsiteY2" fmla="*/ 1656398 h 1656397"/>
                      <a:gd name="connsiteX3" fmla="*/ 0 w 957262"/>
                      <a:gd name="connsiteY3" fmla="*/ 0 h 1656397"/>
                      <a:gd name="connsiteX4" fmla="*/ 2858 w 957262"/>
                      <a:gd name="connsiteY4" fmla="*/ 0 h 1656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262" h="1656397">
                        <a:moveTo>
                          <a:pt x="2858" y="0"/>
                        </a:moveTo>
                        <a:lnTo>
                          <a:pt x="957263" y="1653540"/>
                        </a:lnTo>
                        <a:cubicBezTo>
                          <a:pt x="956310" y="1654493"/>
                          <a:pt x="956310" y="1655445"/>
                          <a:pt x="955358" y="1656398"/>
                        </a:cubicBezTo>
                        <a:lnTo>
                          <a:pt x="0" y="0"/>
                        </a:lnTo>
                        <a:cubicBezTo>
                          <a:pt x="953" y="0"/>
                          <a:pt x="1905" y="0"/>
                          <a:pt x="2858"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orma libre: forma 1815">
                    <a:extLst>
                      <a:ext uri="{FF2B5EF4-FFF2-40B4-BE49-F238E27FC236}">
                        <a16:creationId xmlns:a16="http://schemas.microsoft.com/office/drawing/2014/main" id="{75004F05-F1C0-CD20-44BF-35018A564F7D}"/>
                      </a:ext>
                    </a:extLst>
                  </p:cNvPr>
                  <p:cNvSpPr/>
                  <p:nvPr/>
                </p:nvSpPr>
                <p:spPr>
                  <a:xfrm>
                    <a:off x="7050510" y="4477624"/>
                    <a:ext cx="960120" cy="1659255"/>
                  </a:xfrm>
                  <a:custGeom>
                    <a:avLst/>
                    <a:gdLst>
                      <a:gd name="connsiteX0" fmla="*/ 3810 w 960120"/>
                      <a:gd name="connsiteY0" fmla="*/ 0 h 1659255"/>
                      <a:gd name="connsiteX1" fmla="*/ 960120 w 960120"/>
                      <a:gd name="connsiteY1" fmla="*/ 1656398 h 1659255"/>
                      <a:gd name="connsiteX2" fmla="*/ 958215 w 960120"/>
                      <a:gd name="connsiteY2" fmla="*/ 1659255 h 1659255"/>
                      <a:gd name="connsiteX3" fmla="*/ 0 w 960120"/>
                      <a:gd name="connsiteY3" fmla="*/ 0 h 1659255"/>
                      <a:gd name="connsiteX4" fmla="*/ 3810 w 960120"/>
                      <a:gd name="connsiteY4" fmla="*/ 0 h 1659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120" h="1659255">
                        <a:moveTo>
                          <a:pt x="3810" y="0"/>
                        </a:moveTo>
                        <a:lnTo>
                          <a:pt x="960120" y="1656398"/>
                        </a:lnTo>
                        <a:cubicBezTo>
                          <a:pt x="959168" y="1657350"/>
                          <a:pt x="959168" y="1658303"/>
                          <a:pt x="958215" y="1659255"/>
                        </a:cubicBezTo>
                        <a:lnTo>
                          <a:pt x="0" y="0"/>
                        </a:lnTo>
                        <a:cubicBezTo>
                          <a:pt x="953" y="0"/>
                          <a:pt x="1905" y="0"/>
                          <a:pt x="3810"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Forma libre: forma 1816">
                    <a:extLst>
                      <a:ext uri="{FF2B5EF4-FFF2-40B4-BE49-F238E27FC236}">
                        <a16:creationId xmlns:a16="http://schemas.microsoft.com/office/drawing/2014/main" id="{2A2450F3-6726-5AFC-51D9-E6E3B2377210}"/>
                      </a:ext>
                    </a:extLst>
                  </p:cNvPr>
                  <p:cNvSpPr/>
                  <p:nvPr/>
                </p:nvSpPr>
                <p:spPr>
                  <a:xfrm>
                    <a:off x="7046700" y="4477624"/>
                    <a:ext cx="962024" cy="1662112"/>
                  </a:xfrm>
                  <a:custGeom>
                    <a:avLst/>
                    <a:gdLst>
                      <a:gd name="connsiteX0" fmla="*/ 3810 w 962024"/>
                      <a:gd name="connsiteY0" fmla="*/ 0 h 1662112"/>
                      <a:gd name="connsiteX1" fmla="*/ 962025 w 962024"/>
                      <a:gd name="connsiteY1" fmla="*/ 1659255 h 1662112"/>
                      <a:gd name="connsiteX2" fmla="*/ 960120 w 962024"/>
                      <a:gd name="connsiteY2" fmla="*/ 1662113 h 1662112"/>
                      <a:gd name="connsiteX3" fmla="*/ 0 w 962024"/>
                      <a:gd name="connsiteY3" fmla="*/ 0 h 1662112"/>
                      <a:gd name="connsiteX4" fmla="*/ 3810 w 962024"/>
                      <a:gd name="connsiteY4" fmla="*/ 0 h 1662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4" h="1662112">
                        <a:moveTo>
                          <a:pt x="3810" y="0"/>
                        </a:moveTo>
                        <a:lnTo>
                          <a:pt x="962025" y="1659255"/>
                        </a:lnTo>
                        <a:cubicBezTo>
                          <a:pt x="961073" y="1660207"/>
                          <a:pt x="961073" y="1661160"/>
                          <a:pt x="960120" y="1662113"/>
                        </a:cubicBezTo>
                        <a:lnTo>
                          <a:pt x="0" y="0"/>
                        </a:lnTo>
                        <a:cubicBezTo>
                          <a:pt x="952" y="0"/>
                          <a:pt x="1905" y="0"/>
                          <a:pt x="3810"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Forma libre: forma 1817">
                    <a:extLst>
                      <a:ext uri="{FF2B5EF4-FFF2-40B4-BE49-F238E27FC236}">
                        <a16:creationId xmlns:a16="http://schemas.microsoft.com/office/drawing/2014/main" id="{7BD1745C-9C66-3209-204C-6B4FD1DDD5AC}"/>
                      </a:ext>
                    </a:extLst>
                  </p:cNvPr>
                  <p:cNvSpPr/>
                  <p:nvPr/>
                </p:nvSpPr>
                <p:spPr>
                  <a:xfrm>
                    <a:off x="7042889" y="4477624"/>
                    <a:ext cx="963930" cy="1666875"/>
                  </a:xfrm>
                  <a:custGeom>
                    <a:avLst/>
                    <a:gdLst>
                      <a:gd name="connsiteX0" fmla="*/ 3810 w 963930"/>
                      <a:gd name="connsiteY0" fmla="*/ 0 h 1666875"/>
                      <a:gd name="connsiteX1" fmla="*/ 963930 w 963930"/>
                      <a:gd name="connsiteY1" fmla="*/ 1663065 h 1666875"/>
                      <a:gd name="connsiteX2" fmla="*/ 962025 w 963930"/>
                      <a:gd name="connsiteY2" fmla="*/ 1666875 h 1666875"/>
                      <a:gd name="connsiteX3" fmla="*/ 0 w 963930"/>
                      <a:gd name="connsiteY3" fmla="*/ 0 h 1666875"/>
                      <a:gd name="connsiteX4" fmla="*/ 3810 w 963930"/>
                      <a:gd name="connsiteY4" fmla="*/ 0 h 166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930" h="1666875">
                        <a:moveTo>
                          <a:pt x="3810" y="0"/>
                        </a:moveTo>
                        <a:lnTo>
                          <a:pt x="963930" y="1663065"/>
                        </a:lnTo>
                        <a:cubicBezTo>
                          <a:pt x="962978" y="1664018"/>
                          <a:pt x="962978" y="1664970"/>
                          <a:pt x="962025" y="1666875"/>
                        </a:cubicBezTo>
                        <a:lnTo>
                          <a:pt x="0" y="0"/>
                        </a:lnTo>
                        <a:cubicBezTo>
                          <a:pt x="953" y="0"/>
                          <a:pt x="2858" y="0"/>
                          <a:pt x="3810"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orma libre: forma 1818">
                    <a:extLst>
                      <a:ext uri="{FF2B5EF4-FFF2-40B4-BE49-F238E27FC236}">
                        <a16:creationId xmlns:a16="http://schemas.microsoft.com/office/drawing/2014/main" id="{79CF7C1A-3BAD-BCA9-EDEC-BB101233EB13}"/>
                      </a:ext>
                    </a:extLst>
                  </p:cNvPr>
                  <p:cNvSpPr/>
                  <p:nvPr/>
                </p:nvSpPr>
                <p:spPr>
                  <a:xfrm>
                    <a:off x="7038127" y="4477624"/>
                    <a:ext cx="966787" cy="1669732"/>
                  </a:xfrm>
                  <a:custGeom>
                    <a:avLst/>
                    <a:gdLst>
                      <a:gd name="connsiteX0" fmla="*/ 4763 w 966787"/>
                      <a:gd name="connsiteY0" fmla="*/ 0 h 1669732"/>
                      <a:gd name="connsiteX1" fmla="*/ 966788 w 966787"/>
                      <a:gd name="connsiteY1" fmla="*/ 1665923 h 1669732"/>
                      <a:gd name="connsiteX2" fmla="*/ 964883 w 966787"/>
                      <a:gd name="connsiteY2" fmla="*/ 1669732 h 1669732"/>
                      <a:gd name="connsiteX3" fmla="*/ 0 w 966787"/>
                      <a:gd name="connsiteY3" fmla="*/ 0 h 1669732"/>
                      <a:gd name="connsiteX4" fmla="*/ 4763 w 966787"/>
                      <a:gd name="connsiteY4" fmla="*/ 0 h 1669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787" h="1669732">
                        <a:moveTo>
                          <a:pt x="4763" y="0"/>
                        </a:moveTo>
                        <a:lnTo>
                          <a:pt x="966788" y="1665923"/>
                        </a:lnTo>
                        <a:cubicBezTo>
                          <a:pt x="965835" y="1666875"/>
                          <a:pt x="965835" y="1668780"/>
                          <a:pt x="964883" y="1669732"/>
                        </a:cubicBezTo>
                        <a:lnTo>
                          <a:pt x="0" y="0"/>
                        </a:lnTo>
                        <a:cubicBezTo>
                          <a:pt x="1905" y="0"/>
                          <a:pt x="2858" y="0"/>
                          <a:pt x="4763"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Forma libre: forma 1819">
                    <a:extLst>
                      <a:ext uri="{FF2B5EF4-FFF2-40B4-BE49-F238E27FC236}">
                        <a16:creationId xmlns:a16="http://schemas.microsoft.com/office/drawing/2014/main" id="{42143F1F-E5E8-88D8-B769-9372745B0FB6}"/>
                      </a:ext>
                    </a:extLst>
                  </p:cNvPr>
                  <p:cNvSpPr/>
                  <p:nvPr/>
                </p:nvSpPr>
                <p:spPr>
                  <a:xfrm>
                    <a:off x="7033364" y="4477624"/>
                    <a:ext cx="968692" cy="1673542"/>
                  </a:xfrm>
                  <a:custGeom>
                    <a:avLst/>
                    <a:gdLst>
                      <a:gd name="connsiteX0" fmla="*/ 4763 w 968692"/>
                      <a:gd name="connsiteY0" fmla="*/ 0 h 1673542"/>
                      <a:gd name="connsiteX1" fmla="*/ 968693 w 968692"/>
                      <a:gd name="connsiteY1" fmla="*/ 1669732 h 1673542"/>
                      <a:gd name="connsiteX2" fmla="*/ 966788 w 968692"/>
                      <a:gd name="connsiteY2" fmla="*/ 1673543 h 1673542"/>
                      <a:gd name="connsiteX3" fmla="*/ 0 w 968692"/>
                      <a:gd name="connsiteY3" fmla="*/ 0 h 1673542"/>
                      <a:gd name="connsiteX4" fmla="*/ 4763 w 968692"/>
                      <a:gd name="connsiteY4" fmla="*/ 0 h 1673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692" h="1673542">
                        <a:moveTo>
                          <a:pt x="4763" y="0"/>
                        </a:moveTo>
                        <a:lnTo>
                          <a:pt x="968693" y="1669732"/>
                        </a:lnTo>
                        <a:cubicBezTo>
                          <a:pt x="967740" y="1670685"/>
                          <a:pt x="966788" y="1672590"/>
                          <a:pt x="966788" y="1673543"/>
                        </a:cubicBezTo>
                        <a:lnTo>
                          <a:pt x="0" y="0"/>
                        </a:lnTo>
                        <a:cubicBezTo>
                          <a:pt x="1905" y="0"/>
                          <a:pt x="3810" y="0"/>
                          <a:pt x="4763"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Forma libre: forma 1820">
                    <a:extLst>
                      <a:ext uri="{FF2B5EF4-FFF2-40B4-BE49-F238E27FC236}">
                        <a16:creationId xmlns:a16="http://schemas.microsoft.com/office/drawing/2014/main" id="{0369D443-45F3-D92F-0ED6-3C44A023EA0C}"/>
                      </a:ext>
                    </a:extLst>
                  </p:cNvPr>
                  <p:cNvSpPr/>
                  <p:nvPr/>
                </p:nvSpPr>
                <p:spPr>
                  <a:xfrm>
                    <a:off x="7028602" y="4477624"/>
                    <a:ext cx="971549" cy="1678305"/>
                  </a:xfrm>
                  <a:custGeom>
                    <a:avLst/>
                    <a:gdLst>
                      <a:gd name="connsiteX0" fmla="*/ 4763 w 971549"/>
                      <a:gd name="connsiteY0" fmla="*/ 0 h 1678305"/>
                      <a:gd name="connsiteX1" fmla="*/ 971550 w 971549"/>
                      <a:gd name="connsiteY1" fmla="*/ 1673543 h 1678305"/>
                      <a:gd name="connsiteX2" fmla="*/ 968693 w 971549"/>
                      <a:gd name="connsiteY2" fmla="*/ 1678305 h 1678305"/>
                      <a:gd name="connsiteX3" fmla="*/ 0 w 971549"/>
                      <a:gd name="connsiteY3" fmla="*/ 0 h 1678305"/>
                      <a:gd name="connsiteX4" fmla="*/ 4763 w 971549"/>
                      <a:gd name="connsiteY4" fmla="*/ 0 h 1678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49" h="1678305">
                        <a:moveTo>
                          <a:pt x="4763" y="0"/>
                        </a:moveTo>
                        <a:lnTo>
                          <a:pt x="971550" y="1673543"/>
                        </a:lnTo>
                        <a:cubicBezTo>
                          <a:pt x="970598" y="1675448"/>
                          <a:pt x="969645" y="1676400"/>
                          <a:pt x="968693" y="1678305"/>
                        </a:cubicBezTo>
                        <a:lnTo>
                          <a:pt x="0" y="0"/>
                        </a:lnTo>
                        <a:cubicBezTo>
                          <a:pt x="1905" y="0"/>
                          <a:pt x="2858" y="0"/>
                          <a:pt x="4763"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orma libre: forma 1821">
                    <a:extLst>
                      <a:ext uri="{FF2B5EF4-FFF2-40B4-BE49-F238E27FC236}">
                        <a16:creationId xmlns:a16="http://schemas.microsoft.com/office/drawing/2014/main" id="{ABA1B099-C3FA-BF93-789E-D3DA9770D52D}"/>
                      </a:ext>
                    </a:extLst>
                  </p:cNvPr>
                  <p:cNvSpPr/>
                  <p:nvPr/>
                </p:nvSpPr>
                <p:spPr>
                  <a:xfrm>
                    <a:off x="7021935" y="4477624"/>
                    <a:ext cx="975360" cy="1684019"/>
                  </a:xfrm>
                  <a:custGeom>
                    <a:avLst/>
                    <a:gdLst>
                      <a:gd name="connsiteX0" fmla="*/ 6667 w 975360"/>
                      <a:gd name="connsiteY0" fmla="*/ 0 h 1684019"/>
                      <a:gd name="connsiteX1" fmla="*/ 975360 w 975360"/>
                      <a:gd name="connsiteY1" fmla="*/ 1678305 h 1684019"/>
                      <a:gd name="connsiteX2" fmla="*/ 972503 w 975360"/>
                      <a:gd name="connsiteY2" fmla="*/ 1684020 h 1684019"/>
                      <a:gd name="connsiteX3" fmla="*/ 0 w 975360"/>
                      <a:gd name="connsiteY3" fmla="*/ 0 h 1684019"/>
                      <a:gd name="connsiteX4" fmla="*/ 6667 w 975360"/>
                      <a:gd name="connsiteY4" fmla="*/ 0 h 1684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360" h="1684019">
                        <a:moveTo>
                          <a:pt x="6667" y="0"/>
                        </a:moveTo>
                        <a:lnTo>
                          <a:pt x="975360" y="1678305"/>
                        </a:lnTo>
                        <a:cubicBezTo>
                          <a:pt x="974408" y="1680210"/>
                          <a:pt x="973455" y="1682115"/>
                          <a:pt x="972503" y="1684020"/>
                        </a:cubicBezTo>
                        <a:lnTo>
                          <a:pt x="0" y="0"/>
                        </a:lnTo>
                        <a:cubicBezTo>
                          <a:pt x="2858" y="0"/>
                          <a:pt x="4763" y="0"/>
                          <a:pt x="6667"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Forma libre: forma 1822">
                    <a:extLst>
                      <a:ext uri="{FF2B5EF4-FFF2-40B4-BE49-F238E27FC236}">
                        <a16:creationId xmlns:a16="http://schemas.microsoft.com/office/drawing/2014/main" id="{76566C12-68F8-237C-4698-A5EFB017ADD1}"/>
                      </a:ext>
                    </a:extLst>
                  </p:cNvPr>
                  <p:cNvSpPr/>
                  <p:nvPr/>
                </p:nvSpPr>
                <p:spPr>
                  <a:xfrm>
                    <a:off x="7015267" y="4477624"/>
                    <a:ext cx="979169" cy="1690687"/>
                  </a:xfrm>
                  <a:custGeom>
                    <a:avLst/>
                    <a:gdLst>
                      <a:gd name="connsiteX0" fmla="*/ 6667 w 979169"/>
                      <a:gd name="connsiteY0" fmla="*/ 0 h 1690687"/>
                      <a:gd name="connsiteX1" fmla="*/ 979170 w 979169"/>
                      <a:gd name="connsiteY1" fmla="*/ 1684020 h 1690687"/>
                      <a:gd name="connsiteX2" fmla="*/ 975360 w 979169"/>
                      <a:gd name="connsiteY2" fmla="*/ 1690688 h 1690687"/>
                      <a:gd name="connsiteX3" fmla="*/ 0 w 979169"/>
                      <a:gd name="connsiteY3" fmla="*/ 0 h 1690687"/>
                      <a:gd name="connsiteX4" fmla="*/ 6667 w 979169"/>
                      <a:gd name="connsiteY4" fmla="*/ 0 h 1690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169" h="1690687">
                        <a:moveTo>
                          <a:pt x="6667" y="0"/>
                        </a:moveTo>
                        <a:lnTo>
                          <a:pt x="979170" y="1684020"/>
                        </a:lnTo>
                        <a:cubicBezTo>
                          <a:pt x="978218" y="1685925"/>
                          <a:pt x="976313" y="1687830"/>
                          <a:pt x="975360" y="1690688"/>
                        </a:cubicBezTo>
                        <a:lnTo>
                          <a:pt x="0" y="0"/>
                        </a:lnTo>
                        <a:cubicBezTo>
                          <a:pt x="1905" y="0"/>
                          <a:pt x="4763" y="0"/>
                          <a:pt x="6667"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Forma libre: forma 1823">
                    <a:extLst>
                      <a:ext uri="{FF2B5EF4-FFF2-40B4-BE49-F238E27FC236}">
                        <a16:creationId xmlns:a16="http://schemas.microsoft.com/office/drawing/2014/main" id="{88721FCF-69B3-B1DD-127B-ACDBCADA91E3}"/>
                      </a:ext>
                    </a:extLst>
                  </p:cNvPr>
                  <p:cNvSpPr/>
                  <p:nvPr/>
                </p:nvSpPr>
                <p:spPr>
                  <a:xfrm>
                    <a:off x="7005742" y="4477624"/>
                    <a:ext cx="984884" cy="1698307"/>
                  </a:xfrm>
                  <a:custGeom>
                    <a:avLst/>
                    <a:gdLst>
                      <a:gd name="connsiteX0" fmla="*/ 9525 w 984884"/>
                      <a:gd name="connsiteY0" fmla="*/ 0 h 1698307"/>
                      <a:gd name="connsiteX1" fmla="*/ 984885 w 984884"/>
                      <a:gd name="connsiteY1" fmla="*/ 1689735 h 1698307"/>
                      <a:gd name="connsiteX2" fmla="*/ 980123 w 984884"/>
                      <a:gd name="connsiteY2" fmla="*/ 1698307 h 1698307"/>
                      <a:gd name="connsiteX3" fmla="*/ 0 w 984884"/>
                      <a:gd name="connsiteY3" fmla="*/ 0 h 1698307"/>
                      <a:gd name="connsiteX4" fmla="*/ 9525 w 984884"/>
                      <a:gd name="connsiteY4" fmla="*/ 0 h 1698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884" h="1698307">
                        <a:moveTo>
                          <a:pt x="9525" y="0"/>
                        </a:moveTo>
                        <a:lnTo>
                          <a:pt x="984885" y="1689735"/>
                        </a:lnTo>
                        <a:cubicBezTo>
                          <a:pt x="982980" y="1692593"/>
                          <a:pt x="982028" y="1695450"/>
                          <a:pt x="980123" y="1698307"/>
                        </a:cubicBezTo>
                        <a:lnTo>
                          <a:pt x="0" y="0"/>
                        </a:lnTo>
                        <a:cubicBezTo>
                          <a:pt x="2857" y="0"/>
                          <a:pt x="5715" y="0"/>
                          <a:pt x="9525"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Forma libre: forma 1824">
                    <a:extLst>
                      <a:ext uri="{FF2B5EF4-FFF2-40B4-BE49-F238E27FC236}">
                        <a16:creationId xmlns:a16="http://schemas.microsoft.com/office/drawing/2014/main" id="{5E2CA141-F927-D989-4622-AE6413B00E6E}"/>
                      </a:ext>
                    </a:extLst>
                  </p:cNvPr>
                  <p:cNvSpPr/>
                  <p:nvPr/>
                </p:nvSpPr>
                <p:spPr>
                  <a:xfrm>
                    <a:off x="6964785" y="4477624"/>
                    <a:ext cx="1021079" cy="1733550"/>
                  </a:xfrm>
                  <a:custGeom>
                    <a:avLst/>
                    <a:gdLst>
                      <a:gd name="connsiteX0" fmla="*/ 40958 w 1021079"/>
                      <a:gd name="connsiteY0" fmla="*/ 0 h 1733550"/>
                      <a:gd name="connsiteX1" fmla="*/ 1021080 w 1021079"/>
                      <a:gd name="connsiteY1" fmla="*/ 1698307 h 1733550"/>
                      <a:gd name="connsiteX2" fmla="*/ 1001078 w 1021079"/>
                      <a:gd name="connsiteY2" fmla="*/ 1733550 h 1733550"/>
                      <a:gd name="connsiteX3" fmla="*/ 0 w 1021079"/>
                      <a:gd name="connsiteY3" fmla="*/ 0 h 1733550"/>
                      <a:gd name="connsiteX4" fmla="*/ 40958 w 1021079"/>
                      <a:gd name="connsiteY4" fmla="*/ 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079" h="1733550">
                        <a:moveTo>
                          <a:pt x="40958" y="0"/>
                        </a:moveTo>
                        <a:lnTo>
                          <a:pt x="1021080" y="1698307"/>
                        </a:lnTo>
                        <a:cubicBezTo>
                          <a:pt x="1008698" y="1720215"/>
                          <a:pt x="1001078" y="1733550"/>
                          <a:pt x="1001078" y="1733550"/>
                        </a:cubicBezTo>
                        <a:lnTo>
                          <a:pt x="0" y="0"/>
                        </a:lnTo>
                        <a:cubicBezTo>
                          <a:pt x="0" y="0"/>
                          <a:pt x="15240" y="0"/>
                          <a:pt x="40958"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63" name="Gráfico 436">
                <a:extLst>
                  <a:ext uri="{FF2B5EF4-FFF2-40B4-BE49-F238E27FC236}">
                    <a16:creationId xmlns:a16="http://schemas.microsoft.com/office/drawing/2014/main" id="{9D8F1F6D-3B29-7DC4-60CA-47E6D14109C4}"/>
                  </a:ext>
                </a:extLst>
              </p:cNvPr>
              <p:cNvGrpSpPr/>
              <p:nvPr/>
            </p:nvGrpSpPr>
            <p:grpSpPr>
              <a:xfrm>
                <a:off x="9901342" y="2744074"/>
                <a:ext cx="1066800" cy="1733550"/>
                <a:chOff x="9901342" y="2744074"/>
                <a:chExt cx="1066800" cy="1733550"/>
              </a:xfrm>
              <a:grpFill/>
            </p:grpSpPr>
            <p:sp>
              <p:nvSpPr>
                <p:cNvPr id="317" name="Forma libre: forma 1773">
                  <a:extLst>
                    <a:ext uri="{FF2B5EF4-FFF2-40B4-BE49-F238E27FC236}">
                      <a16:creationId xmlns:a16="http://schemas.microsoft.com/office/drawing/2014/main" id="{1CD4673F-A3E9-4CD5-6608-5B8DCA224014}"/>
                    </a:ext>
                  </a:extLst>
                </p:cNvPr>
                <p:cNvSpPr/>
                <p:nvPr/>
              </p:nvSpPr>
              <p:spPr>
                <a:xfrm>
                  <a:off x="9901342" y="2744074"/>
                  <a:ext cx="1066800" cy="1733550"/>
                </a:xfrm>
                <a:custGeom>
                  <a:avLst/>
                  <a:gdLst>
                    <a:gd name="connsiteX0" fmla="*/ 0 w 1066800"/>
                    <a:gd name="connsiteY0" fmla="*/ 114300 h 1733550"/>
                    <a:gd name="connsiteX1" fmla="*/ 65723 w 1066800"/>
                    <a:gd name="connsiteY1" fmla="*/ 0 h 1733550"/>
                    <a:gd name="connsiteX2" fmla="*/ 1066800 w 1066800"/>
                    <a:gd name="connsiteY2" fmla="*/ 1733550 h 1733550"/>
                    <a:gd name="connsiteX3" fmla="*/ 934403 w 1066800"/>
                    <a:gd name="connsiteY3" fmla="*/ 1733550 h 1733550"/>
                    <a:gd name="connsiteX4" fmla="*/ 0 w 1066800"/>
                    <a:gd name="connsiteY4" fmla="*/ 11430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00" h="1733550">
                      <a:moveTo>
                        <a:pt x="0" y="114300"/>
                      </a:moveTo>
                      <a:cubicBezTo>
                        <a:pt x="36195" y="51435"/>
                        <a:pt x="65723" y="0"/>
                        <a:pt x="65723" y="0"/>
                      </a:cubicBezTo>
                      <a:lnTo>
                        <a:pt x="1066800" y="1733550"/>
                      </a:lnTo>
                      <a:cubicBezTo>
                        <a:pt x="1066800" y="1733550"/>
                        <a:pt x="1007745" y="1733550"/>
                        <a:pt x="934403" y="1733550"/>
                      </a:cubicBezTo>
                      <a:cubicBezTo>
                        <a:pt x="935355" y="1733550"/>
                        <a:pt x="0" y="114300"/>
                        <a:pt x="0" y="114300"/>
                      </a:cubicBezTo>
                      <a:close/>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18" name="Gráfico 436">
                  <a:extLst>
                    <a:ext uri="{FF2B5EF4-FFF2-40B4-BE49-F238E27FC236}">
                      <a16:creationId xmlns:a16="http://schemas.microsoft.com/office/drawing/2014/main" id="{945F30E2-47C5-2220-D1F0-43AA6F5E6453}"/>
                    </a:ext>
                  </a:extLst>
                </p:cNvPr>
                <p:cNvGrpSpPr/>
                <p:nvPr/>
              </p:nvGrpSpPr>
              <p:grpSpPr>
                <a:xfrm>
                  <a:off x="9901342" y="2744074"/>
                  <a:ext cx="1066800" cy="1733550"/>
                  <a:chOff x="9901342" y="2744074"/>
                  <a:chExt cx="1066800" cy="1733550"/>
                </a:xfrm>
                <a:grpFill/>
              </p:grpSpPr>
              <p:sp>
                <p:nvSpPr>
                  <p:cNvPr id="319" name="Forma libre: forma 1775">
                    <a:extLst>
                      <a:ext uri="{FF2B5EF4-FFF2-40B4-BE49-F238E27FC236}">
                        <a16:creationId xmlns:a16="http://schemas.microsoft.com/office/drawing/2014/main" id="{4989216E-794C-7D6B-D7DE-BA4356A5EB1D}"/>
                      </a:ext>
                    </a:extLst>
                  </p:cNvPr>
                  <p:cNvSpPr/>
                  <p:nvPr/>
                </p:nvSpPr>
                <p:spPr>
                  <a:xfrm>
                    <a:off x="9901342" y="2853611"/>
                    <a:ext cx="940117" cy="1624012"/>
                  </a:xfrm>
                  <a:custGeom>
                    <a:avLst/>
                    <a:gdLst>
                      <a:gd name="connsiteX0" fmla="*/ 935355 w 940117"/>
                      <a:gd name="connsiteY0" fmla="*/ 1624013 h 1624012"/>
                      <a:gd name="connsiteX1" fmla="*/ 0 w 940117"/>
                      <a:gd name="connsiteY1" fmla="*/ 4763 h 1624012"/>
                      <a:gd name="connsiteX2" fmla="*/ 2858 w 940117"/>
                      <a:gd name="connsiteY2" fmla="*/ 0 h 1624012"/>
                      <a:gd name="connsiteX3" fmla="*/ 940118 w 940117"/>
                      <a:gd name="connsiteY3" fmla="*/ 1624013 h 1624012"/>
                      <a:gd name="connsiteX4" fmla="*/ 935355 w 940117"/>
                      <a:gd name="connsiteY4" fmla="*/ 1624013 h 162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0117" h="1624012">
                        <a:moveTo>
                          <a:pt x="935355" y="1624013"/>
                        </a:moveTo>
                        <a:lnTo>
                          <a:pt x="0" y="4763"/>
                        </a:lnTo>
                        <a:cubicBezTo>
                          <a:pt x="953" y="2858"/>
                          <a:pt x="1905" y="1905"/>
                          <a:pt x="2858" y="0"/>
                        </a:cubicBezTo>
                        <a:lnTo>
                          <a:pt x="940118" y="1624013"/>
                        </a:lnTo>
                        <a:cubicBezTo>
                          <a:pt x="938213" y="1624013"/>
                          <a:pt x="936308" y="1624013"/>
                          <a:pt x="935355" y="1624013"/>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orma libre: forma 1776">
                    <a:extLst>
                      <a:ext uri="{FF2B5EF4-FFF2-40B4-BE49-F238E27FC236}">
                        <a16:creationId xmlns:a16="http://schemas.microsoft.com/office/drawing/2014/main" id="{0D6FAB99-F7E6-6CB8-DE69-D65B34D7A8D9}"/>
                      </a:ext>
                    </a:extLst>
                  </p:cNvPr>
                  <p:cNvSpPr/>
                  <p:nvPr/>
                </p:nvSpPr>
                <p:spPr>
                  <a:xfrm>
                    <a:off x="9904200" y="2846944"/>
                    <a:ext cx="943927" cy="1630679"/>
                  </a:xfrm>
                  <a:custGeom>
                    <a:avLst/>
                    <a:gdLst>
                      <a:gd name="connsiteX0" fmla="*/ 937260 w 943927"/>
                      <a:gd name="connsiteY0" fmla="*/ 1630680 h 1630679"/>
                      <a:gd name="connsiteX1" fmla="*/ 0 w 943927"/>
                      <a:gd name="connsiteY1" fmla="*/ 6667 h 1630679"/>
                      <a:gd name="connsiteX2" fmla="*/ 3810 w 943927"/>
                      <a:gd name="connsiteY2" fmla="*/ 0 h 1630679"/>
                      <a:gd name="connsiteX3" fmla="*/ 943928 w 943927"/>
                      <a:gd name="connsiteY3" fmla="*/ 1630680 h 1630679"/>
                      <a:gd name="connsiteX4" fmla="*/ 937260 w 943927"/>
                      <a:gd name="connsiteY4" fmla="*/ 1630680 h 1630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3927" h="1630679">
                        <a:moveTo>
                          <a:pt x="937260" y="1630680"/>
                        </a:moveTo>
                        <a:lnTo>
                          <a:pt x="0" y="6667"/>
                        </a:lnTo>
                        <a:cubicBezTo>
                          <a:pt x="953" y="4763"/>
                          <a:pt x="2857" y="2858"/>
                          <a:pt x="3810" y="0"/>
                        </a:cubicBezTo>
                        <a:lnTo>
                          <a:pt x="943928" y="1630680"/>
                        </a:lnTo>
                        <a:cubicBezTo>
                          <a:pt x="942022" y="1630680"/>
                          <a:pt x="939165" y="1630680"/>
                          <a:pt x="937260" y="163068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orma libre: forma 1777">
                    <a:extLst>
                      <a:ext uri="{FF2B5EF4-FFF2-40B4-BE49-F238E27FC236}">
                        <a16:creationId xmlns:a16="http://schemas.microsoft.com/office/drawing/2014/main" id="{06BF4455-E659-5973-C4CF-0E528ACCF051}"/>
                      </a:ext>
                    </a:extLst>
                  </p:cNvPr>
                  <p:cNvSpPr/>
                  <p:nvPr/>
                </p:nvSpPr>
                <p:spPr>
                  <a:xfrm>
                    <a:off x="9908010" y="2828846"/>
                    <a:ext cx="962025" cy="1648777"/>
                  </a:xfrm>
                  <a:custGeom>
                    <a:avLst/>
                    <a:gdLst>
                      <a:gd name="connsiteX0" fmla="*/ 940118 w 962025"/>
                      <a:gd name="connsiteY0" fmla="*/ 1648778 h 1648777"/>
                      <a:gd name="connsiteX1" fmla="*/ 0 w 962025"/>
                      <a:gd name="connsiteY1" fmla="*/ 19050 h 1648777"/>
                      <a:gd name="connsiteX2" fmla="*/ 10478 w 962025"/>
                      <a:gd name="connsiteY2" fmla="*/ 0 h 1648777"/>
                      <a:gd name="connsiteX3" fmla="*/ 962025 w 962025"/>
                      <a:gd name="connsiteY3" fmla="*/ 1648778 h 1648777"/>
                      <a:gd name="connsiteX4" fmla="*/ 940118 w 962025"/>
                      <a:gd name="connsiteY4" fmla="*/ 1648778 h 164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1648777">
                        <a:moveTo>
                          <a:pt x="940118" y="1648778"/>
                        </a:moveTo>
                        <a:lnTo>
                          <a:pt x="0" y="19050"/>
                        </a:lnTo>
                        <a:cubicBezTo>
                          <a:pt x="3810" y="12383"/>
                          <a:pt x="7620" y="6668"/>
                          <a:pt x="10478" y="0"/>
                        </a:cubicBezTo>
                        <a:lnTo>
                          <a:pt x="962025" y="1648778"/>
                        </a:lnTo>
                        <a:cubicBezTo>
                          <a:pt x="955357" y="1648778"/>
                          <a:pt x="947738" y="1648778"/>
                          <a:pt x="940118" y="1648778"/>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orma libre: forma 1778">
                    <a:extLst>
                      <a:ext uri="{FF2B5EF4-FFF2-40B4-BE49-F238E27FC236}">
                        <a16:creationId xmlns:a16="http://schemas.microsoft.com/office/drawing/2014/main" id="{32A665B0-ED73-FD63-B6A3-275217EB3AF2}"/>
                      </a:ext>
                    </a:extLst>
                  </p:cNvPr>
                  <p:cNvSpPr/>
                  <p:nvPr/>
                </p:nvSpPr>
                <p:spPr>
                  <a:xfrm>
                    <a:off x="9918487" y="2821226"/>
                    <a:ext cx="961072" cy="1656397"/>
                  </a:xfrm>
                  <a:custGeom>
                    <a:avLst/>
                    <a:gdLst>
                      <a:gd name="connsiteX0" fmla="*/ 951547 w 961072"/>
                      <a:gd name="connsiteY0" fmla="*/ 1656398 h 1656397"/>
                      <a:gd name="connsiteX1" fmla="*/ 0 w 961072"/>
                      <a:gd name="connsiteY1" fmla="*/ 7620 h 1656397"/>
                      <a:gd name="connsiteX2" fmla="*/ 4763 w 961072"/>
                      <a:gd name="connsiteY2" fmla="*/ 0 h 1656397"/>
                      <a:gd name="connsiteX3" fmla="*/ 961072 w 961072"/>
                      <a:gd name="connsiteY3" fmla="*/ 1656398 h 1656397"/>
                      <a:gd name="connsiteX4" fmla="*/ 951547 w 961072"/>
                      <a:gd name="connsiteY4" fmla="*/ 1656398 h 1656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1072" h="1656397">
                        <a:moveTo>
                          <a:pt x="951547" y="1656398"/>
                        </a:moveTo>
                        <a:lnTo>
                          <a:pt x="0" y="7620"/>
                        </a:lnTo>
                        <a:cubicBezTo>
                          <a:pt x="1905" y="4763"/>
                          <a:pt x="2857" y="2857"/>
                          <a:pt x="4763" y="0"/>
                        </a:cubicBezTo>
                        <a:lnTo>
                          <a:pt x="961072" y="1656398"/>
                        </a:lnTo>
                        <a:cubicBezTo>
                          <a:pt x="958215" y="1656398"/>
                          <a:pt x="955357" y="1656398"/>
                          <a:pt x="951547" y="1656398"/>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orma libre: forma 1779">
                    <a:extLst>
                      <a:ext uri="{FF2B5EF4-FFF2-40B4-BE49-F238E27FC236}">
                        <a16:creationId xmlns:a16="http://schemas.microsoft.com/office/drawing/2014/main" id="{807D0DBB-3C03-3112-5BC4-C5DCB4B83C40}"/>
                      </a:ext>
                    </a:extLst>
                  </p:cNvPr>
                  <p:cNvSpPr/>
                  <p:nvPr/>
                </p:nvSpPr>
                <p:spPr>
                  <a:xfrm>
                    <a:off x="9923250" y="2815511"/>
                    <a:ext cx="962025" cy="1662112"/>
                  </a:xfrm>
                  <a:custGeom>
                    <a:avLst/>
                    <a:gdLst>
                      <a:gd name="connsiteX0" fmla="*/ 956310 w 962025"/>
                      <a:gd name="connsiteY0" fmla="*/ 1662113 h 1662112"/>
                      <a:gd name="connsiteX1" fmla="*/ 0 w 962025"/>
                      <a:gd name="connsiteY1" fmla="*/ 5715 h 1662112"/>
                      <a:gd name="connsiteX2" fmla="*/ 2857 w 962025"/>
                      <a:gd name="connsiteY2" fmla="*/ 0 h 1662112"/>
                      <a:gd name="connsiteX3" fmla="*/ 962025 w 962025"/>
                      <a:gd name="connsiteY3" fmla="*/ 1662113 h 1662112"/>
                      <a:gd name="connsiteX4" fmla="*/ 956310 w 962025"/>
                      <a:gd name="connsiteY4" fmla="*/ 1662113 h 1662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1662112">
                        <a:moveTo>
                          <a:pt x="956310" y="1662113"/>
                        </a:moveTo>
                        <a:lnTo>
                          <a:pt x="0" y="5715"/>
                        </a:lnTo>
                        <a:cubicBezTo>
                          <a:pt x="953" y="3810"/>
                          <a:pt x="1905" y="1905"/>
                          <a:pt x="2857" y="0"/>
                        </a:cubicBezTo>
                        <a:lnTo>
                          <a:pt x="962025" y="1662113"/>
                        </a:lnTo>
                        <a:cubicBezTo>
                          <a:pt x="960120" y="1662113"/>
                          <a:pt x="958215" y="1662113"/>
                          <a:pt x="956310" y="1662113"/>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orma libre: forma 1780">
                    <a:extLst>
                      <a:ext uri="{FF2B5EF4-FFF2-40B4-BE49-F238E27FC236}">
                        <a16:creationId xmlns:a16="http://schemas.microsoft.com/office/drawing/2014/main" id="{81460505-0E79-B0BC-6E41-76A225260FF6}"/>
                      </a:ext>
                    </a:extLst>
                  </p:cNvPr>
                  <p:cNvSpPr/>
                  <p:nvPr/>
                </p:nvSpPr>
                <p:spPr>
                  <a:xfrm>
                    <a:off x="9926107" y="2810749"/>
                    <a:ext cx="964882" cy="1666875"/>
                  </a:xfrm>
                  <a:custGeom>
                    <a:avLst/>
                    <a:gdLst>
                      <a:gd name="connsiteX0" fmla="*/ 959168 w 964882"/>
                      <a:gd name="connsiteY0" fmla="*/ 1666875 h 1666875"/>
                      <a:gd name="connsiteX1" fmla="*/ 0 w 964882"/>
                      <a:gd name="connsiteY1" fmla="*/ 4763 h 1666875"/>
                      <a:gd name="connsiteX2" fmla="*/ 2858 w 964882"/>
                      <a:gd name="connsiteY2" fmla="*/ 0 h 1666875"/>
                      <a:gd name="connsiteX3" fmla="*/ 964883 w 964882"/>
                      <a:gd name="connsiteY3" fmla="*/ 1666875 h 1666875"/>
                      <a:gd name="connsiteX4" fmla="*/ 959168 w 964882"/>
                      <a:gd name="connsiteY4" fmla="*/ 1666875 h 166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882" h="1666875">
                        <a:moveTo>
                          <a:pt x="959168" y="1666875"/>
                        </a:moveTo>
                        <a:lnTo>
                          <a:pt x="0" y="4763"/>
                        </a:lnTo>
                        <a:cubicBezTo>
                          <a:pt x="953" y="2858"/>
                          <a:pt x="1905" y="1905"/>
                          <a:pt x="2858" y="0"/>
                        </a:cubicBezTo>
                        <a:lnTo>
                          <a:pt x="964883" y="1666875"/>
                        </a:lnTo>
                        <a:cubicBezTo>
                          <a:pt x="962978" y="1666875"/>
                          <a:pt x="961072" y="1666875"/>
                          <a:pt x="959168" y="1666875"/>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orma libre: forma 1781">
                    <a:extLst>
                      <a:ext uri="{FF2B5EF4-FFF2-40B4-BE49-F238E27FC236}">
                        <a16:creationId xmlns:a16="http://schemas.microsoft.com/office/drawing/2014/main" id="{9DC77AD4-9447-C2F7-C2EF-697166388C7B}"/>
                      </a:ext>
                    </a:extLst>
                  </p:cNvPr>
                  <p:cNvSpPr/>
                  <p:nvPr/>
                </p:nvSpPr>
                <p:spPr>
                  <a:xfrm>
                    <a:off x="9928965" y="2805986"/>
                    <a:ext cx="967739" cy="1671637"/>
                  </a:xfrm>
                  <a:custGeom>
                    <a:avLst/>
                    <a:gdLst>
                      <a:gd name="connsiteX0" fmla="*/ 962025 w 967739"/>
                      <a:gd name="connsiteY0" fmla="*/ 1671638 h 1671637"/>
                      <a:gd name="connsiteX1" fmla="*/ 0 w 967739"/>
                      <a:gd name="connsiteY1" fmla="*/ 4763 h 1671637"/>
                      <a:gd name="connsiteX2" fmla="*/ 2857 w 967739"/>
                      <a:gd name="connsiteY2" fmla="*/ 0 h 1671637"/>
                      <a:gd name="connsiteX3" fmla="*/ 967740 w 967739"/>
                      <a:gd name="connsiteY3" fmla="*/ 1671638 h 1671637"/>
                      <a:gd name="connsiteX4" fmla="*/ 962025 w 967739"/>
                      <a:gd name="connsiteY4" fmla="*/ 1671638 h 1671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9" h="1671637">
                        <a:moveTo>
                          <a:pt x="962025" y="1671638"/>
                        </a:moveTo>
                        <a:lnTo>
                          <a:pt x="0" y="4763"/>
                        </a:lnTo>
                        <a:cubicBezTo>
                          <a:pt x="952" y="2858"/>
                          <a:pt x="1905" y="1905"/>
                          <a:pt x="2857" y="0"/>
                        </a:cubicBezTo>
                        <a:lnTo>
                          <a:pt x="967740" y="1671638"/>
                        </a:lnTo>
                        <a:cubicBezTo>
                          <a:pt x="965835" y="1671638"/>
                          <a:pt x="963930" y="1671638"/>
                          <a:pt x="962025" y="1671638"/>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orma libre: forma 1782">
                    <a:extLst>
                      <a:ext uri="{FF2B5EF4-FFF2-40B4-BE49-F238E27FC236}">
                        <a16:creationId xmlns:a16="http://schemas.microsoft.com/office/drawing/2014/main" id="{68FFDF7D-E2B5-C938-AAA5-CF7BF00A20B0}"/>
                      </a:ext>
                    </a:extLst>
                  </p:cNvPr>
                  <p:cNvSpPr/>
                  <p:nvPr/>
                </p:nvSpPr>
                <p:spPr>
                  <a:xfrm>
                    <a:off x="9931822" y="2802176"/>
                    <a:ext cx="969644" cy="1675447"/>
                  </a:xfrm>
                  <a:custGeom>
                    <a:avLst/>
                    <a:gdLst>
                      <a:gd name="connsiteX0" fmla="*/ 964882 w 969644"/>
                      <a:gd name="connsiteY0" fmla="*/ 1675448 h 1675447"/>
                      <a:gd name="connsiteX1" fmla="*/ 0 w 969644"/>
                      <a:gd name="connsiteY1" fmla="*/ 3810 h 1675447"/>
                      <a:gd name="connsiteX2" fmla="*/ 2857 w 969644"/>
                      <a:gd name="connsiteY2" fmla="*/ 0 h 1675447"/>
                      <a:gd name="connsiteX3" fmla="*/ 969645 w 969644"/>
                      <a:gd name="connsiteY3" fmla="*/ 1675448 h 1675447"/>
                      <a:gd name="connsiteX4" fmla="*/ 964882 w 969644"/>
                      <a:gd name="connsiteY4" fmla="*/ 1675448 h 1675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4" h="1675447">
                        <a:moveTo>
                          <a:pt x="964882" y="1675448"/>
                        </a:moveTo>
                        <a:lnTo>
                          <a:pt x="0" y="3810"/>
                        </a:lnTo>
                        <a:cubicBezTo>
                          <a:pt x="953" y="2858"/>
                          <a:pt x="1905" y="952"/>
                          <a:pt x="2857" y="0"/>
                        </a:cubicBezTo>
                        <a:lnTo>
                          <a:pt x="969645" y="1675448"/>
                        </a:lnTo>
                        <a:cubicBezTo>
                          <a:pt x="967740" y="1675448"/>
                          <a:pt x="965835" y="1675448"/>
                          <a:pt x="964882" y="1675448"/>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orma libre: forma 1783">
                    <a:extLst>
                      <a:ext uri="{FF2B5EF4-FFF2-40B4-BE49-F238E27FC236}">
                        <a16:creationId xmlns:a16="http://schemas.microsoft.com/office/drawing/2014/main" id="{6797457D-7388-A08E-B2EE-77BE21AC02E8}"/>
                      </a:ext>
                    </a:extLst>
                  </p:cNvPr>
                  <p:cNvSpPr/>
                  <p:nvPr/>
                </p:nvSpPr>
                <p:spPr>
                  <a:xfrm>
                    <a:off x="9933727" y="2798366"/>
                    <a:ext cx="972502" cy="1679257"/>
                  </a:xfrm>
                  <a:custGeom>
                    <a:avLst/>
                    <a:gdLst>
                      <a:gd name="connsiteX0" fmla="*/ 967740 w 972502"/>
                      <a:gd name="connsiteY0" fmla="*/ 1679258 h 1679257"/>
                      <a:gd name="connsiteX1" fmla="*/ 0 w 972502"/>
                      <a:gd name="connsiteY1" fmla="*/ 3810 h 1679257"/>
                      <a:gd name="connsiteX2" fmla="*/ 1905 w 972502"/>
                      <a:gd name="connsiteY2" fmla="*/ 0 h 1679257"/>
                      <a:gd name="connsiteX3" fmla="*/ 972502 w 972502"/>
                      <a:gd name="connsiteY3" fmla="*/ 1679258 h 1679257"/>
                      <a:gd name="connsiteX4" fmla="*/ 967740 w 972502"/>
                      <a:gd name="connsiteY4" fmla="*/ 1679258 h 1679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502" h="1679257">
                        <a:moveTo>
                          <a:pt x="967740" y="1679258"/>
                        </a:moveTo>
                        <a:lnTo>
                          <a:pt x="0" y="3810"/>
                        </a:lnTo>
                        <a:cubicBezTo>
                          <a:pt x="952" y="2858"/>
                          <a:pt x="1905" y="953"/>
                          <a:pt x="1905" y="0"/>
                        </a:cubicBezTo>
                        <a:lnTo>
                          <a:pt x="972502" y="1679258"/>
                        </a:lnTo>
                        <a:cubicBezTo>
                          <a:pt x="970597" y="1679258"/>
                          <a:pt x="969645" y="1679258"/>
                          <a:pt x="967740" y="1679258"/>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orma libre: forma 1784">
                    <a:extLst>
                      <a:ext uri="{FF2B5EF4-FFF2-40B4-BE49-F238E27FC236}">
                        <a16:creationId xmlns:a16="http://schemas.microsoft.com/office/drawing/2014/main" id="{3AB98093-A39F-4DDE-FA6B-0F9841FE10AF}"/>
                      </a:ext>
                    </a:extLst>
                  </p:cNvPr>
                  <p:cNvSpPr/>
                  <p:nvPr/>
                </p:nvSpPr>
                <p:spPr>
                  <a:xfrm>
                    <a:off x="9936585" y="2794556"/>
                    <a:ext cx="974407" cy="1683067"/>
                  </a:xfrm>
                  <a:custGeom>
                    <a:avLst/>
                    <a:gdLst>
                      <a:gd name="connsiteX0" fmla="*/ 969645 w 974407"/>
                      <a:gd name="connsiteY0" fmla="*/ 1683068 h 1683067"/>
                      <a:gd name="connsiteX1" fmla="*/ 0 w 974407"/>
                      <a:gd name="connsiteY1" fmla="*/ 3810 h 1683067"/>
                      <a:gd name="connsiteX2" fmla="*/ 1905 w 974407"/>
                      <a:gd name="connsiteY2" fmla="*/ 0 h 1683067"/>
                      <a:gd name="connsiteX3" fmla="*/ 974407 w 974407"/>
                      <a:gd name="connsiteY3" fmla="*/ 1683068 h 1683067"/>
                      <a:gd name="connsiteX4" fmla="*/ 969645 w 974407"/>
                      <a:gd name="connsiteY4" fmla="*/ 1683068 h 1683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407" h="1683067">
                        <a:moveTo>
                          <a:pt x="969645" y="1683068"/>
                        </a:moveTo>
                        <a:lnTo>
                          <a:pt x="0" y="3810"/>
                        </a:lnTo>
                        <a:cubicBezTo>
                          <a:pt x="953" y="2857"/>
                          <a:pt x="1905" y="952"/>
                          <a:pt x="1905" y="0"/>
                        </a:cubicBezTo>
                        <a:lnTo>
                          <a:pt x="974407" y="1683068"/>
                        </a:lnTo>
                        <a:cubicBezTo>
                          <a:pt x="972503" y="1683068"/>
                          <a:pt x="970597" y="1683068"/>
                          <a:pt x="969645" y="1683068"/>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orma libre: forma 1785">
                    <a:extLst>
                      <a:ext uri="{FF2B5EF4-FFF2-40B4-BE49-F238E27FC236}">
                        <a16:creationId xmlns:a16="http://schemas.microsoft.com/office/drawing/2014/main" id="{49BDB93E-F328-8E6F-E63C-EA07F755A62A}"/>
                      </a:ext>
                    </a:extLst>
                  </p:cNvPr>
                  <p:cNvSpPr/>
                  <p:nvPr/>
                </p:nvSpPr>
                <p:spPr>
                  <a:xfrm>
                    <a:off x="9938490" y="2789794"/>
                    <a:ext cx="977264" cy="1687829"/>
                  </a:xfrm>
                  <a:custGeom>
                    <a:avLst/>
                    <a:gdLst>
                      <a:gd name="connsiteX0" fmla="*/ 972502 w 977264"/>
                      <a:gd name="connsiteY0" fmla="*/ 1687830 h 1687829"/>
                      <a:gd name="connsiteX1" fmla="*/ 0 w 977264"/>
                      <a:gd name="connsiteY1" fmla="*/ 3810 h 1687829"/>
                      <a:gd name="connsiteX2" fmla="*/ 1905 w 977264"/>
                      <a:gd name="connsiteY2" fmla="*/ 0 h 1687829"/>
                      <a:gd name="connsiteX3" fmla="*/ 977265 w 977264"/>
                      <a:gd name="connsiteY3" fmla="*/ 1687830 h 1687829"/>
                      <a:gd name="connsiteX4" fmla="*/ 972502 w 977264"/>
                      <a:gd name="connsiteY4" fmla="*/ 1687830 h 1687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7264" h="1687829">
                        <a:moveTo>
                          <a:pt x="972502" y="1687830"/>
                        </a:moveTo>
                        <a:lnTo>
                          <a:pt x="0" y="3810"/>
                        </a:lnTo>
                        <a:cubicBezTo>
                          <a:pt x="952" y="2857"/>
                          <a:pt x="1905" y="952"/>
                          <a:pt x="1905" y="0"/>
                        </a:cubicBezTo>
                        <a:lnTo>
                          <a:pt x="977265" y="1687830"/>
                        </a:lnTo>
                        <a:cubicBezTo>
                          <a:pt x="975360" y="1687830"/>
                          <a:pt x="973455" y="1687830"/>
                          <a:pt x="972502" y="168783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orma libre: forma 1786">
                    <a:extLst>
                      <a:ext uri="{FF2B5EF4-FFF2-40B4-BE49-F238E27FC236}">
                        <a16:creationId xmlns:a16="http://schemas.microsoft.com/office/drawing/2014/main" id="{A9D58FC2-3581-F164-B68E-CBEE99587BAB}"/>
                      </a:ext>
                    </a:extLst>
                  </p:cNvPr>
                  <p:cNvSpPr/>
                  <p:nvPr/>
                </p:nvSpPr>
                <p:spPr>
                  <a:xfrm>
                    <a:off x="9941347" y="2785984"/>
                    <a:ext cx="978217" cy="1691639"/>
                  </a:xfrm>
                  <a:custGeom>
                    <a:avLst/>
                    <a:gdLst>
                      <a:gd name="connsiteX0" fmla="*/ 974407 w 978217"/>
                      <a:gd name="connsiteY0" fmla="*/ 1691640 h 1691639"/>
                      <a:gd name="connsiteX1" fmla="*/ 0 w 978217"/>
                      <a:gd name="connsiteY1" fmla="*/ 3810 h 1691639"/>
                      <a:gd name="connsiteX2" fmla="*/ 1905 w 978217"/>
                      <a:gd name="connsiteY2" fmla="*/ 0 h 1691639"/>
                      <a:gd name="connsiteX3" fmla="*/ 978218 w 978217"/>
                      <a:gd name="connsiteY3" fmla="*/ 1691640 h 1691639"/>
                      <a:gd name="connsiteX4" fmla="*/ 974407 w 978217"/>
                      <a:gd name="connsiteY4" fmla="*/ 1691640 h 169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217" h="1691639">
                        <a:moveTo>
                          <a:pt x="974407" y="1691640"/>
                        </a:moveTo>
                        <a:lnTo>
                          <a:pt x="0" y="3810"/>
                        </a:lnTo>
                        <a:cubicBezTo>
                          <a:pt x="953" y="2857"/>
                          <a:pt x="1905" y="952"/>
                          <a:pt x="1905" y="0"/>
                        </a:cubicBezTo>
                        <a:lnTo>
                          <a:pt x="978218" y="1691640"/>
                        </a:lnTo>
                        <a:cubicBezTo>
                          <a:pt x="977265" y="1691640"/>
                          <a:pt x="975360" y="1691640"/>
                          <a:pt x="974407" y="169164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orma libre: forma 1787">
                    <a:extLst>
                      <a:ext uri="{FF2B5EF4-FFF2-40B4-BE49-F238E27FC236}">
                        <a16:creationId xmlns:a16="http://schemas.microsoft.com/office/drawing/2014/main" id="{CECEF12A-DA1D-E51D-3334-C6DBA802D984}"/>
                      </a:ext>
                    </a:extLst>
                  </p:cNvPr>
                  <p:cNvSpPr/>
                  <p:nvPr/>
                </p:nvSpPr>
                <p:spPr>
                  <a:xfrm>
                    <a:off x="9943252" y="2782174"/>
                    <a:ext cx="981075" cy="1695450"/>
                  </a:xfrm>
                  <a:custGeom>
                    <a:avLst/>
                    <a:gdLst>
                      <a:gd name="connsiteX0" fmla="*/ 976313 w 981075"/>
                      <a:gd name="connsiteY0" fmla="*/ 1695450 h 1695450"/>
                      <a:gd name="connsiteX1" fmla="*/ 0 w 981075"/>
                      <a:gd name="connsiteY1" fmla="*/ 3810 h 1695450"/>
                      <a:gd name="connsiteX2" fmla="*/ 1905 w 981075"/>
                      <a:gd name="connsiteY2" fmla="*/ 0 h 1695450"/>
                      <a:gd name="connsiteX3" fmla="*/ 981075 w 981075"/>
                      <a:gd name="connsiteY3" fmla="*/ 1695450 h 1695450"/>
                      <a:gd name="connsiteX4" fmla="*/ 976313 w 981075"/>
                      <a:gd name="connsiteY4" fmla="*/ 1695450 h 1695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1695450">
                        <a:moveTo>
                          <a:pt x="976313" y="1695450"/>
                        </a:moveTo>
                        <a:lnTo>
                          <a:pt x="0" y="3810"/>
                        </a:lnTo>
                        <a:cubicBezTo>
                          <a:pt x="952" y="2858"/>
                          <a:pt x="1905" y="952"/>
                          <a:pt x="1905" y="0"/>
                        </a:cubicBezTo>
                        <a:lnTo>
                          <a:pt x="981075" y="1695450"/>
                        </a:lnTo>
                        <a:cubicBezTo>
                          <a:pt x="980122" y="1695450"/>
                          <a:pt x="978217" y="1695450"/>
                          <a:pt x="976313" y="169545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orma libre: forma 1788">
                    <a:extLst>
                      <a:ext uri="{FF2B5EF4-FFF2-40B4-BE49-F238E27FC236}">
                        <a16:creationId xmlns:a16="http://schemas.microsoft.com/office/drawing/2014/main" id="{7B620AC4-BE4E-B18E-473E-ADFCEFB24A7A}"/>
                      </a:ext>
                    </a:extLst>
                  </p:cNvPr>
                  <p:cNvSpPr/>
                  <p:nvPr/>
                </p:nvSpPr>
                <p:spPr>
                  <a:xfrm>
                    <a:off x="9945157" y="2778363"/>
                    <a:ext cx="982980" cy="1699260"/>
                  </a:xfrm>
                  <a:custGeom>
                    <a:avLst/>
                    <a:gdLst>
                      <a:gd name="connsiteX0" fmla="*/ 979170 w 982980"/>
                      <a:gd name="connsiteY0" fmla="*/ 1699260 h 1699260"/>
                      <a:gd name="connsiteX1" fmla="*/ 0 w 982980"/>
                      <a:gd name="connsiteY1" fmla="*/ 3810 h 1699260"/>
                      <a:gd name="connsiteX2" fmla="*/ 1905 w 982980"/>
                      <a:gd name="connsiteY2" fmla="*/ 0 h 1699260"/>
                      <a:gd name="connsiteX3" fmla="*/ 982980 w 982980"/>
                      <a:gd name="connsiteY3" fmla="*/ 1699260 h 1699260"/>
                      <a:gd name="connsiteX4" fmla="*/ 979170 w 982980"/>
                      <a:gd name="connsiteY4" fmla="*/ 1699260 h 1699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980" h="1699260">
                        <a:moveTo>
                          <a:pt x="979170" y="1699260"/>
                        </a:moveTo>
                        <a:lnTo>
                          <a:pt x="0" y="3810"/>
                        </a:lnTo>
                        <a:cubicBezTo>
                          <a:pt x="953" y="2858"/>
                          <a:pt x="1905" y="953"/>
                          <a:pt x="1905" y="0"/>
                        </a:cubicBezTo>
                        <a:lnTo>
                          <a:pt x="982980" y="1699260"/>
                        </a:lnTo>
                        <a:cubicBezTo>
                          <a:pt x="982028" y="1699260"/>
                          <a:pt x="981075" y="1699260"/>
                          <a:pt x="979170" y="169926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orma libre: forma 1789">
                    <a:extLst>
                      <a:ext uri="{FF2B5EF4-FFF2-40B4-BE49-F238E27FC236}">
                        <a16:creationId xmlns:a16="http://schemas.microsoft.com/office/drawing/2014/main" id="{270F6CA1-271D-9D12-A435-27A4C6DBBBAB}"/>
                      </a:ext>
                    </a:extLst>
                  </p:cNvPr>
                  <p:cNvSpPr/>
                  <p:nvPr/>
                </p:nvSpPr>
                <p:spPr>
                  <a:xfrm>
                    <a:off x="9948015" y="2774554"/>
                    <a:ext cx="985837" cy="1703069"/>
                  </a:xfrm>
                  <a:custGeom>
                    <a:avLst/>
                    <a:gdLst>
                      <a:gd name="connsiteX0" fmla="*/ 981075 w 985837"/>
                      <a:gd name="connsiteY0" fmla="*/ 1703070 h 1703069"/>
                      <a:gd name="connsiteX1" fmla="*/ 0 w 985837"/>
                      <a:gd name="connsiteY1" fmla="*/ 3810 h 1703069"/>
                      <a:gd name="connsiteX2" fmla="*/ 1905 w 985837"/>
                      <a:gd name="connsiteY2" fmla="*/ 0 h 1703069"/>
                      <a:gd name="connsiteX3" fmla="*/ 985838 w 985837"/>
                      <a:gd name="connsiteY3" fmla="*/ 1703070 h 1703069"/>
                      <a:gd name="connsiteX4" fmla="*/ 981075 w 985837"/>
                      <a:gd name="connsiteY4" fmla="*/ 1703070 h 1703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837" h="1703069">
                        <a:moveTo>
                          <a:pt x="981075" y="1703070"/>
                        </a:moveTo>
                        <a:lnTo>
                          <a:pt x="0" y="3810"/>
                        </a:lnTo>
                        <a:cubicBezTo>
                          <a:pt x="952" y="2857"/>
                          <a:pt x="1905" y="952"/>
                          <a:pt x="1905" y="0"/>
                        </a:cubicBezTo>
                        <a:lnTo>
                          <a:pt x="985838" y="1703070"/>
                        </a:lnTo>
                        <a:cubicBezTo>
                          <a:pt x="983932" y="1703070"/>
                          <a:pt x="982980" y="1703070"/>
                          <a:pt x="981075" y="170307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orma libre: forma 1790">
                    <a:extLst>
                      <a:ext uri="{FF2B5EF4-FFF2-40B4-BE49-F238E27FC236}">
                        <a16:creationId xmlns:a16="http://schemas.microsoft.com/office/drawing/2014/main" id="{98EC5CA4-46E3-34A2-5112-81291DB09AE1}"/>
                      </a:ext>
                    </a:extLst>
                  </p:cNvPr>
                  <p:cNvSpPr/>
                  <p:nvPr/>
                </p:nvSpPr>
                <p:spPr>
                  <a:xfrm>
                    <a:off x="9949919" y="2769791"/>
                    <a:ext cx="988695" cy="1707832"/>
                  </a:xfrm>
                  <a:custGeom>
                    <a:avLst/>
                    <a:gdLst>
                      <a:gd name="connsiteX0" fmla="*/ 983933 w 988695"/>
                      <a:gd name="connsiteY0" fmla="*/ 1707833 h 1707832"/>
                      <a:gd name="connsiteX1" fmla="*/ 0 w 988695"/>
                      <a:gd name="connsiteY1" fmla="*/ 3810 h 1707832"/>
                      <a:gd name="connsiteX2" fmla="*/ 1905 w 988695"/>
                      <a:gd name="connsiteY2" fmla="*/ 0 h 1707832"/>
                      <a:gd name="connsiteX3" fmla="*/ 988695 w 988695"/>
                      <a:gd name="connsiteY3" fmla="*/ 1707833 h 1707832"/>
                      <a:gd name="connsiteX4" fmla="*/ 983933 w 988695"/>
                      <a:gd name="connsiteY4" fmla="*/ 1707833 h 170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695" h="1707832">
                        <a:moveTo>
                          <a:pt x="983933" y="1707833"/>
                        </a:moveTo>
                        <a:lnTo>
                          <a:pt x="0" y="3810"/>
                        </a:lnTo>
                        <a:cubicBezTo>
                          <a:pt x="953" y="2857"/>
                          <a:pt x="1905" y="952"/>
                          <a:pt x="1905" y="0"/>
                        </a:cubicBezTo>
                        <a:lnTo>
                          <a:pt x="988695" y="1707833"/>
                        </a:lnTo>
                        <a:cubicBezTo>
                          <a:pt x="986790" y="1707833"/>
                          <a:pt x="984885" y="1707833"/>
                          <a:pt x="983933" y="1707833"/>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orma libre: forma 1791">
                    <a:extLst>
                      <a:ext uri="{FF2B5EF4-FFF2-40B4-BE49-F238E27FC236}">
                        <a16:creationId xmlns:a16="http://schemas.microsoft.com/office/drawing/2014/main" id="{DBE6C98E-7A34-DC4C-6DEB-258DCA4CB7A0}"/>
                      </a:ext>
                    </a:extLst>
                  </p:cNvPr>
                  <p:cNvSpPr/>
                  <p:nvPr/>
                </p:nvSpPr>
                <p:spPr>
                  <a:xfrm>
                    <a:off x="9952777" y="2765981"/>
                    <a:ext cx="989647" cy="1711642"/>
                  </a:xfrm>
                  <a:custGeom>
                    <a:avLst/>
                    <a:gdLst>
                      <a:gd name="connsiteX0" fmla="*/ 985838 w 989647"/>
                      <a:gd name="connsiteY0" fmla="*/ 1711643 h 1711642"/>
                      <a:gd name="connsiteX1" fmla="*/ 0 w 989647"/>
                      <a:gd name="connsiteY1" fmla="*/ 3810 h 1711642"/>
                      <a:gd name="connsiteX2" fmla="*/ 1905 w 989647"/>
                      <a:gd name="connsiteY2" fmla="*/ 0 h 1711642"/>
                      <a:gd name="connsiteX3" fmla="*/ 989647 w 989647"/>
                      <a:gd name="connsiteY3" fmla="*/ 1711643 h 1711642"/>
                      <a:gd name="connsiteX4" fmla="*/ 985838 w 989647"/>
                      <a:gd name="connsiteY4" fmla="*/ 1711643 h 1711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9647" h="1711642">
                        <a:moveTo>
                          <a:pt x="985838" y="1711643"/>
                        </a:moveTo>
                        <a:lnTo>
                          <a:pt x="0" y="3810"/>
                        </a:lnTo>
                        <a:cubicBezTo>
                          <a:pt x="952" y="2857"/>
                          <a:pt x="1905" y="953"/>
                          <a:pt x="1905" y="0"/>
                        </a:cubicBezTo>
                        <a:lnTo>
                          <a:pt x="989647" y="1711643"/>
                        </a:lnTo>
                        <a:cubicBezTo>
                          <a:pt x="988695" y="1711643"/>
                          <a:pt x="986790" y="1711643"/>
                          <a:pt x="985838" y="1711643"/>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orma libre: forma 1792">
                    <a:extLst>
                      <a:ext uri="{FF2B5EF4-FFF2-40B4-BE49-F238E27FC236}">
                        <a16:creationId xmlns:a16="http://schemas.microsoft.com/office/drawing/2014/main" id="{E64BAE63-023C-174B-220E-FAC8A63CE15B}"/>
                      </a:ext>
                    </a:extLst>
                  </p:cNvPr>
                  <p:cNvSpPr/>
                  <p:nvPr/>
                </p:nvSpPr>
                <p:spPr>
                  <a:xfrm>
                    <a:off x="9954682" y="2762171"/>
                    <a:ext cx="992505" cy="1715452"/>
                  </a:xfrm>
                  <a:custGeom>
                    <a:avLst/>
                    <a:gdLst>
                      <a:gd name="connsiteX0" fmla="*/ 987743 w 992505"/>
                      <a:gd name="connsiteY0" fmla="*/ 1715453 h 1715452"/>
                      <a:gd name="connsiteX1" fmla="*/ 0 w 992505"/>
                      <a:gd name="connsiteY1" fmla="*/ 3810 h 1715452"/>
                      <a:gd name="connsiteX2" fmla="*/ 1905 w 992505"/>
                      <a:gd name="connsiteY2" fmla="*/ 0 h 1715452"/>
                      <a:gd name="connsiteX3" fmla="*/ 992505 w 992505"/>
                      <a:gd name="connsiteY3" fmla="*/ 1715453 h 1715452"/>
                      <a:gd name="connsiteX4" fmla="*/ 987743 w 992505"/>
                      <a:gd name="connsiteY4" fmla="*/ 1715453 h 1715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2505" h="1715452">
                        <a:moveTo>
                          <a:pt x="987743" y="1715453"/>
                        </a:moveTo>
                        <a:lnTo>
                          <a:pt x="0" y="3810"/>
                        </a:lnTo>
                        <a:cubicBezTo>
                          <a:pt x="953" y="2858"/>
                          <a:pt x="1905" y="953"/>
                          <a:pt x="1905" y="0"/>
                        </a:cubicBezTo>
                        <a:lnTo>
                          <a:pt x="992505" y="1715453"/>
                        </a:lnTo>
                        <a:cubicBezTo>
                          <a:pt x="991553" y="1715453"/>
                          <a:pt x="989647" y="1715453"/>
                          <a:pt x="987743" y="1715453"/>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orma libre: forma 1793">
                    <a:extLst>
                      <a:ext uri="{FF2B5EF4-FFF2-40B4-BE49-F238E27FC236}">
                        <a16:creationId xmlns:a16="http://schemas.microsoft.com/office/drawing/2014/main" id="{F75F569E-B2CA-F0C1-98D1-5F635A9EABB0}"/>
                      </a:ext>
                    </a:extLst>
                  </p:cNvPr>
                  <p:cNvSpPr/>
                  <p:nvPr/>
                </p:nvSpPr>
                <p:spPr>
                  <a:xfrm>
                    <a:off x="9956587" y="2758361"/>
                    <a:ext cx="995362" cy="1719262"/>
                  </a:xfrm>
                  <a:custGeom>
                    <a:avLst/>
                    <a:gdLst>
                      <a:gd name="connsiteX0" fmla="*/ 990600 w 995362"/>
                      <a:gd name="connsiteY0" fmla="*/ 1719263 h 1719262"/>
                      <a:gd name="connsiteX1" fmla="*/ 0 w 995362"/>
                      <a:gd name="connsiteY1" fmla="*/ 3810 h 1719262"/>
                      <a:gd name="connsiteX2" fmla="*/ 1905 w 995362"/>
                      <a:gd name="connsiteY2" fmla="*/ 0 h 1719262"/>
                      <a:gd name="connsiteX3" fmla="*/ 995363 w 995362"/>
                      <a:gd name="connsiteY3" fmla="*/ 1719263 h 1719262"/>
                      <a:gd name="connsiteX4" fmla="*/ 990600 w 995362"/>
                      <a:gd name="connsiteY4" fmla="*/ 1719263 h 171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362" h="1719262">
                        <a:moveTo>
                          <a:pt x="990600" y="1719263"/>
                        </a:moveTo>
                        <a:lnTo>
                          <a:pt x="0" y="3810"/>
                        </a:lnTo>
                        <a:cubicBezTo>
                          <a:pt x="953" y="2857"/>
                          <a:pt x="1905" y="953"/>
                          <a:pt x="1905" y="0"/>
                        </a:cubicBezTo>
                        <a:lnTo>
                          <a:pt x="995363" y="1719263"/>
                        </a:lnTo>
                        <a:cubicBezTo>
                          <a:pt x="993457" y="1719263"/>
                          <a:pt x="992505" y="1719263"/>
                          <a:pt x="990600" y="1719263"/>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orma libre: forma 1794">
                    <a:extLst>
                      <a:ext uri="{FF2B5EF4-FFF2-40B4-BE49-F238E27FC236}">
                        <a16:creationId xmlns:a16="http://schemas.microsoft.com/office/drawing/2014/main" id="{F5E1C12D-00BB-4241-E0D1-F4066906C51A}"/>
                      </a:ext>
                    </a:extLst>
                  </p:cNvPr>
                  <p:cNvSpPr/>
                  <p:nvPr/>
                </p:nvSpPr>
                <p:spPr>
                  <a:xfrm>
                    <a:off x="9959444" y="2754551"/>
                    <a:ext cx="996315" cy="1723072"/>
                  </a:xfrm>
                  <a:custGeom>
                    <a:avLst/>
                    <a:gdLst>
                      <a:gd name="connsiteX0" fmla="*/ 992505 w 996315"/>
                      <a:gd name="connsiteY0" fmla="*/ 1723073 h 1723072"/>
                      <a:gd name="connsiteX1" fmla="*/ 0 w 996315"/>
                      <a:gd name="connsiteY1" fmla="*/ 3810 h 1723072"/>
                      <a:gd name="connsiteX2" fmla="*/ 1905 w 996315"/>
                      <a:gd name="connsiteY2" fmla="*/ 0 h 1723072"/>
                      <a:gd name="connsiteX3" fmla="*/ 996315 w 996315"/>
                      <a:gd name="connsiteY3" fmla="*/ 1723073 h 1723072"/>
                      <a:gd name="connsiteX4" fmla="*/ 992505 w 996315"/>
                      <a:gd name="connsiteY4" fmla="*/ 1723073 h 1723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315" h="1723072">
                        <a:moveTo>
                          <a:pt x="992505" y="1723073"/>
                        </a:moveTo>
                        <a:lnTo>
                          <a:pt x="0" y="3810"/>
                        </a:lnTo>
                        <a:cubicBezTo>
                          <a:pt x="953" y="2857"/>
                          <a:pt x="1905" y="953"/>
                          <a:pt x="1905" y="0"/>
                        </a:cubicBezTo>
                        <a:lnTo>
                          <a:pt x="996315" y="1723073"/>
                        </a:lnTo>
                        <a:cubicBezTo>
                          <a:pt x="995363" y="1723073"/>
                          <a:pt x="993458" y="1723073"/>
                          <a:pt x="992505" y="1723073"/>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orma libre: forma 1795">
                    <a:extLst>
                      <a:ext uri="{FF2B5EF4-FFF2-40B4-BE49-F238E27FC236}">
                        <a16:creationId xmlns:a16="http://schemas.microsoft.com/office/drawing/2014/main" id="{0BAF83BB-4DAB-871B-174F-90A8A41CB7A3}"/>
                      </a:ext>
                    </a:extLst>
                  </p:cNvPr>
                  <p:cNvSpPr/>
                  <p:nvPr/>
                </p:nvSpPr>
                <p:spPr>
                  <a:xfrm>
                    <a:off x="9961350" y="2750741"/>
                    <a:ext cx="998219" cy="1726882"/>
                  </a:xfrm>
                  <a:custGeom>
                    <a:avLst/>
                    <a:gdLst>
                      <a:gd name="connsiteX0" fmla="*/ 994410 w 998219"/>
                      <a:gd name="connsiteY0" fmla="*/ 1726883 h 1726882"/>
                      <a:gd name="connsiteX1" fmla="*/ 0 w 998219"/>
                      <a:gd name="connsiteY1" fmla="*/ 3810 h 1726882"/>
                      <a:gd name="connsiteX2" fmla="*/ 1905 w 998219"/>
                      <a:gd name="connsiteY2" fmla="*/ 0 h 1726882"/>
                      <a:gd name="connsiteX3" fmla="*/ 998220 w 998219"/>
                      <a:gd name="connsiteY3" fmla="*/ 1726883 h 1726882"/>
                      <a:gd name="connsiteX4" fmla="*/ 994410 w 998219"/>
                      <a:gd name="connsiteY4" fmla="*/ 1726883 h 1726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8219" h="1726882">
                        <a:moveTo>
                          <a:pt x="994410" y="1726883"/>
                        </a:moveTo>
                        <a:lnTo>
                          <a:pt x="0" y="3810"/>
                        </a:lnTo>
                        <a:cubicBezTo>
                          <a:pt x="953" y="2858"/>
                          <a:pt x="953" y="1905"/>
                          <a:pt x="1905" y="0"/>
                        </a:cubicBezTo>
                        <a:lnTo>
                          <a:pt x="998220" y="1726883"/>
                        </a:lnTo>
                        <a:cubicBezTo>
                          <a:pt x="997267" y="1726883"/>
                          <a:pt x="996315" y="1726883"/>
                          <a:pt x="994410" y="1726883"/>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orma libre: forma 1796">
                    <a:extLst>
                      <a:ext uri="{FF2B5EF4-FFF2-40B4-BE49-F238E27FC236}">
                        <a16:creationId xmlns:a16="http://schemas.microsoft.com/office/drawing/2014/main" id="{FA151D41-81E2-374C-8A89-E174C150F554}"/>
                      </a:ext>
                    </a:extLst>
                  </p:cNvPr>
                  <p:cNvSpPr/>
                  <p:nvPr/>
                </p:nvSpPr>
                <p:spPr>
                  <a:xfrm>
                    <a:off x="9963254" y="2748836"/>
                    <a:ext cx="1000125" cy="1728787"/>
                  </a:xfrm>
                  <a:custGeom>
                    <a:avLst/>
                    <a:gdLst>
                      <a:gd name="connsiteX0" fmla="*/ 996315 w 1000125"/>
                      <a:gd name="connsiteY0" fmla="*/ 1728788 h 1728787"/>
                      <a:gd name="connsiteX1" fmla="*/ 0 w 1000125"/>
                      <a:gd name="connsiteY1" fmla="*/ 2858 h 1728787"/>
                      <a:gd name="connsiteX2" fmla="*/ 1905 w 1000125"/>
                      <a:gd name="connsiteY2" fmla="*/ 0 h 1728787"/>
                      <a:gd name="connsiteX3" fmla="*/ 1000125 w 1000125"/>
                      <a:gd name="connsiteY3" fmla="*/ 1728788 h 1728787"/>
                      <a:gd name="connsiteX4" fmla="*/ 996315 w 1000125"/>
                      <a:gd name="connsiteY4" fmla="*/ 1728788 h 1728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25" h="1728787">
                        <a:moveTo>
                          <a:pt x="996315" y="1728788"/>
                        </a:moveTo>
                        <a:lnTo>
                          <a:pt x="0" y="2858"/>
                        </a:lnTo>
                        <a:cubicBezTo>
                          <a:pt x="953" y="1905"/>
                          <a:pt x="953" y="953"/>
                          <a:pt x="1905" y="0"/>
                        </a:cubicBezTo>
                        <a:lnTo>
                          <a:pt x="1000125" y="1728788"/>
                        </a:lnTo>
                        <a:cubicBezTo>
                          <a:pt x="999173" y="1728788"/>
                          <a:pt x="997268" y="1728788"/>
                          <a:pt x="996315" y="1728788"/>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orma libre: forma 1797">
                    <a:extLst>
                      <a:ext uri="{FF2B5EF4-FFF2-40B4-BE49-F238E27FC236}">
                        <a16:creationId xmlns:a16="http://schemas.microsoft.com/office/drawing/2014/main" id="{F9F2064A-F22C-DD87-B083-37D1075BA579}"/>
                      </a:ext>
                    </a:extLst>
                  </p:cNvPr>
                  <p:cNvSpPr/>
                  <p:nvPr/>
                </p:nvSpPr>
                <p:spPr>
                  <a:xfrm>
                    <a:off x="9965160" y="2745979"/>
                    <a:ext cx="1001077" cy="1731644"/>
                  </a:xfrm>
                  <a:custGeom>
                    <a:avLst/>
                    <a:gdLst>
                      <a:gd name="connsiteX0" fmla="*/ 998220 w 1001077"/>
                      <a:gd name="connsiteY0" fmla="*/ 1731645 h 1731644"/>
                      <a:gd name="connsiteX1" fmla="*/ 0 w 1001077"/>
                      <a:gd name="connsiteY1" fmla="*/ 2858 h 1731644"/>
                      <a:gd name="connsiteX2" fmla="*/ 953 w 1001077"/>
                      <a:gd name="connsiteY2" fmla="*/ 0 h 1731644"/>
                      <a:gd name="connsiteX3" fmla="*/ 1001078 w 1001077"/>
                      <a:gd name="connsiteY3" fmla="*/ 1731645 h 1731644"/>
                      <a:gd name="connsiteX4" fmla="*/ 998220 w 1001077"/>
                      <a:gd name="connsiteY4" fmla="*/ 1731645 h 1731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077" h="1731644">
                        <a:moveTo>
                          <a:pt x="998220" y="1731645"/>
                        </a:moveTo>
                        <a:lnTo>
                          <a:pt x="0" y="2858"/>
                        </a:lnTo>
                        <a:cubicBezTo>
                          <a:pt x="953" y="1905"/>
                          <a:pt x="953" y="953"/>
                          <a:pt x="953" y="0"/>
                        </a:cubicBezTo>
                        <a:lnTo>
                          <a:pt x="1001078" y="1731645"/>
                        </a:lnTo>
                        <a:cubicBezTo>
                          <a:pt x="1000125" y="1731645"/>
                          <a:pt x="999172" y="1731645"/>
                          <a:pt x="998220" y="1731645"/>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orma libre: forma 1798">
                    <a:extLst>
                      <a:ext uri="{FF2B5EF4-FFF2-40B4-BE49-F238E27FC236}">
                        <a16:creationId xmlns:a16="http://schemas.microsoft.com/office/drawing/2014/main" id="{11263D0E-9B49-9C1F-834F-A92D9BE9B6FC}"/>
                      </a:ext>
                    </a:extLst>
                  </p:cNvPr>
                  <p:cNvSpPr/>
                  <p:nvPr/>
                </p:nvSpPr>
                <p:spPr>
                  <a:xfrm>
                    <a:off x="9966112" y="2744074"/>
                    <a:ext cx="1002029" cy="1733550"/>
                  </a:xfrm>
                  <a:custGeom>
                    <a:avLst/>
                    <a:gdLst>
                      <a:gd name="connsiteX0" fmla="*/ 1000125 w 1002029"/>
                      <a:gd name="connsiteY0" fmla="*/ 1733550 h 1733550"/>
                      <a:gd name="connsiteX1" fmla="*/ 0 w 1002029"/>
                      <a:gd name="connsiteY1" fmla="*/ 1905 h 1733550"/>
                      <a:gd name="connsiteX2" fmla="*/ 953 w 1002029"/>
                      <a:gd name="connsiteY2" fmla="*/ 0 h 1733550"/>
                      <a:gd name="connsiteX3" fmla="*/ 1002030 w 1002029"/>
                      <a:gd name="connsiteY3" fmla="*/ 1733550 h 1733550"/>
                      <a:gd name="connsiteX4" fmla="*/ 1000125 w 1002029"/>
                      <a:gd name="connsiteY4" fmla="*/ 173355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029" h="1733550">
                        <a:moveTo>
                          <a:pt x="1000125" y="1733550"/>
                        </a:moveTo>
                        <a:lnTo>
                          <a:pt x="0" y="1905"/>
                        </a:lnTo>
                        <a:cubicBezTo>
                          <a:pt x="0" y="953"/>
                          <a:pt x="953" y="953"/>
                          <a:pt x="953" y="0"/>
                        </a:cubicBezTo>
                        <a:lnTo>
                          <a:pt x="1002030" y="1733550"/>
                        </a:lnTo>
                        <a:cubicBezTo>
                          <a:pt x="1001078" y="1733550"/>
                          <a:pt x="1001078" y="1733550"/>
                          <a:pt x="1000125" y="173355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orma libre: forma 1799">
                    <a:extLst>
                      <a:ext uri="{FF2B5EF4-FFF2-40B4-BE49-F238E27FC236}">
                        <a16:creationId xmlns:a16="http://schemas.microsoft.com/office/drawing/2014/main" id="{82469697-E671-291E-99B3-D064BDED9046}"/>
                      </a:ext>
                    </a:extLst>
                  </p:cNvPr>
                  <p:cNvSpPr/>
                  <p:nvPr/>
                </p:nvSpPr>
                <p:spPr>
                  <a:xfrm>
                    <a:off x="9967065" y="2744074"/>
                    <a:ext cx="1001077" cy="1733550"/>
                  </a:xfrm>
                  <a:custGeom>
                    <a:avLst/>
                    <a:gdLst>
                      <a:gd name="connsiteX0" fmla="*/ 1001077 w 1001077"/>
                      <a:gd name="connsiteY0" fmla="*/ 1733550 h 1733550"/>
                      <a:gd name="connsiteX1" fmla="*/ 0 w 1001077"/>
                      <a:gd name="connsiteY1" fmla="*/ 0 h 1733550"/>
                      <a:gd name="connsiteX2" fmla="*/ 0 w 1001077"/>
                      <a:gd name="connsiteY2" fmla="*/ 0 h 1733550"/>
                      <a:gd name="connsiteX3" fmla="*/ 1001077 w 1001077"/>
                      <a:gd name="connsiteY3" fmla="*/ 1733550 h 1733550"/>
                      <a:gd name="connsiteX4" fmla="*/ 1001077 w 1001077"/>
                      <a:gd name="connsiteY4" fmla="*/ 173355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077" h="1733550">
                        <a:moveTo>
                          <a:pt x="1001077" y="1733550"/>
                        </a:moveTo>
                        <a:lnTo>
                          <a:pt x="0" y="0"/>
                        </a:lnTo>
                        <a:cubicBezTo>
                          <a:pt x="0" y="0"/>
                          <a:pt x="0" y="0"/>
                          <a:pt x="0" y="0"/>
                        </a:cubicBezTo>
                        <a:lnTo>
                          <a:pt x="1001077" y="1733550"/>
                        </a:lnTo>
                        <a:cubicBezTo>
                          <a:pt x="1001077" y="1733550"/>
                          <a:pt x="1001077" y="1733550"/>
                          <a:pt x="1001077" y="173355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64" name="Gráfico 436">
                <a:extLst>
                  <a:ext uri="{FF2B5EF4-FFF2-40B4-BE49-F238E27FC236}">
                    <a16:creationId xmlns:a16="http://schemas.microsoft.com/office/drawing/2014/main" id="{545747AD-05C0-D84C-C1B7-0495836ED2C3}"/>
                  </a:ext>
                </a:extLst>
              </p:cNvPr>
              <p:cNvGrpSpPr/>
              <p:nvPr/>
            </p:nvGrpSpPr>
            <p:grpSpPr>
              <a:xfrm>
                <a:off x="6964785" y="2744074"/>
                <a:ext cx="1066800" cy="1733550"/>
                <a:chOff x="6964785" y="2744074"/>
                <a:chExt cx="1066800" cy="1733550"/>
              </a:xfrm>
              <a:grpFill/>
            </p:grpSpPr>
            <p:sp>
              <p:nvSpPr>
                <p:cNvPr id="292" name="Forma libre: forma 1748">
                  <a:extLst>
                    <a:ext uri="{FF2B5EF4-FFF2-40B4-BE49-F238E27FC236}">
                      <a16:creationId xmlns:a16="http://schemas.microsoft.com/office/drawing/2014/main" id="{BF2C33E2-2708-C40E-B5E5-14C82C94CA64}"/>
                    </a:ext>
                  </a:extLst>
                </p:cNvPr>
                <p:cNvSpPr/>
                <p:nvPr/>
              </p:nvSpPr>
              <p:spPr>
                <a:xfrm>
                  <a:off x="6964785" y="2744074"/>
                  <a:ext cx="1066800" cy="1733550"/>
                </a:xfrm>
                <a:custGeom>
                  <a:avLst/>
                  <a:gdLst>
                    <a:gd name="connsiteX0" fmla="*/ 132398 w 1066800"/>
                    <a:gd name="connsiteY0" fmla="*/ 1733550 h 1733550"/>
                    <a:gd name="connsiteX1" fmla="*/ 0 w 1066800"/>
                    <a:gd name="connsiteY1" fmla="*/ 1733550 h 1733550"/>
                    <a:gd name="connsiteX2" fmla="*/ 1001078 w 1066800"/>
                    <a:gd name="connsiteY2" fmla="*/ 0 h 1733550"/>
                    <a:gd name="connsiteX3" fmla="*/ 1066800 w 1066800"/>
                    <a:gd name="connsiteY3" fmla="*/ 114300 h 1733550"/>
                    <a:gd name="connsiteX4" fmla="*/ 132398 w 1066800"/>
                    <a:gd name="connsiteY4" fmla="*/ 173355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00" h="1733550">
                      <a:moveTo>
                        <a:pt x="132398" y="1733550"/>
                      </a:moveTo>
                      <a:cubicBezTo>
                        <a:pt x="59055" y="1733550"/>
                        <a:pt x="0" y="1733550"/>
                        <a:pt x="0" y="1733550"/>
                      </a:cubicBezTo>
                      <a:lnTo>
                        <a:pt x="1001078" y="0"/>
                      </a:lnTo>
                      <a:cubicBezTo>
                        <a:pt x="1001078" y="0"/>
                        <a:pt x="1030605" y="51435"/>
                        <a:pt x="1066800" y="114300"/>
                      </a:cubicBezTo>
                      <a:cubicBezTo>
                        <a:pt x="1066800" y="114300"/>
                        <a:pt x="132398" y="1733550"/>
                        <a:pt x="132398" y="1733550"/>
                      </a:cubicBezTo>
                      <a:close/>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93" name="Gráfico 436">
                  <a:extLst>
                    <a:ext uri="{FF2B5EF4-FFF2-40B4-BE49-F238E27FC236}">
                      <a16:creationId xmlns:a16="http://schemas.microsoft.com/office/drawing/2014/main" id="{C664BDC9-3E15-D15B-1698-EDE1F25103F8}"/>
                    </a:ext>
                  </a:extLst>
                </p:cNvPr>
                <p:cNvGrpSpPr/>
                <p:nvPr/>
              </p:nvGrpSpPr>
              <p:grpSpPr>
                <a:xfrm>
                  <a:off x="6964785" y="2744074"/>
                  <a:ext cx="1066800" cy="1733550"/>
                  <a:chOff x="6964785" y="2744074"/>
                  <a:chExt cx="1066800" cy="1733550"/>
                </a:xfrm>
                <a:grpFill/>
              </p:grpSpPr>
              <p:sp>
                <p:nvSpPr>
                  <p:cNvPr id="294" name="Forma libre: forma 1750">
                    <a:extLst>
                      <a:ext uri="{FF2B5EF4-FFF2-40B4-BE49-F238E27FC236}">
                        <a16:creationId xmlns:a16="http://schemas.microsoft.com/office/drawing/2014/main" id="{C72721EB-29FC-67DE-D173-4C7E7A89002B}"/>
                      </a:ext>
                    </a:extLst>
                  </p:cNvPr>
                  <p:cNvSpPr/>
                  <p:nvPr/>
                </p:nvSpPr>
                <p:spPr>
                  <a:xfrm>
                    <a:off x="7094325" y="2855516"/>
                    <a:ext cx="937259" cy="1622107"/>
                  </a:xfrm>
                  <a:custGeom>
                    <a:avLst/>
                    <a:gdLst>
                      <a:gd name="connsiteX0" fmla="*/ 937260 w 937259"/>
                      <a:gd name="connsiteY0" fmla="*/ 2858 h 1622107"/>
                      <a:gd name="connsiteX1" fmla="*/ 2857 w 937259"/>
                      <a:gd name="connsiteY1" fmla="*/ 1622108 h 1622107"/>
                      <a:gd name="connsiteX2" fmla="*/ 0 w 937259"/>
                      <a:gd name="connsiteY2" fmla="*/ 1622108 h 1622107"/>
                      <a:gd name="connsiteX3" fmla="*/ 936308 w 937259"/>
                      <a:gd name="connsiteY3" fmla="*/ 0 h 1622107"/>
                      <a:gd name="connsiteX4" fmla="*/ 937260 w 937259"/>
                      <a:gd name="connsiteY4" fmla="*/ 2858 h 1622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7259" h="1622107">
                        <a:moveTo>
                          <a:pt x="937260" y="2858"/>
                        </a:moveTo>
                        <a:lnTo>
                          <a:pt x="2857" y="1622108"/>
                        </a:lnTo>
                        <a:cubicBezTo>
                          <a:pt x="1905" y="1622108"/>
                          <a:pt x="952" y="1622108"/>
                          <a:pt x="0" y="1622108"/>
                        </a:cubicBezTo>
                        <a:lnTo>
                          <a:pt x="936308" y="0"/>
                        </a:lnTo>
                        <a:cubicBezTo>
                          <a:pt x="936308" y="953"/>
                          <a:pt x="936308" y="1905"/>
                          <a:pt x="937260" y="2858"/>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orma libre: forma 1751">
                    <a:extLst>
                      <a:ext uri="{FF2B5EF4-FFF2-40B4-BE49-F238E27FC236}">
                        <a16:creationId xmlns:a16="http://schemas.microsoft.com/office/drawing/2014/main" id="{AA84D70D-B989-C4F7-10E4-C95090778BDD}"/>
                      </a:ext>
                    </a:extLst>
                  </p:cNvPr>
                  <p:cNvSpPr/>
                  <p:nvPr/>
                </p:nvSpPr>
                <p:spPr>
                  <a:xfrm>
                    <a:off x="7082894" y="2845991"/>
                    <a:ext cx="946785" cy="1631632"/>
                  </a:xfrm>
                  <a:custGeom>
                    <a:avLst/>
                    <a:gdLst>
                      <a:gd name="connsiteX0" fmla="*/ 946785 w 946785"/>
                      <a:gd name="connsiteY0" fmla="*/ 9525 h 1631632"/>
                      <a:gd name="connsiteX1" fmla="*/ 10478 w 946785"/>
                      <a:gd name="connsiteY1" fmla="*/ 1631633 h 1631632"/>
                      <a:gd name="connsiteX2" fmla="*/ 0 w 946785"/>
                      <a:gd name="connsiteY2" fmla="*/ 1631633 h 1631632"/>
                      <a:gd name="connsiteX3" fmla="*/ 942023 w 946785"/>
                      <a:gd name="connsiteY3" fmla="*/ 0 h 1631632"/>
                      <a:gd name="connsiteX4" fmla="*/ 946785 w 946785"/>
                      <a:gd name="connsiteY4" fmla="*/ 9525 h 1631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785" h="1631632">
                        <a:moveTo>
                          <a:pt x="946785" y="9525"/>
                        </a:moveTo>
                        <a:lnTo>
                          <a:pt x="10478" y="1631633"/>
                        </a:lnTo>
                        <a:cubicBezTo>
                          <a:pt x="6668" y="1631633"/>
                          <a:pt x="2858" y="1631633"/>
                          <a:pt x="0" y="1631633"/>
                        </a:cubicBezTo>
                        <a:lnTo>
                          <a:pt x="942023" y="0"/>
                        </a:lnTo>
                        <a:cubicBezTo>
                          <a:pt x="943928" y="3810"/>
                          <a:pt x="944880" y="6667"/>
                          <a:pt x="946785" y="9525"/>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orma libre: forma 1752">
                    <a:extLst>
                      <a:ext uri="{FF2B5EF4-FFF2-40B4-BE49-F238E27FC236}">
                        <a16:creationId xmlns:a16="http://schemas.microsoft.com/office/drawing/2014/main" id="{9ECC3D3F-528B-1894-48DC-A8D90BF58F5E}"/>
                      </a:ext>
                    </a:extLst>
                  </p:cNvPr>
                  <p:cNvSpPr/>
                  <p:nvPr/>
                </p:nvSpPr>
                <p:spPr>
                  <a:xfrm>
                    <a:off x="7076227" y="2840276"/>
                    <a:ext cx="948690" cy="1637347"/>
                  </a:xfrm>
                  <a:custGeom>
                    <a:avLst/>
                    <a:gdLst>
                      <a:gd name="connsiteX0" fmla="*/ 948690 w 948690"/>
                      <a:gd name="connsiteY0" fmla="*/ 5715 h 1637347"/>
                      <a:gd name="connsiteX1" fmla="*/ 6667 w 948690"/>
                      <a:gd name="connsiteY1" fmla="*/ 1637348 h 1637347"/>
                      <a:gd name="connsiteX2" fmla="*/ 0 w 948690"/>
                      <a:gd name="connsiteY2" fmla="*/ 1637348 h 1637347"/>
                      <a:gd name="connsiteX3" fmla="*/ 944880 w 948690"/>
                      <a:gd name="connsiteY3" fmla="*/ 0 h 1637347"/>
                      <a:gd name="connsiteX4" fmla="*/ 948690 w 948690"/>
                      <a:gd name="connsiteY4" fmla="*/ 5715 h 1637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8690" h="1637347">
                        <a:moveTo>
                          <a:pt x="948690" y="5715"/>
                        </a:moveTo>
                        <a:lnTo>
                          <a:pt x="6667" y="1637348"/>
                        </a:lnTo>
                        <a:cubicBezTo>
                          <a:pt x="4763" y="1637348"/>
                          <a:pt x="1905" y="1637348"/>
                          <a:pt x="0" y="1637348"/>
                        </a:cubicBezTo>
                        <a:lnTo>
                          <a:pt x="944880" y="0"/>
                        </a:lnTo>
                        <a:cubicBezTo>
                          <a:pt x="945833" y="1905"/>
                          <a:pt x="947738" y="3810"/>
                          <a:pt x="948690" y="5715"/>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orma libre: forma 1753">
                    <a:extLst>
                      <a:ext uri="{FF2B5EF4-FFF2-40B4-BE49-F238E27FC236}">
                        <a16:creationId xmlns:a16="http://schemas.microsoft.com/office/drawing/2014/main" id="{0280E741-B2B5-D892-58E6-59DB6D845858}"/>
                      </a:ext>
                    </a:extLst>
                  </p:cNvPr>
                  <p:cNvSpPr/>
                  <p:nvPr/>
                </p:nvSpPr>
                <p:spPr>
                  <a:xfrm>
                    <a:off x="7071464" y="2836466"/>
                    <a:ext cx="949642" cy="1641157"/>
                  </a:xfrm>
                  <a:custGeom>
                    <a:avLst/>
                    <a:gdLst>
                      <a:gd name="connsiteX0" fmla="*/ 949643 w 949642"/>
                      <a:gd name="connsiteY0" fmla="*/ 3810 h 1641157"/>
                      <a:gd name="connsiteX1" fmla="*/ 4763 w 949642"/>
                      <a:gd name="connsiteY1" fmla="*/ 1641158 h 1641157"/>
                      <a:gd name="connsiteX2" fmla="*/ 0 w 949642"/>
                      <a:gd name="connsiteY2" fmla="*/ 1641158 h 1641157"/>
                      <a:gd name="connsiteX3" fmla="*/ 947738 w 949642"/>
                      <a:gd name="connsiteY3" fmla="*/ 0 h 1641157"/>
                      <a:gd name="connsiteX4" fmla="*/ 949643 w 949642"/>
                      <a:gd name="connsiteY4" fmla="*/ 3810 h 1641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642" h="1641157">
                        <a:moveTo>
                          <a:pt x="949643" y="3810"/>
                        </a:moveTo>
                        <a:lnTo>
                          <a:pt x="4763" y="1641158"/>
                        </a:lnTo>
                        <a:cubicBezTo>
                          <a:pt x="2858" y="1641158"/>
                          <a:pt x="953" y="1641158"/>
                          <a:pt x="0" y="1641158"/>
                        </a:cubicBezTo>
                        <a:lnTo>
                          <a:pt x="947738" y="0"/>
                        </a:lnTo>
                        <a:cubicBezTo>
                          <a:pt x="948690" y="953"/>
                          <a:pt x="948690" y="2858"/>
                          <a:pt x="949643"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orma libre: forma 1754">
                    <a:extLst>
                      <a:ext uri="{FF2B5EF4-FFF2-40B4-BE49-F238E27FC236}">
                        <a16:creationId xmlns:a16="http://schemas.microsoft.com/office/drawing/2014/main" id="{F5428C0D-D731-5C5D-680C-90EB12A49830}"/>
                      </a:ext>
                    </a:extLst>
                  </p:cNvPr>
                  <p:cNvSpPr/>
                  <p:nvPr/>
                </p:nvSpPr>
                <p:spPr>
                  <a:xfrm>
                    <a:off x="7066702" y="2832656"/>
                    <a:ext cx="952499" cy="1644967"/>
                  </a:xfrm>
                  <a:custGeom>
                    <a:avLst/>
                    <a:gdLst>
                      <a:gd name="connsiteX0" fmla="*/ 952500 w 952499"/>
                      <a:gd name="connsiteY0" fmla="*/ 3810 h 1644967"/>
                      <a:gd name="connsiteX1" fmla="*/ 4763 w 952499"/>
                      <a:gd name="connsiteY1" fmla="*/ 1644968 h 1644967"/>
                      <a:gd name="connsiteX2" fmla="*/ 0 w 952499"/>
                      <a:gd name="connsiteY2" fmla="*/ 1644968 h 1644967"/>
                      <a:gd name="connsiteX3" fmla="*/ 949643 w 952499"/>
                      <a:gd name="connsiteY3" fmla="*/ 0 h 1644967"/>
                      <a:gd name="connsiteX4" fmla="*/ 952500 w 952499"/>
                      <a:gd name="connsiteY4" fmla="*/ 3810 h 1644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499" h="1644967">
                        <a:moveTo>
                          <a:pt x="952500" y="3810"/>
                        </a:moveTo>
                        <a:lnTo>
                          <a:pt x="4763" y="1644968"/>
                        </a:lnTo>
                        <a:cubicBezTo>
                          <a:pt x="2858" y="1644968"/>
                          <a:pt x="1905" y="1644968"/>
                          <a:pt x="0" y="1644968"/>
                        </a:cubicBezTo>
                        <a:lnTo>
                          <a:pt x="949643" y="0"/>
                        </a:lnTo>
                        <a:cubicBezTo>
                          <a:pt x="950595" y="952"/>
                          <a:pt x="951548" y="1905"/>
                          <a:pt x="952500"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orma libre: forma 1755">
                    <a:extLst>
                      <a:ext uri="{FF2B5EF4-FFF2-40B4-BE49-F238E27FC236}">
                        <a16:creationId xmlns:a16="http://schemas.microsoft.com/office/drawing/2014/main" id="{3AF80133-617D-6B3C-D385-E8E7E0B5344F}"/>
                      </a:ext>
                    </a:extLst>
                  </p:cNvPr>
                  <p:cNvSpPr/>
                  <p:nvPr/>
                </p:nvSpPr>
                <p:spPr>
                  <a:xfrm>
                    <a:off x="7061939" y="2828846"/>
                    <a:ext cx="954405" cy="1648777"/>
                  </a:xfrm>
                  <a:custGeom>
                    <a:avLst/>
                    <a:gdLst>
                      <a:gd name="connsiteX0" fmla="*/ 954405 w 954405"/>
                      <a:gd name="connsiteY0" fmla="*/ 3810 h 1648777"/>
                      <a:gd name="connsiteX1" fmla="*/ 4763 w 954405"/>
                      <a:gd name="connsiteY1" fmla="*/ 1648778 h 1648777"/>
                      <a:gd name="connsiteX2" fmla="*/ 0 w 954405"/>
                      <a:gd name="connsiteY2" fmla="*/ 1648778 h 1648777"/>
                      <a:gd name="connsiteX3" fmla="*/ 952500 w 954405"/>
                      <a:gd name="connsiteY3" fmla="*/ 0 h 1648777"/>
                      <a:gd name="connsiteX4" fmla="*/ 954405 w 954405"/>
                      <a:gd name="connsiteY4" fmla="*/ 3810 h 164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5" h="1648777">
                        <a:moveTo>
                          <a:pt x="954405" y="3810"/>
                        </a:moveTo>
                        <a:lnTo>
                          <a:pt x="4763" y="1648778"/>
                        </a:lnTo>
                        <a:cubicBezTo>
                          <a:pt x="2858" y="1648778"/>
                          <a:pt x="1905" y="1648778"/>
                          <a:pt x="0" y="1648778"/>
                        </a:cubicBezTo>
                        <a:lnTo>
                          <a:pt x="952500" y="0"/>
                        </a:lnTo>
                        <a:cubicBezTo>
                          <a:pt x="953453" y="953"/>
                          <a:pt x="953453" y="1905"/>
                          <a:pt x="954405"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orma libre: forma 1756">
                    <a:extLst>
                      <a:ext uri="{FF2B5EF4-FFF2-40B4-BE49-F238E27FC236}">
                        <a16:creationId xmlns:a16="http://schemas.microsoft.com/office/drawing/2014/main" id="{B6BA4521-7955-C480-56A9-021A78B26DCC}"/>
                      </a:ext>
                    </a:extLst>
                  </p:cNvPr>
                  <p:cNvSpPr/>
                  <p:nvPr/>
                </p:nvSpPr>
                <p:spPr>
                  <a:xfrm>
                    <a:off x="7058130" y="2825036"/>
                    <a:ext cx="956309" cy="1652587"/>
                  </a:xfrm>
                  <a:custGeom>
                    <a:avLst/>
                    <a:gdLst>
                      <a:gd name="connsiteX0" fmla="*/ 956310 w 956309"/>
                      <a:gd name="connsiteY0" fmla="*/ 3810 h 1652587"/>
                      <a:gd name="connsiteX1" fmla="*/ 3810 w 956309"/>
                      <a:gd name="connsiteY1" fmla="*/ 1652588 h 1652587"/>
                      <a:gd name="connsiteX2" fmla="*/ 0 w 956309"/>
                      <a:gd name="connsiteY2" fmla="*/ 1652588 h 1652587"/>
                      <a:gd name="connsiteX3" fmla="*/ 954405 w 956309"/>
                      <a:gd name="connsiteY3" fmla="*/ 0 h 1652587"/>
                      <a:gd name="connsiteX4" fmla="*/ 956310 w 956309"/>
                      <a:gd name="connsiteY4" fmla="*/ 3810 h 165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309" h="1652587">
                        <a:moveTo>
                          <a:pt x="956310" y="3810"/>
                        </a:moveTo>
                        <a:lnTo>
                          <a:pt x="3810" y="1652588"/>
                        </a:lnTo>
                        <a:cubicBezTo>
                          <a:pt x="2858" y="1652588"/>
                          <a:pt x="952" y="1652588"/>
                          <a:pt x="0" y="1652588"/>
                        </a:cubicBezTo>
                        <a:lnTo>
                          <a:pt x="954405" y="0"/>
                        </a:lnTo>
                        <a:cubicBezTo>
                          <a:pt x="954405" y="953"/>
                          <a:pt x="955358" y="1905"/>
                          <a:pt x="956310"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orma libre: forma 1757">
                    <a:extLst>
                      <a:ext uri="{FF2B5EF4-FFF2-40B4-BE49-F238E27FC236}">
                        <a16:creationId xmlns:a16="http://schemas.microsoft.com/office/drawing/2014/main" id="{A327C243-722D-56AD-5577-9A80FF55CBFB}"/>
                      </a:ext>
                    </a:extLst>
                  </p:cNvPr>
                  <p:cNvSpPr/>
                  <p:nvPr/>
                </p:nvSpPr>
                <p:spPr>
                  <a:xfrm>
                    <a:off x="7054319" y="2821226"/>
                    <a:ext cx="958215" cy="1656397"/>
                  </a:xfrm>
                  <a:custGeom>
                    <a:avLst/>
                    <a:gdLst>
                      <a:gd name="connsiteX0" fmla="*/ 958215 w 958215"/>
                      <a:gd name="connsiteY0" fmla="*/ 3810 h 1656397"/>
                      <a:gd name="connsiteX1" fmla="*/ 3810 w 958215"/>
                      <a:gd name="connsiteY1" fmla="*/ 1656398 h 1656397"/>
                      <a:gd name="connsiteX2" fmla="*/ 0 w 958215"/>
                      <a:gd name="connsiteY2" fmla="*/ 1656398 h 1656397"/>
                      <a:gd name="connsiteX3" fmla="*/ 956310 w 958215"/>
                      <a:gd name="connsiteY3" fmla="*/ 0 h 1656397"/>
                      <a:gd name="connsiteX4" fmla="*/ 958215 w 958215"/>
                      <a:gd name="connsiteY4" fmla="*/ 3810 h 1656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215" h="1656397">
                        <a:moveTo>
                          <a:pt x="958215" y="3810"/>
                        </a:moveTo>
                        <a:lnTo>
                          <a:pt x="3810" y="1656398"/>
                        </a:lnTo>
                        <a:cubicBezTo>
                          <a:pt x="2858" y="1656398"/>
                          <a:pt x="953" y="1656398"/>
                          <a:pt x="0" y="1656398"/>
                        </a:cubicBezTo>
                        <a:lnTo>
                          <a:pt x="956310" y="0"/>
                        </a:lnTo>
                        <a:cubicBezTo>
                          <a:pt x="956310" y="952"/>
                          <a:pt x="957263" y="2857"/>
                          <a:pt x="958215"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orma libre: forma 1758">
                    <a:extLst>
                      <a:ext uri="{FF2B5EF4-FFF2-40B4-BE49-F238E27FC236}">
                        <a16:creationId xmlns:a16="http://schemas.microsoft.com/office/drawing/2014/main" id="{720BBC66-9614-D0BA-55DA-57C128576146}"/>
                      </a:ext>
                    </a:extLst>
                  </p:cNvPr>
                  <p:cNvSpPr/>
                  <p:nvPr/>
                </p:nvSpPr>
                <p:spPr>
                  <a:xfrm>
                    <a:off x="7050510" y="2817416"/>
                    <a:ext cx="960120" cy="1660207"/>
                  </a:xfrm>
                  <a:custGeom>
                    <a:avLst/>
                    <a:gdLst>
                      <a:gd name="connsiteX0" fmla="*/ 960120 w 960120"/>
                      <a:gd name="connsiteY0" fmla="*/ 3810 h 1660207"/>
                      <a:gd name="connsiteX1" fmla="*/ 3810 w 960120"/>
                      <a:gd name="connsiteY1" fmla="*/ 1660208 h 1660207"/>
                      <a:gd name="connsiteX2" fmla="*/ 0 w 960120"/>
                      <a:gd name="connsiteY2" fmla="*/ 1660208 h 1660207"/>
                      <a:gd name="connsiteX3" fmla="*/ 957263 w 960120"/>
                      <a:gd name="connsiteY3" fmla="*/ 0 h 1660207"/>
                      <a:gd name="connsiteX4" fmla="*/ 960120 w 960120"/>
                      <a:gd name="connsiteY4" fmla="*/ 3810 h 1660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120" h="1660207">
                        <a:moveTo>
                          <a:pt x="960120" y="3810"/>
                        </a:moveTo>
                        <a:lnTo>
                          <a:pt x="3810" y="1660208"/>
                        </a:lnTo>
                        <a:cubicBezTo>
                          <a:pt x="2858" y="1660208"/>
                          <a:pt x="953" y="1660208"/>
                          <a:pt x="0" y="1660208"/>
                        </a:cubicBezTo>
                        <a:lnTo>
                          <a:pt x="957263" y="0"/>
                        </a:lnTo>
                        <a:cubicBezTo>
                          <a:pt x="958215" y="1905"/>
                          <a:pt x="959168" y="2858"/>
                          <a:pt x="960120"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orma libre: forma 1759">
                    <a:extLst>
                      <a:ext uri="{FF2B5EF4-FFF2-40B4-BE49-F238E27FC236}">
                        <a16:creationId xmlns:a16="http://schemas.microsoft.com/office/drawing/2014/main" id="{11AB39D7-1EB0-C18A-D436-16138DAB8790}"/>
                      </a:ext>
                    </a:extLst>
                  </p:cNvPr>
                  <p:cNvSpPr/>
                  <p:nvPr/>
                </p:nvSpPr>
                <p:spPr>
                  <a:xfrm>
                    <a:off x="7045747" y="2814559"/>
                    <a:ext cx="962025" cy="1663064"/>
                  </a:xfrm>
                  <a:custGeom>
                    <a:avLst/>
                    <a:gdLst>
                      <a:gd name="connsiteX0" fmla="*/ 962025 w 962025"/>
                      <a:gd name="connsiteY0" fmla="*/ 2857 h 1663064"/>
                      <a:gd name="connsiteX1" fmla="*/ 3810 w 962025"/>
                      <a:gd name="connsiteY1" fmla="*/ 1663065 h 1663064"/>
                      <a:gd name="connsiteX2" fmla="*/ 0 w 962025"/>
                      <a:gd name="connsiteY2" fmla="*/ 1663065 h 1663064"/>
                      <a:gd name="connsiteX3" fmla="*/ 960120 w 962025"/>
                      <a:gd name="connsiteY3" fmla="*/ 0 h 1663064"/>
                      <a:gd name="connsiteX4" fmla="*/ 962025 w 962025"/>
                      <a:gd name="connsiteY4" fmla="*/ 2857 h 1663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1663064">
                        <a:moveTo>
                          <a:pt x="962025" y="2857"/>
                        </a:moveTo>
                        <a:lnTo>
                          <a:pt x="3810" y="1663065"/>
                        </a:lnTo>
                        <a:cubicBezTo>
                          <a:pt x="2858" y="1663065"/>
                          <a:pt x="953" y="1663065"/>
                          <a:pt x="0" y="1663065"/>
                        </a:cubicBezTo>
                        <a:lnTo>
                          <a:pt x="960120" y="0"/>
                        </a:lnTo>
                        <a:cubicBezTo>
                          <a:pt x="961073" y="952"/>
                          <a:pt x="962025" y="1905"/>
                          <a:pt x="962025" y="2857"/>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orma libre: forma 1760">
                    <a:extLst>
                      <a:ext uri="{FF2B5EF4-FFF2-40B4-BE49-F238E27FC236}">
                        <a16:creationId xmlns:a16="http://schemas.microsoft.com/office/drawing/2014/main" id="{9AE87473-A581-E00B-297D-66711482633D}"/>
                      </a:ext>
                    </a:extLst>
                  </p:cNvPr>
                  <p:cNvSpPr/>
                  <p:nvPr/>
                </p:nvSpPr>
                <p:spPr>
                  <a:xfrm>
                    <a:off x="7041937" y="2810749"/>
                    <a:ext cx="963930" cy="1666875"/>
                  </a:xfrm>
                  <a:custGeom>
                    <a:avLst/>
                    <a:gdLst>
                      <a:gd name="connsiteX0" fmla="*/ 963930 w 963930"/>
                      <a:gd name="connsiteY0" fmla="*/ 3810 h 1666875"/>
                      <a:gd name="connsiteX1" fmla="*/ 3810 w 963930"/>
                      <a:gd name="connsiteY1" fmla="*/ 1666875 h 1666875"/>
                      <a:gd name="connsiteX2" fmla="*/ 0 w 963930"/>
                      <a:gd name="connsiteY2" fmla="*/ 1666875 h 1666875"/>
                      <a:gd name="connsiteX3" fmla="*/ 962025 w 963930"/>
                      <a:gd name="connsiteY3" fmla="*/ 0 h 1666875"/>
                      <a:gd name="connsiteX4" fmla="*/ 963930 w 963930"/>
                      <a:gd name="connsiteY4" fmla="*/ 3810 h 166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930" h="1666875">
                        <a:moveTo>
                          <a:pt x="963930" y="3810"/>
                        </a:moveTo>
                        <a:lnTo>
                          <a:pt x="3810" y="1666875"/>
                        </a:lnTo>
                        <a:cubicBezTo>
                          <a:pt x="2857" y="1666875"/>
                          <a:pt x="952" y="1666875"/>
                          <a:pt x="0" y="1666875"/>
                        </a:cubicBezTo>
                        <a:lnTo>
                          <a:pt x="962025" y="0"/>
                        </a:lnTo>
                        <a:cubicBezTo>
                          <a:pt x="962977" y="952"/>
                          <a:pt x="963930" y="1905"/>
                          <a:pt x="963930"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orma libre: forma 1761">
                    <a:extLst>
                      <a:ext uri="{FF2B5EF4-FFF2-40B4-BE49-F238E27FC236}">
                        <a16:creationId xmlns:a16="http://schemas.microsoft.com/office/drawing/2014/main" id="{E29B5D30-348E-B71C-4971-6A89C517EC5C}"/>
                      </a:ext>
                    </a:extLst>
                  </p:cNvPr>
                  <p:cNvSpPr/>
                  <p:nvPr/>
                </p:nvSpPr>
                <p:spPr>
                  <a:xfrm>
                    <a:off x="7038127" y="2806938"/>
                    <a:ext cx="965834" cy="1670685"/>
                  </a:xfrm>
                  <a:custGeom>
                    <a:avLst/>
                    <a:gdLst>
                      <a:gd name="connsiteX0" fmla="*/ 965835 w 965834"/>
                      <a:gd name="connsiteY0" fmla="*/ 3810 h 1670685"/>
                      <a:gd name="connsiteX1" fmla="*/ 3810 w 965834"/>
                      <a:gd name="connsiteY1" fmla="*/ 1670685 h 1670685"/>
                      <a:gd name="connsiteX2" fmla="*/ 0 w 965834"/>
                      <a:gd name="connsiteY2" fmla="*/ 1670685 h 1670685"/>
                      <a:gd name="connsiteX3" fmla="*/ 963930 w 965834"/>
                      <a:gd name="connsiteY3" fmla="*/ 0 h 1670685"/>
                      <a:gd name="connsiteX4" fmla="*/ 965835 w 965834"/>
                      <a:gd name="connsiteY4" fmla="*/ 3810 h 1670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5834" h="1670685">
                        <a:moveTo>
                          <a:pt x="965835" y="3810"/>
                        </a:moveTo>
                        <a:lnTo>
                          <a:pt x="3810" y="1670685"/>
                        </a:lnTo>
                        <a:cubicBezTo>
                          <a:pt x="2858" y="1670685"/>
                          <a:pt x="953" y="1670685"/>
                          <a:pt x="0" y="1670685"/>
                        </a:cubicBezTo>
                        <a:lnTo>
                          <a:pt x="963930" y="0"/>
                        </a:lnTo>
                        <a:cubicBezTo>
                          <a:pt x="964883" y="952"/>
                          <a:pt x="964883" y="2858"/>
                          <a:pt x="965835"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orma libre: forma 1762">
                    <a:extLst>
                      <a:ext uri="{FF2B5EF4-FFF2-40B4-BE49-F238E27FC236}">
                        <a16:creationId xmlns:a16="http://schemas.microsoft.com/office/drawing/2014/main" id="{95FFCC74-6D77-28B3-2FF3-F4EF623E0D1A}"/>
                      </a:ext>
                    </a:extLst>
                  </p:cNvPr>
                  <p:cNvSpPr/>
                  <p:nvPr/>
                </p:nvSpPr>
                <p:spPr>
                  <a:xfrm>
                    <a:off x="7032412" y="2803128"/>
                    <a:ext cx="969645" cy="1674495"/>
                  </a:xfrm>
                  <a:custGeom>
                    <a:avLst/>
                    <a:gdLst>
                      <a:gd name="connsiteX0" fmla="*/ 969645 w 969645"/>
                      <a:gd name="connsiteY0" fmla="*/ 3810 h 1674495"/>
                      <a:gd name="connsiteX1" fmla="*/ 4763 w 969645"/>
                      <a:gd name="connsiteY1" fmla="*/ 1674495 h 1674495"/>
                      <a:gd name="connsiteX2" fmla="*/ 0 w 969645"/>
                      <a:gd name="connsiteY2" fmla="*/ 1674495 h 1674495"/>
                      <a:gd name="connsiteX3" fmla="*/ 967740 w 969645"/>
                      <a:gd name="connsiteY3" fmla="*/ 0 h 1674495"/>
                      <a:gd name="connsiteX4" fmla="*/ 969645 w 969645"/>
                      <a:gd name="connsiteY4" fmla="*/ 3810 h 1674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5" h="1674495">
                        <a:moveTo>
                          <a:pt x="969645" y="3810"/>
                        </a:moveTo>
                        <a:lnTo>
                          <a:pt x="4763" y="1674495"/>
                        </a:lnTo>
                        <a:cubicBezTo>
                          <a:pt x="2858" y="1674495"/>
                          <a:pt x="1905" y="1674495"/>
                          <a:pt x="0" y="1674495"/>
                        </a:cubicBezTo>
                        <a:lnTo>
                          <a:pt x="967740" y="0"/>
                        </a:lnTo>
                        <a:cubicBezTo>
                          <a:pt x="967740" y="1905"/>
                          <a:pt x="968693" y="2858"/>
                          <a:pt x="969645"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orma libre: forma 1763">
                    <a:extLst>
                      <a:ext uri="{FF2B5EF4-FFF2-40B4-BE49-F238E27FC236}">
                        <a16:creationId xmlns:a16="http://schemas.microsoft.com/office/drawing/2014/main" id="{EA89582C-9F5E-A922-17D3-AC16D103184B}"/>
                      </a:ext>
                    </a:extLst>
                  </p:cNvPr>
                  <p:cNvSpPr/>
                  <p:nvPr/>
                </p:nvSpPr>
                <p:spPr>
                  <a:xfrm>
                    <a:off x="7028602" y="2799319"/>
                    <a:ext cx="971549" cy="1678304"/>
                  </a:xfrm>
                  <a:custGeom>
                    <a:avLst/>
                    <a:gdLst>
                      <a:gd name="connsiteX0" fmla="*/ 971550 w 971549"/>
                      <a:gd name="connsiteY0" fmla="*/ 3810 h 1678304"/>
                      <a:gd name="connsiteX1" fmla="*/ 4763 w 971549"/>
                      <a:gd name="connsiteY1" fmla="*/ 1678305 h 1678304"/>
                      <a:gd name="connsiteX2" fmla="*/ 0 w 971549"/>
                      <a:gd name="connsiteY2" fmla="*/ 1678305 h 1678304"/>
                      <a:gd name="connsiteX3" fmla="*/ 968693 w 971549"/>
                      <a:gd name="connsiteY3" fmla="*/ 0 h 1678304"/>
                      <a:gd name="connsiteX4" fmla="*/ 971550 w 971549"/>
                      <a:gd name="connsiteY4" fmla="*/ 3810 h 1678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49" h="1678304">
                        <a:moveTo>
                          <a:pt x="971550" y="3810"/>
                        </a:moveTo>
                        <a:lnTo>
                          <a:pt x="4763" y="1678305"/>
                        </a:lnTo>
                        <a:cubicBezTo>
                          <a:pt x="2858" y="1678305"/>
                          <a:pt x="1905" y="1678305"/>
                          <a:pt x="0" y="1678305"/>
                        </a:cubicBezTo>
                        <a:lnTo>
                          <a:pt x="968693" y="0"/>
                        </a:lnTo>
                        <a:cubicBezTo>
                          <a:pt x="969645" y="952"/>
                          <a:pt x="970598" y="2857"/>
                          <a:pt x="971550"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orma libre: forma 1764">
                    <a:extLst>
                      <a:ext uri="{FF2B5EF4-FFF2-40B4-BE49-F238E27FC236}">
                        <a16:creationId xmlns:a16="http://schemas.microsoft.com/office/drawing/2014/main" id="{43197976-E014-F720-3939-E23657064D02}"/>
                      </a:ext>
                    </a:extLst>
                  </p:cNvPr>
                  <p:cNvSpPr/>
                  <p:nvPr/>
                </p:nvSpPr>
                <p:spPr>
                  <a:xfrm>
                    <a:off x="7023839" y="2795509"/>
                    <a:ext cx="973455" cy="1682114"/>
                  </a:xfrm>
                  <a:custGeom>
                    <a:avLst/>
                    <a:gdLst>
                      <a:gd name="connsiteX0" fmla="*/ 973455 w 973455"/>
                      <a:gd name="connsiteY0" fmla="*/ 3810 h 1682114"/>
                      <a:gd name="connsiteX1" fmla="*/ 4763 w 973455"/>
                      <a:gd name="connsiteY1" fmla="*/ 1682115 h 1682114"/>
                      <a:gd name="connsiteX2" fmla="*/ 0 w 973455"/>
                      <a:gd name="connsiteY2" fmla="*/ 1682115 h 1682114"/>
                      <a:gd name="connsiteX3" fmla="*/ 971550 w 973455"/>
                      <a:gd name="connsiteY3" fmla="*/ 0 h 1682114"/>
                      <a:gd name="connsiteX4" fmla="*/ 973455 w 973455"/>
                      <a:gd name="connsiteY4" fmla="*/ 3810 h 1682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455" h="1682114">
                        <a:moveTo>
                          <a:pt x="973455" y="3810"/>
                        </a:moveTo>
                        <a:lnTo>
                          <a:pt x="4763" y="1682115"/>
                        </a:lnTo>
                        <a:cubicBezTo>
                          <a:pt x="2858" y="1682115"/>
                          <a:pt x="1905" y="1682115"/>
                          <a:pt x="0" y="1682115"/>
                        </a:cubicBezTo>
                        <a:lnTo>
                          <a:pt x="971550" y="0"/>
                        </a:lnTo>
                        <a:cubicBezTo>
                          <a:pt x="972503" y="952"/>
                          <a:pt x="972503" y="2857"/>
                          <a:pt x="973455"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orma libre: forma 1765">
                    <a:extLst>
                      <a:ext uri="{FF2B5EF4-FFF2-40B4-BE49-F238E27FC236}">
                        <a16:creationId xmlns:a16="http://schemas.microsoft.com/office/drawing/2014/main" id="{A419CBF0-8D8B-7996-6440-2F552F9EBDE4}"/>
                      </a:ext>
                    </a:extLst>
                  </p:cNvPr>
                  <p:cNvSpPr/>
                  <p:nvPr/>
                </p:nvSpPr>
                <p:spPr>
                  <a:xfrm>
                    <a:off x="7019077" y="2790746"/>
                    <a:ext cx="976312" cy="1686877"/>
                  </a:xfrm>
                  <a:custGeom>
                    <a:avLst/>
                    <a:gdLst>
                      <a:gd name="connsiteX0" fmla="*/ 976313 w 976312"/>
                      <a:gd name="connsiteY0" fmla="*/ 4763 h 1686877"/>
                      <a:gd name="connsiteX1" fmla="*/ 4763 w 976312"/>
                      <a:gd name="connsiteY1" fmla="*/ 1686878 h 1686877"/>
                      <a:gd name="connsiteX2" fmla="*/ 0 w 976312"/>
                      <a:gd name="connsiteY2" fmla="*/ 1686878 h 1686877"/>
                      <a:gd name="connsiteX3" fmla="*/ 973455 w 976312"/>
                      <a:gd name="connsiteY3" fmla="*/ 0 h 1686877"/>
                      <a:gd name="connsiteX4" fmla="*/ 976313 w 976312"/>
                      <a:gd name="connsiteY4" fmla="*/ 4763 h 1686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312" h="1686877">
                        <a:moveTo>
                          <a:pt x="976313" y="4763"/>
                        </a:moveTo>
                        <a:lnTo>
                          <a:pt x="4763" y="1686878"/>
                        </a:lnTo>
                        <a:cubicBezTo>
                          <a:pt x="2858" y="1686878"/>
                          <a:pt x="1905" y="1686878"/>
                          <a:pt x="0" y="1686878"/>
                        </a:cubicBezTo>
                        <a:lnTo>
                          <a:pt x="973455" y="0"/>
                        </a:lnTo>
                        <a:cubicBezTo>
                          <a:pt x="974408" y="1905"/>
                          <a:pt x="975360" y="2857"/>
                          <a:pt x="976313" y="4763"/>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orma libre: forma 1766">
                    <a:extLst>
                      <a:ext uri="{FF2B5EF4-FFF2-40B4-BE49-F238E27FC236}">
                        <a16:creationId xmlns:a16="http://schemas.microsoft.com/office/drawing/2014/main" id="{E3DB2372-5602-2092-84C0-BDF2199B5765}"/>
                      </a:ext>
                    </a:extLst>
                  </p:cNvPr>
                  <p:cNvSpPr/>
                  <p:nvPr/>
                </p:nvSpPr>
                <p:spPr>
                  <a:xfrm>
                    <a:off x="7013362" y="2785984"/>
                    <a:ext cx="979170" cy="1691639"/>
                  </a:xfrm>
                  <a:custGeom>
                    <a:avLst/>
                    <a:gdLst>
                      <a:gd name="connsiteX0" fmla="*/ 979170 w 979170"/>
                      <a:gd name="connsiteY0" fmla="*/ 4763 h 1691639"/>
                      <a:gd name="connsiteX1" fmla="*/ 5715 w 979170"/>
                      <a:gd name="connsiteY1" fmla="*/ 1691640 h 1691639"/>
                      <a:gd name="connsiteX2" fmla="*/ 0 w 979170"/>
                      <a:gd name="connsiteY2" fmla="*/ 1691640 h 1691639"/>
                      <a:gd name="connsiteX3" fmla="*/ 976313 w 979170"/>
                      <a:gd name="connsiteY3" fmla="*/ 0 h 1691639"/>
                      <a:gd name="connsiteX4" fmla="*/ 979170 w 979170"/>
                      <a:gd name="connsiteY4" fmla="*/ 4763 h 169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170" h="1691639">
                        <a:moveTo>
                          <a:pt x="979170" y="4763"/>
                        </a:moveTo>
                        <a:lnTo>
                          <a:pt x="5715" y="1691640"/>
                        </a:lnTo>
                        <a:cubicBezTo>
                          <a:pt x="3810" y="1691640"/>
                          <a:pt x="1905" y="1691640"/>
                          <a:pt x="0" y="1691640"/>
                        </a:cubicBezTo>
                        <a:lnTo>
                          <a:pt x="976313" y="0"/>
                        </a:lnTo>
                        <a:cubicBezTo>
                          <a:pt x="977265" y="1905"/>
                          <a:pt x="978218" y="3810"/>
                          <a:pt x="979170" y="4763"/>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orma libre: forma 1767">
                    <a:extLst>
                      <a:ext uri="{FF2B5EF4-FFF2-40B4-BE49-F238E27FC236}">
                        <a16:creationId xmlns:a16="http://schemas.microsoft.com/office/drawing/2014/main" id="{66CC2BD7-CE34-77D1-ECAD-1FAD462B26A4}"/>
                      </a:ext>
                    </a:extLst>
                  </p:cNvPr>
                  <p:cNvSpPr/>
                  <p:nvPr/>
                </p:nvSpPr>
                <p:spPr>
                  <a:xfrm>
                    <a:off x="7007647" y="2781221"/>
                    <a:ext cx="982027" cy="1696402"/>
                  </a:xfrm>
                  <a:custGeom>
                    <a:avLst/>
                    <a:gdLst>
                      <a:gd name="connsiteX0" fmla="*/ 982028 w 982027"/>
                      <a:gd name="connsiteY0" fmla="*/ 4763 h 1696402"/>
                      <a:gd name="connsiteX1" fmla="*/ 5715 w 982027"/>
                      <a:gd name="connsiteY1" fmla="*/ 1696403 h 1696402"/>
                      <a:gd name="connsiteX2" fmla="*/ 0 w 982027"/>
                      <a:gd name="connsiteY2" fmla="*/ 1696403 h 1696402"/>
                      <a:gd name="connsiteX3" fmla="*/ 979170 w 982027"/>
                      <a:gd name="connsiteY3" fmla="*/ 0 h 1696402"/>
                      <a:gd name="connsiteX4" fmla="*/ 982028 w 982027"/>
                      <a:gd name="connsiteY4" fmla="*/ 4763 h 169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027" h="1696402">
                        <a:moveTo>
                          <a:pt x="982028" y="4763"/>
                        </a:moveTo>
                        <a:lnTo>
                          <a:pt x="5715" y="1696403"/>
                        </a:lnTo>
                        <a:cubicBezTo>
                          <a:pt x="3810" y="1696403"/>
                          <a:pt x="1905" y="1696403"/>
                          <a:pt x="0" y="1696403"/>
                        </a:cubicBezTo>
                        <a:lnTo>
                          <a:pt x="979170" y="0"/>
                        </a:lnTo>
                        <a:cubicBezTo>
                          <a:pt x="980123" y="1905"/>
                          <a:pt x="981075" y="3810"/>
                          <a:pt x="982028" y="4763"/>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orma libre: forma 1768">
                    <a:extLst>
                      <a:ext uri="{FF2B5EF4-FFF2-40B4-BE49-F238E27FC236}">
                        <a16:creationId xmlns:a16="http://schemas.microsoft.com/office/drawing/2014/main" id="{4D0DE210-906B-5894-BE40-7D494CCE2367}"/>
                      </a:ext>
                    </a:extLst>
                  </p:cNvPr>
                  <p:cNvSpPr/>
                  <p:nvPr/>
                </p:nvSpPr>
                <p:spPr>
                  <a:xfrm>
                    <a:off x="7000979" y="2775506"/>
                    <a:ext cx="985837" cy="1702117"/>
                  </a:xfrm>
                  <a:custGeom>
                    <a:avLst/>
                    <a:gdLst>
                      <a:gd name="connsiteX0" fmla="*/ 985838 w 985837"/>
                      <a:gd name="connsiteY0" fmla="*/ 5715 h 1702117"/>
                      <a:gd name="connsiteX1" fmla="*/ 6668 w 985837"/>
                      <a:gd name="connsiteY1" fmla="*/ 1702118 h 1702117"/>
                      <a:gd name="connsiteX2" fmla="*/ 0 w 985837"/>
                      <a:gd name="connsiteY2" fmla="*/ 1702118 h 1702117"/>
                      <a:gd name="connsiteX3" fmla="*/ 982980 w 985837"/>
                      <a:gd name="connsiteY3" fmla="*/ 0 h 1702117"/>
                      <a:gd name="connsiteX4" fmla="*/ 985838 w 985837"/>
                      <a:gd name="connsiteY4" fmla="*/ 5715 h 1702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837" h="1702117">
                        <a:moveTo>
                          <a:pt x="985838" y="5715"/>
                        </a:moveTo>
                        <a:lnTo>
                          <a:pt x="6668" y="1702118"/>
                        </a:lnTo>
                        <a:cubicBezTo>
                          <a:pt x="4763" y="1702118"/>
                          <a:pt x="2857" y="1702118"/>
                          <a:pt x="0" y="1702118"/>
                        </a:cubicBezTo>
                        <a:lnTo>
                          <a:pt x="982980" y="0"/>
                        </a:lnTo>
                        <a:cubicBezTo>
                          <a:pt x="983933" y="1905"/>
                          <a:pt x="984885" y="3810"/>
                          <a:pt x="985838" y="5715"/>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orma libre: forma 1769">
                    <a:extLst>
                      <a:ext uri="{FF2B5EF4-FFF2-40B4-BE49-F238E27FC236}">
                        <a16:creationId xmlns:a16="http://schemas.microsoft.com/office/drawing/2014/main" id="{9CBA922F-E63D-7963-BF94-481E72E5888E}"/>
                      </a:ext>
                    </a:extLst>
                  </p:cNvPr>
                  <p:cNvSpPr/>
                  <p:nvPr/>
                </p:nvSpPr>
                <p:spPr>
                  <a:xfrm>
                    <a:off x="6995265" y="2769791"/>
                    <a:ext cx="988694" cy="1707832"/>
                  </a:xfrm>
                  <a:custGeom>
                    <a:avLst/>
                    <a:gdLst>
                      <a:gd name="connsiteX0" fmla="*/ 988695 w 988694"/>
                      <a:gd name="connsiteY0" fmla="*/ 5715 h 1707832"/>
                      <a:gd name="connsiteX1" fmla="*/ 6668 w 988694"/>
                      <a:gd name="connsiteY1" fmla="*/ 1707833 h 1707832"/>
                      <a:gd name="connsiteX2" fmla="*/ 0 w 988694"/>
                      <a:gd name="connsiteY2" fmla="*/ 1707833 h 1707832"/>
                      <a:gd name="connsiteX3" fmla="*/ 984885 w 988694"/>
                      <a:gd name="connsiteY3" fmla="*/ 0 h 1707832"/>
                      <a:gd name="connsiteX4" fmla="*/ 988695 w 988694"/>
                      <a:gd name="connsiteY4" fmla="*/ 5715 h 170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694" h="1707832">
                        <a:moveTo>
                          <a:pt x="988695" y="5715"/>
                        </a:moveTo>
                        <a:lnTo>
                          <a:pt x="6668" y="1707833"/>
                        </a:lnTo>
                        <a:cubicBezTo>
                          <a:pt x="3810" y="1707833"/>
                          <a:pt x="1905" y="1707833"/>
                          <a:pt x="0" y="1707833"/>
                        </a:cubicBezTo>
                        <a:lnTo>
                          <a:pt x="984885" y="0"/>
                        </a:lnTo>
                        <a:cubicBezTo>
                          <a:pt x="986790" y="1905"/>
                          <a:pt x="987743" y="3810"/>
                          <a:pt x="988695" y="5715"/>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orma libre: forma 1770">
                    <a:extLst>
                      <a:ext uri="{FF2B5EF4-FFF2-40B4-BE49-F238E27FC236}">
                        <a16:creationId xmlns:a16="http://schemas.microsoft.com/office/drawing/2014/main" id="{8B3E0259-56CD-4C16-78A9-E4387DAFC2B0}"/>
                      </a:ext>
                    </a:extLst>
                  </p:cNvPr>
                  <p:cNvSpPr/>
                  <p:nvPr/>
                </p:nvSpPr>
                <p:spPr>
                  <a:xfrm>
                    <a:off x="6986692" y="2763124"/>
                    <a:ext cx="993457" cy="1714500"/>
                  </a:xfrm>
                  <a:custGeom>
                    <a:avLst/>
                    <a:gdLst>
                      <a:gd name="connsiteX0" fmla="*/ 993458 w 993457"/>
                      <a:gd name="connsiteY0" fmla="*/ 6668 h 1714500"/>
                      <a:gd name="connsiteX1" fmla="*/ 7620 w 993457"/>
                      <a:gd name="connsiteY1" fmla="*/ 1714500 h 1714500"/>
                      <a:gd name="connsiteX2" fmla="*/ 0 w 993457"/>
                      <a:gd name="connsiteY2" fmla="*/ 1714500 h 1714500"/>
                      <a:gd name="connsiteX3" fmla="*/ 989648 w 993457"/>
                      <a:gd name="connsiteY3" fmla="*/ 0 h 1714500"/>
                      <a:gd name="connsiteX4" fmla="*/ 993458 w 993457"/>
                      <a:gd name="connsiteY4" fmla="*/ 6668 h 171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457" h="1714500">
                        <a:moveTo>
                          <a:pt x="993458" y="6668"/>
                        </a:moveTo>
                        <a:lnTo>
                          <a:pt x="7620" y="1714500"/>
                        </a:lnTo>
                        <a:cubicBezTo>
                          <a:pt x="4763" y="1714500"/>
                          <a:pt x="1905" y="1714500"/>
                          <a:pt x="0" y="1714500"/>
                        </a:cubicBezTo>
                        <a:lnTo>
                          <a:pt x="989648" y="0"/>
                        </a:lnTo>
                        <a:cubicBezTo>
                          <a:pt x="991553" y="1905"/>
                          <a:pt x="992505" y="4763"/>
                          <a:pt x="993458" y="6668"/>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orma libre: forma 1771">
                    <a:extLst>
                      <a:ext uri="{FF2B5EF4-FFF2-40B4-BE49-F238E27FC236}">
                        <a16:creationId xmlns:a16="http://schemas.microsoft.com/office/drawing/2014/main" id="{A9BA358E-114D-2305-833A-A11EC40F05DA}"/>
                      </a:ext>
                    </a:extLst>
                  </p:cNvPr>
                  <p:cNvSpPr/>
                  <p:nvPr/>
                </p:nvSpPr>
                <p:spPr>
                  <a:xfrm>
                    <a:off x="6977167" y="2755504"/>
                    <a:ext cx="999172" cy="1722119"/>
                  </a:xfrm>
                  <a:custGeom>
                    <a:avLst/>
                    <a:gdLst>
                      <a:gd name="connsiteX0" fmla="*/ 999173 w 999172"/>
                      <a:gd name="connsiteY0" fmla="*/ 7620 h 1722119"/>
                      <a:gd name="connsiteX1" fmla="*/ 9525 w 999172"/>
                      <a:gd name="connsiteY1" fmla="*/ 1722120 h 1722119"/>
                      <a:gd name="connsiteX2" fmla="*/ 0 w 999172"/>
                      <a:gd name="connsiteY2" fmla="*/ 1722120 h 1722119"/>
                      <a:gd name="connsiteX3" fmla="*/ 995363 w 999172"/>
                      <a:gd name="connsiteY3" fmla="*/ 0 h 1722119"/>
                      <a:gd name="connsiteX4" fmla="*/ 999173 w 999172"/>
                      <a:gd name="connsiteY4" fmla="*/ 7620 h 1722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172" h="1722119">
                        <a:moveTo>
                          <a:pt x="999173" y="7620"/>
                        </a:moveTo>
                        <a:lnTo>
                          <a:pt x="9525" y="1722120"/>
                        </a:lnTo>
                        <a:cubicBezTo>
                          <a:pt x="5715" y="1722120"/>
                          <a:pt x="2858" y="1722120"/>
                          <a:pt x="0" y="1722120"/>
                        </a:cubicBezTo>
                        <a:lnTo>
                          <a:pt x="995363" y="0"/>
                        </a:lnTo>
                        <a:cubicBezTo>
                          <a:pt x="996315" y="1905"/>
                          <a:pt x="998220" y="4763"/>
                          <a:pt x="999173" y="762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orma libre: forma 1772">
                    <a:extLst>
                      <a:ext uri="{FF2B5EF4-FFF2-40B4-BE49-F238E27FC236}">
                        <a16:creationId xmlns:a16="http://schemas.microsoft.com/office/drawing/2014/main" id="{85410904-3D16-8200-8503-66A96ACAD84E}"/>
                      </a:ext>
                    </a:extLst>
                  </p:cNvPr>
                  <p:cNvSpPr/>
                  <p:nvPr/>
                </p:nvSpPr>
                <p:spPr>
                  <a:xfrm>
                    <a:off x="6964785" y="2744074"/>
                    <a:ext cx="1007745" cy="1733550"/>
                  </a:xfrm>
                  <a:custGeom>
                    <a:avLst/>
                    <a:gdLst>
                      <a:gd name="connsiteX0" fmla="*/ 1007745 w 1007745"/>
                      <a:gd name="connsiteY0" fmla="*/ 11430 h 1733550"/>
                      <a:gd name="connsiteX1" fmla="*/ 13335 w 1007745"/>
                      <a:gd name="connsiteY1" fmla="*/ 1733550 h 1733550"/>
                      <a:gd name="connsiteX2" fmla="*/ 0 w 1007745"/>
                      <a:gd name="connsiteY2" fmla="*/ 1733550 h 1733550"/>
                      <a:gd name="connsiteX3" fmla="*/ 1001078 w 1007745"/>
                      <a:gd name="connsiteY3" fmla="*/ 0 h 1733550"/>
                      <a:gd name="connsiteX4" fmla="*/ 1007745 w 1007745"/>
                      <a:gd name="connsiteY4" fmla="*/ 1143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745" h="1733550">
                        <a:moveTo>
                          <a:pt x="1007745" y="11430"/>
                        </a:moveTo>
                        <a:lnTo>
                          <a:pt x="13335" y="1733550"/>
                        </a:lnTo>
                        <a:cubicBezTo>
                          <a:pt x="4763" y="1733550"/>
                          <a:pt x="0" y="1733550"/>
                          <a:pt x="0" y="1733550"/>
                        </a:cubicBezTo>
                        <a:lnTo>
                          <a:pt x="1001078" y="0"/>
                        </a:lnTo>
                        <a:cubicBezTo>
                          <a:pt x="1001078" y="0"/>
                          <a:pt x="1002983" y="3810"/>
                          <a:pt x="1007745" y="1143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65" name="Gráfico 436">
                <a:extLst>
                  <a:ext uri="{FF2B5EF4-FFF2-40B4-BE49-F238E27FC236}">
                    <a16:creationId xmlns:a16="http://schemas.microsoft.com/office/drawing/2014/main" id="{F05847D1-33FA-8106-7152-63D0456E8701}"/>
                  </a:ext>
                </a:extLst>
              </p:cNvPr>
              <p:cNvGrpSpPr/>
              <p:nvPr/>
            </p:nvGrpSpPr>
            <p:grpSpPr>
              <a:xfrm>
                <a:off x="7964910" y="2744074"/>
                <a:ext cx="2003107" cy="114300"/>
                <a:chOff x="7964910" y="2744074"/>
                <a:chExt cx="2003107" cy="114300"/>
              </a:xfrm>
              <a:grpFill/>
            </p:grpSpPr>
            <p:sp>
              <p:nvSpPr>
                <p:cNvPr id="266" name="Forma libre: forma 1722">
                  <a:extLst>
                    <a:ext uri="{FF2B5EF4-FFF2-40B4-BE49-F238E27FC236}">
                      <a16:creationId xmlns:a16="http://schemas.microsoft.com/office/drawing/2014/main" id="{DC2D6B11-301F-ED32-C280-866FF056070C}"/>
                    </a:ext>
                  </a:extLst>
                </p:cNvPr>
                <p:cNvSpPr/>
                <p:nvPr/>
              </p:nvSpPr>
              <p:spPr>
                <a:xfrm>
                  <a:off x="7965862" y="2744074"/>
                  <a:ext cx="2002154" cy="114300"/>
                </a:xfrm>
                <a:custGeom>
                  <a:avLst/>
                  <a:gdLst>
                    <a:gd name="connsiteX0" fmla="*/ 65723 w 2002154"/>
                    <a:gd name="connsiteY0" fmla="*/ 114300 h 114300"/>
                    <a:gd name="connsiteX1" fmla="*/ 0 w 2002154"/>
                    <a:gd name="connsiteY1" fmla="*/ 0 h 114300"/>
                    <a:gd name="connsiteX2" fmla="*/ 2002155 w 2002154"/>
                    <a:gd name="connsiteY2" fmla="*/ 0 h 114300"/>
                    <a:gd name="connsiteX3" fmla="*/ 1936433 w 2002154"/>
                    <a:gd name="connsiteY3" fmla="*/ 114300 h 114300"/>
                    <a:gd name="connsiteX4" fmla="*/ 65723 w 2002154"/>
                    <a:gd name="connsiteY4" fmla="*/ 114300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2154" h="114300">
                      <a:moveTo>
                        <a:pt x="65723" y="114300"/>
                      </a:moveTo>
                      <a:cubicBezTo>
                        <a:pt x="29527" y="51435"/>
                        <a:pt x="0" y="0"/>
                        <a:pt x="0" y="0"/>
                      </a:cubicBezTo>
                      <a:lnTo>
                        <a:pt x="2002155" y="0"/>
                      </a:lnTo>
                      <a:cubicBezTo>
                        <a:pt x="2002155" y="0"/>
                        <a:pt x="1972628" y="51435"/>
                        <a:pt x="1936433" y="114300"/>
                      </a:cubicBezTo>
                      <a:cubicBezTo>
                        <a:pt x="1935480" y="114300"/>
                        <a:pt x="65723" y="114300"/>
                        <a:pt x="65723" y="114300"/>
                      </a:cubicBezTo>
                      <a:close/>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67" name="Gráfico 436">
                  <a:extLst>
                    <a:ext uri="{FF2B5EF4-FFF2-40B4-BE49-F238E27FC236}">
                      <a16:creationId xmlns:a16="http://schemas.microsoft.com/office/drawing/2014/main" id="{D65DD284-5280-211B-2439-C13CE18E568F}"/>
                    </a:ext>
                  </a:extLst>
                </p:cNvPr>
                <p:cNvGrpSpPr/>
                <p:nvPr/>
              </p:nvGrpSpPr>
              <p:grpSpPr>
                <a:xfrm>
                  <a:off x="7964910" y="2744074"/>
                  <a:ext cx="2002155" cy="114300"/>
                  <a:chOff x="7964910" y="2744074"/>
                  <a:chExt cx="2002155" cy="114300"/>
                </a:xfrm>
                <a:grpFill/>
              </p:grpSpPr>
              <p:sp>
                <p:nvSpPr>
                  <p:cNvPr id="268" name="Forma libre: forma 1724">
                    <a:extLst>
                      <a:ext uri="{FF2B5EF4-FFF2-40B4-BE49-F238E27FC236}">
                        <a16:creationId xmlns:a16="http://schemas.microsoft.com/office/drawing/2014/main" id="{4B82DC07-0371-305D-9947-D16426297BC8}"/>
                      </a:ext>
                    </a:extLst>
                  </p:cNvPr>
                  <p:cNvSpPr/>
                  <p:nvPr/>
                </p:nvSpPr>
                <p:spPr>
                  <a:xfrm>
                    <a:off x="8028727" y="2852658"/>
                    <a:ext cx="1875472" cy="5715"/>
                  </a:xfrm>
                  <a:custGeom>
                    <a:avLst/>
                    <a:gdLst>
                      <a:gd name="connsiteX0" fmla="*/ 1872615 w 1875472"/>
                      <a:gd name="connsiteY0" fmla="*/ 5715 h 5715"/>
                      <a:gd name="connsiteX1" fmla="*/ 2858 w 1875472"/>
                      <a:gd name="connsiteY1" fmla="*/ 5715 h 5715"/>
                      <a:gd name="connsiteX2" fmla="*/ 0 w 1875472"/>
                      <a:gd name="connsiteY2" fmla="*/ 0 h 5715"/>
                      <a:gd name="connsiteX3" fmla="*/ 1875473 w 1875472"/>
                      <a:gd name="connsiteY3" fmla="*/ 0 h 5715"/>
                      <a:gd name="connsiteX4" fmla="*/ 1872615 w 1875472"/>
                      <a:gd name="connsiteY4" fmla="*/ 5715 h 5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472" h="5715">
                        <a:moveTo>
                          <a:pt x="1872615" y="5715"/>
                        </a:moveTo>
                        <a:lnTo>
                          <a:pt x="2858" y="5715"/>
                        </a:lnTo>
                        <a:cubicBezTo>
                          <a:pt x="1905" y="3810"/>
                          <a:pt x="953" y="1905"/>
                          <a:pt x="0" y="0"/>
                        </a:cubicBezTo>
                        <a:lnTo>
                          <a:pt x="1875473" y="0"/>
                        </a:lnTo>
                        <a:cubicBezTo>
                          <a:pt x="1874520" y="1905"/>
                          <a:pt x="1873568" y="3810"/>
                          <a:pt x="1872615" y="5715"/>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orma libre: forma 1725">
                    <a:extLst>
                      <a:ext uri="{FF2B5EF4-FFF2-40B4-BE49-F238E27FC236}">
                        <a16:creationId xmlns:a16="http://schemas.microsoft.com/office/drawing/2014/main" id="{203534E1-F5FA-97E6-11F6-A707EB2707A9}"/>
                      </a:ext>
                    </a:extLst>
                  </p:cNvPr>
                  <p:cNvSpPr/>
                  <p:nvPr/>
                </p:nvSpPr>
                <p:spPr>
                  <a:xfrm>
                    <a:off x="8014439" y="2826941"/>
                    <a:ext cx="1905000" cy="25717"/>
                  </a:xfrm>
                  <a:custGeom>
                    <a:avLst/>
                    <a:gdLst>
                      <a:gd name="connsiteX0" fmla="*/ 1889760 w 1905000"/>
                      <a:gd name="connsiteY0" fmla="*/ 25717 h 25717"/>
                      <a:gd name="connsiteX1" fmla="*/ 14288 w 1905000"/>
                      <a:gd name="connsiteY1" fmla="*/ 25717 h 25717"/>
                      <a:gd name="connsiteX2" fmla="*/ 0 w 1905000"/>
                      <a:gd name="connsiteY2" fmla="*/ 0 h 25717"/>
                      <a:gd name="connsiteX3" fmla="*/ 1905000 w 1905000"/>
                      <a:gd name="connsiteY3" fmla="*/ 0 h 25717"/>
                      <a:gd name="connsiteX4" fmla="*/ 1889760 w 1905000"/>
                      <a:gd name="connsiteY4" fmla="*/ 25717 h 2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0" h="25717">
                        <a:moveTo>
                          <a:pt x="1889760" y="25717"/>
                        </a:moveTo>
                        <a:lnTo>
                          <a:pt x="14288" y="25717"/>
                        </a:lnTo>
                        <a:cubicBezTo>
                          <a:pt x="9525" y="17145"/>
                          <a:pt x="4763" y="8573"/>
                          <a:pt x="0" y="0"/>
                        </a:cubicBezTo>
                        <a:lnTo>
                          <a:pt x="1905000" y="0"/>
                        </a:lnTo>
                        <a:cubicBezTo>
                          <a:pt x="1900238" y="8573"/>
                          <a:pt x="1895475" y="17145"/>
                          <a:pt x="1889760" y="25717"/>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orma libre: forma 1726">
                    <a:extLst>
                      <a:ext uri="{FF2B5EF4-FFF2-40B4-BE49-F238E27FC236}">
                        <a16:creationId xmlns:a16="http://schemas.microsoft.com/office/drawing/2014/main" id="{F8E98089-F9D1-51BF-F42F-F31025BEAE25}"/>
                      </a:ext>
                    </a:extLst>
                  </p:cNvPr>
                  <p:cNvSpPr/>
                  <p:nvPr/>
                </p:nvSpPr>
                <p:spPr>
                  <a:xfrm>
                    <a:off x="8010630" y="2821226"/>
                    <a:ext cx="1912620" cy="6667"/>
                  </a:xfrm>
                  <a:custGeom>
                    <a:avLst/>
                    <a:gdLst>
                      <a:gd name="connsiteX0" fmla="*/ 1908810 w 1912620"/>
                      <a:gd name="connsiteY0" fmla="*/ 6667 h 6667"/>
                      <a:gd name="connsiteX1" fmla="*/ 3810 w 1912620"/>
                      <a:gd name="connsiteY1" fmla="*/ 6667 h 6667"/>
                      <a:gd name="connsiteX2" fmla="*/ 0 w 1912620"/>
                      <a:gd name="connsiteY2" fmla="*/ 0 h 6667"/>
                      <a:gd name="connsiteX3" fmla="*/ 1912620 w 1912620"/>
                      <a:gd name="connsiteY3" fmla="*/ 0 h 6667"/>
                      <a:gd name="connsiteX4" fmla="*/ 1908810 w 1912620"/>
                      <a:gd name="connsiteY4" fmla="*/ 6667 h 6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2620" h="6667">
                        <a:moveTo>
                          <a:pt x="1908810" y="6667"/>
                        </a:moveTo>
                        <a:lnTo>
                          <a:pt x="3810" y="6667"/>
                        </a:lnTo>
                        <a:cubicBezTo>
                          <a:pt x="2857" y="4763"/>
                          <a:pt x="952" y="1905"/>
                          <a:pt x="0" y="0"/>
                        </a:cubicBezTo>
                        <a:lnTo>
                          <a:pt x="1912620" y="0"/>
                        </a:lnTo>
                        <a:cubicBezTo>
                          <a:pt x="1910715" y="1905"/>
                          <a:pt x="1909762" y="4763"/>
                          <a:pt x="1908810" y="6667"/>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orma libre: forma 1727">
                    <a:extLst>
                      <a:ext uri="{FF2B5EF4-FFF2-40B4-BE49-F238E27FC236}">
                        <a16:creationId xmlns:a16="http://schemas.microsoft.com/office/drawing/2014/main" id="{A3881FC4-7945-F256-C56C-AB06314CDF6B}"/>
                      </a:ext>
                    </a:extLst>
                  </p:cNvPr>
                  <p:cNvSpPr/>
                  <p:nvPr/>
                </p:nvSpPr>
                <p:spPr>
                  <a:xfrm>
                    <a:off x="8006820" y="2816463"/>
                    <a:ext cx="1918334" cy="4762"/>
                  </a:xfrm>
                  <a:custGeom>
                    <a:avLst/>
                    <a:gdLst>
                      <a:gd name="connsiteX0" fmla="*/ 1916430 w 1918334"/>
                      <a:gd name="connsiteY0" fmla="*/ 4763 h 4762"/>
                      <a:gd name="connsiteX1" fmla="*/ 2857 w 1918334"/>
                      <a:gd name="connsiteY1" fmla="*/ 4763 h 4762"/>
                      <a:gd name="connsiteX2" fmla="*/ 0 w 1918334"/>
                      <a:gd name="connsiteY2" fmla="*/ 0 h 4762"/>
                      <a:gd name="connsiteX3" fmla="*/ 1918335 w 1918334"/>
                      <a:gd name="connsiteY3" fmla="*/ 0 h 4762"/>
                      <a:gd name="connsiteX4" fmla="*/ 1916430 w 1918334"/>
                      <a:gd name="connsiteY4" fmla="*/ 4763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334" h="4762">
                        <a:moveTo>
                          <a:pt x="1916430" y="4763"/>
                        </a:moveTo>
                        <a:lnTo>
                          <a:pt x="2857" y="4763"/>
                        </a:lnTo>
                        <a:cubicBezTo>
                          <a:pt x="1905" y="2858"/>
                          <a:pt x="952" y="952"/>
                          <a:pt x="0" y="0"/>
                        </a:cubicBezTo>
                        <a:lnTo>
                          <a:pt x="1918335" y="0"/>
                        </a:lnTo>
                        <a:cubicBezTo>
                          <a:pt x="1918335" y="952"/>
                          <a:pt x="1917383" y="2858"/>
                          <a:pt x="1916430" y="4763"/>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orma libre: forma 1728">
                    <a:extLst>
                      <a:ext uri="{FF2B5EF4-FFF2-40B4-BE49-F238E27FC236}">
                        <a16:creationId xmlns:a16="http://schemas.microsoft.com/office/drawing/2014/main" id="{60F8703B-E16D-50D1-B57A-94964DC6CA8C}"/>
                      </a:ext>
                    </a:extLst>
                  </p:cNvPr>
                  <p:cNvSpPr/>
                  <p:nvPr/>
                </p:nvSpPr>
                <p:spPr>
                  <a:xfrm>
                    <a:off x="8003962" y="2811701"/>
                    <a:ext cx="1924050" cy="4762"/>
                  </a:xfrm>
                  <a:custGeom>
                    <a:avLst/>
                    <a:gdLst>
                      <a:gd name="connsiteX0" fmla="*/ 1922145 w 1924050"/>
                      <a:gd name="connsiteY0" fmla="*/ 4763 h 4762"/>
                      <a:gd name="connsiteX1" fmla="*/ 2858 w 1924050"/>
                      <a:gd name="connsiteY1" fmla="*/ 4763 h 4762"/>
                      <a:gd name="connsiteX2" fmla="*/ 0 w 1924050"/>
                      <a:gd name="connsiteY2" fmla="*/ 0 h 4762"/>
                      <a:gd name="connsiteX3" fmla="*/ 1924050 w 1924050"/>
                      <a:gd name="connsiteY3" fmla="*/ 0 h 4762"/>
                      <a:gd name="connsiteX4" fmla="*/ 1922145 w 1924050"/>
                      <a:gd name="connsiteY4" fmla="*/ 4763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4050" h="4762">
                        <a:moveTo>
                          <a:pt x="1922145" y="4763"/>
                        </a:moveTo>
                        <a:lnTo>
                          <a:pt x="2858" y="4763"/>
                        </a:lnTo>
                        <a:cubicBezTo>
                          <a:pt x="1905" y="2858"/>
                          <a:pt x="952" y="1905"/>
                          <a:pt x="0" y="0"/>
                        </a:cubicBezTo>
                        <a:lnTo>
                          <a:pt x="1924050" y="0"/>
                        </a:lnTo>
                        <a:cubicBezTo>
                          <a:pt x="1924050" y="952"/>
                          <a:pt x="1923098" y="2858"/>
                          <a:pt x="1922145" y="4763"/>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orma libre: forma 1729">
                    <a:extLst>
                      <a:ext uri="{FF2B5EF4-FFF2-40B4-BE49-F238E27FC236}">
                        <a16:creationId xmlns:a16="http://schemas.microsoft.com/office/drawing/2014/main" id="{95B2A3ED-AB02-2AE3-B75E-CBAD95E57FD4}"/>
                      </a:ext>
                    </a:extLst>
                  </p:cNvPr>
                  <p:cNvSpPr/>
                  <p:nvPr/>
                </p:nvSpPr>
                <p:spPr>
                  <a:xfrm>
                    <a:off x="8001105" y="2806938"/>
                    <a:ext cx="1928812" cy="4762"/>
                  </a:xfrm>
                  <a:custGeom>
                    <a:avLst/>
                    <a:gdLst>
                      <a:gd name="connsiteX0" fmla="*/ 1926908 w 1928812"/>
                      <a:gd name="connsiteY0" fmla="*/ 4763 h 4762"/>
                      <a:gd name="connsiteX1" fmla="*/ 2857 w 1928812"/>
                      <a:gd name="connsiteY1" fmla="*/ 4763 h 4762"/>
                      <a:gd name="connsiteX2" fmla="*/ 0 w 1928812"/>
                      <a:gd name="connsiteY2" fmla="*/ 0 h 4762"/>
                      <a:gd name="connsiteX3" fmla="*/ 1928812 w 1928812"/>
                      <a:gd name="connsiteY3" fmla="*/ 0 h 4762"/>
                      <a:gd name="connsiteX4" fmla="*/ 1926908 w 1928812"/>
                      <a:gd name="connsiteY4" fmla="*/ 4763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8812" h="4762">
                        <a:moveTo>
                          <a:pt x="1926908" y="4763"/>
                        </a:moveTo>
                        <a:lnTo>
                          <a:pt x="2857" y="4763"/>
                        </a:lnTo>
                        <a:cubicBezTo>
                          <a:pt x="1905" y="2858"/>
                          <a:pt x="952" y="1905"/>
                          <a:pt x="0" y="0"/>
                        </a:cubicBezTo>
                        <a:lnTo>
                          <a:pt x="1928812" y="0"/>
                        </a:lnTo>
                        <a:cubicBezTo>
                          <a:pt x="1928812" y="1905"/>
                          <a:pt x="1927860" y="2858"/>
                          <a:pt x="1926908" y="4763"/>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orma libre: forma 1730">
                    <a:extLst>
                      <a:ext uri="{FF2B5EF4-FFF2-40B4-BE49-F238E27FC236}">
                        <a16:creationId xmlns:a16="http://schemas.microsoft.com/office/drawing/2014/main" id="{598A914C-9CFF-7D74-49D6-9039CD925F69}"/>
                      </a:ext>
                    </a:extLst>
                  </p:cNvPr>
                  <p:cNvSpPr/>
                  <p:nvPr/>
                </p:nvSpPr>
                <p:spPr>
                  <a:xfrm>
                    <a:off x="7999199" y="2803128"/>
                    <a:ext cx="1933575" cy="3810"/>
                  </a:xfrm>
                  <a:custGeom>
                    <a:avLst/>
                    <a:gdLst>
                      <a:gd name="connsiteX0" fmla="*/ 1931670 w 1933575"/>
                      <a:gd name="connsiteY0" fmla="*/ 3810 h 3810"/>
                      <a:gd name="connsiteX1" fmla="*/ 2858 w 1933575"/>
                      <a:gd name="connsiteY1" fmla="*/ 3810 h 3810"/>
                      <a:gd name="connsiteX2" fmla="*/ 0 w 1933575"/>
                      <a:gd name="connsiteY2" fmla="*/ 0 h 3810"/>
                      <a:gd name="connsiteX3" fmla="*/ 1933575 w 1933575"/>
                      <a:gd name="connsiteY3" fmla="*/ 0 h 3810"/>
                      <a:gd name="connsiteX4" fmla="*/ 1931670 w 1933575"/>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575" h="3810">
                        <a:moveTo>
                          <a:pt x="1931670" y="3810"/>
                        </a:moveTo>
                        <a:lnTo>
                          <a:pt x="2858" y="3810"/>
                        </a:lnTo>
                        <a:cubicBezTo>
                          <a:pt x="1905" y="2858"/>
                          <a:pt x="952" y="953"/>
                          <a:pt x="0" y="0"/>
                        </a:cubicBezTo>
                        <a:lnTo>
                          <a:pt x="1933575" y="0"/>
                        </a:lnTo>
                        <a:cubicBezTo>
                          <a:pt x="1933575" y="953"/>
                          <a:pt x="1932623" y="2858"/>
                          <a:pt x="1931670"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orma libre: forma 1731">
                    <a:extLst>
                      <a:ext uri="{FF2B5EF4-FFF2-40B4-BE49-F238E27FC236}">
                        <a16:creationId xmlns:a16="http://schemas.microsoft.com/office/drawing/2014/main" id="{0759BA2A-0957-583D-F353-27783D10FC79}"/>
                      </a:ext>
                    </a:extLst>
                  </p:cNvPr>
                  <p:cNvSpPr/>
                  <p:nvPr/>
                </p:nvSpPr>
                <p:spPr>
                  <a:xfrm>
                    <a:off x="7998247" y="2799319"/>
                    <a:ext cx="1938337" cy="3809"/>
                  </a:xfrm>
                  <a:custGeom>
                    <a:avLst/>
                    <a:gdLst>
                      <a:gd name="connsiteX0" fmla="*/ 1935480 w 1938337"/>
                      <a:gd name="connsiteY0" fmla="*/ 3810 h 3809"/>
                      <a:gd name="connsiteX1" fmla="*/ 1905 w 1938337"/>
                      <a:gd name="connsiteY1" fmla="*/ 3810 h 3809"/>
                      <a:gd name="connsiteX2" fmla="*/ 0 w 1938337"/>
                      <a:gd name="connsiteY2" fmla="*/ 0 h 3809"/>
                      <a:gd name="connsiteX3" fmla="*/ 1938338 w 1938337"/>
                      <a:gd name="connsiteY3" fmla="*/ 0 h 3809"/>
                      <a:gd name="connsiteX4" fmla="*/ 1935480 w 1938337"/>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8337" h="3809">
                        <a:moveTo>
                          <a:pt x="1935480" y="3810"/>
                        </a:moveTo>
                        <a:lnTo>
                          <a:pt x="1905" y="3810"/>
                        </a:lnTo>
                        <a:cubicBezTo>
                          <a:pt x="952" y="2857"/>
                          <a:pt x="0" y="952"/>
                          <a:pt x="0" y="0"/>
                        </a:cubicBezTo>
                        <a:lnTo>
                          <a:pt x="1938338" y="0"/>
                        </a:lnTo>
                        <a:cubicBezTo>
                          <a:pt x="1936432" y="952"/>
                          <a:pt x="1935480" y="1905"/>
                          <a:pt x="1935480"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orma libre: forma 1732">
                    <a:extLst>
                      <a:ext uri="{FF2B5EF4-FFF2-40B4-BE49-F238E27FC236}">
                        <a16:creationId xmlns:a16="http://schemas.microsoft.com/office/drawing/2014/main" id="{E01583E0-FFAE-4F8A-24DD-93A4F61F0CEC}"/>
                      </a:ext>
                    </a:extLst>
                  </p:cNvPr>
                  <p:cNvSpPr/>
                  <p:nvPr/>
                </p:nvSpPr>
                <p:spPr>
                  <a:xfrm>
                    <a:off x="7995389" y="2795509"/>
                    <a:ext cx="1943100" cy="3810"/>
                  </a:xfrm>
                  <a:custGeom>
                    <a:avLst/>
                    <a:gdLst>
                      <a:gd name="connsiteX0" fmla="*/ 1940243 w 1943100"/>
                      <a:gd name="connsiteY0" fmla="*/ 3810 h 3810"/>
                      <a:gd name="connsiteX1" fmla="*/ 1905 w 1943100"/>
                      <a:gd name="connsiteY1" fmla="*/ 3810 h 3810"/>
                      <a:gd name="connsiteX2" fmla="*/ 0 w 1943100"/>
                      <a:gd name="connsiteY2" fmla="*/ 0 h 3810"/>
                      <a:gd name="connsiteX3" fmla="*/ 1943100 w 1943100"/>
                      <a:gd name="connsiteY3" fmla="*/ 0 h 3810"/>
                      <a:gd name="connsiteX4" fmla="*/ 1940243 w 1943100"/>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100" h="3810">
                        <a:moveTo>
                          <a:pt x="1940243" y="3810"/>
                        </a:moveTo>
                        <a:lnTo>
                          <a:pt x="1905" y="3810"/>
                        </a:lnTo>
                        <a:cubicBezTo>
                          <a:pt x="953" y="2857"/>
                          <a:pt x="0" y="952"/>
                          <a:pt x="0" y="0"/>
                        </a:cubicBezTo>
                        <a:lnTo>
                          <a:pt x="1943100" y="0"/>
                        </a:lnTo>
                        <a:cubicBezTo>
                          <a:pt x="1942148" y="952"/>
                          <a:pt x="1941195" y="1905"/>
                          <a:pt x="1940243"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orma libre: forma 1733">
                    <a:extLst>
                      <a:ext uri="{FF2B5EF4-FFF2-40B4-BE49-F238E27FC236}">
                        <a16:creationId xmlns:a16="http://schemas.microsoft.com/office/drawing/2014/main" id="{C95F9710-D852-B11F-89D2-927A728197F7}"/>
                      </a:ext>
                    </a:extLst>
                  </p:cNvPr>
                  <p:cNvSpPr/>
                  <p:nvPr/>
                </p:nvSpPr>
                <p:spPr>
                  <a:xfrm>
                    <a:off x="7993485" y="2790746"/>
                    <a:ext cx="1947862" cy="3810"/>
                  </a:xfrm>
                  <a:custGeom>
                    <a:avLst/>
                    <a:gdLst>
                      <a:gd name="connsiteX0" fmla="*/ 1945005 w 1947862"/>
                      <a:gd name="connsiteY0" fmla="*/ 3810 h 3810"/>
                      <a:gd name="connsiteX1" fmla="*/ 1905 w 1947862"/>
                      <a:gd name="connsiteY1" fmla="*/ 3810 h 3810"/>
                      <a:gd name="connsiteX2" fmla="*/ 0 w 1947862"/>
                      <a:gd name="connsiteY2" fmla="*/ 0 h 3810"/>
                      <a:gd name="connsiteX3" fmla="*/ 1947863 w 1947862"/>
                      <a:gd name="connsiteY3" fmla="*/ 0 h 3810"/>
                      <a:gd name="connsiteX4" fmla="*/ 1945005 w 1947862"/>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7862" h="3810">
                        <a:moveTo>
                          <a:pt x="1945005" y="3810"/>
                        </a:moveTo>
                        <a:lnTo>
                          <a:pt x="1905" y="3810"/>
                        </a:lnTo>
                        <a:cubicBezTo>
                          <a:pt x="952" y="2857"/>
                          <a:pt x="0" y="952"/>
                          <a:pt x="0" y="0"/>
                        </a:cubicBezTo>
                        <a:lnTo>
                          <a:pt x="1947863" y="0"/>
                        </a:lnTo>
                        <a:cubicBezTo>
                          <a:pt x="1945957" y="1905"/>
                          <a:pt x="1945005" y="2857"/>
                          <a:pt x="1945005"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orma libre: forma 1734">
                    <a:extLst>
                      <a:ext uri="{FF2B5EF4-FFF2-40B4-BE49-F238E27FC236}">
                        <a16:creationId xmlns:a16="http://schemas.microsoft.com/office/drawing/2014/main" id="{EE06874E-251A-9D1C-582B-79B4956A2868}"/>
                      </a:ext>
                    </a:extLst>
                  </p:cNvPr>
                  <p:cNvSpPr/>
                  <p:nvPr/>
                </p:nvSpPr>
                <p:spPr>
                  <a:xfrm>
                    <a:off x="7990627" y="2786936"/>
                    <a:ext cx="1952625" cy="3810"/>
                  </a:xfrm>
                  <a:custGeom>
                    <a:avLst/>
                    <a:gdLst>
                      <a:gd name="connsiteX0" fmla="*/ 1949768 w 1952625"/>
                      <a:gd name="connsiteY0" fmla="*/ 3810 h 3810"/>
                      <a:gd name="connsiteX1" fmla="*/ 1905 w 1952625"/>
                      <a:gd name="connsiteY1" fmla="*/ 3810 h 3810"/>
                      <a:gd name="connsiteX2" fmla="*/ 0 w 1952625"/>
                      <a:gd name="connsiteY2" fmla="*/ 0 h 3810"/>
                      <a:gd name="connsiteX3" fmla="*/ 1952625 w 1952625"/>
                      <a:gd name="connsiteY3" fmla="*/ 0 h 3810"/>
                      <a:gd name="connsiteX4" fmla="*/ 1949768 w 1952625"/>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625" h="3810">
                        <a:moveTo>
                          <a:pt x="1949768" y="3810"/>
                        </a:moveTo>
                        <a:lnTo>
                          <a:pt x="1905" y="3810"/>
                        </a:lnTo>
                        <a:cubicBezTo>
                          <a:pt x="953" y="2858"/>
                          <a:pt x="0" y="952"/>
                          <a:pt x="0" y="0"/>
                        </a:cubicBezTo>
                        <a:lnTo>
                          <a:pt x="1952625" y="0"/>
                        </a:lnTo>
                        <a:cubicBezTo>
                          <a:pt x="1951673" y="952"/>
                          <a:pt x="1950720" y="2858"/>
                          <a:pt x="1949768"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orma libre: forma 1735">
                    <a:extLst>
                      <a:ext uri="{FF2B5EF4-FFF2-40B4-BE49-F238E27FC236}">
                        <a16:creationId xmlns:a16="http://schemas.microsoft.com/office/drawing/2014/main" id="{6CF5389E-C03A-A02A-F0E8-EC35EC3735B1}"/>
                      </a:ext>
                    </a:extLst>
                  </p:cNvPr>
                  <p:cNvSpPr/>
                  <p:nvPr/>
                </p:nvSpPr>
                <p:spPr>
                  <a:xfrm>
                    <a:off x="7987770" y="2783126"/>
                    <a:ext cx="1956434" cy="3810"/>
                  </a:xfrm>
                  <a:custGeom>
                    <a:avLst/>
                    <a:gdLst>
                      <a:gd name="connsiteX0" fmla="*/ 1954530 w 1956434"/>
                      <a:gd name="connsiteY0" fmla="*/ 3810 h 3810"/>
                      <a:gd name="connsiteX1" fmla="*/ 1905 w 1956434"/>
                      <a:gd name="connsiteY1" fmla="*/ 3810 h 3810"/>
                      <a:gd name="connsiteX2" fmla="*/ 0 w 1956434"/>
                      <a:gd name="connsiteY2" fmla="*/ 0 h 3810"/>
                      <a:gd name="connsiteX3" fmla="*/ 1956435 w 1956434"/>
                      <a:gd name="connsiteY3" fmla="*/ 0 h 3810"/>
                      <a:gd name="connsiteX4" fmla="*/ 1954530 w 1956434"/>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434" h="3810">
                        <a:moveTo>
                          <a:pt x="1954530" y="3810"/>
                        </a:moveTo>
                        <a:lnTo>
                          <a:pt x="1905" y="3810"/>
                        </a:lnTo>
                        <a:cubicBezTo>
                          <a:pt x="952" y="2858"/>
                          <a:pt x="0" y="952"/>
                          <a:pt x="0" y="0"/>
                        </a:cubicBezTo>
                        <a:lnTo>
                          <a:pt x="1956435" y="0"/>
                        </a:lnTo>
                        <a:cubicBezTo>
                          <a:pt x="1956435" y="952"/>
                          <a:pt x="1955483" y="2858"/>
                          <a:pt x="1954530"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orma libre: forma 1736">
                    <a:extLst>
                      <a:ext uri="{FF2B5EF4-FFF2-40B4-BE49-F238E27FC236}">
                        <a16:creationId xmlns:a16="http://schemas.microsoft.com/office/drawing/2014/main" id="{13245BA8-DFC5-D7BF-4CA3-C9E9F02F4488}"/>
                      </a:ext>
                    </a:extLst>
                  </p:cNvPr>
                  <p:cNvSpPr/>
                  <p:nvPr/>
                </p:nvSpPr>
                <p:spPr>
                  <a:xfrm>
                    <a:off x="7985864" y="2779316"/>
                    <a:ext cx="1961197" cy="3809"/>
                  </a:xfrm>
                  <a:custGeom>
                    <a:avLst/>
                    <a:gdLst>
                      <a:gd name="connsiteX0" fmla="*/ 1959293 w 1961197"/>
                      <a:gd name="connsiteY0" fmla="*/ 3810 h 3809"/>
                      <a:gd name="connsiteX1" fmla="*/ 1905 w 1961197"/>
                      <a:gd name="connsiteY1" fmla="*/ 3810 h 3809"/>
                      <a:gd name="connsiteX2" fmla="*/ 0 w 1961197"/>
                      <a:gd name="connsiteY2" fmla="*/ 0 h 3809"/>
                      <a:gd name="connsiteX3" fmla="*/ 1961198 w 1961197"/>
                      <a:gd name="connsiteY3" fmla="*/ 0 h 3809"/>
                      <a:gd name="connsiteX4" fmla="*/ 1959293 w 1961197"/>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1197" h="3809">
                        <a:moveTo>
                          <a:pt x="1959293" y="3810"/>
                        </a:moveTo>
                        <a:lnTo>
                          <a:pt x="1905" y="3810"/>
                        </a:lnTo>
                        <a:cubicBezTo>
                          <a:pt x="953" y="2857"/>
                          <a:pt x="0" y="952"/>
                          <a:pt x="0" y="0"/>
                        </a:cubicBezTo>
                        <a:lnTo>
                          <a:pt x="1961198" y="0"/>
                        </a:lnTo>
                        <a:cubicBezTo>
                          <a:pt x="1960245" y="952"/>
                          <a:pt x="1960245" y="1905"/>
                          <a:pt x="1959293"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orma libre: forma 1737">
                    <a:extLst>
                      <a:ext uri="{FF2B5EF4-FFF2-40B4-BE49-F238E27FC236}">
                        <a16:creationId xmlns:a16="http://schemas.microsoft.com/office/drawing/2014/main" id="{A13500BF-7493-3364-C621-FE6D8DC75B4D}"/>
                      </a:ext>
                    </a:extLst>
                  </p:cNvPr>
                  <p:cNvSpPr/>
                  <p:nvPr/>
                </p:nvSpPr>
                <p:spPr>
                  <a:xfrm>
                    <a:off x="7983960" y="2775506"/>
                    <a:ext cx="1965959" cy="3810"/>
                  </a:xfrm>
                  <a:custGeom>
                    <a:avLst/>
                    <a:gdLst>
                      <a:gd name="connsiteX0" fmla="*/ 1963103 w 1965959"/>
                      <a:gd name="connsiteY0" fmla="*/ 3810 h 3810"/>
                      <a:gd name="connsiteX1" fmla="*/ 1905 w 1965959"/>
                      <a:gd name="connsiteY1" fmla="*/ 3810 h 3810"/>
                      <a:gd name="connsiteX2" fmla="*/ 0 w 1965959"/>
                      <a:gd name="connsiteY2" fmla="*/ 0 h 3810"/>
                      <a:gd name="connsiteX3" fmla="*/ 1965960 w 1965959"/>
                      <a:gd name="connsiteY3" fmla="*/ 0 h 3810"/>
                      <a:gd name="connsiteX4" fmla="*/ 1963103 w 1965959"/>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5959" h="3810">
                        <a:moveTo>
                          <a:pt x="1963103" y="3810"/>
                        </a:moveTo>
                        <a:lnTo>
                          <a:pt x="1905" y="3810"/>
                        </a:lnTo>
                        <a:cubicBezTo>
                          <a:pt x="952" y="2857"/>
                          <a:pt x="0" y="953"/>
                          <a:pt x="0" y="0"/>
                        </a:cubicBezTo>
                        <a:lnTo>
                          <a:pt x="1965960" y="0"/>
                        </a:lnTo>
                        <a:cubicBezTo>
                          <a:pt x="1965007" y="953"/>
                          <a:pt x="1964055" y="1905"/>
                          <a:pt x="1963103"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orma libre: forma 1738">
                    <a:extLst>
                      <a:ext uri="{FF2B5EF4-FFF2-40B4-BE49-F238E27FC236}">
                        <a16:creationId xmlns:a16="http://schemas.microsoft.com/office/drawing/2014/main" id="{8F717691-B987-6390-2F11-FFC9DA615770}"/>
                      </a:ext>
                    </a:extLst>
                  </p:cNvPr>
                  <p:cNvSpPr/>
                  <p:nvPr/>
                </p:nvSpPr>
                <p:spPr>
                  <a:xfrm>
                    <a:off x="7981102" y="2770743"/>
                    <a:ext cx="1970722" cy="3810"/>
                  </a:xfrm>
                  <a:custGeom>
                    <a:avLst/>
                    <a:gdLst>
                      <a:gd name="connsiteX0" fmla="*/ 1968818 w 1970722"/>
                      <a:gd name="connsiteY0" fmla="*/ 3810 h 3810"/>
                      <a:gd name="connsiteX1" fmla="*/ 1905 w 1970722"/>
                      <a:gd name="connsiteY1" fmla="*/ 3810 h 3810"/>
                      <a:gd name="connsiteX2" fmla="*/ 0 w 1970722"/>
                      <a:gd name="connsiteY2" fmla="*/ 0 h 3810"/>
                      <a:gd name="connsiteX3" fmla="*/ 1970723 w 1970722"/>
                      <a:gd name="connsiteY3" fmla="*/ 0 h 3810"/>
                      <a:gd name="connsiteX4" fmla="*/ 1968818 w 1970722"/>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0722" h="3810">
                        <a:moveTo>
                          <a:pt x="1968818" y="3810"/>
                        </a:moveTo>
                        <a:lnTo>
                          <a:pt x="1905" y="3810"/>
                        </a:lnTo>
                        <a:cubicBezTo>
                          <a:pt x="953" y="2857"/>
                          <a:pt x="0" y="953"/>
                          <a:pt x="0" y="0"/>
                        </a:cubicBezTo>
                        <a:lnTo>
                          <a:pt x="1970723" y="0"/>
                        </a:lnTo>
                        <a:cubicBezTo>
                          <a:pt x="1969770" y="953"/>
                          <a:pt x="1969770" y="2857"/>
                          <a:pt x="1968818"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orma libre: forma 1739">
                    <a:extLst>
                      <a:ext uri="{FF2B5EF4-FFF2-40B4-BE49-F238E27FC236}">
                        <a16:creationId xmlns:a16="http://schemas.microsoft.com/office/drawing/2014/main" id="{51018C5C-2822-05C7-C065-9F7315649C5D}"/>
                      </a:ext>
                    </a:extLst>
                  </p:cNvPr>
                  <p:cNvSpPr/>
                  <p:nvPr/>
                </p:nvSpPr>
                <p:spPr>
                  <a:xfrm>
                    <a:off x="7979197" y="2766934"/>
                    <a:ext cx="1975484" cy="3809"/>
                  </a:xfrm>
                  <a:custGeom>
                    <a:avLst/>
                    <a:gdLst>
                      <a:gd name="connsiteX0" fmla="*/ 1972628 w 1975484"/>
                      <a:gd name="connsiteY0" fmla="*/ 3810 h 3809"/>
                      <a:gd name="connsiteX1" fmla="*/ 1905 w 1975484"/>
                      <a:gd name="connsiteY1" fmla="*/ 3810 h 3809"/>
                      <a:gd name="connsiteX2" fmla="*/ 0 w 1975484"/>
                      <a:gd name="connsiteY2" fmla="*/ 0 h 3809"/>
                      <a:gd name="connsiteX3" fmla="*/ 1975485 w 1975484"/>
                      <a:gd name="connsiteY3" fmla="*/ 0 h 3809"/>
                      <a:gd name="connsiteX4" fmla="*/ 1972628 w 1975484"/>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5484" h="3809">
                        <a:moveTo>
                          <a:pt x="1972628" y="3810"/>
                        </a:moveTo>
                        <a:lnTo>
                          <a:pt x="1905" y="3810"/>
                        </a:lnTo>
                        <a:cubicBezTo>
                          <a:pt x="952" y="2857"/>
                          <a:pt x="0" y="952"/>
                          <a:pt x="0" y="0"/>
                        </a:cubicBezTo>
                        <a:lnTo>
                          <a:pt x="1975485" y="0"/>
                        </a:lnTo>
                        <a:cubicBezTo>
                          <a:pt x="1974532" y="952"/>
                          <a:pt x="1973580" y="2857"/>
                          <a:pt x="1972628"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orma libre: forma 1740">
                    <a:extLst>
                      <a:ext uri="{FF2B5EF4-FFF2-40B4-BE49-F238E27FC236}">
                        <a16:creationId xmlns:a16="http://schemas.microsoft.com/office/drawing/2014/main" id="{B84610DB-A5FC-B5F1-E104-AC85C81C6532}"/>
                      </a:ext>
                    </a:extLst>
                  </p:cNvPr>
                  <p:cNvSpPr/>
                  <p:nvPr/>
                </p:nvSpPr>
                <p:spPr>
                  <a:xfrm>
                    <a:off x="7976339" y="2763124"/>
                    <a:ext cx="1980247" cy="3810"/>
                  </a:xfrm>
                  <a:custGeom>
                    <a:avLst/>
                    <a:gdLst>
                      <a:gd name="connsiteX0" fmla="*/ 1978343 w 1980247"/>
                      <a:gd name="connsiteY0" fmla="*/ 3810 h 3810"/>
                      <a:gd name="connsiteX1" fmla="*/ 1905 w 1980247"/>
                      <a:gd name="connsiteY1" fmla="*/ 3810 h 3810"/>
                      <a:gd name="connsiteX2" fmla="*/ 0 w 1980247"/>
                      <a:gd name="connsiteY2" fmla="*/ 0 h 3810"/>
                      <a:gd name="connsiteX3" fmla="*/ 1980248 w 1980247"/>
                      <a:gd name="connsiteY3" fmla="*/ 0 h 3810"/>
                      <a:gd name="connsiteX4" fmla="*/ 1978343 w 1980247"/>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0247" h="3810">
                        <a:moveTo>
                          <a:pt x="1978343" y="3810"/>
                        </a:moveTo>
                        <a:lnTo>
                          <a:pt x="1905" y="3810"/>
                        </a:lnTo>
                        <a:cubicBezTo>
                          <a:pt x="953" y="2857"/>
                          <a:pt x="0" y="952"/>
                          <a:pt x="0" y="0"/>
                        </a:cubicBezTo>
                        <a:lnTo>
                          <a:pt x="1980248" y="0"/>
                        </a:lnTo>
                        <a:cubicBezTo>
                          <a:pt x="1979295" y="952"/>
                          <a:pt x="1978343" y="1905"/>
                          <a:pt x="1978343"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orma libre: forma 1741">
                    <a:extLst>
                      <a:ext uri="{FF2B5EF4-FFF2-40B4-BE49-F238E27FC236}">
                        <a16:creationId xmlns:a16="http://schemas.microsoft.com/office/drawing/2014/main" id="{DEEED777-C420-B6BA-7E6A-4ED4C238441F}"/>
                      </a:ext>
                    </a:extLst>
                  </p:cNvPr>
                  <p:cNvSpPr/>
                  <p:nvPr/>
                </p:nvSpPr>
                <p:spPr>
                  <a:xfrm>
                    <a:off x="7974435" y="2758361"/>
                    <a:ext cx="1985009" cy="3809"/>
                  </a:xfrm>
                  <a:custGeom>
                    <a:avLst/>
                    <a:gdLst>
                      <a:gd name="connsiteX0" fmla="*/ 1982153 w 1985009"/>
                      <a:gd name="connsiteY0" fmla="*/ 3810 h 3809"/>
                      <a:gd name="connsiteX1" fmla="*/ 1905 w 1985009"/>
                      <a:gd name="connsiteY1" fmla="*/ 3810 h 3809"/>
                      <a:gd name="connsiteX2" fmla="*/ 0 w 1985009"/>
                      <a:gd name="connsiteY2" fmla="*/ 0 h 3809"/>
                      <a:gd name="connsiteX3" fmla="*/ 1985010 w 1985009"/>
                      <a:gd name="connsiteY3" fmla="*/ 0 h 3809"/>
                      <a:gd name="connsiteX4" fmla="*/ 1982153 w 1985009"/>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5009" h="3809">
                        <a:moveTo>
                          <a:pt x="1982153" y="3810"/>
                        </a:moveTo>
                        <a:lnTo>
                          <a:pt x="1905" y="3810"/>
                        </a:lnTo>
                        <a:cubicBezTo>
                          <a:pt x="952" y="2857"/>
                          <a:pt x="0" y="953"/>
                          <a:pt x="0" y="0"/>
                        </a:cubicBezTo>
                        <a:lnTo>
                          <a:pt x="1985010" y="0"/>
                        </a:lnTo>
                        <a:cubicBezTo>
                          <a:pt x="1984057" y="1905"/>
                          <a:pt x="1983105" y="2857"/>
                          <a:pt x="1982153"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orma libre: forma 1742">
                    <a:extLst>
                      <a:ext uri="{FF2B5EF4-FFF2-40B4-BE49-F238E27FC236}">
                        <a16:creationId xmlns:a16="http://schemas.microsoft.com/office/drawing/2014/main" id="{CE81D749-72EA-CFA3-91A6-743B59324ADA}"/>
                      </a:ext>
                    </a:extLst>
                  </p:cNvPr>
                  <p:cNvSpPr/>
                  <p:nvPr/>
                </p:nvSpPr>
                <p:spPr>
                  <a:xfrm>
                    <a:off x="7972530" y="2754551"/>
                    <a:ext cx="1989772" cy="3809"/>
                  </a:xfrm>
                  <a:custGeom>
                    <a:avLst/>
                    <a:gdLst>
                      <a:gd name="connsiteX0" fmla="*/ 1986915 w 1989772"/>
                      <a:gd name="connsiteY0" fmla="*/ 3810 h 3809"/>
                      <a:gd name="connsiteX1" fmla="*/ 1905 w 1989772"/>
                      <a:gd name="connsiteY1" fmla="*/ 3810 h 3809"/>
                      <a:gd name="connsiteX2" fmla="*/ 0 w 1989772"/>
                      <a:gd name="connsiteY2" fmla="*/ 0 h 3809"/>
                      <a:gd name="connsiteX3" fmla="*/ 1989773 w 1989772"/>
                      <a:gd name="connsiteY3" fmla="*/ 0 h 3809"/>
                      <a:gd name="connsiteX4" fmla="*/ 1986915 w 1989772"/>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9772" h="3809">
                        <a:moveTo>
                          <a:pt x="1986915" y="3810"/>
                        </a:moveTo>
                        <a:lnTo>
                          <a:pt x="1905" y="3810"/>
                        </a:lnTo>
                        <a:cubicBezTo>
                          <a:pt x="952" y="2857"/>
                          <a:pt x="0" y="953"/>
                          <a:pt x="0" y="0"/>
                        </a:cubicBezTo>
                        <a:lnTo>
                          <a:pt x="1989773" y="0"/>
                        </a:lnTo>
                        <a:cubicBezTo>
                          <a:pt x="1987868" y="953"/>
                          <a:pt x="1986915" y="2857"/>
                          <a:pt x="1986915"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orma libre: forma 1743">
                    <a:extLst>
                      <a:ext uri="{FF2B5EF4-FFF2-40B4-BE49-F238E27FC236}">
                        <a16:creationId xmlns:a16="http://schemas.microsoft.com/office/drawing/2014/main" id="{178CC7D1-1AB5-6212-E5D2-03EAE7AC3429}"/>
                      </a:ext>
                    </a:extLst>
                  </p:cNvPr>
                  <p:cNvSpPr/>
                  <p:nvPr/>
                </p:nvSpPr>
                <p:spPr>
                  <a:xfrm>
                    <a:off x="7969672" y="2750741"/>
                    <a:ext cx="1993582" cy="3810"/>
                  </a:xfrm>
                  <a:custGeom>
                    <a:avLst/>
                    <a:gdLst>
                      <a:gd name="connsiteX0" fmla="*/ 1991678 w 1993582"/>
                      <a:gd name="connsiteY0" fmla="*/ 3810 h 3810"/>
                      <a:gd name="connsiteX1" fmla="*/ 1905 w 1993582"/>
                      <a:gd name="connsiteY1" fmla="*/ 3810 h 3810"/>
                      <a:gd name="connsiteX2" fmla="*/ 0 w 1993582"/>
                      <a:gd name="connsiteY2" fmla="*/ 0 h 3810"/>
                      <a:gd name="connsiteX3" fmla="*/ 1993582 w 1993582"/>
                      <a:gd name="connsiteY3" fmla="*/ 0 h 3810"/>
                      <a:gd name="connsiteX4" fmla="*/ 1991678 w 1993582"/>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3582" h="3810">
                        <a:moveTo>
                          <a:pt x="1991678" y="3810"/>
                        </a:moveTo>
                        <a:lnTo>
                          <a:pt x="1905" y="3810"/>
                        </a:lnTo>
                        <a:cubicBezTo>
                          <a:pt x="952" y="2858"/>
                          <a:pt x="0" y="953"/>
                          <a:pt x="0" y="0"/>
                        </a:cubicBezTo>
                        <a:lnTo>
                          <a:pt x="1993582" y="0"/>
                        </a:lnTo>
                        <a:cubicBezTo>
                          <a:pt x="1992630" y="1905"/>
                          <a:pt x="1992630" y="2858"/>
                          <a:pt x="1991678"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orma libre: forma 1744">
                    <a:extLst>
                      <a:ext uri="{FF2B5EF4-FFF2-40B4-BE49-F238E27FC236}">
                        <a16:creationId xmlns:a16="http://schemas.microsoft.com/office/drawing/2014/main" id="{934C75B3-17D1-D991-750E-25DAE5DC85DE}"/>
                      </a:ext>
                    </a:extLst>
                  </p:cNvPr>
                  <p:cNvSpPr/>
                  <p:nvPr/>
                </p:nvSpPr>
                <p:spPr>
                  <a:xfrm>
                    <a:off x="7967767" y="2747884"/>
                    <a:ext cx="1997392" cy="2857"/>
                  </a:xfrm>
                  <a:custGeom>
                    <a:avLst/>
                    <a:gdLst>
                      <a:gd name="connsiteX0" fmla="*/ 1995487 w 1997392"/>
                      <a:gd name="connsiteY0" fmla="*/ 2857 h 2857"/>
                      <a:gd name="connsiteX1" fmla="*/ 1905 w 1997392"/>
                      <a:gd name="connsiteY1" fmla="*/ 2857 h 2857"/>
                      <a:gd name="connsiteX2" fmla="*/ 0 w 1997392"/>
                      <a:gd name="connsiteY2" fmla="*/ 0 h 2857"/>
                      <a:gd name="connsiteX3" fmla="*/ 1997393 w 1997392"/>
                      <a:gd name="connsiteY3" fmla="*/ 0 h 2857"/>
                      <a:gd name="connsiteX4" fmla="*/ 1995487 w 1997392"/>
                      <a:gd name="connsiteY4" fmla="*/ 2857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7392" h="2857">
                        <a:moveTo>
                          <a:pt x="1995487" y="2857"/>
                        </a:moveTo>
                        <a:lnTo>
                          <a:pt x="1905" y="2857"/>
                        </a:lnTo>
                        <a:cubicBezTo>
                          <a:pt x="952" y="1905"/>
                          <a:pt x="952" y="952"/>
                          <a:pt x="0" y="0"/>
                        </a:cubicBezTo>
                        <a:lnTo>
                          <a:pt x="1997393" y="0"/>
                        </a:lnTo>
                        <a:cubicBezTo>
                          <a:pt x="1996440" y="952"/>
                          <a:pt x="1996440" y="1905"/>
                          <a:pt x="1995487" y="2857"/>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orma libre: forma 1745">
                    <a:extLst>
                      <a:ext uri="{FF2B5EF4-FFF2-40B4-BE49-F238E27FC236}">
                        <a16:creationId xmlns:a16="http://schemas.microsoft.com/office/drawing/2014/main" id="{5473E025-97AE-9B9C-6581-1D818AA0D104}"/>
                      </a:ext>
                    </a:extLst>
                  </p:cNvPr>
                  <p:cNvSpPr/>
                  <p:nvPr/>
                </p:nvSpPr>
                <p:spPr>
                  <a:xfrm>
                    <a:off x="7965862" y="2745026"/>
                    <a:ext cx="2000250" cy="2857"/>
                  </a:xfrm>
                  <a:custGeom>
                    <a:avLst/>
                    <a:gdLst>
                      <a:gd name="connsiteX0" fmla="*/ 1999298 w 2000250"/>
                      <a:gd name="connsiteY0" fmla="*/ 2858 h 2857"/>
                      <a:gd name="connsiteX1" fmla="*/ 1905 w 2000250"/>
                      <a:gd name="connsiteY1" fmla="*/ 2858 h 2857"/>
                      <a:gd name="connsiteX2" fmla="*/ 0 w 2000250"/>
                      <a:gd name="connsiteY2" fmla="*/ 0 h 2857"/>
                      <a:gd name="connsiteX3" fmla="*/ 2000250 w 2000250"/>
                      <a:gd name="connsiteY3" fmla="*/ 0 h 2857"/>
                      <a:gd name="connsiteX4" fmla="*/ 1999298 w 2000250"/>
                      <a:gd name="connsiteY4" fmla="*/ 2858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250" h="2857">
                        <a:moveTo>
                          <a:pt x="1999298" y="2858"/>
                        </a:moveTo>
                        <a:lnTo>
                          <a:pt x="1905" y="2858"/>
                        </a:lnTo>
                        <a:cubicBezTo>
                          <a:pt x="952" y="1905"/>
                          <a:pt x="952" y="953"/>
                          <a:pt x="0" y="0"/>
                        </a:cubicBezTo>
                        <a:lnTo>
                          <a:pt x="2000250" y="0"/>
                        </a:lnTo>
                        <a:cubicBezTo>
                          <a:pt x="2000250" y="953"/>
                          <a:pt x="2000250" y="1905"/>
                          <a:pt x="1999298" y="2858"/>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orma libre: forma 1746">
                    <a:extLst>
                      <a:ext uri="{FF2B5EF4-FFF2-40B4-BE49-F238E27FC236}">
                        <a16:creationId xmlns:a16="http://schemas.microsoft.com/office/drawing/2014/main" id="{1D21C407-95E4-26A0-D46A-FA961352C635}"/>
                      </a:ext>
                    </a:extLst>
                  </p:cNvPr>
                  <p:cNvSpPr/>
                  <p:nvPr/>
                </p:nvSpPr>
                <p:spPr>
                  <a:xfrm>
                    <a:off x="7964910" y="2744074"/>
                    <a:ext cx="2002155" cy="952"/>
                  </a:xfrm>
                  <a:custGeom>
                    <a:avLst/>
                    <a:gdLst>
                      <a:gd name="connsiteX0" fmla="*/ 2001203 w 2002155"/>
                      <a:gd name="connsiteY0" fmla="*/ 953 h 952"/>
                      <a:gd name="connsiteX1" fmla="*/ 952 w 2002155"/>
                      <a:gd name="connsiteY1" fmla="*/ 953 h 952"/>
                      <a:gd name="connsiteX2" fmla="*/ 0 w 2002155"/>
                      <a:gd name="connsiteY2" fmla="*/ 0 h 952"/>
                      <a:gd name="connsiteX3" fmla="*/ 2002155 w 2002155"/>
                      <a:gd name="connsiteY3" fmla="*/ 0 h 952"/>
                      <a:gd name="connsiteX4" fmla="*/ 2001203 w 2002155"/>
                      <a:gd name="connsiteY4" fmla="*/ 953 h 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2155" h="952">
                        <a:moveTo>
                          <a:pt x="2001203" y="953"/>
                        </a:moveTo>
                        <a:lnTo>
                          <a:pt x="952" y="953"/>
                        </a:lnTo>
                        <a:cubicBezTo>
                          <a:pt x="952" y="0"/>
                          <a:pt x="0" y="0"/>
                          <a:pt x="0" y="0"/>
                        </a:cubicBezTo>
                        <a:lnTo>
                          <a:pt x="2002155" y="0"/>
                        </a:lnTo>
                        <a:cubicBezTo>
                          <a:pt x="2002155" y="0"/>
                          <a:pt x="2002155" y="953"/>
                          <a:pt x="2001203" y="953"/>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orma libre: forma 1747">
                    <a:extLst>
                      <a:ext uri="{FF2B5EF4-FFF2-40B4-BE49-F238E27FC236}">
                        <a16:creationId xmlns:a16="http://schemas.microsoft.com/office/drawing/2014/main" id="{9E6F27AD-27A6-CE8D-FC10-B7B2D0E35D3F}"/>
                      </a:ext>
                    </a:extLst>
                  </p:cNvPr>
                  <p:cNvSpPr/>
                  <p:nvPr/>
                </p:nvSpPr>
                <p:spPr>
                  <a:xfrm>
                    <a:off x="7965862" y="2744074"/>
                    <a:ext cx="2001202" cy="9525"/>
                  </a:xfrm>
                  <a:custGeom>
                    <a:avLst/>
                    <a:gdLst>
                      <a:gd name="connsiteX0" fmla="*/ 2001203 w 2001202"/>
                      <a:gd name="connsiteY0" fmla="*/ 0 h 9525"/>
                      <a:gd name="connsiteX1" fmla="*/ 0 w 2001202"/>
                      <a:gd name="connsiteY1" fmla="*/ 0 h 9525"/>
                      <a:gd name="connsiteX2" fmla="*/ 0 w 2001202"/>
                      <a:gd name="connsiteY2" fmla="*/ 0 h 9525"/>
                      <a:gd name="connsiteX3" fmla="*/ 2001203 w 2001202"/>
                      <a:gd name="connsiteY3" fmla="*/ 0 h 9525"/>
                      <a:gd name="connsiteX4" fmla="*/ 2001203 w 2001202"/>
                      <a:gd name="connsiteY4" fmla="*/ 0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202" h="9525">
                        <a:moveTo>
                          <a:pt x="2001203" y="0"/>
                        </a:moveTo>
                        <a:lnTo>
                          <a:pt x="0" y="0"/>
                        </a:lnTo>
                        <a:lnTo>
                          <a:pt x="0" y="0"/>
                        </a:lnTo>
                        <a:lnTo>
                          <a:pt x="2001203" y="0"/>
                        </a:lnTo>
                        <a:lnTo>
                          <a:pt x="2001203" y="0"/>
                        </a:ln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pic>
          <p:nvPicPr>
            <p:cNvPr id="258" name="Gráfico 1714">
              <a:extLst>
                <a:ext uri="{FF2B5EF4-FFF2-40B4-BE49-F238E27FC236}">
                  <a16:creationId xmlns:a16="http://schemas.microsoft.com/office/drawing/2014/main" id="{3725D2B1-AB63-C82E-08C3-F66B1A370FC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92158" y="3352193"/>
              <a:ext cx="2127921" cy="1868664"/>
            </a:xfrm>
            <a:prstGeom prst="rect">
              <a:avLst/>
            </a:prstGeom>
            <a:scene3d>
              <a:camera prst="orthographicFront"/>
              <a:lightRig rig="threePt" dir="t"/>
            </a:scene3d>
            <a:sp3d>
              <a:bevelT prst="angle"/>
            </a:sp3d>
          </p:spPr>
        </p:pic>
        <p:sp>
          <p:nvSpPr>
            <p:cNvPr id="259" name="Forma libre: forma 1715">
              <a:extLst>
                <a:ext uri="{FF2B5EF4-FFF2-40B4-BE49-F238E27FC236}">
                  <a16:creationId xmlns:a16="http://schemas.microsoft.com/office/drawing/2014/main" id="{93D47C46-51D1-1E27-E802-E6BE1172B1B1}"/>
                </a:ext>
              </a:extLst>
            </p:cNvPr>
            <p:cNvSpPr/>
            <p:nvPr/>
          </p:nvSpPr>
          <p:spPr>
            <a:xfrm>
              <a:off x="1753547" y="3417974"/>
              <a:ext cx="1975354" cy="1711938"/>
            </a:xfrm>
            <a:custGeom>
              <a:avLst/>
              <a:gdLst>
                <a:gd name="connsiteX0" fmla="*/ 2804160 w 3738562"/>
                <a:gd name="connsiteY0" fmla="*/ 0 h 3238500"/>
                <a:gd name="connsiteX1" fmla="*/ 3738563 w 3738562"/>
                <a:gd name="connsiteY1" fmla="*/ 1619250 h 3238500"/>
                <a:gd name="connsiteX2" fmla="*/ 2804160 w 3738562"/>
                <a:gd name="connsiteY2" fmla="*/ 3238500 h 3238500"/>
                <a:gd name="connsiteX3" fmla="*/ 934403 w 3738562"/>
                <a:gd name="connsiteY3" fmla="*/ 3238500 h 3238500"/>
                <a:gd name="connsiteX4" fmla="*/ 0 w 3738562"/>
                <a:gd name="connsiteY4" fmla="*/ 1619250 h 3238500"/>
                <a:gd name="connsiteX5" fmla="*/ 934403 w 3738562"/>
                <a:gd name="connsiteY5" fmla="*/ 0 h 3238500"/>
                <a:gd name="connsiteX6" fmla="*/ 2804160 w 3738562"/>
                <a:gd name="connsiteY6" fmla="*/ 0 h 3238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8562" h="3238500">
                  <a:moveTo>
                    <a:pt x="2804160" y="0"/>
                  </a:moveTo>
                  <a:cubicBezTo>
                    <a:pt x="3105150" y="521017"/>
                    <a:pt x="3438525" y="1098233"/>
                    <a:pt x="3738563" y="1619250"/>
                  </a:cubicBezTo>
                  <a:cubicBezTo>
                    <a:pt x="3437573" y="2140268"/>
                    <a:pt x="3104198" y="2717483"/>
                    <a:pt x="2804160" y="3238500"/>
                  </a:cubicBezTo>
                  <a:cubicBezTo>
                    <a:pt x="2203133" y="3238500"/>
                    <a:pt x="1535430" y="3238500"/>
                    <a:pt x="934403" y="3238500"/>
                  </a:cubicBezTo>
                  <a:cubicBezTo>
                    <a:pt x="633413" y="2717483"/>
                    <a:pt x="300038" y="2140268"/>
                    <a:pt x="0" y="1619250"/>
                  </a:cubicBezTo>
                  <a:cubicBezTo>
                    <a:pt x="300038" y="1098233"/>
                    <a:pt x="633413" y="521017"/>
                    <a:pt x="934403" y="0"/>
                  </a:cubicBezTo>
                  <a:cubicBezTo>
                    <a:pt x="1535430" y="0"/>
                    <a:pt x="2203133" y="0"/>
                    <a:pt x="2804160" y="0"/>
                  </a:cubicBezTo>
                  <a:close/>
                </a:path>
              </a:pathLst>
            </a:custGeom>
            <a:grpFill/>
            <a:ln w="9525" cap="flat">
              <a:solidFill>
                <a:srgbClr val="2B72AA"/>
              </a:solidFill>
              <a:prstDash val="solid"/>
              <a:miter/>
            </a:ln>
            <a:effectLst/>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0" name="CuadroTexto 1876">
            <a:extLst>
              <a:ext uri="{FF2B5EF4-FFF2-40B4-BE49-F238E27FC236}">
                <a16:creationId xmlns:a16="http://schemas.microsoft.com/office/drawing/2014/main" id="{ACDE4BA4-97A5-A077-C81A-16A476A8F24D}"/>
              </a:ext>
            </a:extLst>
          </p:cNvPr>
          <p:cNvSpPr txBox="1"/>
          <p:nvPr/>
        </p:nvSpPr>
        <p:spPr>
          <a:xfrm>
            <a:off x="14733406" y="5071702"/>
            <a:ext cx="1255408" cy="92333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PERSON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CENTRED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APPROACH</a:t>
            </a:r>
            <a:endPar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1" name="Gráfico 43">
            <a:extLst>
              <a:ext uri="{FF2B5EF4-FFF2-40B4-BE49-F238E27FC236}">
                <a16:creationId xmlns:a16="http://schemas.microsoft.com/office/drawing/2014/main" id="{AD01B876-30E1-40E7-FBAA-A2B45BB4AED5}"/>
              </a:ext>
            </a:extLst>
          </p:cNvPr>
          <p:cNvGrpSpPr/>
          <p:nvPr/>
        </p:nvGrpSpPr>
        <p:grpSpPr>
          <a:xfrm flipH="1">
            <a:off x="1585830" y="2441399"/>
            <a:ext cx="45719" cy="1441123"/>
            <a:chOff x="2718034" y="1209195"/>
            <a:chExt cx="2329065" cy="1932932"/>
          </a:xfrm>
          <a:solidFill>
            <a:schemeClr val="tx2"/>
          </a:solidFill>
        </p:grpSpPr>
        <p:sp>
          <p:nvSpPr>
            <p:cNvPr id="250" name="Forma libre: forma 6">
              <a:extLst>
                <a:ext uri="{FF2B5EF4-FFF2-40B4-BE49-F238E27FC236}">
                  <a16:creationId xmlns:a16="http://schemas.microsoft.com/office/drawing/2014/main" id="{4923C205-20A5-E620-5D0A-11BCA6B67629}"/>
                </a:ext>
              </a:extLst>
            </p:cNvPr>
            <p:cNvSpPr/>
            <p:nvPr/>
          </p:nvSpPr>
          <p:spPr>
            <a:xfrm>
              <a:off x="2749985" y="1240411"/>
              <a:ext cx="2263481" cy="1868036"/>
            </a:xfrm>
            <a:custGeom>
              <a:avLst/>
              <a:gdLst>
                <a:gd name="connsiteX0" fmla="*/ 8408 w 2263481"/>
                <a:gd name="connsiteY0" fmla="*/ 1868036 h 1868036"/>
                <a:gd name="connsiteX1" fmla="*/ 0 w 2263481"/>
                <a:gd name="connsiteY1" fmla="*/ 1868036 h 1868036"/>
                <a:gd name="connsiteX2" fmla="*/ 0 w 2263481"/>
                <a:gd name="connsiteY2" fmla="*/ 619393 h 1868036"/>
                <a:gd name="connsiteX3" fmla="*/ 633977 w 2263481"/>
                <a:gd name="connsiteY3" fmla="*/ 0 h 1868036"/>
                <a:gd name="connsiteX4" fmla="*/ 2263482 w 2263481"/>
                <a:gd name="connsiteY4" fmla="*/ 0 h 1868036"/>
                <a:gd name="connsiteX5" fmla="*/ 2263482 w 2263481"/>
                <a:gd name="connsiteY5" fmla="*/ 8215 h 1868036"/>
                <a:gd name="connsiteX6" fmla="*/ 633136 w 2263481"/>
                <a:gd name="connsiteY6" fmla="*/ 8215 h 1868036"/>
                <a:gd name="connsiteX7" fmla="*/ 7567 w 2263481"/>
                <a:gd name="connsiteY7" fmla="*/ 619393 h 1868036"/>
                <a:gd name="connsiteX8" fmla="*/ 7567 w 2263481"/>
                <a:gd name="connsiteY8" fmla="*/ 1868036 h 186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3481" h="1868036">
                  <a:moveTo>
                    <a:pt x="8408" y="1868036"/>
                  </a:moveTo>
                  <a:lnTo>
                    <a:pt x="0" y="1868036"/>
                  </a:lnTo>
                  <a:lnTo>
                    <a:pt x="0" y="619393"/>
                  </a:lnTo>
                  <a:cubicBezTo>
                    <a:pt x="0" y="277659"/>
                    <a:pt x="284196" y="0"/>
                    <a:pt x="633977" y="0"/>
                  </a:cubicBezTo>
                  <a:lnTo>
                    <a:pt x="2263482" y="0"/>
                  </a:lnTo>
                  <a:lnTo>
                    <a:pt x="2263482" y="8215"/>
                  </a:lnTo>
                  <a:lnTo>
                    <a:pt x="633136" y="8215"/>
                  </a:lnTo>
                  <a:cubicBezTo>
                    <a:pt x="288401" y="8215"/>
                    <a:pt x="7567" y="282588"/>
                    <a:pt x="7567" y="619393"/>
                  </a:cubicBezTo>
                  <a:lnTo>
                    <a:pt x="7567" y="1868036"/>
                  </a:lnTo>
                  <a:close/>
                </a:path>
              </a:pathLst>
            </a:custGeom>
            <a:solidFill>
              <a:schemeClr val="tx2"/>
            </a:solidFill>
            <a:ln w="76200"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51" name="Gráfico 43">
              <a:extLst>
                <a:ext uri="{FF2B5EF4-FFF2-40B4-BE49-F238E27FC236}">
                  <a16:creationId xmlns:a16="http://schemas.microsoft.com/office/drawing/2014/main" id="{EFC72BC5-3017-AB3A-32E6-A0E4A7F402FB}"/>
                </a:ext>
              </a:extLst>
            </p:cNvPr>
            <p:cNvGrpSpPr/>
            <p:nvPr/>
          </p:nvGrpSpPr>
          <p:grpSpPr>
            <a:xfrm>
              <a:off x="2718034" y="3071481"/>
              <a:ext cx="71469" cy="70646"/>
              <a:chOff x="2718034" y="3071481"/>
              <a:chExt cx="71469" cy="70646"/>
            </a:xfrm>
            <a:solidFill>
              <a:schemeClr val="tx2"/>
            </a:solidFill>
          </p:grpSpPr>
          <p:sp>
            <p:nvSpPr>
              <p:cNvPr id="255" name="Forma libre: forma 23">
                <a:extLst>
                  <a:ext uri="{FF2B5EF4-FFF2-40B4-BE49-F238E27FC236}">
                    <a16:creationId xmlns:a16="http://schemas.microsoft.com/office/drawing/2014/main" id="{1530D6F7-4835-B9B3-B534-6F0A565C2E32}"/>
                  </a:ext>
                </a:extLst>
              </p:cNvPr>
              <p:cNvSpPr/>
              <p:nvPr/>
            </p:nvSpPr>
            <p:spPr>
              <a:xfrm>
                <a:off x="2721397" y="3075588"/>
                <a:ext cx="63902" cy="62432"/>
              </a:xfrm>
              <a:custGeom>
                <a:avLst/>
                <a:gdLst>
                  <a:gd name="connsiteX0" fmla="*/ 63902 w 63902"/>
                  <a:gd name="connsiteY0" fmla="*/ 31216 h 62432"/>
                  <a:gd name="connsiteX1" fmla="*/ 31951 w 63902"/>
                  <a:gd name="connsiteY1" fmla="*/ 62432 h 62432"/>
                  <a:gd name="connsiteX2" fmla="*/ 0 w 63902"/>
                  <a:gd name="connsiteY2" fmla="*/ 31216 h 62432"/>
                  <a:gd name="connsiteX3" fmla="*/ 31951 w 63902"/>
                  <a:gd name="connsiteY3" fmla="*/ 0 h 62432"/>
                  <a:gd name="connsiteX4" fmla="*/ 63902 w 63902"/>
                  <a:gd name="connsiteY4" fmla="*/ 31216 h 62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02" h="62432">
                    <a:moveTo>
                      <a:pt x="63902" y="31216"/>
                    </a:moveTo>
                    <a:cubicBezTo>
                      <a:pt x="63902" y="48467"/>
                      <a:pt x="49608" y="62432"/>
                      <a:pt x="31951" y="62432"/>
                    </a:cubicBezTo>
                    <a:cubicBezTo>
                      <a:pt x="14294" y="62432"/>
                      <a:pt x="0" y="48467"/>
                      <a:pt x="0" y="31216"/>
                    </a:cubicBezTo>
                    <a:cubicBezTo>
                      <a:pt x="0" y="13965"/>
                      <a:pt x="14294" y="0"/>
                      <a:pt x="31951" y="0"/>
                    </a:cubicBezTo>
                    <a:cubicBezTo>
                      <a:pt x="49608" y="0"/>
                      <a:pt x="63902" y="13965"/>
                      <a:pt x="63902" y="31216"/>
                    </a:cubicBezTo>
                    <a:close/>
                  </a:path>
                </a:pathLst>
              </a:custGeom>
              <a:solidFill>
                <a:schemeClr val="tx2"/>
              </a:solidFill>
              <a:ln w="76200"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orma libre: forma 25">
                <a:extLst>
                  <a:ext uri="{FF2B5EF4-FFF2-40B4-BE49-F238E27FC236}">
                    <a16:creationId xmlns:a16="http://schemas.microsoft.com/office/drawing/2014/main" id="{53A9F60F-9881-F7FF-E073-E2065E042E44}"/>
                  </a:ext>
                </a:extLst>
              </p:cNvPr>
              <p:cNvSpPr/>
              <p:nvPr/>
            </p:nvSpPr>
            <p:spPr>
              <a:xfrm>
                <a:off x="2718034" y="3071481"/>
                <a:ext cx="71469" cy="70646"/>
              </a:xfrm>
              <a:custGeom>
                <a:avLst/>
                <a:gdLst>
                  <a:gd name="connsiteX0" fmla="*/ 71470 w 71469"/>
                  <a:gd name="connsiteY0" fmla="*/ 35323 h 70646"/>
                  <a:gd name="connsiteX1" fmla="*/ 35314 w 71469"/>
                  <a:gd name="connsiteY1" fmla="*/ 0 h 70646"/>
                  <a:gd name="connsiteX2" fmla="*/ 0 w 71469"/>
                  <a:gd name="connsiteY2" fmla="*/ 35323 h 70646"/>
                  <a:gd name="connsiteX3" fmla="*/ 36155 w 71469"/>
                  <a:gd name="connsiteY3" fmla="*/ 70647 h 70646"/>
                  <a:gd name="connsiteX4" fmla="*/ 71470 w 71469"/>
                  <a:gd name="connsiteY4" fmla="*/ 35323 h 70646"/>
                  <a:gd name="connsiteX5" fmla="*/ 71470 w 71469"/>
                  <a:gd name="connsiteY5" fmla="*/ 35323 h 70646"/>
                  <a:gd name="connsiteX6" fmla="*/ 8408 w 71469"/>
                  <a:gd name="connsiteY6" fmla="*/ 35323 h 70646"/>
                  <a:gd name="connsiteX7" fmla="*/ 36155 w 71469"/>
                  <a:gd name="connsiteY7" fmla="*/ 8215 h 70646"/>
                  <a:gd name="connsiteX8" fmla="*/ 63902 w 71469"/>
                  <a:gd name="connsiteY8" fmla="*/ 35323 h 70646"/>
                  <a:gd name="connsiteX9" fmla="*/ 36155 w 71469"/>
                  <a:gd name="connsiteY9" fmla="*/ 62432 h 70646"/>
                  <a:gd name="connsiteX10" fmla="*/ 8408 w 71469"/>
                  <a:gd name="connsiteY10" fmla="*/ 35323 h 70646"/>
                  <a:gd name="connsiteX11" fmla="*/ 8408 w 71469"/>
                  <a:gd name="connsiteY11" fmla="*/ 35323 h 70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469" h="70646">
                    <a:moveTo>
                      <a:pt x="71470" y="35323"/>
                    </a:moveTo>
                    <a:cubicBezTo>
                      <a:pt x="71470" y="16430"/>
                      <a:pt x="55494" y="0"/>
                      <a:pt x="35314" y="0"/>
                    </a:cubicBezTo>
                    <a:cubicBezTo>
                      <a:pt x="15135" y="0"/>
                      <a:pt x="0" y="15608"/>
                      <a:pt x="0" y="35323"/>
                    </a:cubicBezTo>
                    <a:cubicBezTo>
                      <a:pt x="0" y="54217"/>
                      <a:pt x="15976" y="70647"/>
                      <a:pt x="36155" y="70647"/>
                    </a:cubicBezTo>
                    <a:cubicBezTo>
                      <a:pt x="56335" y="70647"/>
                      <a:pt x="71470" y="54217"/>
                      <a:pt x="71470" y="35323"/>
                    </a:cubicBezTo>
                    <a:cubicBezTo>
                      <a:pt x="71470" y="15608"/>
                      <a:pt x="71470" y="54217"/>
                      <a:pt x="71470" y="35323"/>
                    </a:cubicBezTo>
                    <a:close/>
                    <a:moveTo>
                      <a:pt x="8408" y="35323"/>
                    </a:moveTo>
                    <a:cubicBezTo>
                      <a:pt x="8408" y="20537"/>
                      <a:pt x="21020" y="8215"/>
                      <a:pt x="36155" y="8215"/>
                    </a:cubicBezTo>
                    <a:cubicBezTo>
                      <a:pt x="51290" y="8215"/>
                      <a:pt x="63902" y="20537"/>
                      <a:pt x="63902" y="35323"/>
                    </a:cubicBezTo>
                    <a:cubicBezTo>
                      <a:pt x="63902" y="50110"/>
                      <a:pt x="51290" y="62432"/>
                      <a:pt x="36155" y="62432"/>
                    </a:cubicBezTo>
                    <a:cubicBezTo>
                      <a:pt x="21020" y="62432"/>
                      <a:pt x="8408" y="50110"/>
                      <a:pt x="8408" y="35323"/>
                    </a:cubicBezTo>
                    <a:cubicBezTo>
                      <a:pt x="8408" y="20537"/>
                      <a:pt x="8408" y="50110"/>
                      <a:pt x="8408" y="35323"/>
                    </a:cubicBezTo>
                    <a:close/>
                  </a:path>
                </a:pathLst>
              </a:custGeom>
              <a:solidFill>
                <a:schemeClr val="tx2"/>
              </a:solidFill>
              <a:ln w="76200"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52" name="Gráfico 43">
              <a:extLst>
                <a:ext uri="{FF2B5EF4-FFF2-40B4-BE49-F238E27FC236}">
                  <a16:creationId xmlns:a16="http://schemas.microsoft.com/office/drawing/2014/main" id="{F6ABAA94-8A84-A81D-38D7-FF494E22F08B}"/>
                </a:ext>
              </a:extLst>
            </p:cNvPr>
            <p:cNvGrpSpPr/>
            <p:nvPr/>
          </p:nvGrpSpPr>
          <p:grpSpPr>
            <a:xfrm>
              <a:off x="4974789" y="1209195"/>
              <a:ext cx="72310" cy="70646"/>
              <a:chOff x="4974789" y="1209195"/>
              <a:chExt cx="72310" cy="70646"/>
            </a:xfrm>
            <a:solidFill>
              <a:schemeClr val="tx2"/>
            </a:solidFill>
          </p:grpSpPr>
          <p:sp>
            <p:nvSpPr>
              <p:cNvPr id="253" name="Forma libre: forma 27">
                <a:extLst>
                  <a:ext uri="{FF2B5EF4-FFF2-40B4-BE49-F238E27FC236}">
                    <a16:creationId xmlns:a16="http://schemas.microsoft.com/office/drawing/2014/main" id="{1F519AAF-D1B3-834E-2F50-CEC613C21012}"/>
                  </a:ext>
                </a:extLst>
              </p:cNvPr>
              <p:cNvSpPr/>
              <p:nvPr/>
            </p:nvSpPr>
            <p:spPr>
              <a:xfrm>
                <a:off x="4978993" y="1213302"/>
                <a:ext cx="63902" cy="62432"/>
              </a:xfrm>
              <a:custGeom>
                <a:avLst/>
                <a:gdLst>
                  <a:gd name="connsiteX0" fmla="*/ 31951 w 63902"/>
                  <a:gd name="connsiteY0" fmla="*/ 62432 h 62432"/>
                  <a:gd name="connsiteX1" fmla="*/ 63902 w 63902"/>
                  <a:gd name="connsiteY1" fmla="*/ 31216 h 62432"/>
                  <a:gd name="connsiteX2" fmla="*/ 31951 w 63902"/>
                  <a:gd name="connsiteY2" fmla="*/ 0 h 62432"/>
                  <a:gd name="connsiteX3" fmla="*/ 0 w 63902"/>
                  <a:gd name="connsiteY3" fmla="*/ 31216 h 62432"/>
                  <a:gd name="connsiteX4" fmla="*/ 31951 w 63902"/>
                  <a:gd name="connsiteY4" fmla="*/ 62432 h 62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02" h="62432">
                    <a:moveTo>
                      <a:pt x="31951" y="62432"/>
                    </a:moveTo>
                    <a:cubicBezTo>
                      <a:pt x="49608" y="62432"/>
                      <a:pt x="63902" y="48467"/>
                      <a:pt x="63902" y="31216"/>
                    </a:cubicBezTo>
                    <a:cubicBezTo>
                      <a:pt x="63902" y="13965"/>
                      <a:pt x="49608" y="0"/>
                      <a:pt x="31951" y="0"/>
                    </a:cubicBezTo>
                    <a:cubicBezTo>
                      <a:pt x="14294" y="0"/>
                      <a:pt x="0" y="13965"/>
                      <a:pt x="0" y="31216"/>
                    </a:cubicBezTo>
                    <a:cubicBezTo>
                      <a:pt x="0" y="48467"/>
                      <a:pt x="14294" y="62432"/>
                      <a:pt x="31951" y="62432"/>
                    </a:cubicBezTo>
                    <a:close/>
                  </a:path>
                </a:pathLst>
              </a:custGeom>
              <a:solidFill>
                <a:schemeClr val="tx2"/>
              </a:solidFill>
              <a:ln w="76200"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orma libre: forma 28">
                <a:extLst>
                  <a:ext uri="{FF2B5EF4-FFF2-40B4-BE49-F238E27FC236}">
                    <a16:creationId xmlns:a16="http://schemas.microsoft.com/office/drawing/2014/main" id="{4874AA08-8891-4D23-4672-9F28D449B909}"/>
                  </a:ext>
                </a:extLst>
              </p:cNvPr>
              <p:cNvSpPr/>
              <p:nvPr/>
            </p:nvSpPr>
            <p:spPr>
              <a:xfrm>
                <a:off x="4974789" y="1209195"/>
                <a:ext cx="72310" cy="70646"/>
              </a:xfrm>
              <a:custGeom>
                <a:avLst/>
                <a:gdLst>
                  <a:gd name="connsiteX0" fmla="*/ 36155 w 72310"/>
                  <a:gd name="connsiteY0" fmla="*/ 70647 h 70646"/>
                  <a:gd name="connsiteX1" fmla="*/ 0 w 72310"/>
                  <a:gd name="connsiteY1" fmla="*/ 35323 h 70646"/>
                  <a:gd name="connsiteX2" fmla="*/ 36155 w 72310"/>
                  <a:gd name="connsiteY2" fmla="*/ 0 h 70646"/>
                  <a:gd name="connsiteX3" fmla="*/ 72310 w 72310"/>
                  <a:gd name="connsiteY3" fmla="*/ 35323 h 70646"/>
                  <a:gd name="connsiteX4" fmla="*/ 36155 w 72310"/>
                  <a:gd name="connsiteY4" fmla="*/ 70647 h 70646"/>
                  <a:gd name="connsiteX5" fmla="*/ 36155 w 72310"/>
                  <a:gd name="connsiteY5" fmla="*/ 70647 h 70646"/>
                  <a:gd name="connsiteX6" fmla="*/ 36155 w 72310"/>
                  <a:gd name="connsiteY6" fmla="*/ 9036 h 70646"/>
                  <a:gd name="connsiteX7" fmla="*/ 8408 w 72310"/>
                  <a:gd name="connsiteY7" fmla="*/ 36145 h 70646"/>
                  <a:gd name="connsiteX8" fmla="*/ 36155 w 72310"/>
                  <a:gd name="connsiteY8" fmla="*/ 63254 h 70646"/>
                  <a:gd name="connsiteX9" fmla="*/ 63902 w 72310"/>
                  <a:gd name="connsiteY9" fmla="*/ 36145 h 70646"/>
                  <a:gd name="connsiteX10" fmla="*/ 36155 w 72310"/>
                  <a:gd name="connsiteY10" fmla="*/ 9036 h 70646"/>
                  <a:gd name="connsiteX11" fmla="*/ 36155 w 72310"/>
                  <a:gd name="connsiteY11" fmla="*/ 9036 h 70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310" h="70646">
                    <a:moveTo>
                      <a:pt x="36155" y="70647"/>
                    </a:moveTo>
                    <a:cubicBezTo>
                      <a:pt x="16816" y="70647"/>
                      <a:pt x="0" y="55039"/>
                      <a:pt x="0" y="35323"/>
                    </a:cubicBezTo>
                    <a:cubicBezTo>
                      <a:pt x="0" y="15608"/>
                      <a:pt x="15975" y="0"/>
                      <a:pt x="36155" y="0"/>
                    </a:cubicBezTo>
                    <a:cubicBezTo>
                      <a:pt x="55494" y="0"/>
                      <a:pt x="72310" y="15608"/>
                      <a:pt x="72310" y="35323"/>
                    </a:cubicBezTo>
                    <a:cubicBezTo>
                      <a:pt x="72310" y="55039"/>
                      <a:pt x="56335" y="70647"/>
                      <a:pt x="36155" y="70647"/>
                    </a:cubicBezTo>
                    <a:cubicBezTo>
                      <a:pt x="16816" y="70647"/>
                      <a:pt x="56335" y="70647"/>
                      <a:pt x="36155" y="70647"/>
                    </a:cubicBezTo>
                    <a:close/>
                    <a:moveTo>
                      <a:pt x="36155" y="9036"/>
                    </a:moveTo>
                    <a:cubicBezTo>
                      <a:pt x="21020" y="9036"/>
                      <a:pt x="8408" y="21358"/>
                      <a:pt x="8408" y="36145"/>
                    </a:cubicBezTo>
                    <a:cubicBezTo>
                      <a:pt x="8408" y="50932"/>
                      <a:pt x="21020" y="63254"/>
                      <a:pt x="36155" y="63254"/>
                    </a:cubicBezTo>
                    <a:cubicBezTo>
                      <a:pt x="51290" y="63254"/>
                      <a:pt x="63902" y="50932"/>
                      <a:pt x="63902" y="36145"/>
                    </a:cubicBezTo>
                    <a:cubicBezTo>
                      <a:pt x="63902" y="21358"/>
                      <a:pt x="51290" y="9036"/>
                      <a:pt x="36155" y="9036"/>
                    </a:cubicBezTo>
                    <a:cubicBezTo>
                      <a:pt x="21020" y="9036"/>
                      <a:pt x="51290" y="9036"/>
                      <a:pt x="36155" y="9036"/>
                    </a:cubicBezTo>
                    <a:close/>
                  </a:path>
                </a:pathLst>
              </a:custGeom>
              <a:solidFill>
                <a:schemeClr val="tx2"/>
              </a:solidFill>
              <a:ln w="76200"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2" name="Gráfico 43">
            <a:extLst>
              <a:ext uri="{FF2B5EF4-FFF2-40B4-BE49-F238E27FC236}">
                <a16:creationId xmlns:a16="http://schemas.microsoft.com/office/drawing/2014/main" id="{42E09B13-9038-ABBA-BB2F-15AF2E199D33}"/>
              </a:ext>
            </a:extLst>
          </p:cNvPr>
          <p:cNvGrpSpPr/>
          <p:nvPr/>
        </p:nvGrpSpPr>
        <p:grpSpPr>
          <a:xfrm>
            <a:off x="-3343159" y="2441400"/>
            <a:ext cx="898889" cy="1068311"/>
            <a:chOff x="4407237" y="1436744"/>
            <a:chExt cx="709650" cy="798474"/>
          </a:xfrm>
          <a:solidFill>
            <a:schemeClr val="tx2"/>
          </a:solidFill>
        </p:grpSpPr>
        <p:sp>
          <p:nvSpPr>
            <p:cNvPr id="243" name="Forma libre: forma 30">
              <a:extLst>
                <a:ext uri="{FF2B5EF4-FFF2-40B4-BE49-F238E27FC236}">
                  <a16:creationId xmlns:a16="http://schemas.microsoft.com/office/drawing/2014/main" id="{BC7001B0-55F8-57A0-EA90-22F83229314E}"/>
                </a:ext>
              </a:extLst>
            </p:cNvPr>
            <p:cNvSpPr/>
            <p:nvPr/>
          </p:nvSpPr>
          <p:spPr>
            <a:xfrm>
              <a:off x="4439188" y="1467960"/>
              <a:ext cx="642384" cy="733577"/>
            </a:xfrm>
            <a:custGeom>
              <a:avLst/>
              <a:gdLst>
                <a:gd name="connsiteX0" fmla="*/ 8408 w 642384"/>
                <a:gd name="connsiteY0" fmla="*/ 733578 h 733577"/>
                <a:gd name="connsiteX1" fmla="*/ 0 w 642384"/>
                <a:gd name="connsiteY1" fmla="*/ 733578 h 733577"/>
                <a:gd name="connsiteX2" fmla="*/ 0 w 642384"/>
                <a:gd name="connsiteY2" fmla="*/ 593106 h 733577"/>
                <a:gd name="connsiteX3" fmla="*/ 607071 w 642384"/>
                <a:gd name="connsiteY3" fmla="*/ 0 h 733577"/>
                <a:gd name="connsiteX4" fmla="*/ 642385 w 642384"/>
                <a:gd name="connsiteY4" fmla="*/ 0 h 733577"/>
                <a:gd name="connsiteX5" fmla="*/ 642385 w 642384"/>
                <a:gd name="connsiteY5" fmla="*/ 8215 h 733577"/>
                <a:gd name="connsiteX6" fmla="*/ 607071 w 642384"/>
                <a:gd name="connsiteY6" fmla="*/ 8215 h 733577"/>
                <a:gd name="connsiteX7" fmla="*/ 8408 w 642384"/>
                <a:gd name="connsiteY7" fmla="*/ 593106 h 733577"/>
                <a:gd name="connsiteX8" fmla="*/ 8408 w 642384"/>
                <a:gd name="connsiteY8" fmla="*/ 733578 h 73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384" h="733577">
                  <a:moveTo>
                    <a:pt x="8408" y="733578"/>
                  </a:moveTo>
                  <a:lnTo>
                    <a:pt x="0" y="733578"/>
                  </a:lnTo>
                  <a:lnTo>
                    <a:pt x="0" y="593106"/>
                  </a:lnTo>
                  <a:cubicBezTo>
                    <a:pt x="0" y="266158"/>
                    <a:pt x="272425" y="0"/>
                    <a:pt x="607071" y="0"/>
                  </a:cubicBezTo>
                  <a:lnTo>
                    <a:pt x="642385" y="0"/>
                  </a:lnTo>
                  <a:lnTo>
                    <a:pt x="642385" y="8215"/>
                  </a:lnTo>
                  <a:lnTo>
                    <a:pt x="607071" y="8215"/>
                  </a:lnTo>
                  <a:cubicBezTo>
                    <a:pt x="277470" y="8215"/>
                    <a:pt x="8408" y="270266"/>
                    <a:pt x="8408" y="593106"/>
                  </a:cubicBezTo>
                  <a:lnTo>
                    <a:pt x="8408" y="733578"/>
                  </a:lnTo>
                  <a:close/>
                </a:path>
              </a:pathLst>
            </a:custGeom>
            <a:solidFill>
              <a:schemeClr val="tx2"/>
            </a:solidFill>
            <a:ln w="8403"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4" name="Gráfico 43">
              <a:extLst>
                <a:ext uri="{FF2B5EF4-FFF2-40B4-BE49-F238E27FC236}">
                  <a16:creationId xmlns:a16="http://schemas.microsoft.com/office/drawing/2014/main" id="{C7115B94-A33B-8F5B-6F62-5AF7194000BA}"/>
                </a:ext>
              </a:extLst>
            </p:cNvPr>
            <p:cNvGrpSpPr/>
            <p:nvPr/>
          </p:nvGrpSpPr>
          <p:grpSpPr>
            <a:xfrm>
              <a:off x="4407237" y="2164572"/>
              <a:ext cx="72310" cy="70646"/>
              <a:chOff x="4407237" y="2164572"/>
              <a:chExt cx="72310" cy="70646"/>
            </a:xfrm>
            <a:solidFill>
              <a:schemeClr val="tx2"/>
            </a:solidFill>
          </p:grpSpPr>
          <p:sp>
            <p:nvSpPr>
              <p:cNvPr id="248" name="Forma libre: forma 32">
                <a:extLst>
                  <a:ext uri="{FF2B5EF4-FFF2-40B4-BE49-F238E27FC236}">
                    <a16:creationId xmlns:a16="http://schemas.microsoft.com/office/drawing/2014/main" id="{74009FCB-CBC2-44A5-1A00-1B8E854AB96B}"/>
                  </a:ext>
                </a:extLst>
              </p:cNvPr>
              <p:cNvSpPr/>
              <p:nvPr/>
            </p:nvSpPr>
            <p:spPr>
              <a:xfrm>
                <a:off x="4411441" y="2168679"/>
                <a:ext cx="63902" cy="62432"/>
              </a:xfrm>
              <a:custGeom>
                <a:avLst/>
                <a:gdLst>
                  <a:gd name="connsiteX0" fmla="*/ 63902 w 63902"/>
                  <a:gd name="connsiteY0" fmla="*/ 31216 h 62432"/>
                  <a:gd name="connsiteX1" fmla="*/ 31951 w 63902"/>
                  <a:gd name="connsiteY1" fmla="*/ 62432 h 62432"/>
                  <a:gd name="connsiteX2" fmla="*/ 0 w 63902"/>
                  <a:gd name="connsiteY2" fmla="*/ 31216 h 62432"/>
                  <a:gd name="connsiteX3" fmla="*/ 31951 w 63902"/>
                  <a:gd name="connsiteY3" fmla="*/ 0 h 62432"/>
                  <a:gd name="connsiteX4" fmla="*/ 63902 w 63902"/>
                  <a:gd name="connsiteY4" fmla="*/ 31216 h 62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02" h="62432">
                    <a:moveTo>
                      <a:pt x="63902" y="31216"/>
                    </a:moveTo>
                    <a:cubicBezTo>
                      <a:pt x="63902" y="48467"/>
                      <a:pt x="49608" y="62432"/>
                      <a:pt x="31951" y="62432"/>
                    </a:cubicBezTo>
                    <a:cubicBezTo>
                      <a:pt x="14294" y="62432"/>
                      <a:pt x="0" y="48467"/>
                      <a:pt x="0" y="31216"/>
                    </a:cubicBezTo>
                    <a:cubicBezTo>
                      <a:pt x="0" y="13965"/>
                      <a:pt x="14294" y="0"/>
                      <a:pt x="31951" y="0"/>
                    </a:cubicBezTo>
                    <a:cubicBezTo>
                      <a:pt x="49608" y="0"/>
                      <a:pt x="63902" y="13965"/>
                      <a:pt x="63902" y="31216"/>
                    </a:cubicBezTo>
                    <a:close/>
                  </a:path>
                </a:pathLst>
              </a:custGeom>
              <a:solidFill>
                <a:schemeClr val="tx2"/>
              </a:solidFill>
              <a:ln w="8403"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orma libre: forma 33">
                <a:extLst>
                  <a:ext uri="{FF2B5EF4-FFF2-40B4-BE49-F238E27FC236}">
                    <a16:creationId xmlns:a16="http://schemas.microsoft.com/office/drawing/2014/main" id="{34E8E73A-491F-4281-3198-A21D458F7D9C}"/>
                  </a:ext>
                </a:extLst>
              </p:cNvPr>
              <p:cNvSpPr/>
              <p:nvPr/>
            </p:nvSpPr>
            <p:spPr>
              <a:xfrm>
                <a:off x="4407237" y="2164572"/>
                <a:ext cx="72310" cy="70646"/>
              </a:xfrm>
              <a:custGeom>
                <a:avLst/>
                <a:gdLst>
                  <a:gd name="connsiteX0" fmla="*/ 72310 w 72310"/>
                  <a:gd name="connsiteY0" fmla="*/ 35323 h 70646"/>
                  <a:gd name="connsiteX1" fmla="*/ 36155 w 72310"/>
                  <a:gd name="connsiteY1" fmla="*/ 0 h 70646"/>
                  <a:gd name="connsiteX2" fmla="*/ 0 w 72310"/>
                  <a:gd name="connsiteY2" fmla="*/ 35323 h 70646"/>
                  <a:gd name="connsiteX3" fmla="*/ 36155 w 72310"/>
                  <a:gd name="connsiteY3" fmla="*/ 70647 h 70646"/>
                  <a:gd name="connsiteX4" fmla="*/ 72310 w 72310"/>
                  <a:gd name="connsiteY4" fmla="*/ 35323 h 70646"/>
                  <a:gd name="connsiteX5" fmla="*/ 72310 w 72310"/>
                  <a:gd name="connsiteY5" fmla="*/ 35323 h 70646"/>
                  <a:gd name="connsiteX6" fmla="*/ 9249 w 72310"/>
                  <a:gd name="connsiteY6" fmla="*/ 35323 h 70646"/>
                  <a:gd name="connsiteX7" fmla="*/ 36996 w 72310"/>
                  <a:gd name="connsiteY7" fmla="*/ 8215 h 70646"/>
                  <a:gd name="connsiteX8" fmla="*/ 64743 w 72310"/>
                  <a:gd name="connsiteY8" fmla="*/ 35323 h 70646"/>
                  <a:gd name="connsiteX9" fmla="*/ 36996 w 72310"/>
                  <a:gd name="connsiteY9" fmla="*/ 62432 h 70646"/>
                  <a:gd name="connsiteX10" fmla="*/ 9249 w 72310"/>
                  <a:gd name="connsiteY10" fmla="*/ 35323 h 70646"/>
                  <a:gd name="connsiteX11" fmla="*/ 9249 w 72310"/>
                  <a:gd name="connsiteY11" fmla="*/ 35323 h 70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310" h="70646">
                    <a:moveTo>
                      <a:pt x="72310" y="35323"/>
                    </a:moveTo>
                    <a:cubicBezTo>
                      <a:pt x="72310" y="16430"/>
                      <a:pt x="56335" y="0"/>
                      <a:pt x="36155" y="0"/>
                    </a:cubicBezTo>
                    <a:cubicBezTo>
                      <a:pt x="15976" y="0"/>
                      <a:pt x="0" y="15608"/>
                      <a:pt x="0" y="35323"/>
                    </a:cubicBezTo>
                    <a:cubicBezTo>
                      <a:pt x="0" y="54217"/>
                      <a:pt x="15976" y="70647"/>
                      <a:pt x="36155" y="70647"/>
                    </a:cubicBezTo>
                    <a:cubicBezTo>
                      <a:pt x="56335" y="70647"/>
                      <a:pt x="72310" y="54217"/>
                      <a:pt x="72310" y="35323"/>
                    </a:cubicBezTo>
                    <a:cubicBezTo>
                      <a:pt x="72310" y="15608"/>
                      <a:pt x="72310" y="54217"/>
                      <a:pt x="72310" y="35323"/>
                    </a:cubicBezTo>
                    <a:close/>
                    <a:moveTo>
                      <a:pt x="9249" y="35323"/>
                    </a:moveTo>
                    <a:cubicBezTo>
                      <a:pt x="9249" y="20537"/>
                      <a:pt x="21861" y="8215"/>
                      <a:pt x="36996" y="8215"/>
                    </a:cubicBezTo>
                    <a:cubicBezTo>
                      <a:pt x="52131" y="8215"/>
                      <a:pt x="64743" y="20537"/>
                      <a:pt x="64743" y="35323"/>
                    </a:cubicBezTo>
                    <a:cubicBezTo>
                      <a:pt x="64743" y="50110"/>
                      <a:pt x="52131" y="62432"/>
                      <a:pt x="36996" y="62432"/>
                    </a:cubicBezTo>
                    <a:cubicBezTo>
                      <a:pt x="21861" y="62432"/>
                      <a:pt x="9249" y="50110"/>
                      <a:pt x="9249" y="35323"/>
                    </a:cubicBezTo>
                    <a:cubicBezTo>
                      <a:pt x="9249" y="20537"/>
                      <a:pt x="9249" y="50110"/>
                      <a:pt x="9249" y="35323"/>
                    </a:cubicBezTo>
                    <a:close/>
                  </a:path>
                </a:pathLst>
              </a:custGeom>
              <a:solidFill>
                <a:schemeClr val="tx2"/>
              </a:solidFill>
              <a:ln w="8403"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45" name="Gráfico 43">
              <a:extLst>
                <a:ext uri="{FF2B5EF4-FFF2-40B4-BE49-F238E27FC236}">
                  <a16:creationId xmlns:a16="http://schemas.microsoft.com/office/drawing/2014/main" id="{0627A2FA-0952-0246-78B2-831B1CF2D185}"/>
                </a:ext>
              </a:extLst>
            </p:cNvPr>
            <p:cNvGrpSpPr/>
            <p:nvPr/>
          </p:nvGrpSpPr>
          <p:grpSpPr>
            <a:xfrm>
              <a:off x="5044577" y="1436744"/>
              <a:ext cx="72310" cy="70646"/>
              <a:chOff x="5044577" y="1436744"/>
              <a:chExt cx="72310" cy="70646"/>
            </a:xfrm>
            <a:solidFill>
              <a:schemeClr val="tx2"/>
            </a:solidFill>
          </p:grpSpPr>
          <p:sp>
            <p:nvSpPr>
              <p:cNvPr id="246" name="Forma libre: forma 35">
                <a:extLst>
                  <a:ext uri="{FF2B5EF4-FFF2-40B4-BE49-F238E27FC236}">
                    <a16:creationId xmlns:a16="http://schemas.microsoft.com/office/drawing/2014/main" id="{98931458-E700-B719-6667-1E3054B96E33}"/>
                  </a:ext>
                </a:extLst>
              </p:cNvPr>
              <p:cNvSpPr/>
              <p:nvPr/>
            </p:nvSpPr>
            <p:spPr>
              <a:xfrm>
                <a:off x="5048781" y="1440851"/>
                <a:ext cx="63902" cy="62432"/>
              </a:xfrm>
              <a:custGeom>
                <a:avLst/>
                <a:gdLst>
                  <a:gd name="connsiteX0" fmla="*/ 63902 w 63902"/>
                  <a:gd name="connsiteY0" fmla="*/ 31216 h 62432"/>
                  <a:gd name="connsiteX1" fmla="*/ 31951 w 63902"/>
                  <a:gd name="connsiteY1" fmla="*/ 62432 h 62432"/>
                  <a:gd name="connsiteX2" fmla="*/ 0 w 63902"/>
                  <a:gd name="connsiteY2" fmla="*/ 31216 h 62432"/>
                  <a:gd name="connsiteX3" fmla="*/ 31951 w 63902"/>
                  <a:gd name="connsiteY3" fmla="*/ 0 h 62432"/>
                  <a:gd name="connsiteX4" fmla="*/ 63902 w 63902"/>
                  <a:gd name="connsiteY4" fmla="*/ 31216 h 62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02" h="62432">
                    <a:moveTo>
                      <a:pt x="63902" y="31216"/>
                    </a:moveTo>
                    <a:cubicBezTo>
                      <a:pt x="63902" y="48456"/>
                      <a:pt x="49597" y="62432"/>
                      <a:pt x="31951" y="62432"/>
                    </a:cubicBezTo>
                    <a:cubicBezTo>
                      <a:pt x="14305" y="62432"/>
                      <a:pt x="0" y="48456"/>
                      <a:pt x="0" y="31216"/>
                    </a:cubicBezTo>
                    <a:cubicBezTo>
                      <a:pt x="0" y="13976"/>
                      <a:pt x="14305" y="0"/>
                      <a:pt x="31951" y="0"/>
                    </a:cubicBezTo>
                    <a:cubicBezTo>
                      <a:pt x="49597" y="0"/>
                      <a:pt x="63902" y="13976"/>
                      <a:pt x="63902" y="31216"/>
                    </a:cubicBezTo>
                    <a:close/>
                  </a:path>
                </a:pathLst>
              </a:custGeom>
              <a:solidFill>
                <a:schemeClr val="tx2"/>
              </a:solidFill>
              <a:ln w="8403"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orma libre: forma 36">
                <a:extLst>
                  <a:ext uri="{FF2B5EF4-FFF2-40B4-BE49-F238E27FC236}">
                    <a16:creationId xmlns:a16="http://schemas.microsoft.com/office/drawing/2014/main" id="{A0CDB1A9-DC00-16F6-8069-A6E7E4609382}"/>
                  </a:ext>
                </a:extLst>
              </p:cNvPr>
              <p:cNvSpPr/>
              <p:nvPr/>
            </p:nvSpPr>
            <p:spPr>
              <a:xfrm>
                <a:off x="5044577" y="1436744"/>
                <a:ext cx="72310" cy="70646"/>
              </a:xfrm>
              <a:custGeom>
                <a:avLst/>
                <a:gdLst>
                  <a:gd name="connsiteX0" fmla="*/ 36155 w 72310"/>
                  <a:gd name="connsiteY0" fmla="*/ 70647 h 70646"/>
                  <a:gd name="connsiteX1" fmla="*/ 0 w 72310"/>
                  <a:gd name="connsiteY1" fmla="*/ 35323 h 70646"/>
                  <a:gd name="connsiteX2" fmla="*/ 36155 w 72310"/>
                  <a:gd name="connsiteY2" fmla="*/ 0 h 70646"/>
                  <a:gd name="connsiteX3" fmla="*/ 72310 w 72310"/>
                  <a:gd name="connsiteY3" fmla="*/ 35323 h 70646"/>
                  <a:gd name="connsiteX4" fmla="*/ 36155 w 72310"/>
                  <a:gd name="connsiteY4" fmla="*/ 70647 h 70646"/>
                  <a:gd name="connsiteX5" fmla="*/ 36155 w 72310"/>
                  <a:gd name="connsiteY5" fmla="*/ 70647 h 70646"/>
                  <a:gd name="connsiteX6" fmla="*/ 36155 w 72310"/>
                  <a:gd name="connsiteY6" fmla="*/ 9036 h 70646"/>
                  <a:gd name="connsiteX7" fmla="*/ 8408 w 72310"/>
                  <a:gd name="connsiteY7" fmla="*/ 36145 h 70646"/>
                  <a:gd name="connsiteX8" fmla="*/ 36155 w 72310"/>
                  <a:gd name="connsiteY8" fmla="*/ 63254 h 70646"/>
                  <a:gd name="connsiteX9" fmla="*/ 63902 w 72310"/>
                  <a:gd name="connsiteY9" fmla="*/ 36145 h 70646"/>
                  <a:gd name="connsiteX10" fmla="*/ 36155 w 72310"/>
                  <a:gd name="connsiteY10" fmla="*/ 9036 h 70646"/>
                  <a:gd name="connsiteX11" fmla="*/ 36155 w 72310"/>
                  <a:gd name="connsiteY11" fmla="*/ 9036 h 70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310" h="70646">
                    <a:moveTo>
                      <a:pt x="36155" y="70647"/>
                    </a:moveTo>
                    <a:cubicBezTo>
                      <a:pt x="16816" y="70647"/>
                      <a:pt x="0" y="55039"/>
                      <a:pt x="0" y="35323"/>
                    </a:cubicBezTo>
                    <a:cubicBezTo>
                      <a:pt x="0" y="15608"/>
                      <a:pt x="15975" y="0"/>
                      <a:pt x="36155" y="0"/>
                    </a:cubicBezTo>
                    <a:cubicBezTo>
                      <a:pt x="55494" y="0"/>
                      <a:pt x="72310" y="15608"/>
                      <a:pt x="72310" y="35323"/>
                    </a:cubicBezTo>
                    <a:cubicBezTo>
                      <a:pt x="72310" y="55039"/>
                      <a:pt x="55494" y="70647"/>
                      <a:pt x="36155" y="70647"/>
                    </a:cubicBezTo>
                    <a:cubicBezTo>
                      <a:pt x="15975" y="70647"/>
                      <a:pt x="55494" y="70647"/>
                      <a:pt x="36155" y="70647"/>
                    </a:cubicBezTo>
                    <a:close/>
                    <a:moveTo>
                      <a:pt x="36155" y="9036"/>
                    </a:moveTo>
                    <a:cubicBezTo>
                      <a:pt x="21020" y="9036"/>
                      <a:pt x="8408" y="21358"/>
                      <a:pt x="8408" y="36145"/>
                    </a:cubicBezTo>
                    <a:cubicBezTo>
                      <a:pt x="8408" y="50932"/>
                      <a:pt x="21020" y="63254"/>
                      <a:pt x="36155" y="63254"/>
                    </a:cubicBezTo>
                    <a:cubicBezTo>
                      <a:pt x="51290" y="63254"/>
                      <a:pt x="63902" y="50932"/>
                      <a:pt x="63902" y="36145"/>
                    </a:cubicBezTo>
                    <a:cubicBezTo>
                      <a:pt x="63902" y="21358"/>
                      <a:pt x="51290" y="9036"/>
                      <a:pt x="36155" y="9036"/>
                    </a:cubicBezTo>
                    <a:cubicBezTo>
                      <a:pt x="21020" y="9036"/>
                      <a:pt x="51290" y="9036"/>
                      <a:pt x="36155" y="9036"/>
                    </a:cubicBezTo>
                    <a:close/>
                  </a:path>
                </a:pathLst>
              </a:custGeom>
              <a:solidFill>
                <a:schemeClr val="tx2"/>
              </a:solidFill>
              <a:ln w="8403"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3" name="Gráfico 43">
            <a:extLst>
              <a:ext uri="{FF2B5EF4-FFF2-40B4-BE49-F238E27FC236}">
                <a16:creationId xmlns:a16="http://schemas.microsoft.com/office/drawing/2014/main" id="{E474CDF3-4476-6A4B-1194-EA6D05087D1A}"/>
              </a:ext>
            </a:extLst>
          </p:cNvPr>
          <p:cNvGrpSpPr/>
          <p:nvPr/>
        </p:nvGrpSpPr>
        <p:grpSpPr>
          <a:xfrm>
            <a:off x="6028070" y="7667148"/>
            <a:ext cx="91593" cy="1065014"/>
            <a:chOff x="6097281" y="2391299"/>
            <a:chExt cx="72310" cy="796010"/>
          </a:xfrm>
          <a:solidFill>
            <a:schemeClr val="tx2"/>
          </a:solidFill>
        </p:grpSpPr>
        <p:sp>
          <p:nvSpPr>
            <p:cNvPr id="236" name="Forma libre: forma 38">
              <a:extLst>
                <a:ext uri="{FF2B5EF4-FFF2-40B4-BE49-F238E27FC236}">
                  <a16:creationId xmlns:a16="http://schemas.microsoft.com/office/drawing/2014/main" id="{99E58F36-3129-039C-DADA-C6DCF981D42A}"/>
                </a:ext>
              </a:extLst>
            </p:cNvPr>
            <p:cNvSpPr/>
            <p:nvPr/>
          </p:nvSpPr>
          <p:spPr>
            <a:xfrm>
              <a:off x="6129232" y="2424979"/>
              <a:ext cx="8408" cy="729470"/>
            </a:xfrm>
            <a:custGeom>
              <a:avLst/>
              <a:gdLst>
                <a:gd name="connsiteX0" fmla="*/ 0 w 8408"/>
                <a:gd name="connsiteY0" fmla="*/ 0 h 729470"/>
                <a:gd name="connsiteX1" fmla="*/ 8408 w 8408"/>
                <a:gd name="connsiteY1" fmla="*/ 0 h 729470"/>
                <a:gd name="connsiteX2" fmla="*/ 8408 w 8408"/>
                <a:gd name="connsiteY2" fmla="*/ 729471 h 729470"/>
                <a:gd name="connsiteX3" fmla="*/ 0 w 8408"/>
                <a:gd name="connsiteY3" fmla="*/ 729471 h 729470"/>
              </a:gdLst>
              <a:ahLst/>
              <a:cxnLst>
                <a:cxn ang="0">
                  <a:pos x="connsiteX0" y="connsiteY0"/>
                </a:cxn>
                <a:cxn ang="0">
                  <a:pos x="connsiteX1" y="connsiteY1"/>
                </a:cxn>
                <a:cxn ang="0">
                  <a:pos x="connsiteX2" y="connsiteY2"/>
                </a:cxn>
                <a:cxn ang="0">
                  <a:pos x="connsiteX3" y="connsiteY3"/>
                </a:cxn>
              </a:cxnLst>
              <a:rect l="l" t="t" r="r" b="b"/>
              <a:pathLst>
                <a:path w="8408" h="729470">
                  <a:moveTo>
                    <a:pt x="0" y="0"/>
                  </a:moveTo>
                  <a:lnTo>
                    <a:pt x="8408" y="0"/>
                  </a:lnTo>
                  <a:lnTo>
                    <a:pt x="8408" y="729471"/>
                  </a:lnTo>
                  <a:lnTo>
                    <a:pt x="0" y="729471"/>
                  </a:lnTo>
                  <a:close/>
                </a:path>
              </a:pathLst>
            </a:custGeom>
            <a:solidFill>
              <a:schemeClr val="tx2"/>
            </a:solidFill>
            <a:ln w="8403"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37" name="Gráfico 43">
              <a:extLst>
                <a:ext uri="{FF2B5EF4-FFF2-40B4-BE49-F238E27FC236}">
                  <a16:creationId xmlns:a16="http://schemas.microsoft.com/office/drawing/2014/main" id="{E39262F8-BBC1-5AA8-27E9-BB244F52FFBD}"/>
                </a:ext>
              </a:extLst>
            </p:cNvPr>
            <p:cNvGrpSpPr/>
            <p:nvPr/>
          </p:nvGrpSpPr>
          <p:grpSpPr>
            <a:xfrm>
              <a:off x="6097281" y="3116662"/>
              <a:ext cx="72310" cy="70646"/>
              <a:chOff x="6097281" y="3116662"/>
              <a:chExt cx="72310" cy="70646"/>
            </a:xfrm>
            <a:solidFill>
              <a:schemeClr val="tx2"/>
            </a:solidFill>
          </p:grpSpPr>
          <p:sp>
            <p:nvSpPr>
              <p:cNvPr id="241" name="Forma libre: forma 40">
                <a:extLst>
                  <a:ext uri="{FF2B5EF4-FFF2-40B4-BE49-F238E27FC236}">
                    <a16:creationId xmlns:a16="http://schemas.microsoft.com/office/drawing/2014/main" id="{BBFE8232-97FA-0C98-0123-CDC2C79B4084}"/>
                  </a:ext>
                </a:extLst>
              </p:cNvPr>
              <p:cNvSpPr/>
              <p:nvPr/>
            </p:nvSpPr>
            <p:spPr>
              <a:xfrm>
                <a:off x="6101485" y="3120770"/>
                <a:ext cx="63902" cy="62432"/>
              </a:xfrm>
              <a:custGeom>
                <a:avLst/>
                <a:gdLst>
                  <a:gd name="connsiteX0" fmla="*/ 63902 w 63902"/>
                  <a:gd name="connsiteY0" fmla="*/ 31216 h 62432"/>
                  <a:gd name="connsiteX1" fmla="*/ 31951 w 63902"/>
                  <a:gd name="connsiteY1" fmla="*/ 62432 h 62432"/>
                  <a:gd name="connsiteX2" fmla="*/ 0 w 63902"/>
                  <a:gd name="connsiteY2" fmla="*/ 31216 h 62432"/>
                  <a:gd name="connsiteX3" fmla="*/ 31951 w 63902"/>
                  <a:gd name="connsiteY3" fmla="*/ 0 h 62432"/>
                  <a:gd name="connsiteX4" fmla="*/ 63902 w 63902"/>
                  <a:gd name="connsiteY4" fmla="*/ 31216 h 62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02" h="62432">
                    <a:moveTo>
                      <a:pt x="63902" y="31216"/>
                    </a:moveTo>
                    <a:cubicBezTo>
                      <a:pt x="63902" y="48467"/>
                      <a:pt x="49608" y="62432"/>
                      <a:pt x="31951" y="62432"/>
                    </a:cubicBezTo>
                    <a:cubicBezTo>
                      <a:pt x="14294" y="62432"/>
                      <a:pt x="0" y="48467"/>
                      <a:pt x="0" y="31216"/>
                    </a:cubicBezTo>
                    <a:cubicBezTo>
                      <a:pt x="0" y="13965"/>
                      <a:pt x="14294" y="0"/>
                      <a:pt x="31951" y="0"/>
                    </a:cubicBezTo>
                    <a:cubicBezTo>
                      <a:pt x="49608" y="0"/>
                      <a:pt x="63902" y="14786"/>
                      <a:pt x="63902" y="31216"/>
                    </a:cubicBezTo>
                    <a:close/>
                  </a:path>
                </a:pathLst>
              </a:custGeom>
              <a:solidFill>
                <a:schemeClr val="tx2"/>
              </a:solidFill>
              <a:ln w="8403"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orma libre: forma 41">
                <a:extLst>
                  <a:ext uri="{FF2B5EF4-FFF2-40B4-BE49-F238E27FC236}">
                    <a16:creationId xmlns:a16="http://schemas.microsoft.com/office/drawing/2014/main" id="{58F37702-2F5D-B188-C311-0028B2243DF8}"/>
                  </a:ext>
                </a:extLst>
              </p:cNvPr>
              <p:cNvSpPr/>
              <p:nvPr/>
            </p:nvSpPr>
            <p:spPr>
              <a:xfrm>
                <a:off x="6097281" y="3116662"/>
                <a:ext cx="72310" cy="70646"/>
              </a:xfrm>
              <a:custGeom>
                <a:avLst/>
                <a:gdLst>
                  <a:gd name="connsiteX0" fmla="*/ 72310 w 72310"/>
                  <a:gd name="connsiteY0" fmla="*/ 35323 h 70646"/>
                  <a:gd name="connsiteX1" fmla="*/ 36155 w 72310"/>
                  <a:gd name="connsiteY1" fmla="*/ 0 h 70646"/>
                  <a:gd name="connsiteX2" fmla="*/ 0 w 72310"/>
                  <a:gd name="connsiteY2" fmla="*/ 35323 h 70646"/>
                  <a:gd name="connsiteX3" fmla="*/ 36155 w 72310"/>
                  <a:gd name="connsiteY3" fmla="*/ 70647 h 70646"/>
                  <a:gd name="connsiteX4" fmla="*/ 72310 w 72310"/>
                  <a:gd name="connsiteY4" fmla="*/ 35323 h 70646"/>
                  <a:gd name="connsiteX5" fmla="*/ 72310 w 72310"/>
                  <a:gd name="connsiteY5" fmla="*/ 35323 h 70646"/>
                  <a:gd name="connsiteX6" fmla="*/ 9249 w 72310"/>
                  <a:gd name="connsiteY6" fmla="*/ 35323 h 70646"/>
                  <a:gd name="connsiteX7" fmla="*/ 36996 w 72310"/>
                  <a:gd name="connsiteY7" fmla="*/ 8215 h 70646"/>
                  <a:gd name="connsiteX8" fmla="*/ 64743 w 72310"/>
                  <a:gd name="connsiteY8" fmla="*/ 35323 h 70646"/>
                  <a:gd name="connsiteX9" fmla="*/ 36996 w 72310"/>
                  <a:gd name="connsiteY9" fmla="*/ 62432 h 70646"/>
                  <a:gd name="connsiteX10" fmla="*/ 9249 w 72310"/>
                  <a:gd name="connsiteY10" fmla="*/ 35323 h 70646"/>
                  <a:gd name="connsiteX11" fmla="*/ 9249 w 72310"/>
                  <a:gd name="connsiteY11" fmla="*/ 35323 h 70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310" h="70646">
                    <a:moveTo>
                      <a:pt x="72310" y="35323"/>
                    </a:moveTo>
                    <a:cubicBezTo>
                      <a:pt x="72310" y="16430"/>
                      <a:pt x="56335" y="0"/>
                      <a:pt x="36155" y="0"/>
                    </a:cubicBezTo>
                    <a:cubicBezTo>
                      <a:pt x="15975" y="0"/>
                      <a:pt x="0" y="15608"/>
                      <a:pt x="0" y="35323"/>
                    </a:cubicBezTo>
                    <a:cubicBezTo>
                      <a:pt x="0" y="54217"/>
                      <a:pt x="15975" y="70647"/>
                      <a:pt x="36155" y="70647"/>
                    </a:cubicBezTo>
                    <a:cubicBezTo>
                      <a:pt x="56335" y="70647"/>
                      <a:pt x="72310" y="55039"/>
                      <a:pt x="72310" y="35323"/>
                    </a:cubicBezTo>
                    <a:cubicBezTo>
                      <a:pt x="72310" y="16430"/>
                      <a:pt x="72310" y="55039"/>
                      <a:pt x="72310" y="35323"/>
                    </a:cubicBezTo>
                    <a:close/>
                    <a:moveTo>
                      <a:pt x="9249" y="35323"/>
                    </a:moveTo>
                    <a:cubicBezTo>
                      <a:pt x="9249" y="20537"/>
                      <a:pt x="21861" y="8215"/>
                      <a:pt x="36996" y="8215"/>
                    </a:cubicBezTo>
                    <a:cubicBezTo>
                      <a:pt x="52131" y="8215"/>
                      <a:pt x="64743" y="20537"/>
                      <a:pt x="64743" y="35323"/>
                    </a:cubicBezTo>
                    <a:cubicBezTo>
                      <a:pt x="64743" y="50110"/>
                      <a:pt x="52131" y="62432"/>
                      <a:pt x="36996" y="62432"/>
                    </a:cubicBezTo>
                    <a:cubicBezTo>
                      <a:pt x="21861" y="62432"/>
                      <a:pt x="9249" y="50110"/>
                      <a:pt x="9249" y="35323"/>
                    </a:cubicBezTo>
                    <a:cubicBezTo>
                      <a:pt x="9249" y="20537"/>
                      <a:pt x="9249" y="50110"/>
                      <a:pt x="9249" y="35323"/>
                    </a:cubicBezTo>
                    <a:close/>
                  </a:path>
                </a:pathLst>
              </a:custGeom>
              <a:solidFill>
                <a:schemeClr val="tx2"/>
              </a:solidFill>
              <a:ln w="8403"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38" name="Gráfico 43">
              <a:extLst>
                <a:ext uri="{FF2B5EF4-FFF2-40B4-BE49-F238E27FC236}">
                  <a16:creationId xmlns:a16="http://schemas.microsoft.com/office/drawing/2014/main" id="{F78430E8-B42C-0300-AACA-DB2D85267418}"/>
                </a:ext>
              </a:extLst>
            </p:cNvPr>
            <p:cNvGrpSpPr/>
            <p:nvPr/>
          </p:nvGrpSpPr>
          <p:grpSpPr>
            <a:xfrm>
              <a:off x="6097281" y="2391299"/>
              <a:ext cx="72310" cy="70646"/>
              <a:chOff x="6097281" y="2391299"/>
              <a:chExt cx="72310" cy="70646"/>
            </a:xfrm>
            <a:solidFill>
              <a:schemeClr val="tx2"/>
            </a:solidFill>
          </p:grpSpPr>
          <p:sp>
            <p:nvSpPr>
              <p:cNvPr id="239" name="Forma libre: forma 49">
                <a:extLst>
                  <a:ext uri="{FF2B5EF4-FFF2-40B4-BE49-F238E27FC236}">
                    <a16:creationId xmlns:a16="http://schemas.microsoft.com/office/drawing/2014/main" id="{0BCEC6F0-67BD-6907-32C8-6CE199173546}"/>
                  </a:ext>
                </a:extLst>
              </p:cNvPr>
              <p:cNvSpPr/>
              <p:nvPr/>
            </p:nvSpPr>
            <p:spPr>
              <a:xfrm>
                <a:off x="6101485" y="2395406"/>
                <a:ext cx="63902" cy="62432"/>
              </a:xfrm>
              <a:custGeom>
                <a:avLst/>
                <a:gdLst>
                  <a:gd name="connsiteX0" fmla="*/ 63902 w 63902"/>
                  <a:gd name="connsiteY0" fmla="*/ 31216 h 62432"/>
                  <a:gd name="connsiteX1" fmla="*/ 31951 w 63902"/>
                  <a:gd name="connsiteY1" fmla="*/ 0 h 62432"/>
                  <a:gd name="connsiteX2" fmla="*/ 0 w 63902"/>
                  <a:gd name="connsiteY2" fmla="*/ 31216 h 62432"/>
                  <a:gd name="connsiteX3" fmla="*/ 31951 w 63902"/>
                  <a:gd name="connsiteY3" fmla="*/ 62432 h 62432"/>
                  <a:gd name="connsiteX4" fmla="*/ 63902 w 63902"/>
                  <a:gd name="connsiteY4" fmla="*/ 31216 h 62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02" h="62432">
                    <a:moveTo>
                      <a:pt x="63902" y="31216"/>
                    </a:moveTo>
                    <a:cubicBezTo>
                      <a:pt x="63902" y="13965"/>
                      <a:pt x="49608" y="0"/>
                      <a:pt x="31951" y="0"/>
                    </a:cubicBezTo>
                    <a:cubicBezTo>
                      <a:pt x="14294" y="0"/>
                      <a:pt x="0" y="13965"/>
                      <a:pt x="0" y="31216"/>
                    </a:cubicBezTo>
                    <a:cubicBezTo>
                      <a:pt x="0" y="48467"/>
                      <a:pt x="14294" y="62432"/>
                      <a:pt x="31951" y="62432"/>
                    </a:cubicBezTo>
                    <a:cubicBezTo>
                      <a:pt x="49608" y="62432"/>
                      <a:pt x="63902" y="48467"/>
                      <a:pt x="63902" y="31216"/>
                    </a:cubicBezTo>
                    <a:close/>
                  </a:path>
                </a:pathLst>
              </a:custGeom>
              <a:solidFill>
                <a:schemeClr val="tx2"/>
              </a:solidFill>
              <a:ln w="8403"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orma libre: forma 50">
                <a:extLst>
                  <a:ext uri="{FF2B5EF4-FFF2-40B4-BE49-F238E27FC236}">
                    <a16:creationId xmlns:a16="http://schemas.microsoft.com/office/drawing/2014/main" id="{D16EF047-D3CF-6CA3-89D7-6974259E3BAB}"/>
                  </a:ext>
                </a:extLst>
              </p:cNvPr>
              <p:cNvSpPr/>
              <p:nvPr/>
            </p:nvSpPr>
            <p:spPr>
              <a:xfrm>
                <a:off x="6097281" y="2391299"/>
                <a:ext cx="72310" cy="70646"/>
              </a:xfrm>
              <a:custGeom>
                <a:avLst/>
                <a:gdLst>
                  <a:gd name="connsiteX0" fmla="*/ 72310 w 72310"/>
                  <a:gd name="connsiteY0" fmla="*/ 35323 h 70646"/>
                  <a:gd name="connsiteX1" fmla="*/ 36155 w 72310"/>
                  <a:gd name="connsiteY1" fmla="*/ 70647 h 70646"/>
                  <a:gd name="connsiteX2" fmla="*/ 0 w 72310"/>
                  <a:gd name="connsiteY2" fmla="*/ 35323 h 70646"/>
                  <a:gd name="connsiteX3" fmla="*/ 36155 w 72310"/>
                  <a:gd name="connsiteY3" fmla="*/ 0 h 70646"/>
                  <a:gd name="connsiteX4" fmla="*/ 72310 w 72310"/>
                  <a:gd name="connsiteY4" fmla="*/ 35323 h 70646"/>
                  <a:gd name="connsiteX5" fmla="*/ 72310 w 72310"/>
                  <a:gd name="connsiteY5" fmla="*/ 35323 h 70646"/>
                  <a:gd name="connsiteX6" fmla="*/ 9249 w 72310"/>
                  <a:gd name="connsiteY6" fmla="*/ 35323 h 70646"/>
                  <a:gd name="connsiteX7" fmla="*/ 36996 w 72310"/>
                  <a:gd name="connsiteY7" fmla="*/ 62432 h 70646"/>
                  <a:gd name="connsiteX8" fmla="*/ 64743 w 72310"/>
                  <a:gd name="connsiteY8" fmla="*/ 35323 h 70646"/>
                  <a:gd name="connsiteX9" fmla="*/ 36996 w 72310"/>
                  <a:gd name="connsiteY9" fmla="*/ 8215 h 70646"/>
                  <a:gd name="connsiteX10" fmla="*/ 9249 w 72310"/>
                  <a:gd name="connsiteY10" fmla="*/ 35323 h 70646"/>
                  <a:gd name="connsiteX11" fmla="*/ 9249 w 72310"/>
                  <a:gd name="connsiteY11" fmla="*/ 35323 h 70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310" h="70646">
                    <a:moveTo>
                      <a:pt x="72310" y="35323"/>
                    </a:moveTo>
                    <a:cubicBezTo>
                      <a:pt x="72310" y="54217"/>
                      <a:pt x="56335" y="70647"/>
                      <a:pt x="36155" y="70647"/>
                    </a:cubicBezTo>
                    <a:cubicBezTo>
                      <a:pt x="15975" y="70647"/>
                      <a:pt x="0" y="55039"/>
                      <a:pt x="0" y="35323"/>
                    </a:cubicBezTo>
                    <a:cubicBezTo>
                      <a:pt x="0" y="16430"/>
                      <a:pt x="15975" y="0"/>
                      <a:pt x="36155" y="0"/>
                    </a:cubicBezTo>
                    <a:cubicBezTo>
                      <a:pt x="56335" y="0"/>
                      <a:pt x="72310" y="16430"/>
                      <a:pt x="72310" y="35323"/>
                    </a:cubicBezTo>
                    <a:cubicBezTo>
                      <a:pt x="72310" y="55039"/>
                      <a:pt x="72310" y="16430"/>
                      <a:pt x="72310" y="35323"/>
                    </a:cubicBezTo>
                    <a:close/>
                    <a:moveTo>
                      <a:pt x="9249" y="35323"/>
                    </a:moveTo>
                    <a:cubicBezTo>
                      <a:pt x="9249" y="50110"/>
                      <a:pt x="21861" y="62432"/>
                      <a:pt x="36996" y="62432"/>
                    </a:cubicBezTo>
                    <a:cubicBezTo>
                      <a:pt x="52131" y="62432"/>
                      <a:pt x="64743" y="50110"/>
                      <a:pt x="64743" y="35323"/>
                    </a:cubicBezTo>
                    <a:cubicBezTo>
                      <a:pt x="64743" y="20537"/>
                      <a:pt x="52131" y="8215"/>
                      <a:pt x="36996" y="8215"/>
                    </a:cubicBezTo>
                    <a:cubicBezTo>
                      <a:pt x="21861" y="8215"/>
                      <a:pt x="9249" y="20537"/>
                      <a:pt x="9249" y="35323"/>
                    </a:cubicBezTo>
                    <a:cubicBezTo>
                      <a:pt x="9249" y="50110"/>
                      <a:pt x="9249" y="20537"/>
                      <a:pt x="9249" y="35323"/>
                    </a:cubicBezTo>
                    <a:close/>
                  </a:path>
                </a:pathLst>
              </a:custGeom>
              <a:solidFill>
                <a:schemeClr val="tx2"/>
              </a:solidFill>
              <a:ln w="8403"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4" name="Gráfico 43">
            <a:extLst>
              <a:ext uri="{FF2B5EF4-FFF2-40B4-BE49-F238E27FC236}">
                <a16:creationId xmlns:a16="http://schemas.microsoft.com/office/drawing/2014/main" id="{11B6276B-4F0B-CB12-5FFB-5FF0476FC777}"/>
              </a:ext>
            </a:extLst>
          </p:cNvPr>
          <p:cNvGrpSpPr/>
          <p:nvPr/>
        </p:nvGrpSpPr>
        <p:grpSpPr>
          <a:xfrm>
            <a:off x="12520380" y="944893"/>
            <a:ext cx="2950146" cy="2585049"/>
            <a:chOff x="7244997" y="1210017"/>
            <a:chExt cx="2329065" cy="1932111"/>
          </a:xfrm>
          <a:solidFill>
            <a:schemeClr val="tx2"/>
          </a:solidFill>
        </p:grpSpPr>
        <p:sp>
          <p:nvSpPr>
            <p:cNvPr id="229" name="Forma libre: forma 53">
              <a:extLst>
                <a:ext uri="{FF2B5EF4-FFF2-40B4-BE49-F238E27FC236}">
                  <a16:creationId xmlns:a16="http://schemas.microsoft.com/office/drawing/2014/main" id="{1C22B963-5625-0DB4-0589-C3B1AFC84D68}"/>
                </a:ext>
              </a:extLst>
            </p:cNvPr>
            <p:cNvSpPr/>
            <p:nvPr/>
          </p:nvSpPr>
          <p:spPr>
            <a:xfrm>
              <a:off x="7279471" y="1240411"/>
              <a:ext cx="2263481" cy="1868036"/>
            </a:xfrm>
            <a:custGeom>
              <a:avLst/>
              <a:gdLst>
                <a:gd name="connsiteX0" fmla="*/ 2262641 w 2263481"/>
                <a:gd name="connsiteY0" fmla="*/ 1868036 h 1868036"/>
                <a:gd name="connsiteX1" fmla="*/ 2254233 w 2263481"/>
                <a:gd name="connsiteY1" fmla="*/ 1868036 h 1868036"/>
                <a:gd name="connsiteX2" fmla="*/ 2254233 w 2263481"/>
                <a:gd name="connsiteY2" fmla="*/ 619393 h 1868036"/>
                <a:gd name="connsiteX3" fmla="*/ 1628664 w 2263481"/>
                <a:gd name="connsiteY3" fmla="*/ 8215 h 1868036"/>
                <a:gd name="connsiteX4" fmla="*/ 0 w 2263481"/>
                <a:gd name="connsiteY4" fmla="*/ 8215 h 1868036"/>
                <a:gd name="connsiteX5" fmla="*/ 0 w 2263481"/>
                <a:gd name="connsiteY5" fmla="*/ 0 h 1868036"/>
                <a:gd name="connsiteX6" fmla="*/ 1629505 w 2263481"/>
                <a:gd name="connsiteY6" fmla="*/ 0 h 1868036"/>
                <a:gd name="connsiteX7" fmla="*/ 2263482 w 2263481"/>
                <a:gd name="connsiteY7" fmla="*/ 619393 h 1868036"/>
                <a:gd name="connsiteX8" fmla="*/ 2263482 w 2263481"/>
                <a:gd name="connsiteY8" fmla="*/ 1868036 h 186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3481" h="1868036">
                  <a:moveTo>
                    <a:pt x="2262641" y="1868036"/>
                  </a:moveTo>
                  <a:lnTo>
                    <a:pt x="2254233" y="1868036"/>
                  </a:lnTo>
                  <a:lnTo>
                    <a:pt x="2254233" y="619393"/>
                  </a:lnTo>
                  <a:cubicBezTo>
                    <a:pt x="2254233" y="282588"/>
                    <a:pt x="1973400" y="8215"/>
                    <a:pt x="1628664" y="8215"/>
                  </a:cubicBezTo>
                  <a:lnTo>
                    <a:pt x="0" y="8215"/>
                  </a:lnTo>
                  <a:lnTo>
                    <a:pt x="0" y="0"/>
                  </a:lnTo>
                  <a:lnTo>
                    <a:pt x="1629505" y="0"/>
                  </a:lnTo>
                  <a:cubicBezTo>
                    <a:pt x="1979286" y="0"/>
                    <a:pt x="2263482" y="277659"/>
                    <a:pt x="2263482" y="619393"/>
                  </a:cubicBezTo>
                  <a:lnTo>
                    <a:pt x="2263482" y="1868036"/>
                  </a:lnTo>
                  <a:close/>
                </a:path>
              </a:pathLst>
            </a:custGeom>
            <a:solidFill>
              <a:schemeClr val="tx2"/>
            </a:solidFill>
            <a:ln w="8403"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30" name="Gráfico 43">
              <a:extLst>
                <a:ext uri="{FF2B5EF4-FFF2-40B4-BE49-F238E27FC236}">
                  <a16:creationId xmlns:a16="http://schemas.microsoft.com/office/drawing/2014/main" id="{3DA6897C-F0D6-239A-F314-0C9EDD6F3200}"/>
                </a:ext>
              </a:extLst>
            </p:cNvPr>
            <p:cNvGrpSpPr/>
            <p:nvPr/>
          </p:nvGrpSpPr>
          <p:grpSpPr>
            <a:xfrm>
              <a:off x="9501752" y="3071481"/>
              <a:ext cx="72310" cy="70646"/>
              <a:chOff x="9501752" y="3071481"/>
              <a:chExt cx="72310" cy="70646"/>
            </a:xfrm>
            <a:solidFill>
              <a:schemeClr val="tx2"/>
            </a:solidFill>
          </p:grpSpPr>
          <p:sp>
            <p:nvSpPr>
              <p:cNvPr id="234" name="Forma libre: forma 191">
                <a:extLst>
                  <a:ext uri="{FF2B5EF4-FFF2-40B4-BE49-F238E27FC236}">
                    <a16:creationId xmlns:a16="http://schemas.microsoft.com/office/drawing/2014/main" id="{9D54D77B-661C-8FB1-C9C4-A4A393E1B216}"/>
                  </a:ext>
                </a:extLst>
              </p:cNvPr>
              <p:cNvSpPr/>
              <p:nvPr/>
            </p:nvSpPr>
            <p:spPr>
              <a:xfrm>
                <a:off x="9505956" y="3075588"/>
                <a:ext cx="63902" cy="62432"/>
              </a:xfrm>
              <a:custGeom>
                <a:avLst/>
                <a:gdLst>
                  <a:gd name="connsiteX0" fmla="*/ 63902 w 63902"/>
                  <a:gd name="connsiteY0" fmla="*/ 31216 h 62432"/>
                  <a:gd name="connsiteX1" fmla="*/ 31951 w 63902"/>
                  <a:gd name="connsiteY1" fmla="*/ 62432 h 62432"/>
                  <a:gd name="connsiteX2" fmla="*/ 0 w 63902"/>
                  <a:gd name="connsiteY2" fmla="*/ 31216 h 62432"/>
                  <a:gd name="connsiteX3" fmla="*/ 31951 w 63902"/>
                  <a:gd name="connsiteY3" fmla="*/ 0 h 62432"/>
                  <a:gd name="connsiteX4" fmla="*/ 63902 w 63902"/>
                  <a:gd name="connsiteY4" fmla="*/ 31216 h 62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02" h="62432">
                    <a:moveTo>
                      <a:pt x="63902" y="31216"/>
                    </a:moveTo>
                    <a:cubicBezTo>
                      <a:pt x="63902" y="48467"/>
                      <a:pt x="49608" y="62432"/>
                      <a:pt x="31951" y="62432"/>
                    </a:cubicBezTo>
                    <a:cubicBezTo>
                      <a:pt x="14294" y="62432"/>
                      <a:pt x="0" y="48467"/>
                      <a:pt x="0" y="31216"/>
                    </a:cubicBezTo>
                    <a:cubicBezTo>
                      <a:pt x="0" y="13965"/>
                      <a:pt x="14294" y="0"/>
                      <a:pt x="31951" y="0"/>
                    </a:cubicBezTo>
                    <a:cubicBezTo>
                      <a:pt x="49608" y="0"/>
                      <a:pt x="63902" y="13965"/>
                      <a:pt x="63902" y="31216"/>
                    </a:cubicBezTo>
                    <a:close/>
                  </a:path>
                </a:pathLst>
              </a:custGeom>
              <a:solidFill>
                <a:schemeClr val="tx2"/>
              </a:solidFill>
              <a:ln w="8403"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orma libre: forma 192">
                <a:extLst>
                  <a:ext uri="{FF2B5EF4-FFF2-40B4-BE49-F238E27FC236}">
                    <a16:creationId xmlns:a16="http://schemas.microsoft.com/office/drawing/2014/main" id="{059DC062-39E9-CA39-76A2-D5383DBAC7B5}"/>
                  </a:ext>
                </a:extLst>
              </p:cNvPr>
              <p:cNvSpPr/>
              <p:nvPr/>
            </p:nvSpPr>
            <p:spPr>
              <a:xfrm>
                <a:off x="9501752" y="3071481"/>
                <a:ext cx="72310" cy="70646"/>
              </a:xfrm>
              <a:custGeom>
                <a:avLst/>
                <a:gdLst>
                  <a:gd name="connsiteX0" fmla="*/ 72311 w 72310"/>
                  <a:gd name="connsiteY0" fmla="*/ 35323 h 70646"/>
                  <a:gd name="connsiteX1" fmla="*/ 36155 w 72310"/>
                  <a:gd name="connsiteY1" fmla="*/ 0 h 70646"/>
                  <a:gd name="connsiteX2" fmla="*/ 0 w 72310"/>
                  <a:gd name="connsiteY2" fmla="*/ 35323 h 70646"/>
                  <a:gd name="connsiteX3" fmla="*/ 36155 w 72310"/>
                  <a:gd name="connsiteY3" fmla="*/ 70647 h 70646"/>
                  <a:gd name="connsiteX4" fmla="*/ 72311 w 72310"/>
                  <a:gd name="connsiteY4" fmla="*/ 35323 h 70646"/>
                  <a:gd name="connsiteX5" fmla="*/ 72311 w 72310"/>
                  <a:gd name="connsiteY5" fmla="*/ 35323 h 70646"/>
                  <a:gd name="connsiteX6" fmla="*/ 9249 w 72310"/>
                  <a:gd name="connsiteY6" fmla="*/ 35323 h 70646"/>
                  <a:gd name="connsiteX7" fmla="*/ 36996 w 72310"/>
                  <a:gd name="connsiteY7" fmla="*/ 8215 h 70646"/>
                  <a:gd name="connsiteX8" fmla="*/ 64743 w 72310"/>
                  <a:gd name="connsiteY8" fmla="*/ 35323 h 70646"/>
                  <a:gd name="connsiteX9" fmla="*/ 36996 w 72310"/>
                  <a:gd name="connsiteY9" fmla="*/ 62432 h 70646"/>
                  <a:gd name="connsiteX10" fmla="*/ 9249 w 72310"/>
                  <a:gd name="connsiteY10" fmla="*/ 35323 h 70646"/>
                  <a:gd name="connsiteX11" fmla="*/ 9249 w 72310"/>
                  <a:gd name="connsiteY11" fmla="*/ 35323 h 70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310" h="70646">
                    <a:moveTo>
                      <a:pt x="72311" y="35323"/>
                    </a:moveTo>
                    <a:cubicBezTo>
                      <a:pt x="72311" y="16430"/>
                      <a:pt x="56335" y="0"/>
                      <a:pt x="36155" y="0"/>
                    </a:cubicBezTo>
                    <a:cubicBezTo>
                      <a:pt x="15976" y="0"/>
                      <a:pt x="0" y="15608"/>
                      <a:pt x="0" y="35323"/>
                    </a:cubicBezTo>
                    <a:cubicBezTo>
                      <a:pt x="0" y="54217"/>
                      <a:pt x="15976" y="70647"/>
                      <a:pt x="36155" y="70647"/>
                    </a:cubicBezTo>
                    <a:cubicBezTo>
                      <a:pt x="56335" y="70647"/>
                      <a:pt x="72311" y="54217"/>
                      <a:pt x="72311" y="35323"/>
                    </a:cubicBezTo>
                    <a:cubicBezTo>
                      <a:pt x="72311" y="15608"/>
                      <a:pt x="72311" y="54217"/>
                      <a:pt x="72311" y="35323"/>
                    </a:cubicBezTo>
                    <a:close/>
                    <a:moveTo>
                      <a:pt x="9249" y="35323"/>
                    </a:moveTo>
                    <a:cubicBezTo>
                      <a:pt x="9249" y="20537"/>
                      <a:pt x="21862" y="8215"/>
                      <a:pt x="36996" y="8215"/>
                    </a:cubicBezTo>
                    <a:cubicBezTo>
                      <a:pt x="52131" y="8215"/>
                      <a:pt x="64743" y="20537"/>
                      <a:pt x="64743" y="35323"/>
                    </a:cubicBezTo>
                    <a:cubicBezTo>
                      <a:pt x="64743" y="50110"/>
                      <a:pt x="52131" y="62432"/>
                      <a:pt x="36996" y="62432"/>
                    </a:cubicBezTo>
                    <a:cubicBezTo>
                      <a:pt x="21862" y="62432"/>
                      <a:pt x="9249" y="50110"/>
                      <a:pt x="9249" y="35323"/>
                    </a:cubicBezTo>
                    <a:cubicBezTo>
                      <a:pt x="9249" y="20537"/>
                      <a:pt x="9249" y="50110"/>
                      <a:pt x="9249" y="35323"/>
                    </a:cubicBezTo>
                    <a:close/>
                  </a:path>
                </a:pathLst>
              </a:custGeom>
              <a:solidFill>
                <a:schemeClr val="tx2"/>
              </a:solidFill>
              <a:ln w="8403"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31" name="Gráfico 43">
              <a:extLst>
                <a:ext uri="{FF2B5EF4-FFF2-40B4-BE49-F238E27FC236}">
                  <a16:creationId xmlns:a16="http://schemas.microsoft.com/office/drawing/2014/main" id="{3C273D31-C109-1CCE-0DAB-8F8198205CBB}"/>
                </a:ext>
              </a:extLst>
            </p:cNvPr>
            <p:cNvGrpSpPr/>
            <p:nvPr/>
          </p:nvGrpSpPr>
          <p:grpSpPr>
            <a:xfrm>
              <a:off x="7244997" y="1210017"/>
              <a:ext cx="72310" cy="70646"/>
              <a:chOff x="7244997" y="1210017"/>
              <a:chExt cx="72310" cy="70646"/>
            </a:xfrm>
            <a:solidFill>
              <a:schemeClr val="tx2"/>
            </a:solidFill>
          </p:grpSpPr>
          <p:sp>
            <p:nvSpPr>
              <p:cNvPr id="232" name="Forma libre: forma 194">
                <a:extLst>
                  <a:ext uri="{FF2B5EF4-FFF2-40B4-BE49-F238E27FC236}">
                    <a16:creationId xmlns:a16="http://schemas.microsoft.com/office/drawing/2014/main" id="{A1877473-7D33-57C8-AD4F-10BE21600E37}"/>
                  </a:ext>
                </a:extLst>
              </p:cNvPr>
              <p:cNvSpPr/>
              <p:nvPr/>
            </p:nvSpPr>
            <p:spPr>
              <a:xfrm>
                <a:off x="7249201" y="1214124"/>
                <a:ext cx="63901" cy="62432"/>
              </a:xfrm>
              <a:custGeom>
                <a:avLst/>
                <a:gdLst>
                  <a:gd name="connsiteX0" fmla="*/ 31951 w 63901"/>
                  <a:gd name="connsiteY0" fmla="*/ 0 h 62432"/>
                  <a:gd name="connsiteX1" fmla="*/ 0 w 63901"/>
                  <a:gd name="connsiteY1" fmla="*/ 31216 h 62432"/>
                  <a:gd name="connsiteX2" fmla="*/ 31951 w 63901"/>
                  <a:gd name="connsiteY2" fmla="*/ 62432 h 62432"/>
                  <a:gd name="connsiteX3" fmla="*/ 63902 w 63901"/>
                  <a:gd name="connsiteY3" fmla="*/ 31216 h 62432"/>
                  <a:gd name="connsiteX4" fmla="*/ 31951 w 63901"/>
                  <a:gd name="connsiteY4" fmla="*/ 0 h 62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01" h="62432">
                    <a:moveTo>
                      <a:pt x="31951" y="0"/>
                    </a:moveTo>
                    <a:cubicBezTo>
                      <a:pt x="14293" y="0"/>
                      <a:pt x="0" y="13965"/>
                      <a:pt x="0" y="31216"/>
                    </a:cubicBezTo>
                    <a:cubicBezTo>
                      <a:pt x="0" y="48467"/>
                      <a:pt x="14293" y="62432"/>
                      <a:pt x="31951" y="62432"/>
                    </a:cubicBezTo>
                    <a:cubicBezTo>
                      <a:pt x="49608" y="62432"/>
                      <a:pt x="63902" y="48467"/>
                      <a:pt x="63902" y="31216"/>
                    </a:cubicBezTo>
                    <a:cubicBezTo>
                      <a:pt x="63902" y="13965"/>
                      <a:pt x="49608" y="0"/>
                      <a:pt x="31951" y="0"/>
                    </a:cubicBezTo>
                    <a:close/>
                  </a:path>
                </a:pathLst>
              </a:custGeom>
              <a:solidFill>
                <a:schemeClr val="tx2"/>
              </a:solidFill>
              <a:ln w="8403"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orma libre: forma 196">
                <a:extLst>
                  <a:ext uri="{FF2B5EF4-FFF2-40B4-BE49-F238E27FC236}">
                    <a16:creationId xmlns:a16="http://schemas.microsoft.com/office/drawing/2014/main" id="{482EDEF9-DF0D-25A3-8C7A-39ABCB188251}"/>
                  </a:ext>
                </a:extLst>
              </p:cNvPr>
              <p:cNvSpPr/>
              <p:nvPr/>
            </p:nvSpPr>
            <p:spPr>
              <a:xfrm>
                <a:off x="7244997" y="1210017"/>
                <a:ext cx="72310" cy="70646"/>
              </a:xfrm>
              <a:custGeom>
                <a:avLst/>
                <a:gdLst>
                  <a:gd name="connsiteX0" fmla="*/ 36155 w 72310"/>
                  <a:gd name="connsiteY0" fmla="*/ 0 h 70646"/>
                  <a:gd name="connsiteX1" fmla="*/ 72310 w 72310"/>
                  <a:gd name="connsiteY1" fmla="*/ 35323 h 70646"/>
                  <a:gd name="connsiteX2" fmla="*/ 36155 w 72310"/>
                  <a:gd name="connsiteY2" fmla="*/ 70647 h 70646"/>
                  <a:gd name="connsiteX3" fmla="*/ 0 w 72310"/>
                  <a:gd name="connsiteY3" fmla="*/ 35323 h 70646"/>
                  <a:gd name="connsiteX4" fmla="*/ 36155 w 72310"/>
                  <a:gd name="connsiteY4" fmla="*/ 0 h 70646"/>
                  <a:gd name="connsiteX5" fmla="*/ 36155 w 72310"/>
                  <a:gd name="connsiteY5" fmla="*/ 0 h 70646"/>
                  <a:gd name="connsiteX6" fmla="*/ 36155 w 72310"/>
                  <a:gd name="connsiteY6" fmla="*/ 61611 h 70646"/>
                  <a:gd name="connsiteX7" fmla="*/ 63902 w 72310"/>
                  <a:gd name="connsiteY7" fmla="*/ 34502 h 70646"/>
                  <a:gd name="connsiteX8" fmla="*/ 36155 w 72310"/>
                  <a:gd name="connsiteY8" fmla="*/ 8215 h 70646"/>
                  <a:gd name="connsiteX9" fmla="*/ 8408 w 72310"/>
                  <a:gd name="connsiteY9" fmla="*/ 35323 h 70646"/>
                  <a:gd name="connsiteX10" fmla="*/ 36155 w 72310"/>
                  <a:gd name="connsiteY10" fmla="*/ 61611 h 70646"/>
                  <a:gd name="connsiteX11" fmla="*/ 36155 w 72310"/>
                  <a:gd name="connsiteY11" fmla="*/ 61611 h 70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310" h="70646">
                    <a:moveTo>
                      <a:pt x="36155" y="0"/>
                    </a:moveTo>
                    <a:cubicBezTo>
                      <a:pt x="55494" y="0"/>
                      <a:pt x="72310" y="15608"/>
                      <a:pt x="72310" y="35323"/>
                    </a:cubicBezTo>
                    <a:cubicBezTo>
                      <a:pt x="72310" y="55039"/>
                      <a:pt x="56334" y="70647"/>
                      <a:pt x="36155" y="70647"/>
                    </a:cubicBezTo>
                    <a:cubicBezTo>
                      <a:pt x="16816" y="70647"/>
                      <a:pt x="0" y="55039"/>
                      <a:pt x="0" y="35323"/>
                    </a:cubicBezTo>
                    <a:cubicBezTo>
                      <a:pt x="0" y="15608"/>
                      <a:pt x="15975" y="0"/>
                      <a:pt x="36155" y="0"/>
                    </a:cubicBezTo>
                    <a:cubicBezTo>
                      <a:pt x="55494" y="0"/>
                      <a:pt x="15975" y="0"/>
                      <a:pt x="36155" y="0"/>
                    </a:cubicBezTo>
                    <a:close/>
                    <a:moveTo>
                      <a:pt x="36155" y="61611"/>
                    </a:moveTo>
                    <a:cubicBezTo>
                      <a:pt x="51290" y="61611"/>
                      <a:pt x="63902" y="49289"/>
                      <a:pt x="63902" y="34502"/>
                    </a:cubicBezTo>
                    <a:cubicBezTo>
                      <a:pt x="63902" y="19715"/>
                      <a:pt x="51290" y="8215"/>
                      <a:pt x="36155" y="8215"/>
                    </a:cubicBezTo>
                    <a:cubicBezTo>
                      <a:pt x="21020" y="8215"/>
                      <a:pt x="8408" y="20537"/>
                      <a:pt x="8408" y="35323"/>
                    </a:cubicBezTo>
                    <a:cubicBezTo>
                      <a:pt x="8408" y="50110"/>
                      <a:pt x="21020" y="61611"/>
                      <a:pt x="36155" y="61611"/>
                    </a:cubicBezTo>
                    <a:cubicBezTo>
                      <a:pt x="51290" y="61611"/>
                      <a:pt x="21020" y="61611"/>
                      <a:pt x="36155" y="61611"/>
                    </a:cubicBezTo>
                    <a:close/>
                  </a:path>
                </a:pathLst>
              </a:custGeom>
              <a:solidFill>
                <a:schemeClr val="tx2"/>
              </a:solidFill>
              <a:ln w="8403"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5" name="Gráfico 43">
            <a:extLst>
              <a:ext uri="{FF2B5EF4-FFF2-40B4-BE49-F238E27FC236}">
                <a16:creationId xmlns:a16="http://schemas.microsoft.com/office/drawing/2014/main" id="{25FD4F78-590D-DD4C-9FDE-45175F70926C}"/>
              </a:ext>
            </a:extLst>
          </p:cNvPr>
          <p:cNvGrpSpPr/>
          <p:nvPr/>
        </p:nvGrpSpPr>
        <p:grpSpPr>
          <a:xfrm>
            <a:off x="9866738" y="-4646119"/>
            <a:ext cx="897824" cy="1067212"/>
            <a:chOff x="7175209" y="1437565"/>
            <a:chExt cx="708809" cy="797653"/>
          </a:xfrm>
          <a:solidFill>
            <a:schemeClr val="tx2"/>
          </a:solidFill>
        </p:grpSpPr>
        <p:sp>
          <p:nvSpPr>
            <p:cNvPr id="222" name="Forma libre: forma 198">
              <a:extLst>
                <a:ext uri="{FF2B5EF4-FFF2-40B4-BE49-F238E27FC236}">
                  <a16:creationId xmlns:a16="http://schemas.microsoft.com/office/drawing/2014/main" id="{F5E25AF6-2FD2-6054-66F3-0A89BCB519AD}"/>
                </a:ext>
              </a:extLst>
            </p:cNvPr>
            <p:cNvSpPr/>
            <p:nvPr/>
          </p:nvSpPr>
          <p:spPr>
            <a:xfrm>
              <a:off x="7210524" y="1467960"/>
              <a:ext cx="642385" cy="733577"/>
            </a:xfrm>
            <a:custGeom>
              <a:avLst/>
              <a:gdLst>
                <a:gd name="connsiteX0" fmla="*/ 642385 w 642385"/>
                <a:gd name="connsiteY0" fmla="*/ 733578 h 733577"/>
                <a:gd name="connsiteX1" fmla="*/ 633977 w 642385"/>
                <a:gd name="connsiteY1" fmla="*/ 733578 h 733577"/>
                <a:gd name="connsiteX2" fmla="*/ 633977 w 642385"/>
                <a:gd name="connsiteY2" fmla="*/ 593106 h 733577"/>
                <a:gd name="connsiteX3" fmla="*/ 35314 w 642385"/>
                <a:gd name="connsiteY3" fmla="*/ 8215 h 733577"/>
                <a:gd name="connsiteX4" fmla="*/ 0 w 642385"/>
                <a:gd name="connsiteY4" fmla="*/ 8215 h 733577"/>
                <a:gd name="connsiteX5" fmla="*/ 0 w 642385"/>
                <a:gd name="connsiteY5" fmla="*/ 0 h 733577"/>
                <a:gd name="connsiteX6" fmla="*/ 35314 w 642385"/>
                <a:gd name="connsiteY6" fmla="*/ 0 h 733577"/>
                <a:gd name="connsiteX7" fmla="*/ 642385 w 642385"/>
                <a:gd name="connsiteY7" fmla="*/ 593106 h 733577"/>
                <a:gd name="connsiteX8" fmla="*/ 642385 w 642385"/>
                <a:gd name="connsiteY8" fmla="*/ 733578 h 73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385" h="733577">
                  <a:moveTo>
                    <a:pt x="642385" y="733578"/>
                  </a:moveTo>
                  <a:lnTo>
                    <a:pt x="633977" y="733578"/>
                  </a:lnTo>
                  <a:lnTo>
                    <a:pt x="633977" y="593106"/>
                  </a:lnTo>
                  <a:cubicBezTo>
                    <a:pt x="633977" y="271087"/>
                    <a:pt x="365756" y="8215"/>
                    <a:pt x="35314" y="8215"/>
                  </a:cubicBezTo>
                  <a:lnTo>
                    <a:pt x="0" y="8215"/>
                  </a:lnTo>
                  <a:lnTo>
                    <a:pt x="0" y="0"/>
                  </a:lnTo>
                  <a:lnTo>
                    <a:pt x="35314" y="0"/>
                  </a:lnTo>
                  <a:cubicBezTo>
                    <a:pt x="369960" y="0"/>
                    <a:pt x="642385" y="266158"/>
                    <a:pt x="642385" y="593106"/>
                  </a:cubicBezTo>
                  <a:lnTo>
                    <a:pt x="642385" y="733578"/>
                  </a:lnTo>
                  <a:close/>
                </a:path>
              </a:pathLst>
            </a:custGeom>
            <a:solidFill>
              <a:schemeClr val="tx2"/>
            </a:solidFill>
            <a:ln w="8403"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3" name="Gráfico 43">
              <a:extLst>
                <a:ext uri="{FF2B5EF4-FFF2-40B4-BE49-F238E27FC236}">
                  <a16:creationId xmlns:a16="http://schemas.microsoft.com/office/drawing/2014/main" id="{98C1604B-B283-D89D-1A06-3552B21CC95B}"/>
                </a:ext>
              </a:extLst>
            </p:cNvPr>
            <p:cNvGrpSpPr/>
            <p:nvPr/>
          </p:nvGrpSpPr>
          <p:grpSpPr>
            <a:xfrm>
              <a:off x="7811708" y="2164572"/>
              <a:ext cx="72310" cy="70646"/>
              <a:chOff x="7811708" y="2164572"/>
              <a:chExt cx="72310" cy="70646"/>
            </a:xfrm>
            <a:solidFill>
              <a:schemeClr val="tx2"/>
            </a:solidFill>
          </p:grpSpPr>
          <p:sp>
            <p:nvSpPr>
              <p:cNvPr id="227" name="Forma libre: forma 200">
                <a:extLst>
                  <a:ext uri="{FF2B5EF4-FFF2-40B4-BE49-F238E27FC236}">
                    <a16:creationId xmlns:a16="http://schemas.microsoft.com/office/drawing/2014/main" id="{E4C6E443-4498-868D-E71C-36BCC3FDEBE1}"/>
                  </a:ext>
                </a:extLst>
              </p:cNvPr>
              <p:cNvSpPr/>
              <p:nvPr/>
            </p:nvSpPr>
            <p:spPr>
              <a:xfrm>
                <a:off x="7815912" y="2168679"/>
                <a:ext cx="63902" cy="62432"/>
              </a:xfrm>
              <a:custGeom>
                <a:avLst/>
                <a:gdLst>
                  <a:gd name="connsiteX0" fmla="*/ 63902 w 63902"/>
                  <a:gd name="connsiteY0" fmla="*/ 31216 h 62432"/>
                  <a:gd name="connsiteX1" fmla="*/ 31951 w 63902"/>
                  <a:gd name="connsiteY1" fmla="*/ 62432 h 62432"/>
                  <a:gd name="connsiteX2" fmla="*/ 0 w 63902"/>
                  <a:gd name="connsiteY2" fmla="*/ 31216 h 62432"/>
                  <a:gd name="connsiteX3" fmla="*/ 31951 w 63902"/>
                  <a:gd name="connsiteY3" fmla="*/ 0 h 62432"/>
                  <a:gd name="connsiteX4" fmla="*/ 63902 w 63902"/>
                  <a:gd name="connsiteY4" fmla="*/ 31216 h 62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02" h="62432">
                    <a:moveTo>
                      <a:pt x="63902" y="31216"/>
                    </a:moveTo>
                    <a:cubicBezTo>
                      <a:pt x="63902" y="48467"/>
                      <a:pt x="49608" y="62432"/>
                      <a:pt x="31951" y="62432"/>
                    </a:cubicBezTo>
                    <a:cubicBezTo>
                      <a:pt x="14294" y="62432"/>
                      <a:pt x="0" y="48467"/>
                      <a:pt x="0" y="31216"/>
                    </a:cubicBezTo>
                    <a:cubicBezTo>
                      <a:pt x="0" y="13965"/>
                      <a:pt x="14294" y="0"/>
                      <a:pt x="31951" y="0"/>
                    </a:cubicBezTo>
                    <a:cubicBezTo>
                      <a:pt x="49608" y="0"/>
                      <a:pt x="63902" y="13965"/>
                      <a:pt x="63902" y="31216"/>
                    </a:cubicBezTo>
                    <a:close/>
                  </a:path>
                </a:pathLst>
              </a:custGeom>
              <a:solidFill>
                <a:schemeClr val="tx2"/>
              </a:solidFill>
              <a:ln w="8403"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orma libre: forma 201">
                <a:extLst>
                  <a:ext uri="{FF2B5EF4-FFF2-40B4-BE49-F238E27FC236}">
                    <a16:creationId xmlns:a16="http://schemas.microsoft.com/office/drawing/2014/main" id="{A61BF137-60D5-3C03-C292-E3F859ED1AF5}"/>
                  </a:ext>
                </a:extLst>
              </p:cNvPr>
              <p:cNvSpPr/>
              <p:nvPr/>
            </p:nvSpPr>
            <p:spPr>
              <a:xfrm>
                <a:off x="7811708" y="2164572"/>
                <a:ext cx="72310" cy="70646"/>
              </a:xfrm>
              <a:custGeom>
                <a:avLst/>
                <a:gdLst>
                  <a:gd name="connsiteX0" fmla="*/ 72311 w 72310"/>
                  <a:gd name="connsiteY0" fmla="*/ 35323 h 70646"/>
                  <a:gd name="connsiteX1" fmla="*/ 36155 w 72310"/>
                  <a:gd name="connsiteY1" fmla="*/ 0 h 70646"/>
                  <a:gd name="connsiteX2" fmla="*/ 0 w 72310"/>
                  <a:gd name="connsiteY2" fmla="*/ 35323 h 70646"/>
                  <a:gd name="connsiteX3" fmla="*/ 36155 w 72310"/>
                  <a:gd name="connsiteY3" fmla="*/ 70647 h 70646"/>
                  <a:gd name="connsiteX4" fmla="*/ 72311 w 72310"/>
                  <a:gd name="connsiteY4" fmla="*/ 35323 h 70646"/>
                  <a:gd name="connsiteX5" fmla="*/ 72311 w 72310"/>
                  <a:gd name="connsiteY5" fmla="*/ 35323 h 70646"/>
                  <a:gd name="connsiteX6" fmla="*/ 9249 w 72310"/>
                  <a:gd name="connsiteY6" fmla="*/ 35323 h 70646"/>
                  <a:gd name="connsiteX7" fmla="*/ 36996 w 72310"/>
                  <a:gd name="connsiteY7" fmla="*/ 8215 h 70646"/>
                  <a:gd name="connsiteX8" fmla="*/ 64743 w 72310"/>
                  <a:gd name="connsiteY8" fmla="*/ 35323 h 70646"/>
                  <a:gd name="connsiteX9" fmla="*/ 36996 w 72310"/>
                  <a:gd name="connsiteY9" fmla="*/ 62432 h 70646"/>
                  <a:gd name="connsiteX10" fmla="*/ 9249 w 72310"/>
                  <a:gd name="connsiteY10" fmla="*/ 35323 h 70646"/>
                  <a:gd name="connsiteX11" fmla="*/ 9249 w 72310"/>
                  <a:gd name="connsiteY11" fmla="*/ 35323 h 70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310" h="70646">
                    <a:moveTo>
                      <a:pt x="72311" y="35323"/>
                    </a:moveTo>
                    <a:cubicBezTo>
                      <a:pt x="72311" y="16430"/>
                      <a:pt x="56335" y="0"/>
                      <a:pt x="36155" y="0"/>
                    </a:cubicBezTo>
                    <a:cubicBezTo>
                      <a:pt x="15976" y="0"/>
                      <a:pt x="0" y="15608"/>
                      <a:pt x="0" y="35323"/>
                    </a:cubicBezTo>
                    <a:cubicBezTo>
                      <a:pt x="0" y="54217"/>
                      <a:pt x="15976" y="70647"/>
                      <a:pt x="36155" y="70647"/>
                    </a:cubicBezTo>
                    <a:cubicBezTo>
                      <a:pt x="56335" y="70647"/>
                      <a:pt x="72311" y="54217"/>
                      <a:pt x="72311" y="35323"/>
                    </a:cubicBezTo>
                    <a:cubicBezTo>
                      <a:pt x="72311" y="15608"/>
                      <a:pt x="72311" y="54217"/>
                      <a:pt x="72311" y="35323"/>
                    </a:cubicBezTo>
                    <a:close/>
                    <a:moveTo>
                      <a:pt x="9249" y="35323"/>
                    </a:moveTo>
                    <a:cubicBezTo>
                      <a:pt x="9249" y="20537"/>
                      <a:pt x="21862" y="8215"/>
                      <a:pt x="36996" y="8215"/>
                    </a:cubicBezTo>
                    <a:cubicBezTo>
                      <a:pt x="52131" y="8215"/>
                      <a:pt x="64743" y="20537"/>
                      <a:pt x="64743" y="35323"/>
                    </a:cubicBezTo>
                    <a:cubicBezTo>
                      <a:pt x="64743" y="50110"/>
                      <a:pt x="52131" y="62432"/>
                      <a:pt x="36996" y="62432"/>
                    </a:cubicBezTo>
                    <a:cubicBezTo>
                      <a:pt x="21862" y="62432"/>
                      <a:pt x="9249" y="50110"/>
                      <a:pt x="9249" y="35323"/>
                    </a:cubicBezTo>
                    <a:cubicBezTo>
                      <a:pt x="9249" y="20537"/>
                      <a:pt x="9249" y="50110"/>
                      <a:pt x="9249" y="35323"/>
                    </a:cubicBezTo>
                    <a:close/>
                  </a:path>
                </a:pathLst>
              </a:custGeom>
              <a:solidFill>
                <a:schemeClr val="tx2"/>
              </a:solidFill>
              <a:ln w="8403"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24" name="Gráfico 43">
              <a:extLst>
                <a:ext uri="{FF2B5EF4-FFF2-40B4-BE49-F238E27FC236}">
                  <a16:creationId xmlns:a16="http://schemas.microsoft.com/office/drawing/2014/main" id="{DC4FC653-ECD6-264F-2F00-B24074068464}"/>
                </a:ext>
              </a:extLst>
            </p:cNvPr>
            <p:cNvGrpSpPr/>
            <p:nvPr/>
          </p:nvGrpSpPr>
          <p:grpSpPr>
            <a:xfrm>
              <a:off x="7175209" y="1437565"/>
              <a:ext cx="72310" cy="70646"/>
              <a:chOff x="7175209" y="1437565"/>
              <a:chExt cx="72310" cy="70646"/>
            </a:xfrm>
            <a:solidFill>
              <a:schemeClr val="tx2"/>
            </a:solidFill>
          </p:grpSpPr>
          <p:sp>
            <p:nvSpPr>
              <p:cNvPr id="225" name="Forma libre: forma 203">
                <a:extLst>
                  <a:ext uri="{FF2B5EF4-FFF2-40B4-BE49-F238E27FC236}">
                    <a16:creationId xmlns:a16="http://schemas.microsoft.com/office/drawing/2014/main" id="{0C497F6A-CFB3-5BE5-A3B1-C5E089DFF001}"/>
                  </a:ext>
                </a:extLst>
              </p:cNvPr>
              <p:cNvSpPr/>
              <p:nvPr/>
            </p:nvSpPr>
            <p:spPr>
              <a:xfrm>
                <a:off x="7179413" y="1441673"/>
                <a:ext cx="63902" cy="62432"/>
              </a:xfrm>
              <a:custGeom>
                <a:avLst/>
                <a:gdLst>
                  <a:gd name="connsiteX0" fmla="*/ 31951 w 63902"/>
                  <a:gd name="connsiteY0" fmla="*/ 0 h 62432"/>
                  <a:gd name="connsiteX1" fmla="*/ 0 w 63902"/>
                  <a:gd name="connsiteY1" fmla="*/ 31216 h 62432"/>
                  <a:gd name="connsiteX2" fmla="*/ 31951 w 63902"/>
                  <a:gd name="connsiteY2" fmla="*/ 62432 h 62432"/>
                  <a:gd name="connsiteX3" fmla="*/ 63902 w 63902"/>
                  <a:gd name="connsiteY3" fmla="*/ 31216 h 62432"/>
                  <a:gd name="connsiteX4" fmla="*/ 31951 w 63902"/>
                  <a:gd name="connsiteY4" fmla="*/ 0 h 62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02" h="62432">
                    <a:moveTo>
                      <a:pt x="31951" y="0"/>
                    </a:moveTo>
                    <a:cubicBezTo>
                      <a:pt x="14294" y="0"/>
                      <a:pt x="0" y="13965"/>
                      <a:pt x="0" y="31216"/>
                    </a:cubicBezTo>
                    <a:cubicBezTo>
                      <a:pt x="0" y="48467"/>
                      <a:pt x="14294" y="62432"/>
                      <a:pt x="31951" y="62432"/>
                    </a:cubicBezTo>
                    <a:cubicBezTo>
                      <a:pt x="49608" y="62432"/>
                      <a:pt x="63902" y="48467"/>
                      <a:pt x="63902" y="31216"/>
                    </a:cubicBezTo>
                    <a:cubicBezTo>
                      <a:pt x="63902" y="13965"/>
                      <a:pt x="49608" y="0"/>
                      <a:pt x="31951" y="0"/>
                    </a:cubicBezTo>
                    <a:close/>
                  </a:path>
                </a:pathLst>
              </a:custGeom>
              <a:solidFill>
                <a:schemeClr val="tx2"/>
              </a:solidFill>
              <a:ln w="8403"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orma libre: forma 204">
                <a:extLst>
                  <a:ext uri="{FF2B5EF4-FFF2-40B4-BE49-F238E27FC236}">
                    <a16:creationId xmlns:a16="http://schemas.microsoft.com/office/drawing/2014/main" id="{BA1B9F66-92B2-E45A-4EA6-C6079A2D99DD}"/>
                  </a:ext>
                </a:extLst>
              </p:cNvPr>
              <p:cNvSpPr/>
              <p:nvPr/>
            </p:nvSpPr>
            <p:spPr>
              <a:xfrm>
                <a:off x="7175209" y="1437565"/>
                <a:ext cx="72310" cy="70646"/>
              </a:xfrm>
              <a:custGeom>
                <a:avLst/>
                <a:gdLst>
                  <a:gd name="connsiteX0" fmla="*/ 36156 w 72310"/>
                  <a:gd name="connsiteY0" fmla="*/ 0 h 70646"/>
                  <a:gd name="connsiteX1" fmla="*/ 72311 w 72310"/>
                  <a:gd name="connsiteY1" fmla="*/ 35323 h 70646"/>
                  <a:gd name="connsiteX2" fmla="*/ 36156 w 72310"/>
                  <a:gd name="connsiteY2" fmla="*/ 70647 h 70646"/>
                  <a:gd name="connsiteX3" fmla="*/ 0 w 72310"/>
                  <a:gd name="connsiteY3" fmla="*/ 35323 h 70646"/>
                  <a:gd name="connsiteX4" fmla="*/ 36156 w 72310"/>
                  <a:gd name="connsiteY4" fmla="*/ 0 h 70646"/>
                  <a:gd name="connsiteX5" fmla="*/ 36156 w 72310"/>
                  <a:gd name="connsiteY5" fmla="*/ 0 h 70646"/>
                  <a:gd name="connsiteX6" fmla="*/ 36156 w 72310"/>
                  <a:gd name="connsiteY6" fmla="*/ 61611 h 70646"/>
                  <a:gd name="connsiteX7" fmla="*/ 63902 w 72310"/>
                  <a:gd name="connsiteY7" fmla="*/ 34502 h 70646"/>
                  <a:gd name="connsiteX8" fmla="*/ 36156 w 72310"/>
                  <a:gd name="connsiteY8" fmla="*/ 7393 h 70646"/>
                  <a:gd name="connsiteX9" fmla="*/ 8408 w 72310"/>
                  <a:gd name="connsiteY9" fmla="*/ 34502 h 70646"/>
                  <a:gd name="connsiteX10" fmla="*/ 36156 w 72310"/>
                  <a:gd name="connsiteY10" fmla="*/ 61611 h 70646"/>
                  <a:gd name="connsiteX11" fmla="*/ 36156 w 72310"/>
                  <a:gd name="connsiteY11" fmla="*/ 61611 h 70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310" h="70646">
                    <a:moveTo>
                      <a:pt x="36156" y="0"/>
                    </a:moveTo>
                    <a:cubicBezTo>
                      <a:pt x="55494" y="0"/>
                      <a:pt x="72311" y="15608"/>
                      <a:pt x="72311" y="35323"/>
                    </a:cubicBezTo>
                    <a:cubicBezTo>
                      <a:pt x="72311" y="55039"/>
                      <a:pt x="56335" y="70647"/>
                      <a:pt x="36156" y="70647"/>
                    </a:cubicBezTo>
                    <a:cubicBezTo>
                      <a:pt x="16816" y="70647"/>
                      <a:pt x="0" y="55039"/>
                      <a:pt x="0" y="35323"/>
                    </a:cubicBezTo>
                    <a:cubicBezTo>
                      <a:pt x="0" y="15608"/>
                      <a:pt x="16816" y="0"/>
                      <a:pt x="36156" y="0"/>
                    </a:cubicBezTo>
                    <a:cubicBezTo>
                      <a:pt x="56335" y="0"/>
                      <a:pt x="16816" y="0"/>
                      <a:pt x="36156" y="0"/>
                    </a:cubicBezTo>
                    <a:close/>
                    <a:moveTo>
                      <a:pt x="36156" y="61611"/>
                    </a:moveTo>
                    <a:cubicBezTo>
                      <a:pt x="51290" y="61611"/>
                      <a:pt x="63902" y="49289"/>
                      <a:pt x="63902" y="34502"/>
                    </a:cubicBezTo>
                    <a:cubicBezTo>
                      <a:pt x="63902" y="19715"/>
                      <a:pt x="51290" y="7393"/>
                      <a:pt x="36156" y="7393"/>
                    </a:cubicBezTo>
                    <a:cubicBezTo>
                      <a:pt x="21020" y="7393"/>
                      <a:pt x="8408" y="19715"/>
                      <a:pt x="8408" y="34502"/>
                    </a:cubicBezTo>
                    <a:cubicBezTo>
                      <a:pt x="8408" y="49289"/>
                      <a:pt x="21862" y="61611"/>
                      <a:pt x="36156" y="61611"/>
                    </a:cubicBezTo>
                    <a:cubicBezTo>
                      <a:pt x="51290" y="61611"/>
                      <a:pt x="21862" y="61611"/>
                      <a:pt x="36156" y="61611"/>
                    </a:cubicBezTo>
                    <a:close/>
                  </a:path>
                </a:pathLst>
              </a:custGeom>
              <a:solidFill>
                <a:schemeClr val="tx2"/>
              </a:solidFill>
              <a:ln w="8403"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6" name="Grupo 770">
            <a:extLst>
              <a:ext uri="{FF2B5EF4-FFF2-40B4-BE49-F238E27FC236}">
                <a16:creationId xmlns:a16="http://schemas.microsoft.com/office/drawing/2014/main" id="{07A05D28-A921-C124-E8C9-07D1546182CC}"/>
              </a:ext>
            </a:extLst>
          </p:cNvPr>
          <p:cNvGrpSpPr/>
          <p:nvPr/>
        </p:nvGrpSpPr>
        <p:grpSpPr>
          <a:xfrm>
            <a:off x="415705" y="993012"/>
            <a:ext cx="2437332" cy="2591940"/>
            <a:chOff x="4967549" y="646548"/>
            <a:chExt cx="1924211" cy="1937261"/>
          </a:xfrm>
        </p:grpSpPr>
        <p:pic>
          <p:nvPicPr>
            <p:cNvPr id="216" name="Gráfico 57">
              <a:extLst>
                <a:ext uri="{FF2B5EF4-FFF2-40B4-BE49-F238E27FC236}">
                  <a16:creationId xmlns:a16="http://schemas.microsoft.com/office/drawing/2014/main" id="{28692225-7703-7279-D0A8-F40134175F6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967549" y="659598"/>
              <a:ext cx="1924211" cy="1924211"/>
            </a:xfrm>
            <a:prstGeom prst="rect">
              <a:avLst/>
            </a:prstGeom>
            <a:scene3d>
              <a:camera prst="orthographicFront"/>
              <a:lightRig rig="threePt" dir="t"/>
            </a:scene3d>
            <a:sp3d>
              <a:bevelT prst="angle"/>
            </a:sp3d>
          </p:spPr>
        </p:pic>
        <p:sp>
          <p:nvSpPr>
            <p:cNvPr id="217" name="Elipse 52">
              <a:extLst>
                <a:ext uri="{FF2B5EF4-FFF2-40B4-BE49-F238E27FC236}">
                  <a16:creationId xmlns:a16="http://schemas.microsoft.com/office/drawing/2014/main" id="{1E1F9E18-7263-9745-0E41-3E83FEEDE743}"/>
                </a:ext>
              </a:extLst>
            </p:cNvPr>
            <p:cNvSpPr/>
            <p:nvPr/>
          </p:nvSpPr>
          <p:spPr>
            <a:xfrm>
              <a:off x="5075851" y="669696"/>
              <a:ext cx="1782427" cy="1782427"/>
            </a:xfrm>
            <a:prstGeom prst="ellipse">
              <a:avLst/>
            </a:prstGeom>
            <a:noFill/>
            <a:ln w="9525">
              <a:solidFill>
                <a:srgbClr val="2B72AA"/>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8" name="Forma libre: forma 46">
              <a:extLst>
                <a:ext uri="{FF2B5EF4-FFF2-40B4-BE49-F238E27FC236}">
                  <a16:creationId xmlns:a16="http://schemas.microsoft.com/office/drawing/2014/main" id="{F2C4D5F6-AFCF-CCC3-352D-932811542EBE}"/>
                </a:ext>
              </a:extLst>
            </p:cNvPr>
            <p:cNvSpPr/>
            <p:nvPr/>
          </p:nvSpPr>
          <p:spPr>
            <a:xfrm>
              <a:off x="5091766" y="690287"/>
              <a:ext cx="1750598" cy="1750598"/>
            </a:xfrm>
            <a:custGeom>
              <a:avLst/>
              <a:gdLst>
                <a:gd name="connsiteX0" fmla="*/ 3457575 w 3457575"/>
                <a:gd name="connsiteY0" fmla="*/ 1728788 h 3457575"/>
                <a:gd name="connsiteX1" fmla="*/ 1728788 w 3457575"/>
                <a:gd name="connsiteY1" fmla="*/ 3457575 h 3457575"/>
                <a:gd name="connsiteX2" fmla="*/ 0 w 3457575"/>
                <a:gd name="connsiteY2" fmla="*/ 1728788 h 3457575"/>
                <a:gd name="connsiteX3" fmla="*/ 1728788 w 3457575"/>
                <a:gd name="connsiteY3" fmla="*/ 0 h 3457575"/>
                <a:gd name="connsiteX4" fmla="*/ 3457575 w 3457575"/>
                <a:gd name="connsiteY4" fmla="*/ 1728788 h 3457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3457575">
                  <a:moveTo>
                    <a:pt x="3457575" y="1728788"/>
                  </a:moveTo>
                  <a:cubicBezTo>
                    <a:pt x="3457575" y="2683571"/>
                    <a:pt x="2683571" y="3457575"/>
                    <a:pt x="1728788" y="3457575"/>
                  </a:cubicBezTo>
                  <a:cubicBezTo>
                    <a:pt x="774005" y="3457575"/>
                    <a:pt x="0" y="2683571"/>
                    <a:pt x="0" y="1728788"/>
                  </a:cubicBezTo>
                  <a:cubicBezTo>
                    <a:pt x="0" y="774005"/>
                    <a:pt x="774005" y="0"/>
                    <a:pt x="1728788" y="0"/>
                  </a:cubicBezTo>
                  <a:cubicBezTo>
                    <a:pt x="2683571" y="0"/>
                    <a:pt x="3457575" y="774005"/>
                    <a:pt x="3457575" y="1728788"/>
                  </a:cubicBezTo>
                  <a:close/>
                </a:path>
              </a:pathLst>
            </a:custGeom>
            <a:solidFill>
              <a:schemeClr val="accent1"/>
            </a:solid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orma libre: forma 47">
              <a:extLst>
                <a:ext uri="{FF2B5EF4-FFF2-40B4-BE49-F238E27FC236}">
                  <a16:creationId xmlns:a16="http://schemas.microsoft.com/office/drawing/2014/main" id="{BDB55945-568E-E788-7539-57BC7FF64A6C}"/>
                </a:ext>
              </a:extLst>
            </p:cNvPr>
            <p:cNvSpPr/>
            <p:nvPr/>
          </p:nvSpPr>
          <p:spPr>
            <a:xfrm>
              <a:off x="5135169" y="733691"/>
              <a:ext cx="1663791" cy="1663792"/>
            </a:xfrm>
            <a:custGeom>
              <a:avLst/>
              <a:gdLst>
                <a:gd name="connsiteX0" fmla="*/ 3286125 w 3286125"/>
                <a:gd name="connsiteY0" fmla="*/ 1643063 h 3286125"/>
                <a:gd name="connsiteX1" fmla="*/ 1643063 w 3286125"/>
                <a:gd name="connsiteY1" fmla="*/ 3286125 h 3286125"/>
                <a:gd name="connsiteX2" fmla="*/ 0 w 3286125"/>
                <a:gd name="connsiteY2" fmla="*/ 1643063 h 3286125"/>
                <a:gd name="connsiteX3" fmla="*/ 1643063 w 3286125"/>
                <a:gd name="connsiteY3" fmla="*/ 0 h 3286125"/>
                <a:gd name="connsiteX4" fmla="*/ 3286125 w 3286125"/>
                <a:gd name="connsiteY4" fmla="*/ 1643063 h 3286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6125" h="3286125">
                  <a:moveTo>
                    <a:pt x="3286125" y="1643063"/>
                  </a:moveTo>
                  <a:cubicBezTo>
                    <a:pt x="3286125" y="2550501"/>
                    <a:pt x="2550501" y="3286125"/>
                    <a:pt x="1643063" y="3286125"/>
                  </a:cubicBezTo>
                  <a:cubicBezTo>
                    <a:pt x="735624" y="3286125"/>
                    <a:pt x="0" y="2550501"/>
                    <a:pt x="0" y="1643063"/>
                  </a:cubicBezTo>
                  <a:cubicBezTo>
                    <a:pt x="0" y="735624"/>
                    <a:pt x="735624" y="0"/>
                    <a:pt x="1643063" y="0"/>
                  </a:cubicBezTo>
                  <a:cubicBezTo>
                    <a:pt x="2550501" y="0"/>
                    <a:pt x="3286125" y="735624"/>
                    <a:pt x="3286125" y="1643063"/>
                  </a:cubicBezTo>
                  <a:close/>
                </a:path>
              </a:pathLst>
            </a:custGeom>
            <a:gradFill flip="none" rotWithShape="1">
              <a:gsLst>
                <a:gs pos="0">
                  <a:schemeClr val="bg1">
                    <a:lumMod val="65000"/>
                  </a:schemeClr>
                </a:gs>
                <a:gs pos="100000">
                  <a:schemeClr val="bg1">
                    <a:lumMod val="95000"/>
                  </a:schemeClr>
                </a:gs>
              </a:gsLst>
              <a:path path="circle">
                <a:fillToRect t="100000" r="100000"/>
              </a:path>
              <a:tileRect l="-100000" b="-100000"/>
            </a:grad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0" name="Forma libre: forma 48">
              <a:extLst>
                <a:ext uri="{FF2B5EF4-FFF2-40B4-BE49-F238E27FC236}">
                  <a16:creationId xmlns:a16="http://schemas.microsoft.com/office/drawing/2014/main" id="{976FFE12-822B-D97A-55FD-F50A90E5DF95}"/>
                </a:ext>
              </a:extLst>
            </p:cNvPr>
            <p:cNvSpPr/>
            <p:nvPr/>
          </p:nvSpPr>
          <p:spPr>
            <a:xfrm>
              <a:off x="5337718" y="936239"/>
              <a:ext cx="1258694" cy="1258695"/>
            </a:xfrm>
            <a:custGeom>
              <a:avLst/>
              <a:gdLst>
                <a:gd name="connsiteX0" fmla="*/ 1243013 w 2486025"/>
                <a:gd name="connsiteY0" fmla="*/ 40958 h 2486025"/>
                <a:gd name="connsiteX1" fmla="*/ 2093595 w 2486025"/>
                <a:gd name="connsiteY1" fmla="*/ 393383 h 2486025"/>
                <a:gd name="connsiteX2" fmla="*/ 2446020 w 2486025"/>
                <a:gd name="connsiteY2" fmla="*/ 1243965 h 2486025"/>
                <a:gd name="connsiteX3" fmla="*/ 2093595 w 2486025"/>
                <a:gd name="connsiteY3" fmla="*/ 2094548 h 2486025"/>
                <a:gd name="connsiteX4" fmla="*/ 1243013 w 2486025"/>
                <a:gd name="connsiteY4" fmla="*/ 2446973 h 2486025"/>
                <a:gd name="connsiteX5" fmla="*/ 392430 w 2486025"/>
                <a:gd name="connsiteY5" fmla="*/ 2094548 h 2486025"/>
                <a:gd name="connsiteX6" fmla="*/ 40005 w 2486025"/>
                <a:gd name="connsiteY6" fmla="*/ 1243965 h 2486025"/>
                <a:gd name="connsiteX7" fmla="*/ 392430 w 2486025"/>
                <a:gd name="connsiteY7" fmla="*/ 393383 h 2486025"/>
                <a:gd name="connsiteX8" fmla="*/ 1243013 w 2486025"/>
                <a:gd name="connsiteY8" fmla="*/ 40958 h 2486025"/>
                <a:gd name="connsiteX9" fmla="*/ 1243013 w 2486025"/>
                <a:gd name="connsiteY9" fmla="*/ 0 h 2486025"/>
                <a:gd name="connsiteX10" fmla="*/ 0 w 2486025"/>
                <a:gd name="connsiteY10" fmla="*/ 1243013 h 2486025"/>
                <a:gd name="connsiteX11" fmla="*/ 1243013 w 2486025"/>
                <a:gd name="connsiteY11" fmla="*/ 2486025 h 2486025"/>
                <a:gd name="connsiteX12" fmla="*/ 2486025 w 2486025"/>
                <a:gd name="connsiteY12" fmla="*/ 1243013 h 2486025"/>
                <a:gd name="connsiteX13" fmla="*/ 1243013 w 2486025"/>
                <a:gd name="connsiteY13" fmla="*/ 0 h 2486025"/>
                <a:gd name="connsiteX14" fmla="*/ 1243013 w 2486025"/>
                <a:gd name="connsiteY14" fmla="*/ 0 h 2486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86025" h="2486025">
                  <a:moveTo>
                    <a:pt x="1243013" y="40958"/>
                  </a:moveTo>
                  <a:cubicBezTo>
                    <a:pt x="1564005" y="40958"/>
                    <a:pt x="1865948" y="165735"/>
                    <a:pt x="2093595" y="393383"/>
                  </a:cubicBezTo>
                  <a:cubicBezTo>
                    <a:pt x="2320290" y="620078"/>
                    <a:pt x="2446020" y="922020"/>
                    <a:pt x="2446020" y="1243965"/>
                  </a:cubicBezTo>
                  <a:cubicBezTo>
                    <a:pt x="2446020" y="1565910"/>
                    <a:pt x="2321243" y="1866900"/>
                    <a:pt x="2093595" y="2094548"/>
                  </a:cubicBezTo>
                  <a:cubicBezTo>
                    <a:pt x="1866900" y="2321243"/>
                    <a:pt x="1564958" y="2446973"/>
                    <a:pt x="1243013" y="2446973"/>
                  </a:cubicBezTo>
                  <a:cubicBezTo>
                    <a:pt x="921068" y="2446973"/>
                    <a:pt x="620078" y="2322195"/>
                    <a:pt x="392430" y="2094548"/>
                  </a:cubicBezTo>
                  <a:cubicBezTo>
                    <a:pt x="165735" y="1867853"/>
                    <a:pt x="40005" y="1565910"/>
                    <a:pt x="40005" y="1243965"/>
                  </a:cubicBezTo>
                  <a:cubicBezTo>
                    <a:pt x="40005" y="922020"/>
                    <a:pt x="164783" y="621030"/>
                    <a:pt x="392430" y="393383"/>
                  </a:cubicBezTo>
                  <a:cubicBezTo>
                    <a:pt x="620078" y="165735"/>
                    <a:pt x="922020" y="40958"/>
                    <a:pt x="1243013" y="40958"/>
                  </a:cubicBezTo>
                  <a:moveTo>
                    <a:pt x="1243013" y="0"/>
                  </a:moveTo>
                  <a:cubicBezTo>
                    <a:pt x="556260" y="0"/>
                    <a:pt x="0" y="556260"/>
                    <a:pt x="0" y="1243013"/>
                  </a:cubicBezTo>
                  <a:cubicBezTo>
                    <a:pt x="0" y="1929765"/>
                    <a:pt x="556260" y="2486025"/>
                    <a:pt x="1243013" y="2486025"/>
                  </a:cubicBezTo>
                  <a:cubicBezTo>
                    <a:pt x="1929765" y="2486025"/>
                    <a:pt x="2486025" y="1929765"/>
                    <a:pt x="2486025" y="1243013"/>
                  </a:cubicBezTo>
                  <a:cubicBezTo>
                    <a:pt x="2486025" y="556260"/>
                    <a:pt x="1929765" y="0"/>
                    <a:pt x="1243013" y="0"/>
                  </a:cubicBezTo>
                  <a:lnTo>
                    <a:pt x="1243013" y="0"/>
                  </a:lnTo>
                  <a:close/>
                </a:path>
              </a:pathLst>
            </a:custGeom>
            <a:gradFill flip="none" rotWithShape="1">
              <a:gsLst>
                <a:gs pos="0">
                  <a:schemeClr val="bg2">
                    <a:lumMod val="25000"/>
                  </a:schemeClr>
                </a:gs>
                <a:gs pos="100000">
                  <a:schemeClr val="bg2"/>
                </a:gs>
              </a:gsLst>
              <a:lin ang="7800000" scaled="0"/>
              <a:tileRect/>
            </a:grad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Elipse 55">
              <a:extLst>
                <a:ext uri="{FF2B5EF4-FFF2-40B4-BE49-F238E27FC236}">
                  <a16:creationId xmlns:a16="http://schemas.microsoft.com/office/drawing/2014/main" id="{2640B6BD-D11D-4B7B-609B-D75912220628}"/>
                </a:ext>
              </a:extLst>
            </p:cNvPr>
            <p:cNvSpPr/>
            <p:nvPr/>
          </p:nvSpPr>
          <p:spPr>
            <a:xfrm>
              <a:off x="5052703" y="646548"/>
              <a:ext cx="1828724" cy="1828724"/>
            </a:xfrm>
            <a:prstGeom prst="ellipse">
              <a:avLst/>
            </a:prstGeom>
            <a:noFill/>
            <a:ln w="9525">
              <a:solidFill>
                <a:srgbClr val="2B72AA"/>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7" name="Grupo 1">
            <a:extLst>
              <a:ext uri="{FF2B5EF4-FFF2-40B4-BE49-F238E27FC236}">
                <a16:creationId xmlns:a16="http://schemas.microsoft.com/office/drawing/2014/main" id="{B8FBC8D5-B96F-B8B5-034B-8AE103A368E6}"/>
              </a:ext>
            </a:extLst>
          </p:cNvPr>
          <p:cNvGrpSpPr/>
          <p:nvPr/>
        </p:nvGrpSpPr>
        <p:grpSpPr>
          <a:xfrm>
            <a:off x="984845" y="8907537"/>
            <a:ext cx="2946325" cy="2691508"/>
            <a:chOff x="1580220" y="3278027"/>
            <a:chExt cx="2326048" cy="2011680"/>
          </a:xfrm>
        </p:grpSpPr>
        <p:pic>
          <p:nvPicPr>
            <p:cNvPr id="214" name="Gráfico 956">
              <a:extLst>
                <a:ext uri="{FF2B5EF4-FFF2-40B4-BE49-F238E27FC236}">
                  <a16:creationId xmlns:a16="http://schemas.microsoft.com/office/drawing/2014/main" id="{FE34F326-7590-BED5-33AE-2B292DE7C4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80220" y="3278027"/>
              <a:ext cx="2326048" cy="2011680"/>
            </a:xfrm>
            <a:prstGeom prst="rect">
              <a:avLst/>
            </a:prstGeom>
          </p:spPr>
        </p:pic>
        <p:pic>
          <p:nvPicPr>
            <p:cNvPr id="215" name="Gráfico 767">
              <a:extLst>
                <a:ext uri="{FF2B5EF4-FFF2-40B4-BE49-F238E27FC236}">
                  <a16:creationId xmlns:a16="http://schemas.microsoft.com/office/drawing/2014/main" id="{3EC57F31-0BD5-7C3D-16E8-326795D8049D}"/>
                </a:ext>
              </a:extLst>
            </p:cNvPr>
            <p:cNvPicPr>
              <a:picLocks noChangeAspect="1"/>
            </p:cNvPicPr>
            <p:nvPr/>
          </p:nvPicPr>
          <p:blipFill>
            <a:blip r:embed="rId3">
              <a:extLst>
                <a:ext uri="{96DAC541-7B7A-43D3-8B79-37D633B846F1}">
                  <asvg:svgBlip xmlns:asvg="http://schemas.microsoft.com/office/drawing/2016/SVG/main" r:embed="rId5"/>
                </a:ext>
              </a:extLst>
            </a:blip>
            <a:stretch>
              <a:fillRect/>
            </a:stretch>
          </p:blipFill>
          <p:spPr>
            <a:xfrm>
              <a:off x="1634054" y="3321643"/>
              <a:ext cx="2220319" cy="1920240"/>
            </a:xfrm>
            <a:prstGeom prst="rect">
              <a:avLst/>
            </a:prstGeom>
          </p:spPr>
        </p:pic>
      </p:grpSp>
      <p:grpSp>
        <p:nvGrpSpPr>
          <p:cNvPr id="28" name="Grupo 3">
            <a:extLst>
              <a:ext uri="{FF2B5EF4-FFF2-40B4-BE49-F238E27FC236}">
                <a16:creationId xmlns:a16="http://schemas.microsoft.com/office/drawing/2014/main" id="{A40BDB33-C2F2-9A86-7CD1-7974926D4210}"/>
              </a:ext>
            </a:extLst>
          </p:cNvPr>
          <p:cNvGrpSpPr/>
          <p:nvPr/>
        </p:nvGrpSpPr>
        <p:grpSpPr>
          <a:xfrm>
            <a:off x="1130202" y="9013381"/>
            <a:ext cx="2697453" cy="2500161"/>
            <a:chOff x="1690509" y="3352193"/>
            <a:chExt cx="2129570" cy="1868664"/>
          </a:xfrm>
        </p:grpSpPr>
        <p:grpSp>
          <p:nvGrpSpPr>
            <p:cNvPr id="52" name="Grupo 604">
              <a:extLst>
                <a:ext uri="{FF2B5EF4-FFF2-40B4-BE49-F238E27FC236}">
                  <a16:creationId xmlns:a16="http://schemas.microsoft.com/office/drawing/2014/main" id="{74EB1BBA-6426-6C21-7B89-3D50980F76F2}"/>
                </a:ext>
              </a:extLst>
            </p:cNvPr>
            <p:cNvGrpSpPr/>
            <p:nvPr/>
          </p:nvGrpSpPr>
          <p:grpSpPr>
            <a:xfrm>
              <a:off x="1690509" y="3364799"/>
              <a:ext cx="2109854" cy="1828980"/>
              <a:chOff x="6964785" y="2744074"/>
              <a:chExt cx="4004309" cy="3468052"/>
            </a:xfrm>
            <a:gradFill flip="none" rotWithShape="1">
              <a:gsLst>
                <a:gs pos="0">
                  <a:schemeClr val="bg1">
                    <a:lumMod val="75000"/>
                  </a:schemeClr>
                </a:gs>
                <a:gs pos="100000">
                  <a:schemeClr val="bg1"/>
                </a:gs>
              </a:gsLst>
              <a:lin ang="18900000" scaled="1"/>
              <a:tileRect/>
            </a:gradFill>
          </p:grpSpPr>
          <p:grpSp>
            <p:nvGrpSpPr>
              <p:cNvPr id="55" name="Gráfico 436">
                <a:extLst>
                  <a:ext uri="{FF2B5EF4-FFF2-40B4-BE49-F238E27FC236}">
                    <a16:creationId xmlns:a16="http://schemas.microsoft.com/office/drawing/2014/main" id="{E72C8154-83C2-ED25-A0A6-E3E9425BC4F0}"/>
                  </a:ext>
                </a:extLst>
              </p:cNvPr>
              <p:cNvGrpSpPr/>
              <p:nvPr/>
            </p:nvGrpSpPr>
            <p:grpSpPr>
              <a:xfrm>
                <a:off x="7965862" y="6096874"/>
                <a:ext cx="2001202" cy="115252"/>
                <a:chOff x="7965862" y="6096874"/>
                <a:chExt cx="2001202" cy="115252"/>
              </a:xfrm>
              <a:grpFill/>
            </p:grpSpPr>
            <p:sp>
              <p:nvSpPr>
                <p:cNvPr id="189" name="Forma libre: forma 739">
                  <a:extLst>
                    <a:ext uri="{FF2B5EF4-FFF2-40B4-BE49-F238E27FC236}">
                      <a16:creationId xmlns:a16="http://schemas.microsoft.com/office/drawing/2014/main" id="{F18F8131-3FAC-8626-E3FF-E79578FC5500}"/>
                    </a:ext>
                  </a:extLst>
                </p:cNvPr>
                <p:cNvSpPr/>
                <p:nvPr/>
              </p:nvSpPr>
              <p:spPr>
                <a:xfrm>
                  <a:off x="7965862" y="6096874"/>
                  <a:ext cx="2001202" cy="114300"/>
                </a:xfrm>
                <a:custGeom>
                  <a:avLst/>
                  <a:gdLst>
                    <a:gd name="connsiteX0" fmla="*/ 1935480 w 2001202"/>
                    <a:gd name="connsiteY0" fmla="*/ 0 h 114300"/>
                    <a:gd name="connsiteX1" fmla="*/ 2001203 w 2001202"/>
                    <a:gd name="connsiteY1" fmla="*/ 114300 h 114300"/>
                    <a:gd name="connsiteX2" fmla="*/ 0 w 2001202"/>
                    <a:gd name="connsiteY2" fmla="*/ 114300 h 114300"/>
                    <a:gd name="connsiteX3" fmla="*/ 65723 w 2001202"/>
                    <a:gd name="connsiteY3" fmla="*/ 0 h 114300"/>
                    <a:gd name="connsiteX4" fmla="*/ 1935480 w 2001202"/>
                    <a:gd name="connsiteY4" fmla="*/ 0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202" h="114300">
                      <a:moveTo>
                        <a:pt x="1935480" y="0"/>
                      </a:moveTo>
                      <a:cubicBezTo>
                        <a:pt x="1971675" y="62865"/>
                        <a:pt x="2001203" y="114300"/>
                        <a:pt x="2001203" y="114300"/>
                      </a:cubicBezTo>
                      <a:lnTo>
                        <a:pt x="0" y="114300"/>
                      </a:lnTo>
                      <a:cubicBezTo>
                        <a:pt x="0" y="114300"/>
                        <a:pt x="29527" y="62865"/>
                        <a:pt x="65723" y="0"/>
                      </a:cubicBezTo>
                      <a:cubicBezTo>
                        <a:pt x="65723" y="0"/>
                        <a:pt x="1935480" y="0"/>
                        <a:pt x="1935480" y="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90" name="Gráfico 436">
                  <a:extLst>
                    <a:ext uri="{FF2B5EF4-FFF2-40B4-BE49-F238E27FC236}">
                      <a16:creationId xmlns:a16="http://schemas.microsoft.com/office/drawing/2014/main" id="{3F93FBDE-4A14-A468-E827-2C0825AB1C1D}"/>
                    </a:ext>
                  </a:extLst>
                </p:cNvPr>
                <p:cNvGrpSpPr/>
                <p:nvPr/>
              </p:nvGrpSpPr>
              <p:grpSpPr>
                <a:xfrm>
                  <a:off x="7965862" y="6096874"/>
                  <a:ext cx="2001202" cy="115252"/>
                  <a:chOff x="7965862" y="6096874"/>
                  <a:chExt cx="2001202" cy="115252"/>
                </a:xfrm>
                <a:grpFill/>
              </p:grpSpPr>
              <p:sp>
                <p:nvSpPr>
                  <p:cNvPr id="191" name="Forma libre: forma 741">
                    <a:extLst>
                      <a:ext uri="{FF2B5EF4-FFF2-40B4-BE49-F238E27FC236}">
                        <a16:creationId xmlns:a16="http://schemas.microsoft.com/office/drawing/2014/main" id="{4819F92D-14AC-7F42-8608-8D869D8F3147}"/>
                      </a:ext>
                    </a:extLst>
                  </p:cNvPr>
                  <p:cNvSpPr/>
                  <p:nvPr/>
                </p:nvSpPr>
                <p:spPr>
                  <a:xfrm>
                    <a:off x="8031585" y="6096874"/>
                    <a:ext cx="1870709" cy="952"/>
                  </a:xfrm>
                  <a:custGeom>
                    <a:avLst/>
                    <a:gdLst>
                      <a:gd name="connsiteX0" fmla="*/ 0 w 1870709"/>
                      <a:gd name="connsiteY0" fmla="*/ 0 h 952"/>
                      <a:gd name="connsiteX1" fmla="*/ 1869757 w 1870709"/>
                      <a:gd name="connsiteY1" fmla="*/ 0 h 952"/>
                      <a:gd name="connsiteX2" fmla="*/ 1870710 w 1870709"/>
                      <a:gd name="connsiteY2" fmla="*/ 953 h 952"/>
                      <a:gd name="connsiteX3" fmla="*/ 0 w 1870709"/>
                      <a:gd name="connsiteY3" fmla="*/ 0 h 952"/>
                      <a:gd name="connsiteX4" fmla="*/ 0 w 1870709"/>
                      <a:gd name="connsiteY4" fmla="*/ 0 h 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709" h="952">
                        <a:moveTo>
                          <a:pt x="0" y="0"/>
                        </a:moveTo>
                        <a:lnTo>
                          <a:pt x="1869757" y="0"/>
                        </a:lnTo>
                        <a:cubicBezTo>
                          <a:pt x="1869757" y="0"/>
                          <a:pt x="1869757" y="953"/>
                          <a:pt x="1870710" y="953"/>
                        </a:cubicBezTo>
                        <a:lnTo>
                          <a:pt x="0" y="0"/>
                        </a:lnTo>
                        <a:cubicBezTo>
                          <a:pt x="0" y="953"/>
                          <a:pt x="0" y="0"/>
                          <a:pt x="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orma libre: forma 742">
                    <a:extLst>
                      <a:ext uri="{FF2B5EF4-FFF2-40B4-BE49-F238E27FC236}">
                        <a16:creationId xmlns:a16="http://schemas.microsoft.com/office/drawing/2014/main" id="{C0F5C72F-459B-1A10-5681-7DE266F07F3D}"/>
                      </a:ext>
                    </a:extLst>
                  </p:cNvPr>
                  <p:cNvSpPr/>
                  <p:nvPr/>
                </p:nvSpPr>
                <p:spPr>
                  <a:xfrm>
                    <a:off x="8027774" y="6097826"/>
                    <a:ext cx="1875472" cy="3809"/>
                  </a:xfrm>
                  <a:custGeom>
                    <a:avLst/>
                    <a:gdLst>
                      <a:gd name="connsiteX0" fmla="*/ 2858 w 1875472"/>
                      <a:gd name="connsiteY0" fmla="*/ 0 h 3809"/>
                      <a:gd name="connsiteX1" fmla="*/ 1873567 w 1875472"/>
                      <a:gd name="connsiteY1" fmla="*/ 0 h 3809"/>
                      <a:gd name="connsiteX2" fmla="*/ 1875473 w 1875472"/>
                      <a:gd name="connsiteY2" fmla="*/ 3810 h 3809"/>
                      <a:gd name="connsiteX3" fmla="*/ 0 w 1875472"/>
                      <a:gd name="connsiteY3" fmla="*/ 3810 h 3809"/>
                      <a:gd name="connsiteX4" fmla="*/ 2858 w 1875472"/>
                      <a:gd name="connsiteY4" fmla="*/ 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472" h="3809">
                        <a:moveTo>
                          <a:pt x="2858" y="0"/>
                        </a:moveTo>
                        <a:lnTo>
                          <a:pt x="1873567" y="0"/>
                        </a:lnTo>
                        <a:cubicBezTo>
                          <a:pt x="1874520" y="953"/>
                          <a:pt x="1875473" y="2857"/>
                          <a:pt x="1875473" y="3810"/>
                        </a:cubicBezTo>
                        <a:lnTo>
                          <a:pt x="0" y="3810"/>
                        </a:lnTo>
                        <a:cubicBezTo>
                          <a:pt x="1905" y="2857"/>
                          <a:pt x="2858" y="953"/>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orma libre: forma 743">
                    <a:extLst>
                      <a:ext uri="{FF2B5EF4-FFF2-40B4-BE49-F238E27FC236}">
                        <a16:creationId xmlns:a16="http://schemas.microsoft.com/office/drawing/2014/main" id="{33F56085-B26C-6BB3-C86D-9981EF7219BF}"/>
                      </a:ext>
                    </a:extLst>
                  </p:cNvPr>
                  <p:cNvSpPr/>
                  <p:nvPr/>
                </p:nvSpPr>
                <p:spPr>
                  <a:xfrm>
                    <a:off x="8026822" y="6101636"/>
                    <a:ext cx="1879282" cy="3809"/>
                  </a:xfrm>
                  <a:custGeom>
                    <a:avLst/>
                    <a:gdLst>
                      <a:gd name="connsiteX0" fmla="*/ 1905 w 1879282"/>
                      <a:gd name="connsiteY0" fmla="*/ 0 h 3809"/>
                      <a:gd name="connsiteX1" fmla="*/ 1877378 w 1879282"/>
                      <a:gd name="connsiteY1" fmla="*/ 0 h 3809"/>
                      <a:gd name="connsiteX2" fmla="*/ 1879282 w 1879282"/>
                      <a:gd name="connsiteY2" fmla="*/ 3810 h 3809"/>
                      <a:gd name="connsiteX3" fmla="*/ 0 w 1879282"/>
                      <a:gd name="connsiteY3" fmla="*/ 3810 h 3809"/>
                      <a:gd name="connsiteX4" fmla="*/ 1905 w 1879282"/>
                      <a:gd name="connsiteY4" fmla="*/ 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282" h="3809">
                        <a:moveTo>
                          <a:pt x="1905" y="0"/>
                        </a:moveTo>
                        <a:lnTo>
                          <a:pt x="1877378" y="0"/>
                        </a:lnTo>
                        <a:cubicBezTo>
                          <a:pt x="1878330" y="953"/>
                          <a:pt x="1879282" y="2857"/>
                          <a:pt x="1879282" y="3810"/>
                        </a:cubicBezTo>
                        <a:lnTo>
                          <a:pt x="0" y="3810"/>
                        </a:lnTo>
                        <a:cubicBezTo>
                          <a:pt x="0" y="2857"/>
                          <a:pt x="952" y="1905"/>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orma libre: forma 744">
                    <a:extLst>
                      <a:ext uri="{FF2B5EF4-FFF2-40B4-BE49-F238E27FC236}">
                        <a16:creationId xmlns:a16="http://schemas.microsoft.com/office/drawing/2014/main" id="{1832E962-A7EC-04AE-355E-5E3405F67847}"/>
                      </a:ext>
                    </a:extLst>
                  </p:cNvPr>
                  <p:cNvSpPr/>
                  <p:nvPr/>
                </p:nvSpPr>
                <p:spPr>
                  <a:xfrm>
                    <a:off x="8024917" y="6106399"/>
                    <a:ext cx="1884045" cy="2857"/>
                  </a:xfrm>
                  <a:custGeom>
                    <a:avLst/>
                    <a:gdLst>
                      <a:gd name="connsiteX0" fmla="*/ 1905 w 1884045"/>
                      <a:gd name="connsiteY0" fmla="*/ 0 h 2857"/>
                      <a:gd name="connsiteX1" fmla="*/ 1882140 w 1884045"/>
                      <a:gd name="connsiteY1" fmla="*/ 0 h 2857"/>
                      <a:gd name="connsiteX2" fmla="*/ 1884045 w 1884045"/>
                      <a:gd name="connsiteY2" fmla="*/ 2857 h 2857"/>
                      <a:gd name="connsiteX3" fmla="*/ 0 w 1884045"/>
                      <a:gd name="connsiteY3" fmla="*/ 2857 h 2857"/>
                      <a:gd name="connsiteX4" fmla="*/ 1905 w 1884045"/>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4045" h="2857">
                        <a:moveTo>
                          <a:pt x="1905" y="0"/>
                        </a:moveTo>
                        <a:lnTo>
                          <a:pt x="1882140" y="0"/>
                        </a:lnTo>
                        <a:cubicBezTo>
                          <a:pt x="1883093" y="953"/>
                          <a:pt x="1883093" y="1905"/>
                          <a:pt x="1884045" y="2857"/>
                        </a:cubicBezTo>
                        <a:lnTo>
                          <a:pt x="0" y="2857"/>
                        </a:lnTo>
                        <a:cubicBezTo>
                          <a:pt x="0" y="1905"/>
                          <a:pt x="952"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orma libre: forma 745">
                    <a:extLst>
                      <a:ext uri="{FF2B5EF4-FFF2-40B4-BE49-F238E27FC236}">
                        <a16:creationId xmlns:a16="http://schemas.microsoft.com/office/drawing/2014/main" id="{64005141-30E8-D1E5-0038-01A30F7F1280}"/>
                      </a:ext>
                    </a:extLst>
                  </p:cNvPr>
                  <p:cNvSpPr/>
                  <p:nvPr/>
                </p:nvSpPr>
                <p:spPr>
                  <a:xfrm>
                    <a:off x="8023012" y="6109256"/>
                    <a:ext cx="1887854" cy="2857"/>
                  </a:xfrm>
                  <a:custGeom>
                    <a:avLst/>
                    <a:gdLst>
                      <a:gd name="connsiteX0" fmla="*/ 1905 w 1887854"/>
                      <a:gd name="connsiteY0" fmla="*/ 0 h 2857"/>
                      <a:gd name="connsiteX1" fmla="*/ 1885950 w 1887854"/>
                      <a:gd name="connsiteY1" fmla="*/ 0 h 2857"/>
                      <a:gd name="connsiteX2" fmla="*/ 1887855 w 1887854"/>
                      <a:gd name="connsiteY2" fmla="*/ 2858 h 2857"/>
                      <a:gd name="connsiteX3" fmla="*/ 0 w 1887854"/>
                      <a:gd name="connsiteY3" fmla="*/ 2858 h 2857"/>
                      <a:gd name="connsiteX4" fmla="*/ 1905 w 1887854"/>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7854" h="2857">
                        <a:moveTo>
                          <a:pt x="1905" y="0"/>
                        </a:moveTo>
                        <a:lnTo>
                          <a:pt x="1885950" y="0"/>
                        </a:lnTo>
                        <a:cubicBezTo>
                          <a:pt x="1886903" y="953"/>
                          <a:pt x="1886903" y="1905"/>
                          <a:pt x="1887855" y="2858"/>
                        </a:cubicBezTo>
                        <a:lnTo>
                          <a:pt x="0" y="2858"/>
                        </a:lnTo>
                        <a:cubicBezTo>
                          <a:pt x="0" y="1905"/>
                          <a:pt x="952"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orma libre: forma 746">
                    <a:extLst>
                      <a:ext uri="{FF2B5EF4-FFF2-40B4-BE49-F238E27FC236}">
                        <a16:creationId xmlns:a16="http://schemas.microsoft.com/office/drawing/2014/main" id="{3DCA12DA-FA6F-9E6C-FEE7-3257424153EE}"/>
                      </a:ext>
                    </a:extLst>
                  </p:cNvPr>
                  <p:cNvSpPr/>
                  <p:nvPr/>
                </p:nvSpPr>
                <p:spPr>
                  <a:xfrm>
                    <a:off x="8021107" y="6112114"/>
                    <a:ext cx="1891664" cy="2857"/>
                  </a:xfrm>
                  <a:custGeom>
                    <a:avLst/>
                    <a:gdLst>
                      <a:gd name="connsiteX0" fmla="*/ 1905 w 1891664"/>
                      <a:gd name="connsiteY0" fmla="*/ 0 h 2857"/>
                      <a:gd name="connsiteX1" fmla="*/ 1889760 w 1891664"/>
                      <a:gd name="connsiteY1" fmla="*/ 0 h 2857"/>
                      <a:gd name="connsiteX2" fmla="*/ 1891665 w 1891664"/>
                      <a:gd name="connsiteY2" fmla="*/ 2857 h 2857"/>
                      <a:gd name="connsiteX3" fmla="*/ 0 w 1891664"/>
                      <a:gd name="connsiteY3" fmla="*/ 2857 h 2857"/>
                      <a:gd name="connsiteX4" fmla="*/ 1905 w 1891664"/>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1664" h="2857">
                        <a:moveTo>
                          <a:pt x="1905" y="0"/>
                        </a:moveTo>
                        <a:lnTo>
                          <a:pt x="1889760" y="0"/>
                        </a:lnTo>
                        <a:cubicBezTo>
                          <a:pt x="1890712" y="953"/>
                          <a:pt x="1890712" y="1905"/>
                          <a:pt x="1891665" y="2857"/>
                        </a:cubicBezTo>
                        <a:lnTo>
                          <a:pt x="0" y="2857"/>
                        </a:lnTo>
                        <a:cubicBezTo>
                          <a:pt x="0" y="2857"/>
                          <a:pt x="952"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orma libre: forma 747">
                    <a:extLst>
                      <a:ext uri="{FF2B5EF4-FFF2-40B4-BE49-F238E27FC236}">
                        <a16:creationId xmlns:a16="http://schemas.microsoft.com/office/drawing/2014/main" id="{A57FBA76-5946-C59B-D47D-813DEE5DB4A4}"/>
                      </a:ext>
                    </a:extLst>
                  </p:cNvPr>
                  <p:cNvSpPr/>
                  <p:nvPr/>
                </p:nvSpPr>
                <p:spPr>
                  <a:xfrm>
                    <a:off x="8019202" y="6115924"/>
                    <a:ext cx="1895475" cy="2857"/>
                  </a:xfrm>
                  <a:custGeom>
                    <a:avLst/>
                    <a:gdLst>
                      <a:gd name="connsiteX0" fmla="*/ 1905 w 1895475"/>
                      <a:gd name="connsiteY0" fmla="*/ 0 h 2857"/>
                      <a:gd name="connsiteX1" fmla="*/ 1893570 w 1895475"/>
                      <a:gd name="connsiteY1" fmla="*/ 0 h 2857"/>
                      <a:gd name="connsiteX2" fmla="*/ 1895475 w 1895475"/>
                      <a:gd name="connsiteY2" fmla="*/ 2857 h 2857"/>
                      <a:gd name="connsiteX3" fmla="*/ 0 w 1895475"/>
                      <a:gd name="connsiteY3" fmla="*/ 2857 h 2857"/>
                      <a:gd name="connsiteX4" fmla="*/ 1905 w 1895475"/>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475" h="2857">
                        <a:moveTo>
                          <a:pt x="1905" y="0"/>
                        </a:moveTo>
                        <a:lnTo>
                          <a:pt x="1893570" y="0"/>
                        </a:lnTo>
                        <a:cubicBezTo>
                          <a:pt x="1894523" y="953"/>
                          <a:pt x="1894523" y="1905"/>
                          <a:pt x="1895475" y="2857"/>
                        </a:cubicBezTo>
                        <a:lnTo>
                          <a:pt x="0" y="2857"/>
                        </a:lnTo>
                        <a:cubicBezTo>
                          <a:pt x="953" y="1905"/>
                          <a:pt x="953"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orma libre: forma 748">
                    <a:extLst>
                      <a:ext uri="{FF2B5EF4-FFF2-40B4-BE49-F238E27FC236}">
                        <a16:creationId xmlns:a16="http://schemas.microsoft.com/office/drawing/2014/main" id="{82F38C9B-972E-CD21-9F84-EA27622E9AEB}"/>
                      </a:ext>
                    </a:extLst>
                  </p:cNvPr>
                  <p:cNvSpPr/>
                  <p:nvPr/>
                </p:nvSpPr>
                <p:spPr>
                  <a:xfrm>
                    <a:off x="8017297" y="6118781"/>
                    <a:ext cx="1898332" cy="2857"/>
                  </a:xfrm>
                  <a:custGeom>
                    <a:avLst/>
                    <a:gdLst>
                      <a:gd name="connsiteX0" fmla="*/ 1905 w 1898332"/>
                      <a:gd name="connsiteY0" fmla="*/ 0 h 2857"/>
                      <a:gd name="connsiteX1" fmla="*/ 1896428 w 1898332"/>
                      <a:gd name="connsiteY1" fmla="*/ 0 h 2857"/>
                      <a:gd name="connsiteX2" fmla="*/ 1898332 w 1898332"/>
                      <a:gd name="connsiteY2" fmla="*/ 2858 h 2857"/>
                      <a:gd name="connsiteX3" fmla="*/ 0 w 1898332"/>
                      <a:gd name="connsiteY3" fmla="*/ 2858 h 2857"/>
                      <a:gd name="connsiteX4" fmla="*/ 1905 w 1898332"/>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2" h="2857">
                        <a:moveTo>
                          <a:pt x="1905" y="0"/>
                        </a:moveTo>
                        <a:lnTo>
                          <a:pt x="1896428" y="0"/>
                        </a:lnTo>
                        <a:cubicBezTo>
                          <a:pt x="1897380" y="953"/>
                          <a:pt x="1897380" y="1905"/>
                          <a:pt x="1898332" y="2858"/>
                        </a:cubicBezTo>
                        <a:lnTo>
                          <a:pt x="0" y="2858"/>
                        </a:lnTo>
                        <a:cubicBezTo>
                          <a:pt x="952" y="1905"/>
                          <a:pt x="952"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orma libre: forma 749">
                    <a:extLst>
                      <a:ext uri="{FF2B5EF4-FFF2-40B4-BE49-F238E27FC236}">
                        <a16:creationId xmlns:a16="http://schemas.microsoft.com/office/drawing/2014/main" id="{45C6E794-C973-2513-DE24-8AEA48BA8FCF}"/>
                      </a:ext>
                    </a:extLst>
                  </p:cNvPr>
                  <p:cNvSpPr/>
                  <p:nvPr/>
                </p:nvSpPr>
                <p:spPr>
                  <a:xfrm>
                    <a:off x="8015392" y="6121639"/>
                    <a:ext cx="1902142" cy="2857"/>
                  </a:xfrm>
                  <a:custGeom>
                    <a:avLst/>
                    <a:gdLst>
                      <a:gd name="connsiteX0" fmla="*/ 1905 w 1902142"/>
                      <a:gd name="connsiteY0" fmla="*/ 0 h 2857"/>
                      <a:gd name="connsiteX1" fmla="*/ 1900237 w 1902142"/>
                      <a:gd name="connsiteY1" fmla="*/ 0 h 2857"/>
                      <a:gd name="connsiteX2" fmla="*/ 1902143 w 1902142"/>
                      <a:gd name="connsiteY2" fmla="*/ 2857 h 2857"/>
                      <a:gd name="connsiteX3" fmla="*/ 0 w 1902142"/>
                      <a:gd name="connsiteY3" fmla="*/ 2857 h 2857"/>
                      <a:gd name="connsiteX4" fmla="*/ 1905 w 1902142"/>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2142" h="2857">
                        <a:moveTo>
                          <a:pt x="1905" y="0"/>
                        </a:moveTo>
                        <a:lnTo>
                          <a:pt x="1900237" y="0"/>
                        </a:lnTo>
                        <a:cubicBezTo>
                          <a:pt x="1901190" y="953"/>
                          <a:pt x="1901190" y="1905"/>
                          <a:pt x="1902143" y="2857"/>
                        </a:cubicBezTo>
                        <a:lnTo>
                          <a:pt x="0" y="2857"/>
                        </a:lnTo>
                        <a:cubicBezTo>
                          <a:pt x="952" y="1905"/>
                          <a:pt x="1905"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orma libre: forma 750">
                    <a:extLst>
                      <a:ext uri="{FF2B5EF4-FFF2-40B4-BE49-F238E27FC236}">
                        <a16:creationId xmlns:a16="http://schemas.microsoft.com/office/drawing/2014/main" id="{AA79566A-5B15-A2BA-05D9-208703FD60BE}"/>
                      </a:ext>
                    </a:extLst>
                  </p:cNvPr>
                  <p:cNvSpPr/>
                  <p:nvPr/>
                </p:nvSpPr>
                <p:spPr>
                  <a:xfrm>
                    <a:off x="8014439" y="6124496"/>
                    <a:ext cx="1905000" cy="2857"/>
                  </a:xfrm>
                  <a:custGeom>
                    <a:avLst/>
                    <a:gdLst>
                      <a:gd name="connsiteX0" fmla="*/ 953 w 1905000"/>
                      <a:gd name="connsiteY0" fmla="*/ 0 h 2857"/>
                      <a:gd name="connsiteX1" fmla="*/ 1903095 w 1905000"/>
                      <a:gd name="connsiteY1" fmla="*/ 0 h 2857"/>
                      <a:gd name="connsiteX2" fmla="*/ 1905000 w 1905000"/>
                      <a:gd name="connsiteY2" fmla="*/ 2858 h 2857"/>
                      <a:gd name="connsiteX3" fmla="*/ 0 w 1905000"/>
                      <a:gd name="connsiteY3" fmla="*/ 2858 h 2857"/>
                      <a:gd name="connsiteX4" fmla="*/ 953 w 1905000"/>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0" h="2857">
                        <a:moveTo>
                          <a:pt x="953" y="0"/>
                        </a:moveTo>
                        <a:lnTo>
                          <a:pt x="1903095" y="0"/>
                        </a:lnTo>
                        <a:cubicBezTo>
                          <a:pt x="1904048" y="953"/>
                          <a:pt x="1904048" y="1905"/>
                          <a:pt x="1905000" y="2858"/>
                        </a:cubicBezTo>
                        <a:lnTo>
                          <a:pt x="0" y="2858"/>
                        </a:lnTo>
                        <a:cubicBezTo>
                          <a:pt x="0" y="1905"/>
                          <a:pt x="953" y="953"/>
                          <a:pt x="95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orma libre: forma 751">
                    <a:extLst>
                      <a:ext uri="{FF2B5EF4-FFF2-40B4-BE49-F238E27FC236}">
                        <a16:creationId xmlns:a16="http://schemas.microsoft.com/office/drawing/2014/main" id="{E95F67DD-26E6-3077-2E05-5965E458801C}"/>
                      </a:ext>
                    </a:extLst>
                  </p:cNvPr>
                  <p:cNvSpPr/>
                  <p:nvPr/>
                </p:nvSpPr>
                <p:spPr>
                  <a:xfrm>
                    <a:off x="8012535" y="6127354"/>
                    <a:ext cx="1908809" cy="2857"/>
                  </a:xfrm>
                  <a:custGeom>
                    <a:avLst/>
                    <a:gdLst>
                      <a:gd name="connsiteX0" fmla="*/ 1905 w 1908809"/>
                      <a:gd name="connsiteY0" fmla="*/ 0 h 2857"/>
                      <a:gd name="connsiteX1" fmla="*/ 1906905 w 1908809"/>
                      <a:gd name="connsiteY1" fmla="*/ 0 h 2857"/>
                      <a:gd name="connsiteX2" fmla="*/ 1908810 w 1908809"/>
                      <a:gd name="connsiteY2" fmla="*/ 2857 h 2857"/>
                      <a:gd name="connsiteX3" fmla="*/ 0 w 1908809"/>
                      <a:gd name="connsiteY3" fmla="*/ 2857 h 2857"/>
                      <a:gd name="connsiteX4" fmla="*/ 1905 w 1908809"/>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809" h="2857">
                        <a:moveTo>
                          <a:pt x="1905" y="0"/>
                        </a:moveTo>
                        <a:lnTo>
                          <a:pt x="1906905" y="0"/>
                        </a:lnTo>
                        <a:cubicBezTo>
                          <a:pt x="1907857" y="952"/>
                          <a:pt x="1907857" y="1905"/>
                          <a:pt x="1908810" y="2857"/>
                        </a:cubicBezTo>
                        <a:lnTo>
                          <a:pt x="0" y="2857"/>
                        </a:lnTo>
                        <a:cubicBezTo>
                          <a:pt x="952" y="1905"/>
                          <a:pt x="952" y="952"/>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orma libre: forma 752">
                    <a:extLst>
                      <a:ext uri="{FF2B5EF4-FFF2-40B4-BE49-F238E27FC236}">
                        <a16:creationId xmlns:a16="http://schemas.microsoft.com/office/drawing/2014/main" id="{4EFE13E8-57B9-A62E-7F26-6366D7D6BEF7}"/>
                      </a:ext>
                    </a:extLst>
                  </p:cNvPr>
                  <p:cNvSpPr/>
                  <p:nvPr/>
                </p:nvSpPr>
                <p:spPr>
                  <a:xfrm>
                    <a:off x="8010630" y="6130211"/>
                    <a:ext cx="1911667" cy="2857"/>
                  </a:xfrm>
                  <a:custGeom>
                    <a:avLst/>
                    <a:gdLst>
                      <a:gd name="connsiteX0" fmla="*/ 1905 w 1911667"/>
                      <a:gd name="connsiteY0" fmla="*/ 0 h 2857"/>
                      <a:gd name="connsiteX1" fmla="*/ 1909762 w 1911667"/>
                      <a:gd name="connsiteY1" fmla="*/ 0 h 2857"/>
                      <a:gd name="connsiteX2" fmla="*/ 1911668 w 1911667"/>
                      <a:gd name="connsiteY2" fmla="*/ 2857 h 2857"/>
                      <a:gd name="connsiteX3" fmla="*/ 0 w 1911667"/>
                      <a:gd name="connsiteY3" fmla="*/ 2857 h 2857"/>
                      <a:gd name="connsiteX4" fmla="*/ 1905 w 1911667"/>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667" h="2857">
                        <a:moveTo>
                          <a:pt x="1905" y="0"/>
                        </a:moveTo>
                        <a:lnTo>
                          <a:pt x="1909762" y="0"/>
                        </a:lnTo>
                        <a:cubicBezTo>
                          <a:pt x="1910715" y="953"/>
                          <a:pt x="1910715" y="1905"/>
                          <a:pt x="1911668" y="2857"/>
                        </a:cubicBezTo>
                        <a:lnTo>
                          <a:pt x="0" y="2857"/>
                        </a:lnTo>
                        <a:cubicBezTo>
                          <a:pt x="952" y="1905"/>
                          <a:pt x="952"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orma libre: forma 753">
                    <a:extLst>
                      <a:ext uri="{FF2B5EF4-FFF2-40B4-BE49-F238E27FC236}">
                        <a16:creationId xmlns:a16="http://schemas.microsoft.com/office/drawing/2014/main" id="{759A015E-58EE-4D3D-B17D-DB5EB52ADB29}"/>
                      </a:ext>
                    </a:extLst>
                  </p:cNvPr>
                  <p:cNvSpPr/>
                  <p:nvPr/>
                </p:nvSpPr>
                <p:spPr>
                  <a:xfrm>
                    <a:off x="8008724" y="6133068"/>
                    <a:ext cx="1915477" cy="2857"/>
                  </a:xfrm>
                  <a:custGeom>
                    <a:avLst/>
                    <a:gdLst>
                      <a:gd name="connsiteX0" fmla="*/ 1905 w 1915477"/>
                      <a:gd name="connsiteY0" fmla="*/ 0 h 2857"/>
                      <a:gd name="connsiteX1" fmla="*/ 1913573 w 1915477"/>
                      <a:gd name="connsiteY1" fmla="*/ 0 h 2857"/>
                      <a:gd name="connsiteX2" fmla="*/ 1915478 w 1915477"/>
                      <a:gd name="connsiteY2" fmla="*/ 2858 h 2857"/>
                      <a:gd name="connsiteX3" fmla="*/ 0 w 1915477"/>
                      <a:gd name="connsiteY3" fmla="*/ 2858 h 2857"/>
                      <a:gd name="connsiteX4" fmla="*/ 1905 w 1915477"/>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5477" h="2857">
                        <a:moveTo>
                          <a:pt x="1905" y="0"/>
                        </a:moveTo>
                        <a:lnTo>
                          <a:pt x="1913573" y="0"/>
                        </a:lnTo>
                        <a:cubicBezTo>
                          <a:pt x="1914525" y="953"/>
                          <a:pt x="1914525" y="1905"/>
                          <a:pt x="1915478" y="2858"/>
                        </a:cubicBezTo>
                        <a:lnTo>
                          <a:pt x="0" y="2858"/>
                        </a:lnTo>
                        <a:cubicBezTo>
                          <a:pt x="952" y="1905"/>
                          <a:pt x="1905"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orma libre: forma 754">
                    <a:extLst>
                      <a:ext uri="{FF2B5EF4-FFF2-40B4-BE49-F238E27FC236}">
                        <a16:creationId xmlns:a16="http://schemas.microsoft.com/office/drawing/2014/main" id="{2C7AEBA4-6909-FDCA-84C9-2EFADFB29CA2}"/>
                      </a:ext>
                    </a:extLst>
                  </p:cNvPr>
                  <p:cNvSpPr/>
                  <p:nvPr/>
                </p:nvSpPr>
                <p:spPr>
                  <a:xfrm>
                    <a:off x="8006820" y="6135926"/>
                    <a:ext cx="1919287" cy="2857"/>
                  </a:xfrm>
                  <a:custGeom>
                    <a:avLst/>
                    <a:gdLst>
                      <a:gd name="connsiteX0" fmla="*/ 1905 w 1919287"/>
                      <a:gd name="connsiteY0" fmla="*/ 0 h 2857"/>
                      <a:gd name="connsiteX1" fmla="*/ 1917383 w 1919287"/>
                      <a:gd name="connsiteY1" fmla="*/ 0 h 2857"/>
                      <a:gd name="connsiteX2" fmla="*/ 1919287 w 1919287"/>
                      <a:gd name="connsiteY2" fmla="*/ 2857 h 2857"/>
                      <a:gd name="connsiteX3" fmla="*/ 0 w 1919287"/>
                      <a:gd name="connsiteY3" fmla="*/ 2857 h 2857"/>
                      <a:gd name="connsiteX4" fmla="*/ 1905 w 1919287"/>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9287" h="2857">
                        <a:moveTo>
                          <a:pt x="1905" y="0"/>
                        </a:moveTo>
                        <a:lnTo>
                          <a:pt x="1917383" y="0"/>
                        </a:lnTo>
                        <a:cubicBezTo>
                          <a:pt x="1918335" y="953"/>
                          <a:pt x="1918335" y="1905"/>
                          <a:pt x="1919287" y="2857"/>
                        </a:cubicBezTo>
                        <a:lnTo>
                          <a:pt x="0" y="2857"/>
                        </a:lnTo>
                        <a:cubicBezTo>
                          <a:pt x="952" y="1905"/>
                          <a:pt x="1905"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orma libre: forma 755">
                    <a:extLst>
                      <a:ext uri="{FF2B5EF4-FFF2-40B4-BE49-F238E27FC236}">
                        <a16:creationId xmlns:a16="http://schemas.microsoft.com/office/drawing/2014/main" id="{70B0BD5C-EA21-44F2-DE38-B231E70EEEF7}"/>
                      </a:ext>
                    </a:extLst>
                  </p:cNvPr>
                  <p:cNvSpPr/>
                  <p:nvPr/>
                </p:nvSpPr>
                <p:spPr>
                  <a:xfrm>
                    <a:off x="8004914" y="6139736"/>
                    <a:ext cx="1922145" cy="2857"/>
                  </a:xfrm>
                  <a:custGeom>
                    <a:avLst/>
                    <a:gdLst>
                      <a:gd name="connsiteX0" fmla="*/ 1905 w 1922145"/>
                      <a:gd name="connsiteY0" fmla="*/ 0 h 2857"/>
                      <a:gd name="connsiteX1" fmla="*/ 1920240 w 1922145"/>
                      <a:gd name="connsiteY1" fmla="*/ 0 h 2857"/>
                      <a:gd name="connsiteX2" fmla="*/ 1922145 w 1922145"/>
                      <a:gd name="connsiteY2" fmla="*/ 2857 h 2857"/>
                      <a:gd name="connsiteX3" fmla="*/ 0 w 1922145"/>
                      <a:gd name="connsiteY3" fmla="*/ 2857 h 2857"/>
                      <a:gd name="connsiteX4" fmla="*/ 1905 w 1922145"/>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2145" h="2857">
                        <a:moveTo>
                          <a:pt x="1905" y="0"/>
                        </a:moveTo>
                        <a:lnTo>
                          <a:pt x="1920240" y="0"/>
                        </a:lnTo>
                        <a:cubicBezTo>
                          <a:pt x="1921193" y="953"/>
                          <a:pt x="1921193" y="1905"/>
                          <a:pt x="1922145" y="2857"/>
                        </a:cubicBezTo>
                        <a:lnTo>
                          <a:pt x="0" y="2857"/>
                        </a:lnTo>
                        <a:cubicBezTo>
                          <a:pt x="953" y="1905"/>
                          <a:pt x="1905"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orma libre: forma 756">
                    <a:extLst>
                      <a:ext uri="{FF2B5EF4-FFF2-40B4-BE49-F238E27FC236}">
                        <a16:creationId xmlns:a16="http://schemas.microsoft.com/office/drawing/2014/main" id="{38C42248-647B-5A18-E55F-AB22D08BA81D}"/>
                      </a:ext>
                    </a:extLst>
                  </p:cNvPr>
                  <p:cNvSpPr/>
                  <p:nvPr/>
                </p:nvSpPr>
                <p:spPr>
                  <a:xfrm>
                    <a:off x="8003010" y="6142593"/>
                    <a:ext cx="1925955" cy="3810"/>
                  </a:xfrm>
                  <a:custGeom>
                    <a:avLst/>
                    <a:gdLst>
                      <a:gd name="connsiteX0" fmla="*/ 1905 w 1925955"/>
                      <a:gd name="connsiteY0" fmla="*/ 0 h 3810"/>
                      <a:gd name="connsiteX1" fmla="*/ 1924050 w 1925955"/>
                      <a:gd name="connsiteY1" fmla="*/ 0 h 3810"/>
                      <a:gd name="connsiteX2" fmla="*/ 1925955 w 1925955"/>
                      <a:gd name="connsiteY2" fmla="*/ 3810 h 3810"/>
                      <a:gd name="connsiteX3" fmla="*/ 0 w 1925955"/>
                      <a:gd name="connsiteY3" fmla="*/ 3810 h 3810"/>
                      <a:gd name="connsiteX4" fmla="*/ 1905 w 1925955"/>
                      <a:gd name="connsiteY4" fmla="*/ 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955" h="3810">
                        <a:moveTo>
                          <a:pt x="1905" y="0"/>
                        </a:moveTo>
                        <a:lnTo>
                          <a:pt x="1924050" y="0"/>
                        </a:lnTo>
                        <a:cubicBezTo>
                          <a:pt x="1925003" y="953"/>
                          <a:pt x="1925003" y="2858"/>
                          <a:pt x="1925955" y="3810"/>
                        </a:cubicBezTo>
                        <a:lnTo>
                          <a:pt x="0" y="3810"/>
                        </a:lnTo>
                        <a:cubicBezTo>
                          <a:pt x="952" y="2858"/>
                          <a:pt x="1905"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orma libre: forma 757">
                    <a:extLst>
                      <a:ext uri="{FF2B5EF4-FFF2-40B4-BE49-F238E27FC236}">
                        <a16:creationId xmlns:a16="http://schemas.microsoft.com/office/drawing/2014/main" id="{CD5191DD-19BE-C592-3D40-80144D9F570C}"/>
                      </a:ext>
                    </a:extLst>
                  </p:cNvPr>
                  <p:cNvSpPr/>
                  <p:nvPr/>
                </p:nvSpPr>
                <p:spPr>
                  <a:xfrm>
                    <a:off x="8001105" y="6146404"/>
                    <a:ext cx="1930717" cy="3809"/>
                  </a:xfrm>
                  <a:custGeom>
                    <a:avLst/>
                    <a:gdLst>
                      <a:gd name="connsiteX0" fmla="*/ 1905 w 1930717"/>
                      <a:gd name="connsiteY0" fmla="*/ 0 h 3809"/>
                      <a:gd name="connsiteX1" fmla="*/ 1928812 w 1930717"/>
                      <a:gd name="connsiteY1" fmla="*/ 0 h 3809"/>
                      <a:gd name="connsiteX2" fmla="*/ 1930718 w 1930717"/>
                      <a:gd name="connsiteY2" fmla="*/ 3810 h 3809"/>
                      <a:gd name="connsiteX3" fmla="*/ 0 w 1930717"/>
                      <a:gd name="connsiteY3" fmla="*/ 3810 h 3809"/>
                      <a:gd name="connsiteX4" fmla="*/ 1905 w 1930717"/>
                      <a:gd name="connsiteY4" fmla="*/ 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0717" h="3809">
                        <a:moveTo>
                          <a:pt x="1905" y="0"/>
                        </a:moveTo>
                        <a:lnTo>
                          <a:pt x="1928812" y="0"/>
                        </a:lnTo>
                        <a:cubicBezTo>
                          <a:pt x="1929765" y="952"/>
                          <a:pt x="1930718" y="2857"/>
                          <a:pt x="1930718" y="3810"/>
                        </a:cubicBezTo>
                        <a:lnTo>
                          <a:pt x="0" y="3810"/>
                        </a:lnTo>
                        <a:cubicBezTo>
                          <a:pt x="952" y="2857"/>
                          <a:pt x="952" y="952"/>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orma libre: forma 758">
                    <a:extLst>
                      <a:ext uri="{FF2B5EF4-FFF2-40B4-BE49-F238E27FC236}">
                        <a16:creationId xmlns:a16="http://schemas.microsoft.com/office/drawing/2014/main" id="{B2C417F9-3E58-7015-C3EE-20F6333466AB}"/>
                      </a:ext>
                    </a:extLst>
                  </p:cNvPr>
                  <p:cNvSpPr/>
                  <p:nvPr/>
                </p:nvSpPr>
                <p:spPr>
                  <a:xfrm>
                    <a:off x="7998247" y="6150214"/>
                    <a:ext cx="1936432" cy="4762"/>
                  </a:xfrm>
                  <a:custGeom>
                    <a:avLst/>
                    <a:gdLst>
                      <a:gd name="connsiteX0" fmla="*/ 2858 w 1936432"/>
                      <a:gd name="connsiteY0" fmla="*/ 0 h 4762"/>
                      <a:gd name="connsiteX1" fmla="*/ 1933575 w 1936432"/>
                      <a:gd name="connsiteY1" fmla="*/ 0 h 4762"/>
                      <a:gd name="connsiteX2" fmla="*/ 1936432 w 1936432"/>
                      <a:gd name="connsiteY2" fmla="*/ 4763 h 4762"/>
                      <a:gd name="connsiteX3" fmla="*/ 0 w 1936432"/>
                      <a:gd name="connsiteY3" fmla="*/ 4763 h 4762"/>
                      <a:gd name="connsiteX4" fmla="*/ 2858 w 1936432"/>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6432" h="4762">
                        <a:moveTo>
                          <a:pt x="2858" y="0"/>
                        </a:moveTo>
                        <a:lnTo>
                          <a:pt x="1933575" y="0"/>
                        </a:lnTo>
                        <a:cubicBezTo>
                          <a:pt x="1934528" y="1905"/>
                          <a:pt x="1935480" y="2857"/>
                          <a:pt x="1936432" y="4763"/>
                        </a:cubicBezTo>
                        <a:lnTo>
                          <a:pt x="0" y="4763"/>
                        </a:lnTo>
                        <a:cubicBezTo>
                          <a:pt x="952" y="2857"/>
                          <a:pt x="1905" y="953"/>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orma libre: forma 759">
                    <a:extLst>
                      <a:ext uri="{FF2B5EF4-FFF2-40B4-BE49-F238E27FC236}">
                        <a16:creationId xmlns:a16="http://schemas.microsoft.com/office/drawing/2014/main" id="{E745A4D6-8B16-9545-3BBA-5E05085E3CD2}"/>
                      </a:ext>
                    </a:extLst>
                  </p:cNvPr>
                  <p:cNvSpPr/>
                  <p:nvPr/>
                </p:nvSpPr>
                <p:spPr>
                  <a:xfrm>
                    <a:off x="7995389" y="6154024"/>
                    <a:ext cx="1942147" cy="4762"/>
                  </a:xfrm>
                  <a:custGeom>
                    <a:avLst/>
                    <a:gdLst>
                      <a:gd name="connsiteX0" fmla="*/ 2858 w 1942147"/>
                      <a:gd name="connsiteY0" fmla="*/ 0 h 4762"/>
                      <a:gd name="connsiteX1" fmla="*/ 1939290 w 1942147"/>
                      <a:gd name="connsiteY1" fmla="*/ 0 h 4762"/>
                      <a:gd name="connsiteX2" fmla="*/ 1942148 w 1942147"/>
                      <a:gd name="connsiteY2" fmla="*/ 4763 h 4762"/>
                      <a:gd name="connsiteX3" fmla="*/ 0 w 1942147"/>
                      <a:gd name="connsiteY3" fmla="*/ 4763 h 4762"/>
                      <a:gd name="connsiteX4" fmla="*/ 2858 w 1942147"/>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2147" h="4762">
                        <a:moveTo>
                          <a:pt x="2858" y="0"/>
                        </a:moveTo>
                        <a:lnTo>
                          <a:pt x="1939290" y="0"/>
                        </a:lnTo>
                        <a:cubicBezTo>
                          <a:pt x="1940243" y="1905"/>
                          <a:pt x="1941195" y="2857"/>
                          <a:pt x="1942148" y="4763"/>
                        </a:cubicBezTo>
                        <a:lnTo>
                          <a:pt x="0" y="4763"/>
                        </a:lnTo>
                        <a:cubicBezTo>
                          <a:pt x="953" y="3810"/>
                          <a:pt x="1905" y="1905"/>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orma libre: forma 760">
                    <a:extLst>
                      <a:ext uri="{FF2B5EF4-FFF2-40B4-BE49-F238E27FC236}">
                        <a16:creationId xmlns:a16="http://schemas.microsoft.com/office/drawing/2014/main" id="{F867B708-16A0-75F2-9129-F89A49E51849}"/>
                      </a:ext>
                    </a:extLst>
                  </p:cNvPr>
                  <p:cNvSpPr/>
                  <p:nvPr/>
                </p:nvSpPr>
                <p:spPr>
                  <a:xfrm>
                    <a:off x="7992532" y="6158786"/>
                    <a:ext cx="1946909" cy="4762"/>
                  </a:xfrm>
                  <a:custGeom>
                    <a:avLst/>
                    <a:gdLst>
                      <a:gd name="connsiteX0" fmla="*/ 2857 w 1946909"/>
                      <a:gd name="connsiteY0" fmla="*/ 0 h 4762"/>
                      <a:gd name="connsiteX1" fmla="*/ 1944053 w 1946909"/>
                      <a:gd name="connsiteY1" fmla="*/ 0 h 4762"/>
                      <a:gd name="connsiteX2" fmla="*/ 1946910 w 1946909"/>
                      <a:gd name="connsiteY2" fmla="*/ 4763 h 4762"/>
                      <a:gd name="connsiteX3" fmla="*/ 0 w 1946909"/>
                      <a:gd name="connsiteY3" fmla="*/ 4763 h 4762"/>
                      <a:gd name="connsiteX4" fmla="*/ 2857 w 1946909"/>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6909" h="4762">
                        <a:moveTo>
                          <a:pt x="2857" y="0"/>
                        </a:moveTo>
                        <a:lnTo>
                          <a:pt x="1944053" y="0"/>
                        </a:lnTo>
                        <a:cubicBezTo>
                          <a:pt x="1945005" y="1905"/>
                          <a:pt x="1945958" y="3810"/>
                          <a:pt x="1946910" y="4763"/>
                        </a:cubicBezTo>
                        <a:lnTo>
                          <a:pt x="0" y="4763"/>
                        </a:lnTo>
                        <a:cubicBezTo>
                          <a:pt x="952" y="3810"/>
                          <a:pt x="1905" y="1905"/>
                          <a:pt x="2857"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orma libre: forma 761">
                    <a:extLst>
                      <a:ext uri="{FF2B5EF4-FFF2-40B4-BE49-F238E27FC236}">
                        <a16:creationId xmlns:a16="http://schemas.microsoft.com/office/drawing/2014/main" id="{9C7C7EBE-87B3-007F-8C78-212D6B42A056}"/>
                      </a:ext>
                    </a:extLst>
                  </p:cNvPr>
                  <p:cNvSpPr/>
                  <p:nvPr/>
                </p:nvSpPr>
                <p:spPr>
                  <a:xfrm>
                    <a:off x="7988722" y="6164501"/>
                    <a:ext cx="1955482" cy="6667"/>
                  </a:xfrm>
                  <a:custGeom>
                    <a:avLst/>
                    <a:gdLst>
                      <a:gd name="connsiteX0" fmla="*/ 3810 w 1955482"/>
                      <a:gd name="connsiteY0" fmla="*/ 0 h 6667"/>
                      <a:gd name="connsiteX1" fmla="*/ 1951673 w 1955482"/>
                      <a:gd name="connsiteY1" fmla="*/ 0 h 6667"/>
                      <a:gd name="connsiteX2" fmla="*/ 1955482 w 1955482"/>
                      <a:gd name="connsiteY2" fmla="*/ 6667 h 6667"/>
                      <a:gd name="connsiteX3" fmla="*/ 0 w 1955482"/>
                      <a:gd name="connsiteY3" fmla="*/ 6667 h 6667"/>
                      <a:gd name="connsiteX4" fmla="*/ 3810 w 1955482"/>
                      <a:gd name="connsiteY4" fmla="*/ 0 h 6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5482" h="6667">
                        <a:moveTo>
                          <a:pt x="3810" y="0"/>
                        </a:moveTo>
                        <a:lnTo>
                          <a:pt x="1951673" y="0"/>
                        </a:lnTo>
                        <a:cubicBezTo>
                          <a:pt x="1952625" y="1905"/>
                          <a:pt x="1954530" y="4763"/>
                          <a:pt x="1955482" y="6667"/>
                        </a:cubicBezTo>
                        <a:lnTo>
                          <a:pt x="0" y="6667"/>
                        </a:lnTo>
                        <a:cubicBezTo>
                          <a:pt x="1905" y="3810"/>
                          <a:pt x="2858" y="1905"/>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orma libre: forma 762">
                    <a:extLst>
                      <a:ext uri="{FF2B5EF4-FFF2-40B4-BE49-F238E27FC236}">
                        <a16:creationId xmlns:a16="http://schemas.microsoft.com/office/drawing/2014/main" id="{B80B4DC7-8957-8C41-4076-2F1BA49DB629}"/>
                      </a:ext>
                    </a:extLst>
                  </p:cNvPr>
                  <p:cNvSpPr/>
                  <p:nvPr/>
                </p:nvSpPr>
                <p:spPr>
                  <a:xfrm>
                    <a:off x="7983960" y="6171168"/>
                    <a:ext cx="1965007" cy="8572"/>
                  </a:xfrm>
                  <a:custGeom>
                    <a:avLst/>
                    <a:gdLst>
                      <a:gd name="connsiteX0" fmla="*/ 4763 w 1965007"/>
                      <a:gd name="connsiteY0" fmla="*/ 0 h 8572"/>
                      <a:gd name="connsiteX1" fmla="*/ 1960245 w 1965007"/>
                      <a:gd name="connsiteY1" fmla="*/ 0 h 8572"/>
                      <a:gd name="connsiteX2" fmla="*/ 1965007 w 1965007"/>
                      <a:gd name="connsiteY2" fmla="*/ 8573 h 8572"/>
                      <a:gd name="connsiteX3" fmla="*/ 0 w 1965007"/>
                      <a:gd name="connsiteY3" fmla="*/ 8573 h 8572"/>
                      <a:gd name="connsiteX4" fmla="*/ 4763 w 1965007"/>
                      <a:gd name="connsiteY4" fmla="*/ 0 h 8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5007" h="8572">
                        <a:moveTo>
                          <a:pt x="4763" y="0"/>
                        </a:moveTo>
                        <a:lnTo>
                          <a:pt x="1960245" y="0"/>
                        </a:lnTo>
                        <a:cubicBezTo>
                          <a:pt x="1962150" y="2858"/>
                          <a:pt x="1964055" y="5715"/>
                          <a:pt x="1965007" y="8573"/>
                        </a:cubicBezTo>
                        <a:lnTo>
                          <a:pt x="0" y="8573"/>
                        </a:lnTo>
                        <a:cubicBezTo>
                          <a:pt x="1905" y="5715"/>
                          <a:pt x="2858" y="2858"/>
                          <a:pt x="476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orma libre: forma 763">
                    <a:extLst>
                      <a:ext uri="{FF2B5EF4-FFF2-40B4-BE49-F238E27FC236}">
                        <a16:creationId xmlns:a16="http://schemas.microsoft.com/office/drawing/2014/main" id="{A21E1B17-84E4-3DFB-8260-F8C9043FF2A0}"/>
                      </a:ext>
                    </a:extLst>
                  </p:cNvPr>
                  <p:cNvSpPr/>
                  <p:nvPr/>
                </p:nvSpPr>
                <p:spPr>
                  <a:xfrm>
                    <a:off x="7965862" y="6179741"/>
                    <a:ext cx="2001202" cy="32384"/>
                  </a:xfrm>
                  <a:custGeom>
                    <a:avLst/>
                    <a:gdLst>
                      <a:gd name="connsiteX0" fmla="*/ 18098 w 2001202"/>
                      <a:gd name="connsiteY0" fmla="*/ 0 h 32384"/>
                      <a:gd name="connsiteX1" fmla="*/ 1983105 w 2001202"/>
                      <a:gd name="connsiteY1" fmla="*/ 0 h 32384"/>
                      <a:gd name="connsiteX2" fmla="*/ 2001203 w 2001202"/>
                      <a:gd name="connsiteY2" fmla="*/ 32385 h 32384"/>
                      <a:gd name="connsiteX3" fmla="*/ 0 w 2001202"/>
                      <a:gd name="connsiteY3" fmla="*/ 32385 h 32384"/>
                      <a:gd name="connsiteX4" fmla="*/ 18098 w 2001202"/>
                      <a:gd name="connsiteY4" fmla="*/ 0 h 32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202" h="32384">
                        <a:moveTo>
                          <a:pt x="18098" y="0"/>
                        </a:moveTo>
                        <a:lnTo>
                          <a:pt x="1983105" y="0"/>
                        </a:lnTo>
                        <a:cubicBezTo>
                          <a:pt x="1994535" y="20002"/>
                          <a:pt x="2001203" y="32385"/>
                          <a:pt x="2001203" y="32385"/>
                        </a:cubicBezTo>
                        <a:lnTo>
                          <a:pt x="0" y="32385"/>
                        </a:lnTo>
                        <a:cubicBezTo>
                          <a:pt x="0" y="31432"/>
                          <a:pt x="6668" y="19050"/>
                          <a:pt x="1809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56" name="Gráfico 436">
                <a:extLst>
                  <a:ext uri="{FF2B5EF4-FFF2-40B4-BE49-F238E27FC236}">
                    <a16:creationId xmlns:a16="http://schemas.microsoft.com/office/drawing/2014/main" id="{104481CD-E328-4269-3882-8F2311D89C73}"/>
                  </a:ext>
                </a:extLst>
              </p:cNvPr>
              <p:cNvGrpSpPr/>
              <p:nvPr/>
            </p:nvGrpSpPr>
            <p:grpSpPr>
              <a:xfrm>
                <a:off x="9901342" y="4477624"/>
                <a:ext cx="1067752" cy="1733550"/>
                <a:chOff x="9901342" y="4477624"/>
                <a:chExt cx="1067752" cy="1733550"/>
              </a:xfrm>
              <a:grpFill/>
            </p:grpSpPr>
            <p:sp>
              <p:nvSpPr>
                <p:cNvPr id="164" name="Forma libre: forma 714">
                  <a:extLst>
                    <a:ext uri="{FF2B5EF4-FFF2-40B4-BE49-F238E27FC236}">
                      <a16:creationId xmlns:a16="http://schemas.microsoft.com/office/drawing/2014/main" id="{E5AFCB6F-9777-D195-CDC1-9F075FDD5EF3}"/>
                    </a:ext>
                  </a:extLst>
                </p:cNvPr>
                <p:cNvSpPr/>
                <p:nvPr/>
              </p:nvSpPr>
              <p:spPr>
                <a:xfrm>
                  <a:off x="9901342" y="4477624"/>
                  <a:ext cx="1067752" cy="1733550"/>
                </a:xfrm>
                <a:custGeom>
                  <a:avLst/>
                  <a:gdLst>
                    <a:gd name="connsiteX0" fmla="*/ 935355 w 1067752"/>
                    <a:gd name="connsiteY0" fmla="*/ 0 h 1733550"/>
                    <a:gd name="connsiteX1" fmla="*/ 1067753 w 1067752"/>
                    <a:gd name="connsiteY1" fmla="*/ 0 h 1733550"/>
                    <a:gd name="connsiteX2" fmla="*/ 65723 w 1067752"/>
                    <a:gd name="connsiteY2" fmla="*/ 1733550 h 1733550"/>
                    <a:gd name="connsiteX3" fmla="*/ 0 w 1067752"/>
                    <a:gd name="connsiteY3" fmla="*/ 1619250 h 1733550"/>
                    <a:gd name="connsiteX4" fmla="*/ 935355 w 1067752"/>
                    <a:gd name="connsiteY4" fmla="*/ 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752" h="1733550">
                      <a:moveTo>
                        <a:pt x="935355" y="0"/>
                      </a:moveTo>
                      <a:cubicBezTo>
                        <a:pt x="1008698" y="0"/>
                        <a:pt x="1067753" y="0"/>
                        <a:pt x="1067753" y="0"/>
                      </a:cubicBezTo>
                      <a:lnTo>
                        <a:pt x="65723" y="1733550"/>
                      </a:lnTo>
                      <a:cubicBezTo>
                        <a:pt x="65723" y="1733550"/>
                        <a:pt x="36195" y="1682115"/>
                        <a:pt x="0" y="1619250"/>
                      </a:cubicBezTo>
                      <a:cubicBezTo>
                        <a:pt x="0" y="1619250"/>
                        <a:pt x="935355" y="0"/>
                        <a:pt x="935355" y="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5" name="Gráfico 436">
                  <a:extLst>
                    <a:ext uri="{FF2B5EF4-FFF2-40B4-BE49-F238E27FC236}">
                      <a16:creationId xmlns:a16="http://schemas.microsoft.com/office/drawing/2014/main" id="{F29828CA-7D64-BAD6-913B-C05C6C9E7FCA}"/>
                    </a:ext>
                  </a:extLst>
                </p:cNvPr>
                <p:cNvGrpSpPr/>
                <p:nvPr/>
              </p:nvGrpSpPr>
              <p:grpSpPr>
                <a:xfrm>
                  <a:off x="9901342" y="4477624"/>
                  <a:ext cx="1067752" cy="1733550"/>
                  <a:chOff x="9901342" y="4477624"/>
                  <a:chExt cx="1067752" cy="1733550"/>
                </a:xfrm>
                <a:grpFill/>
              </p:grpSpPr>
              <p:sp>
                <p:nvSpPr>
                  <p:cNvPr id="166" name="Forma libre: forma 716">
                    <a:extLst>
                      <a:ext uri="{FF2B5EF4-FFF2-40B4-BE49-F238E27FC236}">
                        <a16:creationId xmlns:a16="http://schemas.microsoft.com/office/drawing/2014/main" id="{3C8A4F56-5FF3-B715-6908-BC55D279E424}"/>
                      </a:ext>
                    </a:extLst>
                  </p:cNvPr>
                  <p:cNvSpPr/>
                  <p:nvPr/>
                </p:nvSpPr>
                <p:spPr>
                  <a:xfrm>
                    <a:off x="9901342" y="4477624"/>
                    <a:ext cx="944880" cy="1628775"/>
                  </a:xfrm>
                  <a:custGeom>
                    <a:avLst/>
                    <a:gdLst>
                      <a:gd name="connsiteX0" fmla="*/ 0 w 944880"/>
                      <a:gd name="connsiteY0" fmla="*/ 1619250 h 1628775"/>
                      <a:gd name="connsiteX1" fmla="*/ 934403 w 944880"/>
                      <a:gd name="connsiteY1" fmla="*/ 0 h 1628775"/>
                      <a:gd name="connsiteX2" fmla="*/ 944880 w 944880"/>
                      <a:gd name="connsiteY2" fmla="*/ 0 h 1628775"/>
                      <a:gd name="connsiteX3" fmla="*/ 4763 w 944880"/>
                      <a:gd name="connsiteY3" fmla="*/ 1628775 h 1628775"/>
                      <a:gd name="connsiteX4" fmla="*/ 0 w 944880"/>
                      <a:gd name="connsiteY4" fmla="*/ 1619250 h 1628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880" h="1628775">
                        <a:moveTo>
                          <a:pt x="0" y="1619250"/>
                        </a:moveTo>
                        <a:lnTo>
                          <a:pt x="934403" y="0"/>
                        </a:lnTo>
                        <a:cubicBezTo>
                          <a:pt x="938213" y="0"/>
                          <a:pt x="942023" y="0"/>
                          <a:pt x="944880" y="0"/>
                        </a:cubicBezTo>
                        <a:lnTo>
                          <a:pt x="4763" y="1628775"/>
                        </a:lnTo>
                        <a:cubicBezTo>
                          <a:pt x="3810" y="1625918"/>
                          <a:pt x="1905" y="1622107"/>
                          <a:pt x="0" y="161925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orma libre: forma 717">
                    <a:extLst>
                      <a:ext uri="{FF2B5EF4-FFF2-40B4-BE49-F238E27FC236}">
                        <a16:creationId xmlns:a16="http://schemas.microsoft.com/office/drawing/2014/main" id="{28DAEB60-3D4A-3972-043A-D79E7A8FB3A7}"/>
                      </a:ext>
                    </a:extLst>
                  </p:cNvPr>
                  <p:cNvSpPr/>
                  <p:nvPr/>
                </p:nvSpPr>
                <p:spPr>
                  <a:xfrm>
                    <a:off x="9907057" y="4477624"/>
                    <a:ext cx="949642" cy="1637347"/>
                  </a:xfrm>
                  <a:custGeom>
                    <a:avLst/>
                    <a:gdLst>
                      <a:gd name="connsiteX0" fmla="*/ 0 w 949642"/>
                      <a:gd name="connsiteY0" fmla="*/ 1628775 h 1637347"/>
                      <a:gd name="connsiteX1" fmla="*/ 940118 w 949642"/>
                      <a:gd name="connsiteY1" fmla="*/ 0 h 1637347"/>
                      <a:gd name="connsiteX2" fmla="*/ 949643 w 949642"/>
                      <a:gd name="connsiteY2" fmla="*/ 0 h 1637347"/>
                      <a:gd name="connsiteX3" fmla="*/ 4763 w 949642"/>
                      <a:gd name="connsiteY3" fmla="*/ 1637348 h 1637347"/>
                      <a:gd name="connsiteX4" fmla="*/ 0 w 949642"/>
                      <a:gd name="connsiteY4" fmla="*/ 1628775 h 1637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642" h="1637347">
                        <a:moveTo>
                          <a:pt x="0" y="1628775"/>
                        </a:moveTo>
                        <a:lnTo>
                          <a:pt x="940118" y="0"/>
                        </a:lnTo>
                        <a:cubicBezTo>
                          <a:pt x="942975" y="0"/>
                          <a:pt x="946785" y="0"/>
                          <a:pt x="949643" y="0"/>
                        </a:cubicBezTo>
                        <a:lnTo>
                          <a:pt x="4763" y="1637348"/>
                        </a:lnTo>
                        <a:cubicBezTo>
                          <a:pt x="2858" y="1634490"/>
                          <a:pt x="953" y="1631632"/>
                          <a:pt x="0" y="162877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orma libre: forma 718">
                    <a:extLst>
                      <a:ext uri="{FF2B5EF4-FFF2-40B4-BE49-F238E27FC236}">
                        <a16:creationId xmlns:a16="http://schemas.microsoft.com/office/drawing/2014/main" id="{F8FFBC56-D795-E204-3F26-75D5248077B3}"/>
                      </a:ext>
                    </a:extLst>
                  </p:cNvPr>
                  <p:cNvSpPr/>
                  <p:nvPr/>
                </p:nvSpPr>
                <p:spPr>
                  <a:xfrm>
                    <a:off x="9911819" y="4477624"/>
                    <a:ext cx="951547" cy="1642109"/>
                  </a:xfrm>
                  <a:custGeom>
                    <a:avLst/>
                    <a:gdLst>
                      <a:gd name="connsiteX0" fmla="*/ 0 w 951547"/>
                      <a:gd name="connsiteY0" fmla="*/ 1637348 h 1642109"/>
                      <a:gd name="connsiteX1" fmla="*/ 944880 w 951547"/>
                      <a:gd name="connsiteY1" fmla="*/ 0 h 1642109"/>
                      <a:gd name="connsiteX2" fmla="*/ 951547 w 951547"/>
                      <a:gd name="connsiteY2" fmla="*/ 0 h 1642109"/>
                      <a:gd name="connsiteX3" fmla="*/ 3810 w 951547"/>
                      <a:gd name="connsiteY3" fmla="*/ 1642110 h 1642109"/>
                      <a:gd name="connsiteX4" fmla="*/ 0 w 951547"/>
                      <a:gd name="connsiteY4" fmla="*/ 1637348 h 1642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547" h="1642109">
                        <a:moveTo>
                          <a:pt x="0" y="1637348"/>
                        </a:moveTo>
                        <a:lnTo>
                          <a:pt x="944880" y="0"/>
                        </a:lnTo>
                        <a:cubicBezTo>
                          <a:pt x="946785" y="0"/>
                          <a:pt x="948690" y="0"/>
                          <a:pt x="951547" y="0"/>
                        </a:cubicBezTo>
                        <a:lnTo>
                          <a:pt x="3810" y="1642110"/>
                        </a:lnTo>
                        <a:cubicBezTo>
                          <a:pt x="1905" y="1640205"/>
                          <a:pt x="953" y="1638300"/>
                          <a:pt x="0" y="163734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orma libre: forma 719">
                    <a:extLst>
                      <a:ext uri="{FF2B5EF4-FFF2-40B4-BE49-F238E27FC236}">
                        <a16:creationId xmlns:a16="http://schemas.microsoft.com/office/drawing/2014/main" id="{52FF3E57-7B7E-2B41-8108-5D6F19ECC26A}"/>
                      </a:ext>
                    </a:extLst>
                  </p:cNvPr>
                  <p:cNvSpPr/>
                  <p:nvPr/>
                </p:nvSpPr>
                <p:spPr>
                  <a:xfrm>
                    <a:off x="9914677" y="4477624"/>
                    <a:ext cx="953452" cy="1646872"/>
                  </a:xfrm>
                  <a:custGeom>
                    <a:avLst/>
                    <a:gdLst>
                      <a:gd name="connsiteX0" fmla="*/ 0 w 953452"/>
                      <a:gd name="connsiteY0" fmla="*/ 1642110 h 1646872"/>
                      <a:gd name="connsiteX1" fmla="*/ 947738 w 953452"/>
                      <a:gd name="connsiteY1" fmla="*/ 0 h 1646872"/>
                      <a:gd name="connsiteX2" fmla="*/ 953452 w 953452"/>
                      <a:gd name="connsiteY2" fmla="*/ 0 h 1646872"/>
                      <a:gd name="connsiteX3" fmla="*/ 2857 w 953452"/>
                      <a:gd name="connsiteY3" fmla="*/ 1646873 h 1646872"/>
                      <a:gd name="connsiteX4" fmla="*/ 0 w 953452"/>
                      <a:gd name="connsiteY4" fmla="*/ 1642110 h 1646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452" h="1646872">
                        <a:moveTo>
                          <a:pt x="0" y="1642110"/>
                        </a:moveTo>
                        <a:lnTo>
                          <a:pt x="947738" y="0"/>
                        </a:lnTo>
                        <a:cubicBezTo>
                          <a:pt x="949642" y="0"/>
                          <a:pt x="951547" y="0"/>
                          <a:pt x="953452" y="0"/>
                        </a:cubicBezTo>
                        <a:lnTo>
                          <a:pt x="2857" y="1646873"/>
                        </a:lnTo>
                        <a:cubicBezTo>
                          <a:pt x="1905" y="1645920"/>
                          <a:pt x="952" y="1644015"/>
                          <a:pt x="0" y="16421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orma libre: forma 720">
                    <a:extLst>
                      <a:ext uri="{FF2B5EF4-FFF2-40B4-BE49-F238E27FC236}">
                        <a16:creationId xmlns:a16="http://schemas.microsoft.com/office/drawing/2014/main" id="{FFB7D916-60F6-9AFD-6E61-8C929D11D5BE}"/>
                      </a:ext>
                    </a:extLst>
                  </p:cNvPr>
                  <p:cNvSpPr/>
                  <p:nvPr/>
                </p:nvSpPr>
                <p:spPr>
                  <a:xfrm>
                    <a:off x="9917535" y="4477624"/>
                    <a:ext cx="955357" cy="1651634"/>
                  </a:xfrm>
                  <a:custGeom>
                    <a:avLst/>
                    <a:gdLst>
                      <a:gd name="connsiteX0" fmla="*/ 0 w 955357"/>
                      <a:gd name="connsiteY0" fmla="*/ 1646873 h 1651634"/>
                      <a:gd name="connsiteX1" fmla="*/ 950595 w 955357"/>
                      <a:gd name="connsiteY1" fmla="*/ 0 h 1651634"/>
                      <a:gd name="connsiteX2" fmla="*/ 955357 w 955357"/>
                      <a:gd name="connsiteY2" fmla="*/ 0 h 1651634"/>
                      <a:gd name="connsiteX3" fmla="*/ 1905 w 955357"/>
                      <a:gd name="connsiteY3" fmla="*/ 1651635 h 1651634"/>
                      <a:gd name="connsiteX4" fmla="*/ 0 w 955357"/>
                      <a:gd name="connsiteY4" fmla="*/ 1646873 h 1651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5357" h="1651634">
                        <a:moveTo>
                          <a:pt x="0" y="1646873"/>
                        </a:moveTo>
                        <a:lnTo>
                          <a:pt x="950595" y="0"/>
                        </a:lnTo>
                        <a:cubicBezTo>
                          <a:pt x="952500" y="0"/>
                          <a:pt x="953453" y="0"/>
                          <a:pt x="955357" y="0"/>
                        </a:cubicBezTo>
                        <a:lnTo>
                          <a:pt x="1905" y="1651635"/>
                        </a:lnTo>
                        <a:cubicBezTo>
                          <a:pt x="1905" y="1649730"/>
                          <a:pt x="953" y="1648778"/>
                          <a:pt x="0" y="164687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orma libre: forma 721">
                    <a:extLst>
                      <a:ext uri="{FF2B5EF4-FFF2-40B4-BE49-F238E27FC236}">
                        <a16:creationId xmlns:a16="http://schemas.microsoft.com/office/drawing/2014/main" id="{331A72D9-4D23-2388-009D-0DAED99E97F1}"/>
                      </a:ext>
                    </a:extLst>
                  </p:cNvPr>
                  <p:cNvSpPr/>
                  <p:nvPr/>
                </p:nvSpPr>
                <p:spPr>
                  <a:xfrm>
                    <a:off x="9919440" y="4477624"/>
                    <a:ext cx="958214" cy="1655444"/>
                  </a:xfrm>
                  <a:custGeom>
                    <a:avLst/>
                    <a:gdLst>
                      <a:gd name="connsiteX0" fmla="*/ 0 w 958214"/>
                      <a:gd name="connsiteY0" fmla="*/ 1651635 h 1655444"/>
                      <a:gd name="connsiteX1" fmla="*/ 953452 w 958214"/>
                      <a:gd name="connsiteY1" fmla="*/ 0 h 1655444"/>
                      <a:gd name="connsiteX2" fmla="*/ 958215 w 958214"/>
                      <a:gd name="connsiteY2" fmla="*/ 0 h 1655444"/>
                      <a:gd name="connsiteX3" fmla="*/ 2857 w 958214"/>
                      <a:gd name="connsiteY3" fmla="*/ 1655445 h 1655444"/>
                      <a:gd name="connsiteX4" fmla="*/ 0 w 958214"/>
                      <a:gd name="connsiteY4" fmla="*/ 1651635 h 1655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214" h="1655444">
                        <a:moveTo>
                          <a:pt x="0" y="1651635"/>
                        </a:moveTo>
                        <a:lnTo>
                          <a:pt x="953452" y="0"/>
                        </a:lnTo>
                        <a:cubicBezTo>
                          <a:pt x="955357" y="0"/>
                          <a:pt x="956310" y="0"/>
                          <a:pt x="958215" y="0"/>
                        </a:cubicBezTo>
                        <a:lnTo>
                          <a:pt x="2857" y="1655445"/>
                        </a:lnTo>
                        <a:cubicBezTo>
                          <a:pt x="1905" y="1653540"/>
                          <a:pt x="952" y="1652588"/>
                          <a:pt x="0" y="165163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orma libre: forma 722">
                    <a:extLst>
                      <a:ext uri="{FF2B5EF4-FFF2-40B4-BE49-F238E27FC236}">
                        <a16:creationId xmlns:a16="http://schemas.microsoft.com/office/drawing/2014/main" id="{236610B3-83AB-5BEC-CB02-66CFAE96D036}"/>
                      </a:ext>
                    </a:extLst>
                  </p:cNvPr>
                  <p:cNvSpPr/>
                  <p:nvPr/>
                </p:nvSpPr>
                <p:spPr>
                  <a:xfrm>
                    <a:off x="9922297" y="4477624"/>
                    <a:ext cx="960119" cy="1659255"/>
                  </a:xfrm>
                  <a:custGeom>
                    <a:avLst/>
                    <a:gdLst>
                      <a:gd name="connsiteX0" fmla="*/ 0 w 960119"/>
                      <a:gd name="connsiteY0" fmla="*/ 1655445 h 1659255"/>
                      <a:gd name="connsiteX1" fmla="*/ 955357 w 960119"/>
                      <a:gd name="connsiteY1" fmla="*/ 0 h 1659255"/>
                      <a:gd name="connsiteX2" fmla="*/ 960120 w 960119"/>
                      <a:gd name="connsiteY2" fmla="*/ 0 h 1659255"/>
                      <a:gd name="connsiteX3" fmla="*/ 1905 w 960119"/>
                      <a:gd name="connsiteY3" fmla="*/ 1659255 h 1659255"/>
                      <a:gd name="connsiteX4" fmla="*/ 0 w 960119"/>
                      <a:gd name="connsiteY4" fmla="*/ 1655445 h 1659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119" h="1659255">
                        <a:moveTo>
                          <a:pt x="0" y="1655445"/>
                        </a:moveTo>
                        <a:lnTo>
                          <a:pt x="955357" y="0"/>
                        </a:lnTo>
                        <a:cubicBezTo>
                          <a:pt x="957263" y="0"/>
                          <a:pt x="958215" y="0"/>
                          <a:pt x="960120" y="0"/>
                        </a:cubicBezTo>
                        <a:lnTo>
                          <a:pt x="1905" y="1659255"/>
                        </a:lnTo>
                        <a:cubicBezTo>
                          <a:pt x="953" y="1657350"/>
                          <a:pt x="953" y="1656398"/>
                          <a:pt x="0" y="165544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orma libre: forma 723">
                    <a:extLst>
                      <a:ext uri="{FF2B5EF4-FFF2-40B4-BE49-F238E27FC236}">
                        <a16:creationId xmlns:a16="http://schemas.microsoft.com/office/drawing/2014/main" id="{155B8B2E-E654-E8DB-8AFC-4CF83901F5CF}"/>
                      </a:ext>
                    </a:extLst>
                  </p:cNvPr>
                  <p:cNvSpPr/>
                  <p:nvPr/>
                </p:nvSpPr>
                <p:spPr>
                  <a:xfrm>
                    <a:off x="9924202" y="4477624"/>
                    <a:ext cx="962025" cy="1663065"/>
                  </a:xfrm>
                  <a:custGeom>
                    <a:avLst/>
                    <a:gdLst>
                      <a:gd name="connsiteX0" fmla="*/ 0 w 962025"/>
                      <a:gd name="connsiteY0" fmla="*/ 1659255 h 1663065"/>
                      <a:gd name="connsiteX1" fmla="*/ 958215 w 962025"/>
                      <a:gd name="connsiteY1" fmla="*/ 0 h 1663065"/>
                      <a:gd name="connsiteX2" fmla="*/ 962025 w 962025"/>
                      <a:gd name="connsiteY2" fmla="*/ 0 h 1663065"/>
                      <a:gd name="connsiteX3" fmla="*/ 1905 w 962025"/>
                      <a:gd name="connsiteY3" fmla="*/ 1663065 h 1663065"/>
                      <a:gd name="connsiteX4" fmla="*/ 0 w 962025"/>
                      <a:gd name="connsiteY4" fmla="*/ 1659255 h 1663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1663065">
                        <a:moveTo>
                          <a:pt x="0" y="1659255"/>
                        </a:moveTo>
                        <a:lnTo>
                          <a:pt x="958215" y="0"/>
                        </a:lnTo>
                        <a:cubicBezTo>
                          <a:pt x="960120" y="0"/>
                          <a:pt x="961072" y="0"/>
                          <a:pt x="962025" y="0"/>
                        </a:cubicBezTo>
                        <a:lnTo>
                          <a:pt x="1905" y="1663065"/>
                        </a:lnTo>
                        <a:cubicBezTo>
                          <a:pt x="1905" y="1661160"/>
                          <a:pt x="952" y="1660207"/>
                          <a:pt x="0" y="165925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orma libre: forma 724">
                    <a:extLst>
                      <a:ext uri="{FF2B5EF4-FFF2-40B4-BE49-F238E27FC236}">
                        <a16:creationId xmlns:a16="http://schemas.microsoft.com/office/drawing/2014/main" id="{9232217F-0757-BB94-74C0-4423B7471567}"/>
                      </a:ext>
                    </a:extLst>
                  </p:cNvPr>
                  <p:cNvSpPr/>
                  <p:nvPr/>
                </p:nvSpPr>
                <p:spPr>
                  <a:xfrm>
                    <a:off x="9926107" y="4477624"/>
                    <a:ext cx="964882" cy="1666875"/>
                  </a:xfrm>
                  <a:custGeom>
                    <a:avLst/>
                    <a:gdLst>
                      <a:gd name="connsiteX0" fmla="*/ 0 w 964882"/>
                      <a:gd name="connsiteY0" fmla="*/ 1663065 h 1666875"/>
                      <a:gd name="connsiteX1" fmla="*/ 960120 w 964882"/>
                      <a:gd name="connsiteY1" fmla="*/ 0 h 1666875"/>
                      <a:gd name="connsiteX2" fmla="*/ 964883 w 964882"/>
                      <a:gd name="connsiteY2" fmla="*/ 0 h 1666875"/>
                      <a:gd name="connsiteX3" fmla="*/ 2858 w 964882"/>
                      <a:gd name="connsiteY3" fmla="*/ 1666875 h 1666875"/>
                      <a:gd name="connsiteX4" fmla="*/ 0 w 964882"/>
                      <a:gd name="connsiteY4" fmla="*/ 1663065 h 166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882" h="1666875">
                        <a:moveTo>
                          <a:pt x="0" y="1663065"/>
                        </a:moveTo>
                        <a:lnTo>
                          <a:pt x="960120" y="0"/>
                        </a:lnTo>
                        <a:cubicBezTo>
                          <a:pt x="962025" y="0"/>
                          <a:pt x="962978" y="0"/>
                          <a:pt x="964883" y="0"/>
                        </a:cubicBezTo>
                        <a:lnTo>
                          <a:pt x="2858" y="1666875"/>
                        </a:lnTo>
                        <a:cubicBezTo>
                          <a:pt x="1905" y="1664970"/>
                          <a:pt x="953" y="1664018"/>
                          <a:pt x="0" y="166306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orma libre: forma 725">
                    <a:extLst>
                      <a:ext uri="{FF2B5EF4-FFF2-40B4-BE49-F238E27FC236}">
                        <a16:creationId xmlns:a16="http://schemas.microsoft.com/office/drawing/2014/main" id="{07A947E9-7D07-8162-D972-554301A5EB6A}"/>
                      </a:ext>
                    </a:extLst>
                  </p:cNvPr>
                  <p:cNvSpPr/>
                  <p:nvPr/>
                </p:nvSpPr>
                <p:spPr>
                  <a:xfrm>
                    <a:off x="9928965" y="4477624"/>
                    <a:ext cx="965834" cy="1669732"/>
                  </a:xfrm>
                  <a:custGeom>
                    <a:avLst/>
                    <a:gdLst>
                      <a:gd name="connsiteX0" fmla="*/ 0 w 965834"/>
                      <a:gd name="connsiteY0" fmla="*/ 1666875 h 1669732"/>
                      <a:gd name="connsiteX1" fmla="*/ 962025 w 965834"/>
                      <a:gd name="connsiteY1" fmla="*/ 0 h 1669732"/>
                      <a:gd name="connsiteX2" fmla="*/ 965835 w 965834"/>
                      <a:gd name="connsiteY2" fmla="*/ 0 h 1669732"/>
                      <a:gd name="connsiteX3" fmla="*/ 1905 w 965834"/>
                      <a:gd name="connsiteY3" fmla="*/ 1669732 h 1669732"/>
                      <a:gd name="connsiteX4" fmla="*/ 0 w 965834"/>
                      <a:gd name="connsiteY4" fmla="*/ 1666875 h 1669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5834" h="1669732">
                        <a:moveTo>
                          <a:pt x="0" y="1666875"/>
                        </a:moveTo>
                        <a:lnTo>
                          <a:pt x="962025" y="0"/>
                        </a:lnTo>
                        <a:cubicBezTo>
                          <a:pt x="963930" y="0"/>
                          <a:pt x="964882" y="0"/>
                          <a:pt x="965835" y="0"/>
                        </a:cubicBezTo>
                        <a:lnTo>
                          <a:pt x="1905" y="1669732"/>
                        </a:lnTo>
                        <a:cubicBezTo>
                          <a:pt x="952" y="1668780"/>
                          <a:pt x="0" y="1667828"/>
                          <a:pt x="0" y="166687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orma libre: forma 726">
                    <a:extLst>
                      <a:ext uri="{FF2B5EF4-FFF2-40B4-BE49-F238E27FC236}">
                        <a16:creationId xmlns:a16="http://schemas.microsoft.com/office/drawing/2014/main" id="{9328E825-3DF5-E241-5B61-2210E03AF504}"/>
                      </a:ext>
                    </a:extLst>
                  </p:cNvPr>
                  <p:cNvSpPr/>
                  <p:nvPr/>
                </p:nvSpPr>
                <p:spPr>
                  <a:xfrm>
                    <a:off x="9930869" y="4477624"/>
                    <a:ext cx="968692" cy="1673542"/>
                  </a:xfrm>
                  <a:custGeom>
                    <a:avLst/>
                    <a:gdLst>
                      <a:gd name="connsiteX0" fmla="*/ 0 w 968692"/>
                      <a:gd name="connsiteY0" fmla="*/ 1669732 h 1673542"/>
                      <a:gd name="connsiteX1" fmla="*/ 963930 w 968692"/>
                      <a:gd name="connsiteY1" fmla="*/ 0 h 1673542"/>
                      <a:gd name="connsiteX2" fmla="*/ 968693 w 968692"/>
                      <a:gd name="connsiteY2" fmla="*/ 0 h 1673542"/>
                      <a:gd name="connsiteX3" fmla="*/ 1905 w 968692"/>
                      <a:gd name="connsiteY3" fmla="*/ 1673543 h 1673542"/>
                      <a:gd name="connsiteX4" fmla="*/ 0 w 968692"/>
                      <a:gd name="connsiteY4" fmla="*/ 1669732 h 1673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692" h="1673542">
                        <a:moveTo>
                          <a:pt x="0" y="1669732"/>
                        </a:moveTo>
                        <a:lnTo>
                          <a:pt x="963930" y="0"/>
                        </a:lnTo>
                        <a:cubicBezTo>
                          <a:pt x="965835" y="0"/>
                          <a:pt x="966788" y="0"/>
                          <a:pt x="968693" y="0"/>
                        </a:cubicBezTo>
                        <a:lnTo>
                          <a:pt x="1905" y="1673543"/>
                        </a:lnTo>
                        <a:cubicBezTo>
                          <a:pt x="953" y="1672590"/>
                          <a:pt x="953" y="1671638"/>
                          <a:pt x="0" y="1669732"/>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orma libre: forma 727">
                    <a:extLst>
                      <a:ext uri="{FF2B5EF4-FFF2-40B4-BE49-F238E27FC236}">
                        <a16:creationId xmlns:a16="http://schemas.microsoft.com/office/drawing/2014/main" id="{38689A78-2DE6-D5D3-FC76-0C190564DD93}"/>
                      </a:ext>
                    </a:extLst>
                  </p:cNvPr>
                  <p:cNvSpPr/>
                  <p:nvPr/>
                </p:nvSpPr>
                <p:spPr>
                  <a:xfrm>
                    <a:off x="9932775" y="4477624"/>
                    <a:ext cx="971550" cy="1677352"/>
                  </a:xfrm>
                  <a:custGeom>
                    <a:avLst/>
                    <a:gdLst>
                      <a:gd name="connsiteX0" fmla="*/ 0 w 971550"/>
                      <a:gd name="connsiteY0" fmla="*/ 1673543 h 1677352"/>
                      <a:gd name="connsiteX1" fmla="*/ 966788 w 971550"/>
                      <a:gd name="connsiteY1" fmla="*/ 0 h 1677352"/>
                      <a:gd name="connsiteX2" fmla="*/ 971550 w 971550"/>
                      <a:gd name="connsiteY2" fmla="*/ 0 h 1677352"/>
                      <a:gd name="connsiteX3" fmla="*/ 1905 w 971550"/>
                      <a:gd name="connsiteY3" fmla="*/ 1677353 h 1677352"/>
                      <a:gd name="connsiteX4" fmla="*/ 0 w 971550"/>
                      <a:gd name="connsiteY4" fmla="*/ 1673543 h 16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50" h="1677352">
                        <a:moveTo>
                          <a:pt x="0" y="1673543"/>
                        </a:moveTo>
                        <a:lnTo>
                          <a:pt x="966788" y="0"/>
                        </a:lnTo>
                        <a:cubicBezTo>
                          <a:pt x="968692" y="0"/>
                          <a:pt x="969645" y="0"/>
                          <a:pt x="971550" y="0"/>
                        </a:cubicBezTo>
                        <a:lnTo>
                          <a:pt x="1905" y="1677353"/>
                        </a:lnTo>
                        <a:cubicBezTo>
                          <a:pt x="1905" y="1676400"/>
                          <a:pt x="953" y="1675448"/>
                          <a:pt x="0" y="167354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orma libre: forma 728">
                    <a:extLst>
                      <a:ext uri="{FF2B5EF4-FFF2-40B4-BE49-F238E27FC236}">
                        <a16:creationId xmlns:a16="http://schemas.microsoft.com/office/drawing/2014/main" id="{937AC49E-5F65-79FE-629C-7BCE88676D00}"/>
                      </a:ext>
                    </a:extLst>
                  </p:cNvPr>
                  <p:cNvSpPr/>
                  <p:nvPr/>
                </p:nvSpPr>
                <p:spPr>
                  <a:xfrm>
                    <a:off x="9934679" y="4477624"/>
                    <a:ext cx="973455" cy="1682115"/>
                  </a:xfrm>
                  <a:custGeom>
                    <a:avLst/>
                    <a:gdLst>
                      <a:gd name="connsiteX0" fmla="*/ 0 w 973455"/>
                      <a:gd name="connsiteY0" fmla="*/ 1677353 h 1682115"/>
                      <a:gd name="connsiteX1" fmla="*/ 968693 w 973455"/>
                      <a:gd name="connsiteY1" fmla="*/ 0 h 1682115"/>
                      <a:gd name="connsiteX2" fmla="*/ 973455 w 973455"/>
                      <a:gd name="connsiteY2" fmla="*/ 0 h 1682115"/>
                      <a:gd name="connsiteX3" fmla="*/ 2858 w 973455"/>
                      <a:gd name="connsiteY3" fmla="*/ 1682115 h 1682115"/>
                      <a:gd name="connsiteX4" fmla="*/ 0 w 973455"/>
                      <a:gd name="connsiteY4" fmla="*/ 1677353 h 1682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455" h="1682115">
                        <a:moveTo>
                          <a:pt x="0" y="1677353"/>
                        </a:moveTo>
                        <a:lnTo>
                          <a:pt x="968693" y="0"/>
                        </a:lnTo>
                        <a:cubicBezTo>
                          <a:pt x="970598" y="0"/>
                          <a:pt x="971550" y="0"/>
                          <a:pt x="973455" y="0"/>
                        </a:cubicBezTo>
                        <a:lnTo>
                          <a:pt x="2858" y="1682115"/>
                        </a:lnTo>
                        <a:cubicBezTo>
                          <a:pt x="1905" y="1680210"/>
                          <a:pt x="953" y="1679257"/>
                          <a:pt x="0" y="167735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orma libre: forma 729">
                    <a:extLst>
                      <a:ext uri="{FF2B5EF4-FFF2-40B4-BE49-F238E27FC236}">
                        <a16:creationId xmlns:a16="http://schemas.microsoft.com/office/drawing/2014/main" id="{1F49A6FB-4FE4-4080-E411-A70C89C42BD9}"/>
                      </a:ext>
                    </a:extLst>
                  </p:cNvPr>
                  <p:cNvSpPr/>
                  <p:nvPr/>
                </p:nvSpPr>
                <p:spPr>
                  <a:xfrm>
                    <a:off x="9937537" y="4477624"/>
                    <a:ext cx="975359" cy="1685925"/>
                  </a:xfrm>
                  <a:custGeom>
                    <a:avLst/>
                    <a:gdLst>
                      <a:gd name="connsiteX0" fmla="*/ 0 w 975359"/>
                      <a:gd name="connsiteY0" fmla="*/ 1682115 h 1685925"/>
                      <a:gd name="connsiteX1" fmla="*/ 970597 w 975359"/>
                      <a:gd name="connsiteY1" fmla="*/ 0 h 1685925"/>
                      <a:gd name="connsiteX2" fmla="*/ 975360 w 975359"/>
                      <a:gd name="connsiteY2" fmla="*/ 0 h 1685925"/>
                      <a:gd name="connsiteX3" fmla="*/ 1905 w 975359"/>
                      <a:gd name="connsiteY3" fmla="*/ 1685925 h 1685925"/>
                      <a:gd name="connsiteX4" fmla="*/ 0 w 975359"/>
                      <a:gd name="connsiteY4" fmla="*/ 1682115 h 168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359" h="1685925">
                        <a:moveTo>
                          <a:pt x="0" y="1682115"/>
                        </a:moveTo>
                        <a:lnTo>
                          <a:pt x="970597" y="0"/>
                        </a:lnTo>
                        <a:cubicBezTo>
                          <a:pt x="972503" y="0"/>
                          <a:pt x="973455" y="0"/>
                          <a:pt x="975360" y="0"/>
                        </a:cubicBezTo>
                        <a:lnTo>
                          <a:pt x="1905" y="1685925"/>
                        </a:lnTo>
                        <a:cubicBezTo>
                          <a:pt x="1905" y="1684020"/>
                          <a:pt x="953" y="1683068"/>
                          <a:pt x="0" y="168211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orma libre: forma 730">
                    <a:extLst>
                      <a:ext uri="{FF2B5EF4-FFF2-40B4-BE49-F238E27FC236}">
                        <a16:creationId xmlns:a16="http://schemas.microsoft.com/office/drawing/2014/main" id="{C20D247F-A053-65EE-8D8C-D6D4A1951C51}"/>
                      </a:ext>
                    </a:extLst>
                  </p:cNvPr>
                  <p:cNvSpPr/>
                  <p:nvPr/>
                </p:nvSpPr>
                <p:spPr>
                  <a:xfrm>
                    <a:off x="9939442" y="4477624"/>
                    <a:ext cx="978217" cy="1689734"/>
                  </a:xfrm>
                  <a:custGeom>
                    <a:avLst/>
                    <a:gdLst>
                      <a:gd name="connsiteX0" fmla="*/ 0 w 978217"/>
                      <a:gd name="connsiteY0" fmla="*/ 1685925 h 1689734"/>
                      <a:gd name="connsiteX1" fmla="*/ 973455 w 978217"/>
                      <a:gd name="connsiteY1" fmla="*/ 0 h 1689734"/>
                      <a:gd name="connsiteX2" fmla="*/ 978218 w 978217"/>
                      <a:gd name="connsiteY2" fmla="*/ 0 h 1689734"/>
                      <a:gd name="connsiteX3" fmla="*/ 2858 w 978217"/>
                      <a:gd name="connsiteY3" fmla="*/ 1689735 h 1689734"/>
                      <a:gd name="connsiteX4" fmla="*/ 0 w 978217"/>
                      <a:gd name="connsiteY4" fmla="*/ 1685925 h 168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217" h="1689734">
                        <a:moveTo>
                          <a:pt x="0" y="1685925"/>
                        </a:moveTo>
                        <a:lnTo>
                          <a:pt x="973455" y="0"/>
                        </a:lnTo>
                        <a:cubicBezTo>
                          <a:pt x="975360" y="0"/>
                          <a:pt x="977265" y="0"/>
                          <a:pt x="978218" y="0"/>
                        </a:cubicBezTo>
                        <a:lnTo>
                          <a:pt x="2858" y="1689735"/>
                        </a:lnTo>
                        <a:cubicBezTo>
                          <a:pt x="1905" y="1688782"/>
                          <a:pt x="953" y="1686878"/>
                          <a:pt x="0" y="168592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orma libre: forma 731">
                    <a:extLst>
                      <a:ext uri="{FF2B5EF4-FFF2-40B4-BE49-F238E27FC236}">
                        <a16:creationId xmlns:a16="http://schemas.microsoft.com/office/drawing/2014/main" id="{38F25052-91E9-FC24-6A1A-ABCBCA13DB01}"/>
                      </a:ext>
                    </a:extLst>
                  </p:cNvPr>
                  <p:cNvSpPr/>
                  <p:nvPr/>
                </p:nvSpPr>
                <p:spPr>
                  <a:xfrm>
                    <a:off x="9942300" y="4477624"/>
                    <a:ext cx="980122" cy="1694497"/>
                  </a:xfrm>
                  <a:custGeom>
                    <a:avLst/>
                    <a:gdLst>
                      <a:gd name="connsiteX0" fmla="*/ 0 w 980122"/>
                      <a:gd name="connsiteY0" fmla="*/ 1689735 h 1694497"/>
                      <a:gd name="connsiteX1" fmla="*/ 975360 w 980122"/>
                      <a:gd name="connsiteY1" fmla="*/ 0 h 1694497"/>
                      <a:gd name="connsiteX2" fmla="*/ 980122 w 980122"/>
                      <a:gd name="connsiteY2" fmla="*/ 0 h 1694497"/>
                      <a:gd name="connsiteX3" fmla="*/ 2857 w 980122"/>
                      <a:gd name="connsiteY3" fmla="*/ 1694498 h 1694497"/>
                      <a:gd name="connsiteX4" fmla="*/ 0 w 980122"/>
                      <a:gd name="connsiteY4" fmla="*/ 1689735 h 1694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122" h="1694497">
                        <a:moveTo>
                          <a:pt x="0" y="1689735"/>
                        </a:moveTo>
                        <a:lnTo>
                          <a:pt x="975360" y="0"/>
                        </a:lnTo>
                        <a:cubicBezTo>
                          <a:pt x="977265" y="0"/>
                          <a:pt x="979170" y="0"/>
                          <a:pt x="980122" y="0"/>
                        </a:cubicBezTo>
                        <a:lnTo>
                          <a:pt x="2857" y="1694498"/>
                        </a:lnTo>
                        <a:cubicBezTo>
                          <a:pt x="1905" y="1693545"/>
                          <a:pt x="953" y="1691640"/>
                          <a:pt x="0" y="168973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orma libre: forma 732">
                    <a:extLst>
                      <a:ext uri="{FF2B5EF4-FFF2-40B4-BE49-F238E27FC236}">
                        <a16:creationId xmlns:a16="http://schemas.microsoft.com/office/drawing/2014/main" id="{B97E1CED-D9C5-8C6A-F82D-75D0B666DB62}"/>
                      </a:ext>
                    </a:extLst>
                  </p:cNvPr>
                  <p:cNvSpPr/>
                  <p:nvPr/>
                </p:nvSpPr>
                <p:spPr>
                  <a:xfrm>
                    <a:off x="9945157" y="4477624"/>
                    <a:ext cx="983932" cy="1699259"/>
                  </a:xfrm>
                  <a:custGeom>
                    <a:avLst/>
                    <a:gdLst>
                      <a:gd name="connsiteX0" fmla="*/ 0 w 983932"/>
                      <a:gd name="connsiteY0" fmla="*/ 1694498 h 1699259"/>
                      <a:gd name="connsiteX1" fmla="*/ 978218 w 983932"/>
                      <a:gd name="connsiteY1" fmla="*/ 0 h 1699259"/>
                      <a:gd name="connsiteX2" fmla="*/ 983933 w 983932"/>
                      <a:gd name="connsiteY2" fmla="*/ 0 h 1699259"/>
                      <a:gd name="connsiteX3" fmla="*/ 2858 w 983932"/>
                      <a:gd name="connsiteY3" fmla="*/ 1699260 h 1699259"/>
                      <a:gd name="connsiteX4" fmla="*/ 0 w 983932"/>
                      <a:gd name="connsiteY4" fmla="*/ 1694498 h 1699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932" h="1699259">
                        <a:moveTo>
                          <a:pt x="0" y="1694498"/>
                        </a:moveTo>
                        <a:lnTo>
                          <a:pt x="978218" y="0"/>
                        </a:lnTo>
                        <a:cubicBezTo>
                          <a:pt x="980122" y="0"/>
                          <a:pt x="982028" y="0"/>
                          <a:pt x="983933" y="0"/>
                        </a:cubicBezTo>
                        <a:lnTo>
                          <a:pt x="2858" y="1699260"/>
                        </a:lnTo>
                        <a:cubicBezTo>
                          <a:pt x="1905" y="1697355"/>
                          <a:pt x="953" y="1696403"/>
                          <a:pt x="0" y="169449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orma libre: forma 733">
                    <a:extLst>
                      <a:ext uri="{FF2B5EF4-FFF2-40B4-BE49-F238E27FC236}">
                        <a16:creationId xmlns:a16="http://schemas.microsoft.com/office/drawing/2014/main" id="{CE101A27-8FC1-6E2F-B266-57A457AA37DD}"/>
                      </a:ext>
                    </a:extLst>
                  </p:cNvPr>
                  <p:cNvSpPr/>
                  <p:nvPr/>
                </p:nvSpPr>
                <p:spPr>
                  <a:xfrm>
                    <a:off x="9948015" y="4477624"/>
                    <a:ext cx="986789" cy="1704022"/>
                  </a:xfrm>
                  <a:custGeom>
                    <a:avLst/>
                    <a:gdLst>
                      <a:gd name="connsiteX0" fmla="*/ 0 w 986789"/>
                      <a:gd name="connsiteY0" fmla="*/ 1699260 h 1704022"/>
                      <a:gd name="connsiteX1" fmla="*/ 981075 w 986789"/>
                      <a:gd name="connsiteY1" fmla="*/ 0 h 1704022"/>
                      <a:gd name="connsiteX2" fmla="*/ 986790 w 986789"/>
                      <a:gd name="connsiteY2" fmla="*/ 0 h 1704022"/>
                      <a:gd name="connsiteX3" fmla="*/ 2857 w 986789"/>
                      <a:gd name="connsiteY3" fmla="*/ 1704023 h 1704022"/>
                      <a:gd name="connsiteX4" fmla="*/ 0 w 986789"/>
                      <a:gd name="connsiteY4" fmla="*/ 1699260 h 1704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6789" h="1704022">
                        <a:moveTo>
                          <a:pt x="0" y="1699260"/>
                        </a:moveTo>
                        <a:lnTo>
                          <a:pt x="981075" y="0"/>
                        </a:lnTo>
                        <a:cubicBezTo>
                          <a:pt x="982980" y="0"/>
                          <a:pt x="984885" y="0"/>
                          <a:pt x="986790" y="0"/>
                        </a:cubicBezTo>
                        <a:lnTo>
                          <a:pt x="2857" y="1704023"/>
                        </a:lnTo>
                        <a:cubicBezTo>
                          <a:pt x="1905" y="1703070"/>
                          <a:pt x="952" y="1701165"/>
                          <a:pt x="0" y="169926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orma libre: forma 734">
                    <a:extLst>
                      <a:ext uri="{FF2B5EF4-FFF2-40B4-BE49-F238E27FC236}">
                        <a16:creationId xmlns:a16="http://schemas.microsoft.com/office/drawing/2014/main" id="{FB0478C1-736D-13E0-BD6B-2FFDA0BB37BF}"/>
                      </a:ext>
                    </a:extLst>
                  </p:cNvPr>
                  <p:cNvSpPr/>
                  <p:nvPr/>
                </p:nvSpPr>
                <p:spPr>
                  <a:xfrm>
                    <a:off x="9950872" y="4477624"/>
                    <a:ext cx="990600" cy="1709737"/>
                  </a:xfrm>
                  <a:custGeom>
                    <a:avLst/>
                    <a:gdLst>
                      <a:gd name="connsiteX0" fmla="*/ 0 w 990600"/>
                      <a:gd name="connsiteY0" fmla="*/ 1704023 h 1709737"/>
                      <a:gd name="connsiteX1" fmla="*/ 983932 w 990600"/>
                      <a:gd name="connsiteY1" fmla="*/ 0 h 1709737"/>
                      <a:gd name="connsiteX2" fmla="*/ 990600 w 990600"/>
                      <a:gd name="connsiteY2" fmla="*/ 0 h 1709737"/>
                      <a:gd name="connsiteX3" fmla="*/ 2857 w 990600"/>
                      <a:gd name="connsiteY3" fmla="*/ 1709738 h 1709737"/>
                      <a:gd name="connsiteX4" fmla="*/ 0 w 990600"/>
                      <a:gd name="connsiteY4" fmla="*/ 1704023 h 1709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0" h="1709737">
                        <a:moveTo>
                          <a:pt x="0" y="1704023"/>
                        </a:moveTo>
                        <a:lnTo>
                          <a:pt x="983932" y="0"/>
                        </a:lnTo>
                        <a:cubicBezTo>
                          <a:pt x="985838" y="0"/>
                          <a:pt x="987743" y="0"/>
                          <a:pt x="990600" y="0"/>
                        </a:cubicBezTo>
                        <a:lnTo>
                          <a:pt x="2857" y="1709738"/>
                        </a:lnTo>
                        <a:cubicBezTo>
                          <a:pt x="1905" y="1707832"/>
                          <a:pt x="953" y="1705928"/>
                          <a:pt x="0" y="170402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orma libre: forma 735">
                    <a:extLst>
                      <a:ext uri="{FF2B5EF4-FFF2-40B4-BE49-F238E27FC236}">
                        <a16:creationId xmlns:a16="http://schemas.microsoft.com/office/drawing/2014/main" id="{101AD0BE-1C10-45CB-274C-3A0965E6D93C}"/>
                      </a:ext>
                    </a:extLst>
                  </p:cNvPr>
                  <p:cNvSpPr/>
                  <p:nvPr/>
                </p:nvSpPr>
                <p:spPr>
                  <a:xfrm>
                    <a:off x="9953729" y="4477624"/>
                    <a:ext cx="993457" cy="1715452"/>
                  </a:xfrm>
                  <a:custGeom>
                    <a:avLst/>
                    <a:gdLst>
                      <a:gd name="connsiteX0" fmla="*/ 0 w 993457"/>
                      <a:gd name="connsiteY0" fmla="*/ 1709738 h 1715452"/>
                      <a:gd name="connsiteX1" fmla="*/ 986790 w 993457"/>
                      <a:gd name="connsiteY1" fmla="*/ 0 h 1715452"/>
                      <a:gd name="connsiteX2" fmla="*/ 993458 w 993457"/>
                      <a:gd name="connsiteY2" fmla="*/ 0 h 1715452"/>
                      <a:gd name="connsiteX3" fmla="*/ 2858 w 993457"/>
                      <a:gd name="connsiteY3" fmla="*/ 1715453 h 1715452"/>
                      <a:gd name="connsiteX4" fmla="*/ 0 w 993457"/>
                      <a:gd name="connsiteY4" fmla="*/ 1709738 h 1715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457" h="1715452">
                        <a:moveTo>
                          <a:pt x="0" y="1709738"/>
                        </a:moveTo>
                        <a:lnTo>
                          <a:pt x="986790" y="0"/>
                        </a:lnTo>
                        <a:cubicBezTo>
                          <a:pt x="988695" y="0"/>
                          <a:pt x="991553" y="0"/>
                          <a:pt x="993458" y="0"/>
                        </a:cubicBezTo>
                        <a:lnTo>
                          <a:pt x="2858" y="1715453"/>
                        </a:lnTo>
                        <a:cubicBezTo>
                          <a:pt x="1905" y="1713548"/>
                          <a:pt x="953" y="1711643"/>
                          <a:pt x="0" y="170973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orma libre: forma 736">
                    <a:extLst>
                      <a:ext uri="{FF2B5EF4-FFF2-40B4-BE49-F238E27FC236}">
                        <a16:creationId xmlns:a16="http://schemas.microsoft.com/office/drawing/2014/main" id="{7617EC6B-6F49-67FA-7A5A-E6A664D4A479}"/>
                      </a:ext>
                    </a:extLst>
                  </p:cNvPr>
                  <p:cNvSpPr/>
                  <p:nvPr/>
                </p:nvSpPr>
                <p:spPr>
                  <a:xfrm>
                    <a:off x="9956587" y="4477624"/>
                    <a:ext cx="997267" cy="1722119"/>
                  </a:xfrm>
                  <a:custGeom>
                    <a:avLst/>
                    <a:gdLst>
                      <a:gd name="connsiteX0" fmla="*/ 0 w 997267"/>
                      <a:gd name="connsiteY0" fmla="*/ 1715453 h 1722119"/>
                      <a:gd name="connsiteX1" fmla="*/ 990600 w 997267"/>
                      <a:gd name="connsiteY1" fmla="*/ 0 h 1722119"/>
                      <a:gd name="connsiteX2" fmla="*/ 997267 w 997267"/>
                      <a:gd name="connsiteY2" fmla="*/ 0 h 1722119"/>
                      <a:gd name="connsiteX3" fmla="*/ 3810 w 997267"/>
                      <a:gd name="connsiteY3" fmla="*/ 1722120 h 1722119"/>
                      <a:gd name="connsiteX4" fmla="*/ 0 w 997267"/>
                      <a:gd name="connsiteY4" fmla="*/ 1715453 h 1722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267" h="1722119">
                        <a:moveTo>
                          <a:pt x="0" y="1715453"/>
                        </a:moveTo>
                        <a:lnTo>
                          <a:pt x="990600" y="0"/>
                        </a:lnTo>
                        <a:cubicBezTo>
                          <a:pt x="993457" y="0"/>
                          <a:pt x="995363" y="0"/>
                          <a:pt x="997267" y="0"/>
                        </a:cubicBezTo>
                        <a:lnTo>
                          <a:pt x="3810" y="1722120"/>
                        </a:lnTo>
                        <a:cubicBezTo>
                          <a:pt x="2857" y="1720215"/>
                          <a:pt x="1905" y="1718310"/>
                          <a:pt x="0" y="171545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orma libre: forma 737">
                    <a:extLst>
                      <a:ext uri="{FF2B5EF4-FFF2-40B4-BE49-F238E27FC236}">
                        <a16:creationId xmlns:a16="http://schemas.microsoft.com/office/drawing/2014/main" id="{3097FF5C-C6D1-5DCE-4090-8F90DF299606}"/>
                      </a:ext>
                    </a:extLst>
                  </p:cNvPr>
                  <p:cNvSpPr/>
                  <p:nvPr/>
                </p:nvSpPr>
                <p:spPr>
                  <a:xfrm>
                    <a:off x="9960397" y="4477624"/>
                    <a:ext cx="1002030" cy="1727834"/>
                  </a:xfrm>
                  <a:custGeom>
                    <a:avLst/>
                    <a:gdLst>
                      <a:gd name="connsiteX0" fmla="*/ 0 w 1002030"/>
                      <a:gd name="connsiteY0" fmla="*/ 1722120 h 1727834"/>
                      <a:gd name="connsiteX1" fmla="*/ 994410 w 1002030"/>
                      <a:gd name="connsiteY1" fmla="*/ 0 h 1727834"/>
                      <a:gd name="connsiteX2" fmla="*/ 1002030 w 1002030"/>
                      <a:gd name="connsiteY2" fmla="*/ 0 h 1727834"/>
                      <a:gd name="connsiteX3" fmla="*/ 3810 w 1002030"/>
                      <a:gd name="connsiteY3" fmla="*/ 1727835 h 1727834"/>
                      <a:gd name="connsiteX4" fmla="*/ 0 w 1002030"/>
                      <a:gd name="connsiteY4" fmla="*/ 1722120 h 1727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030" h="1727834">
                        <a:moveTo>
                          <a:pt x="0" y="1722120"/>
                        </a:moveTo>
                        <a:lnTo>
                          <a:pt x="994410" y="0"/>
                        </a:lnTo>
                        <a:cubicBezTo>
                          <a:pt x="997268" y="0"/>
                          <a:pt x="1000125" y="0"/>
                          <a:pt x="1002030" y="0"/>
                        </a:cubicBezTo>
                        <a:lnTo>
                          <a:pt x="3810" y="1727835"/>
                        </a:lnTo>
                        <a:cubicBezTo>
                          <a:pt x="2857" y="1726882"/>
                          <a:pt x="1905" y="1724025"/>
                          <a:pt x="0" y="172212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orma libre: forma 738">
                    <a:extLst>
                      <a:ext uri="{FF2B5EF4-FFF2-40B4-BE49-F238E27FC236}">
                        <a16:creationId xmlns:a16="http://schemas.microsoft.com/office/drawing/2014/main" id="{5D3E3840-A3FD-2CE5-61B2-43A48AABD1B3}"/>
                      </a:ext>
                    </a:extLst>
                  </p:cNvPr>
                  <p:cNvSpPr/>
                  <p:nvPr/>
                </p:nvSpPr>
                <p:spPr>
                  <a:xfrm>
                    <a:off x="9964207" y="4477624"/>
                    <a:ext cx="1004887" cy="1733550"/>
                  </a:xfrm>
                  <a:custGeom>
                    <a:avLst/>
                    <a:gdLst>
                      <a:gd name="connsiteX0" fmla="*/ 0 w 1004887"/>
                      <a:gd name="connsiteY0" fmla="*/ 1727835 h 1733550"/>
                      <a:gd name="connsiteX1" fmla="*/ 998220 w 1004887"/>
                      <a:gd name="connsiteY1" fmla="*/ 0 h 1733550"/>
                      <a:gd name="connsiteX2" fmla="*/ 1004888 w 1004887"/>
                      <a:gd name="connsiteY2" fmla="*/ 0 h 1733550"/>
                      <a:gd name="connsiteX3" fmla="*/ 2858 w 1004887"/>
                      <a:gd name="connsiteY3" fmla="*/ 1733550 h 1733550"/>
                      <a:gd name="connsiteX4" fmla="*/ 0 w 1004887"/>
                      <a:gd name="connsiteY4" fmla="*/ 1727835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887" h="1733550">
                        <a:moveTo>
                          <a:pt x="0" y="1727835"/>
                        </a:moveTo>
                        <a:lnTo>
                          <a:pt x="998220" y="0"/>
                        </a:lnTo>
                        <a:cubicBezTo>
                          <a:pt x="1002030" y="0"/>
                          <a:pt x="1004888" y="0"/>
                          <a:pt x="1004888" y="0"/>
                        </a:cubicBezTo>
                        <a:lnTo>
                          <a:pt x="2858" y="1733550"/>
                        </a:lnTo>
                        <a:cubicBezTo>
                          <a:pt x="2858" y="1733550"/>
                          <a:pt x="1905" y="1731645"/>
                          <a:pt x="0" y="172783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57" name="Gráfico 436">
                <a:extLst>
                  <a:ext uri="{FF2B5EF4-FFF2-40B4-BE49-F238E27FC236}">
                    <a16:creationId xmlns:a16="http://schemas.microsoft.com/office/drawing/2014/main" id="{BB3F5367-1849-3A9D-589D-A8F19FA9CC9F}"/>
                  </a:ext>
                </a:extLst>
              </p:cNvPr>
              <p:cNvGrpSpPr/>
              <p:nvPr/>
            </p:nvGrpSpPr>
            <p:grpSpPr>
              <a:xfrm>
                <a:off x="6964785" y="4477624"/>
                <a:ext cx="1066800" cy="1733550"/>
                <a:chOff x="6964785" y="4477624"/>
                <a:chExt cx="1066800" cy="1733550"/>
              </a:xfrm>
              <a:grpFill/>
            </p:grpSpPr>
            <p:sp>
              <p:nvSpPr>
                <p:cNvPr id="139" name="Forma libre: forma 689">
                  <a:extLst>
                    <a:ext uri="{FF2B5EF4-FFF2-40B4-BE49-F238E27FC236}">
                      <a16:creationId xmlns:a16="http://schemas.microsoft.com/office/drawing/2014/main" id="{1C6D4FF3-2502-AE7A-2CAA-07885BD1AF91}"/>
                    </a:ext>
                  </a:extLst>
                </p:cNvPr>
                <p:cNvSpPr/>
                <p:nvPr/>
              </p:nvSpPr>
              <p:spPr>
                <a:xfrm>
                  <a:off x="6964785" y="4477624"/>
                  <a:ext cx="1066800" cy="1733550"/>
                </a:xfrm>
                <a:custGeom>
                  <a:avLst/>
                  <a:gdLst>
                    <a:gd name="connsiteX0" fmla="*/ 1066800 w 1066800"/>
                    <a:gd name="connsiteY0" fmla="*/ 1619250 h 1733550"/>
                    <a:gd name="connsiteX1" fmla="*/ 1001078 w 1066800"/>
                    <a:gd name="connsiteY1" fmla="*/ 1733550 h 1733550"/>
                    <a:gd name="connsiteX2" fmla="*/ 0 w 1066800"/>
                    <a:gd name="connsiteY2" fmla="*/ 0 h 1733550"/>
                    <a:gd name="connsiteX3" fmla="*/ 132398 w 1066800"/>
                    <a:gd name="connsiteY3" fmla="*/ 0 h 1733550"/>
                    <a:gd name="connsiteX4" fmla="*/ 1066800 w 1066800"/>
                    <a:gd name="connsiteY4" fmla="*/ 161925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00" h="1733550">
                      <a:moveTo>
                        <a:pt x="1066800" y="1619250"/>
                      </a:moveTo>
                      <a:cubicBezTo>
                        <a:pt x="1030605" y="1682115"/>
                        <a:pt x="1001078" y="1733550"/>
                        <a:pt x="1001078" y="1733550"/>
                      </a:cubicBezTo>
                      <a:lnTo>
                        <a:pt x="0" y="0"/>
                      </a:lnTo>
                      <a:cubicBezTo>
                        <a:pt x="0" y="0"/>
                        <a:pt x="59055" y="0"/>
                        <a:pt x="132398" y="0"/>
                      </a:cubicBezTo>
                      <a:cubicBezTo>
                        <a:pt x="132398" y="0"/>
                        <a:pt x="1066800" y="1619250"/>
                        <a:pt x="1066800" y="161925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0" name="Gráfico 436">
                  <a:extLst>
                    <a:ext uri="{FF2B5EF4-FFF2-40B4-BE49-F238E27FC236}">
                      <a16:creationId xmlns:a16="http://schemas.microsoft.com/office/drawing/2014/main" id="{39DA97A5-784F-2F9D-8A87-A14C7E3EE558}"/>
                    </a:ext>
                  </a:extLst>
                </p:cNvPr>
                <p:cNvGrpSpPr/>
                <p:nvPr/>
              </p:nvGrpSpPr>
              <p:grpSpPr>
                <a:xfrm>
                  <a:off x="6964785" y="4477624"/>
                  <a:ext cx="1066800" cy="1733550"/>
                  <a:chOff x="6964785" y="4477624"/>
                  <a:chExt cx="1066800" cy="1733550"/>
                </a:xfrm>
                <a:grpFill/>
              </p:grpSpPr>
              <p:sp>
                <p:nvSpPr>
                  <p:cNvPr id="141" name="Forma libre: forma 691">
                    <a:extLst>
                      <a:ext uri="{FF2B5EF4-FFF2-40B4-BE49-F238E27FC236}">
                        <a16:creationId xmlns:a16="http://schemas.microsoft.com/office/drawing/2014/main" id="{86AFC763-E987-1459-8784-C51D84091C09}"/>
                      </a:ext>
                    </a:extLst>
                  </p:cNvPr>
                  <p:cNvSpPr/>
                  <p:nvPr/>
                </p:nvSpPr>
                <p:spPr>
                  <a:xfrm>
                    <a:off x="7096468" y="4477624"/>
                    <a:ext cx="935116" cy="1620202"/>
                  </a:xfrm>
                  <a:custGeom>
                    <a:avLst/>
                    <a:gdLst>
                      <a:gd name="connsiteX0" fmla="*/ 714 w 935116"/>
                      <a:gd name="connsiteY0" fmla="*/ 0 h 1620202"/>
                      <a:gd name="connsiteX1" fmla="*/ 935117 w 935116"/>
                      <a:gd name="connsiteY1" fmla="*/ 1619250 h 1620202"/>
                      <a:gd name="connsiteX2" fmla="*/ 935117 w 935116"/>
                      <a:gd name="connsiteY2" fmla="*/ 1620203 h 1620202"/>
                      <a:gd name="connsiteX3" fmla="*/ 714 w 935116"/>
                      <a:gd name="connsiteY3" fmla="*/ 0 h 1620202"/>
                      <a:gd name="connsiteX4" fmla="*/ 714 w 935116"/>
                      <a:gd name="connsiteY4" fmla="*/ 0 h 1620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116" h="1620202">
                        <a:moveTo>
                          <a:pt x="714" y="0"/>
                        </a:moveTo>
                        <a:lnTo>
                          <a:pt x="935117" y="1619250"/>
                        </a:lnTo>
                        <a:cubicBezTo>
                          <a:pt x="935117" y="1619250"/>
                          <a:pt x="935117" y="1620203"/>
                          <a:pt x="935117" y="1620203"/>
                        </a:cubicBezTo>
                        <a:lnTo>
                          <a:pt x="714" y="0"/>
                        </a:lnTo>
                        <a:cubicBezTo>
                          <a:pt x="-238" y="0"/>
                          <a:pt x="-238" y="0"/>
                          <a:pt x="714"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orma libre: forma 692">
                    <a:extLst>
                      <a:ext uri="{FF2B5EF4-FFF2-40B4-BE49-F238E27FC236}">
                        <a16:creationId xmlns:a16="http://schemas.microsoft.com/office/drawing/2014/main" id="{094BB1DA-E27F-8251-2823-DD85CAB4B8E2}"/>
                      </a:ext>
                    </a:extLst>
                  </p:cNvPr>
                  <p:cNvSpPr/>
                  <p:nvPr/>
                </p:nvSpPr>
                <p:spPr>
                  <a:xfrm>
                    <a:off x="7091467" y="4477624"/>
                    <a:ext cx="940117" cy="1624012"/>
                  </a:xfrm>
                  <a:custGeom>
                    <a:avLst/>
                    <a:gdLst>
                      <a:gd name="connsiteX0" fmla="*/ 4763 w 940117"/>
                      <a:gd name="connsiteY0" fmla="*/ 0 h 1624012"/>
                      <a:gd name="connsiteX1" fmla="*/ 940118 w 940117"/>
                      <a:gd name="connsiteY1" fmla="*/ 1620203 h 1624012"/>
                      <a:gd name="connsiteX2" fmla="*/ 938213 w 940117"/>
                      <a:gd name="connsiteY2" fmla="*/ 1624013 h 1624012"/>
                      <a:gd name="connsiteX3" fmla="*/ 0 w 940117"/>
                      <a:gd name="connsiteY3" fmla="*/ 0 h 1624012"/>
                      <a:gd name="connsiteX4" fmla="*/ 4763 w 940117"/>
                      <a:gd name="connsiteY4" fmla="*/ 0 h 162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0117" h="1624012">
                        <a:moveTo>
                          <a:pt x="4763" y="0"/>
                        </a:moveTo>
                        <a:lnTo>
                          <a:pt x="940118" y="1620203"/>
                        </a:lnTo>
                        <a:cubicBezTo>
                          <a:pt x="939165" y="1621155"/>
                          <a:pt x="939165" y="1623060"/>
                          <a:pt x="938213" y="1624013"/>
                        </a:cubicBezTo>
                        <a:lnTo>
                          <a:pt x="0" y="0"/>
                        </a:lnTo>
                        <a:cubicBezTo>
                          <a:pt x="1905" y="0"/>
                          <a:pt x="2858" y="0"/>
                          <a:pt x="476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orma libre: forma 693">
                    <a:extLst>
                      <a:ext uri="{FF2B5EF4-FFF2-40B4-BE49-F238E27FC236}">
                        <a16:creationId xmlns:a16="http://schemas.microsoft.com/office/drawing/2014/main" id="{9C4B9F76-D699-69A5-5DC8-8E58CCAC015B}"/>
                      </a:ext>
                    </a:extLst>
                  </p:cNvPr>
                  <p:cNvSpPr/>
                  <p:nvPr/>
                </p:nvSpPr>
                <p:spPr>
                  <a:xfrm>
                    <a:off x="7087657" y="4477624"/>
                    <a:ext cx="941069" cy="1627822"/>
                  </a:xfrm>
                  <a:custGeom>
                    <a:avLst/>
                    <a:gdLst>
                      <a:gd name="connsiteX0" fmla="*/ 3810 w 941069"/>
                      <a:gd name="connsiteY0" fmla="*/ 0 h 1627822"/>
                      <a:gd name="connsiteX1" fmla="*/ 941070 w 941069"/>
                      <a:gd name="connsiteY1" fmla="*/ 1624013 h 1627822"/>
                      <a:gd name="connsiteX2" fmla="*/ 939165 w 941069"/>
                      <a:gd name="connsiteY2" fmla="*/ 1627823 h 1627822"/>
                      <a:gd name="connsiteX3" fmla="*/ 0 w 941069"/>
                      <a:gd name="connsiteY3" fmla="*/ 0 h 1627822"/>
                      <a:gd name="connsiteX4" fmla="*/ 3810 w 941069"/>
                      <a:gd name="connsiteY4" fmla="*/ 0 h 1627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069" h="1627822">
                        <a:moveTo>
                          <a:pt x="3810" y="0"/>
                        </a:moveTo>
                        <a:lnTo>
                          <a:pt x="941070" y="1624013"/>
                        </a:lnTo>
                        <a:cubicBezTo>
                          <a:pt x="940118" y="1624965"/>
                          <a:pt x="940118" y="1626870"/>
                          <a:pt x="939165" y="1627823"/>
                        </a:cubicBezTo>
                        <a:lnTo>
                          <a:pt x="0" y="0"/>
                        </a:lnTo>
                        <a:cubicBezTo>
                          <a:pt x="953" y="0"/>
                          <a:pt x="2858"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orma libre: forma 694">
                    <a:extLst>
                      <a:ext uri="{FF2B5EF4-FFF2-40B4-BE49-F238E27FC236}">
                        <a16:creationId xmlns:a16="http://schemas.microsoft.com/office/drawing/2014/main" id="{D029D1B4-F9CB-E866-9201-AF332DE5F0FC}"/>
                      </a:ext>
                    </a:extLst>
                  </p:cNvPr>
                  <p:cNvSpPr/>
                  <p:nvPr/>
                </p:nvSpPr>
                <p:spPr>
                  <a:xfrm>
                    <a:off x="7083847" y="4477624"/>
                    <a:ext cx="942975" cy="1630680"/>
                  </a:xfrm>
                  <a:custGeom>
                    <a:avLst/>
                    <a:gdLst>
                      <a:gd name="connsiteX0" fmla="*/ 3810 w 942975"/>
                      <a:gd name="connsiteY0" fmla="*/ 0 h 1630680"/>
                      <a:gd name="connsiteX1" fmla="*/ 942975 w 942975"/>
                      <a:gd name="connsiteY1" fmla="*/ 1627823 h 1630680"/>
                      <a:gd name="connsiteX2" fmla="*/ 941070 w 942975"/>
                      <a:gd name="connsiteY2" fmla="*/ 1630680 h 1630680"/>
                      <a:gd name="connsiteX3" fmla="*/ 0 w 942975"/>
                      <a:gd name="connsiteY3" fmla="*/ 0 h 1630680"/>
                      <a:gd name="connsiteX4" fmla="*/ 3810 w 942975"/>
                      <a:gd name="connsiteY4" fmla="*/ 0 h 1630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975" h="1630680">
                        <a:moveTo>
                          <a:pt x="3810" y="0"/>
                        </a:moveTo>
                        <a:lnTo>
                          <a:pt x="942975" y="1627823"/>
                        </a:lnTo>
                        <a:cubicBezTo>
                          <a:pt x="942023" y="1628775"/>
                          <a:pt x="942023" y="1629728"/>
                          <a:pt x="941070" y="1630680"/>
                        </a:cubicBezTo>
                        <a:lnTo>
                          <a:pt x="0" y="0"/>
                        </a:lnTo>
                        <a:cubicBezTo>
                          <a:pt x="953" y="0"/>
                          <a:pt x="1905"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orma libre: forma 695">
                    <a:extLst>
                      <a:ext uri="{FF2B5EF4-FFF2-40B4-BE49-F238E27FC236}">
                        <a16:creationId xmlns:a16="http://schemas.microsoft.com/office/drawing/2014/main" id="{3C748BF3-00C3-5394-7CDD-18BD580E3723}"/>
                      </a:ext>
                    </a:extLst>
                  </p:cNvPr>
                  <p:cNvSpPr/>
                  <p:nvPr/>
                </p:nvSpPr>
                <p:spPr>
                  <a:xfrm>
                    <a:off x="7080037" y="4477624"/>
                    <a:ext cx="944880" cy="1633537"/>
                  </a:xfrm>
                  <a:custGeom>
                    <a:avLst/>
                    <a:gdLst>
                      <a:gd name="connsiteX0" fmla="*/ 3810 w 944880"/>
                      <a:gd name="connsiteY0" fmla="*/ 0 h 1633537"/>
                      <a:gd name="connsiteX1" fmla="*/ 944880 w 944880"/>
                      <a:gd name="connsiteY1" fmla="*/ 1630680 h 1633537"/>
                      <a:gd name="connsiteX2" fmla="*/ 942975 w 944880"/>
                      <a:gd name="connsiteY2" fmla="*/ 1633538 h 1633537"/>
                      <a:gd name="connsiteX3" fmla="*/ 0 w 944880"/>
                      <a:gd name="connsiteY3" fmla="*/ 0 h 1633537"/>
                      <a:gd name="connsiteX4" fmla="*/ 3810 w 944880"/>
                      <a:gd name="connsiteY4" fmla="*/ 0 h 1633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880" h="1633537">
                        <a:moveTo>
                          <a:pt x="3810" y="0"/>
                        </a:moveTo>
                        <a:lnTo>
                          <a:pt x="944880" y="1630680"/>
                        </a:lnTo>
                        <a:cubicBezTo>
                          <a:pt x="943927" y="1631632"/>
                          <a:pt x="943927" y="1632585"/>
                          <a:pt x="942975" y="1633538"/>
                        </a:cubicBezTo>
                        <a:lnTo>
                          <a:pt x="0" y="0"/>
                        </a:lnTo>
                        <a:cubicBezTo>
                          <a:pt x="952" y="0"/>
                          <a:pt x="2857"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orma libre: forma 696">
                    <a:extLst>
                      <a:ext uri="{FF2B5EF4-FFF2-40B4-BE49-F238E27FC236}">
                        <a16:creationId xmlns:a16="http://schemas.microsoft.com/office/drawing/2014/main" id="{5EC9441A-78CE-F723-BDE1-B6D6A88F4FEF}"/>
                      </a:ext>
                    </a:extLst>
                  </p:cNvPr>
                  <p:cNvSpPr/>
                  <p:nvPr/>
                </p:nvSpPr>
                <p:spPr>
                  <a:xfrm>
                    <a:off x="7077180" y="4477624"/>
                    <a:ext cx="945832" cy="1636394"/>
                  </a:xfrm>
                  <a:custGeom>
                    <a:avLst/>
                    <a:gdLst>
                      <a:gd name="connsiteX0" fmla="*/ 2858 w 945832"/>
                      <a:gd name="connsiteY0" fmla="*/ 0 h 1636394"/>
                      <a:gd name="connsiteX1" fmla="*/ 945833 w 945832"/>
                      <a:gd name="connsiteY1" fmla="*/ 1633538 h 1636394"/>
                      <a:gd name="connsiteX2" fmla="*/ 943928 w 945832"/>
                      <a:gd name="connsiteY2" fmla="*/ 1636395 h 1636394"/>
                      <a:gd name="connsiteX3" fmla="*/ 0 w 945832"/>
                      <a:gd name="connsiteY3" fmla="*/ 0 h 1636394"/>
                      <a:gd name="connsiteX4" fmla="*/ 2858 w 945832"/>
                      <a:gd name="connsiteY4" fmla="*/ 0 h 1636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832" h="1636394">
                        <a:moveTo>
                          <a:pt x="2858" y="0"/>
                        </a:moveTo>
                        <a:lnTo>
                          <a:pt x="945833" y="1633538"/>
                        </a:lnTo>
                        <a:cubicBezTo>
                          <a:pt x="944880" y="1634490"/>
                          <a:pt x="944880" y="1635443"/>
                          <a:pt x="943928" y="1636395"/>
                        </a:cubicBezTo>
                        <a:lnTo>
                          <a:pt x="0" y="0"/>
                        </a:lnTo>
                        <a:cubicBezTo>
                          <a:pt x="952" y="0"/>
                          <a:pt x="1905" y="0"/>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orma libre: forma 697">
                    <a:extLst>
                      <a:ext uri="{FF2B5EF4-FFF2-40B4-BE49-F238E27FC236}">
                        <a16:creationId xmlns:a16="http://schemas.microsoft.com/office/drawing/2014/main" id="{D466CC90-7FFB-95E1-F6C4-3EF28336FD25}"/>
                      </a:ext>
                    </a:extLst>
                  </p:cNvPr>
                  <p:cNvSpPr/>
                  <p:nvPr/>
                </p:nvSpPr>
                <p:spPr>
                  <a:xfrm>
                    <a:off x="7073369" y="4477624"/>
                    <a:ext cx="948690" cy="1639252"/>
                  </a:xfrm>
                  <a:custGeom>
                    <a:avLst/>
                    <a:gdLst>
                      <a:gd name="connsiteX0" fmla="*/ 3810 w 948690"/>
                      <a:gd name="connsiteY0" fmla="*/ 0 h 1639252"/>
                      <a:gd name="connsiteX1" fmla="*/ 948690 w 948690"/>
                      <a:gd name="connsiteY1" fmla="*/ 1636395 h 1639252"/>
                      <a:gd name="connsiteX2" fmla="*/ 946785 w 948690"/>
                      <a:gd name="connsiteY2" fmla="*/ 1639253 h 1639252"/>
                      <a:gd name="connsiteX3" fmla="*/ 0 w 948690"/>
                      <a:gd name="connsiteY3" fmla="*/ 0 h 1639252"/>
                      <a:gd name="connsiteX4" fmla="*/ 3810 w 948690"/>
                      <a:gd name="connsiteY4" fmla="*/ 0 h 1639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8690" h="1639252">
                        <a:moveTo>
                          <a:pt x="3810" y="0"/>
                        </a:moveTo>
                        <a:lnTo>
                          <a:pt x="948690" y="1636395"/>
                        </a:lnTo>
                        <a:cubicBezTo>
                          <a:pt x="947738" y="1637348"/>
                          <a:pt x="947738" y="1638300"/>
                          <a:pt x="946785" y="1639253"/>
                        </a:cubicBezTo>
                        <a:lnTo>
                          <a:pt x="0" y="0"/>
                        </a:lnTo>
                        <a:cubicBezTo>
                          <a:pt x="953" y="0"/>
                          <a:pt x="1905"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orma libre: forma 698">
                    <a:extLst>
                      <a:ext uri="{FF2B5EF4-FFF2-40B4-BE49-F238E27FC236}">
                        <a16:creationId xmlns:a16="http://schemas.microsoft.com/office/drawing/2014/main" id="{C381A02B-6768-FBC7-9D3D-8956536FCD75}"/>
                      </a:ext>
                    </a:extLst>
                  </p:cNvPr>
                  <p:cNvSpPr/>
                  <p:nvPr/>
                </p:nvSpPr>
                <p:spPr>
                  <a:xfrm>
                    <a:off x="7070512" y="4477624"/>
                    <a:ext cx="949642" cy="1642109"/>
                  </a:xfrm>
                  <a:custGeom>
                    <a:avLst/>
                    <a:gdLst>
                      <a:gd name="connsiteX0" fmla="*/ 2857 w 949642"/>
                      <a:gd name="connsiteY0" fmla="*/ 0 h 1642109"/>
                      <a:gd name="connsiteX1" fmla="*/ 949643 w 949642"/>
                      <a:gd name="connsiteY1" fmla="*/ 1639253 h 1642109"/>
                      <a:gd name="connsiteX2" fmla="*/ 947738 w 949642"/>
                      <a:gd name="connsiteY2" fmla="*/ 1642110 h 1642109"/>
                      <a:gd name="connsiteX3" fmla="*/ 0 w 949642"/>
                      <a:gd name="connsiteY3" fmla="*/ 0 h 1642109"/>
                      <a:gd name="connsiteX4" fmla="*/ 2857 w 949642"/>
                      <a:gd name="connsiteY4" fmla="*/ 0 h 1642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642" h="1642109">
                        <a:moveTo>
                          <a:pt x="2857" y="0"/>
                        </a:moveTo>
                        <a:lnTo>
                          <a:pt x="949643" y="1639253"/>
                        </a:lnTo>
                        <a:cubicBezTo>
                          <a:pt x="948690" y="1640205"/>
                          <a:pt x="948690" y="1641157"/>
                          <a:pt x="947738" y="1642110"/>
                        </a:cubicBezTo>
                        <a:lnTo>
                          <a:pt x="0" y="0"/>
                        </a:lnTo>
                        <a:cubicBezTo>
                          <a:pt x="952" y="0"/>
                          <a:pt x="1905" y="0"/>
                          <a:pt x="2857"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orma libre: forma 699">
                    <a:extLst>
                      <a:ext uri="{FF2B5EF4-FFF2-40B4-BE49-F238E27FC236}">
                        <a16:creationId xmlns:a16="http://schemas.microsoft.com/office/drawing/2014/main" id="{DBE16031-3BAF-25D9-54F1-97CDFF5531C9}"/>
                      </a:ext>
                    </a:extLst>
                  </p:cNvPr>
                  <p:cNvSpPr/>
                  <p:nvPr/>
                </p:nvSpPr>
                <p:spPr>
                  <a:xfrm>
                    <a:off x="7066702" y="4477624"/>
                    <a:ext cx="951547" cy="1644967"/>
                  </a:xfrm>
                  <a:custGeom>
                    <a:avLst/>
                    <a:gdLst>
                      <a:gd name="connsiteX0" fmla="*/ 3810 w 951547"/>
                      <a:gd name="connsiteY0" fmla="*/ 0 h 1644967"/>
                      <a:gd name="connsiteX1" fmla="*/ 951548 w 951547"/>
                      <a:gd name="connsiteY1" fmla="*/ 1642110 h 1644967"/>
                      <a:gd name="connsiteX2" fmla="*/ 949643 w 951547"/>
                      <a:gd name="connsiteY2" fmla="*/ 1644968 h 1644967"/>
                      <a:gd name="connsiteX3" fmla="*/ 0 w 951547"/>
                      <a:gd name="connsiteY3" fmla="*/ 0 h 1644967"/>
                      <a:gd name="connsiteX4" fmla="*/ 3810 w 951547"/>
                      <a:gd name="connsiteY4" fmla="*/ 0 h 1644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547" h="1644967">
                        <a:moveTo>
                          <a:pt x="3810" y="0"/>
                        </a:moveTo>
                        <a:lnTo>
                          <a:pt x="951548" y="1642110"/>
                        </a:lnTo>
                        <a:cubicBezTo>
                          <a:pt x="950595" y="1643063"/>
                          <a:pt x="950595" y="1644015"/>
                          <a:pt x="949643" y="1644968"/>
                        </a:cubicBezTo>
                        <a:lnTo>
                          <a:pt x="0" y="0"/>
                        </a:lnTo>
                        <a:cubicBezTo>
                          <a:pt x="1905" y="0"/>
                          <a:pt x="2858"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orma libre: forma 700">
                    <a:extLst>
                      <a:ext uri="{FF2B5EF4-FFF2-40B4-BE49-F238E27FC236}">
                        <a16:creationId xmlns:a16="http://schemas.microsoft.com/office/drawing/2014/main" id="{D45DA3A1-8C52-F83C-6D82-9E7D5A2EAA1D}"/>
                      </a:ext>
                    </a:extLst>
                  </p:cNvPr>
                  <p:cNvSpPr/>
                  <p:nvPr/>
                </p:nvSpPr>
                <p:spPr>
                  <a:xfrm>
                    <a:off x="7063844" y="4477624"/>
                    <a:ext cx="952500" cy="1647825"/>
                  </a:xfrm>
                  <a:custGeom>
                    <a:avLst/>
                    <a:gdLst>
                      <a:gd name="connsiteX0" fmla="*/ 2858 w 952500"/>
                      <a:gd name="connsiteY0" fmla="*/ 0 h 1647825"/>
                      <a:gd name="connsiteX1" fmla="*/ 952500 w 952500"/>
                      <a:gd name="connsiteY1" fmla="*/ 1644968 h 1647825"/>
                      <a:gd name="connsiteX2" fmla="*/ 950595 w 952500"/>
                      <a:gd name="connsiteY2" fmla="*/ 1647825 h 1647825"/>
                      <a:gd name="connsiteX3" fmla="*/ 0 w 952500"/>
                      <a:gd name="connsiteY3" fmla="*/ 0 h 1647825"/>
                      <a:gd name="connsiteX4" fmla="*/ 2858 w 952500"/>
                      <a:gd name="connsiteY4" fmla="*/ 0 h 1647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0" h="1647825">
                        <a:moveTo>
                          <a:pt x="2858" y="0"/>
                        </a:moveTo>
                        <a:lnTo>
                          <a:pt x="952500" y="1644968"/>
                        </a:lnTo>
                        <a:cubicBezTo>
                          <a:pt x="951548" y="1645920"/>
                          <a:pt x="951548" y="1646873"/>
                          <a:pt x="950595" y="1647825"/>
                        </a:cubicBezTo>
                        <a:lnTo>
                          <a:pt x="0" y="0"/>
                        </a:lnTo>
                        <a:cubicBezTo>
                          <a:pt x="953" y="0"/>
                          <a:pt x="1905" y="0"/>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orma libre: forma 701">
                    <a:extLst>
                      <a:ext uri="{FF2B5EF4-FFF2-40B4-BE49-F238E27FC236}">
                        <a16:creationId xmlns:a16="http://schemas.microsoft.com/office/drawing/2014/main" id="{094036B1-A0CA-DCCD-3CC0-81E3B285596B}"/>
                      </a:ext>
                    </a:extLst>
                  </p:cNvPr>
                  <p:cNvSpPr/>
                  <p:nvPr/>
                </p:nvSpPr>
                <p:spPr>
                  <a:xfrm>
                    <a:off x="7060987" y="4477624"/>
                    <a:ext cx="954405" cy="1650682"/>
                  </a:xfrm>
                  <a:custGeom>
                    <a:avLst/>
                    <a:gdLst>
                      <a:gd name="connsiteX0" fmla="*/ 2857 w 954405"/>
                      <a:gd name="connsiteY0" fmla="*/ 0 h 1650682"/>
                      <a:gd name="connsiteX1" fmla="*/ 954405 w 954405"/>
                      <a:gd name="connsiteY1" fmla="*/ 1647825 h 1650682"/>
                      <a:gd name="connsiteX2" fmla="*/ 952500 w 954405"/>
                      <a:gd name="connsiteY2" fmla="*/ 1650682 h 1650682"/>
                      <a:gd name="connsiteX3" fmla="*/ 0 w 954405"/>
                      <a:gd name="connsiteY3" fmla="*/ 0 h 1650682"/>
                      <a:gd name="connsiteX4" fmla="*/ 2857 w 954405"/>
                      <a:gd name="connsiteY4" fmla="*/ 0 h 1650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5" h="1650682">
                        <a:moveTo>
                          <a:pt x="2857" y="0"/>
                        </a:moveTo>
                        <a:lnTo>
                          <a:pt x="954405" y="1647825"/>
                        </a:lnTo>
                        <a:cubicBezTo>
                          <a:pt x="953452" y="1648778"/>
                          <a:pt x="953452" y="1649730"/>
                          <a:pt x="952500" y="1650682"/>
                        </a:cubicBezTo>
                        <a:lnTo>
                          <a:pt x="0" y="0"/>
                        </a:lnTo>
                        <a:cubicBezTo>
                          <a:pt x="952" y="0"/>
                          <a:pt x="1905" y="0"/>
                          <a:pt x="2857"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orma libre: forma 702">
                    <a:extLst>
                      <a:ext uri="{FF2B5EF4-FFF2-40B4-BE49-F238E27FC236}">
                        <a16:creationId xmlns:a16="http://schemas.microsoft.com/office/drawing/2014/main" id="{A4D77119-0CE9-93E6-2BB8-3E2367592E58}"/>
                      </a:ext>
                    </a:extLst>
                  </p:cNvPr>
                  <p:cNvSpPr/>
                  <p:nvPr/>
                </p:nvSpPr>
                <p:spPr>
                  <a:xfrm>
                    <a:off x="7057177" y="4477624"/>
                    <a:ext cx="956309" cy="1653540"/>
                  </a:xfrm>
                  <a:custGeom>
                    <a:avLst/>
                    <a:gdLst>
                      <a:gd name="connsiteX0" fmla="*/ 3810 w 956309"/>
                      <a:gd name="connsiteY0" fmla="*/ 0 h 1653540"/>
                      <a:gd name="connsiteX1" fmla="*/ 956310 w 956309"/>
                      <a:gd name="connsiteY1" fmla="*/ 1650682 h 1653540"/>
                      <a:gd name="connsiteX2" fmla="*/ 954405 w 956309"/>
                      <a:gd name="connsiteY2" fmla="*/ 1653540 h 1653540"/>
                      <a:gd name="connsiteX3" fmla="*/ 0 w 956309"/>
                      <a:gd name="connsiteY3" fmla="*/ 0 h 1653540"/>
                      <a:gd name="connsiteX4" fmla="*/ 3810 w 956309"/>
                      <a:gd name="connsiteY4" fmla="*/ 0 h 1653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309" h="1653540">
                        <a:moveTo>
                          <a:pt x="3810" y="0"/>
                        </a:moveTo>
                        <a:lnTo>
                          <a:pt x="956310" y="1650682"/>
                        </a:lnTo>
                        <a:cubicBezTo>
                          <a:pt x="955358" y="1651635"/>
                          <a:pt x="955358" y="1652588"/>
                          <a:pt x="954405" y="1653540"/>
                        </a:cubicBezTo>
                        <a:lnTo>
                          <a:pt x="0" y="0"/>
                        </a:lnTo>
                        <a:cubicBezTo>
                          <a:pt x="953" y="0"/>
                          <a:pt x="1905"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orma libre: forma 703">
                    <a:extLst>
                      <a:ext uri="{FF2B5EF4-FFF2-40B4-BE49-F238E27FC236}">
                        <a16:creationId xmlns:a16="http://schemas.microsoft.com/office/drawing/2014/main" id="{3622497F-B942-E23D-8327-FFD1F383EE29}"/>
                      </a:ext>
                    </a:extLst>
                  </p:cNvPr>
                  <p:cNvSpPr/>
                  <p:nvPr/>
                </p:nvSpPr>
                <p:spPr>
                  <a:xfrm>
                    <a:off x="7054319" y="4477624"/>
                    <a:ext cx="957262" cy="1656397"/>
                  </a:xfrm>
                  <a:custGeom>
                    <a:avLst/>
                    <a:gdLst>
                      <a:gd name="connsiteX0" fmla="*/ 2858 w 957262"/>
                      <a:gd name="connsiteY0" fmla="*/ 0 h 1656397"/>
                      <a:gd name="connsiteX1" fmla="*/ 957263 w 957262"/>
                      <a:gd name="connsiteY1" fmla="*/ 1653540 h 1656397"/>
                      <a:gd name="connsiteX2" fmla="*/ 955358 w 957262"/>
                      <a:gd name="connsiteY2" fmla="*/ 1656398 h 1656397"/>
                      <a:gd name="connsiteX3" fmla="*/ 0 w 957262"/>
                      <a:gd name="connsiteY3" fmla="*/ 0 h 1656397"/>
                      <a:gd name="connsiteX4" fmla="*/ 2858 w 957262"/>
                      <a:gd name="connsiteY4" fmla="*/ 0 h 1656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262" h="1656397">
                        <a:moveTo>
                          <a:pt x="2858" y="0"/>
                        </a:moveTo>
                        <a:lnTo>
                          <a:pt x="957263" y="1653540"/>
                        </a:lnTo>
                        <a:cubicBezTo>
                          <a:pt x="956310" y="1654493"/>
                          <a:pt x="956310" y="1655445"/>
                          <a:pt x="955358" y="1656398"/>
                        </a:cubicBezTo>
                        <a:lnTo>
                          <a:pt x="0" y="0"/>
                        </a:lnTo>
                        <a:cubicBezTo>
                          <a:pt x="953" y="0"/>
                          <a:pt x="1905" y="0"/>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orma libre: forma 704">
                    <a:extLst>
                      <a:ext uri="{FF2B5EF4-FFF2-40B4-BE49-F238E27FC236}">
                        <a16:creationId xmlns:a16="http://schemas.microsoft.com/office/drawing/2014/main" id="{B8AFA216-C660-E45C-7433-594C349D415F}"/>
                      </a:ext>
                    </a:extLst>
                  </p:cNvPr>
                  <p:cNvSpPr/>
                  <p:nvPr/>
                </p:nvSpPr>
                <p:spPr>
                  <a:xfrm>
                    <a:off x="7050510" y="4477624"/>
                    <a:ext cx="960120" cy="1659255"/>
                  </a:xfrm>
                  <a:custGeom>
                    <a:avLst/>
                    <a:gdLst>
                      <a:gd name="connsiteX0" fmla="*/ 3810 w 960120"/>
                      <a:gd name="connsiteY0" fmla="*/ 0 h 1659255"/>
                      <a:gd name="connsiteX1" fmla="*/ 960120 w 960120"/>
                      <a:gd name="connsiteY1" fmla="*/ 1656398 h 1659255"/>
                      <a:gd name="connsiteX2" fmla="*/ 958215 w 960120"/>
                      <a:gd name="connsiteY2" fmla="*/ 1659255 h 1659255"/>
                      <a:gd name="connsiteX3" fmla="*/ 0 w 960120"/>
                      <a:gd name="connsiteY3" fmla="*/ 0 h 1659255"/>
                      <a:gd name="connsiteX4" fmla="*/ 3810 w 960120"/>
                      <a:gd name="connsiteY4" fmla="*/ 0 h 1659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120" h="1659255">
                        <a:moveTo>
                          <a:pt x="3810" y="0"/>
                        </a:moveTo>
                        <a:lnTo>
                          <a:pt x="960120" y="1656398"/>
                        </a:lnTo>
                        <a:cubicBezTo>
                          <a:pt x="959168" y="1657350"/>
                          <a:pt x="959168" y="1658303"/>
                          <a:pt x="958215" y="1659255"/>
                        </a:cubicBezTo>
                        <a:lnTo>
                          <a:pt x="0" y="0"/>
                        </a:lnTo>
                        <a:cubicBezTo>
                          <a:pt x="953" y="0"/>
                          <a:pt x="1905"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orma libre: forma 705">
                    <a:extLst>
                      <a:ext uri="{FF2B5EF4-FFF2-40B4-BE49-F238E27FC236}">
                        <a16:creationId xmlns:a16="http://schemas.microsoft.com/office/drawing/2014/main" id="{0A07B213-2D3D-5A27-6EE6-2C473AE47CB4}"/>
                      </a:ext>
                    </a:extLst>
                  </p:cNvPr>
                  <p:cNvSpPr/>
                  <p:nvPr/>
                </p:nvSpPr>
                <p:spPr>
                  <a:xfrm>
                    <a:off x="7046700" y="4477624"/>
                    <a:ext cx="962024" cy="1662112"/>
                  </a:xfrm>
                  <a:custGeom>
                    <a:avLst/>
                    <a:gdLst>
                      <a:gd name="connsiteX0" fmla="*/ 3810 w 962024"/>
                      <a:gd name="connsiteY0" fmla="*/ 0 h 1662112"/>
                      <a:gd name="connsiteX1" fmla="*/ 962025 w 962024"/>
                      <a:gd name="connsiteY1" fmla="*/ 1659255 h 1662112"/>
                      <a:gd name="connsiteX2" fmla="*/ 960120 w 962024"/>
                      <a:gd name="connsiteY2" fmla="*/ 1662113 h 1662112"/>
                      <a:gd name="connsiteX3" fmla="*/ 0 w 962024"/>
                      <a:gd name="connsiteY3" fmla="*/ 0 h 1662112"/>
                      <a:gd name="connsiteX4" fmla="*/ 3810 w 962024"/>
                      <a:gd name="connsiteY4" fmla="*/ 0 h 1662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4" h="1662112">
                        <a:moveTo>
                          <a:pt x="3810" y="0"/>
                        </a:moveTo>
                        <a:lnTo>
                          <a:pt x="962025" y="1659255"/>
                        </a:lnTo>
                        <a:cubicBezTo>
                          <a:pt x="961073" y="1660207"/>
                          <a:pt x="961073" y="1661160"/>
                          <a:pt x="960120" y="1662113"/>
                        </a:cubicBezTo>
                        <a:lnTo>
                          <a:pt x="0" y="0"/>
                        </a:lnTo>
                        <a:cubicBezTo>
                          <a:pt x="952" y="0"/>
                          <a:pt x="1905"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orma libre: forma 706">
                    <a:extLst>
                      <a:ext uri="{FF2B5EF4-FFF2-40B4-BE49-F238E27FC236}">
                        <a16:creationId xmlns:a16="http://schemas.microsoft.com/office/drawing/2014/main" id="{6B4A57DD-77FF-0E61-C8C9-A975A9D169B0}"/>
                      </a:ext>
                    </a:extLst>
                  </p:cNvPr>
                  <p:cNvSpPr/>
                  <p:nvPr/>
                </p:nvSpPr>
                <p:spPr>
                  <a:xfrm>
                    <a:off x="7042889" y="4477624"/>
                    <a:ext cx="963930" cy="1666875"/>
                  </a:xfrm>
                  <a:custGeom>
                    <a:avLst/>
                    <a:gdLst>
                      <a:gd name="connsiteX0" fmla="*/ 3810 w 963930"/>
                      <a:gd name="connsiteY0" fmla="*/ 0 h 1666875"/>
                      <a:gd name="connsiteX1" fmla="*/ 963930 w 963930"/>
                      <a:gd name="connsiteY1" fmla="*/ 1663065 h 1666875"/>
                      <a:gd name="connsiteX2" fmla="*/ 962025 w 963930"/>
                      <a:gd name="connsiteY2" fmla="*/ 1666875 h 1666875"/>
                      <a:gd name="connsiteX3" fmla="*/ 0 w 963930"/>
                      <a:gd name="connsiteY3" fmla="*/ 0 h 1666875"/>
                      <a:gd name="connsiteX4" fmla="*/ 3810 w 963930"/>
                      <a:gd name="connsiteY4" fmla="*/ 0 h 166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930" h="1666875">
                        <a:moveTo>
                          <a:pt x="3810" y="0"/>
                        </a:moveTo>
                        <a:lnTo>
                          <a:pt x="963930" y="1663065"/>
                        </a:lnTo>
                        <a:cubicBezTo>
                          <a:pt x="962978" y="1664018"/>
                          <a:pt x="962978" y="1664970"/>
                          <a:pt x="962025" y="1666875"/>
                        </a:cubicBezTo>
                        <a:lnTo>
                          <a:pt x="0" y="0"/>
                        </a:lnTo>
                        <a:cubicBezTo>
                          <a:pt x="953" y="0"/>
                          <a:pt x="2858"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orma libre: forma 707">
                    <a:extLst>
                      <a:ext uri="{FF2B5EF4-FFF2-40B4-BE49-F238E27FC236}">
                        <a16:creationId xmlns:a16="http://schemas.microsoft.com/office/drawing/2014/main" id="{22C6334B-2B3D-1D54-8978-0343F86A09A2}"/>
                      </a:ext>
                    </a:extLst>
                  </p:cNvPr>
                  <p:cNvSpPr/>
                  <p:nvPr/>
                </p:nvSpPr>
                <p:spPr>
                  <a:xfrm>
                    <a:off x="7038127" y="4477624"/>
                    <a:ext cx="966787" cy="1669732"/>
                  </a:xfrm>
                  <a:custGeom>
                    <a:avLst/>
                    <a:gdLst>
                      <a:gd name="connsiteX0" fmla="*/ 4763 w 966787"/>
                      <a:gd name="connsiteY0" fmla="*/ 0 h 1669732"/>
                      <a:gd name="connsiteX1" fmla="*/ 966788 w 966787"/>
                      <a:gd name="connsiteY1" fmla="*/ 1665923 h 1669732"/>
                      <a:gd name="connsiteX2" fmla="*/ 964883 w 966787"/>
                      <a:gd name="connsiteY2" fmla="*/ 1669732 h 1669732"/>
                      <a:gd name="connsiteX3" fmla="*/ 0 w 966787"/>
                      <a:gd name="connsiteY3" fmla="*/ 0 h 1669732"/>
                      <a:gd name="connsiteX4" fmla="*/ 4763 w 966787"/>
                      <a:gd name="connsiteY4" fmla="*/ 0 h 1669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787" h="1669732">
                        <a:moveTo>
                          <a:pt x="4763" y="0"/>
                        </a:moveTo>
                        <a:lnTo>
                          <a:pt x="966788" y="1665923"/>
                        </a:lnTo>
                        <a:cubicBezTo>
                          <a:pt x="965835" y="1666875"/>
                          <a:pt x="965835" y="1668780"/>
                          <a:pt x="964883" y="1669732"/>
                        </a:cubicBezTo>
                        <a:lnTo>
                          <a:pt x="0" y="0"/>
                        </a:lnTo>
                        <a:cubicBezTo>
                          <a:pt x="1905" y="0"/>
                          <a:pt x="2858" y="0"/>
                          <a:pt x="476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orma libre: forma 708">
                    <a:extLst>
                      <a:ext uri="{FF2B5EF4-FFF2-40B4-BE49-F238E27FC236}">
                        <a16:creationId xmlns:a16="http://schemas.microsoft.com/office/drawing/2014/main" id="{12B17A2C-193E-A542-2C2A-424A5E44486B}"/>
                      </a:ext>
                    </a:extLst>
                  </p:cNvPr>
                  <p:cNvSpPr/>
                  <p:nvPr/>
                </p:nvSpPr>
                <p:spPr>
                  <a:xfrm>
                    <a:off x="7033364" y="4477624"/>
                    <a:ext cx="968692" cy="1673542"/>
                  </a:xfrm>
                  <a:custGeom>
                    <a:avLst/>
                    <a:gdLst>
                      <a:gd name="connsiteX0" fmla="*/ 4763 w 968692"/>
                      <a:gd name="connsiteY0" fmla="*/ 0 h 1673542"/>
                      <a:gd name="connsiteX1" fmla="*/ 968693 w 968692"/>
                      <a:gd name="connsiteY1" fmla="*/ 1669732 h 1673542"/>
                      <a:gd name="connsiteX2" fmla="*/ 966788 w 968692"/>
                      <a:gd name="connsiteY2" fmla="*/ 1673543 h 1673542"/>
                      <a:gd name="connsiteX3" fmla="*/ 0 w 968692"/>
                      <a:gd name="connsiteY3" fmla="*/ 0 h 1673542"/>
                      <a:gd name="connsiteX4" fmla="*/ 4763 w 968692"/>
                      <a:gd name="connsiteY4" fmla="*/ 0 h 1673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692" h="1673542">
                        <a:moveTo>
                          <a:pt x="4763" y="0"/>
                        </a:moveTo>
                        <a:lnTo>
                          <a:pt x="968693" y="1669732"/>
                        </a:lnTo>
                        <a:cubicBezTo>
                          <a:pt x="967740" y="1670685"/>
                          <a:pt x="966788" y="1672590"/>
                          <a:pt x="966788" y="1673543"/>
                        </a:cubicBezTo>
                        <a:lnTo>
                          <a:pt x="0" y="0"/>
                        </a:lnTo>
                        <a:cubicBezTo>
                          <a:pt x="1905" y="0"/>
                          <a:pt x="3810" y="0"/>
                          <a:pt x="476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orma libre: forma 709">
                    <a:extLst>
                      <a:ext uri="{FF2B5EF4-FFF2-40B4-BE49-F238E27FC236}">
                        <a16:creationId xmlns:a16="http://schemas.microsoft.com/office/drawing/2014/main" id="{FF17D361-3B81-AD6A-1A23-A97549F00581}"/>
                      </a:ext>
                    </a:extLst>
                  </p:cNvPr>
                  <p:cNvSpPr/>
                  <p:nvPr/>
                </p:nvSpPr>
                <p:spPr>
                  <a:xfrm>
                    <a:off x="7028602" y="4477624"/>
                    <a:ext cx="971549" cy="1678305"/>
                  </a:xfrm>
                  <a:custGeom>
                    <a:avLst/>
                    <a:gdLst>
                      <a:gd name="connsiteX0" fmla="*/ 4763 w 971549"/>
                      <a:gd name="connsiteY0" fmla="*/ 0 h 1678305"/>
                      <a:gd name="connsiteX1" fmla="*/ 971550 w 971549"/>
                      <a:gd name="connsiteY1" fmla="*/ 1673543 h 1678305"/>
                      <a:gd name="connsiteX2" fmla="*/ 968693 w 971549"/>
                      <a:gd name="connsiteY2" fmla="*/ 1678305 h 1678305"/>
                      <a:gd name="connsiteX3" fmla="*/ 0 w 971549"/>
                      <a:gd name="connsiteY3" fmla="*/ 0 h 1678305"/>
                      <a:gd name="connsiteX4" fmla="*/ 4763 w 971549"/>
                      <a:gd name="connsiteY4" fmla="*/ 0 h 1678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49" h="1678305">
                        <a:moveTo>
                          <a:pt x="4763" y="0"/>
                        </a:moveTo>
                        <a:lnTo>
                          <a:pt x="971550" y="1673543"/>
                        </a:lnTo>
                        <a:cubicBezTo>
                          <a:pt x="970598" y="1675448"/>
                          <a:pt x="969645" y="1676400"/>
                          <a:pt x="968693" y="1678305"/>
                        </a:cubicBezTo>
                        <a:lnTo>
                          <a:pt x="0" y="0"/>
                        </a:lnTo>
                        <a:cubicBezTo>
                          <a:pt x="1905" y="0"/>
                          <a:pt x="2858" y="0"/>
                          <a:pt x="476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orma libre: forma 710">
                    <a:extLst>
                      <a:ext uri="{FF2B5EF4-FFF2-40B4-BE49-F238E27FC236}">
                        <a16:creationId xmlns:a16="http://schemas.microsoft.com/office/drawing/2014/main" id="{545A2081-19A9-E6AE-9759-7AC14154843B}"/>
                      </a:ext>
                    </a:extLst>
                  </p:cNvPr>
                  <p:cNvSpPr/>
                  <p:nvPr/>
                </p:nvSpPr>
                <p:spPr>
                  <a:xfrm>
                    <a:off x="7021935" y="4477624"/>
                    <a:ext cx="975360" cy="1684019"/>
                  </a:xfrm>
                  <a:custGeom>
                    <a:avLst/>
                    <a:gdLst>
                      <a:gd name="connsiteX0" fmla="*/ 6667 w 975360"/>
                      <a:gd name="connsiteY0" fmla="*/ 0 h 1684019"/>
                      <a:gd name="connsiteX1" fmla="*/ 975360 w 975360"/>
                      <a:gd name="connsiteY1" fmla="*/ 1678305 h 1684019"/>
                      <a:gd name="connsiteX2" fmla="*/ 972503 w 975360"/>
                      <a:gd name="connsiteY2" fmla="*/ 1684020 h 1684019"/>
                      <a:gd name="connsiteX3" fmla="*/ 0 w 975360"/>
                      <a:gd name="connsiteY3" fmla="*/ 0 h 1684019"/>
                      <a:gd name="connsiteX4" fmla="*/ 6667 w 975360"/>
                      <a:gd name="connsiteY4" fmla="*/ 0 h 1684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360" h="1684019">
                        <a:moveTo>
                          <a:pt x="6667" y="0"/>
                        </a:moveTo>
                        <a:lnTo>
                          <a:pt x="975360" y="1678305"/>
                        </a:lnTo>
                        <a:cubicBezTo>
                          <a:pt x="974408" y="1680210"/>
                          <a:pt x="973455" y="1682115"/>
                          <a:pt x="972503" y="1684020"/>
                        </a:cubicBezTo>
                        <a:lnTo>
                          <a:pt x="0" y="0"/>
                        </a:lnTo>
                        <a:cubicBezTo>
                          <a:pt x="2858" y="0"/>
                          <a:pt x="4763" y="0"/>
                          <a:pt x="6667"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orma libre: forma 711">
                    <a:extLst>
                      <a:ext uri="{FF2B5EF4-FFF2-40B4-BE49-F238E27FC236}">
                        <a16:creationId xmlns:a16="http://schemas.microsoft.com/office/drawing/2014/main" id="{DD2B1964-7EF8-3405-3FEC-8FD59C02A6AF}"/>
                      </a:ext>
                    </a:extLst>
                  </p:cNvPr>
                  <p:cNvSpPr/>
                  <p:nvPr/>
                </p:nvSpPr>
                <p:spPr>
                  <a:xfrm>
                    <a:off x="7015267" y="4477624"/>
                    <a:ext cx="979169" cy="1690687"/>
                  </a:xfrm>
                  <a:custGeom>
                    <a:avLst/>
                    <a:gdLst>
                      <a:gd name="connsiteX0" fmla="*/ 6667 w 979169"/>
                      <a:gd name="connsiteY0" fmla="*/ 0 h 1690687"/>
                      <a:gd name="connsiteX1" fmla="*/ 979170 w 979169"/>
                      <a:gd name="connsiteY1" fmla="*/ 1684020 h 1690687"/>
                      <a:gd name="connsiteX2" fmla="*/ 975360 w 979169"/>
                      <a:gd name="connsiteY2" fmla="*/ 1690688 h 1690687"/>
                      <a:gd name="connsiteX3" fmla="*/ 0 w 979169"/>
                      <a:gd name="connsiteY3" fmla="*/ 0 h 1690687"/>
                      <a:gd name="connsiteX4" fmla="*/ 6667 w 979169"/>
                      <a:gd name="connsiteY4" fmla="*/ 0 h 1690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169" h="1690687">
                        <a:moveTo>
                          <a:pt x="6667" y="0"/>
                        </a:moveTo>
                        <a:lnTo>
                          <a:pt x="979170" y="1684020"/>
                        </a:lnTo>
                        <a:cubicBezTo>
                          <a:pt x="978218" y="1685925"/>
                          <a:pt x="976313" y="1687830"/>
                          <a:pt x="975360" y="1690688"/>
                        </a:cubicBezTo>
                        <a:lnTo>
                          <a:pt x="0" y="0"/>
                        </a:lnTo>
                        <a:cubicBezTo>
                          <a:pt x="1905" y="0"/>
                          <a:pt x="4763" y="0"/>
                          <a:pt x="6667"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orma libre: forma 712">
                    <a:extLst>
                      <a:ext uri="{FF2B5EF4-FFF2-40B4-BE49-F238E27FC236}">
                        <a16:creationId xmlns:a16="http://schemas.microsoft.com/office/drawing/2014/main" id="{E07DE53F-266B-7BAC-917E-430B3F07B5E6}"/>
                      </a:ext>
                    </a:extLst>
                  </p:cNvPr>
                  <p:cNvSpPr/>
                  <p:nvPr/>
                </p:nvSpPr>
                <p:spPr>
                  <a:xfrm>
                    <a:off x="7005742" y="4477624"/>
                    <a:ext cx="984884" cy="1698307"/>
                  </a:xfrm>
                  <a:custGeom>
                    <a:avLst/>
                    <a:gdLst>
                      <a:gd name="connsiteX0" fmla="*/ 9525 w 984884"/>
                      <a:gd name="connsiteY0" fmla="*/ 0 h 1698307"/>
                      <a:gd name="connsiteX1" fmla="*/ 984885 w 984884"/>
                      <a:gd name="connsiteY1" fmla="*/ 1689735 h 1698307"/>
                      <a:gd name="connsiteX2" fmla="*/ 980123 w 984884"/>
                      <a:gd name="connsiteY2" fmla="*/ 1698307 h 1698307"/>
                      <a:gd name="connsiteX3" fmla="*/ 0 w 984884"/>
                      <a:gd name="connsiteY3" fmla="*/ 0 h 1698307"/>
                      <a:gd name="connsiteX4" fmla="*/ 9525 w 984884"/>
                      <a:gd name="connsiteY4" fmla="*/ 0 h 1698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884" h="1698307">
                        <a:moveTo>
                          <a:pt x="9525" y="0"/>
                        </a:moveTo>
                        <a:lnTo>
                          <a:pt x="984885" y="1689735"/>
                        </a:lnTo>
                        <a:cubicBezTo>
                          <a:pt x="982980" y="1692593"/>
                          <a:pt x="982028" y="1695450"/>
                          <a:pt x="980123" y="1698307"/>
                        </a:cubicBezTo>
                        <a:lnTo>
                          <a:pt x="0" y="0"/>
                        </a:lnTo>
                        <a:cubicBezTo>
                          <a:pt x="2857" y="0"/>
                          <a:pt x="5715" y="0"/>
                          <a:pt x="952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orma libre: forma 713">
                    <a:extLst>
                      <a:ext uri="{FF2B5EF4-FFF2-40B4-BE49-F238E27FC236}">
                        <a16:creationId xmlns:a16="http://schemas.microsoft.com/office/drawing/2014/main" id="{0EC1CD88-3680-60D2-602A-B85500D3EDA7}"/>
                      </a:ext>
                    </a:extLst>
                  </p:cNvPr>
                  <p:cNvSpPr/>
                  <p:nvPr/>
                </p:nvSpPr>
                <p:spPr>
                  <a:xfrm>
                    <a:off x="6964785" y="4477624"/>
                    <a:ext cx="1021079" cy="1733550"/>
                  </a:xfrm>
                  <a:custGeom>
                    <a:avLst/>
                    <a:gdLst>
                      <a:gd name="connsiteX0" fmla="*/ 40958 w 1021079"/>
                      <a:gd name="connsiteY0" fmla="*/ 0 h 1733550"/>
                      <a:gd name="connsiteX1" fmla="*/ 1021080 w 1021079"/>
                      <a:gd name="connsiteY1" fmla="*/ 1698307 h 1733550"/>
                      <a:gd name="connsiteX2" fmla="*/ 1001078 w 1021079"/>
                      <a:gd name="connsiteY2" fmla="*/ 1733550 h 1733550"/>
                      <a:gd name="connsiteX3" fmla="*/ 0 w 1021079"/>
                      <a:gd name="connsiteY3" fmla="*/ 0 h 1733550"/>
                      <a:gd name="connsiteX4" fmla="*/ 40958 w 1021079"/>
                      <a:gd name="connsiteY4" fmla="*/ 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079" h="1733550">
                        <a:moveTo>
                          <a:pt x="40958" y="0"/>
                        </a:moveTo>
                        <a:lnTo>
                          <a:pt x="1021080" y="1698307"/>
                        </a:lnTo>
                        <a:cubicBezTo>
                          <a:pt x="1008698" y="1720215"/>
                          <a:pt x="1001078" y="1733550"/>
                          <a:pt x="1001078" y="1733550"/>
                        </a:cubicBezTo>
                        <a:lnTo>
                          <a:pt x="0" y="0"/>
                        </a:lnTo>
                        <a:cubicBezTo>
                          <a:pt x="0" y="0"/>
                          <a:pt x="15240" y="0"/>
                          <a:pt x="409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58" name="Gráfico 436">
                <a:extLst>
                  <a:ext uri="{FF2B5EF4-FFF2-40B4-BE49-F238E27FC236}">
                    <a16:creationId xmlns:a16="http://schemas.microsoft.com/office/drawing/2014/main" id="{43E69FFB-3BBF-B01A-876E-570F23AC1EC4}"/>
                  </a:ext>
                </a:extLst>
              </p:cNvPr>
              <p:cNvGrpSpPr/>
              <p:nvPr/>
            </p:nvGrpSpPr>
            <p:grpSpPr>
              <a:xfrm>
                <a:off x="9901342" y="2744074"/>
                <a:ext cx="1066800" cy="1733550"/>
                <a:chOff x="9901342" y="2744074"/>
                <a:chExt cx="1066800" cy="1733550"/>
              </a:xfrm>
              <a:grpFill/>
            </p:grpSpPr>
            <p:sp>
              <p:nvSpPr>
                <p:cNvPr id="112" name="Forma libre: forma 662">
                  <a:extLst>
                    <a:ext uri="{FF2B5EF4-FFF2-40B4-BE49-F238E27FC236}">
                      <a16:creationId xmlns:a16="http://schemas.microsoft.com/office/drawing/2014/main" id="{A700AD88-9E61-FF45-381A-43865242771B}"/>
                    </a:ext>
                  </a:extLst>
                </p:cNvPr>
                <p:cNvSpPr/>
                <p:nvPr/>
              </p:nvSpPr>
              <p:spPr>
                <a:xfrm>
                  <a:off x="9901342" y="2744074"/>
                  <a:ext cx="1066800" cy="1733550"/>
                </a:xfrm>
                <a:custGeom>
                  <a:avLst/>
                  <a:gdLst>
                    <a:gd name="connsiteX0" fmla="*/ 0 w 1066800"/>
                    <a:gd name="connsiteY0" fmla="*/ 114300 h 1733550"/>
                    <a:gd name="connsiteX1" fmla="*/ 65723 w 1066800"/>
                    <a:gd name="connsiteY1" fmla="*/ 0 h 1733550"/>
                    <a:gd name="connsiteX2" fmla="*/ 1066800 w 1066800"/>
                    <a:gd name="connsiteY2" fmla="*/ 1733550 h 1733550"/>
                    <a:gd name="connsiteX3" fmla="*/ 934403 w 1066800"/>
                    <a:gd name="connsiteY3" fmla="*/ 1733550 h 1733550"/>
                    <a:gd name="connsiteX4" fmla="*/ 0 w 1066800"/>
                    <a:gd name="connsiteY4" fmla="*/ 11430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00" h="1733550">
                      <a:moveTo>
                        <a:pt x="0" y="114300"/>
                      </a:moveTo>
                      <a:cubicBezTo>
                        <a:pt x="36195" y="51435"/>
                        <a:pt x="65723" y="0"/>
                        <a:pt x="65723" y="0"/>
                      </a:cubicBezTo>
                      <a:lnTo>
                        <a:pt x="1066800" y="1733550"/>
                      </a:lnTo>
                      <a:cubicBezTo>
                        <a:pt x="1066800" y="1733550"/>
                        <a:pt x="1007745" y="1733550"/>
                        <a:pt x="934403" y="1733550"/>
                      </a:cubicBezTo>
                      <a:cubicBezTo>
                        <a:pt x="935355" y="1733550"/>
                        <a:pt x="0" y="114300"/>
                        <a:pt x="0" y="11430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3" name="Gráfico 436">
                  <a:extLst>
                    <a:ext uri="{FF2B5EF4-FFF2-40B4-BE49-F238E27FC236}">
                      <a16:creationId xmlns:a16="http://schemas.microsoft.com/office/drawing/2014/main" id="{CF598252-5C8B-1E7E-B9AB-EE86F83C1DDA}"/>
                    </a:ext>
                  </a:extLst>
                </p:cNvPr>
                <p:cNvGrpSpPr/>
                <p:nvPr/>
              </p:nvGrpSpPr>
              <p:grpSpPr>
                <a:xfrm>
                  <a:off x="9901342" y="2744074"/>
                  <a:ext cx="1066800" cy="1733550"/>
                  <a:chOff x="9901342" y="2744074"/>
                  <a:chExt cx="1066800" cy="1733550"/>
                </a:xfrm>
                <a:grpFill/>
              </p:grpSpPr>
              <p:sp>
                <p:nvSpPr>
                  <p:cNvPr id="114" name="Forma libre: forma 664">
                    <a:extLst>
                      <a:ext uri="{FF2B5EF4-FFF2-40B4-BE49-F238E27FC236}">
                        <a16:creationId xmlns:a16="http://schemas.microsoft.com/office/drawing/2014/main" id="{70B9B9FB-B3D9-A6A9-0819-69FD48BDB666}"/>
                      </a:ext>
                    </a:extLst>
                  </p:cNvPr>
                  <p:cNvSpPr/>
                  <p:nvPr/>
                </p:nvSpPr>
                <p:spPr>
                  <a:xfrm>
                    <a:off x="9901342" y="2853611"/>
                    <a:ext cx="940117" cy="1624012"/>
                  </a:xfrm>
                  <a:custGeom>
                    <a:avLst/>
                    <a:gdLst>
                      <a:gd name="connsiteX0" fmla="*/ 935355 w 940117"/>
                      <a:gd name="connsiteY0" fmla="*/ 1624013 h 1624012"/>
                      <a:gd name="connsiteX1" fmla="*/ 0 w 940117"/>
                      <a:gd name="connsiteY1" fmla="*/ 4763 h 1624012"/>
                      <a:gd name="connsiteX2" fmla="*/ 2858 w 940117"/>
                      <a:gd name="connsiteY2" fmla="*/ 0 h 1624012"/>
                      <a:gd name="connsiteX3" fmla="*/ 940118 w 940117"/>
                      <a:gd name="connsiteY3" fmla="*/ 1624013 h 1624012"/>
                      <a:gd name="connsiteX4" fmla="*/ 935355 w 940117"/>
                      <a:gd name="connsiteY4" fmla="*/ 1624013 h 162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0117" h="1624012">
                        <a:moveTo>
                          <a:pt x="935355" y="1624013"/>
                        </a:moveTo>
                        <a:lnTo>
                          <a:pt x="0" y="4763"/>
                        </a:lnTo>
                        <a:cubicBezTo>
                          <a:pt x="953" y="2858"/>
                          <a:pt x="1905" y="1905"/>
                          <a:pt x="2858" y="0"/>
                        </a:cubicBezTo>
                        <a:lnTo>
                          <a:pt x="940118" y="1624013"/>
                        </a:lnTo>
                        <a:cubicBezTo>
                          <a:pt x="938213" y="1624013"/>
                          <a:pt x="936308" y="1624013"/>
                          <a:pt x="935355" y="162401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orma libre: forma 665">
                    <a:extLst>
                      <a:ext uri="{FF2B5EF4-FFF2-40B4-BE49-F238E27FC236}">
                        <a16:creationId xmlns:a16="http://schemas.microsoft.com/office/drawing/2014/main" id="{D8B1621A-2858-9816-95DB-7375370DE3CD}"/>
                      </a:ext>
                    </a:extLst>
                  </p:cNvPr>
                  <p:cNvSpPr/>
                  <p:nvPr/>
                </p:nvSpPr>
                <p:spPr>
                  <a:xfrm>
                    <a:off x="9904200" y="2846944"/>
                    <a:ext cx="943927" cy="1630679"/>
                  </a:xfrm>
                  <a:custGeom>
                    <a:avLst/>
                    <a:gdLst>
                      <a:gd name="connsiteX0" fmla="*/ 937260 w 943927"/>
                      <a:gd name="connsiteY0" fmla="*/ 1630680 h 1630679"/>
                      <a:gd name="connsiteX1" fmla="*/ 0 w 943927"/>
                      <a:gd name="connsiteY1" fmla="*/ 6667 h 1630679"/>
                      <a:gd name="connsiteX2" fmla="*/ 3810 w 943927"/>
                      <a:gd name="connsiteY2" fmla="*/ 0 h 1630679"/>
                      <a:gd name="connsiteX3" fmla="*/ 943928 w 943927"/>
                      <a:gd name="connsiteY3" fmla="*/ 1630680 h 1630679"/>
                      <a:gd name="connsiteX4" fmla="*/ 937260 w 943927"/>
                      <a:gd name="connsiteY4" fmla="*/ 1630680 h 1630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3927" h="1630679">
                        <a:moveTo>
                          <a:pt x="937260" y="1630680"/>
                        </a:moveTo>
                        <a:lnTo>
                          <a:pt x="0" y="6667"/>
                        </a:lnTo>
                        <a:cubicBezTo>
                          <a:pt x="953" y="4763"/>
                          <a:pt x="2857" y="2858"/>
                          <a:pt x="3810" y="0"/>
                        </a:cubicBezTo>
                        <a:lnTo>
                          <a:pt x="943928" y="1630680"/>
                        </a:lnTo>
                        <a:cubicBezTo>
                          <a:pt x="942022" y="1630680"/>
                          <a:pt x="939165" y="1630680"/>
                          <a:pt x="937260" y="163068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orma libre: forma 666">
                    <a:extLst>
                      <a:ext uri="{FF2B5EF4-FFF2-40B4-BE49-F238E27FC236}">
                        <a16:creationId xmlns:a16="http://schemas.microsoft.com/office/drawing/2014/main" id="{8FD637BD-198E-2674-4D01-902D9E6E450C}"/>
                      </a:ext>
                    </a:extLst>
                  </p:cNvPr>
                  <p:cNvSpPr/>
                  <p:nvPr/>
                </p:nvSpPr>
                <p:spPr>
                  <a:xfrm>
                    <a:off x="9908010" y="2828846"/>
                    <a:ext cx="962025" cy="1648777"/>
                  </a:xfrm>
                  <a:custGeom>
                    <a:avLst/>
                    <a:gdLst>
                      <a:gd name="connsiteX0" fmla="*/ 940118 w 962025"/>
                      <a:gd name="connsiteY0" fmla="*/ 1648778 h 1648777"/>
                      <a:gd name="connsiteX1" fmla="*/ 0 w 962025"/>
                      <a:gd name="connsiteY1" fmla="*/ 19050 h 1648777"/>
                      <a:gd name="connsiteX2" fmla="*/ 10478 w 962025"/>
                      <a:gd name="connsiteY2" fmla="*/ 0 h 1648777"/>
                      <a:gd name="connsiteX3" fmla="*/ 962025 w 962025"/>
                      <a:gd name="connsiteY3" fmla="*/ 1648778 h 1648777"/>
                      <a:gd name="connsiteX4" fmla="*/ 940118 w 962025"/>
                      <a:gd name="connsiteY4" fmla="*/ 1648778 h 164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1648777">
                        <a:moveTo>
                          <a:pt x="940118" y="1648778"/>
                        </a:moveTo>
                        <a:lnTo>
                          <a:pt x="0" y="19050"/>
                        </a:lnTo>
                        <a:cubicBezTo>
                          <a:pt x="3810" y="12383"/>
                          <a:pt x="7620" y="6668"/>
                          <a:pt x="10478" y="0"/>
                        </a:cubicBezTo>
                        <a:lnTo>
                          <a:pt x="962025" y="1648778"/>
                        </a:lnTo>
                        <a:cubicBezTo>
                          <a:pt x="955357" y="1648778"/>
                          <a:pt x="947738" y="1648778"/>
                          <a:pt x="940118" y="164877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orma libre: forma 667">
                    <a:extLst>
                      <a:ext uri="{FF2B5EF4-FFF2-40B4-BE49-F238E27FC236}">
                        <a16:creationId xmlns:a16="http://schemas.microsoft.com/office/drawing/2014/main" id="{CE3AAF2D-7FD3-975B-3F1F-87C34E3B130B}"/>
                      </a:ext>
                    </a:extLst>
                  </p:cNvPr>
                  <p:cNvSpPr/>
                  <p:nvPr/>
                </p:nvSpPr>
                <p:spPr>
                  <a:xfrm>
                    <a:off x="9918487" y="2821226"/>
                    <a:ext cx="961072" cy="1656397"/>
                  </a:xfrm>
                  <a:custGeom>
                    <a:avLst/>
                    <a:gdLst>
                      <a:gd name="connsiteX0" fmla="*/ 951547 w 961072"/>
                      <a:gd name="connsiteY0" fmla="*/ 1656398 h 1656397"/>
                      <a:gd name="connsiteX1" fmla="*/ 0 w 961072"/>
                      <a:gd name="connsiteY1" fmla="*/ 7620 h 1656397"/>
                      <a:gd name="connsiteX2" fmla="*/ 4763 w 961072"/>
                      <a:gd name="connsiteY2" fmla="*/ 0 h 1656397"/>
                      <a:gd name="connsiteX3" fmla="*/ 961072 w 961072"/>
                      <a:gd name="connsiteY3" fmla="*/ 1656398 h 1656397"/>
                      <a:gd name="connsiteX4" fmla="*/ 951547 w 961072"/>
                      <a:gd name="connsiteY4" fmla="*/ 1656398 h 1656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1072" h="1656397">
                        <a:moveTo>
                          <a:pt x="951547" y="1656398"/>
                        </a:moveTo>
                        <a:lnTo>
                          <a:pt x="0" y="7620"/>
                        </a:lnTo>
                        <a:cubicBezTo>
                          <a:pt x="1905" y="4763"/>
                          <a:pt x="2857" y="2857"/>
                          <a:pt x="4763" y="0"/>
                        </a:cubicBezTo>
                        <a:lnTo>
                          <a:pt x="961072" y="1656398"/>
                        </a:lnTo>
                        <a:cubicBezTo>
                          <a:pt x="958215" y="1656398"/>
                          <a:pt x="955357" y="1656398"/>
                          <a:pt x="951547" y="165639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orma libre: forma 668">
                    <a:extLst>
                      <a:ext uri="{FF2B5EF4-FFF2-40B4-BE49-F238E27FC236}">
                        <a16:creationId xmlns:a16="http://schemas.microsoft.com/office/drawing/2014/main" id="{1EABB4BF-5C10-1F31-BED2-DA8E544F1583}"/>
                      </a:ext>
                    </a:extLst>
                  </p:cNvPr>
                  <p:cNvSpPr/>
                  <p:nvPr/>
                </p:nvSpPr>
                <p:spPr>
                  <a:xfrm>
                    <a:off x="9923250" y="2815511"/>
                    <a:ext cx="962025" cy="1662112"/>
                  </a:xfrm>
                  <a:custGeom>
                    <a:avLst/>
                    <a:gdLst>
                      <a:gd name="connsiteX0" fmla="*/ 956310 w 962025"/>
                      <a:gd name="connsiteY0" fmla="*/ 1662113 h 1662112"/>
                      <a:gd name="connsiteX1" fmla="*/ 0 w 962025"/>
                      <a:gd name="connsiteY1" fmla="*/ 5715 h 1662112"/>
                      <a:gd name="connsiteX2" fmla="*/ 2857 w 962025"/>
                      <a:gd name="connsiteY2" fmla="*/ 0 h 1662112"/>
                      <a:gd name="connsiteX3" fmla="*/ 962025 w 962025"/>
                      <a:gd name="connsiteY3" fmla="*/ 1662113 h 1662112"/>
                      <a:gd name="connsiteX4" fmla="*/ 956310 w 962025"/>
                      <a:gd name="connsiteY4" fmla="*/ 1662113 h 1662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1662112">
                        <a:moveTo>
                          <a:pt x="956310" y="1662113"/>
                        </a:moveTo>
                        <a:lnTo>
                          <a:pt x="0" y="5715"/>
                        </a:lnTo>
                        <a:cubicBezTo>
                          <a:pt x="953" y="3810"/>
                          <a:pt x="1905" y="1905"/>
                          <a:pt x="2857" y="0"/>
                        </a:cubicBezTo>
                        <a:lnTo>
                          <a:pt x="962025" y="1662113"/>
                        </a:lnTo>
                        <a:cubicBezTo>
                          <a:pt x="960120" y="1662113"/>
                          <a:pt x="958215" y="1662113"/>
                          <a:pt x="956310" y="166211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orma libre: forma 669">
                    <a:extLst>
                      <a:ext uri="{FF2B5EF4-FFF2-40B4-BE49-F238E27FC236}">
                        <a16:creationId xmlns:a16="http://schemas.microsoft.com/office/drawing/2014/main" id="{68D4600F-6D4A-7738-053B-DB5528D6D936}"/>
                      </a:ext>
                    </a:extLst>
                  </p:cNvPr>
                  <p:cNvSpPr/>
                  <p:nvPr/>
                </p:nvSpPr>
                <p:spPr>
                  <a:xfrm>
                    <a:off x="9926107" y="2810749"/>
                    <a:ext cx="964882" cy="1666875"/>
                  </a:xfrm>
                  <a:custGeom>
                    <a:avLst/>
                    <a:gdLst>
                      <a:gd name="connsiteX0" fmla="*/ 959168 w 964882"/>
                      <a:gd name="connsiteY0" fmla="*/ 1666875 h 1666875"/>
                      <a:gd name="connsiteX1" fmla="*/ 0 w 964882"/>
                      <a:gd name="connsiteY1" fmla="*/ 4763 h 1666875"/>
                      <a:gd name="connsiteX2" fmla="*/ 2858 w 964882"/>
                      <a:gd name="connsiteY2" fmla="*/ 0 h 1666875"/>
                      <a:gd name="connsiteX3" fmla="*/ 964883 w 964882"/>
                      <a:gd name="connsiteY3" fmla="*/ 1666875 h 1666875"/>
                      <a:gd name="connsiteX4" fmla="*/ 959168 w 964882"/>
                      <a:gd name="connsiteY4" fmla="*/ 1666875 h 166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882" h="1666875">
                        <a:moveTo>
                          <a:pt x="959168" y="1666875"/>
                        </a:moveTo>
                        <a:lnTo>
                          <a:pt x="0" y="4763"/>
                        </a:lnTo>
                        <a:cubicBezTo>
                          <a:pt x="953" y="2858"/>
                          <a:pt x="1905" y="1905"/>
                          <a:pt x="2858" y="0"/>
                        </a:cubicBezTo>
                        <a:lnTo>
                          <a:pt x="964883" y="1666875"/>
                        </a:lnTo>
                        <a:cubicBezTo>
                          <a:pt x="962978" y="1666875"/>
                          <a:pt x="961072" y="1666875"/>
                          <a:pt x="959168" y="166687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orma libre: forma 670">
                    <a:extLst>
                      <a:ext uri="{FF2B5EF4-FFF2-40B4-BE49-F238E27FC236}">
                        <a16:creationId xmlns:a16="http://schemas.microsoft.com/office/drawing/2014/main" id="{FBEE69AB-4BF3-2107-1BEF-D4FC3C706256}"/>
                      </a:ext>
                    </a:extLst>
                  </p:cNvPr>
                  <p:cNvSpPr/>
                  <p:nvPr/>
                </p:nvSpPr>
                <p:spPr>
                  <a:xfrm>
                    <a:off x="9928965" y="2805986"/>
                    <a:ext cx="967739" cy="1671637"/>
                  </a:xfrm>
                  <a:custGeom>
                    <a:avLst/>
                    <a:gdLst>
                      <a:gd name="connsiteX0" fmla="*/ 962025 w 967739"/>
                      <a:gd name="connsiteY0" fmla="*/ 1671638 h 1671637"/>
                      <a:gd name="connsiteX1" fmla="*/ 0 w 967739"/>
                      <a:gd name="connsiteY1" fmla="*/ 4763 h 1671637"/>
                      <a:gd name="connsiteX2" fmla="*/ 2857 w 967739"/>
                      <a:gd name="connsiteY2" fmla="*/ 0 h 1671637"/>
                      <a:gd name="connsiteX3" fmla="*/ 967740 w 967739"/>
                      <a:gd name="connsiteY3" fmla="*/ 1671638 h 1671637"/>
                      <a:gd name="connsiteX4" fmla="*/ 962025 w 967739"/>
                      <a:gd name="connsiteY4" fmla="*/ 1671638 h 1671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9" h="1671637">
                        <a:moveTo>
                          <a:pt x="962025" y="1671638"/>
                        </a:moveTo>
                        <a:lnTo>
                          <a:pt x="0" y="4763"/>
                        </a:lnTo>
                        <a:cubicBezTo>
                          <a:pt x="952" y="2858"/>
                          <a:pt x="1905" y="1905"/>
                          <a:pt x="2857" y="0"/>
                        </a:cubicBezTo>
                        <a:lnTo>
                          <a:pt x="967740" y="1671638"/>
                        </a:lnTo>
                        <a:cubicBezTo>
                          <a:pt x="965835" y="1671638"/>
                          <a:pt x="963930" y="1671638"/>
                          <a:pt x="962025" y="167163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orma libre: forma 671">
                    <a:extLst>
                      <a:ext uri="{FF2B5EF4-FFF2-40B4-BE49-F238E27FC236}">
                        <a16:creationId xmlns:a16="http://schemas.microsoft.com/office/drawing/2014/main" id="{975C5E07-309E-E5C0-DD05-DEC0657FE18A}"/>
                      </a:ext>
                    </a:extLst>
                  </p:cNvPr>
                  <p:cNvSpPr/>
                  <p:nvPr/>
                </p:nvSpPr>
                <p:spPr>
                  <a:xfrm>
                    <a:off x="9931822" y="2802176"/>
                    <a:ext cx="969644" cy="1675447"/>
                  </a:xfrm>
                  <a:custGeom>
                    <a:avLst/>
                    <a:gdLst>
                      <a:gd name="connsiteX0" fmla="*/ 964882 w 969644"/>
                      <a:gd name="connsiteY0" fmla="*/ 1675448 h 1675447"/>
                      <a:gd name="connsiteX1" fmla="*/ 0 w 969644"/>
                      <a:gd name="connsiteY1" fmla="*/ 3810 h 1675447"/>
                      <a:gd name="connsiteX2" fmla="*/ 2857 w 969644"/>
                      <a:gd name="connsiteY2" fmla="*/ 0 h 1675447"/>
                      <a:gd name="connsiteX3" fmla="*/ 969645 w 969644"/>
                      <a:gd name="connsiteY3" fmla="*/ 1675448 h 1675447"/>
                      <a:gd name="connsiteX4" fmla="*/ 964882 w 969644"/>
                      <a:gd name="connsiteY4" fmla="*/ 1675448 h 1675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4" h="1675447">
                        <a:moveTo>
                          <a:pt x="964882" y="1675448"/>
                        </a:moveTo>
                        <a:lnTo>
                          <a:pt x="0" y="3810"/>
                        </a:lnTo>
                        <a:cubicBezTo>
                          <a:pt x="953" y="2858"/>
                          <a:pt x="1905" y="952"/>
                          <a:pt x="2857" y="0"/>
                        </a:cubicBezTo>
                        <a:lnTo>
                          <a:pt x="969645" y="1675448"/>
                        </a:lnTo>
                        <a:cubicBezTo>
                          <a:pt x="967740" y="1675448"/>
                          <a:pt x="965835" y="1675448"/>
                          <a:pt x="964882" y="167544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orma libre: forma 672">
                    <a:extLst>
                      <a:ext uri="{FF2B5EF4-FFF2-40B4-BE49-F238E27FC236}">
                        <a16:creationId xmlns:a16="http://schemas.microsoft.com/office/drawing/2014/main" id="{747117C6-6000-F103-1306-7A15E624620C}"/>
                      </a:ext>
                    </a:extLst>
                  </p:cNvPr>
                  <p:cNvSpPr/>
                  <p:nvPr/>
                </p:nvSpPr>
                <p:spPr>
                  <a:xfrm>
                    <a:off x="9933727" y="2798366"/>
                    <a:ext cx="972502" cy="1679257"/>
                  </a:xfrm>
                  <a:custGeom>
                    <a:avLst/>
                    <a:gdLst>
                      <a:gd name="connsiteX0" fmla="*/ 967740 w 972502"/>
                      <a:gd name="connsiteY0" fmla="*/ 1679258 h 1679257"/>
                      <a:gd name="connsiteX1" fmla="*/ 0 w 972502"/>
                      <a:gd name="connsiteY1" fmla="*/ 3810 h 1679257"/>
                      <a:gd name="connsiteX2" fmla="*/ 1905 w 972502"/>
                      <a:gd name="connsiteY2" fmla="*/ 0 h 1679257"/>
                      <a:gd name="connsiteX3" fmla="*/ 972502 w 972502"/>
                      <a:gd name="connsiteY3" fmla="*/ 1679258 h 1679257"/>
                      <a:gd name="connsiteX4" fmla="*/ 967740 w 972502"/>
                      <a:gd name="connsiteY4" fmla="*/ 1679258 h 1679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502" h="1679257">
                        <a:moveTo>
                          <a:pt x="967740" y="1679258"/>
                        </a:moveTo>
                        <a:lnTo>
                          <a:pt x="0" y="3810"/>
                        </a:lnTo>
                        <a:cubicBezTo>
                          <a:pt x="952" y="2858"/>
                          <a:pt x="1905" y="953"/>
                          <a:pt x="1905" y="0"/>
                        </a:cubicBezTo>
                        <a:lnTo>
                          <a:pt x="972502" y="1679258"/>
                        </a:lnTo>
                        <a:cubicBezTo>
                          <a:pt x="970597" y="1679258"/>
                          <a:pt x="969645" y="1679258"/>
                          <a:pt x="967740" y="167925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orma libre: forma 673">
                    <a:extLst>
                      <a:ext uri="{FF2B5EF4-FFF2-40B4-BE49-F238E27FC236}">
                        <a16:creationId xmlns:a16="http://schemas.microsoft.com/office/drawing/2014/main" id="{F3368BA7-F3AD-D94A-8403-705E6FB7E1E8}"/>
                      </a:ext>
                    </a:extLst>
                  </p:cNvPr>
                  <p:cNvSpPr/>
                  <p:nvPr/>
                </p:nvSpPr>
                <p:spPr>
                  <a:xfrm>
                    <a:off x="9936585" y="2794556"/>
                    <a:ext cx="974407" cy="1683067"/>
                  </a:xfrm>
                  <a:custGeom>
                    <a:avLst/>
                    <a:gdLst>
                      <a:gd name="connsiteX0" fmla="*/ 969645 w 974407"/>
                      <a:gd name="connsiteY0" fmla="*/ 1683068 h 1683067"/>
                      <a:gd name="connsiteX1" fmla="*/ 0 w 974407"/>
                      <a:gd name="connsiteY1" fmla="*/ 3810 h 1683067"/>
                      <a:gd name="connsiteX2" fmla="*/ 1905 w 974407"/>
                      <a:gd name="connsiteY2" fmla="*/ 0 h 1683067"/>
                      <a:gd name="connsiteX3" fmla="*/ 974407 w 974407"/>
                      <a:gd name="connsiteY3" fmla="*/ 1683068 h 1683067"/>
                      <a:gd name="connsiteX4" fmla="*/ 969645 w 974407"/>
                      <a:gd name="connsiteY4" fmla="*/ 1683068 h 1683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407" h="1683067">
                        <a:moveTo>
                          <a:pt x="969645" y="1683068"/>
                        </a:moveTo>
                        <a:lnTo>
                          <a:pt x="0" y="3810"/>
                        </a:lnTo>
                        <a:cubicBezTo>
                          <a:pt x="953" y="2857"/>
                          <a:pt x="1905" y="952"/>
                          <a:pt x="1905" y="0"/>
                        </a:cubicBezTo>
                        <a:lnTo>
                          <a:pt x="974407" y="1683068"/>
                        </a:lnTo>
                        <a:cubicBezTo>
                          <a:pt x="972503" y="1683068"/>
                          <a:pt x="970597" y="1683068"/>
                          <a:pt x="969645" y="168306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orma libre: forma 674">
                    <a:extLst>
                      <a:ext uri="{FF2B5EF4-FFF2-40B4-BE49-F238E27FC236}">
                        <a16:creationId xmlns:a16="http://schemas.microsoft.com/office/drawing/2014/main" id="{7EFF4267-15A3-A150-7E38-60E5456F854E}"/>
                      </a:ext>
                    </a:extLst>
                  </p:cNvPr>
                  <p:cNvSpPr/>
                  <p:nvPr/>
                </p:nvSpPr>
                <p:spPr>
                  <a:xfrm>
                    <a:off x="9938490" y="2789794"/>
                    <a:ext cx="977264" cy="1687829"/>
                  </a:xfrm>
                  <a:custGeom>
                    <a:avLst/>
                    <a:gdLst>
                      <a:gd name="connsiteX0" fmla="*/ 972502 w 977264"/>
                      <a:gd name="connsiteY0" fmla="*/ 1687830 h 1687829"/>
                      <a:gd name="connsiteX1" fmla="*/ 0 w 977264"/>
                      <a:gd name="connsiteY1" fmla="*/ 3810 h 1687829"/>
                      <a:gd name="connsiteX2" fmla="*/ 1905 w 977264"/>
                      <a:gd name="connsiteY2" fmla="*/ 0 h 1687829"/>
                      <a:gd name="connsiteX3" fmla="*/ 977265 w 977264"/>
                      <a:gd name="connsiteY3" fmla="*/ 1687830 h 1687829"/>
                      <a:gd name="connsiteX4" fmla="*/ 972502 w 977264"/>
                      <a:gd name="connsiteY4" fmla="*/ 1687830 h 1687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7264" h="1687829">
                        <a:moveTo>
                          <a:pt x="972502" y="1687830"/>
                        </a:moveTo>
                        <a:lnTo>
                          <a:pt x="0" y="3810"/>
                        </a:lnTo>
                        <a:cubicBezTo>
                          <a:pt x="952" y="2857"/>
                          <a:pt x="1905" y="952"/>
                          <a:pt x="1905" y="0"/>
                        </a:cubicBezTo>
                        <a:lnTo>
                          <a:pt x="977265" y="1687830"/>
                        </a:lnTo>
                        <a:cubicBezTo>
                          <a:pt x="975360" y="1687830"/>
                          <a:pt x="973455" y="1687830"/>
                          <a:pt x="972502" y="168783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orma libre: forma 675">
                    <a:extLst>
                      <a:ext uri="{FF2B5EF4-FFF2-40B4-BE49-F238E27FC236}">
                        <a16:creationId xmlns:a16="http://schemas.microsoft.com/office/drawing/2014/main" id="{943B227B-A13E-D57B-971F-BADD7F0F7122}"/>
                      </a:ext>
                    </a:extLst>
                  </p:cNvPr>
                  <p:cNvSpPr/>
                  <p:nvPr/>
                </p:nvSpPr>
                <p:spPr>
                  <a:xfrm>
                    <a:off x="9941347" y="2785984"/>
                    <a:ext cx="978217" cy="1691639"/>
                  </a:xfrm>
                  <a:custGeom>
                    <a:avLst/>
                    <a:gdLst>
                      <a:gd name="connsiteX0" fmla="*/ 974407 w 978217"/>
                      <a:gd name="connsiteY0" fmla="*/ 1691640 h 1691639"/>
                      <a:gd name="connsiteX1" fmla="*/ 0 w 978217"/>
                      <a:gd name="connsiteY1" fmla="*/ 3810 h 1691639"/>
                      <a:gd name="connsiteX2" fmla="*/ 1905 w 978217"/>
                      <a:gd name="connsiteY2" fmla="*/ 0 h 1691639"/>
                      <a:gd name="connsiteX3" fmla="*/ 978218 w 978217"/>
                      <a:gd name="connsiteY3" fmla="*/ 1691640 h 1691639"/>
                      <a:gd name="connsiteX4" fmla="*/ 974407 w 978217"/>
                      <a:gd name="connsiteY4" fmla="*/ 1691640 h 169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217" h="1691639">
                        <a:moveTo>
                          <a:pt x="974407" y="1691640"/>
                        </a:moveTo>
                        <a:lnTo>
                          <a:pt x="0" y="3810"/>
                        </a:lnTo>
                        <a:cubicBezTo>
                          <a:pt x="953" y="2857"/>
                          <a:pt x="1905" y="952"/>
                          <a:pt x="1905" y="0"/>
                        </a:cubicBezTo>
                        <a:lnTo>
                          <a:pt x="978218" y="1691640"/>
                        </a:lnTo>
                        <a:cubicBezTo>
                          <a:pt x="977265" y="1691640"/>
                          <a:pt x="975360" y="1691640"/>
                          <a:pt x="974407" y="169164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orma libre: forma 676">
                    <a:extLst>
                      <a:ext uri="{FF2B5EF4-FFF2-40B4-BE49-F238E27FC236}">
                        <a16:creationId xmlns:a16="http://schemas.microsoft.com/office/drawing/2014/main" id="{6E328875-F41C-3403-ADBB-DEAA67EE779D}"/>
                      </a:ext>
                    </a:extLst>
                  </p:cNvPr>
                  <p:cNvSpPr/>
                  <p:nvPr/>
                </p:nvSpPr>
                <p:spPr>
                  <a:xfrm>
                    <a:off x="9943252" y="2782174"/>
                    <a:ext cx="981075" cy="1695450"/>
                  </a:xfrm>
                  <a:custGeom>
                    <a:avLst/>
                    <a:gdLst>
                      <a:gd name="connsiteX0" fmla="*/ 976313 w 981075"/>
                      <a:gd name="connsiteY0" fmla="*/ 1695450 h 1695450"/>
                      <a:gd name="connsiteX1" fmla="*/ 0 w 981075"/>
                      <a:gd name="connsiteY1" fmla="*/ 3810 h 1695450"/>
                      <a:gd name="connsiteX2" fmla="*/ 1905 w 981075"/>
                      <a:gd name="connsiteY2" fmla="*/ 0 h 1695450"/>
                      <a:gd name="connsiteX3" fmla="*/ 981075 w 981075"/>
                      <a:gd name="connsiteY3" fmla="*/ 1695450 h 1695450"/>
                      <a:gd name="connsiteX4" fmla="*/ 976313 w 981075"/>
                      <a:gd name="connsiteY4" fmla="*/ 1695450 h 1695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1695450">
                        <a:moveTo>
                          <a:pt x="976313" y="1695450"/>
                        </a:moveTo>
                        <a:lnTo>
                          <a:pt x="0" y="3810"/>
                        </a:lnTo>
                        <a:cubicBezTo>
                          <a:pt x="952" y="2858"/>
                          <a:pt x="1905" y="952"/>
                          <a:pt x="1905" y="0"/>
                        </a:cubicBezTo>
                        <a:lnTo>
                          <a:pt x="981075" y="1695450"/>
                        </a:lnTo>
                        <a:cubicBezTo>
                          <a:pt x="980122" y="1695450"/>
                          <a:pt x="978217" y="1695450"/>
                          <a:pt x="976313" y="169545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orma libre: forma 677">
                    <a:extLst>
                      <a:ext uri="{FF2B5EF4-FFF2-40B4-BE49-F238E27FC236}">
                        <a16:creationId xmlns:a16="http://schemas.microsoft.com/office/drawing/2014/main" id="{C10AFDCB-A335-70EF-1C5F-BEA77F0622BA}"/>
                      </a:ext>
                    </a:extLst>
                  </p:cNvPr>
                  <p:cNvSpPr/>
                  <p:nvPr/>
                </p:nvSpPr>
                <p:spPr>
                  <a:xfrm>
                    <a:off x="9945157" y="2778363"/>
                    <a:ext cx="982980" cy="1699260"/>
                  </a:xfrm>
                  <a:custGeom>
                    <a:avLst/>
                    <a:gdLst>
                      <a:gd name="connsiteX0" fmla="*/ 979170 w 982980"/>
                      <a:gd name="connsiteY0" fmla="*/ 1699260 h 1699260"/>
                      <a:gd name="connsiteX1" fmla="*/ 0 w 982980"/>
                      <a:gd name="connsiteY1" fmla="*/ 3810 h 1699260"/>
                      <a:gd name="connsiteX2" fmla="*/ 1905 w 982980"/>
                      <a:gd name="connsiteY2" fmla="*/ 0 h 1699260"/>
                      <a:gd name="connsiteX3" fmla="*/ 982980 w 982980"/>
                      <a:gd name="connsiteY3" fmla="*/ 1699260 h 1699260"/>
                      <a:gd name="connsiteX4" fmla="*/ 979170 w 982980"/>
                      <a:gd name="connsiteY4" fmla="*/ 1699260 h 1699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980" h="1699260">
                        <a:moveTo>
                          <a:pt x="979170" y="1699260"/>
                        </a:moveTo>
                        <a:lnTo>
                          <a:pt x="0" y="3810"/>
                        </a:lnTo>
                        <a:cubicBezTo>
                          <a:pt x="953" y="2858"/>
                          <a:pt x="1905" y="953"/>
                          <a:pt x="1905" y="0"/>
                        </a:cubicBezTo>
                        <a:lnTo>
                          <a:pt x="982980" y="1699260"/>
                        </a:lnTo>
                        <a:cubicBezTo>
                          <a:pt x="982028" y="1699260"/>
                          <a:pt x="981075" y="1699260"/>
                          <a:pt x="979170" y="169926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orma libre: forma 678">
                    <a:extLst>
                      <a:ext uri="{FF2B5EF4-FFF2-40B4-BE49-F238E27FC236}">
                        <a16:creationId xmlns:a16="http://schemas.microsoft.com/office/drawing/2014/main" id="{8151C305-B878-DB84-9AB0-AD8BB65A8CB4}"/>
                      </a:ext>
                    </a:extLst>
                  </p:cNvPr>
                  <p:cNvSpPr/>
                  <p:nvPr/>
                </p:nvSpPr>
                <p:spPr>
                  <a:xfrm>
                    <a:off x="9948015" y="2774554"/>
                    <a:ext cx="985837" cy="1703069"/>
                  </a:xfrm>
                  <a:custGeom>
                    <a:avLst/>
                    <a:gdLst>
                      <a:gd name="connsiteX0" fmla="*/ 981075 w 985837"/>
                      <a:gd name="connsiteY0" fmla="*/ 1703070 h 1703069"/>
                      <a:gd name="connsiteX1" fmla="*/ 0 w 985837"/>
                      <a:gd name="connsiteY1" fmla="*/ 3810 h 1703069"/>
                      <a:gd name="connsiteX2" fmla="*/ 1905 w 985837"/>
                      <a:gd name="connsiteY2" fmla="*/ 0 h 1703069"/>
                      <a:gd name="connsiteX3" fmla="*/ 985838 w 985837"/>
                      <a:gd name="connsiteY3" fmla="*/ 1703070 h 1703069"/>
                      <a:gd name="connsiteX4" fmla="*/ 981075 w 985837"/>
                      <a:gd name="connsiteY4" fmla="*/ 1703070 h 1703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837" h="1703069">
                        <a:moveTo>
                          <a:pt x="981075" y="1703070"/>
                        </a:moveTo>
                        <a:lnTo>
                          <a:pt x="0" y="3810"/>
                        </a:lnTo>
                        <a:cubicBezTo>
                          <a:pt x="952" y="2857"/>
                          <a:pt x="1905" y="952"/>
                          <a:pt x="1905" y="0"/>
                        </a:cubicBezTo>
                        <a:lnTo>
                          <a:pt x="985838" y="1703070"/>
                        </a:lnTo>
                        <a:cubicBezTo>
                          <a:pt x="983932" y="1703070"/>
                          <a:pt x="982980" y="1703070"/>
                          <a:pt x="981075" y="170307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orma libre: forma 679">
                    <a:extLst>
                      <a:ext uri="{FF2B5EF4-FFF2-40B4-BE49-F238E27FC236}">
                        <a16:creationId xmlns:a16="http://schemas.microsoft.com/office/drawing/2014/main" id="{8833FE33-88DF-245E-FEEF-5F0181986F31}"/>
                      </a:ext>
                    </a:extLst>
                  </p:cNvPr>
                  <p:cNvSpPr/>
                  <p:nvPr/>
                </p:nvSpPr>
                <p:spPr>
                  <a:xfrm>
                    <a:off x="9949919" y="2769791"/>
                    <a:ext cx="988695" cy="1707832"/>
                  </a:xfrm>
                  <a:custGeom>
                    <a:avLst/>
                    <a:gdLst>
                      <a:gd name="connsiteX0" fmla="*/ 983933 w 988695"/>
                      <a:gd name="connsiteY0" fmla="*/ 1707833 h 1707832"/>
                      <a:gd name="connsiteX1" fmla="*/ 0 w 988695"/>
                      <a:gd name="connsiteY1" fmla="*/ 3810 h 1707832"/>
                      <a:gd name="connsiteX2" fmla="*/ 1905 w 988695"/>
                      <a:gd name="connsiteY2" fmla="*/ 0 h 1707832"/>
                      <a:gd name="connsiteX3" fmla="*/ 988695 w 988695"/>
                      <a:gd name="connsiteY3" fmla="*/ 1707833 h 1707832"/>
                      <a:gd name="connsiteX4" fmla="*/ 983933 w 988695"/>
                      <a:gd name="connsiteY4" fmla="*/ 1707833 h 170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695" h="1707832">
                        <a:moveTo>
                          <a:pt x="983933" y="1707833"/>
                        </a:moveTo>
                        <a:lnTo>
                          <a:pt x="0" y="3810"/>
                        </a:lnTo>
                        <a:cubicBezTo>
                          <a:pt x="953" y="2857"/>
                          <a:pt x="1905" y="952"/>
                          <a:pt x="1905" y="0"/>
                        </a:cubicBezTo>
                        <a:lnTo>
                          <a:pt x="988695" y="1707833"/>
                        </a:lnTo>
                        <a:cubicBezTo>
                          <a:pt x="986790" y="1707833"/>
                          <a:pt x="984885" y="1707833"/>
                          <a:pt x="983933" y="170783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orma libre: forma 680">
                    <a:extLst>
                      <a:ext uri="{FF2B5EF4-FFF2-40B4-BE49-F238E27FC236}">
                        <a16:creationId xmlns:a16="http://schemas.microsoft.com/office/drawing/2014/main" id="{90B50BD4-C67E-BA7F-BCE5-5F77D18BFB4C}"/>
                      </a:ext>
                    </a:extLst>
                  </p:cNvPr>
                  <p:cNvSpPr/>
                  <p:nvPr/>
                </p:nvSpPr>
                <p:spPr>
                  <a:xfrm>
                    <a:off x="9952777" y="2765981"/>
                    <a:ext cx="989647" cy="1711642"/>
                  </a:xfrm>
                  <a:custGeom>
                    <a:avLst/>
                    <a:gdLst>
                      <a:gd name="connsiteX0" fmla="*/ 985838 w 989647"/>
                      <a:gd name="connsiteY0" fmla="*/ 1711643 h 1711642"/>
                      <a:gd name="connsiteX1" fmla="*/ 0 w 989647"/>
                      <a:gd name="connsiteY1" fmla="*/ 3810 h 1711642"/>
                      <a:gd name="connsiteX2" fmla="*/ 1905 w 989647"/>
                      <a:gd name="connsiteY2" fmla="*/ 0 h 1711642"/>
                      <a:gd name="connsiteX3" fmla="*/ 989647 w 989647"/>
                      <a:gd name="connsiteY3" fmla="*/ 1711643 h 1711642"/>
                      <a:gd name="connsiteX4" fmla="*/ 985838 w 989647"/>
                      <a:gd name="connsiteY4" fmla="*/ 1711643 h 1711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9647" h="1711642">
                        <a:moveTo>
                          <a:pt x="985838" y="1711643"/>
                        </a:moveTo>
                        <a:lnTo>
                          <a:pt x="0" y="3810"/>
                        </a:lnTo>
                        <a:cubicBezTo>
                          <a:pt x="952" y="2857"/>
                          <a:pt x="1905" y="953"/>
                          <a:pt x="1905" y="0"/>
                        </a:cubicBezTo>
                        <a:lnTo>
                          <a:pt x="989647" y="1711643"/>
                        </a:lnTo>
                        <a:cubicBezTo>
                          <a:pt x="988695" y="1711643"/>
                          <a:pt x="986790" y="1711643"/>
                          <a:pt x="985838" y="171164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orma libre: forma 681">
                    <a:extLst>
                      <a:ext uri="{FF2B5EF4-FFF2-40B4-BE49-F238E27FC236}">
                        <a16:creationId xmlns:a16="http://schemas.microsoft.com/office/drawing/2014/main" id="{BA6F6109-B34B-0DA2-FA9D-6D6FFC89AD11}"/>
                      </a:ext>
                    </a:extLst>
                  </p:cNvPr>
                  <p:cNvSpPr/>
                  <p:nvPr/>
                </p:nvSpPr>
                <p:spPr>
                  <a:xfrm>
                    <a:off x="9954682" y="2762171"/>
                    <a:ext cx="992505" cy="1715452"/>
                  </a:xfrm>
                  <a:custGeom>
                    <a:avLst/>
                    <a:gdLst>
                      <a:gd name="connsiteX0" fmla="*/ 987743 w 992505"/>
                      <a:gd name="connsiteY0" fmla="*/ 1715453 h 1715452"/>
                      <a:gd name="connsiteX1" fmla="*/ 0 w 992505"/>
                      <a:gd name="connsiteY1" fmla="*/ 3810 h 1715452"/>
                      <a:gd name="connsiteX2" fmla="*/ 1905 w 992505"/>
                      <a:gd name="connsiteY2" fmla="*/ 0 h 1715452"/>
                      <a:gd name="connsiteX3" fmla="*/ 992505 w 992505"/>
                      <a:gd name="connsiteY3" fmla="*/ 1715453 h 1715452"/>
                      <a:gd name="connsiteX4" fmla="*/ 987743 w 992505"/>
                      <a:gd name="connsiteY4" fmla="*/ 1715453 h 1715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2505" h="1715452">
                        <a:moveTo>
                          <a:pt x="987743" y="1715453"/>
                        </a:moveTo>
                        <a:lnTo>
                          <a:pt x="0" y="3810"/>
                        </a:lnTo>
                        <a:cubicBezTo>
                          <a:pt x="953" y="2858"/>
                          <a:pt x="1905" y="953"/>
                          <a:pt x="1905" y="0"/>
                        </a:cubicBezTo>
                        <a:lnTo>
                          <a:pt x="992505" y="1715453"/>
                        </a:lnTo>
                        <a:cubicBezTo>
                          <a:pt x="991553" y="1715453"/>
                          <a:pt x="989647" y="1715453"/>
                          <a:pt x="987743" y="171545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orma libre: forma 682">
                    <a:extLst>
                      <a:ext uri="{FF2B5EF4-FFF2-40B4-BE49-F238E27FC236}">
                        <a16:creationId xmlns:a16="http://schemas.microsoft.com/office/drawing/2014/main" id="{1DD349D3-4656-9301-36FA-89FFF5D0870C}"/>
                      </a:ext>
                    </a:extLst>
                  </p:cNvPr>
                  <p:cNvSpPr/>
                  <p:nvPr/>
                </p:nvSpPr>
                <p:spPr>
                  <a:xfrm>
                    <a:off x="9956587" y="2758361"/>
                    <a:ext cx="995362" cy="1719262"/>
                  </a:xfrm>
                  <a:custGeom>
                    <a:avLst/>
                    <a:gdLst>
                      <a:gd name="connsiteX0" fmla="*/ 990600 w 995362"/>
                      <a:gd name="connsiteY0" fmla="*/ 1719263 h 1719262"/>
                      <a:gd name="connsiteX1" fmla="*/ 0 w 995362"/>
                      <a:gd name="connsiteY1" fmla="*/ 3810 h 1719262"/>
                      <a:gd name="connsiteX2" fmla="*/ 1905 w 995362"/>
                      <a:gd name="connsiteY2" fmla="*/ 0 h 1719262"/>
                      <a:gd name="connsiteX3" fmla="*/ 995363 w 995362"/>
                      <a:gd name="connsiteY3" fmla="*/ 1719263 h 1719262"/>
                      <a:gd name="connsiteX4" fmla="*/ 990600 w 995362"/>
                      <a:gd name="connsiteY4" fmla="*/ 1719263 h 171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362" h="1719262">
                        <a:moveTo>
                          <a:pt x="990600" y="1719263"/>
                        </a:moveTo>
                        <a:lnTo>
                          <a:pt x="0" y="3810"/>
                        </a:lnTo>
                        <a:cubicBezTo>
                          <a:pt x="953" y="2857"/>
                          <a:pt x="1905" y="953"/>
                          <a:pt x="1905" y="0"/>
                        </a:cubicBezTo>
                        <a:lnTo>
                          <a:pt x="995363" y="1719263"/>
                        </a:lnTo>
                        <a:cubicBezTo>
                          <a:pt x="993457" y="1719263"/>
                          <a:pt x="992505" y="1719263"/>
                          <a:pt x="990600" y="17192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orma libre: forma 683">
                    <a:extLst>
                      <a:ext uri="{FF2B5EF4-FFF2-40B4-BE49-F238E27FC236}">
                        <a16:creationId xmlns:a16="http://schemas.microsoft.com/office/drawing/2014/main" id="{A8E11529-D6D0-BB28-D376-C4FFC9E80F63}"/>
                      </a:ext>
                    </a:extLst>
                  </p:cNvPr>
                  <p:cNvSpPr/>
                  <p:nvPr/>
                </p:nvSpPr>
                <p:spPr>
                  <a:xfrm>
                    <a:off x="9959444" y="2754551"/>
                    <a:ext cx="996315" cy="1723072"/>
                  </a:xfrm>
                  <a:custGeom>
                    <a:avLst/>
                    <a:gdLst>
                      <a:gd name="connsiteX0" fmla="*/ 992505 w 996315"/>
                      <a:gd name="connsiteY0" fmla="*/ 1723073 h 1723072"/>
                      <a:gd name="connsiteX1" fmla="*/ 0 w 996315"/>
                      <a:gd name="connsiteY1" fmla="*/ 3810 h 1723072"/>
                      <a:gd name="connsiteX2" fmla="*/ 1905 w 996315"/>
                      <a:gd name="connsiteY2" fmla="*/ 0 h 1723072"/>
                      <a:gd name="connsiteX3" fmla="*/ 996315 w 996315"/>
                      <a:gd name="connsiteY3" fmla="*/ 1723073 h 1723072"/>
                      <a:gd name="connsiteX4" fmla="*/ 992505 w 996315"/>
                      <a:gd name="connsiteY4" fmla="*/ 1723073 h 1723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315" h="1723072">
                        <a:moveTo>
                          <a:pt x="992505" y="1723073"/>
                        </a:moveTo>
                        <a:lnTo>
                          <a:pt x="0" y="3810"/>
                        </a:lnTo>
                        <a:cubicBezTo>
                          <a:pt x="953" y="2857"/>
                          <a:pt x="1905" y="953"/>
                          <a:pt x="1905" y="0"/>
                        </a:cubicBezTo>
                        <a:lnTo>
                          <a:pt x="996315" y="1723073"/>
                        </a:lnTo>
                        <a:cubicBezTo>
                          <a:pt x="995363" y="1723073"/>
                          <a:pt x="993458" y="1723073"/>
                          <a:pt x="992505" y="172307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orma libre: forma 684">
                    <a:extLst>
                      <a:ext uri="{FF2B5EF4-FFF2-40B4-BE49-F238E27FC236}">
                        <a16:creationId xmlns:a16="http://schemas.microsoft.com/office/drawing/2014/main" id="{067A013D-1CF0-9A26-C151-FDBFE59A3F01}"/>
                      </a:ext>
                    </a:extLst>
                  </p:cNvPr>
                  <p:cNvSpPr/>
                  <p:nvPr/>
                </p:nvSpPr>
                <p:spPr>
                  <a:xfrm>
                    <a:off x="9961350" y="2750741"/>
                    <a:ext cx="998219" cy="1726882"/>
                  </a:xfrm>
                  <a:custGeom>
                    <a:avLst/>
                    <a:gdLst>
                      <a:gd name="connsiteX0" fmla="*/ 994410 w 998219"/>
                      <a:gd name="connsiteY0" fmla="*/ 1726883 h 1726882"/>
                      <a:gd name="connsiteX1" fmla="*/ 0 w 998219"/>
                      <a:gd name="connsiteY1" fmla="*/ 3810 h 1726882"/>
                      <a:gd name="connsiteX2" fmla="*/ 1905 w 998219"/>
                      <a:gd name="connsiteY2" fmla="*/ 0 h 1726882"/>
                      <a:gd name="connsiteX3" fmla="*/ 998220 w 998219"/>
                      <a:gd name="connsiteY3" fmla="*/ 1726883 h 1726882"/>
                      <a:gd name="connsiteX4" fmla="*/ 994410 w 998219"/>
                      <a:gd name="connsiteY4" fmla="*/ 1726883 h 1726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8219" h="1726882">
                        <a:moveTo>
                          <a:pt x="994410" y="1726883"/>
                        </a:moveTo>
                        <a:lnTo>
                          <a:pt x="0" y="3810"/>
                        </a:lnTo>
                        <a:cubicBezTo>
                          <a:pt x="953" y="2858"/>
                          <a:pt x="953" y="1905"/>
                          <a:pt x="1905" y="0"/>
                        </a:cubicBezTo>
                        <a:lnTo>
                          <a:pt x="998220" y="1726883"/>
                        </a:lnTo>
                        <a:cubicBezTo>
                          <a:pt x="997267" y="1726883"/>
                          <a:pt x="996315" y="1726883"/>
                          <a:pt x="994410" y="172688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orma libre: forma 685">
                    <a:extLst>
                      <a:ext uri="{FF2B5EF4-FFF2-40B4-BE49-F238E27FC236}">
                        <a16:creationId xmlns:a16="http://schemas.microsoft.com/office/drawing/2014/main" id="{088973AF-126A-5B0C-538A-373842CD81B7}"/>
                      </a:ext>
                    </a:extLst>
                  </p:cNvPr>
                  <p:cNvSpPr/>
                  <p:nvPr/>
                </p:nvSpPr>
                <p:spPr>
                  <a:xfrm>
                    <a:off x="9963254" y="2748836"/>
                    <a:ext cx="1000125" cy="1728787"/>
                  </a:xfrm>
                  <a:custGeom>
                    <a:avLst/>
                    <a:gdLst>
                      <a:gd name="connsiteX0" fmla="*/ 996315 w 1000125"/>
                      <a:gd name="connsiteY0" fmla="*/ 1728788 h 1728787"/>
                      <a:gd name="connsiteX1" fmla="*/ 0 w 1000125"/>
                      <a:gd name="connsiteY1" fmla="*/ 2858 h 1728787"/>
                      <a:gd name="connsiteX2" fmla="*/ 1905 w 1000125"/>
                      <a:gd name="connsiteY2" fmla="*/ 0 h 1728787"/>
                      <a:gd name="connsiteX3" fmla="*/ 1000125 w 1000125"/>
                      <a:gd name="connsiteY3" fmla="*/ 1728788 h 1728787"/>
                      <a:gd name="connsiteX4" fmla="*/ 996315 w 1000125"/>
                      <a:gd name="connsiteY4" fmla="*/ 1728788 h 1728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25" h="1728787">
                        <a:moveTo>
                          <a:pt x="996315" y="1728788"/>
                        </a:moveTo>
                        <a:lnTo>
                          <a:pt x="0" y="2858"/>
                        </a:lnTo>
                        <a:cubicBezTo>
                          <a:pt x="953" y="1905"/>
                          <a:pt x="953" y="953"/>
                          <a:pt x="1905" y="0"/>
                        </a:cubicBezTo>
                        <a:lnTo>
                          <a:pt x="1000125" y="1728788"/>
                        </a:lnTo>
                        <a:cubicBezTo>
                          <a:pt x="999173" y="1728788"/>
                          <a:pt x="997268" y="1728788"/>
                          <a:pt x="996315" y="172878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orma libre: forma 686">
                    <a:extLst>
                      <a:ext uri="{FF2B5EF4-FFF2-40B4-BE49-F238E27FC236}">
                        <a16:creationId xmlns:a16="http://schemas.microsoft.com/office/drawing/2014/main" id="{AB194954-9E03-5EF5-3469-12B99D15B332}"/>
                      </a:ext>
                    </a:extLst>
                  </p:cNvPr>
                  <p:cNvSpPr/>
                  <p:nvPr/>
                </p:nvSpPr>
                <p:spPr>
                  <a:xfrm>
                    <a:off x="9965160" y="2745979"/>
                    <a:ext cx="1001077" cy="1731644"/>
                  </a:xfrm>
                  <a:custGeom>
                    <a:avLst/>
                    <a:gdLst>
                      <a:gd name="connsiteX0" fmla="*/ 998220 w 1001077"/>
                      <a:gd name="connsiteY0" fmla="*/ 1731645 h 1731644"/>
                      <a:gd name="connsiteX1" fmla="*/ 0 w 1001077"/>
                      <a:gd name="connsiteY1" fmla="*/ 2858 h 1731644"/>
                      <a:gd name="connsiteX2" fmla="*/ 953 w 1001077"/>
                      <a:gd name="connsiteY2" fmla="*/ 0 h 1731644"/>
                      <a:gd name="connsiteX3" fmla="*/ 1001078 w 1001077"/>
                      <a:gd name="connsiteY3" fmla="*/ 1731645 h 1731644"/>
                      <a:gd name="connsiteX4" fmla="*/ 998220 w 1001077"/>
                      <a:gd name="connsiteY4" fmla="*/ 1731645 h 1731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077" h="1731644">
                        <a:moveTo>
                          <a:pt x="998220" y="1731645"/>
                        </a:moveTo>
                        <a:lnTo>
                          <a:pt x="0" y="2858"/>
                        </a:lnTo>
                        <a:cubicBezTo>
                          <a:pt x="953" y="1905"/>
                          <a:pt x="953" y="953"/>
                          <a:pt x="953" y="0"/>
                        </a:cubicBezTo>
                        <a:lnTo>
                          <a:pt x="1001078" y="1731645"/>
                        </a:lnTo>
                        <a:cubicBezTo>
                          <a:pt x="1000125" y="1731645"/>
                          <a:pt x="999172" y="1731645"/>
                          <a:pt x="998220" y="173164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orma libre: forma 687">
                    <a:extLst>
                      <a:ext uri="{FF2B5EF4-FFF2-40B4-BE49-F238E27FC236}">
                        <a16:creationId xmlns:a16="http://schemas.microsoft.com/office/drawing/2014/main" id="{ACE6413F-C501-7784-58EA-BC9F8E63DDE3}"/>
                      </a:ext>
                    </a:extLst>
                  </p:cNvPr>
                  <p:cNvSpPr/>
                  <p:nvPr/>
                </p:nvSpPr>
                <p:spPr>
                  <a:xfrm>
                    <a:off x="9966112" y="2744074"/>
                    <a:ext cx="1002029" cy="1733550"/>
                  </a:xfrm>
                  <a:custGeom>
                    <a:avLst/>
                    <a:gdLst>
                      <a:gd name="connsiteX0" fmla="*/ 1000125 w 1002029"/>
                      <a:gd name="connsiteY0" fmla="*/ 1733550 h 1733550"/>
                      <a:gd name="connsiteX1" fmla="*/ 0 w 1002029"/>
                      <a:gd name="connsiteY1" fmla="*/ 1905 h 1733550"/>
                      <a:gd name="connsiteX2" fmla="*/ 953 w 1002029"/>
                      <a:gd name="connsiteY2" fmla="*/ 0 h 1733550"/>
                      <a:gd name="connsiteX3" fmla="*/ 1002030 w 1002029"/>
                      <a:gd name="connsiteY3" fmla="*/ 1733550 h 1733550"/>
                      <a:gd name="connsiteX4" fmla="*/ 1000125 w 1002029"/>
                      <a:gd name="connsiteY4" fmla="*/ 173355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029" h="1733550">
                        <a:moveTo>
                          <a:pt x="1000125" y="1733550"/>
                        </a:moveTo>
                        <a:lnTo>
                          <a:pt x="0" y="1905"/>
                        </a:lnTo>
                        <a:cubicBezTo>
                          <a:pt x="0" y="953"/>
                          <a:pt x="953" y="953"/>
                          <a:pt x="953" y="0"/>
                        </a:cubicBezTo>
                        <a:lnTo>
                          <a:pt x="1002030" y="1733550"/>
                        </a:lnTo>
                        <a:cubicBezTo>
                          <a:pt x="1001078" y="1733550"/>
                          <a:pt x="1001078" y="1733550"/>
                          <a:pt x="1000125" y="173355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orma libre: forma 688">
                    <a:extLst>
                      <a:ext uri="{FF2B5EF4-FFF2-40B4-BE49-F238E27FC236}">
                        <a16:creationId xmlns:a16="http://schemas.microsoft.com/office/drawing/2014/main" id="{349B2BA7-824B-EBCD-B53C-E2E9D98C0AC1}"/>
                      </a:ext>
                    </a:extLst>
                  </p:cNvPr>
                  <p:cNvSpPr/>
                  <p:nvPr/>
                </p:nvSpPr>
                <p:spPr>
                  <a:xfrm>
                    <a:off x="9967065" y="2744074"/>
                    <a:ext cx="1001077" cy="1733550"/>
                  </a:xfrm>
                  <a:custGeom>
                    <a:avLst/>
                    <a:gdLst>
                      <a:gd name="connsiteX0" fmla="*/ 1001077 w 1001077"/>
                      <a:gd name="connsiteY0" fmla="*/ 1733550 h 1733550"/>
                      <a:gd name="connsiteX1" fmla="*/ 0 w 1001077"/>
                      <a:gd name="connsiteY1" fmla="*/ 0 h 1733550"/>
                      <a:gd name="connsiteX2" fmla="*/ 0 w 1001077"/>
                      <a:gd name="connsiteY2" fmla="*/ 0 h 1733550"/>
                      <a:gd name="connsiteX3" fmla="*/ 1001077 w 1001077"/>
                      <a:gd name="connsiteY3" fmla="*/ 1733550 h 1733550"/>
                      <a:gd name="connsiteX4" fmla="*/ 1001077 w 1001077"/>
                      <a:gd name="connsiteY4" fmla="*/ 173355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077" h="1733550">
                        <a:moveTo>
                          <a:pt x="1001077" y="1733550"/>
                        </a:moveTo>
                        <a:lnTo>
                          <a:pt x="0" y="0"/>
                        </a:lnTo>
                        <a:cubicBezTo>
                          <a:pt x="0" y="0"/>
                          <a:pt x="0" y="0"/>
                          <a:pt x="0" y="0"/>
                        </a:cubicBezTo>
                        <a:lnTo>
                          <a:pt x="1001077" y="1733550"/>
                        </a:lnTo>
                        <a:cubicBezTo>
                          <a:pt x="1001077" y="1733550"/>
                          <a:pt x="1001077" y="1733550"/>
                          <a:pt x="1001077" y="173355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59" name="Gráfico 436">
                <a:extLst>
                  <a:ext uri="{FF2B5EF4-FFF2-40B4-BE49-F238E27FC236}">
                    <a16:creationId xmlns:a16="http://schemas.microsoft.com/office/drawing/2014/main" id="{260BFFCA-16CB-EF6A-8573-6207B5B02DBB}"/>
                  </a:ext>
                </a:extLst>
              </p:cNvPr>
              <p:cNvGrpSpPr/>
              <p:nvPr/>
            </p:nvGrpSpPr>
            <p:grpSpPr>
              <a:xfrm>
                <a:off x="6964785" y="2744074"/>
                <a:ext cx="1066800" cy="1733550"/>
                <a:chOff x="6964785" y="2744074"/>
                <a:chExt cx="1066800" cy="1733550"/>
              </a:xfrm>
              <a:grpFill/>
            </p:grpSpPr>
            <p:sp>
              <p:nvSpPr>
                <p:cNvPr id="87" name="Forma libre: forma 637">
                  <a:extLst>
                    <a:ext uri="{FF2B5EF4-FFF2-40B4-BE49-F238E27FC236}">
                      <a16:creationId xmlns:a16="http://schemas.microsoft.com/office/drawing/2014/main" id="{2CBC2D6A-CCB2-71AE-0F00-C6DC5E597041}"/>
                    </a:ext>
                  </a:extLst>
                </p:cNvPr>
                <p:cNvSpPr/>
                <p:nvPr/>
              </p:nvSpPr>
              <p:spPr>
                <a:xfrm>
                  <a:off x="6964785" y="2744074"/>
                  <a:ext cx="1066800" cy="1733550"/>
                </a:xfrm>
                <a:custGeom>
                  <a:avLst/>
                  <a:gdLst>
                    <a:gd name="connsiteX0" fmla="*/ 132398 w 1066800"/>
                    <a:gd name="connsiteY0" fmla="*/ 1733550 h 1733550"/>
                    <a:gd name="connsiteX1" fmla="*/ 0 w 1066800"/>
                    <a:gd name="connsiteY1" fmla="*/ 1733550 h 1733550"/>
                    <a:gd name="connsiteX2" fmla="*/ 1001078 w 1066800"/>
                    <a:gd name="connsiteY2" fmla="*/ 0 h 1733550"/>
                    <a:gd name="connsiteX3" fmla="*/ 1066800 w 1066800"/>
                    <a:gd name="connsiteY3" fmla="*/ 114300 h 1733550"/>
                    <a:gd name="connsiteX4" fmla="*/ 132398 w 1066800"/>
                    <a:gd name="connsiteY4" fmla="*/ 173355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00" h="1733550">
                      <a:moveTo>
                        <a:pt x="132398" y="1733550"/>
                      </a:moveTo>
                      <a:cubicBezTo>
                        <a:pt x="59055" y="1733550"/>
                        <a:pt x="0" y="1733550"/>
                        <a:pt x="0" y="1733550"/>
                      </a:cubicBezTo>
                      <a:lnTo>
                        <a:pt x="1001078" y="0"/>
                      </a:lnTo>
                      <a:cubicBezTo>
                        <a:pt x="1001078" y="0"/>
                        <a:pt x="1030605" y="51435"/>
                        <a:pt x="1066800" y="114300"/>
                      </a:cubicBezTo>
                      <a:cubicBezTo>
                        <a:pt x="1066800" y="114300"/>
                        <a:pt x="132398" y="1733550"/>
                        <a:pt x="132398" y="173355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8" name="Gráfico 436">
                  <a:extLst>
                    <a:ext uri="{FF2B5EF4-FFF2-40B4-BE49-F238E27FC236}">
                      <a16:creationId xmlns:a16="http://schemas.microsoft.com/office/drawing/2014/main" id="{23D2EECC-B58D-026B-15BF-84DB8B18564C}"/>
                    </a:ext>
                  </a:extLst>
                </p:cNvPr>
                <p:cNvGrpSpPr/>
                <p:nvPr/>
              </p:nvGrpSpPr>
              <p:grpSpPr>
                <a:xfrm>
                  <a:off x="6964785" y="2744074"/>
                  <a:ext cx="1066800" cy="1733550"/>
                  <a:chOff x="6964785" y="2744074"/>
                  <a:chExt cx="1066800" cy="1733550"/>
                </a:xfrm>
                <a:grpFill/>
              </p:grpSpPr>
              <p:sp>
                <p:nvSpPr>
                  <p:cNvPr id="89" name="Forma libre: forma 639">
                    <a:extLst>
                      <a:ext uri="{FF2B5EF4-FFF2-40B4-BE49-F238E27FC236}">
                        <a16:creationId xmlns:a16="http://schemas.microsoft.com/office/drawing/2014/main" id="{EEEC9758-B0E7-84EB-442A-DFE788C398A5}"/>
                      </a:ext>
                    </a:extLst>
                  </p:cNvPr>
                  <p:cNvSpPr/>
                  <p:nvPr/>
                </p:nvSpPr>
                <p:spPr>
                  <a:xfrm>
                    <a:off x="7094325" y="2855516"/>
                    <a:ext cx="937259" cy="1622107"/>
                  </a:xfrm>
                  <a:custGeom>
                    <a:avLst/>
                    <a:gdLst>
                      <a:gd name="connsiteX0" fmla="*/ 937260 w 937259"/>
                      <a:gd name="connsiteY0" fmla="*/ 2858 h 1622107"/>
                      <a:gd name="connsiteX1" fmla="*/ 2857 w 937259"/>
                      <a:gd name="connsiteY1" fmla="*/ 1622108 h 1622107"/>
                      <a:gd name="connsiteX2" fmla="*/ 0 w 937259"/>
                      <a:gd name="connsiteY2" fmla="*/ 1622108 h 1622107"/>
                      <a:gd name="connsiteX3" fmla="*/ 936308 w 937259"/>
                      <a:gd name="connsiteY3" fmla="*/ 0 h 1622107"/>
                      <a:gd name="connsiteX4" fmla="*/ 937260 w 937259"/>
                      <a:gd name="connsiteY4" fmla="*/ 2858 h 1622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7259" h="1622107">
                        <a:moveTo>
                          <a:pt x="937260" y="2858"/>
                        </a:moveTo>
                        <a:lnTo>
                          <a:pt x="2857" y="1622108"/>
                        </a:lnTo>
                        <a:cubicBezTo>
                          <a:pt x="1905" y="1622108"/>
                          <a:pt x="952" y="1622108"/>
                          <a:pt x="0" y="1622108"/>
                        </a:cubicBezTo>
                        <a:lnTo>
                          <a:pt x="936308" y="0"/>
                        </a:lnTo>
                        <a:cubicBezTo>
                          <a:pt x="936308" y="953"/>
                          <a:pt x="936308" y="1905"/>
                          <a:pt x="937260" y="285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orma libre: forma 640">
                    <a:extLst>
                      <a:ext uri="{FF2B5EF4-FFF2-40B4-BE49-F238E27FC236}">
                        <a16:creationId xmlns:a16="http://schemas.microsoft.com/office/drawing/2014/main" id="{5D8575DD-1D93-2235-DD1A-572E4BAB04D4}"/>
                      </a:ext>
                    </a:extLst>
                  </p:cNvPr>
                  <p:cNvSpPr/>
                  <p:nvPr/>
                </p:nvSpPr>
                <p:spPr>
                  <a:xfrm>
                    <a:off x="7082894" y="2845991"/>
                    <a:ext cx="946785" cy="1631632"/>
                  </a:xfrm>
                  <a:custGeom>
                    <a:avLst/>
                    <a:gdLst>
                      <a:gd name="connsiteX0" fmla="*/ 946785 w 946785"/>
                      <a:gd name="connsiteY0" fmla="*/ 9525 h 1631632"/>
                      <a:gd name="connsiteX1" fmla="*/ 10478 w 946785"/>
                      <a:gd name="connsiteY1" fmla="*/ 1631633 h 1631632"/>
                      <a:gd name="connsiteX2" fmla="*/ 0 w 946785"/>
                      <a:gd name="connsiteY2" fmla="*/ 1631633 h 1631632"/>
                      <a:gd name="connsiteX3" fmla="*/ 942023 w 946785"/>
                      <a:gd name="connsiteY3" fmla="*/ 0 h 1631632"/>
                      <a:gd name="connsiteX4" fmla="*/ 946785 w 946785"/>
                      <a:gd name="connsiteY4" fmla="*/ 9525 h 1631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785" h="1631632">
                        <a:moveTo>
                          <a:pt x="946785" y="9525"/>
                        </a:moveTo>
                        <a:lnTo>
                          <a:pt x="10478" y="1631633"/>
                        </a:lnTo>
                        <a:cubicBezTo>
                          <a:pt x="6668" y="1631633"/>
                          <a:pt x="2858" y="1631633"/>
                          <a:pt x="0" y="1631633"/>
                        </a:cubicBezTo>
                        <a:lnTo>
                          <a:pt x="942023" y="0"/>
                        </a:lnTo>
                        <a:cubicBezTo>
                          <a:pt x="943928" y="3810"/>
                          <a:pt x="944880" y="6667"/>
                          <a:pt x="946785" y="952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orma libre: forma 641">
                    <a:extLst>
                      <a:ext uri="{FF2B5EF4-FFF2-40B4-BE49-F238E27FC236}">
                        <a16:creationId xmlns:a16="http://schemas.microsoft.com/office/drawing/2014/main" id="{069E95F2-BAAD-F41D-688B-F569B53BC26E}"/>
                      </a:ext>
                    </a:extLst>
                  </p:cNvPr>
                  <p:cNvSpPr/>
                  <p:nvPr/>
                </p:nvSpPr>
                <p:spPr>
                  <a:xfrm>
                    <a:off x="7076227" y="2840276"/>
                    <a:ext cx="948690" cy="1637347"/>
                  </a:xfrm>
                  <a:custGeom>
                    <a:avLst/>
                    <a:gdLst>
                      <a:gd name="connsiteX0" fmla="*/ 948690 w 948690"/>
                      <a:gd name="connsiteY0" fmla="*/ 5715 h 1637347"/>
                      <a:gd name="connsiteX1" fmla="*/ 6667 w 948690"/>
                      <a:gd name="connsiteY1" fmla="*/ 1637348 h 1637347"/>
                      <a:gd name="connsiteX2" fmla="*/ 0 w 948690"/>
                      <a:gd name="connsiteY2" fmla="*/ 1637348 h 1637347"/>
                      <a:gd name="connsiteX3" fmla="*/ 944880 w 948690"/>
                      <a:gd name="connsiteY3" fmla="*/ 0 h 1637347"/>
                      <a:gd name="connsiteX4" fmla="*/ 948690 w 948690"/>
                      <a:gd name="connsiteY4" fmla="*/ 5715 h 1637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8690" h="1637347">
                        <a:moveTo>
                          <a:pt x="948690" y="5715"/>
                        </a:moveTo>
                        <a:lnTo>
                          <a:pt x="6667" y="1637348"/>
                        </a:lnTo>
                        <a:cubicBezTo>
                          <a:pt x="4763" y="1637348"/>
                          <a:pt x="1905" y="1637348"/>
                          <a:pt x="0" y="1637348"/>
                        </a:cubicBezTo>
                        <a:lnTo>
                          <a:pt x="944880" y="0"/>
                        </a:lnTo>
                        <a:cubicBezTo>
                          <a:pt x="945833" y="1905"/>
                          <a:pt x="947738" y="3810"/>
                          <a:pt x="948690" y="571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orma libre: forma 642">
                    <a:extLst>
                      <a:ext uri="{FF2B5EF4-FFF2-40B4-BE49-F238E27FC236}">
                        <a16:creationId xmlns:a16="http://schemas.microsoft.com/office/drawing/2014/main" id="{8F8936A0-420B-9945-BE34-4836086D923B}"/>
                      </a:ext>
                    </a:extLst>
                  </p:cNvPr>
                  <p:cNvSpPr/>
                  <p:nvPr/>
                </p:nvSpPr>
                <p:spPr>
                  <a:xfrm>
                    <a:off x="7071464" y="2836466"/>
                    <a:ext cx="949642" cy="1641157"/>
                  </a:xfrm>
                  <a:custGeom>
                    <a:avLst/>
                    <a:gdLst>
                      <a:gd name="connsiteX0" fmla="*/ 949643 w 949642"/>
                      <a:gd name="connsiteY0" fmla="*/ 3810 h 1641157"/>
                      <a:gd name="connsiteX1" fmla="*/ 4763 w 949642"/>
                      <a:gd name="connsiteY1" fmla="*/ 1641158 h 1641157"/>
                      <a:gd name="connsiteX2" fmla="*/ 0 w 949642"/>
                      <a:gd name="connsiteY2" fmla="*/ 1641158 h 1641157"/>
                      <a:gd name="connsiteX3" fmla="*/ 947738 w 949642"/>
                      <a:gd name="connsiteY3" fmla="*/ 0 h 1641157"/>
                      <a:gd name="connsiteX4" fmla="*/ 949643 w 949642"/>
                      <a:gd name="connsiteY4" fmla="*/ 3810 h 1641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642" h="1641157">
                        <a:moveTo>
                          <a:pt x="949643" y="3810"/>
                        </a:moveTo>
                        <a:lnTo>
                          <a:pt x="4763" y="1641158"/>
                        </a:lnTo>
                        <a:cubicBezTo>
                          <a:pt x="2858" y="1641158"/>
                          <a:pt x="953" y="1641158"/>
                          <a:pt x="0" y="1641158"/>
                        </a:cubicBezTo>
                        <a:lnTo>
                          <a:pt x="947738" y="0"/>
                        </a:lnTo>
                        <a:cubicBezTo>
                          <a:pt x="948690" y="953"/>
                          <a:pt x="948690" y="2858"/>
                          <a:pt x="94964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orma libre: forma 643">
                    <a:extLst>
                      <a:ext uri="{FF2B5EF4-FFF2-40B4-BE49-F238E27FC236}">
                        <a16:creationId xmlns:a16="http://schemas.microsoft.com/office/drawing/2014/main" id="{61BDF73D-A5EE-A680-51AE-73E692738D27}"/>
                      </a:ext>
                    </a:extLst>
                  </p:cNvPr>
                  <p:cNvSpPr/>
                  <p:nvPr/>
                </p:nvSpPr>
                <p:spPr>
                  <a:xfrm>
                    <a:off x="7066702" y="2832656"/>
                    <a:ext cx="952499" cy="1644967"/>
                  </a:xfrm>
                  <a:custGeom>
                    <a:avLst/>
                    <a:gdLst>
                      <a:gd name="connsiteX0" fmla="*/ 952500 w 952499"/>
                      <a:gd name="connsiteY0" fmla="*/ 3810 h 1644967"/>
                      <a:gd name="connsiteX1" fmla="*/ 4763 w 952499"/>
                      <a:gd name="connsiteY1" fmla="*/ 1644968 h 1644967"/>
                      <a:gd name="connsiteX2" fmla="*/ 0 w 952499"/>
                      <a:gd name="connsiteY2" fmla="*/ 1644968 h 1644967"/>
                      <a:gd name="connsiteX3" fmla="*/ 949643 w 952499"/>
                      <a:gd name="connsiteY3" fmla="*/ 0 h 1644967"/>
                      <a:gd name="connsiteX4" fmla="*/ 952500 w 952499"/>
                      <a:gd name="connsiteY4" fmla="*/ 3810 h 1644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499" h="1644967">
                        <a:moveTo>
                          <a:pt x="952500" y="3810"/>
                        </a:moveTo>
                        <a:lnTo>
                          <a:pt x="4763" y="1644968"/>
                        </a:lnTo>
                        <a:cubicBezTo>
                          <a:pt x="2858" y="1644968"/>
                          <a:pt x="1905" y="1644968"/>
                          <a:pt x="0" y="1644968"/>
                        </a:cubicBezTo>
                        <a:lnTo>
                          <a:pt x="949643" y="0"/>
                        </a:lnTo>
                        <a:cubicBezTo>
                          <a:pt x="950595" y="952"/>
                          <a:pt x="951548" y="1905"/>
                          <a:pt x="95250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orma libre: forma 644">
                    <a:extLst>
                      <a:ext uri="{FF2B5EF4-FFF2-40B4-BE49-F238E27FC236}">
                        <a16:creationId xmlns:a16="http://schemas.microsoft.com/office/drawing/2014/main" id="{6F43416F-A496-FC9B-1058-9BBDEBCD2D4E}"/>
                      </a:ext>
                    </a:extLst>
                  </p:cNvPr>
                  <p:cNvSpPr/>
                  <p:nvPr/>
                </p:nvSpPr>
                <p:spPr>
                  <a:xfrm>
                    <a:off x="7061939" y="2828846"/>
                    <a:ext cx="954405" cy="1648777"/>
                  </a:xfrm>
                  <a:custGeom>
                    <a:avLst/>
                    <a:gdLst>
                      <a:gd name="connsiteX0" fmla="*/ 954405 w 954405"/>
                      <a:gd name="connsiteY0" fmla="*/ 3810 h 1648777"/>
                      <a:gd name="connsiteX1" fmla="*/ 4763 w 954405"/>
                      <a:gd name="connsiteY1" fmla="*/ 1648778 h 1648777"/>
                      <a:gd name="connsiteX2" fmla="*/ 0 w 954405"/>
                      <a:gd name="connsiteY2" fmla="*/ 1648778 h 1648777"/>
                      <a:gd name="connsiteX3" fmla="*/ 952500 w 954405"/>
                      <a:gd name="connsiteY3" fmla="*/ 0 h 1648777"/>
                      <a:gd name="connsiteX4" fmla="*/ 954405 w 954405"/>
                      <a:gd name="connsiteY4" fmla="*/ 3810 h 164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5" h="1648777">
                        <a:moveTo>
                          <a:pt x="954405" y="3810"/>
                        </a:moveTo>
                        <a:lnTo>
                          <a:pt x="4763" y="1648778"/>
                        </a:lnTo>
                        <a:cubicBezTo>
                          <a:pt x="2858" y="1648778"/>
                          <a:pt x="1905" y="1648778"/>
                          <a:pt x="0" y="1648778"/>
                        </a:cubicBezTo>
                        <a:lnTo>
                          <a:pt x="952500" y="0"/>
                        </a:lnTo>
                        <a:cubicBezTo>
                          <a:pt x="953453" y="953"/>
                          <a:pt x="953453" y="1905"/>
                          <a:pt x="95440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orma libre: forma 645">
                    <a:extLst>
                      <a:ext uri="{FF2B5EF4-FFF2-40B4-BE49-F238E27FC236}">
                        <a16:creationId xmlns:a16="http://schemas.microsoft.com/office/drawing/2014/main" id="{097FA09B-415C-CBC4-3409-062752F2A5F2}"/>
                      </a:ext>
                    </a:extLst>
                  </p:cNvPr>
                  <p:cNvSpPr/>
                  <p:nvPr/>
                </p:nvSpPr>
                <p:spPr>
                  <a:xfrm>
                    <a:off x="7058130" y="2825036"/>
                    <a:ext cx="956309" cy="1652587"/>
                  </a:xfrm>
                  <a:custGeom>
                    <a:avLst/>
                    <a:gdLst>
                      <a:gd name="connsiteX0" fmla="*/ 956310 w 956309"/>
                      <a:gd name="connsiteY0" fmla="*/ 3810 h 1652587"/>
                      <a:gd name="connsiteX1" fmla="*/ 3810 w 956309"/>
                      <a:gd name="connsiteY1" fmla="*/ 1652588 h 1652587"/>
                      <a:gd name="connsiteX2" fmla="*/ 0 w 956309"/>
                      <a:gd name="connsiteY2" fmla="*/ 1652588 h 1652587"/>
                      <a:gd name="connsiteX3" fmla="*/ 954405 w 956309"/>
                      <a:gd name="connsiteY3" fmla="*/ 0 h 1652587"/>
                      <a:gd name="connsiteX4" fmla="*/ 956310 w 956309"/>
                      <a:gd name="connsiteY4" fmla="*/ 3810 h 165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309" h="1652587">
                        <a:moveTo>
                          <a:pt x="956310" y="3810"/>
                        </a:moveTo>
                        <a:lnTo>
                          <a:pt x="3810" y="1652588"/>
                        </a:lnTo>
                        <a:cubicBezTo>
                          <a:pt x="2858" y="1652588"/>
                          <a:pt x="952" y="1652588"/>
                          <a:pt x="0" y="1652588"/>
                        </a:cubicBezTo>
                        <a:lnTo>
                          <a:pt x="954405" y="0"/>
                        </a:lnTo>
                        <a:cubicBezTo>
                          <a:pt x="954405" y="953"/>
                          <a:pt x="955358" y="1905"/>
                          <a:pt x="95631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orma libre: forma 646">
                    <a:extLst>
                      <a:ext uri="{FF2B5EF4-FFF2-40B4-BE49-F238E27FC236}">
                        <a16:creationId xmlns:a16="http://schemas.microsoft.com/office/drawing/2014/main" id="{0E4FA0E6-8D6B-2F75-F597-E04F6A85C185}"/>
                      </a:ext>
                    </a:extLst>
                  </p:cNvPr>
                  <p:cNvSpPr/>
                  <p:nvPr/>
                </p:nvSpPr>
                <p:spPr>
                  <a:xfrm>
                    <a:off x="7054319" y="2821226"/>
                    <a:ext cx="958215" cy="1656397"/>
                  </a:xfrm>
                  <a:custGeom>
                    <a:avLst/>
                    <a:gdLst>
                      <a:gd name="connsiteX0" fmla="*/ 958215 w 958215"/>
                      <a:gd name="connsiteY0" fmla="*/ 3810 h 1656397"/>
                      <a:gd name="connsiteX1" fmla="*/ 3810 w 958215"/>
                      <a:gd name="connsiteY1" fmla="*/ 1656398 h 1656397"/>
                      <a:gd name="connsiteX2" fmla="*/ 0 w 958215"/>
                      <a:gd name="connsiteY2" fmla="*/ 1656398 h 1656397"/>
                      <a:gd name="connsiteX3" fmla="*/ 956310 w 958215"/>
                      <a:gd name="connsiteY3" fmla="*/ 0 h 1656397"/>
                      <a:gd name="connsiteX4" fmla="*/ 958215 w 958215"/>
                      <a:gd name="connsiteY4" fmla="*/ 3810 h 1656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215" h="1656397">
                        <a:moveTo>
                          <a:pt x="958215" y="3810"/>
                        </a:moveTo>
                        <a:lnTo>
                          <a:pt x="3810" y="1656398"/>
                        </a:lnTo>
                        <a:cubicBezTo>
                          <a:pt x="2858" y="1656398"/>
                          <a:pt x="953" y="1656398"/>
                          <a:pt x="0" y="1656398"/>
                        </a:cubicBezTo>
                        <a:lnTo>
                          <a:pt x="956310" y="0"/>
                        </a:lnTo>
                        <a:cubicBezTo>
                          <a:pt x="956310" y="952"/>
                          <a:pt x="957263" y="2857"/>
                          <a:pt x="95821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orma libre: forma 647">
                    <a:extLst>
                      <a:ext uri="{FF2B5EF4-FFF2-40B4-BE49-F238E27FC236}">
                        <a16:creationId xmlns:a16="http://schemas.microsoft.com/office/drawing/2014/main" id="{C14B987D-10BD-B5A8-0875-C39C81AC2E62}"/>
                      </a:ext>
                    </a:extLst>
                  </p:cNvPr>
                  <p:cNvSpPr/>
                  <p:nvPr/>
                </p:nvSpPr>
                <p:spPr>
                  <a:xfrm>
                    <a:off x="7050510" y="2817416"/>
                    <a:ext cx="960120" cy="1660207"/>
                  </a:xfrm>
                  <a:custGeom>
                    <a:avLst/>
                    <a:gdLst>
                      <a:gd name="connsiteX0" fmla="*/ 960120 w 960120"/>
                      <a:gd name="connsiteY0" fmla="*/ 3810 h 1660207"/>
                      <a:gd name="connsiteX1" fmla="*/ 3810 w 960120"/>
                      <a:gd name="connsiteY1" fmla="*/ 1660208 h 1660207"/>
                      <a:gd name="connsiteX2" fmla="*/ 0 w 960120"/>
                      <a:gd name="connsiteY2" fmla="*/ 1660208 h 1660207"/>
                      <a:gd name="connsiteX3" fmla="*/ 957263 w 960120"/>
                      <a:gd name="connsiteY3" fmla="*/ 0 h 1660207"/>
                      <a:gd name="connsiteX4" fmla="*/ 960120 w 960120"/>
                      <a:gd name="connsiteY4" fmla="*/ 3810 h 1660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120" h="1660207">
                        <a:moveTo>
                          <a:pt x="960120" y="3810"/>
                        </a:moveTo>
                        <a:lnTo>
                          <a:pt x="3810" y="1660208"/>
                        </a:lnTo>
                        <a:cubicBezTo>
                          <a:pt x="2858" y="1660208"/>
                          <a:pt x="953" y="1660208"/>
                          <a:pt x="0" y="1660208"/>
                        </a:cubicBezTo>
                        <a:lnTo>
                          <a:pt x="957263" y="0"/>
                        </a:lnTo>
                        <a:cubicBezTo>
                          <a:pt x="958215" y="1905"/>
                          <a:pt x="959168" y="2858"/>
                          <a:pt x="96012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orma libre: forma 648">
                    <a:extLst>
                      <a:ext uri="{FF2B5EF4-FFF2-40B4-BE49-F238E27FC236}">
                        <a16:creationId xmlns:a16="http://schemas.microsoft.com/office/drawing/2014/main" id="{278074C3-22E4-7CEB-17CC-1125528F1211}"/>
                      </a:ext>
                    </a:extLst>
                  </p:cNvPr>
                  <p:cNvSpPr/>
                  <p:nvPr/>
                </p:nvSpPr>
                <p:spPr>
                  <a:xfrm>
                    <a:off x="7045747" y="2814559"/>
                    <a:ext cx="962025" cy="1663064"/>
                  </a:xfrm>
                  <a:custGeom>
                    <a:avLst/>
                    <a:gdLst>
                      <a:gd name="connsiteX0" fmla="*/ 962025 w 962025"/>
                      <a:gd name="connsiteY0" fmla="*/ 2857 h 1663064"/>
                      <a:gd name="connsiteX1" fmla="*/ 3810 w 962025"/>
                      <a:gd name="connsiteY1" fmla="*/ 1663065 h 1663064"/>
                      <a:gd name="connsiteX2" fmla="*/ 0 w 962025"/>
                      <a:gd name="connsiteY2" fmla="*/ 1663065 h 1663064"/>
                      <a:gd name="connsiteX3" fmla="*/ 960120 w 962025"/>
                      <a:gd name="connsiteY3" fmla="*/ 0 h 1663064"/>
                      <a:gd name="connsiteX4" fmla="*/ 962025 w 962025"/>
                      <a:gd name="connsiteY4" fmla="*/ 2857 h 1663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1663064">
                        <a:moveTo>
                          <a:pt x="962025" y="2857"/>
                        </a:moveTo>
                        <a:lnTo>
                          <a:pt x="3810" y="1663065"/>
                        </a:lnTo>
                        <a:cubicBezTo>
                          <a:pt x="2858" y="1663065"/>
                          <a:pt x="953" y="1663065"/>
                          <a:pt x="0" y="1663065"/>
                        </a:cubicBezTo>
                        <a:lnTo>
                          <a:pt x="960120" y="0"/>
                        </a:lnTo>
                        <a:cubicBezTo>
                          <a:pt x="961073" y="952"/>
                          <a:pt x="962025" y="1905"/>
                          <a:pt x="962025" y="2857"/>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orma libre: forma 649">
                    <a:extLst>
                      <a:ext uri="{FF2B5EF4-FFF2-40B4-BE49-F238E27FC236}">
                        <a16:creationId xmlns:a16="http://schemas.microsoft.com/office/drawing/2014/main" id="{AFD920B9-3406-4B6C-FBEC-6FF689CD5FA7}"/>
                      </a:ext>
                    </a:extLst>
                  </p:cNvPr>
                  <p:cNvSpPr/>
                  <p:nvPr/>
                </p:nvSpPr>
                <p:spPr>
                  <a:xfrm>
                    <a:off x="7041937" y="2810749"/>
                    <a:ext cx="963930" cy="1666875"/>
                  </a:xfrm>
                  <a:custGeom>
                    <a:avLst/>
                    <a:gdLst>
                      <a:gd name="connsiteX0" fmla="*/ 963930 w 963930"/>
                      <a:gd name="connsiteY0" fmla="*/ 3810 h 1666875"/>
                      <a:gd name="connsiteX1" fmla="*/ 3810 w 963930"/>
                      <a:gd name="connsiteY1" fmla="*/ 1666875 h 1666875"/>
                      <a:gd name="connsiteX2" fmla="*/ 0 w 963930"/>
                      <a:gd name="connsiteY2" fmla="*/ 1666875 h 1666875"/>
                      <a:gd name="connsiteX3" fmla="*/ 962025 w 963930"/>
                      <a:gd name="connsiteY3" fmla="*/ 0 h 1666875"/>
                      <a:gd name="connsiteX4" fmla="*/ 963930 w 963930"/>
                      <a:gd name="connsiteY4" fmla="*/ 3810 h 166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930" h="1666875">
                        <a:moveTo>
                          <a:pt x="963930" y="3810"/>
                        </a:moveTo>
                        <a:lnTo>
                          <a:pt x="3810" y="1666875"/>
                        </a:lnTo>
                        <a:cubicBezTo>
                          <a:pt x="2857" y="1666875"/>
                          <a:pt x="952" y="1666875"/>
                          <a:pt x="0" y="1666875"/>
                        </a:cubicBezTo>
                        <a:lnTo>
                          <a:pt x="962025" y="0"/>
                        </a:lnTo>
                        <a:cubicBezTo>
                          <a:pt x="962977" y="952"/>
                          <a:pt x="963930" y="1905"/>
                          <a:pt x="96393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orma libre: forma 650">
                    <a:extLst>
                      <a:ext uri="{FF2B5EF4-FFF2-40B4-BE49-F238E27FC236}">
                        <a16:creationId xmlns:a16="http://schemas.microsoft.com/office/drawing/2014/main" id="{1E18ABC1-9301-E6B1-F296-8DEC94D3726F}"/>
                      </a:ext>
                    </a:extLst>
                  </p:cNvPr>
                  <p:cNvSpPr/>
                  <p:nvPr/>
                </p:nvSpPr>
                <p:spPr>
                  <a:xfrm>
                    <a:off x="7038127" y="2806938"/>
                    <a:ext cx="965834" cy="1670685"/>
                  </a:xfrm>
                  <a:custGeom>
                    <a:avLst/>
                    <a:gdLst>
                      <a:gd name="connsiteX0" fmla="*/ 965835 w 965834"/>
                      <a:gd name="connsiteY0" fmla="*/ 3810 h 1670685"/>
                      <a:gd name="connsiteX1" fmla="*/ 3810 w 965834"/>
                      <a:gd name="connsiteY1" fmla="*/ 1670685 h 1670685"/>
                      <a:gd name="connsiteX2" fmla="*/ 0 w 965834"/>
                      <a:gd name="connsiteY2" fmla="*/ 1670685 h 1670685"/>
                      <a:gd name="connsiteX3" fmla="*/ 963930 w 965834"/>
                      <a:gd name="connsiteY3" fmla="*/ 0 h 1670685"/>
                      <a:gd name="connsiteX4" fmla="*/ 965835 w 965834"/>
                      <a:gd name="connsiteY4" fmla="*/ 3810 h 1670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5834" h="1670685">
                        <a:moveTo>
                          <a:pt x="965835" y="3810"/>
                        </a:moveTo>
                        <a:lnTo>
                          <a:pt x="3810" y="1670685"/>
                        </a:lnTo>
                        <a:cubicBezTo>
                          <a:pt x="2858" y="1670685"/>
                          <a:pt x="953" y="1670685"/>
                          <a:pt x="0" y="1670685"/>
                        </a:cubicBezTo>
                        <a:lnTo>
                          <a:pt x="963930" y="0"/>
                        </a:lnTo>
                        <a:cubicBezTo>
                          <a:pt x="964883" y="952"/>
                          <a:pt x="964883" y="2858"/>
                          <a:pt x="96583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orma libre: forma 651">
                    <a:extLst>
                      <a:ext uri="{FF2B5EF4-FFF2-40B4-BE49-F238E27FC236}">
                        <a16:creationId xmlns:a16="http://schemas.microsoft.com/office/drawing/2014/main" id="{AB14BA6C-578D-C1A1-4F89-CB9909842C20}"/>
                      </a:ext>
                    </a:extLst>
                  </p:cNvPr>
                  <p:cNvSpPr/>
                  <p:nvPr/>
                </p:nvSpPr>
                <p:spPr>
                  <a:xfrm>
                    <a:off x="7032412" y="2803128"/>
                    <a:ext cx="969645" cy="1674495"/>
                  </a:xfrm>
                  <a:custGeom>
                    <a:avLst/>
                    <a:gdLst>
                      <a:gd name="connsiteX0" fmla="*/ 969645 w 969645"/>
                      <a:gd name="connsiteY0" fmla="*/ 3810 h 1674495"/>
                      <a:gd name="connsiteX1" fmla="*/ 4763 w 969645"/>
                      <a:gd name="connsiteY1" fmla="*/ 1674495 h 1674495"/>
                      <a:gd name="connsiteX2" fmla="*/ 0 w 969645"/>
                      <a:gd name="connsiteY2" fmla="*/ 1674495 h 1674495"/>
                      <a:gd name="connsiteX3" fmla="*/ 967740 w 969645"/>
                      <a:gd name="connsiteY3" fmla="*/ 0 h 1674495"/>
                      <a:gd name="connsiteX4" fmla="*/ 969645 w 969645"/>
                      <a:gd name="connsiteY4" fmla="*/ 3810 h 1674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5" h="1674495">
                        <a:moveTo>
                          <a:pt x="969645" y="3810"/>
                        </a:moveTo>
                        <a:lnTo>
                          <a:pt x="4763" y="1674495"/>
                        </a:lnTo>
                        <a:cubicBezTo>
                          <a:pt x="2858" y="1674495"/>
                          <a:pt x="1905" y="1674495"/>
                          <a:pt x="0" y="1674495"/>
                        </a:cubicBezTo>
                        <a:lnTo>
                          <a:pt x="967740" y="0"/>
                        </a:lnTo>
                        <a:cubicBezTo>
                          <a:pt x="967740" y="1905"/>
                          <a:pt x="968693" y="2858"/>
                          <a:pt x="96964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orma libre: forma 652">
                    <a:extLst>
                      <a:ext uri="{FF2B5EF4-FFF2-40B4-BE49-F238E27FC236}">
                        <a16:creationId xmlns:a16="http://schemas.microsoft.com/office/drawing/2014/main" id="{FD6F65AE-E60C-E2B6-26B7-D45542982637}"/>
                      </a:ext>
                    </a:extLst>
                  </p:cNvPr>
                  <p:cNvSpPr/>
                  <p:nvPr/>
                </p:nvSpPr>
                <p:spPr>
                  <a:xfrm>
                    <a:off x="7028602" y="2799319"/>
                    <a:ext cx="971549" cy="1678304"/>
                  </a:xfrm>
                  <a:custGeom>
                    <a:avLst/>
                    <a:gdLst>
                      <a:gd name="connsiteX0" fmla="*/ 971550 w 971549"/>
                      <a:gd name="connsiteY0" fmla="*/ 3810 h 1678304"/>
                      <a:gd name="connsiteX1" fmla="*/ 4763 w 971549"/>
                      <a:gd name="connsiteY1" fmla="*/ 1678305 h 1678304"/>
                      <a:gd name="connsiteX2" fmla="*/ 0 w 971549"/>
                      <a:gd name="connsiteY2" fmla="*/ 1678305 h 1678304"/>
                      <a:gd name="connsiteX3" fmla="*/ 968693 w 971549"/>
                      <a:gd name="connsiteY3" fmla="*/ 0 h 1678304"/>
                      <a:gd name="connsiteX4" fmla="*/ 971550 w 971549"/>
                      <a:gd name="connsiteY4" fmla="*/ 3810 h 1678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49" h="1678304">
                        <a:moveTo>
                          <a:pt x="971550" y="3810"/>
                        </a:moveTo>
                        <a:lnTo>
                          <a:pt x="4763" y="1678305"/>
                        </a:lnTo>
                        <a:cubicBezTo>
                          <a:pt x="2858" y="1678305"/>
                          <a:pt x="1905" y="1678305"/>
                          <a:pt x="0" y="1678305"/>
                        </a:cubicBezTo>
                        <a:lnTo>
                          <a:pt x="968693" y="0"/>
                        </a:lnTo>
                        <a:cubicBezTo>
                          <a:pt x="969645" y="952"/>
                          <a:pt x="970598" y="2857"/>
                          <a:pt x="97155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orma libre: forma 653">
                    <a:extLst>
                      <a:ext uri="{FF2B5EF4-FFF2-40B4-BE49-F238E27FC236}">
                        <a16:creationId xmlns:a16="http://schemas.microsoft.com/office/drawing/2014/main" id="{002FA719-0099-D1DD-823D-766D5390CC7A}"/>
                      </a:ext>
                    </a:extLst>
                  </p:cNvPr>
                  <p:cNvSpPr/>
                  <p:nvPr/>
                </p:nvSpPr>
                <p:spPr>
                  <a:xfrm>
                    <a:off x="7023839" y="2795509"/>
                    <a:ext cx="973455" cy="1682114"/>
                  </a:xfrm>
                  <a:custGeom>
                    <a:avLst/>
                    <a:gdLst>
                      <a:gd name="connsiteX0" fmla="*/ 973455 w 973455"/>
                      <a:gd name="connsiteY0" fmla="*/ 3810 h 1682114"/>
                      <a:gd name="connsiteX1" fmla="*/ 4763 w 973455"/>
                      <a:gd name="connsiteY1" fmla="*/ 1682115 h 1682114"/>
                      <a:gd name="connsiteX2" fmla="*/ 0 w 973455"/>
                      <a:gd name="connsiteY2" fmla="*/ 1682115 h 1682114"/>
                      <a:gd name="connsiteX3" fmla="*/ 971550 w 973455"/>
                      <a:gd name="connsiteY3" fmla="*/ 0 h 1682114"/>
                      <a:gd name="connsiteX4" fmla="*/ 973455 w 973455"/>
                      <a:gd name="connsiteY4" fmla="*/ 3810 h 1682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455" h="1682114">
                        <a:moveTo>
                          <a:pt x="973455" y="3810"/>
                        </a:moveTo>
                        <a:lnTo>
                          <a:pt x="4763" y="1682115"/>
                        </a:lnTo>
                        <a:cubicBezTo>
                          <a:pt x="2858" y="1682115"/>
                          <a:pt x="1905" y="1682115"/>
                          <a:pt x="0" y="1682115"/>
                        </a:cubicBezTo>
                        <a:lnTo>
                          <a:pt x="971550" y="0"/>
                        </a:lnTo>
                        <a:cubicBezTo>
                          <a:pt x="972503" y="952"/>
                          <a:pt x="972503" y="2857"/>
                          <a:pt x="97345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orma libre: forma 654">
                    <a:extLst>
                      <a:ext uri="{FF2B5EF4-FFF2-40B4-BE49-F238E27FC236}">
                        <a16:creationId xmlns:a16="http://schemas.microsoft.com/office/drawing/2014/main" id="{C52868C0-E416-27F6-BB4B-0D7C595E6228}"/>
                      </a:ext>
                    </a:extLst>
                  </p:cNvPr>
                  <p:cNvSpPr/>
                  <p:nvPr/>
                </p:nvSpPr>
                <p:spPr>
                  <a:xfrm>
                    <a:off x="7019077" y="2790746"/>
                    <a:ext cx="976312" cy="1686877"/>
                  </a:xfrm>
                  <a:custGeom>
                    <a:avLst/>
                    <a:gdLst>
                      <a:gd name="connsiteX0" fmla="*/ 976313 w 976312"/>
                      <a:gd name="connsiteY0" fmla="*/ 4763 h 1686877"/>
                      <a:gd name="connsiteX1" fmla="*/ 4763 w 976312"/>
                      <a:gd name="connsiteY1" fmla="*/ 1686878 h 1686877"/>
                      <a:gd name="connsiteX2" fmla="*/ 0 w 976312"/>
                      <a:gd name="connsiteY2" fmla="*/ 1686878 h 1686877"/>
                      <a:gd name="connsiteX3" fmla="*/ 973455 w 976312"/>
                      <a:gd name="connsiteY3" fmla="*/ 0 h 1686877"/>
                      <a:gd name="connsiteX4" fmla="*/ 976313 w 976312"/>
                      <a:gd name="connsiteY4" fmla="*/ 4763 h 1686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312" h="1686877">
                        <a:moveTo>
                          <a:pt x="976313" y="4763"/>
                        </a:moveTo>
                        <a:lnTo>
                          <a:pt x="4763" y="1686878"/>
                        </a:lnTo>
                        <a:cubicBezTo>
                          <a:pt x="2858" y="1686878"/>
                          <a:pt x="1905" y="1686878"/>
                          <a:pt x="0" y="1686878"/>
                        </a:cubicBezTo>
                        <a:lnTo>
                          <a:pt x="973455" y="0"/>
                        </a:lnTo>
                        <a:cubicBezTo>
                          <a:pt x="974408" y="1905"/>
                          <a:pt x="975360" y="2857"/>
                          <a:pt x="976313"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orma libre: forma 655">
                    <a:extLst>
                      <a:ext uri="{FF2B5EF4-FFF2-40B4-BE49-F238E27FC236}">
                        <a16:creationId xmlns:a16="http://schemas.microsoft.com/office/drawing/2014/main" id="{43883BF7-7A93-758B-666B-17BC1A7F971A}"/>
                      </a:ext>
                    </a:extLst>
                  </p:cNvPr>
                  <p:cNvSpPr/>
                  <p:nvPr/>
                </p:nvSpPr>
                <p:spPr>
                  <a:xfrm>
                    <a:off x="7013362" y="2785984"/>
                    <a:ext cx="979170" cy="1691639"/>
                  </a:xfrm>
                  <a:custGeom>
                    <a:avLst/>
                    <a:gdLst>
                      <a:gd name="connsiteX0" fmla="*/ 979170 w 979170"/>
                      <a:gd name="connsiteY0" fmla="*/ 4763 h 1691639"/>
                      <a:gd name="connsiteX1" fmla="*/ 5715 w 979170"/>
                      <a:gd name="connsiteY1" fmla="*/ 1691640 h 1691639"/>
                      <a:gd name="connsiteX2" fmla="*/ 0 w 979170"/>
                      <a:gd name="connsiteY2" fmla="*/ 1691640 h 1691639"/>
                      <a:gd name="connsiteX3" fmla="*/ 976313 w 979170"/>
                      <a:gd name="connsiteY3" fmla="*/ 0 h 1691639"/>
                      <a:gd name="connsiteX4" fmla="*/ 979170 w 979170"/>
                      <a:gd name="connsiteY4" fmla="*/ 4763 h 169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170" h="1691639">
                        <a:moveTo>
                          <a:pt x="979170" y="4763"/>
                        </a:moveTo>
                        <a:lnTo>
                          <a:pt x="5715" y="1691640"/>
                        </a:lnTo>
                        <a:cubicBezTo>
                          <a:pt x="3810" y="1691640"/>
                          <a:pt x="1905" y="1691640"/>
                          <a:pt x="0" y="1691640"/>
                        </a:cubicBezTo>
                        <a:lnTo>
                          <a:pt x="976313" y="0"/>
                        </a:lnTo>
                        <a:cubicBezTo>
                          <a:pt x="977265" y="1905"/>
                          <a:pt x="978218" y="3810"/>
                          <a:pt x="979170"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orma libre: forma 656">
                    <a:extLst>
                      <a:ext uri="{FF2B5EF4-FFF2-40B4-BE49-F238E27FC236}">
                        <a16:creationId xmlns:a16="http://schemas.microsoft.com/office/drawing/2014/main" id="{6FBBFDF7-8024-DA76-FC43-0B8B1DD6EA02}"/>
                      </a:ext>
                    </a:extLst>
                  </p:cNvPr>
                  <p:cNvSpPr/>
                  <p:nvPr/>
                </p:nvSpPr>
                <p:spPr>
                  <a:xfrm>
                    <a:off x="7007647" y="2781221"/>
                    <a:ext cx="982027" cy="1696402"/>
                  </a:xfrm>
                  <a:custGeom>
                    <a:avLst/>
                    <a:gdLst>
                      <a:gd name="connsiteX0" fmla="*/ 982028 w 982027"/>
                      <a:gd name="connsiteY0" fmla="*/ 4763 h 1696402"/>
                      <a:gd name="connsiteX1" fmla="*/ 5715 w 982027"/>
                      <a:gd name="connsiteY1" fmla="*/ 1696403 h 1696402"/>
                      <a:gd name="connsiteX2" fmla="*/ 0 w 982027"/>
                      <a:gd name="connsiteY2" fmla="*/ 1696403 h 1696402"/>
                      <a:gd name="connsiteX3" fmla="*/ 979170 w 982027"/>
                      <a:gd name="connsiteY3" fmla="*/ 0 h 1696402"/>
                      <a:gd name="connsiteX4" fmla="*/ 982028 w 982027"/>
                      <a:gd name="connsiteY4" fmla="*/ 4763 h 169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027" h="1696402">
                        <a:moveTo>
                          <a:pt x="982028" y="4763"/>
                        </a:moveTo>
                        <a:lnTo>
                          <a:pt x="5715" y="1696403"/>
                        </a:lnTo>
                        <a:cubicBezTo>
                          <a:pt x="3810" y="1696403"/>
                          <a:pt x="1905" y="1696403"/>
                          <a:pt x="0" y="1696403"/>
                        </a:cubicBezTo>
                        <a:lnTo>
                          <a:pt x="979170" y="0"/>
                        </a:lnTo>
                        <a:cubicBezTo>
                          <a:pt x="980123" y="1905"/>
                          <a:pt x="981075" y="3810"/>
                          <a:pt x="982028"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orma libre: forma 657">
                    <a:extLst>
                      <a:ext uri="{FF2B5EF4-FFF2-40B4-BE49-F238E27FC236}">
                        <a16:creationId xmlns:a16="http://schemas.microsoft.com/office/drawing/2014/main" id="{BDD85F23-06A7-1881-331A-E863428D95C6}"/>
                      </a:ext>
                    </a:extLst>
                  </p:cNvPr>
                  <p:cNvSpPr/>
                  <p:nvPr/>
                </p:nvSpPr>
                <p:spPr>
                  <a:xfrm>
                    <a:off x="7000979" y="2775506"/>
                    <a:ext cx="985837" cy="1702117"/>
                  </a:xfrm>
                  <a:custGeom>
                    <a:avLst/>
                    <a:gdLst>
                      <a:gd name="connsiteX0" fmla="*/ 985838 w 985837"/>
                      <a:gd name="connsiteY0" fmla="*/ 5715 h 1702117"/>
                      <a:gd name="connsiteX1" fmla="*/ 6668 w 985837"/>
                      <a:gd name="connsiteY1" fmla="*/ 1702118 h 1702117"/>
                      <a:gd name="connsiteX2" fmla="*/ 0 w 985837"/>
                      <a:gd name="connsiteY2" fmla="*/ 1702118 h 1702117"/>
                      <a:gd name="connsiteX3" fmla="*/ 982980 w 985837"/>
                      <a:gd name="connsiteY3" fmla="*/ 0 h 1702117"/>
                      <a:gd name="connsiteX4" fmla="*/ 985838 w 985837"/>
                      <a:gd name="connsiteY4" fmla="*/ 5715 h 1702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837" h="1702117">
                        <a:moveTo>
                          <a:pt x="985838" y="5715"/>
                        </a:moveTo>
                        <a:lnTo>
                          <a:pt x="6668" y="1702118"/>
                        </a:lnTo>
                        <a:cubicBezTo>
                          <a:pt x="4763" y="1702118"/>
                          <a:pt x="2857" y="1702118"/>
                          <a:pt x="0" y="1702118"/>
                        </a:cubicBezTo>
                        <a:lnTo>
                          <a:pt x="982980" y="0"/>
                        </a:lnTo>
                        <a:cubicBezTo>
                          <a:pt x="983933" y="1905"/>
                          <a:pt x="984885" y="3810"/>
                          <a:pt x="985838" y="571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orma libre: forma 658">
                    <a:extLst>
                      <a:ext uri="{FF2B5EF4-FFF2-40B4-BE49-F238E27FC236}">
                        <a16:creationId xmlns:a16="http://schemas.microsoft.com/office/drawing/2014/main" id="{F4A769CE-7D03-61E2-1BCA-B1CDD2FC5D2C}"/>
                      </a:ext>
                    </a:extLst>
                  </p:cNvPr>
                  <p:cNvSpPr/>
                  <p:nvPr/>
                </p:nvSpPr>
                <p:spPr>
                  <a:xfrm>
                    <a:off x="6995265" y="2769791"/>
                    <a:ext cx="988694" cy="1707832"/>
                  </a:xfrm>
                  <a:custGeom>
                    <a:avLst/>
                    <a:gdLst>
                      <a:gd name="connsiteX0" fmla="*/ 988695 w 988694"/>
                      <a:gd name="connsiteY0" fmla="*/ 5715 h 1707832"/>
                      <a:gd name="connsiteX1" fmla="*/ 6668 w 988694"/>
                      <a:gd name="connsiteY1" fmla="*/ 1707833 h 1707832"/>
                      <a:gd name="connsiteX2" fmla="*/ 0 w 988694"/>
                      <a:gd name="connsiteY2" fmla="*/ 1707833 h 1707832"/>
                      <a:gd name="connsiteX3" fmla="*/ 984885 w 988694"/>
                      <a:gd name="connsiteY3" fmla="*/ 0 h 1707832"/>
                      <a:gd name="connsiteX4" fmla="*/ 988695 w 988694"/>
                      <a:gd name="connsiteY4" fmla="*/ 5715 h 170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694" h="1707832">
                        <a:moveTo>
                          <a:pt x="988695" y="5715"/>
                        </a:moveTo>
                        <a:lnTo>
                          <a:pt x="6668" y="1707833"/>
                        </a:lnTo>
                        <a:cubicBezTo>
                          <a:pt x="3810" y="1707833"/>
                          <a:pt x="1905" y="1707833"/>
                          <a:pt x="0" y="1707833"/>
                        </a:cubicBezTo>
                        <a:lnTo>
                          <a:pt x="984885" y="0"/>
                        </a:lnTo>
                        <a:cubicBezTo>
                          <a:pt x="986790" y="1905"/>
                          <a:pt x="987743" y="3810"/>
                          <a:pt x="988695" y="571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orma libre: forma 659">
                    <a:extLst>
                      <a:ext uri="{FF2B5EF4-FFF2-40B4-BE49-F238E27FC236}">
                        <a16:creationId xmlns:a16="http://schemas.microsoft.com/office/drawing/2014/main" id="{A0F76F62-DB3A-C903-04E4-A4D90863066B}"/>
                      </a:ext>
                    </a:extLst>
                  </p:cNvPr>
                  <p:cNvSpPr/>
                  <p:nvPr/>
                </p:nvSpPr>
                <p:spPr>
                  <a:xfrm>
                    <a:off x="6986692" y="2763124"/>
                    <a:ext cx="993457" cy="1714500"/>
                  </a:xfrm>
                  <a:custGeom>
                    <a:avLst/>
                    <a:gdLst>
                      <a:gd name="connsiteX0" fmla="*/ 993458 w 993457"/>
                      <a:gd name="connsiteY0" fmla="*/ 6668 h 1714500"/>
                      <a:gd name="connsiteX1" fmla="*/ 7620 w 993457"/>
                      <a:gd name="connsiteY1" fmla="*/ 1714500 h 1714500"/>
                      <a:gd name="connsiteX2" fmla="*/ 0 w 993457"/>
                      <a:gd name="connsiteY2" fmla="*/ 1714500 h 1714500"/>
                      <a:gd name="connsiteX3" fmla="*/ 989648 w 993457"/>
                      <a:gd name="connsiteY3" fmla="*/ 0 h 1714500"/>
                      <a:gd name="connsiteX4" fmla="*/ 993458 w 993457"/>
                      <a:gd name="connsiteY4" fmla="*/ 6668 h 171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457" h="1714500">
                        <a:moveTo>
                          <a:pt x="993458" y="6668"/>
                        </a:moveTo>
                        <a:lnTo>
                          <a:pt x="7620" y="1714500"/>
                        </a:lnTo>
                        <a:cubicBezTo>
                          <a:pt x="4763" y="1714500"/>
                          <a:pt x="1905" y="1714500"/>
                          <a:pt x="0" y="1714500"/>
                        </a:cubicBezTo>
                        <a:lnTo>
                          <a:pt x="989648" y="0"/>
                        </a:lnTo>
                        <a:cubicBezTo>
                          <a:pt x="991553" y="1905"/>
                          <a:pt x="992505" y="4763"/>
                          <a:pt x="993458" y="666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orma libre: forma 660">
                    <a:extLst>
                      <a:ext uri="{FF2B5EF4-FFF2-40B4-BE49-F238E27FC236}">
                        <a16:creationId xmlns:a16="http://schemas.microsoft.com/office/drawing/2014/main" id="{5B9A399F-E9F3-D132-CB0B-521F353D9535}"/>
                      </a:ext>
                    </a:extLst>
                  </p:cNvPr>
                  <p:cNvSpPr/>
                  <p:nvPr/>
                </p:nvSpPr>
                <p:spPr>
                  <a:xfrm>
                    <a:off x="6977167" y="2755504"/>
                    <a:ext cx="999172" cy="1722119"/>
                  </a:xfrm>
                  <a:custGeom>
                    <a:avLst/>
                    <a:gdLst>
                      <a:gd name="connsiteX0" fmla="*/ 999173 w 999172"/>
                      <a:gd name="connsiteY0" fmla="*/ 7620 h 1722119"/>
                      <a:gd name="connsiteX1" fmla="*/ 9525 w 999172"/>
                      <a:gd name="connsiteY1" fmla="*/ 1722120 h 1722119"/>
                      <a:gd name="connsiteX2" fmla="*/ 0 w 999172"/>
                      <a:gd name="connsiteY2" fmla="*/ 1722120 h 1722119"/>
                      <a:gd name="connsiteX3" fmla="*/ 995363 w 999172"/>
                      <a:gd name="connsiteY3" fmla="*/ 0 h 1722119"/>
                      <a:gd name="connsiteX4" fmla="*/ 999173 w 999172"/>
                      <a:gd name="connsiteY4" fmla="*/ 7620 h 1722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172" h="1722119">
                        <a:moveTo>
                          <a:pt x="999173" y="7620"/>
                        </a:moveTo>
                        <a:lnTo>
                          <a:pt x="9525" y="1722120"/>
                        </a:lnTo>
                        <a:cubicBezTo>
                          <a:pt x="5715" y="1722120"/>
                          <a:pt x="2858" y="1722120"/>
                          <a:pt x="0" y="1722120"/>
                        </a:cubicBezTo>
                        <a:lnTo>
                          <a:pt x="995363" y="0"/>
                        </a:lnTo>
                        <a:cubicBezTo>
                          <a:pt x="996315" y="1905"/>
                          <a:pt x="998220" y="4763"/>
                          <a:pt x="999173" y="762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orma libre: forma 661">
                    <a:extLst>
                      <a:ext uri="{FF2B5EF4-FFF2-40B4-BE49-F238E27FC236}">
                        <a16:creationId xmlns:a16="http://schemas.microsoft.com/office/drawing/2014/main" id="{2B310D24-285F-D4A1-7534-D44AB1B4E959}"/>
                      </a:ext>
                    </a:extLst>
                  </p:cNvPr>
                  <p:cNvSpPr/>
                  <p:nvPr/>
                </p:nvSpPr>
                <p:spPr>
                  <a:xfrm>
                    <a:off x="6964785" y="2744074"/>
                    <a:ext cx="1007745" cy="1733550"/>
                  </a:xfrm>
                  <a:custGeom>
                    <a:avLst/>
                    <a:gdLst>
                      <a:gd name="connsiteX0" fmla="*/ 1007745 w 1007745"/>
                      <a:gd name="connsiteY0" fmla="*/ 11430 h 1733550"/>
                      <a:gd name="connsiteX1" fmla="*/ 13335 w 1007745"/>
                      <a:gd name="connsiteY1" fmla="*/ 1733550 h 1733550"/>
                      <a:gd name="connsiteX2" fmla="*/ 0 w 1007745"/>
                      <a:gd name="connsiteY2" fmla="*/ 1733550 h 1733550"/>
                      <a:gd name="connsiteX3" fmla="*/ 1001078 w 1007745"/>
                      <a:gd name="connsiteY3" fmla="*/ 0 h 1733550"/>
                      <a:gd name="connsiteX4" fmla="*/ 1007745 w 1007745"/>
                      <a:gd name="connsiteY4" fmla="*/ 1143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745" h="1733550">
                        <a:moveTo>
                          <a:pt x="1007745" y="11430"/>
                        </a:moveTo>
                        <a:lnTo>
                          <a:pt x="13335" y="1733550"/>
                        </a:lnTo>
                        <a:cubicBezTo>
                          <a:pt x="4763" y="1733550"/>
                          <a:pt x="0" y="1733550"/>
                          <a:pt x="0" y="1733550"/>
                        </a:cubicBezTo>
                        <a:lnTo>
                          <a:pt x="1001078" y="0"/>
                        </a:lnTo>
                        <a:cubicBezTo>
                          <a:pt x="1001078" y="0"/>
                          <a:pt x="1002983" y="3810"/>
                          <a:pt x="1007745" y="1143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60" name="Gráfico 436">
                <a:extLst>
                  <a:ext uri="{FF2B5EF4-FFF2-40B4-BE49-F238E27FC236}">
                    <a16:creationId xmlns:a16="http://schemas.microsoft.com/office/drawing/2014/main" id="{1069E08D-0BA3-F11C-9155-59AA99E3BF50}"/>
                  </a:ext>
                </a:extLst>
              </p:cNvPr>
              <p:cNvGrpSpPr/>
              <p:nvPr/>
            </p:nvGrpSpPr>
            <p:grpSpPr>
              <a:xfrm>
                <a:off x="7964910" y="2744074"/>
                <a:ext cx="2003107" cy="114300"/>
                <a:chOff x="7964910" y="2744074"/>
                <a:chExt cx="2003107" cy="114300"/>
              </a:xfrm>
              <a:grpFill/>
            </p:grpSpPr>
            <p:sp>
              <p:nvSpPr>
                <p:cNvPr id="61" name="Forma libre: forma 611">
                  <a:extLst>
                    <a:ext uri="{FF2B5EF4-FFF2-40B4-BE49-F238E27FC236}">
                      <a16:creationId xmlns:a16="http://schemas.microsoft.com/office/drawing/2014/main" id="{6B0DC67E-587C-677C-4C54-714BEDEF0DE7}"/>
                    </a:ext>
                  </a:extLst>
                </p:cNvPr>
                <p:cNvSpPr/>
                <p:nvPr/>
              </p:nvSpPr>
              <p:spPr>
                <a:xfrm>
                  <a:off x="7965862" y="2744074"/>
                  <a:ext cx="2002154" cy="114300"/>
                </a:xfrm>
                <a:custGeom>
                  <a:avLst/>
                  <a:gdLst>
                    <a:gd name="connsiteX0" fmla="*/ 65723 w 2002154"/>
                    <a:gd name="connsiteY0" fmla="*/ 114300 h 114300"/>
                    <a:gd name="connsiteX1" fmla="*/ 0 w 2002154"/>
                    <a:gd name="connsiteY1" fmla="*/ 0 h 114300"/>
                    <a:gd name="connsiteX2" fmla="*/ 2002155 w 2002154"/>
                    <a:gd name="connsiteY2" fmla="*/ 0 h 114300"/>
                    <a:gd name="connsiteX3" fmla="*/ 1936433 w 2002154"/>
                    <a:gd name="connsiteY3" fmla="*/ 114300 h 114300"/>
                    <a:gd name="connsiteX4" fmla="*/ 65723 w 2002154"/>
                    <a:gd name="connsiteY4" fmla="*/ 114300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2154" h="114300">
                      <a:moveTo>
                        <a:pt x="65723" y="114300"/>
                      </a:moveTo>
                      <a:cubicBezTo>
                        <a:pt x="29527" y="51435"/>
                        <a:pt x="0" y="0"/>
                        <a:pt x="0" y="0"/>
                      </a:cubicBezTo>
                      <a:lnTo>
                        <a:pt x="2002155" y="0"/>
                      </a:lnTo>
                      <a:cubicBezTo>
                        <a:pt x="2002155" y="0"/>
                        <a:pt x="1972628" y="51435"/>
                        <a:pt x="1936433" y="114300"/>
                      </a:cubicBezTo>
                      <a:cubicBezTo>
                        <a:pt x="1935480" y="114300"/>
                        <a:pt x="65723" y="114300"/>
                        <a:pt x="65723" y="11430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2" name="Gráfico 436">
                  <a:extLst>
                    <a:ext uri="{FF2B5EF4-FFF2-40B4-BE49-F238E27FC236}">
                      <a16:creationId xmlns:a16="http://schemas.microsoft.com/office/drawing/2014/main" id="{2647633C-52F9-C0D0-9C76-FD899A6FFFD2}"/>
                    </a:ext>
                  </a:extLst>
                </p:cNvPr>
                <p:cNvGrpSpPr/>
                <p:nvPr/>
              </p:nvGrpSpPr>
              <p:grpSpPr>
                <a:xfrm>
                  <a:off x="7964910" y="2744074"/>
                  <a:ext cx="2002155" cy="114300"/>
                  <a:chOff x="7964910" y="2744074"/>
                  <a:chExt cx="2002155" cy="114300"/>
                </a:xfrm>
                <a:grpFill/>
              </p:grpSpPr>
              <p:sp>
                <p:nvSpPr>
                  <p:cNvPr id="63" name="Forma libre: forma 613">
                    <a:extLst>
                      <a:ext uri="{FF2B5EF4-FFF2-40B4-BE49-F238E27FC236}">
                        <a16:creationId xmlns:a16="http://schemas.microsoft.com/office/drawing/2014/main" id="{CD10D231-E58C-B455-E4B1-FAA1B1CD4FFE}"/>
                      </a:ext>
                    </a:extLst>
                  </p:cNvPr>
                  <p:cNvSpPr/>
                  <p:nvPr/>
                </p:nvSpPr>
                <p:spPr>
                  <a:xfrm>
                    <a:off x="8028727" y="2852658"/>
                    <a:ext cx="1875472" cy="5715"/>
                  </a:xfrm>
                  <a:custGeom>
                    <a:avLst/>
                    <a:gdLst>
                      <a:gd name="connsiteX0" fmla="*/ 1872615 w 1875472"/>
                      <a:gd name="connsiteY0" fmla="*/ 5715 h 5715"/>
                      <a:gd name="connsiteX1" fmla="*/ 2858 w 1875472"/>
                      <a:gd name="connsiteY1" fmla="*/ 5715 h 5715"/>
                      <a:gd name="connsiteX2" fmla="*/ 0 w 1875472"/>
                      <a:gd name="connsiteY2" fmla="*/ 0 h 5715"/>
                      <a:gd name="connsiteX3" fmla="*/ 1875473 w 1875472"/>
                      <a:gd name="connsiteY3" fmla="*/ 0 h 5715"/>
                      <a:gd name="connsiteX4" fmla="*/ 1872615 w 1875472"/>
                      <a:gd name="connsiteY4" fmla="*/ 5715 h 5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472" h="5715">
                        <a:moveTo>
                          <a:pt x="1872615" y="5715"/>
                        </a:moveTo>
                        <a:lnTo>
                          <a:pt x="2858" y="5715"/>
                        </a:lnTo>
                        <a:cubicBezTo>
                          <a:pt x="1905" y="3810"/>
                          <a:pt x="953" y="1905"/>
                          <a:pt x="0" y="0"/>
                        </a:cubicBezTo>
                        <a:lnTo>
                          <a:pt x="1875473" y="0"/>
                        </a:lnTo>
                        <a:cubicBezTo>
                          <a:pt x="1874520" y="1905"/>
                          <a:pt x="1873568" y="3810"/>
                          <a:pt x="1872615" y="571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orma libre: forma 614">
                    <a:extLst>
                      <a:ext uri="{FF2B5EF4-FFF2-40B4-BE49-F238E27FC236}">
                        <a16:creationId xmlns:a16="http://schemas.microsoft.com/office/drawing/2014/main" id="{29A289F8-F8A9-0846-C269-47D640837904}"/>
                      </a:ext>
                    </a:extLst>
                  </p:cNvPr>
                  <p:cNvSpPr/>
                  <p:nvPr/>
                </p:nvSpPr>
                <p:spPr>
                  <a:xfrm>
                    <a:off x="8014439" y="2826941"/>
                    <a:ext cx="1905000" cy="25717"/>
                  </a:xfrm>
                  <a:custGeom>
                    <a:avLst/>
                    <a:gdLst>
                      <a:gd name="connsiteX0" fmla="*/ 1889760 w 1905000"/>
                      <a:gd name="connsiteY0" fmla="*/ 25717 h 25717"/>
                      <a:gd name="connsiteX1" fmla="*/ 14288 w 1905000"/>
                      <a:gd name="connsiteY1" fmla="*/ 25717 h 25717"/>
                      <a:gd name="connsiteX2" fmla="*/ 0 w 1905000"/>
                      <a:gd name="connsiteY2" fmla="*/ 0 h 25717"/>
                      <a:gd name="connsiteX3" fmla="*/ 1905000 w 1905000"/>
                      <a:gd name="connsiteY3" fmla="*/ 0 h 25717"/>
                      <a:gd name="connsiteX4" fmla="*/ 1889760 w 1905000"/>
                      <a:gd name="connsiteY4" fmla="*/ 25717 h 2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0" h="25717">
                        <a:moveTo>
                          <a:pt x="1889760" y="25717"/>
                        </a:moveTo>
                        <a:lnTo>
                          <a:pt x="14288" y="25717"/>
                        </a:lnTo>
                        <a:cubicBezTo>
                          <a:pt x="9525" y="17145"/>
                          <a:pt x="4763" y="8573"/>
                          <a:pt x="0" y="0"/>
                        </a:cubicBezTo>
                        <a:lnTo>
                          <a:pt x="1905000" y="0"/>
                        </a:lnTo>
                        <a:cubicBezTo>
                          <a:pt x="1900238" y="8573"/>
                          <a:pt x="1895475" y="17145"/>
                          <a:pt x="1889760" y="25717"/>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orma libre: forma 615">
                    <a:extLst>
                      <a:ext uri="{FF2B5EF4-FFF2-40B4-BE49-F238E27FC236}">
                        <a16:creationId xmlns:a16="http://schemas.microsoft.com/office/drawing/2014/main" id="{C9654881-02FA-6D64-2AC3-EF50205D8635}"/>
                      </a:ext>
                    </a:extLst>
                  </p:cNvPr>
                  <p:cNvSpPr/>
                  <p:nvPr/>
                </p:nvSpPr>
                <p:spPr>
                  <a:xfrm>
                    <a:off x="8010630" y="2821226"/>
                    <a:ext cx="1912620" cy="6667"/>
                  </a:xfrm>
                  <a:custGeom>
                    <a:avLst/>
                    <a:gdLst>
                      <a:gd name="connsiteX0" fmla="*/ 1908810 w 1912620"/>
                      <a:gd name="connsiteY0" fmla="*/ 6667 h 6667"/>
                      <a:gd name="connsiteX1" fmla="*/ 3810 w 1912620"/>
                      <a:gd name="connsiteY1" fmla="*/ 6667 h 6667"/>
                      <a:gd name="connsiteX2" fmla="*/ 0 w 1912620"/>
                      <a:gd name="connsiteY2" fmla="*/ 0 h 6667"/>
                      <a:gd name="connsiteX3" fmla="*/ 1912620 w 1912620"/>
                      <a:gd name="connsiteY3" fmla="*/ 0 h 6667"/>
                      <a:gd name="connsiteX4" fmla="*/ 1908810 w 1912620"/>
                      <a:gd name="connsiteY4" fmla="*/ 6667 h 6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2620" h="6667">
                        <a:moveTo>
                          <a:pt x="1908810" y="6667"/>
                        </a:moveTo>
                        <a:lnTo>
                          <a:pt x="3810" y="6667"/>
                        </a:lnTo>
                        <a:cubicBezTo>
                          <a:pt x="2857" y="4763"/>
                          <a:pt x="952" y="1905"/>
                          <a:pt x="0" y="0"/>
                        </a:cubicBezTo>
                        <a:lnTo>
                          <a:pt x="1912620" y="0"/>
                        </a:lnTo>
                        <a:cubicBezTo>
                          <a:pt x="1910715" y="1905"/>
                          <a:pt x="1909762" y="4763"/>
                          <a:pt x="1908810" y="6667"/>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orma libre: forma 616">
                    <a:extLst>
                      <a:ext uri="{FF2B5EF4-FFF2-40B4-BE49-F238E27FC236}">
                        <a16:creationId xmlns:a16="http://schemas.microsoft.com/office/drawing/2014/main" id="{8E3B2C09-3683-8C69-182E-40225E9FF4E5}"/>
                      </a:ext>
                    </a:extLst>
                  </p:cNvPr>
                  <p:cNvSpPr/>
                  <p:nvPr/>
                </p:nvSpPr>
                <p:spPr>
                  <a:xfrm>
                    <a:off x="8006820" y="2816463"/>
                    <a:ext cx="1918334" cy="4762"/>
                  </a:xfrm>
                  <a:custGeom>
                    <a:avLst/>
                    <a:gdLst>
                      <a:gd name="connsiteX0" fmla="*/ 1916430 w 1918334"/>
                      <a:gd name="connsiteY0" fmla="*/ 4763 h 4762"/>
                      <a:gd name="connsiteX1" fmla="*/ 2857 w 1918334"/>
                      <a:gd name="connsiteY1" fmla="*/ 4763 h 4762"/>
                      <a:gd name="connsiteX2" fmla="*/ 0 w 1918334"/>
                      <a:gd name="connsiteY2" fmla="*/ 0 h 4762"/>
                      <a:gd name="connsiteX3" fmla="*/ 1918335 w 1918334"/>
                      <a:gd name="connsiteY3" fmla="*/ 0 h 4762"/>
                      <a:gd name="connsiteX4" fmla="*/ 1916430 w 1918334"/>
                      <a:gd name="connsiteY4" fmla="*/ 4763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334" h="4762">
                        <a:moveTo>
                          <a:pt x="1916430" y="4763"/>
                        </a:moveTo>
                        <a:lnTo>
                          <a:pt x="2857" y="4763"/>
                        </a:lnTo>
                        <a:cubicBezTo>
                          <a:pt x="1905" y="2858"/>
                          <a:pt x="952" y="952"/>
                          <a:pt x="0" y="0"/>
                        </a:cubicBezTo>
                        <a:lnTo>
                          <a:pt x="1918335" y="0"/>
                        </a:lnTo>
                        <a:cubicBezTo>
                          <a:pt x="1918335" y="952"/>
                          <a:pt x="1917383" y="2858"/>
                          <a:pt x="1916430"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orma libre: forma 617">
                    <a:extLst>
                      <a:ext uri="{FF2B5EF4-FFF2-40B4-BE49-F238E27FC236}">
                        <a16:creationId xmlns:a16="http://schemas.microsoft.com/office/drawing/2014/main" id="{F4BCF03E-9753-6E05-EDBE-3373666729C4}"/>
                      </a:ext>
                    </a:extLst>
                  </p:cNvPr>
                  <p:cNvSpPr/>
                  <p:nvPr/>
                </p:nvSpPr>
                <p:spPr>
                  <a:xfrm>
                    <a:off x="8003962" y="2811701"/>
                    <a:ext cx="1924050" cy="4762"/>
                  </a:xfrm>
                  <a:custGeom>
                    <a:avLst/>
                    <a:gdLst>
                      <a:gd name="connsiteX0" fmla="*/ 1922145 w 1924050"/>
                      <a:gd name="connsiteY0" fmla="*/ 4763 h 4762"/>
                      <a:gd name="connsiteX1" fmla="*/ 2858 w 1924050"/>
                      <a:gd name="connsiteY1" fmla="*/ 4763 h 4762"/>
                      <a:gd name="connsiteX2" fmla="*/ 0 w 1924050"/>
                      <a:gd name="connsiteY2" fmla="*/ 0 h 4762"/>
                      <a:gd name="connsiteX3" fmla="*/ 1924050 w 1924050"/>
                      <a:gd name="connsiteY3" fmla="*/ 0 h 4762"/>
                      <a:gd name="connsiteX4" fmla="*/ 1922145 w 1924050"/>
                      <a:gd name="connsiteY4" fmla="*/ 4763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4050" h="4762">
                        <a:moveTo>
                          <a:pt x="1922145" y="4763"/>
                        </a:moveTo>
                        <a:lnTo>
                          <a:pt x="2858" y="4763"/>
                        </a:lnTo>
                        <a:cubicBezTo>
                          <a:pt x="1905" y="2858"/>
                          <a:pt x="952" y="1905"/>
                          <a:pt x="0" y="0"/>
                        </a:cubicBezTo>
                        <a:lnTo>
                          <a:pt x="1924050" y="0"/>
                        </a:lnTo>
                        <a:cubicBezTo>
                          <a:pt x="1924050" y="952"/>
                          <a:pt x="1923098" y="2858"/>
                          <a:pt x="1922145"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orma libre: forma 618">
                    <a:extLst>
                      <a:ext uri="{FF2B5EF4-FFF2-40B4-BE49-F238E27FC236}">
                        <a16:creationId xmlns:a16="http://schemas.microsoft.com/office/drawing/2014/main" id="{3977A41D-762B-3AF8-D31B-98F119605792}"/>
                      </a:ext>
                    </a:extLst>
                  </p:cNvPr>
                  <p:cNvSpPr/>
                  <p:nvPr/>
                </p:nvSpPr>
                <p:spPr>
                  <a:xfrm>
                    <a:off x="8001105" y="2806938"/>
                    <a:ext cx="1928812" cy="4762"/>
                  </a:xfrm>
                  <a:custGeom>
                    <a:avLst/>
                    <a:gdLst>
                      <a:gd name="connsiteX0" fmla="*/ 1926908 w 1928812"/>
                      <a:gd name="connsiteY0" fmla="*/ 4763 h 4762"/>
                      <a:gd name="connsiteX1" fmla="*/ 2857 w 1928812"/>
                      <a:gd name="connsiteY1" fmla="*/ 4763 h 4762"/>
                      <a:gd name="connsiteX2" fmla="*/ 0 w 1928812"/>
                      <a:gd name="connsiteY2" fmla="*/ 0 h 4762"/>
                      <a:gd name="connsiteX3" fmla="*/ 1928812 w 1928812"/>
                      <a:gd name="connsiteY3" fmla="*/ 0 h 4762"/>
                      <a:gd name="connsiteX4" fmla="*/ 1926908 w 1928812"/>
                      <a:gd name="connsiteY4" fmla="*/ 4763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8812" h="4762">
                        <a:moveTo>
                          <a:pt x="1926908" y="4763"/>
                        </a:moveTo>
                        <a:lnTo>
                          <a:pt x="2857" y="4763"/>
                        </a:lnTo>
                        <a:cubicBezTo>
                          <a:pt x="1905" y="2858"/>
                          <a:pt x="952" y="1905"/>
                          <a:pt x="0" y="0"/>
                        </a:cubicBezTo>
                        <a:lnTo>
                          <a:pt x="1928812" y="0"/>
                        </a:lnTo>
                        <a:cubicBezTo>
                          <a:pt x="1928812" y="1905"/>
                          <a:pt x="1927860" y="2858"/>
                          <a:pt x="1926908"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orma libre: forma 619">
                    <a:extLst>
                      <a:ext uri="{FF2B5EF4-FFF2-40B4-BE49-F238E27FC236}">
                        <a16:creationId xmlns:a16="http://schemas.microsoft.com/office/drawing/2014/main" id="{A0A964B4-F8DC-4107-8B7E-0FB3168D2B73}"/>
                      </a:ext>
                    </a:extLst>
                  </p:cNvPr>
                  <p:cNvSpPr/>
                  <p:nvPr/>
                </p:nvSpPr>
                <p:spPr>
                  <a:xfrm>
                    <a:off x="7999199" y="2803128"/>
                    <a:ext cx="1933575" cy="3810"/>
                  </a:xfrm>
                  <a:custGeom>
                    <a:avLst/>
                    <a:gdLst>
                      <a:gd name="connsiteX0" fmla="*/ 1931670 w 1933575"/>
                      <a:gd name="connsiteY0" fmla="*/ 3810 h 3810"/>
                      <a:gd name="connsiteX1" fmla="*/ 2858 w 1933575"/>
                      <a:gd name="connsiteY1" fmla="*/ 3810 h 3810"/>
                      <a:gd name="connsiteX2" fmla="*/ 0 w 1933575"/>
                      <a:gd name="connsiteY2" fmla="*/ 0 h 3810"/>
                      <a:gd name="connsiteX3" fmla="*/ 1933575 w 1933575"/>
                      <a:gd name="connsiteY3" fmla="*/ 0 h 3810"/>
                      <a:gd name="connsiteX4" fmla="*/ 1931670 w 1933575"/>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575" h="3810">
                        <a:moveTo>
                          <a:pt x="1931670" y="3810"/>
                        </a:moveTo>
                        <a:lnTo>
                          <a:pt x="2858" y="3810"/>
                        </a:lnTo>
                        <a:cubicBezTo>
                          <a:pt x="1905" y="2858"/>
                          <a:pt x="952" y="953"/>
                          <a:pt x="0" y="0"/>
                        </a:cubicBezTo>
                        <a:lnTo>
                          <a:pt x="1933575" y="0"/>
                        </a:lnTo>
                        <a:cubicBezTo>
                          <a:pt x="1933575" y="953"/>
                          <a:pt x="1932623" y="2858"/>
                          <a:pt x="193167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orma libre: forma 620">
                    <a:extLst>
                      <a:ext uri="{FF2B5EF4-FFF2-40B4-BE49-F238E27FC236}">
                        <a16:creationId xmlns:a16="http://schemas.microsoft.com/office/drawing/2014/main" id="{AB1C1547-B908-9C81-9EF1-26A90CBB19CC}"/>
                      </a:ext>
                    </a:extLst>
                  </p:cNvPr>
                  <p:cNvSpPr/>
                  <p:nvPr/>
                </p:nvSpPr>
                <p:spPr>
                  <a:xfrm>
                    <a:off x="7998247" y="2799319"/>
                    <a:ext cx="1938337" cy="3809"/>
                  </a:xfrm>
                  <a:custGeom>
                    <a:avLst/>
                    <a:gdLst>
                      <a:gd name="connsiteX0" fmla="*/ 1935480 w 1938337"/>
                      <a:gd name="connsiteY0" fmla="*/ 3810 h 3809"/>
                      <a:gd name="connsiteX1" fmla="*/ 1905 w 1938337"/>
                      <a:gd name="connsiteY1" fmla="*/ 3810 h 3809"/>
                      <a:gd name="connsiteX2" fmla="*/ 0 w 1938337"/>
                      <a:gd name="connsiteY2" fmla="*/ 0 h 3809"/>
                      <a:gd name="connsiteX3" fmla="*/ 1938338 w 1938337"/>
                      <a:gd name="connsiteY3" fmla="*/ 0 h 3809"/>
                      <a:gd name="connsiteX4" fmla="*/ 1935480 w 1938337"/>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8337" h="3809">
                        <a:moveTo>
                          <a:pt x="1935480" y="3810"/>
                        </a:moveTo>
                        <a:lnTo>
                          <a:pt x="1905" y="3810"/>
                        </a:lnTo>
                        <a:cubicBezTo>
                          <a:pt x="952" y="2857"/>
                          <a:pt x="0" y="952"/>
                          <a:pt x="0" y="0"/>
                        </a:cubicBezTo>
                        <a:lnTo>
                          <a:pt x="1938338" y="0"/>
                        </a:lnTo>
                        <a:cubicBezTo>
                          <a:pt x="1936432" y="952"/>
                          <a:pt x="1935480" y="1905"/>
                          <a:pt x="193548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orma libre: forma 621">
                    <a:extLst>
                      <a:ext uri="{FF2B5EF4-FFF2-40B4-BE49-F238E27FC236}">
                        <a16:creationId xmlns:a16="http://schemas.microsoft.com/office/drawing/2014/main" id="{FF51CC32-D0D0-DF8B-68CF-1AE8C7AA6EB2}"/>
                      </a:ext>
                    </a:extLst>
                  </p:cNvPr>
                  <p:cNvSpPr/>
                  <p:nvPr/>
                </p:nvSpPr>
                <p:spPr>
                  <a:xfrm>
                    <a:off x="7995389" y="2795509"/>
                    <a:ext cx="1943100" cy="3810"/>
                  </a:xfrm>
                  <a:custGeom>
                    <a:avLst/>
                    <a:gdLst>
                      <a:gd name="connsiteX0" fmla="*/ 1940243 w 1943100"/>
                      <a:gd name="connsiteY0" fmla="*/ 3810 h 3810"/>
                      <a:gd name="connsiteX1" fmla="*/ 1905 w 1943100"/>
                      <a:gd name="connsiteY1" fmla="*/ 3810 h 3810"/>
                      <a:gd name="connsiteX2" fmla="*/ 0 w 1943100"/>
                      <a:gd name="connsiteY2" fmla="*/ 0 h 3810"/>
                      <a:gd name="connsiteX3" fmla="*/ 1943100 w 1943100"/>
                      <a:gd name="connsiteY3" fmla="*/ 0 h 3810"/>
                      <a:gd name="connsiteX4" fmla="*/ 1940243 w 1943100"/>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100" h="3810">
                        <a:moveTo>
                          <a:pt x="1940243" y="3810"/>
                        </a:moveTo>
                        <a:lnTo>
                          <a:pt x="1905" y="3810"/>
                        </a:lnTo>
                        <a:cubicBezTo>
                          <a:pt x="953" y="2857"/>
                          <a:pt x="0" y="952"/>
                          <a:pt x="0" y="0"/>
                        </a:cubicBezTo>
                        <a:lnTo>
                          <a:pt x="1943100" y="0"/>
                        </a:lnTo>
                        <a:cubicBezTo>
                          <a:pt x="1942148" y="952"/>
                          <a:pt x="1941195" y="1905"/>
                          <a:pt x="194024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orma libre: forma 622">
                    <a:extLst>
                      <a:ext uri="{FF2B5EF4-FFF2-40B4-BE49-F238E27FC236}">
                        <a16:creationId xmlns:a16="http://schemas.microsoft.com/office/drawing/2014/main" id="{E2010026-452E-0D31-790E-BC2FD83F09BC}"/>
                      </a:ext>
                    </a:extLst>
                  </p:cNvPr>
                  <p:cNvSpPr/>
                  <p:nvPr/>
                </p:nvSpPr>
                <p:spPr>
                  <a:xfrm>
                    <a:off x="7993485" y="2790746"/>
                    <a:ext cx="1947862" cy="3810"/>
                  </a:xfrm>
                  <a:custGeom>
                    <a:avLst/>
                    <a:gdLst>
                      <a:gd name="connsiteX0" fmla="*/ 1945005 w 1947862"/>
                      <a:gd name="connsiteY0" fmla="*/ 3810 h 3810"/>
                      <a:gd name="connsiteX1" fmla="*/ 1905 w 1947862"/>
                      <a:gd name="connsiteY1" fmla="*/ 3810 h 3810"/>
                      <a:gd name="connsiteX2" fmla="*/ 0 w 1947862"/>
                      <a:gd name="connsiteY2" fmla="*/ 0 h 3810"/>
                      <a:gd name="connsiteX3" fmla="*/ 1947863 w 1947862"/>
                      <a:gd name="connsiteY3" fmla="*/ 0 h 3810"/>
                      <a:gd name="connsiteX4" fmla="*/ 1945005 w 1947862"/>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7862" h="3810">
                        <a:moveTo>
                          <a:pt x="1945005" y="3810"/>
                        </a:moveTo>
                        <a:lnTo>
                          <a:pt x="1905" y="3810"/>
                        </a:lnTo>
                        <a:cubicBezTo>
                          <a:pt x="952" y="2857"/>
                          <a:pt x="0" y="952"/>
                          <a:pt x="0" y="0"/>
                        </a:cubicBezTo>
                        <a:lnTo>
                          <a:pt x="1947863" y="0"/>
                        </a:lnTo>
                        <a:cubicBezTo>
                          <a:pt x="1945957" y="1905"/>
                          <a:pt x="1945005" y="2857"/>
                          <a:pt x="194500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orma libre: forma 623">
                    <a:extLst>
                      <a:ext uri="{FF2B5EF4-FFF2-40B4-BE49-F238E27FC236}">
                        <a16:creationId xmlns:a16="http://schemas.microsoft.com/office/drawing/2014/main" id="{F42045B0-3CAC-7AA4-A9CC-55B7818FF147}"/>
                      </a:ext>
                    </a:extLst>
                  </p:cNvPr>
                  <p:cNvSpPr/>
                  <p:nvPr/>
                </p:nvSpPr>
                <p:spPr>
                  <a:xfrm>
                    <a:off x="7990627" y="2786936"/>
                    <a:ext cx="1952625" cy="3810"/>
                  </a:xfrm>
                  <a:custGeom>
                    <a:avLst/>
                    <a:gdLst>
                      <a:gd name="connsiteX0" fmla="*/ 1949768 w 1952625"/>
                      <a:gd name="connsiteY0" fmla="*/ 3810 h 3810"/>
                      <a:gd name="connsiteX1" fmla="*/ 1905 w 1952625"/>
                      <a:gd name="connsiteY1" fmla="*/ 3810 h 3810"/>
                      <a:gd name="connsiteX2" fmla="*/ 0 w 1952625"/>
                      <a:gd name="connsiteY2" fmla="*/ 0 h 3810"/>
                      <a:gd name="connsiteX3" fmla="*/ 1952625 w 1952625"/>
                      <a:gd name="connsiteY3" fmla="*/ 0 h 3810"/>
                      <a:gd name="connsiteX4" fmla="*/ 1949768 w 1952625"/>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625" h="3810">
                        <a:moveTo>
                          <a:pt x="1949768" y="3810"/>
                        </a:moveTo>
                        <a:lnTo>
                          <a:pt x="1905" y="3810"/>
                        </a:lnTo>
                        <a:cubicBezTo>
                          <a:pt x="953" y="2858"/>
                          <a:pt x="0" y="952"/>
                          <a:pt x="0" y="0"/>
                        </a:cubicBezTo>
                        <a:lnTo>
                          <a:pt x="1952625" y="0"/>
                        </a:lnTo>
                        <a:cubicBezTo>
                          <a:pt x="1951673" y="952"/>
                          <a:pt x="1950720" y="2858"/>
                          <a:pt x="1949768"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orma libre: forma 624">
                    <a:extLst>
                      <a:ext uri="{FF2B5EF4-FFF2-40B4-BE49-F238E27FC236}">
                        <a16:creationId xmlns:a16="http://schemas.microsoft.com/office/drawing/2014/main" id="{A15D8E8F-31D2-906B-66A7-FB5781E15230}"/>
                      </a:ext>
                    </a:extLst>
                  </p:cNvPr>
                  <p:cNvSpPr/>
                  <p:nvPr/>
                </p:nvSpPr>
                <p:spPr>
                  <a:xfrm>
                    <a:off x="7987770" y="2783126"/>
                    <a:ext cx="1956434" cy="3810"/>
                  </a:xfrm>
                  <a:custGeom>
                    <a:avLst/>
                    <a:gdLst>
                      <a:gd name="connsiteX0" fmla="*/ 1954530 w 1956434"/>
                      <a:gd name="connsiteY0" fmla="*/ 3810 h 3810"/>
                      <a:gd name="connsiteX1" fmla="*/ 1905 w 1956434"/>
                      <a:gd name="connsiteY1" fmla="*/ 3810 h 3810"/>
                      <a:gd name="connsiteX2" fmla="*/ 0 w 1956434"/>
                      <a:gd name="connsiteY2" fmla="*/ 0 h 3810"/>
                      <a:gd name="connsiteX3" fmla="*/ 1956435 w 1956434"/>
                      <a:gd name="connsiteY3" fmla="*/ 0 h 3810"/>
                      <a:gd name="connsiteX4" fmla="*/ 1954530 w 1956434"/>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434" h="3810">
                        <a:moveTo>
                          <a:pt x="1954530" y="3810"/>
                        </a:moveTo>
                        <a:lnTo>
                          <a:pt x="1905" y="3810"/>
                        </a:lnTo>
                        <a:cubicBezTo>
                          <a:pt x="952" y="2858"/>
                          <a:pt x="0" y="952"/>
                          <a:pt x="0" y="0"/>
                        </a:cubicBezTo>
                        <a:lnTo>
                          <a:pt x="1956435" y="0"/>
                        </a:lnTo>
                        <a:cubicBezTo>
                          <a:pt x="1956435" y="952"/>
                          <a:pt x="1955483" y="2858"/>
                          <a:pt x="195453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orma libre: forma 625">
                    <a:extLst>
                      <a:ext uri="{FF2B5EF4-FFF2-40B4-BE49-F238E27FC236}">
                        <a16:creationId xmlns:a16="http://schemas.microsoft.com/office/drawing/2014/main" id="{8D97858C-39AC-4153-CC5C-1F7718487B6C}"/>
                      </a:ext>
                    </a:extLst>
                  </p:cNvPr>
                  <p:cNvSpPr/>
                  <p:nvPr/>
                </p:nvSpPr>
                <p:spPr>
                  <a:xfrm>
                    <a:off x="7985864" y="2779316"/>
                    <a:ext cx="1961197" cy="3809"/>
                  </a:xfrm>
                  <a:custGeom>
                    <a:avLst/>
                    <a:gdLst>
                      <a:gd name="connsiteX0" fmla="*/ 1959293 w 1961197"/>
                      <a:gd name="connsiteY0" fmla="*/ 3810 h 3809"/>
                      <a:gd name="connsiteX1" fmla="*/ 1905 w 1961197"/>
                      <a:gd name="connsiteY1" fmla="*/ 3810 h 3809"/>
                      <a:gd name="connsiteX2" fmla="*/ 0 w 1961197"/>
                      <a:gd name="connsiteY2" fmla="*/ 0 h 3809"/>
                      <a:gd name="connsiteX3" fmla="*/ 1961198 w 1961197"/>
                      <a:gd name="connsiteY3" fmla="*/ 0 h 3809"/>
                      <a:gd name="connsiteX4" fmla="*/ 1959293 w 1961197"/>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1197" h="3809">
                        <a:moveTo>
                          <a:pt x="1959293" y="3810"/>
                        </a:moveTo>
                        <a:lnTo>
                          <a:pt x="1905" y="3810"/>
                        </a:lnTo>
                        <a:cubicBezTo>
                          <a:pt x="953" y="2857"/>
                          <a:pt x="0" y="952"/>
                          <a:pt x="0" y="0"/>
                        </a:cubicBezTo>
                        <a:lnTo>
                          <a:pt x="1961198" y="0"/>
                        </a:lnTo>
                        <a:cubicBezTo>
                          <a:pt x="1960245" y="952"/>
                          <a:pt x="1960245" y="1905"/>
                          <a:pt x="195929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orma libre: forma 626">
                    <a:extLst>
                      <a:ext uri="{FF2B5EF4-FFF2-40B4-BE49-F238E27FC236}">
                        <a16:creationId xmlns:a16="http://schemas.microsoft.com/office/drawing/2014/main" id="{C7788EFB-3B80-E2D7-FEBF-D698D7D7F6B1}"/>
                      </a:ext>
                    </a:extLst>
                  </p:cNvPr>
                  <p:cNvSpPr/>
                  <p:nvPr/>
                </p:nvSpPr>
                <p:spPr>
                  <a:xfrm>
                    <a:off x="7983960" y="2775506"/>
                    <a:ext cx="1965959" cy="3810"/>
                  </a:xfrm>
                  <a:custGeom>
                    <a:avLst/>
                    <a:gdLst>
                      <a:gd name="connsiteX0" fmla="*/ 1963103 w 1965959"/>
                      <a:gd name="connsiteY0" fmla="*/ 3810 h 3810"/>
                      <a:gd name="connsiteX1" fmla="*/ 1905 w 1965959"/>
                      <a:gd name="connsiteY1" fmla="*/ 3810 h 3810"/>
                      <a:gd name="connsiteX2" fmla="*/ 0 w 1965959"/>
                      <a:gd name="connsiteY2" fmla="*/ 0 h 3810"/>
                      <a:gd name="connsiteX3" fmla="*/ 1965960 w 1965959"/>
                      <a:gd name="connsiteY3" fmla="*/ 0 h 3810"/>
                      <a:gd name="connsiteX4" fmla="*/ 1963103 w 1965959"/>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5959" h="3810">
                        <a:moveTo>
                          <a:pt x="1963103" y="3810"/>
                        </a:moveTo>
                        <a:lnTo>
                          <a:pt x="1905" y="3810"/>
                        </a:lnTo>
                        <a:cubicBezTo>
                          <a:pt x="952" y="2857"/>
                          <a:pt x="0" y="953"/>
                          <a:pt x="0" y="0"/>
                        </a:cubicBezTo>
                        <a:lnTo>
                          <a:pt x="1965960" y="0"/>
                        </a:lnTo>
                        <a:cubicBezTo>
                          <a:pt x="1965007" y="953"/>
                          <a:pt x="1964055" y="1905"/>
                          <a:pt x="196310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orma libre: forma 627">
                    <a:extLst>
                      <a:ext uri="{FF2B5EF4-FFF2-40B4-BE49-F238E27FC236}">
                        <a16:creationId xmlns:a16="http://schemas.microsoft.com/office/drawing/2014/main" id="{16E9113F-A300-604E-B8F9-F92E2505AE5E}"/>
                      </a:ext>
                    </a:extLst>
                  </p:cNvPr>
                  <p:cNvSpPr/>
                  <p:nvPr/>
                </p:nvSpPr>
                <p:spPr>
                  <a:xfrm>
                    <a:off x="7981102" y="2770743"/>
                    <a:ext cx="1970722" cy="3810"/>
                  </a:xfrm>
                  <a:custGeom>
                    <a:avLst/>
                    <a:gdLst>
                      <a:gd name="connsiteX0" fmla="*/ 1968818 w 1970722"/>
                      <a:gd name="connsiteY0" fmla="*/ 3810 h 3810"/>
                      <a:gd name="connsiteX1" fmla="*/ 1905 w 1970722"/>
                      <a:gd name="connsiteY1" fmla="*/ 3810 h 3810"/>
                      <a:gd name="connsiteX2" fmla="*/ 0 w 1970722"/>
                      <a:gd name="connsiteY2" fmla="*/ 0 h 3810"/>
                      <a:gd name="connsiteX3" fmla="*/ 1970723 w 1970722"/>
                      <a:gd name="connsiteY3" fmla="*/ 0 h 3810"/>
                      <a:gd name="connsiteX4" fmla="*/ 1968818 w 1970722"/>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0722" h="3810">
                        <a:moveTo>
                          <a:pt x="1968818" y="3810"/>
                        </a:moveTo>
                        <a:lnTo>
                          <a:pt x="1905" y="3810"/>
                        </a:lnTo>
                        <a:cubicBezTo>
                          <a:pt x="953" y="2857"/>
                          <a:pt x="0" y="953"/>
                          <a:pt x="0" y="0"/>
                        </a:cubicBezTo>
                        <a:lnTo>
                          <a:pt x="1970723" y="0"/>
                        </a:lnTo>
                        <a:cubicBezTo>
                          <a:pt x="1969770" y="953"/>
                          <a:pt x="1969770" y="2857"/>
                          <a:pt x="1968818"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orma libre: forma 628">
                    <a:extLst>
                      <a:ext uri="{FF2B5EF4-FFF2-40B4-BE49-F238E27FC236}">
                        <a16:creationId xmlns:a16="http://schemas.microsoft.com/office/drawing/2014/main" id="{47523831-206A-CC11-3785-2546E5D5907D}"/>
                      </a:ext>
                    </a:extLst>
                  </p:cNvPr>
                  <p:cNvSpPr/>
                  <p:nvPr/>
                </p:nvSpPr>
                <p:spPr>
                  <a:xfrm>
                    <a:off x="7979197" y="2766934"/>
                    <a:ext cx="1975484" cy="3809"/>
                  </a:xfrm>
                  <a:custGeom>
                    <a:avLst/>
                    <a:gdLst>
                      <a:gd name="connsiteX0" fmla="*/ 1972628 w 1975484"/>
                      <a:gd name="connsiteY0" fmla="*/ 3810 h 3809"/>
                      <a:gd name="connsiteX1" fmla="*/ 1905 w 1975484"/>
                      <a:gd name="connsiteY1" fmla="*/ 3810 h 3809"/>
                      <a:gd name="connsiteX2" fmla="*/ 0 w 1975484"/>
                      <a:gd name="connsiteY2" fmla="*/ 0 h 3809"/>
                      <a:gd name="connsiteX3" fmla="*/ 1975485 w 1975484"/>
                      <a:gd name="connsiteY3" fmla="*/ 0 h 3809"/>
                      <a:gd name="connsiteX4" fmla="*/ 1972628 w 1975484"/>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5484" h="3809">
                        <a:moveTo>
                          <a:pt x="1972628" y="3810"/>
                        </a:moveTo>
                        <a:lnTo>
                          <a:pt x="1905" y="3810"/>
                        </a:lnTo>
                        <a:cubicBezTo>
                          <a:pt x="952" y="2857"/>
                          <a:pt x="0" y="952"/>
                          <a:pt x="0" y="0"/>
                        </a:cubicBezTo>
                        <a:lnTo>
                          <a:pt x="1975485" y="0"/>
                        </a:lnTo>
                        <a:cubicBezTo>
                          <a:pt x="1974532" y="952"/>
                          <a:pt x="1973580" y="2857"/>
                          <a:pt x="1972628"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orma libre: forma 629">
                    <a:extLst>
                      <a:ext uri="{FF2B5EF4-FFF2-40B4-BE49-F238E27FC236}">
                        <a16:creationId xmlns:a16="http://schemas.microsoft.com/office/drawing/2014/main" id="{9A219DE2-390C-B80C-66E0-ECA38CE72BB8}"/>
                      </a:ext>
                    </a:extLst>
                  </p:cNvPr>
                  <p:cNvSpPr/>
                  <p:nvPr/>
                </p:nvSpPr>
                <p:spPr>
                  <a:xfrm>
                    <a:off x="7976339" y="2763124"/>
                    <a:ext cx="1980247" cy="3810"/>
                  </a:xfrm>
                  <a:custGeom>
                    <a:avLst/>
                    <a:gdLst>
                      <a:gd name="connsiteX0" fmla="*/ 1978343 w 1980247"/>
                      <a:gd name="connsiteY0" fmla="*/ 3810 h 3810"/>
                      <a:gd name="connsiteX1" fmla="*/ 1905 w 1980247"/>
                      <a:gd name="connsiteY1" fmla="*/ 3810 h 3810"/>
                      <a:gd name="connsiteX2" fmla="*/ 0 w 1980247"/>
                      <a:gd name="connsiteY2" fmla="*/ 0 h 3810"/>
                      <a:gd name="connsiteX3" fmla="*/ 1980248 w 1980247"/>
                      <a:gd name="connsiteY3" fmla="*/ 0 h 3810"/>
                      <a:gd name="connsiteX4" fmla="*/ 1978343 w 1980247"/>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0247" h="3810">
                        <a:moveTo>
                          <a:pt x="1978343" y="3810"/>
                        </a:moveTo>
                        <a:lnTo>
                          <a:pt x="1905" y="3810"/>
                        </a:lnTo>
                        <a:cubicBezTo>
                          <a:pt x="953" y="2857"/>
                          <a:pt x="0" y="952"/>
                          <a:pt x="0" y="0"/>
                        </a:cubicBezTo>
                        <a:lnTo>
                          <a:pt x="1980248" y="0"/>
                        </a:lnTo>
                        <a:cubicBezTo>
                          <a:pt x="1979295" y="952"/>
                          <a:pt x="1978343" y="1905"/>
                          <a:pt x="197834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orma libre: forma 630">
                    <a:extLst>
                      <a:ext uri="{FF2B5EF4-FFF2-40B4-BE49-F238E27FC236}">
                        <a16:creationId xmlns:a16="http://schemas.microsoft.com/office/drawing/2014/main" id="{AAA74040-0AEF-7683-FE16-D307ECB8DF14}"/>
                      </a:ext>
                    </a:extLst>
                  </p:cNvPr>
                  <p:cNvSpPr/>
                  <p:nvPr/>
                </p:nvSpPr>
                <p:spPr>
                  <a:xfrm>
                    <a:off x="7974435" y="2758361"/>
                    <a:ext cx="1985009" cy="3809"/>
                  </a:xfrm>
                  <a:custGeom>
                    <a:avLst/>
                    <a:gdLst>
                      <a:gd name="connsiteX0" fmla="*/ 1982153 w 1985009"/>
                      <a:gd name="connsiteY0" fmla="*/ 3810 h 3809"/>
                      <a:gd name="connsiteX1" fmla="*/ 1905 w 1985009"/>
                      <a:gd name="connsiteY1" fmla="*/ 3810 h 3809"/>
                      <a:gd name="connsiteX2" fmla="*/ 0 w 1985009"/>
                      <a:gd name="connsiteY2" fmla="*/ 0 h 3809"/>
                      <a:gd name="connsiteX3" fmla="*/ 1985010 w 1985009"/>
                      <a:gd name="connsiteY3" fmla="*/ 0 h 3809"/>
                      <a:gd name="connsiteX4" fmla="*/ 1982153 w 1985009"/>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5009" h="3809">
                        <a:moveTo>
                          <a:pt x="1982153" y="3810"/>
                        </a:moveTo>
                        <a:lnTo>
                          <a:pt x="1905" y="3810"/>
                        </a:lnTo>
                        <a:cubicBezTo>
                          <a:pt x="952" y="2857"/>
                          <a:pt x="0" y="953"/>
                          <a:pt x="0" y="0"/>
                        </a:cubicBezTo>
                        <a:lnTo>
                          <a:pt x="1985010" y="0"/>
                        </a:lnTo>
                        <a:cubicBezTo>
                          <a:pt x="1984057" y="1905"/>
                          <a:pt x="1983105" y="2857"/>
                          <a:pt x="198215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orma libre: forma 631">
                    <a:extLst>
                      <a:ext uri="{FF2B5EF4-FFF2-40B4-BE49-F238E27FC236}">
                        <a16:creationId xmlns:a16="http://schemas.microsoft.com/office/drawing/2014/main" id="{02D0FFDC-B3EE-48CC-9E8B-2E7F4B98712E}"/>
                      </a:ext>
                    </a:extLst>
                  </p:cNvPr>
                  <p:cNvSpPr/>
                  <p:nvPr/>
                </p:nvSpPr>
                <p:spPr>
                  <a:xfrm>
                    <a:off x="7972530" y="2754551"/>
                    <a:ext cx="1989772" cy="3809"/>
                  </a:xfrm>
                  <a:custGeom>
                    <a:avLst/>
                    <a:gdLst>
                      <a:gd name="connsiteX0" fmla="*/ 1986915 w 1989772"/>
                      <a:gd name="connsiteY0" fmla="*/ 3810 h 3809"/>
                      <a:gd name="connsiteX1" fmla="*/ 1905 w 1989772"/>
                      <a:gd name="connsiteY1" fmla="*/ 3810 h 3809"/>
                      <a:gd name="connsiteX2" fmla="*/ 0 w 1989772"/>
                      <a:gd name="connsiteY2" fmla="*/ 0 h 3809"/>
                      <a:gd name="connsiteX3" fmla="*/ 1989773 w 1989772"/>
                      <a:gd name="connsiteY3" fmla="*/ 0 h 3809"/>
                      <a:gd name="connsiteX4" fmla="*/ 1986915 w 1989772"/>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9772" h="3809">
                        <a:moveTo>
                          <a:pt x="1986915" y="3810"/>
                        </a:moveTo>
                        <a:lnTo>
                          <a:pt x="1905" y="3810"/>
                        </a:lnTo>
                        <a:cubicBezTo>
                          <a:pt x="952" y="2857"/>
                          <a:pt x="0" y="953"/>
                          <a:pt x="0" y="0"/>
                        </a:cubicBezTo>
                        <a:lnTo>
                          <a:pt x="1989773" y="0"/>
                        </a:lnTo>
                        <a:cubicBezTo>
                          <a:pt x="1987868" y="953"/>
                          <a:pt x="1986915" y="2857"/>
                          <a:pt x="198691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orma libre: forma 632">
                    <a:extLst>
                      <a:ext uri="{FF2B5EF4-FFF2-40B4-BE49-F238E27FC236}">
                        <a16:creationId xmlns:a16="http://schemas.microsoft.com/office/drawing/2014/main" id="{3835B263-32D2-5DF5-FBBB-1853DD85A202}"/>
                      </a:ext>
                    </a:extLst>
                  </p:cNvPr>
                  <p:cNvSpPr/>
                  <p:nvPr/>
                </p:nvSpPr>
                <p:spPr>
                  <a:xfrm>
                    <a:off x="7969672" y="2750741"/>
                    <a:ext cx="1993582" cy="3810"/>
                  </a:xfrm>
                  <a:custGeom>
                    <a:avLst/>
                    <a:gdLst>
                      <a:gd name="connsiteX0" fmla="*/ 1991678 w 1993582"/>
                      <a:gd name="connsiteY0" fmla="*/ 3810 h 3810"/>
                      <a:gd name="connsiteX1" fmla="*/ 1905 w 1993582"/>
                      <a:gd name="connsiteY1" fmla="*/ 3810 h 3810"/>
                      <a:gd name="connsiteX2" fmla="*/ 0 w 1993582"/>
                      <a:gd name="connsiteY2" fmla="*/ 0 h 3810"/>
                      <a:gd name="connsiteX3" fmla="*/ 1993582 w 1993582"/>
                      <a:gd name="connsiteY3" fmla="*/ 0 h 3810"/>
                      <a:gd name="connsiteX4" fmla="*/ 1991678 w 1993582"/>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3582" h="3810">
                        <a:moveTo>
                          <a:pt x="1991678" y="3810"/>
                        </a:moveTo>
                        <a:lnTo>
                          <a:pt x="1905" y="3810"/>
                        </a:lnTo>
                        <a:cubicBezTo>
                          <a:pt x="952" y="2858"/>
                          <a:pt x="0" y="953"/>
                          <a:pt x="0" y="0"/>
                        </a:cubicBezTo>
                        <a:lnTo>
                          <a:pt x="1993582" y="0"/>
                        </a:lnTo>
                        <a:cubicBezTo>
                          <a:pt x="1992630" y="1905"/>
                          <a:pt x="1992630" y="2858"/>
                          <a:pt x="1991678"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orma libre: forma 633">
                    <a:extLst>
                      <a:ext uri="{FF2B5EF4-FFF2-40B4-BE49-F238E27FC236}">
                        <a16:creationId xmlns:a16="http://schemas.microsoft.com/office/drawing/2014/main" id="{52961ACC-FECF-9F90-AA4C-2ECA550E9AA5}"/>
                      </a:ext>
                    </a:extLst>
                  </p:cNvPr>
                  <p:cNvSpPr/>
                  <p:nvPr/>
                </p:nvSpPr>
                <p:spPr>
                  <a:xfrm>
                    <a:off x="7967767" y="2747884"/>
                    <a:ext cx="1997392" cy="2857"/>
                  </a:xfrm>
                  <a:custGeom>
                    <a:avLst/>
                    <a:gdLst>
                      <a:gd name="connsiteX0" fmla="*/ 1995487 w 1997392"/>
                      <a:gd name="connsiteY0" fmla="*/ 2857 h 2857"/>
                      <a:gd name="connsiteX1" fmla="*/ 1905 w 1997392"/>
                      <a:gd name="connsiteY1" fmla="*/ 2857 h 2857"/>
                      <a:gd name="connsiteX2" fmla="*/ 0 w 1997392"/>
                      <a:gd name="connsiteY2" fmla="*/ 0 h 2857"/>
                      <a:gd name="connsiteX3" fmla="*/ 1997393 w 1997392"/>
                      <a:gd name="connsiteY3" fmla="*/ 0 h 2857"/>
                      <a:gd name="connsiteX4" fmla="*/ 1995487 w 1997392"/>
                      <a:gd name="connsiteY4" fmla="*/ 2857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7392" h="2857">
                        <a:moveTo>
                          <a:pt x="1995487" y="2857"/>
                        </a:moveTo>
                        <a:lnTo>
                          <a:pt x="1905" y="2857"/>
                        </a:lnTo>
                        <a:cubicBezTo>
                          <a:pt x="952" y="1905"/>
                          <a:pt x="952" y="952"/>
                          <a:pt x="0" y="0"/>
                        </a:cubicBezTo>
                        <a:lnTo>
                          <a:pt x="1997393" y="0"/>
                        </a:lnTo>
                        <a:cubicBezTo>
                          <a:pt x="1996440" y="952"/>
                          <a:pt x="1996440" y="1905"/>
                          <a:pt x="1995487" y="2857"/>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orma libre: forma 634">
                    <a:extLst>
                      <a:ext uri="{FF2B5EF4-FFF2-40B4-BE49-F238E27FC236}">
                        <a16:creationId xmlns:a16="http://schemas.microsoft.com/office/drawing/2014/main" id="{E8F10ABF-CFC5-EE50-B81E-E66DC9F2FF98}"/>
                      </a:ext>
                    </a:extLst>
                  </p:cNvPr>
                  <p:cNvSpPr/>
                  <p:nvPr/>
                </p:nvSpPr>
                <p:spPr>
                  <a:xfrm>
                    <a:off x="7965862" y="2745026"/>
                    <a:ext cx="2000250" cy="2857"/>
                  </a:xfrm>
                  <a:custGeom>
                    <a:avLst/>
                    <a:gdLst>
                      <a:gd name="connsiteX0" fmla="*/ 1999298 w 2000250"/>
                      <a:gd name="connsiteY0" fmla="*/ 2858 h 2857"/>
                      <a:gd name="connsiteX1" fmla="*/ 1905 w 2000250"/>
                      <a:gd name="connsiteY1" fmla="*/ 2858 h 2857"/>
                      <a:gd name="connsiteX2" fmla="*/ 0 w 2000250"/>
                      <a:gd name="connsiteY2" fmla="*/ 0 h 2857"/>
                      <a:gd name="connsiteX3" fmla="*/ 2000250 w 2000250"/>
                      <a:gd name="connsiteY3" fmla="*/ 0 h 2857"/>
                      <a:gd name="connsiteX4" fmla="*/ 1999298 w 2000250"/>
                      <a:gd name="connsiteY4" fmla="*/ 2858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250" h="2857">
                        <a:moveTo>
                          <a:pt x="1999298" y="2858"/>
                        </a:moveTo>
                        <a:lnTo>
                          <a:pt x="1905" y="2858"/>
                        </a:lnTo>
                        <a:cubicBezTo>
                          <a:pt x="952" y="1905"/>
                          <a:pt x="952" y="953"/>
                          <a:pt x="0" y="0"/>
                        </a:cubicBezTo>
                        <a:lnTo>
                          <a:pt x="2000250" y="0"/>
                        </a:lnTo>
                        <a:cubicBezTo>
                          <a:pt x="2000250" y="953"/>
                          <a:pt x="2000250" y="1905"/>
                          <a:pt x="1999298" y="285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orma libre: forma 635">
                    <a:extLst>
                      <a:ext uri="{FF2B5EF4-FFF2-40B4-BE49-F238E27FC236}">
                        <a16:creationId xmlns:a16="http://schemas.microsoft.com/office/drawing/2014/main" id="{943EBF50-FFCF-D42D-7E7A-F435290BE3CA}"/>
                      </a:ext>
                    </a:extLst>
                  </p:cNvPr>
                  <p:cNvSpPr/>
                  <p:nvPr/>
                </p:nvSpPr>
                <p:spPr>
                  <a:xfrm>
                    <a:off x="7964910" y="2744074"/>
                    <a:ext cx="2002155" cy="952"/>
                  </a:xfrm>
                  <a:custGeom>
                    <a:avLst/>
                    <a:gdLst>
                      <a:gd name="connsiteX0" fmla="*/ 2001203 w 2002155"/>
                      <a:gd name="connsiteY0" fmla="*/ 953 h 952"/>
                      <a:gd name="connsiteX1" fmla="*/ 952 w 2002155"/>
                      <a:gd name="connsiteY1" fmla="*/ 953 h 952"/>
                      <a:gd name="connsiteX2" fmla="*/ 0 w 2002155"/>
                      <a:gd name="connsiteY2" fmla="*/ 0 h 952"/>
                      <a:gd name="connsiteX3" fmla="*/ 2002155 w 2002155"/>
                      <a:gd name="connsiteY3" fmla="*/ 0 h 952"/>
                      <a:gd name="connsiteX4" fmla="*/ 2001203 w 2002155"/>
                      <a:gd name="connsiteY4" fmla="*/ 953 h 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2155" h="952">
                        <a:moveTo>
                          <a:pt x="2001203" y="953"/>
                        </a:moveTo>
                        <a:lnTo>
                          <a:pt x="952" y="953"/>
                        </a:lnTo>
                        <a:cubicBezTo>
                          <a:pt x="952" y="0"/>
                          <a:pt x="0" y="0"/>
                          <a:pt x="0" y="0"/>
                        </a:cubicBezTo>
                        <a:lnTo>
                          <a:pt x="2002155" y="0"/>
                        </a:lnTo>
                        <a:cubicBezTo>
                          <a:pt x="2002155" y="0"/>
                          <a:pt x="2002155" y="953"/>
                          <a:pt x="2001203" y="95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orma libre: forma 636">
                    <a:extLst>
                      <a:ext uri="{FF2B5EF4-FFF2-40B4-BE49-F238E27FC236}">
                        <a16:creationId xmlns:a16="http://schemas.microsoft.com/office/drawing/2014/main" id="{028E7D2C-E989-E731-765D-443780D1CD6B}"/>
                      </a:ext>
                    </a:extLst>
                  </p:cNvPr>
                  <p:cNvSpPr/>
                  <p:nvPr/>
                </p:nvSpPr>
                <p:spPr>
                  <a:xfrm>
                    <a:off x="7965862" y="2744074"/>
                    <a:ext cx="2001202" cy="9525"/>
                  </a:xfrm>
                  <a:custGeom>
                    <a:avLst/>
                    <a:gdLst>
                      <a:gd name="connsiteX0" fmla="*/ 2001203 w 2001202"/>
                      <a:gd name="connsiteY0" fmla="*/ 0 h 9525"/>
                      <a:gd name="connsiteX1" fmla="*/ 0 w 2001202"/>
                      <a:gd name="connsiteY1" fmla="*/ 0 h 9525"/>
                      <a:gd name="connsiteX2" fmla="*/ 0 w 2001202"/>
                      <a:gd name="connsiteY2" fmla="*/ 0 h 9525"/>
                      <a:gd name="connsiteX3" fmla="*/ 2001203 w 2001202"/>
                      <a:gd name="connsiteY3" fmla="*/ 0 h 9525"/>
                      <a:gd name="connsiteX4" fmla="*/ 2001203 w 2001202"/>
                      <a:gd name="connsiteY4" fmla="*/ 0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202" h="9525">
                        <a:moveTo>
                          <a:pt x="2001203" y="0"/>
                        </a:moveTo>
                        <a:lnTo>
                          <a:pt x="0" y="0"/>
                        </a:lnTo>
                        <a:lnTo>
                          <a:pt x="0" y="0"/>
                        </a:lnTo>
                        <a:lnTo>
                          <a:pt x="2001203" y="0"/>
                        </a:lnTo>
                        <a:lnTo>
                          <a:pt x="2001203" y="0"/>
                        </a:ln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pic>
          <p:nvPicPr>
            <p:cNvPr id="53" name="Gráfico 603">
              <a:extLst>
                <a:ext uri="{FF2B5EF4-FFF2-40B4-BE49-F238E27FC236}">
                  <a16:creationId xmlns:a16="http://schemas.microsoft.com/office/drawing/2014/main" id="{AE3A5A99-DAF1-04ED-E264-A9CFF5497E56}"/>
                </a:ext>
              </a:extLst>
            </p:cNvPr>
            <p:cNvPicPr>
              <a:picLocks noChangeAspect="1"/>
            </p:cNvPicPr>
            <p:nvPr/>
          </p:nvPicPr>
          <p:blipFill>
            <a:blip r:embed="rId6">
              <a:extLst>
                <a:ext uri="{96DAC541-7B7A-43D3-8B79-37D633B846F1}">
                  <asvg:svgBlip xmlns:asvg="http://schemas.microsoft.com/office/drawing/2016/SVG/main" r:embed="rId12"/>
                </a:ext>
              </a:extLst>
            </a:blip>
            <a:stretch>
              <a:fillRect/>
            </a:stretch>
          </p:blipFill>
          <p:spPr>
            <a:xfrm>
              <a:off x="1692158" y="3352193"/>
              <a:ext cx="2127921" cy="1868664"/>
            </a:xfrm>
            <a:prstGeom prst="rect">
              <a:avLst/>
            </a:prstGeom>
          </p:spPr>
        </p:pic>
        <p:sp>
          <p:nvSpPr>
            <p:cNvPr id="54" name="Forma libre: forma 765">
              <a:extLst>
                <a:ext uri="{FF2B5EF4-FFF2-40B4-BE49-F238E27FC236}">
                  <a16:creationId xmlns:a16="http://schemas.microsoft.com/office/drawing/2014/main" id="{EB8362F7-2907-E387-C9D5-9EA7050DDAE2}"/>
                </a:ext>
              </a:extLst>
            </p:cNvPr>
            <p:cNvSpPr/>
            <p:nvPr/>
          </p:nvSpPr>
          <p:spPr>
            <a:xfrm>
              <a:off x="1753547" y="3417974"/>
              <a:ext cx="1975354" cy="1711938"/>
            </a:xfrm>
            <a:custGeom>
              <a:avLst/>
              <a:gdLst>
                <a:gd name="connsiteX0" fmla="*/ 2804160 w 3738562"/>
                <a:gd name="connsiteY0" fmla="*/ 0 h 3238500"/>
                <a:gd name="connsiteX1" fmla="*/ 3738563 w 3738562"/>
                <a:gd name="connsiteY1" fmla="*/ 1619250 h 3238500"/>
                <a:gd name="connsiteX2" fmla="*/ 2804160 w 3738562"/>
                <a:gd name="connsiteY2" fmla="*/ 3238500 h 3238500"/>
                <a:gd name="connsiteX3" fmla="*/ 934403 w 3738562"/>
                <a:gd name="connsiteY3" fmla="*/ 3238500 h 3238500"/>
                <a:gd name="connsiteX4" fmla="*/ 0 w 3738562"/>
                <a:gd name="connsiteY4" fmla="*/ 1619250 h 3238500"/>
                <a:gd name="connsiteX5" fmla="*/ 934403 w 3738562"/>
                <a:gd name="connsiteY5" fmla="*/ 0 h 3238500"/>
                <a:gd name="connsiteX6" fmla="*/ 2804160 w 3738562"/>
                <a:gd name="connsiteY6" fmla="*/ 0 h 3238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8562" h="3238500">
                  <a:moveTo>
                    <a:pt x="2804160" y="0"/>
                  </a:moveTo>
                  <a:cubicBezTo>
                    <a:pt x="3105150" y="521017"/>
                    <a:pt x="3438525" y="1098233"/>
                    <a:pt x="3738563" y="1619250"/>
                  </a:cubicBezTo>
                  <a:cubicBezTo>
                    <a:pt x="3437573" y="2140268"/>
                    <a:pt x="3104198" y="2717483"/>
                    <a:pt x="2804160" y="3238500"/>
                  </a:cubicBezTo>
                  <a:cubicBezTo>
                    <a:pt x="2203133" y="3238500"/>
                    <a:pt x="1535430" y="3238500"/>
                    <a:pt x="934403" y="3238500"/>
                  </a:cubicBezTo>
                  <a:cubicBezTo>
                    <a:pt x="633413" y="2717483"/>
                    <a:pt x="300038" y="2140268"/>
                    <a:pt x="0" y="1619250"/>
                  </a:cubicBezTo>
                  <a:cubicBezTo>
                    <a:pt x="300038" y="1098233"/>
                    <a:pt x="633413" y="521017"/>
                    <a:pt x="934403" y="0"/>
                  </a:cubicBezTo>
                  <a:cubicBezTo>
                    <a:pt x="1535430" y="0"/>
                    <a:pt x="2203133" y="0"/>
                    <a:pt x="2804160" y="0"/>
                  </a:cubicBezTo>
                  <a:close/>
                </a:path>
              </a:pathLst>
            </a:custGeom>
            <a:solidFill>
              <a:schemeClr val="accent6"/>
            </a:solidFill>
            <a:ln w="9525" cap="flat">
              <a:solidFill>
                <a:srgbClr val="2B72AA"/>
              </a:solidFill>
              <a:prstDash val="solid"/>
              <a:miter/>
            </a:ln>
            <a:effectLst/>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0" name="CuadroTexto 45">
            <a:extLst>
              <a:ext uri="{FF2B5EF4-FFF2-40B4-BE49-F238E27FC236}">
                <a16:creationId xmlns:a16="http://schemas.microsoft.com/office/drawing/2014/main" id="{82C60546-0035-A41D-1F2B-D591DD1CFE39}"/>
              </a:ext>
            </a:extLst>
          </p:cNvPr>
          <p:cNvSpPr txBox="1"/>
          <p:nvPr/>
        </p:nvSpPr>
        <p:spPr>
          <a:xfrm>
            <a:off x="1459268" y="10023564"/>
            <a:ext cx="2046458" cy="120032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UNIVERSAL DESIGN</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a:solidFill>
                  <a:prstClr val="black"/>
                </a:solidFill>
                <a:latin typeface="Calibri" panose="020F0502020204030204"/>
              </a:rPr>
              <a:t>&amp;</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FLEXIBLE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a:solidFill>
                  <a:prstClr val="black"/>
                </a:solidFill>
                <a:latin typeface="Calibri" panose="020F0502020204030204"/>
              </a:rPr>
              <a:t>ENVIRONMENTS</a:t>
            </a:r>
            <a:endPar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CuadroTexto 1150">
            <a:extLst>
              <a:ext uri="{FF2B5EF4-FFF2-40B4-BE49-F238E27FC236}">
                <a16:creationId xmlns:a16="http://schemas.microsoft.com/office/drawing/2014/main" id="{BEB49DED-E578-92F7-2EF6-8A52DE28D724}"/>
              </a:ext>
            </a:extLst>
          </p:cNvPr>
          <p:cNvSpPr txBox="1"/>
          <p:nvPr/>
        </p:nvSpPr>
        <p:spPr>
          <a:xfrm>
            <a:off x="1018537" y="1717712"/>
            <a:ext cx="1359796" cy="1015663"/>
          </a:xfrm>
          <a:prstGeom prst="rect">
            <a:avLst/>
          </a:prstGeom>
          <a:noFill/>
          <a:scene3d>
            <a:camera prst="orthographicFront"/>
            <a:lightRig rig="threePt" dir="t"/>
          </a:scene3d>
          <a:sp3d>
            <a:bevelT prst="angle"/>
          </a:sp3d>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TOWARDS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NEURO</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INCLUSION</a:t>
            </a:r>
            <a:endParaRPr kumimoji="0" lang="en-IN"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13" name="Graphic 912" descr="Architecture with solid fill">
            <a:extLst>
              <a:ext uri="{FF2B5EF4-FFF2-40B4-BE49-F238E27FC236}">
                <a16:creationId xmlns:a16="http://schemas.microsoft.com/office/drawing/2014/main" id="{E2C88B7E-36D5-8217-A7F2-7B2B58DFD53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989064" y="9127200"/>
            <a:ext cx="914400" cy="914400"/>
          </a:xfrm>
          <a:prstGeom prst="rect">
            <a:avLst/>
          </a:prstGeom>
        </p:spPr>
      </p:pic>
      <p:sp>
        <p:nvSpPr>
          <p:cNvPr id="914" name="Graphic 20" descr="Handshake outline">
            <a:extLst>
              <a:ext uri="{FF2B5EF4-FFF2-40B4-BE49-F238E27FC236}">
                <a16:creationId xmlns:a16="http://schemas.microsoft.com/office/drawing/2014/main" id="{060C8677-2DD9-3C65-8DE3-D934138C587B}"/>
              </a:ext>
            </a:extLst>
          </p:cNvPr>
          <p:cNvSpPr/>
          <p:nvPr/>
        </p:nvSpPr>
        <p:spPr>
          <a:xfrm>
            <a:off x="14905279" y="4011302"/>
            <a:ext cx="877252" cy="795176"/>
          </a:xfrm>
          <a:custGeom>
            <a:avLst/>
            <a:gdLst>
              <a:gd name="connsiteX0" fmla="*/ 868680 w 877252"/>
              <a:gd name="connsiteY0" fmla="*/ 195263 h 540067"/>
              <a:gd name="connsiteX1" fmla="*/ 761048 w 877252"/>
              <a:gd name="connsiteY1" fmla="*/ 16192 h 540067"/>
              <a:gd name="connsiteX2" fmla="*/ 751523 w 877252"/>
              <a:gd name="connsiteY2" fmla="*/ 0 h 540067"/>
              <a:gd name="connsiteX3" fmla="*/ 735330 w 877252"/>
              <a:gd name="connsiteY3" fmla="*/ 10477 h 540067"/>
              <a:gd name="connsiteX4" fmla="*/ 662940 w 877252"/>
              <a:gd name="connsiteY4" fmla="*/ 55245 h 540067"/>
              <a:gd name="connsiteX5" fmla="*/ 644843 w 877252"/>
              <a:gd name="connsiteY5" fmla="*/ 78105 h 540067"/>
              <a:gd name="connsiteX6" fmla="*/ 645795 w 877252"/>
              <a:gd name="connsiteY6" fmla="*/ 99060 h 540067"/>
              <a:gd name="connsiteX7" fmla="*/ 584835 w 877252"/>
              <a:gd name="connsiteY7" fmla="*/ 109538 h 540067"/>
              <a:gd name="connsiteX8" fmla="*/ 500063 w 877252"/>
              <a:gd name="connsiteY8" fmla="*/ 95250 h 540067"/>
              <a:gd name="connsiteX9" fmla="*/ 458153 w 877252"/>
              <a:gd name="connsiteY9" fmla="*/ 85725 h 540067"/>
              <a:gd name="connsiteX10" fmla="*/ 456248 w 877252"/>
              <a:gd name="connsiteY10" fmla="*/ 85725 h 540067"/>
              <a:gd name="connsiteX11" fmla="*/ 456248 w 877252"/>
              <a:gd name="connsiteY11" fmla="*/ 85725 h 540067"/>
              <a:gd name="connsiteX12" fmla="*/ 454343 w 877252"/>
              <a:gd name="connsiteY12" fmla="*/ 85725 h 540067"/>
              <a:gd name="connsiteX13" fmla="*/ 452438 w 877252"/>
              <a:gd name="connsiteY13" fmla="*/ 85725 h 540067"/>
              <a:gd name="connsiteX14" fmla="*/ 450533 w 877252"/>
              <a:gd name="connsiteY14" fmla="*/ 85725 h 540067"/>
              <a:gd name="connsiteX15" fmla="*/ 445770 w 877252"/>
              <a:gd name="connsiteY15" fmla="*/ 85725 h 540067"/>
              <a:gd name="connsiteX16" fmla="*/ 445770 w 877252"/>
              <a:gd name="connsiteY16" fmla="*/ 85725 h 540067"/>
              <a:gd name="connsiteX17" fmla="*/ 402908 w 877252"/>
              <a:gd name="connsiteY17" fmla="*/ 104775 h 540067"/>
              <a:gd name="connsiteX18" fmla="*/ 395288 w 877252"/>
              <a:gd name="connsiteY18" fmla="*/ 113348 h 540067"/>
              <a:gd name="connsiteX19" fmla="*/ 356235 w 877252"/>
              <a:gd name="connsiteY19" fmla="*/ 105727 h 540067"/>
              <a:gd name="connsiteX20" fmla="*/ 348615 w 877252"/>
              <a:gd name="connsiteY20" fmla="*/ 105727 h 540067"/>
              <a:gd name="connsiteX21" fmla="*/ 332423 w 877252"/>
              <a:gd name="connsiteY21" fmla="*/ 106680 h 540067"/>
              <a:gd name="connsiteX22" fmla="*/ 295275 w 877252"/>
              <a:gd name="connsiteY22" fmla="*/ 108585 h 540067"/>
              <a:gd name="connsiteX23" fmla="*/ 234315 w 877252"/>
              <a:gd name="connsiteY23" fmla="*/ 96202 h 540067"/>
              <a:gd name="connsiteX24" fmla="*/ 234315 w 877252"/>
              <a:gd name="connsiteY24" fmla="*/ 78105 h 540067"/>
              <a:gd name="connsiteX25" fmla="*/ 216218 w 877252"/>
              <a:gd name="connsiteY25" fmla="*/ 55245 h 540067"/>
              <a:gd name="connsiteX26" fmla="*/ 144780 w 877252"/>
              <a:gd name="connsiteY26" fmla="*/ 10477 h 540067"/>
              <a:gd name="connsiteX27" fmla="*/ 128588 w 877252"/>
              <a:gd name="connsiteY27" fmla="*/ 0 h 540067"/>
              <a:gd name="connsiteX28" fmla="*/ 119063 w 877252"/>
              <a:gd name="connsiteY28" fmla="*/ 16192 h 540067"/>
              <a:gd name="connsiteX29" fmla="*/ 9525 w 877252"/>
              <a:gd name="connsiteY29" fmla="*/ 195263 h 540067"/>
              <a:gd name="connsiteX30" fmla="*/ 0 w 877252"/>
              <a:gd name="connsiteY30" fmla="*/ 211455 h 540067"/>
              <a:gd name="connsiteX31" fmla="*/ 16192 w 877252"/>
              <a:gd name="connsiteY31" fmla="*/ 220980 h 540067"/>
              <a:gd name="connsiteX32" fmla="*/ 89535 w 877252"/>
              <a:gd name="connsiteY32" fmla="*/ 265747 h 540067"/>
              <a:gd name="connsiteX33" fmla="*/ 131445 w 877252"/>
              <a:gd name="connsiteY33" fmla="*/ 263843 h 540067"/>
              <a:gd name="connsiteX34" fmla="*/ 193358 w 877252"/>
              <a:gd name="connsiteY34" fmla="*/ 336233 h 540067"/>
              <a:gd name="connsiteX35" fmla="*/ 194310 w 877252"/>
              <a:gd name="connsiteY35" fmla="*/ 338138 h 540067"/>
              <a:gd name="connsiteX36" fmla="*/ 196215 w 877252"/>
              <a:gd name="connsiteY36" fmla="*/ 339090 h 540067"/>
              <a:gd name="connsiteX37" fmla="*/ 196215 w 877252"/>
              <a:gd name="connsiteY37" fmla="*/ 339090 h 540067"/>
              <a:gd name="connsiteX38" fmla="*/ 182880 w 877252"/>
              <a:gd name="connsiteY38" fmla="*/ 354330 h 540067"/>
              <a:gd name="connsiteX39" fmla="*/ 186690 w 877252"/>
              <a:gd name="connsiteY39" fmla="*/ 421005 h 540067"/>
              <a:gd name="connsiteX40" fmla="*/ 186690 w 877252"/>
              <a:gd name="connsiteY40" fmla="*/ 421005 h 540067"/>
              <a:gd name="connsiteX41" fmla="*/ 186690 w 877252"/>
              <a:gd name="connsiteY41" fmla="*/ 421005 h 540067"/>
              <a:gd name="connsiteX42" fmla="*/ 217170 w 877252"/>
              <a:gd name="connsiteY42" fmla="*/ 432435 h 540067"/>
              <a:gd name="connsiteX43" fmla="*/ 222885 w 877252"/>
              <a:gd name="connsiteY43" fmla="*/ 432435 h 540067"/>
              <a:gd name="connsiteX44" fmla="*/ 240983 w 877252"/>
              <a:gd name="connsiteY44" fmla="*/ 425768 h 540067"/>
              <a:gd name="connsiteX45" fmla="*/ 256223 w 877252"/>
              <a:gd name="connsiteY45" fmla="*/ 456247 h 540067"/>
              <a:gd name="connsiteX46" fmla="*/ 256223 w 877252"/>
              <a:gd name="connsiteY46" fmla="*/ 456247 h 540067"/>
              <a:gd name="connsiteX47" fmla="*/ 256223 w 877252"/>
              <a:gd name="connsiteY47" fmla="*/ 456247 h 540067"/>
              <a:gd name="connsiteX48" fmla="*/ 286703 w 877252"/>
              <a:gd name="connsiteY48" fmla="*/ 467678 h 540067"/>
              <a:gd name="connsiteX49" fmla="*/ 290513 w 877252"/>
              <a:gd name="connsiteY49" fmla="*/ 467678 h 540067"/>
              <a:gd name="connsiteX50" fmla="*/ 304800 w 877252"/>
              <a:gd name="connsiteY50" fmla="*/ 464820 h 540067"/>
              <a:gd name="connsiteX51" fmla="*/ 319088 w 877252"/>
              <a:gd name="connsiteY51" fmla="*/ 492443 h 540067"/>
              <a:gd name="connsiteX52" fmla="*/ 319088 w 877252"/>
              <a:gd name="connsiteY52" fmla="*/ 492443 h 540067"/>
              <a:gd name="connsiteX53" fmla="*/ 319088 w 877252"/>
              <a:gd name="connsiteY53" fmla="*/ 492443 h 540067"/>
              <a:gd name="connsiteX54" fmla="*/ 345758 w 877252"/>
              <a:gd name="connsiteY54" fmla="*/ 502920 h 540067"/>
              <a:gd name="connsiteX55" fmla="*/ 350520 w 877252"/>
              <a:gd name="connsiteY55" fmla="*/ 502920 h 540067"/>
              <a:gd name="connsiteX56" fmla="*/ 368618 w 877252"/>
              <a:gd name="connsiteY56" fmla="*/ 497205 h 540067"/>
              <a:gd name="connsiteX57" fmla="*/ 380048 w 877252"/>
              <a:gd name="connsiteY57" fmla="*/ 515303 h 540067"/>
              <a:gd name="connsiteX58" fmla="*/ 407670 w 877252"/>
              <a:gd name="connsiteY58" fmla="*/ 524828 h 540067"/>
              <a:gd name="connsiteX59" fmla="*/ 409575 w 877252"/>
              <a:gd name="connsiteY59" fmla="*/ 524828 h 540067"/>
              <a:gd name="connsiteX60" fmla="*/ 411480 w 877252"/>
              <a:gd name="connsiteY60" fmla="*/ 524828 h 540067"/>
              <a:gd name="connsiteX61" fmla="*/ 427673 w 877252"/>
              <a:gd name="connsiteY61" fmla="*/ 518160 h 540067"/>
              <a:gd name="connsiteX62" fmla="*/ 428625 w 877252"/>
              <a:gd name="connsiteY62" fmla="*/ 519112 h 540067"/>
              <a:gd name="connsiteX63" fmla="*/ 441960 w 877252"/>
              <a:gd name="connsiteY63" fmla="*/ 529590 h 540067"/>
              <a:gd name="connsiteX64" fmla="*/ 442913 w 877252"/>
              <a:gd name="connsiteY64" fmla="*/ 530543 h 540067"/>
              <a:gd name="connsiteX65" fmla="*/ 443865 w 877252"/>
              <a:gd name="connsiteY65" fmla="*/ 531495 h 540067"/>
              <a:gd name="connsiteX66" fmla="*/ 472440 w 877252"/>
              <a:gd name="connsiteY66" fmla="*/ 540068 h 540067"/>
              <a:gd name="connsiteX67" fmla="*/ 478155 w 877252"/>
              <a:gd name="connsiteY67" fmla="*/ 540068 h 540067"/>
              <a:gd name="connsiteX68" fmla="*/ 527685 w 877252"/>
              <a:gd name="connsiteY68" fmla="*/ 498158 h 540067"/>
              <a:gd name="connsiteX69" fmla="*/ 571500 w 877252"/>
              <a:gd name="connsiteY69" fmla="*/ 457200 h 540067"/>
              <a:gd name="connsiteX70" fmla="*/ 615315 w 877252"/>
              <a:gd name="connsiteY70" fmla="*/ 415290 h 540067"/>
              <a:gd name="connsiteX71" fmla="*/ 619125 w 877252"/>
              <a:gd name="connsiteY71" fmla="*/ 415290 h 540067"/>
              <a:gd name="connsiteX72" fmla="*/ 670560 w 877252"/>
              <a:gd name="connsiteY72" fmla="*/ 355283 h 540067"/>
              <a:gd name="connsiteX73" fmla="*/ 670560 w 877252"/>
              <a:gd name="connsiteY73" fmla="*/ 348615 h 540067"/>
              <a:gd name="connsiteX74" fmla="*/ 678180 w 877252"/>
              <a:gd name="connsiteY74" fmla="*/ 339090 h 540067"/>
              <a:gd name="connsiteX75" fmla="*/ 743903 w 877252"/>
              <a:gd name="connsiteY75" fmla="*/ 262890 h 540067"/>
              <a:gd name="connsiteX76" fmla="*/ 787718 w 877252"/>
              <a:gd name="connsiteY76" fmla="*/ 264795 h 540067"/>
              <a:gd name="connsiteX77" fmla="*/ 861060 w 877252"/>
              <a:gd name="connsiteY77" fmla="*/ 220027 h 540067"/>
              <a:gd name="connsiteX78" fmla="*/ 877253 w 877252"/>
              <a:gd name="connsiteY78" fmla="*/ 210502 h 540067"/>
              <a:gd name="connsiteX79" fmla="*/ 868680 w 877252"/>
              <a:gd name="connsiteY79" fmla="*/ 195263 h 540067"/>
              <a:gd name="connsiteX80" fmla="*/ 99060 w 877252"/>
              <a:gd name="connsiteY80" fmla="*/ 249555 h 540067"/>
              <a:gd name="connsiteX81" fmla="*/ 25718 w 877252"/>
              <a:gd name="connsiteY81" fmla="*/ 204788 h 540067"/>
              <a:gd name="connsiteX82" fmla="*/ 134303 w 877252"/>
              <a:gd name="connsiteY82" fmla="*/ 25717 h 540067"/>
              <a:gd name="connsiteX83" fmla="*/ 206693 w 877252"/>
              <a:gd name="connsiteY83" fmla="*/ 70485 h 540067"/>
              <a:gd name="connsiteX84" fmla="*/ 215265 w 877252"/>
              <a:gd name="connsiteY84" fmla="*/ 91440 h 540067"/>
              <a:gd name="connsiteX85" fmla="*/ 209550 w 877252"/>
              <a:gd name="connsiteY85" fmla="*/ 100965 h 540067"/>
              <a:gd name="connsiteX86" fmla="*/ 126683 w 877252"/>
              <a:gd name="connsiteY86" fmla="*/ 238125 h 540067"/>
              <a:gd name="connsiteX87" fmla="*/ 120968 w 877252"/>
              <a:gd name="connsiteY87" fmla="*/ 246697 h 540067"/>
              <a:gd name="connsiteX88" fmla="*/ 108585 w 877252"/>
              <a:gd name="connsiteY88" fmla="*/ 251460 h 540067"/>
              <a:gd name="connsiteX89" fmla="*/ 99060 w 877252"/>
              <a:gd name="connsiteY89" fmla="*/ 249555 h 540067"/>
              <a:gd name="connsiteX90" fmla="*/ 220980 w 877252"/>
              <a:gd name="connsiteY90" fmla="*/ 413385 h 540067"/>
              <a:gd name="connsiteX91" fmla="*/ 218123 w 877252"/>
              <a:gd name="connsiteY91" fmla="*/ 413385 h 540067"/>
              <a:gd name="connsiteX92" fmla="*/ 190500 w 877252"/>
              <a:gd name="connsiteY92" fmla="*/ 384810 h 540067"/>
              <a:gd name="connsiteX93" fmla="*/ 197168 w 877252"/>
              <a:gd name="connsiteY93" fmla="*/ 366713 h 540067"/>
              <a:gd name="connsiteX94" fmla="*/ 247650 w 877252"/>
              <a:gd name="connsiteY94" fmla="*/ 309563 h 540067"/>
              <a:gd name="connsiteX95" fmla="*/ 269558 w 877252"/>
              <a:gd name="connsiteY95" fmla="*/ 300038 h 540067"/>
              <a:gd name="connsiteX96" fmla="*/ 287655 w 877252"/>
              <a:gd name="connsiteY96" fmla="*/ 306705 h 540067"/>
              <a:gd name="connsiteX97" fmla="*/ 290513 w 877252"/>
              <a:gd name="connsiteY97" fmla="*/ 346710 h 540067"/>
              <a:gd name="connsiteX98" fmla="*/ 240030 w 877252"/>
              <a:gd name="connsiteY98" fmla="*/ 403860 h 540067"/>
              <a:gd name="connsiteX99" fmla="*/ 220980 w 877252"/>
              <a:gd name="connsiteY99" fmla="*/ 413385 h 540067"/>
              <a:gd name="connsiteX100" fmla="*/ 291465 w 877252"/>
              <a:gd name="connsiteY100" fmla="*/ 449580 h 540067"/>
              <a:gd name="connsiteX101" fmla="*/ 288608 w 877252"/>
              <a:gd name="connsiteY101" fmla="*/ 449580 h 540067"/>
              <a:gd name="connsiteX102" fmla="*/ 260985 w 877252"/>
              <a:gd name="connsiteY102" fmla="*/ 421005 h 540067"/>
              <a:gd name="connsiteX103" fmla="*/ 267653 w 877252"/>
              <a:gd name="connsiteY103" fmla="*/ 402908 h 540067"/>
              <a:gd name="connsiteX104" fmla="*/ 311468 w 877252"/>
              <a:gd name="connsiteY104" fmla="*/ 352425 h 540067"/>
              <a:gd name="connsiteX105" fmla="*/ 333375 w 877252"/>
              <a:gd name="connsiteY105" fmla="*/ 342900 h 540067"/>
              <a:gd name="connsiteX106" fmla="*/ 351473 w 877252"/>
              <a:gd name="connsiteY106" fmla="*/ 349568 h 540067"/>
              <a:gd name="connsiteX107" fmla="*/ 354330 w 877252"/>
              <a:gd name="connsiteY107" fmla="*/ 389572 h 540067"/>
              <a:gd name="connsiteX108" fmla="*/ 310515 w 877252"/>
              <a:gd name="connsiteY108" fmla="*/ 440055 h 540067"/>
              <a:gd name="connsiteX109" fmla="*/ 291465 w 877252"/>
              <a:gd name="connsiteY109" fmla="*/ 449580 h 540067"/>
              <a:gd name="connsiteX110" fmla="*/ 291465 w 877252"/>
              <a:gd name="connsiteY110" fmla="*/ 449580 h 540067"/>
              <a:gd name="connsiteX111" fmla="*/ 351473 w 877252"/>
              <a:gd name="connsiteY111" fmla="*/ 484822 h 540067"/>
              <a:gd name="connsiteX112" fmla="*/ 348615 w 877252"/>
              <a:gd name="connsiteY112" fmla="*/ 484822 h 540067"/>
              <a:gd name="connsiteX113" fmla="*/ 333375 w 877252"/>
              <a:gd name="connsiteY113" fmla="*/ 479108 h 540067"/>
              <a:gd name="connsiteX114" fmla="*/ 331470 w 877252"/>
              <a:gd name="connsiteY114" fmla="*/ 445770 h 540067"/>
              <a:gd name="connsiteX115" fmla="*/ 375285 w 877252"/>
              <a:gd name="connsiteY115" fmla="*/ 395288 h 540067"/>
              <a:gd name="connsiteX116" fmla="*/ 393383 w 877252"/>
              <a:gd name="connsiteY116" fmla="*/ 387668 h 540067"/>
              <a:gd name="connsiteX117" fmla="*/ 408623 w 877252"/>
              <a:gd name="connsiteY117" fmla="*/ 393383 h 540067"/>
              <a:gd name="connsiteX118" fmla="*/ 410528 w 877252"/>
              <a:gd name="connsiteY118" fmla="*/ 426720 h 540067"/>
              <a:gd name="connsiteX119" fmla="*/ 366713 w 877252"/>
              <a:gd name="connsiteY119" fmla="*/ 477203 h 540067"/>
              <a:gd name="connsiteX120" fmla="*/ 351473 w 877252"/>
              <a:gd name="connsiteY120" fmla="*/ 484822 h 540067"/>
              <a:gd name="connsiteX121" fmla="*/ 351473 w 877252"/>
              <a:gd name="connsiteY121" fmla="*/ 484822 h 540067"/>
              <a:gd name="connsiteX122" fmla="*/ 409575 w 877252"/>
              <a:gd name="connsiteY122" fmla="*/ 507683 h 540067"/>
              <a:gd name="connsiteX123" fmla="*/ 395288 w 877252"/>
              <a:gd name="connsiteY123" fmla="*/ 502920 h 540067"/>
              <a:gd name="connsiteX124" fmla="*/ 393383 w 877252"/>
              <a:gd name="connsiteY124" fmla="*/ 476250 h 540067"/>
              <a:gd name="connsiteX125" fmla="*/ 430530 w 877252"/>
              <a:gd name="connsiteY125" fmla="*/ 433387 h 540067"/>
              <a:gd name="connsiteX126" fmla="*/ 444818 w 877252"/>
              <a:gd name="connsiteY126" fmla="*/ 426720 h 540067"/>
              <a:gd name="connsiteX127" fmla="*/ 457200 w 877252"/>
              <a:gd name="connsiteY127" fmla="*/ 431483 h 540067"/>
              <a:gd name="connsiteX128" fmla="*/ 459105 w 877252"/>
              <a:gd name="connsiteY128" fmla="*/ 458153 h 540067"/>
              <a:gd name="connsiteX129" fmla="*/ 421958 w 877252"/>
              <a:gd name="connsiteY129" fmla="*/ 501015 h 540067"/>
              <a:gd name="connsiteX130" fmla="*/ 409575 w 877252"/>
              <a:gd name="connsiteY130" fmla="*/ 507683 h 540067"/>
              <a:gd name="connsiteX131" fmla="*/ 409575 w 877252"/>
              <a:gd name="connsiteY131" fmla="*/ 507683 h 540067"/>
              <a:gd name="connsiteX132" fmla="*/ 619125 w 877252"/>
              <a:gd name="connsiteY132" fmla="*/ 396240 h 540067"/>
              <a:gd name="connsiteX133" fmla="*/ 615315 w 877252"/>
              <a:gd name="connsiteY133" fmla="*/ 396240 h 540067"/>
              <a:gd name="connsiteX134" fmla="*/ 599123 w 877252"/>
              <a:gd name="connsiteY134" fmla="*/ 392430 h 540067"/>
              <a:gd name="connsiteX135" fmla="*/ 600075 w 877252"/>
              <a:gd name="connsiteY135" fmla="*/ 398145 h 540067"/>
              <a:gd name="connsiteX136" fmla="*/ 565785 w 877252"/>
              <a:gd name="connsiteY136" fmla="*/ 439103 h 540067"/>
              <a:gd name="connsiteX137" fmla="*/ 565785 w 877252"/>
              <a:gd name="connsiteY137" fmla="*/ 439103 h 540067"/>
              <a:gd name="connsiteX138" fmla="*/ 556260 w 877252"/>
              <a:gd name="connsiteY138" fmla="*/ 438150 h 540067"/>
              <a:gd name="connsiteX139" fmla="*/ 556260 w 877252"/>
              <a:gd name="connsiteY139" fmla="*/ 439103 h 540067"/>
              <a:gd name="connsiteX140" fmla="*/ 521970 w 877252"/>
              <a:gd name="connsiteY140" fmla="*/ 480060 h 540067"/>
              <a:gd name="connsiteX141" fmla="*/ 521970 w 877252"/>
              <a:gd name="connsiteY141" fmla="*/ 480060 h 540067"/>
              <a:gd name="connsiteX142" fmla="*/ 512445 w 877252"/>
              <a:gd name="connsiteY142" fmla="*/ 479108 h 540067"/>
              <a:gd name="connsiteX143" fmla="*/ 512445 w 877252"/>
              <a:gd name="connsiteY143" fmla="*/ 480060 h 540067"/>
              <a:gd name="connsiteX144" fmla="*/ 478155 w 877252"/>
              <a:gd name="connsiteY144" fmla="*/ 521018 h 540067"/>
              <a:gd name="connsiteX145" fmla="*/ 478155 w 877252"/>
              <a:gd name="connsiteY145" fmla="*/ 521018 h 540067"/>
              <a:gd name="connsiteX146" fmla="*/ 475298 w 877252"/>
              <a:gd name="connsiteY146" fmla="*/ 521018 h 540067"/>
              <a:gd name="connsiteX147" fmla="*/ 455295 w 877252"/>
              <a:gd name="connsiteY147" fmla="*/ 515303 h 540067"/>
              <a:gd name="connsiteX148" fmla="*/ 442913 w 877252"/>
              <a:gd name="connsiteY148" fmla="*/ 505778 h 540067"/>
              <a:gd name="connsiteX149" fmla="*/ 473393 w 877252"/>
              <a:gd name="connsiteY149" fmla="*/ 470535 h 540067"/>
              <a:gd name="connsiteX150" fmla="*/ 469583 w 877252"/>
              <a:gd name="connsiteY150" fmla="*/ 417195 h 540067"/>
              <a:gd name="connsiteX151" fmla="*/ 444818 w 877252"/>
              <a:gd name="connsiteY151" fmla="*/ 407670 h 540067"/>
              <a:gd name="connsiteX152" fmla="*/ 435293 w 877252"/>
              <a:gd name="connsiteY152" fmla="*/ 408622 h 540067"/>
              <a:gd name="connsiteX153" fmla="*/ 421005 w 877252"/>
              <a:gd name="connsiteY153" fmla="*/ 379095 h 540067"/>
              <a:gd name="connsiteX154" fmla="*/ 392430 w 877252"/>
              <a:gd name="connsiteY154" fmla="*/ 368618 h 540067"/>
              <a:gd name="connsiteX155" fmla="*/ 392430 w 877252"/>
              <a:gd name="connsiteY155" fmla="*/ 368618 h 540067"/>
              <a:gd name="connsiteX156" fmla="*/ 379095 w 877252"/>
              <a:gd name="connsiteY156" fmla="*/ 370522 h 540067"/>
              <a:gd name="connsiteX157" fmla="*/ 362903 w 877252"/>
              <a:gd name="connsiteY157" fmla="*/ 335280 h 540067"/>
              <a:gd name="connsiteX158" fmla="*/ 332423 w 877252"/>
              <a:gd name="connsiteY158" fmla="*/ 323850 h 540067"/>
              <a:gd name="connsiteX159" fmla="*/ 332423 w 877252"/>
              <a:gd name="connsiteY159" fmla="*/ 323850 h 540067"/>
              <a:gd name="connsiteX160" fmla="*/ 315278 w 877252"/>
              <a:gd name="connsiteY160" fmla="*/ 326708 h 540067"/>
              <a:gd name="connsiteX161" fmla="*/ 299085 w 877252"/>
              <a:gd name="connsiteY161" fmla="*/ 292418 h 540067"/>
              <a:gd name="connsiteX162" fmla="*/ 268605 w 877252"/>
              <a:gd name="connsiteY162" fmla="*/ 280988 h 540067"/>
              <a:gd name="connsiteX163" fmla="*/ 268605 w 877252"/>
              <a:gd name="connsiteY163" fmla="*/ 280988 h 540067"/>
              <a:gd name="connsiteX164" fmla="*/ 232410 w 877252"/>
              <a:gd name="connsiteY164" fmla="*/ 297180 h 540067"/>
              <a:gd name="connsiteX165" fmla="*/ 207645 w 877252"/>
              <a:gd name="connsiteY165" fmla="*/ 325755 h 540067"/>
              <a:gd name="connsiteX166" fmla="*/ 206693 w 877252"/>
              <a:gd name="connsiteY166" fmla="*/ 324803 h 540067"/>
              <a:gd name="connsiteX167" fmla="*/ 141923 w 877252"/>
              <a:gd name="connsiteY167" fmla="*/ 249555 h 540067"/>
              <a:gd name="connsiteX168" fmla="*/ 224790 w 877252"/>
              <a:gd name="connsiteY168" fmla="*/ 112395 h 540067"/>
              <a:gd name="connsiteX169" fmla="*/ 293370 w 877252"/>
              <a:gd name="connsiteY169" fmla="*/ 126682 h 540067"/>
              <a:gd name="connsiteX170" fmla="*/ 348615 w 877252"/>
              <a:gd name="connsiteY170" fmla="*/ 122872 h 540067"/>
              <a:gd name="connsiteX171" fmla="*/ 354330 w 877252"/>
              <a:gd name="connsiteY171" fmla="*/ 122872 h 540067"/>
              <a:gd name="connsiteX172" fmla="*/ 379095 w 877252"/>
              <a:gd name="connsiteY172" fmla="*/ 126682 h 540067"/>
              <a:gd name="connsiteX173" fmla="*/ 326708 w 877252"/>
              <a:gd name="connsiteY173" fmla="*/ 188595 h 540067"/>
              <a:gd name="connsiteX174" fmla="*/ 312420 w 877252"/>
              <a:gd name="connsiteY174" fmla="*/ 230505 h 540067"/>
              <a:gd name="connsiteX175" fmla="*/ 332423 w 877252"/>
              <a:gd name="connsiteY175" fmla="*/ 269558 h 540067"/>
              <a:gd name="connsiteX176" fmla="*/ 332423 w 877252"/>
              <a:gd name="connsiteY176" fmla="*/ 269558 h 540067"/>
              <a:gd name="connsiteX177" fmla="*/ 332423 w 877252"/>
              <a:gd name="connsiteY177" fmla="*/ 269558 h 540067"/>
              <a:gd name="connsiteX178" fmla="*/ 369570 w 877252"/>
              <a:gd name="connsiteY178" fmla="*/ 282893 h 540067"/>
              <a:gd name="connsiteX179" fmla="*/ 374333 w 877252"/>
              <a:gd name="connsiteY179" fmla="*/ 282893 h 540067"/>
              <a:gd name="connsiteX180" fmla="*/ 413385 w 877252"/>
              <a:gd name="connsiteY180" fmla="*/ 262890 h 540067"/>
              <a:gd name="connsiteX181" fmla="*/ 478155 w 877252"/>
              <a:gd name="connsiteY181" fmla="*/ 188595 h 540067"/>
              <a:gd name="connsiteX182" fmla="*/ 478155 w 877252"/>
              <a:gd name="connsiteY182" fmla="*/ 188595 h 540067"/>
              <a:gd name="connsiteX183" fmla="*/ 488633 w 877252"/>
              <a:gd name="connsiteY183" fmla="*/ 198120 h 540067"/>
              <a:gd name="connsiteX184" fmla="*/ 641985 w 877252"/>
              <a:gd name="connsiteY184" fmla="*/ 329565 h 540067"/>
              <a:gd name="connsiteX185" fmla="*/ 652463 w 877252"/>
              <a:gd name="connsiteY185" fmla="*/ 353378 h 540067"/>
              <a:gd name="connsiteX186" fmla="*/ 652463 w 877252"/>
              <a:gd name="connsiteY186" fmla="*/ 357188 h 540067"/>
              <a:gd name="connsiteX187" fmla="*/ 619125 w 877252"/>
              <a:gd name="connsiteY187" fmla="*/ 396240 h 540067"/>
              <a:gd name="connsiteX188" fmla="*/ 619125 w 877252"/>
              <a:gd name="connsiteY188" fmla="*/ 396240 h 540067"/>
              <a:gd name="connsiteX189" fmla="*/ 665798 w 877252"/>
              <a:gd name="connsiteY189" fmla="*/ 326708 h 540067"/>
              <a:gd name="connsiteX190" fmla="*/ 655320 w 877252"/>
              <a:gd name="connsiteY190" fmla="*/ 314325 h 540067"/>
              <a:gd name="connsiteX191" fmla="*/ 477203 w 877252"/>
              <a:gd name="connsiteY191" fmla="*/ 160972 h 540067"/>
              <a:gd name="connsiteX192" fmla="*/ 399098 w 877252"/>
              <a:gd name="connsiteY192" fmla="*/ 250508 h 540067"/>
              <a:gd name="connsiteX193" fmla="*/ 373380 w 877252"/>
              <a:gd name="connsiteY193" fmla="*/ 263843 h 540067"/>
              <a:gd name="connsiteX194" fmla="*/ 370523 w 877252"/>
              <a:gd name="connsiteY194" fmla="*/ 263843 h 540067"/>
              <a:gd name="connsiteX195" fmla="*/ 344805 w 877252"/>
              <a:gd name="connsiteY195" fmla="*/ 254318 h 540067"/>
              <a:gd name="connsiteX196" fmla="*/ 340043 w 877252"/>
              <a:gd name="connsiteY196" fmla="*/ 201930 h 540067"/>
              <a:gd name="connsiteX197" fmla="*/ 340995 w 877252"/>
              <a:gd name="connsiteY197" fmla="*/ 200977 h 540067"/>
              <a:gd name="connsiteX198" fmla="*/ 416243 w 877252"/>
              <a:gd name="connsiteY198" fmla="*/ 115252 h 540067"/>
              <a:gd name="connsiteX199" fmla="*/ 444818 w 877252"/>
              <a:gd name="connsiteY199" fmla="*/ 102870 h 540067"/>
              <a:gd name="connsiteX200" fmla="*/ 448628 w 877252"/>
              <a:gd name="connsiteY200" fmla="*/ 102870 h 540067"/>
              <a:gd name="connsiteX201" fmla="*/ 453390 w 877252"/>
              <a:gd name="connsiteY201" fmla="*/ 103823 h 540067"/>
              <a:gd name="connsiteX202" fmla="*/ 583883 w 877252"/>
              <a:gd name="connsiteY202" fmla="*/ 127635 h 540067"/>
              <a:gd name="connsiteX203" fmla="*/ 653415 w 877252"/>
              <a:gd name="connsiteY203" fmla="*/ 115252 h 540067"/>
              <a:gd name="connsiteX204" fmla="*/ 708660 w 877252"/>
              <a:gd name="connsiteY204" fmla="*/ 204788 h 540067"/>
              <a:gd name="connsiteX205" fmla="*/ 734378 w 877252"/>
              <a:gd name="connsiteY205" fmla="*/ 247650 h 540067"/>
              <a:gd name="connsiteX206" fmla="*/ 665798 w 877252"/>
              <a:gd name="connsiteY206" fmla="*/ 326708 h 540067"/>
              <a:gd name="connsiteX207" fmla="*/ 779145 w 877252"/>
              <a:gd name="connsiteY207" fmla="*/ 249555 h 540067"/>
              <a:gd name="connsiteX208" fmla="*/ 769620 w 877252"/>
              <a:gd name="connsiteY208" fmla="*/ 252413 h 540067"/>
              <a:gd name="connsiteX209" fmla="*/ 756285 w 877252"/>
              <a:gd name="connsiteY209" fmla="*/ 246697 h 540067"/>
              <a:gd name="connsiteX210" fmla="*/ 750570 w 877252"/>
              <a:gd name="connsiteY210" fmla="*/ 237172 h 540067"/>
              <a:gd name="connsiteX211" fmla="*/ 724853 w 877252"/>
              <a:gd name="connsiteY211" fmla="*/ 195263 h 540067"/>
              <a:gd name="connsiteX212" fmla="*/ 664845 w 877252"/>
              <a:gd name="connsiteY212" fmla="*/ 96202 h 540067"/>
              <a:gd name="connsiteX213" fmla="*/ 669608 w 877252"/>
              <a:gd name="connsiteY213" fmla="*/ 71438 h 540067"/>
              <a:gd name="connsiteX214" fmla="*/ 671513 w 877252"/>
              <a:gd name="connsiteY214" fmla="*/ 70485 h 540067"/>
              <a:gd name="connsiteX215" fmla="*/ 744855 w 877252"/>
              <a:gd name="connsiteY215" fmla="*/ 25717 h 540067"/>
              <a:gd name="connsiteX216" fmla="*/ 852488 w 877252"/>
              <a:gd name="connsiteY216" fmla="*/ 204788 h 540067"/>
              <a:gd name="connsiteX217" fmla="*/ 779145 w 877252"/>
              <a:gd name="connsiteY217" fmla="*/ 249555 h 540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877252" h="540067">
                <a:moveTo>
                  <a:pt x="868680" y="195263"/>
                </a:moveTo>
                <a:lnTo>
                  <a:pt x="761048" y="16192"/>
                </a:lnTo>
                <a:lnTo>
                  <a:pt x="751523" y="0"/>
                </a:lnTo>
                <a:lnTo>
                  <a:pt x="735330" y="10477"/>
                </a:lnTo>
                <a:lnTo>
                  <a:pt x="662940" y="55245"/>
                </a:lnTo>
                <a:cubicBezTo>
                  <a:pt x="654368" y="60007"/>
                  <a:pt x="647700" y="68580"/>
                  <a:pt x="644843" y="78105"/>
                </a:cubicBezTo>
                <a:cubicBezTo>
                  <a:pt x="642938" y="84773"/>
                  <a:pt x="642938" y="92392"/>
                  <a:pt x="645795" y="99060"/>
                </a:cubicBezTo>
                <a:cubicBezTo>
                  <a:pt x="625793" y="105727"/>
                  <a:pt x="605790" y="109538"/>
                  <a:pt x="584835" y="109538"/>
                </a:cubicBezTo>
                <a:cubicBezTo>
                  <a:pt x="556260" y="108585"/>
                  <a:pt x="527685" y="103823"/>
                  <a:pt x="500063" y="95250"/>
                </a:cubicBezTo>
                <a:cubicBezTo>
                  <a:pt x="486728" y="91440"/>
                  <a:pt x="472440" y="88582"/>
                  <a:pt x="458153" y="85725"/>
                </a:cubicBezTo>
                <a:lnTo>
                  <a:pt x="456248" y="85725"/>
                </a:lnTo>
                <a:lnTo>
                  <a:pt x="456248" y="85725"/>
                </a:lnTo>
                <a:cubicBezTo>
                  <a:pt x="455295" y="85725"/>
                  <a:pt x="454343" y="85725"/>
                  <a:pt x="454343" y="85725"/>
                </a:cubicBezTo>
                <a:lnTo>
                  <a:pt x="452438" y="85725"/>
                </a:lnTo>
                <a:lnTo>
                  <a:pt x="450533" y="85725"/>
                </a:lnTo>
                <a:cubicBezTo>
                  <a:pt x="448628" y="85725"/>
                  <a:pt x="447675" y="85725"/>
                  <a:pt x="445770" y="85725"/>
                </a:cubicBezTo>
                <a:lnTo>
                  <a:pt x="445770" y="85725"/>
                </a:lnTo>
                <a:cubicBezTo>
                  <a:pt x="429578" y="85725"/>
                  <a:pt x="413385" y="92392"/>
                  <a:pt x="402908" y="104775"/>
                </a:cubicBezTo>
                <a:lnTo>
                  <a:pt x="395288" y="113348"/>
                </a:lnTo>
                <a:cubicBezTo>
                  <a:pt x="382905" y="108585"/>
                  <a:pt x="369570" y="105727"/>
                  <a:pt x="356235" y="105727"/>
                </a:cubicBezTo>
                <a:cubicBezTo>
                  <a:pt x="353378" y="105727"/>
                  <a:pt x="351473" y="105727"/>
                  <a:pt x="348615" y="105727"/>
                </a:cubicBezTo>
                <a:cubicBezTo>
                  <a:pt x="342900" y="105727"/>
                  <a:pt x="338138" y="106680"/>
                  <a:pt x="332423" y="106680"/>
                </a:cubicBezTo>
                <a:cubicBezTo>
                  <a:pt x="320040" y="107632"/>
                  <a:pt x="307658" y="108585"/>
                  <a:pt x="295275" y="108585"/>
                </a:cubicBezTo>
                <a:cubicBezTo>
                  <a:pt x="274320" y="109538"/>
                  <a:pt x="253365" y="104775"/>
                  <a:pt x="234315" y="96202"/>
                </a:cubicBezTo>
                <a:cubicBezTo>
                  <a:pt x="235268" y="90488"/>
                  <a:pt x="235268" y="84773"/>
                  <a:pt x="234315" y="78105"/>
                </a:cubicBezTo>
                <a:cubicBezTo>
                  <a:pt x="231458" y="68580"/>
                  <a:pt x="224790" y="60007"/>
                  <a:pt x="216218" y="55245"/>
                </a:cubicBezTo>
                <a:lnTo>
                  <a:pt x="144780" y="10477"/>
                </a:lnTo>
                <a:lnTo>
                  <a:pt x="128588" y="0"/>
                </a:lnTo>
                <a:lnTo>
                  <a:pt x="119063" y="16192"/>
                </a:lnTo>
                <a:lnTo>
                  <a:pt x="9525" y="195263"/>
                </a:lnTo>
                <a:lnTo>
                  <a:pt x="0" y="211455"/>
                </a:lnTo>
                <a:lnTo>
                  <a:pt x="16192" y="220980"/>
                </a:lnTo>
                <a:lnTo>
                  <a:pt x="89535" y="265747"/>
                </a:lnTo>
                <a:cubicBezTo>
                  <a:pt x="102870" y="274320"/>
                  <a:pt x="119063" y="273368"/>
                  <a:pt x="131445" y="263843"/>
                </a:cubicBezTo>
                <a:lnTo>
                  <a:pt x="193358" y="336233"/>
                </a:lnTo>
                <a:lnTo>
                  <a:pt x="194310" y="338138"/>
                </a:lnTo>
                <a:lnTo>
                  <a:pt x="196215" y="339090"/>
                </a:lnTo>
                <a:lnTo>
                  <a:pt x="196215" y="339090"/>
                </a:lnTo>
                <a:lnTo>
                  <a:pt x="182880" y="354330"/>
                </a:lnTo>
                <a:cubicBezTo>
                  <a:pt x="165735" y="374333"/>
                  <a:pt x="167640" y="403860"/>
                  <a:pt x="186690" y="421005"/>
                </a:cubicBezTo>
                <a:lnTo>
                  <a:pt x="186690" y="421005"/>
                </a:lnTo>
                <a:lnTo>
                  <a:pt x="186690" y="421005"/>
                </a:lnTo>
                <a:cubicBezTo>
                  <a:pt x="195263" y="428625"/>
                  <a:pt x="205740" y="432435"/>
                  <a:pt x="217170" y="432435"/>
                </a:cubicBezTo>
                <a:cubicBezTo>
                  <a:pt x="219075" y="432435"/>
                  <a:pt x="220980" y="432435"/>
                  <a:pt x="222885" y="432435"/>
                </a:cubicBezTo>
                <a:cubicBezTo>
                  <a:pt x="229553" y="431483"/>
                  <a:pt x="235268" y="429578"/>
                  <a:pt x="240983" y="425768"/>
                </a:cubicBezTo>
                <a:cubicBezTo>
                  <a:pt x="241935" y="437197"/>
                  <a:pt x="247650" y="448628"/>
                  <a:pt x="256223" y="456247"/>
                </a:cubicBezTo>
                <a:lnTo>
                  <a:pt x="256223" y="456247"/>
                </a:lnTo>
                <a:lnTo>
                  <a:pt x="256223" y="456247"/>
                </a:lnTo>
                <a:cubicBezTo>
                  <a:pt x="264795" y="463868"/>
                  <a:pt x="275273" y="467678"/>
                  <a:pt x="286703" y="467678"/>
                </a:cubicBezTo>
                <a:cubicBezTo>
                  <a:pt x="287655" y="467678"/>
                  <a:pt x="289560" y="467678"/>
                  <a:pt x="290513" y="467678"/>
                </a:cubicBezTo>
                <a:cubicBezTo>
                  <a:pt x="295275" y="467678"/>
                  <a:pt x="300038" y="466725"/>
                  <a:pt x="304800" y="464820"/>
                </a:cubicBezTo>
                <a:cubicBezTo>
                  <a:pt x="305753" y="475297"/>
                  <a:pt x="310515" y="485775"/>
                  <a:pt x="319088" y="492443"/>
                </a:cubicBezTo>
                <a:lnTo>
                  <a:pt x="319088" y="492443"/>
                </a:lnTo>
                <a:lnTo>
                  <a:pt x="319088" y="492443"/>
                </a:lnTo>
                <a:cubicBezTo>
                  <a:pt x="326708" y="499110"/>
                  <a:pt x="336233" y="502920"/>
                  <a:pt x="345758" y="502920"/>
                </a:cubicBezTo>
                <a:cubicBezTo>
                  <a:pt x="347663" y="502920"/>
                  <a:pt x="348615" y="502920"/>
                  <a:pt x="350520" y="502920"/>
                </a:cubicBezTo>
                <a:cubicBezTo>
                  <a:pt x="357188" y="502920"/>
                  <a:pt x="362903" y="500062"/>
                  <a:pt x="368618" y="497205"/>
                </a:cubicBezTo>
                <a:cubicBezTo>
                  <a:pt x="370523" y="503872"/>
                  <a:pt x="374333" y="510540"/>
                  <a:pt x="380048" y="515303"/>
                </a:cubicBezTo>
                <a:cubicBezTo>
                  <a:pt x="387668" y="521970"/>
                  <a:pt x="397193" y="525780"/>
                  <a:pt x="407670" y="524828"/>
                </a:cubicBezTo>
                <a:lnTo>
                  <a:pt x="409575" y="524828"/>
                </a:lnTo>
                <a:lnTo>
                  <a:pt x="411480" y="524828"/>
                </a:lnTo>
                <a:cubicBezTo>
                  <a:pt x="417195" y="523875"/>
                  <a:pt x="422910" y="521018"/>
                  <a:pt x="427673" y="518160"/>
                </a:cubicBezTo>
                <a:lnTo>
                  <a:pt x="428625" y="519112"/>
                </a:lnTo>
                <a:lnTo>
                  <a:pt x="441960" y="529590"/>
                </a:lnTo>
                <a:lnTo>
                  <a:pt x="442913" y="530543"/>
                </a:lnTo>
                <a:lnTo>
                  <a:pt x="443865" y="531495"/>
                </a:lnTo>
                <a:cubicBezTo>
                  <a:pt x="452438" y="537210"/>
                  <a:pt x="462915" y="540068"/>
                  <a:pt x="472440" y="540068"/>
                </a:cubicBezTo>
                <a:cubicBezTo>
                  <a:pt x="474345" y="540068"/>
                  <a:pt x="476250" y="540068"/>
                  <a:pt x="478155" y="540068"/>
                </a:cubicBezTo>
                <a:cubicBezTo>
                  <a:pt x="501968" y="538162"/>
                  <a:pt x="521018" y="521018"/>
                  <a:pt x="527685" y="498158"/>
                </a:cubicBezTo>
                <a:cubicBezTo>
                  <a:pt x="548640" y="494347"/>
                  <a:pt x="565785" y="478155"/>
                  <a:pt x="571500" y="457200"/>
                </a:cubicBezTo>
                <a:cubicBezTo>
                  <a:pt x="593408" y="452437"/>
                  <a:pt x="610553" y="436245"/>
                  <a:pt x="615315" y="415290"/>
                </a:cubicBezTo>
                <a:cubicBezTo>
                  <a:pt x="616268" y="415290"/>
                  <a:pt x="618173" y="415290"/>
                  <a:pt x="619125" y="415290"/>
                </a:cubicBezTo>
                <a:cubicBezTo>
                  <a:pt x="649605" y="412433"/>
                  <a:pt x="672465" y="385763"/>
                  <a:pt x="670560" y="355283"/>
                </a:cubicBezTo>
                <a:cubicBezTo>
                  <a:pt x="670560" y="353378"/>
                  <a:pt x="670560" y="350520"/>
                  <a:pt x="670560" y="348615"/>
                </a:cubicBezTo>
                <a:lnTo>
                  <a:pt x="678180" y="339090"/>
                </a:lnTo>
                <a:lnTo>
                  <a:pt x="743903" y="262890"/>
                </a:lnTo>
                <a:cubicBezTo>
                  <a:pt x="756285" y="273368"/>
                  <a:pt x="773430" y="273368"/>
                  <a:pt x="787718" y="264795"/>
                </a:cubicBezTo>
                <a:lnTo>
                  <a:pt x="861060" y="220027"/>
                </a:lnTo>
                <a:lnTo>
                  <a:pt x="877253" y="210502"/>
                </a:lnTo>
                <a:lnTo>
                  <a:pt x="868680" y="195263"/>
                </a:lnTo>
                <a:close/>
                <a:moveTo>
                  <a:pt x="99060" y="249555"/>
                </a:moveTo>
                <a:lnTo>
                  <a:pt x="25718" y="204788"/>
                </a:lnTo>
                <a:lnTo>
                  <a:pt x="134303" y="25717"/>
                </a:lnTo>
                <a:lnTo>
                  <a:pt x="206693" y="70485"/>
                </a:lnTo>
                <a:cubicBezTo>
                  <a:pt x="214313" y="74295"/>
                  <a:pt x="218123" y="83820"/>
                  <a:pt x="215265" y="91440"/>
                </a:cubicBezTo>
                <a:lnTo>
                  <a:pt x="209550" y="100965"/>
                </a:lnTo>
                <a:lnTo>
                  <a:pt x="126683" y="238125"/>
                </a:lnTo>
                <a:lnTo>
                  <a:pt x="120968" y="246697"/>
                </a:lnTo>
                <a:cubicBezTo>
                  <a:pt x="118110" y="249555"/>
                  <a:pt x="113348" y="251460"/>
                  <a:pt x="108585" y="251460"/>
                </a:cubicBezTo>
                <a:cubicBezTo>
                  <a:pt x="105728" y="252413"/>
                  <a:pt x="101918" y="251460"/>
                  <a:pt x="99060" y="249555"/>
                </a:cubicBezTo>
                <a:close/>
                <a:moveTo>
                  <a:pt x="220980" y="413385"/>
                </a:moveTo>
                <a:cubicBezTo>
                  <a:pt x="220028" y="413385"/>
                  <a:pt x="219075" y="413385"/>
                  <a:pt x="218123" y="413385"/>
                </a:cubicBezTo>
                <a:cubicBezTo>
                  <a:pt x="202883" y="413385"/>
                  <a:pt x="190500" y="400050"/>
                  <a:pt x="190500" y="384810"/>
                </a:cubicBezTo>
                <a:cubicBezTo>
                  <a:pt x="190500" y="378143"/>
                  <a:pt x="193358" y="371475"/>
                  <a:pt x="197168" y="366713"/>
                </a:cubicBezTo>
                <a:lnTo>
                  <a:pt x="247650" y="309563"/>
                </a:lnTo>
                <a:cubicBezTo>
                  <a:pt x="253365" y="303847"/>
                  <a:pt x="260985" y="300038"/>
                  <a:pt x="269558" y="300038"/>
                </a:cubicBezTo>
                <a:cubicBezTo>
                  <a:pt x="276225" y="300038"/>
                  <a:pt x="282893" y="302895"/>
                  <a:pt x="287655" y="306705"/>
                </a:cubicBezTo>
                <a:cubicBezTo>
                  <a:pt x="299085" y="317183"/>
                  <a:pt x="300990" y="335280"/>
                  <a:pt x="290513" y="346710"/>
                </a:cubicBezTo>
                <a:lnTo>
                  <a:pt x="240030" y="403860"/>
                </a:lnTo>
                <a:cubicBezTo>
                  <a:pt x="235268" y="409575"/>
                  <a:pt x="228600" y="412433"/>
                  <a:pt x="220980" y="413385"/>
                </a:cubicBezTo>
                <a:close/>
                <a:moveTo>
                  <a:pt x="291465" y="449580"/>
                </a:moveTo>
                <a:cubicBezTo>
                  <a:pt x="290513" y="449580"/>
                  <a:pt x="289560" y="449580"/>
                  <a:pt x="288608" y="449580"/>
                </a:cubicBezTo>
                <a:cubicBezTo>
                  <a:pt x="273368" y="449580"/>
                  <a:pt x="260985" y="436245"/>
                  <a:pt x="260985" y="421005"/>
                </a:cubicBezTo>
                <a:cubicBezTo>
                  <a:pt x="260985" y="414338"/>
                  <a:pt x="263843" y="407670"/>
                  <a:pt x="267653" y="402908"/>
                </a:cubicBezTo>
                <a:lnTo>
                  <a:pt x="311468" y="352425"/>
                </a:lnTo>
                <a:cubicBezTo>
                  <a:pt x="317183" y="346710"/>
                  <a:pt x="324803" y="342900"/>
                  <a:pt x="333375" y="342900"/>
                </a:cubicBezTo>
                <a:cubicBezTo>
                  <a:pt x="340043" y="342900"/>
                  <a:pt x="346710" y="345758"/>
                  <a:pt x="351473" y="349568"/>
                </a:cubicBezTo>
                <a:cubicBezTo>
                  <a:pt x="362903" y="360045"/>
                  <a:pt x="364808" y="378143"/>
                  <a:pt x="354330" y="389572"/>
                </a:cubicBezTo>
                <a:lnTo>
                  <a:pt x="310515" y="440055"/>
                </a:lnTo>
                <a:cubicBezTo>
                  <a:pt x="305753" y="445770"/>
                  <a:pt x="299085" y="449580"/>
                  <a:pt x="291465" y="449580"/>
                </a:cubicBezTo>
                <a:lnTo>
                  <a:pt x="291465" y="449580"/>
                </a:lnTo>
                <a:close/>
                <a:moveTo>
                  <a:pt x="351473" y="484822"/>
                </a:moveTo>
                <a:cubicBezTo>
                  <a:pt x="350520" y="484822"/>
                  <a:pt x="349568" y="484822"/>
                  <a:pt x="348615" y="484822"/>
                </a:cubicBezTo>
                <a:cubicBezTo>
                  <a:pt x="342900" y="484822"/>
                  <a:pt x="338138" y="482918"/>
                  <a:pt x="333375" y="479108"/>
                </a:cubicBezTo>
                <a:cubicBezTo>
                  <a:pt x="323850" y="470535"/>
                  <a:pt x="322898" y="455295"/>
                  <a:pt x="331470" y="445770"/>
                </a:cubicBezTo>
                <a:lnTo>
                  <a:pt x="375285" y="395288"/>
                </a:lnTo>
                <a:cubicBezTo>
                  <a:pt x="380048" y="390525"/>
                  <a:pt x="386715" y="387668"/>
                  <a:pt x="393383" y="387668"/>
                </a:cubicBezTo>
                <a:cubicBezTo>
                  <a:pt x="399098" y="387668"/>
                  <a:pt x="404813" y="389572"/>
                  <a:pt x="408623" y="393383"/>
                </a:cubicBezTo>
                <a:cubicBezTo>
                  <a:pt x="418148" y="401955"/>
                  <a:pt x="419100" y="417195"/>
                  <a:pt x="410528" y="426720"/>
                </a:cubicBezTo>
                <a:lnTo>
                  <a:pt x="366713" y="477203"/>
                </a:lnTo>
                <a:cubicBezTo>
                  <a:pt x="362903" y="481965"/>
                  <a:pt x="357188" y="484822"/>
                  <a:pt x="351473" y="484822"/>
                </a:cubicBezTo>
                <a:lnTo>
                  <a:pt x="351473" y="484822"/>
                </a:lnTo>
                <a:close/>
                <a:moveTo>
                  <a:pt x="409575" y="507683"/>
                </a:moveTo>
                <a:cubicBezTo>
                  <a:pt x="404813" y="507683"/>
                  <a:pt x="399098" y="506730"/>
                  <a:pt x="395288" y="502920"/>
                </a:cubicBezTo>
                <a:cubicBezTo>
                  <a:pt x="387668" y="496253"/>
                  <a:pt x="386715" y="483870"/>
                  <a:pt x="393383" y="476250"/>
                </a:cubicBezTo>
                <a:lnTo>
                  <a:pt x="430530" y="433387"/>
                </a:lnTo>
                <a:cubicBezTo>
                  <a:pt x="434340" y="429578"/>
                  <a:pt x="439103" y="426720"/>
                  <a:pt x="444818" y="426720"/>
                </a:cubicBezTo>
                <a:cubicBezTo>
                  <a:pt x="449580" y="426720"/>
                  <a:pt x="453390" y="428625"/>
                  <a:pt x="457200" y="431483"/>
                </a:cubicBezTo>
                <a:cubicBezTo>
                  <a:pt x="464820" y="438150"/>
                  <a:pt x="465773" y="450533"/>
                  <a:pt x="459105" y="458153"/>
                </a:cubicBezTo>
                <a:lnTo>
                  <a:pt x="421958" y="501015"/>
                </a:lnTo>
                <a:cubicBezTo>
                  <a:pt x="419100" y="504825"/>
                  <a:pt x="414338" y="506730"/>
                  <a:pt x="409575" y="507683"/>
                </a:cubicBezTo>
                <a:lnTo>
                  <a:pt x="409575" y="507683"/>
                </a:lnTo>
                <a:close/>
                <a:moveTo>
                  <a:pt x="619125" y="396240"/>
                </a:moveTo>
                <a:cubicBezTo>
                  <a:pt x="618173" y="396240"/>
                  <a:pt x="616268" y="396240"/>
                  <a:pt x="615315" y="396240"/>
                </a:cubicBezTo>
                <a:cubicBezTo>
                  <a:pt x="609600" y="396240"/>
                  <a:pt x="603885" y="394335"/>
                  <a:pt x="599123" y="392430"/>
                </a:cubicBezTo>
                <a:cubicBezTo>
                  <a:pt x="599123" y="394335"/>
                  <a:pt x="600075" y="396240"/>
                  <a:pt x="600075" y="398145"/>
                </a:cubicBezTo>
                <a:cubicBezTo>
                  <a:pt x="601980" y="419100"/>
                  <a:pt x="586740" y="437197"/>
                  <a:pt x="565785" y="439103"/>
                </a:cubicBezTo>
                <a:cubicBezTo>
                  <a:pt x="565785" y="439103"/>
                  <a:pt x="565785" y="439103"/>
                  <a:pt x="565785" y="439103"/>
                </a:cubicBezTo>
                <a:cubicBezTo>
                  <a:pt x="562928" y="439103"/>
                  <a:pt x="559118" y="439103"/>
                  <a:pt x="556260" y="438150"/>
                </a:cubicBezTo>
                <a:lnTo>
                  <a:pt x="556260" y="439103"/>
                </a:lnTo>
                <a:cubicBezTo>
                  <a:pt x="558165" y="460058"/>
                  <a:pt x="542925" y="478155"/>
                  <a:pt x="521970" y="480060"/>
                </a:cubicBezTo>
                <a:cubicBezTo>
                  <a:pt x="521970" y="480060"/>
                  <a:pt x="521970" y="480060"/>
                  <a:pt x="521970" y="480060"/>
                </a:cubicBezTo>
                <a:cubicBezTo>
                  <a:pt x="519113" y="480060"/>
                  <a:pt x="515303" y="480060"/>
                  <a:pt x="512445" y="479108"/>
                </a:cubicBezTo>
                <a:lnTo>
                  <a:pt x="512445" y="480060"/>
                </a:lnTo>
                <a:cubicBezTo>
                  <a:pt x="514350" y="501015"/>
                  <a:pt x="499110" y="519112"/>
                  <a:pt x="478155" y="521018"/>
                </a:cubicBezTo>
                <a:cubicBezTo>
                  <a:pt x="478155" y="521018"/>
                  <a:pt x="478155" y="521018"/>
                  <a:pt x="478155" y="521018"/>
                </a:cubicBezTo>
                <a:cubicBezTo>
                  <a:pt x="477203" y="521018"/>
                  <a:pt x="476250" y="521018"/>
                  <a:pt x="475298" y="521018"/>
                </a:cubicBezTo>
                <a:cubicBezTo>
                  <a:pt x="468630" y="521018"/>
                  <a:pt x="461963" y="519112"/>
                  <a:pt x="455295" y="515303"/>
                </a:cubicBezTo>
                <a:lnTo>
                  <a:pt x="442913" y="505778"/>
                </a:lnTo>
                <a:lnTo>
                  <a:pt x="473393" y="470535"/>
                </a:lnTo>
                <a:cubicBezTo>
                  <a:pt x="486728" y="454343"/>
                  <a:pt x="484823" y="430530"/>
                  <a:pt x="469583" y="417195"/>
                </a:cubicBezTo>
                <a:cubicBezTo>
                  <a:pt x="462915" y="411480"/>
                  <a:pt x="454343" y="407670"/>
                  <a:pt x="444818" y="407670"/>
                </a:cubicBezTo>
                <a:cubicBezTo>
                  <a:pt x="441960" y="407670"/>
                  <a:pt x="438150" y="407670"/>
                  <a:pt x="435293" y="408622"/>
                </a:cubicBezTo>
                <a:cubicBezTo>
                  <a:pt x="434340" y="397193"/>
                  <a:pt x="429578" y="386715"/>
                  <a:pt x="421005" y="379095"/>
                </a:cubicBezTo>
                <a:cubicBezTo>
                  <a:pt x="413385" y="372428"/>
                  <a:pt x="402908" y="368618"/>
                  <a:pt x="392430" y="368618"/>
                </a:cubicBezTo>
                <a:lnTo>
                  <a:pt x="392430" y="368618"/>
                </a:lnTo>
                <a:cubicBezTo>
                  <a:pt x="387668" y="368618"/>
                  <a:pt x="383858" y="369570"/>
                  <a:pt x="379095" y="370522"/>
                </a:cubicBezTo>
                <a:cubicBezTo>
                  <a:pt x="379095" y="357188"/>
                  <a:pt x="373380" y="344805"/>
                  <a:pt x="362903" y="335280"/>
                </a:cubicBezTo>
                <a:cubicBezTo>
                  <a:pt x="354330" y="327660"/>
                  <a:pt x="343853" y="322897"/>
                  <a:pt x="332423" y="323850"/>
                </a:cubicBezTo>
                <a:lnTo>
                  <a:pt x="332423" y="323850"/>
                </a:lnTo>
                <a:cubicBezTo>
                  <a:pt x="326708" y="323850"/>
                  <a:pt x="320993" y="324803"/>
                  <a:pt x="315278" y="326708"/>
                </a:cubicBezTo>
                <a:cubicBezTo>
                  <a:pt x="314325" y="313372"/>
                  <a:pt x="308610" y="300990"/>
                  <a:pt x="299085" y="292418"/>
                </a:cubicBezTo>
                <a:cubicBezTo>
                  <a:pt x="290513" y="284797"/>
                  <a:pt x="280035" y="280035"/>
                  <a:pt x="268605" y="280988"/>
                </a:cubicBezTo>
                <a:lnTo>
                  <a:pt x="268605" y="280988"/>
                </a:lnTo>
                <a:cubicBezTo>
                  <a:pt x="255270" y="280988"/>
                  <a:pt x="241935" y="286703"/>
                  <a:pt x="232410" y="297180"/>
                </a:cubicBezTo>
                <a:lnTo>
                  <a:pt x="207645" y="325755"/>
                </a:lnTo>
                <a:lnTo>
                  <a:pt x="206693" y="324803"/>
                </a:lnTo>
                <a:lnTo>
                  <a:pt x="141923" y="249555"/>
                </a:lnTo>
                <a:lnTo>
                  <a:pt x="224790" y="112395"/>
                </a:lnTo>
                <a:cubicBezTo>
                  <a:pt x="245745" y="122872"/>
                  <a:pt x="269558" y="127635"/>
                  <a:pt x="293370" y="126682"/>
                </a:cubicBezTo>
                <a:cubicBezTo>
                  <a:pt x="312420" y="126682"/>
                  <a:pt x="331470" y="124777"/>
                  <a:pt x="348615" y="122872"/>
                </a:cubicBezTo>
                <a:cubicBezTo>
                  <a:pt x="350520" y="122872"/>
                  <a:pt x="352425" y="122872"/>
                  <a:pt x="354330" y="122872"/>
                </a:cubicBezTo>
                <a:cubicBezTo>
                  <a:pt x="362903" y="122872"/>
                  <a:pt x="371475" y="123825"/>
                  <a:pt x="379095" y="126682"/>
                </a:cubicBezTo>
                <a:lnTo>
                  <a:pt x="326708" y="188595"/>
                </a:lnTo>
                <a:cubicBezTo>
                  <a:pt x="316230" y="200025"/>
                  <a:pt x="311468" y="215265"/>
                  <a:pt x="312420" y="230505"/>
                </a:cubicBezTo>
                <a:cubicBezTo>
                  <a:pt x="313373" y="245745"/>
                  <a:pt x="320993" y="259080"/>
                  <a:pt x="332423" y="269558"/>
                </a:cubicBezTo>
                <a:lnTo>
                  <a:pt x="332423" y="269558"/>
                </a:lnTo>
                <a:lnTo>
                  <a:pt x="332423" y="269558"/>
                </a:lnTo>
                <a:cubicBezTo>
                  <a:pt x="342900" y="278130"/>
                  <a:pt x="356235" y="282893"/>
                  <a:pt x="369570" y="282893"/>
                </a:cubicBezTo>
                <a:cubicBezTo>
                  <a:pt x="371475" y="282893"/>
                  <a:pt x="372428" y="282893"/>
                  <a:pt x="374333" y="282893"/>
                </a:cubicBezTo>
                <a:cubicBezTo>
                  <a:pt x="389573" y="281940"/>
                  <a:pt x="403860" y="274320"/>
                  <a:pt x="413385" y="262890"/>
                </a:cubicBezTo>
                <a:lnTo>
                  <a:pt x="478155" y="188595"/>
                </a:lnTo>
                <a:lnTo>
                  <a:pt x="478155" y="188595"/>
                </a:lnTo>
                <a:lnTo>
                  <a:pt x="488633" y="198120"/>
                </a:lnTo>
                <a:lnTo>
                  <a:pt x="641985" y="329565"/>
                </a:lnTo>
                <a:cubicBezTo>
                  <a:pt x="648653" y="335280"/>
                  <a:pt x="652463" y="344805"/>
                  <a:pt x="652463" y="353378"/>
                </a:cubicBezTo>
                <a:cubicBezTo>
                  <a:pt x="652463" y="354330"/>
                  <a:pt x="652463" y="357188"/>
                  <a:pt x="652463" y="357188"/>
                </a:cubicBezTo>
                <a:cubicBezTo>
                  <a:pt x="654368" y="377190"/>
                  <a:pt x="639128" y="394335"/>
                  <a:pt x="619125" y="396240"/>
                </a:cubicBezTo>
                <a:cubicBezTo>
                  <a:pt x="619125" y="396240"/>
                  <a:pt x="619125" y="396240"/>
                  <a:pt x="619125" y="396240"/>
                </a:cubicBezTo>
                <a:close/>
                <a:moveTo>
                  <a:pt x="665798" y="326708"/>
                </a:moveTo>
                <a:cubicBezTo>
                  <a:pt x="662940" y="321945"/>
                  <a:pt x="659130" y="318135"/>
                  <a:pt x="655320" y="314325"/>
                </a:cubicBezTo>
                <a:lnTo>
                  <a:pt x="477203" y="160972"/>
                </a:lnTo>
                <a:lnTo>
                  <a:pt x="399098" y="250508"/>
                </a:lnTo>
                <a:cubicBezTo>
                  <a:pt x="392430" y="258127"/>
                  <a:pt x="383858" y="262890"/>
                  <a:pt x="373380" y="263843"/>
                </a:cubicBezTo>
                <a:cubicBezTo>
                  <a:pt x="372428" y="263843"/>
                  <a:pt x="371475" y="263843"/>
                  <a:pt x="370523" y="263843"/>
                </a:cubicBezTo>
                <a:cubicBezTo>
                  <a:pt x="360998" y="263843"/>
                  <a:pt x="352425" y="260033"/>
                  <a:pt x="344805" y="254318"/>
                </a:cubicBezTo>
                <a:cubicBezTo>
                  <a:pt x="328613" y="240983"/>
                  <a:pt x="326708" y="218122"/>
                  <a:pt x="340043" y="201930"/>
                </a:cubicBezTo>
                <a:cubicBezTo>
                  <a:pt x="340043" y="201930"/>
                  <a:pt x="340995" y="200977"/>
                  <a:pt x="340995" y="200977"/>
                </a:cubicBezTo>
                <a:lnTo>
                  <a:pt x="416243" y="115252"/>
                </a:lnTo>
                <a:cubicBezTo>
                  <a:pt x="423863" y="106680"/>
                  <a:pt x="434340" y="102870"/>
                  <a:pt x="444818" y="102870"/>
                </a:cubicBezTo>
                <a:cubicBezTo>
                  <a:pt x="445770" y="102870"/>
                  <a:pt x="446723" y="102870"/>
                  <a:pt x="448628" y="102870"/>
                </a:cubicBezTo>
                <a:cubicBezTo>
                  <a:pt x="450533" y="102870"/>
                  <a:pt x="451485" y="103823"/>
                  <a:pt x="453390" y="103823"/>
                </a:cubicBezTo>
                <a:cubicBezTo>
                  <a:pt x="497205" y="112395"/>
                  <a:pt x="537210" y="127635"/>
                  <a:pt x="583883" y="127635"/>
                </a:cubicBezTo>
                <a:cubicBezTo>
                  <a:pt x="607695" y="127635"/>
                  <a:pt x="631508" y="123825"/>
                  <a:pt x="653415" y="115252"/>
                </a:cubicBezTo>
                <a:lnTo>
                  <a:pt x="708660" y="204788"/>
                </a:lnTo>
                <a:lnTo>
                  <a:pt x="734378" y="247650"/>
                </a:lnTo>
                <a:lnTo>
                  <a:pt x="665798" y="326708"/>
                </a:lnTo>
                <a:close/>
                <a:moveTo>
                  <a:pt x="779145" y="249555"/>
                </a:moveTo>
                <a:cubicBezTo>
                  <a:pt x="776288" y="251460"/>
                  <a:pt x="772478" y="252413"/>
                  <a:pt x="769620" y="252413"/>
                </a:cubicBezTo>
                <a:cubicBezTo>
                  <a:pt x="764858" y="252413"/>
                  <a:pt x="760095" y="250508"/>
                  <a:pt x="756285" y="246697"/>
                </a:cubicBezTo>
                <a:lnTo>
                  <a:pt x="750570" y="237172"/>
                </a:lnTo>
                <a:lnTo>
                  <a:pt x="724853" y="195263"/>
                </a:lnTo>
                <a:lnTo>
                  <a:pt x="664845" y="96202"/>
                </a:lnTo>
                <a:cubicBezTo>
                  <a:pt x="659130" y="87630"/>
                  <a:pt x="661988" y="77152"/>
                  <a:pt x="669608" y="71438"/>
                </a:cubicBezTo>
                <a:cubicBezTo>
                  <a:pt x="670560" y="71438"/>
                  <a:pt x="670560" y="70485"/>
                  <a:pt x="671513" y="70485"/>
                </a:cubicBezTo>
                <a:lnTo>
                  <a:pt x="744855" y="25717"/>
                </a:lnTo>
                <a:lnTo>
                  <a:pt x="852488" y="204788"/>
                </a:lnTo>
                <a:lnTo>
                  <a:pt x="779145" y="249555"/>
                </a:lnTo>
                <a:close/>
              </a:path>
            </a:pathLst>
          </a:custGeom>
          <a:solidFill>
            <a:schemeClr val="tx1"/>
          </a:solidFill>
          <a:ln w="952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16" name="Graphic 915" descr="CheckList with solid fill">
            <a:extLst>
              <a:ext uri="{FF2B5EF4-FFF2-40B4-BE49-F238E27FC236}">
                <a16:creationId xmlns:a16="http://schemas.microsoft.com/office/drawing/2014/main" id="{8BE10094-D365-3017-EDE9-86985609FF4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590755" y="9111459"/>
            <a:ext cx="914400" cy="914400"/>
          </a:xfrm>
          <a:prstGeom prst="rect">
            <a:avLst/>
          </a:prstGeom>
        </p:spPr>
      </p:pic>
      <p:grpSp>
        <p:nvGrpSpPr>
          <p:cNvPr id="917" name="Group 916">
            <a:extLst>
              <a:ext uri="{FF2B5EF4-FFF2-40B4-BE49-F238E27FC236}">
                <a16:creationId xmlns:a16="http://schemas.microsoft.com/office/drawing/2014/main" id="{6F40E9FF-2C75-9196-E551-D12FEC234FA9}"/>
              </a:ext>
            </a:extLst>
          </p:cNvPr>
          <p:cNvGrpSpPr/>
          <p:nvPr/>
        </p:nvGrpSpPr>
        <p:grpSpPr>
          <a:xfrm>
            <a:off x="10323060" y="-3066178"/>
            <a:ext cx="838200" cy="877824"/>
            <a:chOff x="12541224" y="4338713"/>
            <a:chExt cx="838200" cy="639042"/>
          </a:xfrm>
          <a:solidFill>
            <a:schemeClr val="tx1"/>
          </a:solidFill>
        </p:grpSpPr>
        <p:sp>
          <p:nvSpPr>
            <p:cNvPr id="918" name="Freeform: Shape 94">
              <a:extLst>
                <a:ext uri="{FF2B5EF4-FFF2-40B4-BE49-F238E27FC236}">
                  <a16:creationId xmlns:a16="http://schemas.microsoft.com/office/drawing/2014/main" id="{08842C1B-3C3A-4132-9B06-2612208A4CB0}"/>
                </a:ext>
              </a:extLst>
            </p:cNvPr>
            <p:cNvSpPr/>
            <p:nvPr/>
          </p:nvSpPr>
          <p:spPr>
            <a:xfrm>
              <a:off x="13102230" y="4519875"/>
              <a:ext cx="248620" cy="177968"/>
            </a:xfrm>
            <a:custGeom>
              <a:avLst/>
              <a:gdLst>
                <a:gd name="connsiteX0" fmla="*/ 19066 w 248620"/>
                <a:gd name="connsiteY0" fmla="*/ 66526 h 177968"/>
                <a:gd name="connsiteX1" fmla="*/ 26685 w 248620"/>
                <a:gd name="connsiteY1" fmla="*/ 46523 h 177968"/>
                <a:gd name="connsiteX2" fmla="*/ 45812 w 248620"/>
                <a:gd name="connsiteY2" fmla="*/ 36170 h 177968"/>
                <a:gd name="connsiteX3" fmla="*/ 205698 w 248620"/>
                <a:gd name="connsiteY3" fmla="*/ 37122 h 177968"/>
                <a:gd name="connsiteX4" fmla="*/ 220938 w 248620"/>
                <a:gd name="connsiteY4" fmla="*/ 45638 h 177968"/>
                <a:gd name="connsiteX5" fmla="*/ 229568 w 248620"/>
                <a:gd name="connsiteY5" fmla="*/ 66526 h 177968"/>
                <a:gd name="connsiteX6" fmla="*/ 229568 w 248620"/>
                <a:gd name="connsiteY6" fmla="*/ 162195 h 177968"/>
                <a:gd name="connsiteX7" fmla="*/ 248618 w 248620"/>
                <a:gd name="connsiteY7" fmla="*/ 177968 h 177968"/>
                <a:gd name="connsiteX8" fmla="*/ 248618 w 248620"/>
                <a:gd name="connsiteY8" fmla="*/ 66526 h 177968"/>
                <a:gd name="connsiteX9" fmla="*/ 234397 w 248620"/>
                <a:gd name="connsiteY9" fmla="*/ 32160 h 177968"/>
                <a:gd name="connsiteX10" fmla="*/ 213642 w 248620"/>
                <a:gd name="connsiteY10" fmla="*/ 19777 h 177968"/>
                <a:gd name="connsiteX11" fmla="*/ 38382 w 248620"/>
                <a:gd name="connsiteY11" fmla="*/ 18587 h 177968"/>
                <a:gd name="connsiteX12" fmla="*/ 14694 w 248620"/>
                <a:gd name="connsiteY12" fmla="*/ 31693 h 177968"/>
                <a:gd name="connsiteX13" fmla="*/ 16 w 248620"/>
                <a:gd name="connsiteY13" fmla="*/ 66526 h 177968"/>
                <a:gd name="connsiteX14" fmla="*/ 16 w 248620"/>
                <a:gd name="connsiteY14" fmla="*/ 78004 h 177968"/>
                <a:gd name="connsiteX15" fmla="*/ 19066 w 248620"/>
                <a:gd name="connsiteY15" fmla="*/ 81194 h 177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8620" h="177968">
                  <a:moveTo>
                    <a:pt x="19066" y="66526"/>
                  </a:moveTo>
                  <a:cubicBezTo>
                    <a:pt x="18776" y="59099"/>
                    <a:pt x="21528" y="51875"/>
                    <a:pt x="26685" y="46523"/>
                  </a:cubicBezTo>
                  <a:cubicBezTo>
                    <a:pt x="32618" y="42310"/>
                    <a:pt x="39040" y="38833"/>
                    <a:pt x="45812" y="36170"/>
                  </a:cubicBezTo>
                  <a:cubicBezTo>
                    <a:pt x="96758" y="13451"/>
                    <a:pt x="155026" y="13798"/>
                    <a:pt x="205698" y="37122"/>
                  </a:cubicBezTo>
                  <a:cubicBezTo>
                    <a:pt x="211150" y="39238"/>
                    <a:pt x="216280" y="42104"/>
                    <a:pt x="220938" y="45638"/>
                  </a:cubicBezTo>
                  <a:cubicBezTo>
                    <a:pt x="226337" y="51269"/>
                    <a:pt x="229418" y="58726"/>
                    <a:pt x="229568" y="66526"/>
                  </a:cubicBezTo>
                  <a:lnTo>
                    <a:pt x="229568" y="162195"/>
                  </a:lnTo>
                  <a:cubicBezTo>
                    <a:pt x="236187" y="167119"/>
                    <a:pt x="242545" y="172385"/>
                    <a:pt x="248618" y="177968"/>
                  </a:cubicBezTo>
                  <a:lnTo>
                    <a:pt x="248618" y="66526"/>
                  </a:lnTo>
                  <a:cubicBezTo>
                    <a:pt x="248744" y="53614"/>
                    <a:pt x="243610" y="41208"/>
                    <a:pt x="234397" y="32160"/>
                  </a:cubicBezTo>
                  <a:cubicBezTo>
                    <a:pt x="228172" y="26969"/>
                    <a:pt x="221167" y="22790"/>
                    <a:pt x="213642" y="19777"/>
                  </a:cubicBezTo>
                  <a:cubicBezTo>
                    <a:pt x="158193" y="-6170"/>
                    <a:pt x="94178" y="-6605"/>
                    <a:pt x="38382" y="18587"/>
                  </a:cubicBezTo>
                  <a:cubicBezTo>
                    <a:pt x="29949" y="21904"/>
                    <a:pt x="21985" y="26310"/>
                    <a:pt x="14694" y="31693"/>
                  </a:cubicBezTo>
                  <a:cubicBezTo>
                    <a:pt x="5020" y="40653"/>
                    <a:pt x="-327" y="53344"/>
                    <a:pt x="16" y="66526"/>
                  </a:cubicBezTo>
                  <a:lnTo>
                    <a:pt x="16" y="78004"/>
                  </a:lnTo>
                  <a:cubicBezTo>
                    <a:pt x="6448" y="79001"/>
                    <a:pt x="12798" y="80064"/>
                    <a:pt x="19066" y="81194"/>
                  </a:cubicBezTo>
                  <a:close/>
                </a:path>
              </a:pathLst>
            </a:custGeom>
            <a:grpFill/>
            <a:ln w="952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9" name="Freeform: Shape 95">
              <a:extLst>
                <a:ext uri="{FF2B5EF4-FFF2-40B4-BE49-F238E27FC236}">
                  <a16:creationId xmlns:a16="http://schemas.microsoft.com/office/drawing/2014/main" id="{04C48745-8169-B23F-8654-19DE4A71EA99}"/>
                </a:ext>
              </a:extLst>
            </p:cNvPr>
            <p:cNvSpPr/>
            <p:nvPr/>
          </p:nvSpPr>
          <p:spPr>
            <a:xfrm>
              <a:off x="13159909" y="4376832"/>
              <a:ext cx="133351" cy="133351"/>
            </a:xfrm>
            <a:custGeom>
              <a:avLst/>
              <a:gdLst>
                <a:gd name="connsiteX0" fmla="*/ 66676 w 133351"/>
                <a:gd name="connsiteY0" fmla="*/ 133350 h 133351"/>
                <a:gd name="connsiteX1" fmla="*/ 133351 w 133351"/>
                <a:gd name="connsiteY1" fmla="*/ 66675 h 133351"/>
                <a:gd name="connsiteX2" fmla="*/ 66676 w 133351"/>
                <a:gd name="connsiteY2" fmla="*/ 0 h 133351"/>
                <a:gd name="connsiteX3" fmla="*/ 1 w 133351"/>
                <a:gd name="connsiteY3" fmla="*/ 66675 h 133351"/>
                <a:gd name="connsiteX4" fmla="*/ 65874 w 133351"/>
                <a:gd name="connsiteY4" fmla="*/ 133350 h 133351"/>
                <a:gd name="connsiteX5" fmla="*/ 66676 w 133351"/>
                <a:gd name="connsiteY5" fmla="*/ 133350 h 133351"/>
                <a:gd name="connsiteX6" fmla="*/ 66676 w 133351"/>
                <a:gd name="connsiteY6" fmla="*/ 19050 h 133351"/>
                <a:gd name="connsiteX7" fmla="*/ 114301 w 133351"/>
                <a:gd name="connsiteY7" fmla="*/ 66675 h 133351"/>
                <a:gd name="connsiteX8" fmla="*/ 66676 w 133351"/>
                <a:gd name="connsiteY8" fmla="*/ 114300 h 133351"/>
                <a:gd name="connsiteX9" fmla="*/ 19051 w 133351"/>
                <a:gd name="connsiteY9" fmla="*/ 66675 h 133351"/>
                <a:gd name="connsiteX10" fmla="*/ 66676 w 133351"/>
                <a:gd name="connsiteY10" fmla="*/ 19050 h 13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1" h="133351">
                  <a:moveTo>
                    <a:pt x="66676" y="133350"/>
                  </a:moveTo>
                  <a:cubicBezTo>
                    <a:pt x="103500" y="133350"/>
                    <a:pt x="133351" y="103499"/>
                    <a:pt x="133351" y="66675"/>
                  </a:cubicBezTo>
                  <a:cubicBezTo>
                    <a:pt x="133351" y="29851"/>
                    <a:pt x="103500" y="0"/>
                    <a:pt x="66676" y="0"/>
                  </a:cubicBezTo>
                  <a:cubicBezTo>
                    <a:pt x="29853" y="0"/>
                    <a:pt x="1" y="29851"/>
                    <a:pt x="1" y="66675"/>
                  </a:cubicBezTo>
                  <a:cubicBezTo>
                    <a:pt x="-221" y="103277"/>
                    <a:pt x="29272" y="133128"/>
                    <a:pt x="65874" y="133350"/>
                  </a:cubicBezTo>
                  <a:cubicBezTo>
                    <a:pt x="66141" y="133352"/>
                    <a:pt x="66409" y="133352"/>
                    <a:pt x="66676" y="133350"/>
                  </a:cubicBezTo>
                  <a:close/>
                  <a:moveTo>
                    <a:pt x="66676" y="19050"/>
                  </a:moveTo>
                  <a:cubicBezTo>
                    <a:pt x="92963" y="19087"/>
                    <a:pt x="114264" y="40388"/>
                    <a:pt x="114301" y="66675"/>
                  </a:cubicBezTo>
                  <a:cubicBezTo>
                    <a:pt x="114301" y="92977"/>
                    <a:pt x="92979" y="114300"/>
                    <a:pt x="66676" y="114300"/>
                  </a:cubicBezTo>
                  <a:cubicBezTo>
                    <a:pt x="40374" y="114300"/>
                    <a:pt x="19051" y="92977"/>
                    <a:pt x="19051" y="66675"/>
                  </a:cubicBezTo>
                  <a:cubicBezTo>
                    <a:pt x="19051" y="40373"/>
                    <a:pt x="40374" y="19050"/>
                    <a:pt x="66676" y="19050"/>
                  </a:cubicBezTo>
                  <a:close/>
                </a:path>
              </a:pathLst>
            </a:custGeom>
            <a:grpFill/>
            <a:ln w="952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0" name="Freeform: Shape 96">
              <a:extLst>
                <a:ext uri="{FF2B5EF4-FFF2-40B4-BE49-F238E27FC236}">
                  <a16:creationId xmlns:a16="http://schemas.microsoft.com/office/drawing/2014/main" id="{0504C608-C331-47D6-D7F5-86E4AD6FD1FB}"/>
                </a:ext>
              </a:extLst>
            </p:cNvPr>
            <p:cNvSpPr/>
            <p:nvPr/>
          </p:nvSpPr>
          <p:spPr>
            <a:xfrm>
              <a:off x="12569780" y="4519884"/>
              <a:ext cx="247668" cy="177958"/>
            </a:xfrm>
            <a:custGeom>
              <a:avLst/>
              <a:gdLst>
                <a:gd name="connsiteX0" fmla="*/ 19068 w 247668"/>
                <a:gd name="connsiteY0" fmla="*/ 66516 h 177958"/>
                <a:gd name="connsiteX1" fmla="*/ 21611 w 247668"/>
                <a:gd name="connsiteY1" fmla="*/ 54486 h 177958"/>
                <a:gd name="connsiteX2" fmla="*/ 32727 w 247668"/>
                <a:gd name="connsiteY2" fmla="*/ 42009 h 177958"/>
                <a:gd name="connsiteX3" fmla="*/ 44871 w 247668"/>
                <a:gd name="connsiteY3" fmla="*/ 36151 h 177958"/>
                <a:gd name="connsiteX4" fmla="*/ 204758 w 247668"/>
                <a:gd name="connsiteY4" fmla="*/ 37103 h 177958"/>
                <a:gd name="connsiteX5" fmla="*/ 219998 w 247668"/>
                <a:gd name="connsiteY5" fmla="*/ 45619 h 177958"/>
                <a:gd name="connsiteX6" fmla="*/ 228618 w 247668"/>
                <a:gd name="connsiteY6" fmla="*/ 66516 h 177958"/>
                <a:gd name="connsiteX7" fmla="*/ 228618 w 247668"/>
                <a:gd name="connsiteY7" fmla="*/ 81347 h 177958"/>
                <a:gd name="connsiteX8" fmla="*/ 247668 w 247668"/>
                <a:gd name="connsiteY8" fmla="*/ 78137 h 177958"/>
                <a:gd name="connsiteX9" fmla="*/ 247668 w 247668"/>
                <a:gd name="connsiteY9" fmla="*/ 66516 h 177958"/>
                <a:gd name="connsiteX10" fmla="*/ 233457 w 247668"/>
                <a:gd name="connsiteY10" fmla="*/ 32160 h 177958"/>
                <a:gd name="connsiteX11" fmla="*/ 212683 w 247668"/>
                <a:gd name="connsiteY11" fmla="*/ 19777 h 177958"/>
                <a:gd name="connsiteX12" fmla="*/ 37423 w 247668"/>
                <a:gd name="connsiteY12" fmla="*/ 18587 h 177958"/>
                <a:gd name="connsiteX13" fmla="*/ 14306 w 247668"/>
                <a:gd name="connsiteY13" fmla="*/ 31274 h 177958"/>
                <a:gd name="connsiteX14" fmla="*/ 12801 w 247668"/>
                <a:gd name="connsiteY14" fmla="*/ 32684 h 177958"/>
                <a:gd name="connsiteX15" fmla="*/ 18 w 247668"/>
                <a:gd name="connsiteY15" fmla="*/ 66516 h 177958"/>
                <a:gd name="connsiteX16" fmla="*/ 18 w 247668"/>
                <a:gd name="connsiteY16" fmla="*/ 177959 h 177958"/>
                <a:gd name="connsiteX17" fmla="*/ 19068 w 247668"/>
                <a:gd name="connsiteY17" fmla="*/ 162195 h 17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7668" h="177958">
                  <a:moveTo>
                    <a:pt x="19068" y="66516"/>
                  </a:moveTo>
                  <a:cubicBezTo>
                    <a:pt x="19123" y="62379"/>
                    <a:pt x="19987" y="58292"/>
                    <a:pt x="21611" y="54486"/>
                  </a:cubicBezTo>
                  <a:cubicBezTo>
                    <a:pt x="23824" y="49206"/>
                    <a:pt x="27736" y="44815"/>
                    <a:pt x="32727" y="42009"/>
                  </a:cubicBezTo>
                  <a:cubicBezTo>
                    <a:pt x="36639" y="39785"/>
                    <a:pt x="40697" y="37828"/>
                    <a:pt x="44871" y="36151"/>
                  </a:cubicBezTo>
                  <a:cubicBezTo>
                    <a:pt x="95819" y="13437"/>
                    <a:pt x="154084" y="13784"/>
                    <a:pt x="204758" y="37103"/>
                  </a:cubicBezTo>
                  <a:cubicBezTo>
                    <a:pt x="210210" y="39217"/>
                    <a:pt x="215340" y="42083"/>
                    <a:pt x="219998" y="45619"/>
                  </a:cubicBezTo>
                  <a:cubicBezTo>
                    <a:pt x="225396" y="51254"/>
                    <a:pt x="228473" y="58714"/>
                    <a:pt x="228618" y="66516"/>
                  </a:cubicBezTo>
                  <a:lnTo>
                    <a:pt x="228618" y="81347"/>
                  </a:lnTo>
                  <a:cubicBezTo>
                    <a:pt x="234898" y="80216"/>
                    <a:pt x="241248" y="79147"/>
                    <a:pt x="247668" y="78137"/>
                  </a:cubicBezTo>
                  <a:lnTo>
                    <a:pt x="247668" y="66516"/>
                  </a:lnTo>
                  <a:cubicBezTo>
                    <a:pt x="247494" y="53669"/>
                    <a:pt x="242408" y="41376"/>
                    <a:pt x="233457" y="32160"/>
                  </a:cubicBezTo>
                  <a:cubicBezTo>
                    <a:pt x="227265" y="26911"/>
                    <a:pt x="220245" y="22727"/>
                    <a:pt x="212683" y="19777"/>
                  </a:cubicBezTo>
                  <a:cubicBezTo>
                    <a:pt x="157234" y="-6170"/>
                    <a:pt x="93218" y="-6605"/>
                    <a:pt x="37423" y="18587"/>
                  </a:cubicBezTo>
                  <a:cubicBezTo>
                    <a:pt x="29213" y="21825"/>
                    <a:pt x="21446" y="26088"/>
                    <a:pt x="14306" y="31274"/>
                  </a:cubicBezTo>
                  <a:lnTo>
                    <a:pt x="12801" y="32684"/>
                  </a:lnTo>
                  <a:cubicBezTo>
                    <a:pt x="4264" y="41846"/>
                    <a:pt x="-327" y="53998"/>
                    <a:pt x="18" y="66516"/>
                  </a:cubicBezTo>
                  <a:lnTo>
                    <a:pt x="18" y="177959"/>
                  </a:lnTo>
                  <a:cubicBezTo>
                    <a:pt x="6091" y="172378"/>
                    <a:pt x="12450" y="167117"/>
                    <a:pt x="19068" y="162195"/>
                  </a:cubicBezTo>
                  <a:close/>
                </a:path>
              </a:pathLst>
            </a:custGeom>
            <a:grpFill/>
            <a:ln w="952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1" name="Freeform: Shape 97">
              <a:extLst>
                <a:ext uri="{FF2B5EF4-FFF2-40B4-BE49-F238E27FC236}">
                  <a16:creationId xmlns:a16="http://schemas.microsoft.com/office/drawing/2014/main" id="{7C30D42E-EABF-82C2-DF82-C5D174E5C359}"/>
                </a:ext>
              </a:extLst>
            </p:cNvPr>
            <p:cNvSpPr/>
            <p:nvPr/>
          </p:nvSpPr>
          <p:spPr>
            <a:xfrm>
              <a:off x="12893647" y="4338713"/>
              <a:ext cx="133351" cy="133351"/>
            </a:xfrm>
            <a:custGeom>
              <a:avLst/>
              <a:gdLst>
                <a:gd name="connsiteX0" fmla="*/ 66676 w 133351"/>
                <a:gd name="connsiteY0" fmla="*/ 133350 h 133351"/>
                <a:gd name="connsiteX1" fmla="*/ 133351 w 133351"/>
                <a:gd name="connsiteY1" fmla="*/ 66675 h 133351"/>
                <a:gd name="connsiteX2" fmla="*/ 66676 w 133351"/>
                <a:gd name="connsiteY2" fmla="*/ 0 h 133351"/>
                <a:gd name="connsiteX3" fmla="*/ 1 w 133351"/>
                <a:gd name="connsiteY3" fmla="*/ 66675 h 133351"/>
                <a:gd name="connsiteX4" fmla="*/ 65873 w 133351"/>
                <a:gd name="connsiteY4" fmla="*/ 133350 h 133351"/>
                <a:gd name="connsiteX5" fmla="*/ 66676 w 133351"/>
                <a:gd name="connsiteY5" fmla="*/ 133350 h 133351"/>
                <a:gd name="connsiteX6" fmla="*/ 66676 w 133351"/>
                <a:gd name="connsiteY6" fmla="*/ 19050 h 133351"/>
                <a:gd name="connsiteX7" fmla="*/ 114301 w 133351"/>
                <a:gd name="connsiteY7" fmla="*/ 66675 h 133351"/>
                <a:gd name="connsiteX8" fmla="*/ 66676 w 133351"/>
                <a:gd name="connsiteY8" fmla="*/ 114300 h 133351"/>
                <a:gd name="connsiteX9" fmla="*/ 19051 w 133351"/>
                <a:gd name="connsiteY9" fmla="*/ 66675 h 133351"/>
                <a:gd name="connsiteX10" fmla="*/ 66676 w 133351"/>
                <a:gd name="connsiteY10" fmla="*/ 19050 h 13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1" h="133351">
                  <a:moveTo>
                    <a:pt x="66676" y="133350"/>
                  </a:moveTo>
                  <a:cubicBezTo>
                    <a:pt x="103500" y="133350"/>
                    <a:pt x="133351" y="103499"/>
                    <a:pt x="133351" y="66675"/>
                  </a:cubicBezTo>
                  <a:cubicBezTo>
                    <a:pt x="133351" y="29851"/>
                    <a:pt x="103500" y="0"/>
                    <a:pt x="66676" y="0"/>
                  </a:cubicBezTo>
                  <a:cubicBezTo>
                    <a:pt x="29853" y="0"/>
                    <a:pt x="1" y="29851"/>
                    <a:pt x="1" y="66675"/>
                  </a:cubicBezTo>
                  <a:cubicBezTo>
                    <a:pt x="-221" y="103277"/>
                    <a:pt x="29272" y="133128"/>
                    <a:pt x="65873" y="133350"/>
                  </a:cubicBezTo>
                  <a:cubicBezTo>
                    <a:pt x="66141" y="133352"/>
                    <a:pt x="66409" y="133352"/>
                    <a:pt x="66676" y="133350"/>
                  </a:cubicBezTo>
                  <a:close/>
                  <a:moveTo>
                    <a:pt x="66676" y="19050"/>
                  </a:moveTo>
                  <a:cubicBezTo>
                    <a:pt x="92966" y="19081"/>
                    <a:pt x="114270" y="40385"/>
                    <a:pt x="114301" y="66675"/>
                  </a:cubicBezTo>
                  <a:cubicBezTo>
                    <a:pt x="114301" y="92977"/>
                    <a:pt x="92979" y="114300"/>
                    <a:pt x="66676" y="114300"/>
                  </a:cubicBezTo>
                  <a:cubicBezTo>
                    <a:pt x="40374" y="114300"/>
                    <a:pt x="19051" y="92977"/>
                    <a:pt x="19051" y="66675"/>
                  </a:cubicBezTo>
                  <a:cubicBezTo>
                    <a:pt x="19051" y="40373"/>
                    <a:pt x="40374" y="19050"/>
                    <a:pt x="66676" y="19050"/>
                  </a:cubicBezTo>
                  <a:close/>
                </a:path>
              </a:pathLst>
            </a:custGeom>
            <a:grpFill/>
            <a:ln w="952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2" name="Freeform: Shape 98">
              <a:extLst>
                <a:ext uri="{FF2B5EF4-FFF2-40B4-BE49-F238E27FC236}">
                  <a16:creationId xmlns:a16="http://schemas.microsoft.com/office/drawing/2014/main" id="{F7F5F328-74BC-0A32-FBEE-1968E8872CF5}"/>
                </a:ext>
              </a:extLst>
            </p:cNvPr>
            <p:cNvSpPr/>
            <p:nvPr/>
          </p:nvSpPr>
          <p:spPr>
            <a:xfrm>
              <a:off x="12626947" y="4376832"/>
              <a:ext cx="133351" cy="133351"/>
            </a:xfrm>
            <a:custGeom>
              <a:avLst/>
              <a:gdLst>
                <a:gd name="connsiteX0" fmla="*/ 66676 w 133351"/>
                <a:gd name="connsiteY0" fmla="*/ 133350 h 133351"/>
                <a:gd name="connsiteX1" fmla="*/ 133351 w 133351"/>
                <a:gd name="connsiteY1" fmla="*/ 66675 h 133351"/>
                <a:gd name="connsiteX2" fmla="*/ 66676 w 133351"/>
                <a:gd name="connsiteY2" fmla="*/ 0 h 133351"/>
                <a:gd name="connsiteX3" fmla="*/ 1 w 133351"/>
                <a:gd name="connsiteY3" fmla="*/ 66675 h 133351"/>
                <a:gd name="connsiteX4" fmla="*/ 65873 w 133351"/>
                <a:gd name="connsiteY4" fmla="*/ 133350 h 133351"/>
                <a:gd name="connsiteX5" fmla="*/ 66676 w 133351"/>
                <a:gd name="connsiteY5" fmla="*/ 133350 h 133351"/>
                <a:gd name="connsiteX6" fmla="*/ 66676 w 133351"/>
                <a:gd name="connsiteY6" fmla="*/ 19050 h 133351"/>
                <a:gd name="connsiteX7" fmla="*/ 114301 w 133351"/>
                <a:gd name="connsiteY7" fmla="*/ 66675 h 133351"/>
                <a:gd name="connsiteX8" fmla="*/ 66676 w 133351"/>
                <a:gd name="connsiteY8" fmla="*/ 114300 h 133351"/>
                <a:gd name="connsiteX9" fmla="*/ 19051 w 133351"/>
                <a:gd name="connsiteY9" fmla="*/ 66675 h 133351"/>
                <a:gd name="connsiteX10" fmla="*/ 66676 w 133351"/>
                <a:gd name="connsiteY10" fmla="*/ 19050 h 13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1" h="133351">
                  <a:moveTo>
                    <a:pt x="66676" y="133350"/>
                  </a:moveTo>
                  <a:cubicBezTo>
                    <a:pt x="103500" y="133350"/>
                    <a:pt x="133351" y="103499"/>
                    <a:pt x="133351" y="66675"/>
                  </a:cubicBezTo>
                  <a:cubicBezTo>
                    <a:pt x="133351" y="29851"/>
                    <a:pt x="103500" y="0"/>
                    <a:pt x="66676" y="0"/>
                  </a:cubicBezTo>
                  <a:cubicBezTo>
                    <a:pt x="29853" y="0"/>
                    <a:pt x="1" y="29851"/>
                    <a:pt x="1" y="66675"/>
                  </a:cubicBezTo>
                  <a:cubicBezTo>
                    <a:pt x="-221" y="103277"/>
                    <a:pt x="29272" y="133128"/>
                    <a:pt x="65873" y="133350"/>
                  </a:cubicBezTo>
                  <a:cubicBezTo>
                    <a:pt x="66141" y="133352"/>
                    <a:pt x="66409" y="133352"/>
                    <a:pt x="66676" y="133350"/>
                  </a:cubicBezTo>
                  <a:close/>
                  <a:moveTo>
                    <a:pt x="66676" y="19050"/>
                  </a:moveTo>
                  <a:cubicBezTo>
                    <a:pt x="92963" y="19087"/>
                    <a:pt x="114264" y="40388"/>
                    <a:pt x="114301" y="66675"/>
                  </a:cubicBezTo>
                  <a:cubicBezTo>
                    <a:pt x="114301" y="92977"/>
                    <a:pt x="92979" y="114300"/>
                    <a:pt x="66676" y="114300"/>
                  </a:cubicBezTo>
                  <a:cubicBezTo>
                    <a:pt x="40374" y="114300"/>
                    <a:pt x="19051" y="92977"/>
                    <a:pt x="19051" y="66675"/>
                  </a:cubicBezTo>
                  <a:cubicBezTo>
                    <a:pt x="19051" y="40373"/>
                    <a:pt x="40374" y="19050"/>
                    <a:pt x="66676" y="19050"/>
                  </a:cubicBezTo>
                  <a:close/>
                </a:path>
              </a:pathLst>
            </a:custGeom>
            <a:grpFill/>
            <a:ln w="952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3" name="Freeform: Shape 99">
              <a:extLst>
                <a:ext uri="{FF2B5EF4-FFF2-40B4-BE49-F238E27FC236}">
                  <a16:creationId xmlns:a16="http://schemas.microsoft.com/office/drawing/2014/main" id="{C5E970F6-9BB4-2741-F05B-615FC89C1473}"/>
                </a:ext>
              </a:extLst>
            </p:cNvPr>
            <p:cNvSpPr/>
            <p:nvPr/>
          </p:nvSpPr>
          <p:spPr>
            <a:xfrm>
              <a:off x="12835530" y="4481726"/>
              <a:ext cx="248618" cy="113666"/>
            </a:xfrm>
            <a:custGeom>
              <a:avLst/>
              <a:gdLst>
                <a:gd name="connsiteX0" fmla="*/ 19066 w 248618"/>
                <a:gd name="connsiteY0" fmla="*/ 66566 h 113666"/>
                <a:gd name="connsiteX1" fmla="*/ 26686 w 248618"/>
                <a:gd name="connsiteY1" fmla="*/ 46563 h 113666"/>
                <a:gd name="connsiteX2" fmla="*/ 45812 w 248618"/>
                <a:gd name="connsiteY2" fmla="*/ 36210 h 113666"/>
                <a:gd name="connsiteX3" fmla="*/ 205709 w 248618"/>
                <a:gd name="connsiteY3" fmla="*/ 37162 h 113666"/>
                <a:gd name="connsiteX4" fmla="*/ 220949 w 248618"/>
                <a:gd name="connsiteY4" fmla="*/ 45668 h 113666"/>
                <a:gd name="connsiteX5" fmla="*/ 229569 w 248618"/>
                <a:gd name="connsiteY5" fmla="*/ 66566 h 113666"/>
                <a:gd name="connsiteX6" fmla="*/ 229569 w 248618"/>
                <a:gd name="connsiteY6" fmla="*/ 111219 h 113666"/>
                <a:gd name="connsiteX7" fmla="*/ 248619 w 248618"/>
                <a:gd name="connsiteY7" fmla="*/ 113543 h 113666"/>
                <a:gd name="connsiteX8" fmla="*/ 248619 w 248618"/>
                <a:gd name="connsiteY8" fmla="*/ 66566 h 113666"/>
                <a:gd name="connsiteX9" fmla="*/ 234426 w 248618"/>
                <a:gd name="connsiteY9" fmla="*/ 32161 h 113666"/>
                <a:gd name="connsiteX10" fmla="*/ 213662 w 248618"/>
                <a:gd name="connsiteY10" fmla="*/ 19779 h 113666"/>
                <a:gd name="connsiteX11" fmla="*/ 38402 w 248618"/>
                <a:gd name="connsiteY11" fmla="*/ 18588 h 113666"/>
                <a:gd name="connsiteX12" fmla="*/ 14694 w 248618"/>
                <a:gd name="connsiteY12" fmla="*/ 31695 h 113666"/>
                <a:gd name="connsiteX13" fmla="*/ 16 w 248618"/>
                <a:gd name="connsiteY13" fmla="*/ 66566 h 113666"/>
                <a:gd name="connsiteX14" fmla="*/ 16 w 248618"/>
                <a:gd name="connsiteY14" fmla="*/ 113667 h 113666"/>
                <a:gd name="connsiteX15" fmla="*/ 19066 w 248618"/>
                <a:gd name="connsiteY15" fmla="*/ 111314 h 113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8618" h="113666">
                  <a:moveTo>
                    <a:pt x="19066" y="66566"/>
                  </a:moveTo>
                  <a:cubicBezTo>
                    <a:pt x="18780" y="59139"/>
                    <a:pt x="21532" y="51917"/>
                    <a:pt x="26686" y="46563"/>
                  </a:cubicBezTo>
                  <a:cubicBezTo>
                    <a:pt x="32616" y="42346"/>
                    <a:pt x="39039" y="38869"/>
                    <a:pt x="45812" y="36210"/>
                  </a:cubicBezTo>
                  <a:cubicBezTo>
                    <a:pt x="96762" y="13486"/>
                    <a:pt x="155034" y="13833"/>
                    <a:pt x="205709" y="37162"/>
                  </a:cubicBezTo>
                  <a:cubicBezTo>
                    <a:pt x="211163" y="39268"/>
                    <a:pt x="216293" y="42131"/>
                    <a:pt x="220949" y="45668"/>
                  </a:cubicBezTo>
                  <a:cubicBezTo>
                    <a:pt x="226344" y="51304"/>
                    <a:pt x="229422" y="58765"/>
                    <a:pt x="229569" y="66566"/>
                  </a:cubicBezTo>
                  <a:lnTo>
                    <a:pt x="229569" y="111219"/>
                  </a:lnTo>
                  <a:cubicBezTo>
                    <a:pt x="235982" y="111931"/>
                    <a:pt x="242332" y="112705"/>
                    <a:pt x="248619" y="113543"/>
                  </a:cubicBezTo>
                  <a:lnTo>
                    <a:pt x="248619" y="66566"/>
                  </a:lnTo>
                  <a:cubicBezTo>
                    <a:pt x="248462" y="53705"/>
                    <a:pt x="243383" y="41393"/>
                    <a:pt x="234426" y="32161"/>
                  </a:cubicBezTo>
                  <a:cubicBezTo>
                    <a:pt x="228241" y="26909"/>
                    <a:pt x="221223" y="22725"/>
                    <a:pt x="213662" y="19779"/>
                  </a:cubicBezTo>
                  <a:cubicBezTo>
                    <a:pt x="158214" y="-6171"/>
                    <a:pt x="94197" y="-6605"/>
                    <a:pt x="38402" y="18588"/>
                  </a:cubicBezTo>
                  <a:cubicBezTo>
                    <a:pt x="29964" y="21909"/>
                    <a:pt x="21993" y="26314"/>
                    <a:pt x="14694" y="31695"/>
                  </a:cubicBezTo>
                  <a:cubicBezTo>
                    <a:pt x="5014" y="40666"/>
                    <a:pt x="-334" y="53372"/>
                    <a:pt x="16" y="66566"/>
                  </a:cubicBezTo>
                  <a:lnTo>
                    <a:pt x="16" y="113667"/>
                  </a:lnTo>
                  <a:cubicBezTo>
                    <a:pt x="6309" y="112822"/>
                    <a:pt x="12659" y="112038"/>
                    <a:pt x="19066" y="111314"/>
                  </a:cubicBezTo>
                  <a:close/>
                </a:path>
              </a:pathLst>
            </a:custGeom>
            <a:grpFill/>
            <a:ln w="952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4" name="Freeform: Shape 100">
              <a:extLst>
                <a:ext uri="{FF2B5EF4-FFF2-40B4-BE49-F238E27FC236}">
                  <a16:creationId xmlns:a16="http://schemas.microsoft.com/office/drawing/2014/main" id="{F2FC8B7A-CB69-D89F-22F4-2DA8C7AAD814}"/>
                </a:ext>
              </a:extLst>
            </p:cNvPr>
            <p:cNvSpPr/>
            <p:nvPr/>
          </p:nvSpPr>
          <p:spPr>
            <a:xfrm>
              <a:off x="12541224" y="4606280"/>
              <a:ext cx="838200" cy="371475"/>
            </a:xfrm>
            <a:custGeom>
              <a:avLst/>
              <a:gdLst>
                <a:gd name="connsiteX0" fmla="*/ 419100 w 838200"/>
                <a:gd name="connsiteY0" fmla="*/ 0 h 371475"/>
                <a:gd name="connsiteX1" fmla="*/ 0 w 838200"/>
                <a:gd name="connsiteY1" fmla="*/ 185738 h 371475"/>
                <a:gd name="connsiteX2" fmla="*/ 419100 w 838200"/>
                <a:gd name="connsiteY2" fmla="*/ 371475 h 371475"/>
                <a:gd name="connsiteX3" fmla="*/ 838200 w 838200"/>
                <a:gd name="connsiteY3" fmla="*/ 185738 h 371475"/>
                <a:gd name="connsiteX4" fmla="*/ 419100 w 838200"/>
                <a:gd name="connsiteY4" fmla="*/ 0 h 371475"/>
                <a:gd name="connsiteX5" fmla="*/ 419100 w 838200"/>
                <a:gd name="connsiteY5" fmla="*/ 352425 h 371475"/>
                <a:gd name="connsiteX6" fmla="*/ 19050 w 838200"/>
                <a:gd name="connsiteY6" fmla="*/ 185738 h 371475"/>
                <a:gd name="connsiteX7" fmla="*/ 419100 w 838200"/>
                <a:gd name="connsiteY7" fmla="*/ 19050 h 371475"/>
                <a:gd name="connsiteX8" fmla="*/ 819150 w 838200"/>
                <a:gd name="connsiteY8" fmla="*/ 185738 h 371475"/>
                <a:gd name="connsiteX9" fmla="*/ 419100 w 838200"/>
                <a:gd name="connsiteY9" fmla="*/ 352425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8200" h="371475">
                  <a:moveTo>
                    <a:pt x="419100" y="0"/>
                  </a:moveTo>
                  <a:cubicBezTo>
                    <a:pt x="184090" y="0"/>
                    <a:pt x="0" y="81582"/>
                    <a:pt x="0" y="185738"/>
                  </a:cubicBezTo>
                  <a:cubicBezTo>
                    <a:pt x="0" y="289893"/>
                    <a:pt x="184090" y="371475"/>
                    <a:pt x="419100" y="371475"/>
                  </a:cubicBezTo>
                  <a:cubicBezTo>
                    <a:pt x="654110" y="371475"/>
                    <a:pt x="838200" y="289893"/>
                    <a:pt x="838200" y="185738"/>
                  </a:cubicBezTo>
                  <a:cubicBezTo>
                    <a:pt x="838200" y="81582"/>
                    <a:pt x="654110" y="0"/>
                    <a:pt x="419100" y="0"/>
                  </a:cubicBezTo>
                  <a:close/>
                  <a:moveTo>
                    <a:pt x="419100" y="352425"/>
                  </a:moveTo>
                  <a:cubicBezTo>
                    <a:pt x="202244" y="352425"/>
                    <a:pt x="19050" y="276092"/>
                    <a:pt x="19050" y="185738"/>
                  </a:cubicBezTo>
                  <a:cubicBezTo>
                    <a:pt x="19050" y="95383"/>
                    <a:pt x="202244" y="19050"/>
                    <a:pt x="419100" y="19050"/>
                  </a:cubicBezTo>
                  <a:cubicBezTo>
                    <a:pt x="635956" y="19050"/>
                    <a:pt x="819150" y="95383"/>
                    <a:pt x="819150" y="185738"/>
                  </a:cubicBezTo>
                  <a:cubicBezTo>
                    <a:pt x="819150" y="276092"/>
                    <a:pt x="635956" y="352425"/>
                    <a:pt x="419100" y="352425"/>
                  </a:cubicBezTo>
                  <a:close/>
                </a:path>
              </a:pathLst>
            </a:custGeom>
            <a:grpFill/>
            <a:ln w="952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 name="CuadroTexto 2380">
            <a:extLst>
              <a:ext uri="{FF2B5EF4-FFF2-40B4-BE49-F238E27FC236}">
                <a16:creationId xmlns:a16="http://schemas.microsoft.com/office/drawing/2014/main" id="{CF62D91A-EA4B-AC01-1EC8-A8B2CAD17719}"/>
              </a:ext>
            </a:extLst>
          </p:cNvPr>
          <p:cNvSpPr txBox="1"/>
          <p:nvPr/>
        </p:nvSpPr>
        <p:spPr>
          <a:xfrm>
            <a:off x="411484" y="5123651"/>
            <a:ext cx="2629822" cy="120032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solidFill>
                  <a:prstClr val="black"/>
                </a:solidFill>
                <a:latin typeface="Calibri" panose="020F0502020204030204"/>
              </a:rPr>
              <a:t>INCLUSIVE </a:t>
            </a:r>
            <a:r>
              <a:rPr kumimoji="0" lang="en-US" b="1" i="0" u="none" strike="noStrike" kern="1200" cap="none" spc="0" normalizeH="0" baseline="0" noProof="0" dirty="0">
                <a:ln>
                  <a:noFill/>
                </a:ln>
                <a:solidFill>
                  <a:prstClr val="black"/>
                </a:solidFill>
                <a:effectLst/>
                <a:uLnTx/>
                <a:uFillTx/>
                <a:latin typeface="Calibri" panose="020F0502020204030204"/>
              </a:rPr>
              <a:t>RECRUITMENT</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a:solidFill>
                  <a:prstClr val="black"/>
                </a:solidFill>
                <a:latin typeface="Calibri" panose="020F0502020204030204"/>
              </a:rPr>
              <a:t>&amp;</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Calibri" panose="020F0502020204030204"/>
              </a:rPr>
              <a:t>LEADERSHIP</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a:solidFill>
                  <a:prstClr val="black"/>
                </a:solidFill>
                <a:latin typeface="Calibri" panose="020F0502020204030204"/>
              </a:rPr>
              <a:t>DEVELOPMENT</a:t>
            </a:r>
            <a:endParaRPr kumimoji="0" lang="en-IN" b="1" i="0" u="none" strike="noStrike" kern="1200" cap="none" spc="0" normalizeH="0" baseline="0" noProof="0" dirty="0">
              <a:ln>
                <a:noFill/>
              </a:ln>
              <a:solidFill>
                <a:prstClr val="black"/>
              </a:solidFill>
              <a:effectLst/>
              <a:uLnTx/>
              <a:uFillTx/>
              <a:latin typeface="Calibri" panose="020F0502020204030204"/>
            </a:endParaRPr>
          </a:p>
        </p:txBody>
      </p:sp>
      <p:grpSp>
        <p:nvGrpSpPr>
          <p:cNvPr id="925" name="Group 924">
            <a:extLst>
              <a:ext uri="{FF2B5EF4-FFF2-40B4-BE49-F238E27FC236}">
                <a16:creationId xmlns:a16="http://schemas.microsoft.com/office/drawing/2014/main" id="{061F0512-46C5-AC4D-5217-661A132CFB62}"/>
              </a:ext>
            </a:extLst>
          </p:cNvPr>
          <p:cNvGrpSpPr/>
          <p:nvPr/>
        </p:nvGrpSpPr>
        <p:grpSpPr>
          <a:xfrm>
            <a:off x="1332823" y="4282412"/>
            <a:ext cx="800099" cy="777254"/>
            <a:chOff x="12560274" y="1151473"/>
            <a:chExt cx="800099" cy="591260"/>
          </a:xfrm>
          <a:solidFill>
            <a:schemeClr val="tx1"/>
          </a:solidFill>
        </p:grpSpPr>
        <p:sp>
          <p:nvSpPr>
            <p:cNvPr id="926" name="Freeform: Shape 35">
              <a:extLst>
                <a:ext uri="{FF2B5EF4-FFF2-40B4-BE49-F238E27FC236}">
                  <a16:creationId xmlns:a16="http://schemas.microsoft.com/office/drawing/2014/main" id="{426DEAB6-DEA7-694C-F29A-D5BCAEACA38C}"/>
                </a:ext>
              </a:extLst>
            </p:cNvPr>
            <p:cNvSpPr/>
            <p:nvPr/>
          </p:nvSpPr>
          <p:spPr>
            <a:xfrm>
              <a:off x="12740534" y="1151473"/>
              <a:ext cx="591292" cy="591260"/>
            </a:xfrm>
            <a:custGeom>
              <a:avLst/>
              <a:gdLst>
                <a:gd name="connsiteX0" fmla="*/ 473688 w 591292"/>
                <a:gd name="connsiteY0" fmla="*/ 396811 h 591260"/>
                <a:gd name="connsiteX1" fmla="*/ 409108 w 591292"/>
                <a:gd name="connsiteY1" fmla="*/ 395630 h 591260"/>
                <a:gd name="connsiteX2" fmla="*/ 380476 w 591292"/>
                <a:gd name="connsiteY2" fmla="*/ 367008 h 591260"/>
                <a:gd name="connsiteX3" fmla="*/ 367008 w 591292"/>
                <a:gd name="connsiteY3" fmla="*/ 57562 h 591260"/>
                <a:gd name="connsiteX4" fmla="*/ 57562 w 591292"/>
                <a:gd name="connsiteY4" fmla="*/ 71031 h 591260"/>
                <a:gd name="connsiteX5" fmla="*/ 71031 w 591292"/>
                <a:gd name="connsiteY5" fmla="*/ 380476 h 591260"/>
                <a:gd name="connsiteX6" fmla="*/ 367008 w 591292"/>
                <a:gd name="connsiteY6" fmla="*/ 380476 h 591260"/>
                <a:gd name="connsiteX7" fmla="*/ 395583 w 591292"/>
                <a:gd name="connsiteY7" fmla="*/ 409051 h 591260"/>
                <a:gd name="connsiteX8" fmla="*/ 384467 w 591292"/>
                <a:gd name="connsiteY8" fmla="*/ 437778 h 591260"/>
                <a:gd name="connsiteX9" fmla="*/ 396783 w 591292"/>
                <a:gd name="connsiteY9" fmla="*/ 473469 h 591260"/>
                <a:gd name="connsiteX10" fmla="*/ 501824 w 591292"/>
                <a:gd name="connsiteY10" fmla="*/ 578682 h 591260"/>
                <a:gd name="connsiteX11" fmla="*/ 533228 w 591292"/>
                <a:gd name="connsiteY11" fmla="*/ 591255 h 591260"/>
                <a:gd name="connsiteX12" fmla="*/ 591026 w 591292"/>
                <a:gd name="connsiteY12" fmla="*/ 537753 h 591260"/>
                <a:gd name="connsiteX13" fmla="*/ 578710 w 591292"/>
                <a:gd name="connsiteY13" fmla="*/ 502053 h 591260"/>
                <a:gd name="connsiteX14" fmla="*/ 78248 w 591292"/>
                <a:gd name="connsiteY14" fmla="*/ 360616 h 591260"/>
                <a:gd name="connsiteX15" fmla="*/ 78251 w 591292"/>
                <a:gd name="connsiteY15" fmla="*/ 78251 h 591260"/>
                <a:gd name="connsiteX16" fmla="*/ 360616 w 591292"/>
                <a:gd name="connsiteY16" fmla="*/ 78252 h 591260"/>
                <a:gd name="connsiteX17" fmla="*/ 360616 w 591292"/>
                <a:gd name="connsiteY17" fmla="*/ 360616 h 591260"/>
                <a:gd name="connsiteX18" fmla="*/ 80156 w 591292"/>
                <a:gd name="connsiteY18" fmla="*/ 362515 h 591260"/>
                <a:gd name="connsiteX19" fmla="*/ 78248 w 591292"/>
                <a:gd name="connsiteY19" fmla="*/ 360607 h 591260"/>
                <a:gd name="connsiteX20" fmla="*/ 560213 w 591292"/>
                <a:gd name="connsiteY20" fmla="*/ 560318 h 591260"/>
                <a:gd name="connsiteX21" fmla="*/ 515312 w 591292"/>
                <a:gd name="connsiteY21" fmla="*/ 565232 h 591260"/>
                <a:gd name="connsiteX22" fmla="*/ 410289 w 591292"/>
                <a:gd name="connsiteY22" fmla="*/ 460019 h 591260"/>
                <a:gd name="connsiteX23" fmla="*/ 403469 w 591292"/>
                <a:gd name="connsiteY23" fmla="*/ 439426 h 591260"/>
                <a:gd name="connsiteX24" fmla="*/ 415309 w 591292"/>
                <a:gd name="connsiteY24" fmla="*/ 415176 h 591260"/>
                <a:gd name="connsiteX25" fmla="*/ 442255 w 591292"/>
                <a:gd name="connsiteY25" fmla="*/ 403260 h 591260"/>
                <a:gd name="connsiteX26" fmla="*/ 460200 w 591292"/>
                <a:gd name="connsiteY26" fmla="*/ 410280 h 591260"/>
                <a:gd name="connsiteX27" fmla="*/ 565223 w 591292"/>
                <a:gd name="connsiteY27" fmla="*/ 515464 h 591260"/>
                <a:gd name="connsiteX28" fmla="*/ 572043 w 591292"/>
                <a:gd name="connsiteY28" fmla="*/ 536067 h 591260"/>
                <a:gd name="connsiteX29" fmla="*/ 560203 w 591292"/>
                <a:gd name="connsiteY29" fmla="*/ 560308 h 591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91292" h="591260">
                  <a:moveTo>
                    <a:pt x="473688" y="396811"/>
                  </a:moveTo>
                  <a:cubicBezTo>
                    <a:pt x="455382" y="380586"/>
                    <a:pt x="427994" y="380084"/>
                    <a:pt x="409108" y="395630"/>
                  </a:cubicBezTo>
                  <a:lnTo>
                    <a:pt x="380476" y="367008"/>
                  </a:lnTo>
                  <a:cubicBezTo>
                    <a:pt x="462208" y="277837"/>
                    <a:pt x="456178" y="139294"/>
                    <a:pt x="367008" y="57562"/>
                  </a:cubicBezTo>
                  <a:cubicBezTo>
                    <a:pt x="277837" y="-24169"/>
                    <a:pt x="139294" y="-18140"/>
                    <a:pt x="57562" y="71031"/>
                  </a:cubicBezTo>
                  <a:cubicBezTo>
                    <a:pt x="-24169" y="160201"/>
                    <a:pt x="-18140" y="298744"/>
                    <a:pt x="71031" y="380476"/>
                  </a:cubicBezTo>
                  <a:cubicBezTo>
                    <a:pt x="154764" y="457225"/>
                    <a:pt x="283274" y="457225"/>
                    <a:pt x="367008" y="380476"/>
                  </a:cubicBezTo>
                  <a:lnTo>
                    <a:pt x="395583" y="409051"/>
                  </a:lnTo>
                  <a:cubicBezTo>
                    <a:pt x="389310" y="417424"/>
                    <a:pt x="385464" y="427364"/>
                    <a:pt x="384467" y="437778"/>
                  </a:cubicBezTo>
                  <a:cubicBezTo>
                    <a:pt x="383014" y="450920"/>
                    <a:pt x="387535" y="464020"/>
                    <a:pt x="396783" y="473469"/>
                  </a:cubicBezTo>
                  <a:lnTo>
                    <a:pt x="501824" y="578682"/>
                  </a:lnTo>
                  <a:cubicBezTo>
                    <a:pt x="510184" y="586913"/>
                    <a:pt x="521498" y="591443"/>
                    <a:pt x="533228" y="591255"/>
                  </a:cubicBezTo>
                  <a:cubicBezTo>
                    <a:pt x="563140" y="590328"/>
                    <a:pt x="587796" y="567504"/>
                    <a:pt x="591026" y="537753"/>
                  </a:cubicBezTo>
                  <a:cubicBezTo>
                    <a:pt x="592476" y="524609"/>
                    <a:pt x="587956" y="511508"/>
                    <a:pt x="578710" y="502053"/>
                  </a:cubicBezTo>
                  <a:close/>
                  <a:moveTo>
                    <a:pt x="78248" y="360616"/>
                  </a:moveTo>
                  <a:cubicBezTo>
                    <a:pt x="275" y="282643"/>
                    <a:pt x="276" y="156223"/>
                    <a:pt x="78251" y="78251"/>
                  </a:cubicBezTo>
                  <a:cubicBezTo>
                    <a:pt x="156224" y="278"/>
                    <a:pt x="282644" y="279"/>
                    <a:pt x="360616" y="78252"/>
                  </a:cubicBezTo>
                  <a:cubicBezTo>
                    <a:pt x="438588" y="156226"/>
                    <a:pt x="438588" y="282644"/>
                    <a:pt x="360616" y="360616"/>
                  </a:cubicBezTo>
                  <a:cubicBezTo>
                    <a:pt x="283693" y="438588"/>
                    <a:pt x="158127" y="439438"/>
                    <a:pt x="80156" y="362515"/>
                  </a:cubicBezTo>
                  <a:cubicBezTo>
                    <a:pt x="79516" y="361883"/>
                    <a:pt x="78879" y="361247"/>
                    <a:pt x="78248" y="360607"/>
                  </a:cubicBezTo>
                  <a:close/>
                  <a:moveTo>
                    <a:pt x="560213" y="560318"/>
                  </a:moveTo>
                  <a:cubicBezTo>
                    <a:pt x="546449" y="574043"/>
                    <a:pt x="526304" y="576253"/>
                    <a:pt x="515312" y="565232"/>
                  </a:cubicBezTo>
                  <a:lnTo>
                    <a:pt x="410289" y="460019"/>
                  </a:lnTo>
                  <a:cubicBezTo>
                    <a:pt x="405052" y="454520"/>
                    <a:pt x="402550" y="446965"/>
                    <a:pt x="403469" y="439426"/>
                  </a:cubicBezTo>
                  <a:cubicBezTo>
                    <a:pt x="404445" y="430203"/>
                    <a:pt x="408637" y="421617"/>
                    <a:pt x="415309" y="415176"/>
                  </a:cubicBezTo>
                  <a:cubicBezTo>
                    <a:pt x="422391" y="407837"/>
                    <a:pt x="432061" y="403561"/>
                    <a:pt x="442255" y="403260"/>
                  </a:cubicBezTo>
                  <a:cubicBezTo>
                    <a:pt x="448937" y="403092"/>
                    <a:pt x="455405" y="405622"/>
                    <a:pt x="460200" y="410280"/>
                  </a:cubicBezTo>
                  <a:lnTo>
                    <a:pt x="565223" y="515464"/>
                  </a:lnTo>
                  <a:cubicBezTo>
                    <a:pt x="570464" y="520966"/>
                    <a:pt x="572967" y="528525"/>
                    <a:pt x="572043" y="536067"/>
                  </a:cubicBezTo>
                  <a:cubicBezTo>
                    <a:pt x="571071" y="545289"/>
                    <a:pt x="566879" y="553872"/>
                    <a:pt x="560203" y="560308"/>
                  </a:cubicBezTo>
                  <a:close/>
                </a:path>
              </a:pathLst>
            </a:custGeom>
            <a:grpFill/>
            <a:ln w="952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7" name="Freeform: Shape 36">
              <a:extLst>
                <a:ext uri="{FF2B5EF4-FFF2-40B4-BE49-F238E27FC236}">
                  <a16:creationId xmlns:a16="http://schemas.microsoft.com/office/drawing/2014/main" id="{3E62E0F9-F275-2ACB-C17E-FEAB5E30DBAD}"/>
                </a:ext>
              </a:extLst>
            </p:cNvPr>
            <p:cNvSpPr/>
            <p:nvPr/>
          </p:nvSpPr>
          <p:spPr>
            <a:xfrm>
              <a:off x="12865074" y="1237903"/>
              <a:ext cx="190500" cy="190500"/>
            </a:xfrm>
            <a:custGeom>
              <a:avLst/>
              <a:gdLst>
                <a:gd name="connsiteX0" fmla="*/ 95250 w 190500"/>
                <a:gd name="connsiteY0" fmla="*/ 190500 h 190500"/>
                <a:gd name="connsiteX1" fmla="*/ 190500 w 190500"/>
                <a:gd name="connsiteY1" fmla="*/ 95250 h 190500"/>
                <a:gd name="connsiteX2" fmla="*/ 95250 w 190500"/>
                <a:gd name="connsiteY2" fmla="*/ 0 h 190500"/>
                <a:gd name="connsiteX3" fmla="*/ 0 w 190500"/>
                <a:gd name="connsiteY3" fmla="*/ 95250 h 190500"/>
                <a:gd name="connsiteX4" fmla="*/ 95250 w 190500"/>
                <a:gd name="connsiteY4" fmla="*/ 190500 h 190500"/>
                <a:gd name="connsiteX5" fmla="*/ 95250 w 190500"/>
                <a:gd name="connsiteY5" fmla="*/ 19050 h 190500"/>
                <a:gd name="connsiteX6" fmla="*/ 171450 w 190500"/>
                <a:gd name="connsiteY6" fmla="*/ 95250 h 190500"/>
                <a:gd name="connsiteX7" fmla="*/ 95250 w 190500"/>
                <a:gd name="connsiteY7" fmla="*/ 171450 h 190500"/>
                <a:gd name="connsiteX8" fmla="*/ 19050 w 190500"/>
                <a:gd name="connsiteY8" fmla="*/ 95250 h 190500"/>
                <a:gd name="connsiteX9" fmla="*/ 95250 w 190500"/>
                <a:gd name="connsiteY9" fmla="*/ 1905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500" h="190500">
                  <a:moveTo>
                    <a:pt x="95250" y="190500"/>
                  </a:moveTo>
                  <a:cubicBezTo>
                    <a:pt x="147855" y="190500"/>
                    <a:pt x="190500" y="147855"/>
                    <a:pt x="190500" y="95250"/>
                  </a:cubicBezTo>
                  <a:cubicBezTo>
                    <a:pt x="190500" y="42645"/>
                    <a:pt x="147855" y="0"/>
                    <a:pt x="95250" y="0"/>
                  </a:cubicBezTo>
                  <a:cubicBezTo>
                    <a:pt x="42645" y="0"/>
                    <a:pt x="0" y="42645"/>
                    <a:pt x="0" y="95250"/>
                  </a:cubicBezTo>
                  <a:cubicBezTo>
                    <a:pt x="0" y="147855"/>
                    <a:pt x="42645" y="190500"/>
                    <a:pt x="95250" y="190500"/>
                  </a:cubicBezTo>
                  <a:close/>
                  <a:moveTo>
                    <a:pt x="95250" y="19050"/>
                  </a:moveTo>
                  <a:cubicBezTo>
                    <a:pt x="137334" y="19050"/>
                    <a:pt x="171450" y="53166"/>
                    <a:pt x="171450" y="95250"/>
                  </a:cubicBezTo>
                  <a:cubicBezTo>
                    <a:pt x="171450" y="137334"/>
                    <a:pt x="137334" y="171450"/>
                    <a:pt x="95250" y="171450"/>
                  </a:cubicBezTo>
                  <a:cubicBezTo>
                    <a:pt x="53166" y="171450"/>
                    <a:pt x="19050" y="137334"/>
                    <a:pt x="19050" y="95250"/>
                  </a:cubicBezTo>
                  <a:cubicBezTo>
                    <a:pt x="19087" y="53181"/>
                    <a:pt x="53181" y="19087"/>
                    <a:pt x="95250" y="19050"/>
                  </a:cubicBezTo>
                  <a:close/>
                </a:path>
              </a:pathLst>
            </a:custGeom>
            <a:grpFill/>
            <a:ln w="952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8" name="Freeform: Shape 37">
              <a:extLst>
                <a:ext uri="{FF2B5EF4-FFF2-40B4-BE49-F238E27FC236}">
                  <a16:creationId xmlns:a16="http://schemas.microsoft.com/office/drawing/2014/main" id="{EA09EDCC-042F-D5E2-0C62-7FDE0D470DF0}"/>
                </a:ext>
              </a:extLst>
            </p:cNvPr>
            <p:cNvSpPr/>
            <p:nvPr/>
          </p:nvSpPr>
          <p:spPr>
            <a:xfrm>
              <a:off x="12818401" y="1447453"/>
              <a:ext cx="283845" cy="50272"/>
            </a:xfrm>
            <a:custGeom>
              <a:avLst/>
              <a:gdLst>
                <a:gd name="connsiteX0" fmla="*/ 227171 w 283845"/>
                <a:gd name="connsiteY0" fmla="*/ 12906 h 50272"/>
                <a:gd name="connsiteX1" fmla="*/ 141923 w 283845"/>
                <a:gd name="connsiteY1" fmla="*/ 0 h 50272"/>
                <a:gd name="connsiteX2" fmla="*/ 0 w 283845"/>
                <a:gd name="connsiteY2" fmla="*/ 35452 h 50272"/>
                <a:gd name="connsiteX3" fmla="*/ 13040 w 283845"/>
                <a:gd name="connsiteY3" fmla="*/ 50273 h 50272"/>
                <a:gd name="connsiteX4" fmla="*/ 141923 w 283845"/>
                <a:gd name="connsiteY4" fmla="*/ 19050 h 50272"/>
                <a:gd name="connsiteX5" fmla="*/ 221818 w 283845"/>
                <a:gd name="connsiteY5" fmla="*/ 31185 h 50272"/>
                <a:gd name="connsiteX6" fmla="*/ 270853 w 283845"/>
                <a:gd name="connsiteY6" fmla="*/ 49416 h 50272"/>
                <a:gd name="connsiteX7" fmla="*/ 283845 w 283845"/>
                <a:gd name="connsiteY7" fmla="*/ 34519 h 50272"/>
                <a:gd name="connsiteX8" fmla="*/ 227171 w 283845"/>
                <a:gd name="connsiteY8" fmla="*/ 12906 h 50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845" h="50272">
                  <a:moveTo>
                    <a:pt x="227171" y="12906"/>
                  </a:moveTo>
                  <a:cubicBezTo>
                    <a:pt x="199549" y="4418"/>
                    <a:pt x="170820" y="69"/>
                    <a:pt x="141923" y="0"/>
                  </a:cubicBezTo>
                  <a:cubicBezTo>
                    <a:pt x="92528" y="821"/>
                    <a:pt x="43979" y="12949"/>
                    <a:pt x="0" y="35452"/>
                  </a:cubicBezTo>
                  <a:cubicBezTo>
                    <a:pt x="4078" y="40622"/>
                    <a:pt x="8431" y="45569"/>
                    <a:pt x="13040" y="50273"/>
                  </a:cubicBezTo>
                  <a:cubicBezTo>
                    <a:pt x="53169" y="30477"/>
                    <a:pt x="97184" y="19814"/>
                    <a:pt x="141923" y="19050"/>
                  </a:cubicBezTo>
                  <a:cubicBezTo>
                    <a:pt x="169008" y="19128"/>
                    <a:pt x="195931" y="23218"/>
                    <a:pt x="221818" y="31185"/>
                  </a:cubicBezTo>
                  <a:cubicBezTo>
                    <a:pt x="238621" y="35949"/>
                    <a:pt x="255019" y="42045"/>
                    <a:pt x="270853" y="49416"/>
                  </a:cubicBezTo>
                  <a:cubicBezTo>
                    <a:pt x="275451" y="44689"/>
                    <a:pt x="279787" y="39716"/>
                    <a:pt x="283845" y="34519"/>
                  </a:cubicBezTo>
                  <a:cubicBezTo>
                    <a:pt x="265634" y="25643"/>
                    <a:pt x="246668" y="18411"/>
                    <a:pt x="227171" y="12906"/>
                  </a:cubicBezTo>
                  <a:close/>
                </a:path>
              </a:pathLst>
            </a:custGeom>
            <a:grpFill/>
            <a:ln w="952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9" name="Freeform: Shape 38">
              <a:extLst>
                <a:ext uri="{FF2B5EF4-FFF2-40B4-BE49-F238E27FC236}">
                  <a16:creationId xmlns:a16="http://schemas.microsoft.com/office/drawing/2014/main" id="{E0D1728C-10EA-D731-992C-9A487C3FFDC0}"/>
                </a:ext>
              </a:extLst>
            </p:cNvPr>
            <p:cNvSpPr/>
            <p:nvPr/>
          </p:nvSpPr>
          <p:spPr>
            <a:xfrm>
              <a:off x="13138441" y="1183001"/>
              <a:ext cx="136693" cy="169735"/>
            </a:xfrm>
            <a:custGeom>
              <a:avLst/>
              <a:gdLst>
                <a:gd name="connsiteX0" fmla="*/ 50483 w 136693"/>
                <a:gd name="connsiteY0" fmla="*/ 19154 h 169735"/>
                <a:gd name="connsiteX1" fmla="*/ 116889 w 136693"/>
                <a:gd name="connsiteY1" fmla="*/ 86096 h 169735"/>
                <a:gd name="connsiteX2" fmla="*/ 66037 w 136693"/>
                <a:gd name="connsiteY2" fmla="*/ 150599 h 169735"/>
                <a:gd name="connsiteX3" fmla="*/ 68094 w 136693"/>
                <a:gd name="connsiteY3" fmla="*/ 169735 h 169735"/>
                <a:gd name="connsiteX4" fmla="*/ 134945 w 136693"/>
                <a:gd name="connsiteY4" fmla="*/ 68599 h 169735"/>
                <a:gd name="connsiteX5" fmla="*/ 33809 w 136693"/>
                <a:gd name="connsiteY5" fmla="*/ 1748 h 169735"/>
                <a:gd name="connsiteX6" fmla="*/ 0 w 136693"/>
                <a:gd name="connsiteY6" fmla="*/ 16802 h 169735"/>
                <a:gd name="connsiteX7" fmla="*/ 12706 w 136693"/>
                <a:gd name="connsiteY7" fmla="*/ 30994 h 169735"/>
                <a:gd name="connsiteX8" fmla="*/ 50483 w 136693"/>
                <a:gd name="connsiteY8" fmla="*/ 19154 h 169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693" h="169735">
                  <a:moveTo>
                    <a:pt x="50483" y="19154"/>
                  </a:moveTo>
                  <a:cubicBezTo>
                    <a:pt x="87306" y="19302"/>
                    <a:pt x="117037" y="49273"/>
                    <a:pt x="116889" y="86096"/>
                  </a:cubicBezTo>
                  <a:cubicBezTo>
                    <a:pt x="116766" y="116726"/>
                    <a:pt x="95791" y="143331"/>
                    <a:pt x="66037" y="150599"/>
                  </a:cubicBezTo>
                  <a:cubicBezTo>
                    <a:pt x="66989" y="156915"/>
                    <a:pt x="67628" y="163306"/>
                    <a:pt x="68094" y="169735"/>
                  </a:cubicBezTo>
                  <a:cubicBezTo>
                    <a:pt x="114483" y="160267"/>
                    <a:pt x="144412" y="114987"/>
                    <a:pt x="134945" y="68599"/>
                  </a:cubicBezTo>
                  <a:cubicBezTo>
                    <a:pt x="125478" y="22211"/>
                    <a:pt x="80198" y="-7719"/>
                    <a:pt x="33809" y="1748"/>
                  </a:cubicBezTo>
                  <a:cubicBezTo>
                    <a:pt x="21578" y="4245"/>
                    <a:pt x="10039" y="9382"/>
                    <a:pt x="0" y="16802"/>
                  </a:cubicBezTo>
                  <a:cubicBezTo>
                    <a:pt x="4420" y="21402"/>
                    <a:pt x="8687" y="26117"/>
                    <a:pt x="12706" y="30994"/>
                  </a:cubicBezTo>
                  <a:cubicBezTo>
                    <a:pt x="23792" y="23278"/>
                    <a:pt x="36976" y="19146"/>
                    <a:pt x="50483" y="19154"/>
                  </a:cubicBezTo>
                  <a:close/>
                </a:path>
              </a:pathLst>
            </a:custGeom>
            <a:grpFill/>
            <a:ln w="952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0" name="Freeform: Shape 39">
              <a:extLst>
                <a:ext uri="{FF2B5EF4-FFF2-40B4-BE49-F238E27FC236}">
                  <a16:creationId xmlns:a16="http://schemas.microsoft.com/office/drawing/2014/main" id="{59BC0814-F2E6-8639-95DA-506AE5EFCD49}"/>
                </a:ext>
              </a:extLst>
            </p:cNvPr>
            <p:cNvSpPr/>
            <p:nvPr/>
          </p:nvSpPr>
          <p:spPr>
            <a:xfrm>
              <a:off x="13205459" y="1381511"/>
              <a:ext cx="154914" cy="170716"/>
            </a:xfrm>
            <a:custGeom>
              <a:avLst/>
              <a:gdLst>
                <a:gd name="connsiteX0" fmla="*/ 135226 w 154914"/>
                <a:gd name="connsiteY0" fmla="*/ 50006 h 170716"/>
                <a:gd name="connsiteX1" fmla="*/ 52997 w 154914"/>
                <a:gd name="connsiteY1" fmla="*/ 9792 h 170716"/>
                <a:gd name="connsiteX2" fmla="*/ 1562 w 154914"/>
                <a:gd name="connsiteY2" fmla="*/ 0 h 170716"/>
                <a:gd name="connsiteX3" fmla="*/ 0 w 154914"/>
                <a:gd name="connsiteY3" fmla="*/ 18983 h 170716"/>
                <a:gd name="connsiteX4" fmla="*/ 47625 w 154914"/>
                <a:gd name="connsiteY4" fmla="*/ 28070 h 170716"/>
                <a:gd name="connsiteX5" fmla="*/ 123225 w 154914"/>
                <a:gd name="connsiteY5" fmla="*/ 64818 h 170716"/>
                <a:gd name="connsiteX6" fmla="*/ 135865 w 154914"/>
                <a:gd name="connsiteY6" fmla="*/ 89754 h 170716"/>
                <a:gd name="connsiteX7" fmla="*/ 135865 w 154914"/>
                <a:gd name="connsiteY7" fmla="*/ 170717 h 170716"/>
                <a:gd name="connsiteX8" fmla="*/ 154915 w 154914"/>
                <a:gd name="connsiteY8" fmla="*/ 170717 h 170716"/>
                <a:gd name="connsiteX9" fmla="*/ 154915 w 154914"/>
                <a:gd name="connsiteY9" fmla="*/ 89754 h 170716"/>
                <a:gd name="connsiteX10" fmla="*/ 135226 w 154914"/>
                <a:gd name="connsiteY10" fmla="*/ 50006 h 170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914" h="170716">
                  <a:moveTo>
                    <a:pt x="135226" y="50006"/>
                  </a:moveTo>
                  <a:cubicBezTo>
                    <a:pt x="110814" y="31186"/>
                    <a:pt x="82841" y="17506"/>
                    <a:pt x="52997" y="9792"/>
                  </a:cubicBezTo>
                  <a:cubicBezTo>
                    <a:pt x="36253" y="4692"/>
                    <a:pt x="19009" y="1410"/>
                    <a:pt x="1562" y="0"/>
                  </a:cubicBezTo>
                  <a:cubicBezTo>
                    <a:pt x="1295" y="6382"/>
                    <a:pt x="752" y="12706"/>
                    <a:pt x="0" y="18983"/>
                  </a:cubicBezTo>
                  <a:cubicBezTo>
                    <a:pt x="16154" y="20299"/>
                    <a:pt x="32121" y="23345"/>
                    <a:pt x="47625" y="28070"/>
                  </a:cubicBezTo>
                  <a:cubicBezTo>
                    <a:pt x="75046" y="35095"/>
                    <a:pt x="100761" y="47595"/>
                    <a:pt x="123225" y="64818"/>
                  </a:cubicBezTo>
                  <a:cubicBezTo>
                    <a:pt x="130970" y="70809"/>
                    <a:pt x="135611" y="79965"/>
                    <a:pt x="135865" y="89754"/>
                  </a:cubicBezTo>
                  <a:lnTo>
                    <a:pt x="135865" y="170717"/>
                  </a:lnTo>
                  <a:lnTo>
                    <a:pt x="154915" y="170717"/>
                  </a:lnTo>
                  <a:lnTo>
                    <a:pt x="154915" y="89754"/>
                  </a:lnTo>
                  <a:cubicBezTo>
                    <a:pt x="154652" y="74221"/>
                    <a:pt x="147424" y="59627"/>
                    <a:pt x="135226" y="50006"/>
                  </a:cubicBezTo>
                  <a:close/>
                </a:path>
              </a:pathLst>
            </a:custGeom>
            <a:grpFill/>
            <a:ln w="952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1" name="Freeform: Shape 41">
              <a:extLst>
                <a:ext uri="{FF2B5EF4-FFF2-40B4-BE49-F238E27FC236}">
                  <a16:creationId xmlns:a16="http://schemas.microsoft.com/office/drawing/2014/main" id="{FBC399F1-03BE-DA63-A1B2-D4FC23335826}"/>
                </a:ext>
              </a:extLst>
            </p:cNvPr>
            <p:cNvSpPr/>
            <p:nvPr/>
          </p:nvSpPr>
          <p:spPr>
            <a:xfrm>
              <a:off x="12646012" y="1183266"/>
              <a:ext cx="135803" cy="169317"/>
            </a:xfrm>
            <a:custGeom>
              <a:avLst/>
              <a:gdLst>
                <a:gd name="connsiteX0" fmla="*/ 85711 w 135803"/>
                <a:gd name="connsiteY0" fmla="*/ 18889 h 169317"/>
                <a:gd name="connsiteX1" fmla="*/ 123049 w 135803"/>
                <a:gd name="connsiteY1" fmla="*/ 30434 h 169317"/>
                <a:gd name="connsiteX2" fmla="*/ 135803 w 135803"/>
                <a:gd name="connsiteY2" fmla="*/ 16232 h 169317"/>
                <a:gd name="connsiteX3" fmla="*/ 16231 w 135803"/>
                <a:gd name="connsiteY3" fmla="*/ 35488 h 169317"/>
                <a:gd name="connsiteX4" fmla="*/ 35488 w 135803"/>
                <a:gd name="connsiteY4" fmla="*/ 155060 h 169317"/>
                <a:gd name="connsiteX5" fmla="*/ 67395 w 135803"/>
                <a:gd name="connsiteY5" fmla="*/ 169318 h 169317"/>
                <a:gd name="connsiteX6" fmla="*/ 69471 w 135803"/>
                <a:gd name="connsiteY6" fmla="*/ 150192 h 169317"/>
                <a:gd name="connsiteX7" fmla="*/ 21241 w 135803"/>
                <a:gd name="connsiteY7" fmla="*/ 69167 h 169317"/>
                <a:gd name="connsiteX8" fmla="*/ 85711 w 135803"/>
                <a:gd name="connsiteY8" fmla="*/ 18889 h 169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803" h="169317">
                  <a:moveTo>
                    <a:pt x="85711" y="18889"/>
                  </a:moveTo>
                  <a:cubicBezTo>
                    <a:pt x="99036" y="18887"/>
                    <a:pt x="112051" y="22912"/>
                    <a:pt x="123049" y="30434"/>
                  </a:cubicBezTo>
                  <a:cubicBezTo>
                    <a:pt x="127078" y="25547"/>
                    <a:pt x="131365" y="20832"/>
                    <a:pt x="135803" y="16232"/>
                  </a:cubicBezTo>
                  <a:cubicBezTo>
                    <a:pt x="97467" y="-11470"/>
                    <a:pt x="43933" y="-2849"/>
                    <a:pt x="16231" y="35488"/>
                  </a:cubicBezTo>
                  <a:cubicBezTo>
                    <a:pt x="-11469" y="73824"/>
                    <a:pt x="-2848" y="127358"/>
                    <a:pt x="35488" y="155060"/>
                  </a:cubicBezTo>
                  <a:cubicBezTo>
                    <a:pt x="45030" y="161955"/>
                    <a:pt x="55892" y="166809"/>
                    <a:pt x="67395" y="169318"/>
                  </a:cubicBezTo>
                  <a:cubicBezTo>
                    <a:pt x="67861" y="162898"/>
                    <a:pt x="68519" y="156516"/>
                    <a:pt x="69471" y="150192"/>
                  </a:cubicBezTo>
                  <a:cubicBezTo>
                    <a:pt x="33778" y="141136"/>
                    <a:pt x="12185" y="104860"/>
                    <a:pt x="21241" y="69167"/>
                  </a:cubicBezTo>
                  <a:cubicBezTo>
                    <a:pt x="28729" y="39653"/>
                    <a:pt x="55262" y="18961"/>
                    <a:pt x="85711" y="18889"/>
                  </a:cubicBezTo>
                  <a:close/>
                </a:path>
              </a:pathLst>
            </a:custGeom>
            <a:grpFill/>
            <a:ln w="952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2" name="Freeform: Shape 42">
              <a:extLst>
                <a:ext uri="{FF2B5EF4-FFF2-40B4-BE49-F238E27FC236}">
                  <a16:creationId xmlns:a16="http://schemas.microsoft.com/office/drawing/2014/main" id="{38AE9222-428A-BC53-417D-8707BBB14A53}"/>
                </a:ext>
              </a:extLst>
            </p:cNvPr>
            <p:cNvSpPr/>
            <p:nvPr/>
          </p:nvSpPr>
          <p:spPr>
            <a:xfrm>
              <a:off x="12560274" y="1381749"/>
              <a:ext cx="154238" cy="170478"/>
            </a:xfrm>
            <a:custGeom>
              <a:avLst/>
              <a:gdLst>
                <a:gd name="connsiteX0" fmla="*/ 102032 w 154238"/>
                <a:gd name="connsiteY0" fmla="*/ 9506 h 170478"/>
                <a:gd name="connsiteX1" fmla="*/ 19774 w 154238"/>
                <a:gd name="connsiteY1" fmla="*/ 49701 h 170478"/>
                <a:gd name="connsiteX2" fmla="*/ 0 w 154238"/>
                <a:gd name="connsiteY2" fmla="*/ 89516 h 170478"/>
                <a:gd name="connsiteX3" fmla="*/ 0 w 154238"/>
                <a:gd name="connsiteY3" fmla="*/ 170478 h 170478"/>
                <a:gd name="connsiteX4" fmla="*/ 19050 w 154238"/>
                <a:gd name="connsiteY4" fmla="*/ 170478 h 170478"/>
                <a:gd name="connsiteX5" fmla="*/ 19050 w 154238"/>
                <a:gd name="connsiteY5" fmla="*/ 89516 h 170478"/>
                <a:gd name="connsiteX6" fmla="*/ 31328 w 154238"/>
                <a:gd name="connsiteY6" fmla="*/ 64846 h 170478"/>
                <a:gd name="connsiteX7" fmla="*/ 107156 w 154238"/>
                <a:gd name="connsiteY7" fmla="*/ 27870 h 170478"/>
                <a:gd name="connsiteX8" fmla="*/ 154238 w 154238"/>
                <a:gd name="connsiteY8" fmla="*/ 18974 h 170478"/>
                <a:gd name="connsiteX9" fmla="*/ 152657 w 154238"/>
                <a:gd name="connsiteY9" fmla="*/ 0 h 170478"/>
                <a:gd name="connsiteX10" fmla="*/ 102032 w 154238"/>
                <a:gd name="connsiteY10" fmla="*/ 9506 h 170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238" h="170478">
                  <a:moveTo>
                    <a:pt x="102032" y="9506"/>
                  </a:moveTo>
                  <a:cubicBezTo>
                    <a:pt x="72540" y="18165"/>
                    <a:pt x="44727" y="31755"/>
                    <a:pt x="19774" y="49701"/>
                  </a:cubicBezTo>
                  <a:cubicBezTo>
                    <a:pt x="7532" y="59325"/>
                    <a:pt x="270" y="73946"/>
                    <a:pt x="0" y="89516"/>
                  </a:cubicBezTo>
                  <a:lnTo>
                    <a:pt x="0" y="170478"/>
                  </a:lnTo>
                  <a:lnTo>
                    <a:pt x="19050" y="170478"/>
                  </a:lnTo>
                  <a:lnTo>
                    <a:pt x="19050" y="89516"/>
                  </a:lnTo>
                  <a:cubicBezTo>
                    <a:pt x="19265" y="79875"/>
                    <a:pt x="23766" y="70832"/>
                    <a:pt x="31328" y="64846"/>
                  </a:cubicBezTo>
                  <a:cubicBezTo>
                    <a:pt x="54345" y="48345"/>
                    <a:pt x="79980" y="35844"/>
                    <a:pt x="107156" y="27870"/>
                  </a:cubicBezTo>
                  <a:cubicBezTo>
                    <a:pt x="122561" y="23540"/>
                    <a:pt x="138315" y="20563"/>
                    <a:pt x="154238" y="18974"/>
                  </a:cubicBezTo>
                  <a:cubicBezTo>
                    <a:pt x="153486" y="12697"/>
                    <a:pt x="152933" y="6372"/>
                    <a:pt x="152657" y="0"/>
                  </a:cubicBezTo>
                  <a:cubicBezTo>
                    <a:pt x="135536" y="1681"/>
                    <a:pt x="118597" y="4862"/>
                    <a:pt x="102032" y="9506"/>
                  </a:cubicBezTo>
                  <a:close/>
                </a:path>
              </a:pathLst>
            </a:custGeom>
            <a:grpFill/>
            <a:ln w="952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3" name="Freeform: Shape 43">
              <a:extLst>
                <a:ext uri="{FF2B5EF4-FFF2-40B4-BE49-F238E27FC236}">
                  <a16:creationId xmlns:a16="http://schemas.microsoft.com/office/drawing/2014/main" id="{84D44982-DDCD-395A-5202-49910C87C01E}"/>
                </a:ext>
              </a:extLst>
            </p:cNvPr>
            <p:cNvSpPr/>
            <p:nvPr/>
          </p:nvSpPr>
          <p:spPr>
            <a:xfrm>
              <a:off x="12788874" y="1564581"/>
              <a:ext cx="33232" cy="99612"/>
            </a:xfrm>
            <a:custGeom>
              <a:avLst/>
              <a:gdLst>
                <a:gd name="connsiteX0" fmla="*/ 0 w 33232"/>
                <a:gd name="connsiteY0" fmla="*/ 37700 h 99612"/>
                <a:gd name="connsiteX1" fmla="*/ 0 w 33232"/>
                <a:gd name="connsiteY1" fmla="*/ 99612 h 99612"/>
                <a:gd name="connsiteX2" fmla="*/ 19050 w 33232"/>
                <a:gd name="connsiteY2" fmla="*/ 99612 h 99612"/>
                <a:gd name="connsiteX3" fmla="*/ 19050 w 33232"/>
                <a:gd name="connsiteY3" fmla="*/ 37700 h 99612"/>
                <a:gd name="connsiteX4" fmla="*/ 31328 w 33232"/>
                <a:gd name="connsiteY4" fmla="*/ 13011 h 99612"/>
                <a:gd name="connsiteX5" fmla="*/ 33233 w 33232"/>
                <a:gd name="connsiteY5" fmla="*/ 11706 h 99612"/>
                <a:gd name="connsiteX6" fmla="*/ 17345 w 33232"/>
                <a:gd name="connsiteY6" fmla="*/ 0 h 99612"/>
                <a:gd name="connsiteX7" fmla="*/ 0 w 33232"/>
                <a:gd name="connsiteY7" fmla="*/ 37700 h 9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32" h="99612">
                  <a:moveTo>
                    <a:pt x="0" y="37700"/>
                  </a:moveTo>
                  <a:lnTo>
                    <a:pt x="0" y="99612"/>
                  </a:lnTo>
                  <a:lnTo>
                    <a:pt x="19050" y="99612"/>
                  </a:lnTo>
                  <a:lnTo>
                    <a:pt x="19050" y="37700"/>
                  </a:lnTo>
                  <a:cubicBezTo>
                    <a:pt x="19260" y="28052"/>
                    <a:pt x="23761" y="19000"/>
                    <a:pt x="31328" y="13011"/>
                  </a:cubicBezTo>
                  <a:cubicBezTo>
                    <a:pt x="31947" y="12554"/>
                    <a:pt x="32652" y="12154"/>
                    <a:pt x="33233" y="11706"/>
                  </a:cubicBezTo>
                  <a:cubicBezTo>
                    <a:pt x="27794" y="8039"/>
                    <a:pt x="22508" y="4086"/>
                    <a:pt x="17345" y="0"/>
                  </a:cubicBezTo>
                  <a:cubicBezTo>
                    <a:pt x="6526" y="9574"/>
                    <a:pt x="231" y="23255"/>
                    <a:pt x="0" y="37700"/>
                  </a:cubicBezTo>
                  <a:close/>
                </a:path>
              </a:pathLst>
            </a:custGeom>
            <a:grpFill/>
            <a:ln w="952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44ED9680-D1E7-B49D-2E68-6230452338AE}"/>
              </a:ext>
            </a:extLst>
          </p:cNvPr>
          <p:cNvSpPr>
            <a:spLocks noGrp="1"/>
          </p:cNvSpPr>
          <p:nvPr>
            <p:ph type="title"/>
          </p:nvPr>
        </p:nvSpPr>
        <p:spPr>
          <a:xfrm>
            <a:off x="279440" y="246342"/>
            <a:ext cx="10515600" cy="768350"/>
          </a:xfrm>
        </p:spPr>
        <p:txBody>
          <a:bodyPr>
            <a:normAutofit/>
          </a:bodyPr>
          <a:lstStyle/>
          <a:p>
            <a:pPr defTabSz="457200">
              <a:lnSpc>
                <a:spcPct val="107000"/>
              </a:lnSpc>
              <a:spcAft>
                <a:spcPts val="800"/>
              </a:spcAft>
              <a:tabLst>
                <a:tab pos="457200" algn="l"/>
              </a:tabLst>
            </a:pPr>
            <a:r>
              <a:rPr lang="en-GB" sz="2800" b="1" dirty="0">
                <a:solidFill>
                  <a:srgbClr val="CC9900"/>
                </a:solidFill>
                <a:effectLst>
                  <a:innerShdw blurRad="63500" dist="50800" dir="13500000">
                    <a:prstClr val="black">
                      <a:alpha val="50000"/>
                    </a:prstClr>
                  </a:innerShdw>
                </a:effectLst>
                <a:latin typeface="Helvetica" panose="020B0604020202020204" pitchFamily="34" charset="0"/>
                <a:ea typeface="+mn-ea"/>
                <a:cs typeface="Helvetica" panose="020B0604020202020204" pitchFamily="34" charset="0"/>
              </a:rPr>
              <a:t>Enabling Conditions</a:t>
            </a:r>
          </a:p>
        </p:txBody>
      </p:sp>
      <p:cxnSp>
        <p:nvCxnSpPr>
          <p:cNvPr id="3" name="Straight Connector 2">
            <a:extLst>
              <a:ext uri="{FF2B5EF4-FFF2-40B4-BE49-F238E27FC236}">
                <a16:creationId xmlns:a16="http://schemas.microsoft.com/office/drawing/2014/main" id="{ED92BE5B-8C60-A52B-46F8-2B58012A048D}"/>
              </a:ext>
            </a:extLst>
          </p:cNvPr>
          <p:cNvCxnSpPr>
            <a:cxnSpLocks/>
          </p:cNvCxnSpPr>
          <p:nvPr/>
        </p:nvCxnSpPr>
        <p:spPr>
          <a:xfrm>
            <a:off x="6182900" y="3049130"/>
            <a:ext cx="0" cy="1373320"/>
          </a:xfrm>
          <a:prstGeom prst="line">
            <a:avLst/>
          </a:prstGeom>
          <a:ln>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6BBB4E7A-7EEF-7CB1-9473-C9B29A603146}"/>
              </a:ext>
            </a:extLst>
          </p:cNvPr>
          <p:cNvPicPr>
            <a:picLocks noChangeAspect="1"/>
          </p:cNvPicPr>
          <p:nvPr/>
        </p:nvPicPr>
        <p:blipFill>
          <a:blip r:embed="rId17"/>
          <a:stretch>
            <a:fillRect/>
          </a:stretch>
        </p:blipFill>
        <p:spPr>
          <a:xfrm>
            <a:off x="4215328" y="-3717099"/>
            <a:ext cx="4211843" cy="3222207"/>
          </a:xfrm>
          <a:prstGeom prst="rect">
            <a:avLst/>
          </a:prstGeom>
          <a:scene3d>
            <a:camera prst="orthographicFront"/>
            <a:lightRig rig="threePt" dir="t"/>
          </a:scene3d>
          <a:sp3d>
            <a:bevelT/>
          </a:sp3d>
        </p:spPr>
      </p:pic>
      <p:pic>
        <p:nvPicPr>
          <p:cNvPr id="7" name="Picture 6">
            <a:extLst>
              <a:ext uri="{FF2B5EF4-FFF2-40B4-BE49-F238E27FC236}">
                <a16:creationId xmlns:a16="http://schemas.microsoft.com/office/drawing/2014/main" id="{2C44B500-835B-7229-D6BD-0F753DDBF221}"/>
              </a:ext>
            </a:extLst>
          </p:cNvPr>
          <p:cNvPicPr>
            <a:picLocks noChangeAspect="1"/>
          </p:cNvPicPr>
          <p:nvPr/>
        </p:nvPicPr>
        <p:blipFill>
          <a:blip r:embed="rId18"/>
          <a:stretch>
            <a:fillRect/>
          </a:stretch>
        </p:blipFill>
        <p:spPr>
          <a:xfrm>
            <a:off x="17637697" y="3493831"/>
            <a:ext cx="4174569" cy="3204748"/>
          </a:xfrm>
          <a:prstGeom prst="rect">
            <a:avLst/>
          </a:prstGeom>
        </p:spPr>
      </p:pic>
      <p:sp>
        <p:nvSpPr>
          <p:cNvPr id="11" name="TextBox 10">
            <a:extLst>
              <a:ext uri="{FF2B5EF4-FFF2-40B4-BE49-F238E27FC236}">
                <a16:creationId xmlns:a16="http://schemas.microsoft.com/office/drawing/2014/main" id="{C51D9347-0268-46D7-2255-24FB612B7ED5}"/>
              </a:ext>
            </a:extLst>
          </p:cNvPr>
          <p:cNvSpPr txBox="1"/>
          <p:nvPr/>
        </p:nvSpPr>
        <p:spPr>
          <a:xfrm>
            <a:off x="18057697" y="1848801"/>
            <a:ext cx="3334567" cy="1200329"/>
          </a:xfrm>
          <a:prstGeom prst="rect">
            <a:avLst/>
          </a:prstGeom>
          <a:noFill/>
        </p:spPr>
        <p:txBody>
          <a:bodyPr wrap="none" rtlCol="0">
            <a:spAutoFit/>
          </a:bodyPr>
          <a:lstStyle/>
          <a:p>
            <a:pPr marL="285750" indent="-285750">
              <a:buFont typeface="Arial" panose="020B0604020202020204" pitchFamily="34" charset="0"/>
              <a:buChar char="•"/>
            </a:pPr>
            <a:r>
              <a:rPr lang="en-GB" sz="2400" dirty="0">
                <a:latin typeface="Helvetica" panose="020B0604020202020204" pitchFamily="34" charset="0"/>
                <a:cs typeface="Helvetica" panose="020B0604020202020204" pitchFamily="34" charset="0"/>
              </a:rPr>
              <a:t>Quiet areas</a:t>
            </a:r>
          </a:p>
          <a:p>
            <a:pPr marL="285750" indent="-285750">
              <a:buFont typeface="Arial" panose="020B0604020202020204" pitchFamily="34" charset="0"/>
              <a:buChar char="•"/>
            </a:pPr>
            <a:r>
              <a:rPr lang="en-GB" sz="2400" dirty="0">
                <a:latin typeface="Helvetica" panose="020B0604020202020204" pitchFamily="34" charset="0"/>
                <a:cs typeface="Helvetica" panose="020B0604020202020204" pitchFamily="34" charset="0"/>
              </a:rPr>
              <a:t>Soft lighting</a:t>
            </a:r>
          </a:p>
          <a:p>
            <a:pPr marL="285750" indent="-285750">
              <a:buFont typeface="Arial" panose="020B0604020202020204" pitchFamily="34" charset="0"/>
              <a:buChar char="•"/>
            </a:pPr>
            <a:r>
              <a:rPr lang="en-GB" sz="2400" dirty="0">
                <a:latin typeface="Helvetica" panose="020B0604020202020204" pitchFamily="34" charset="0"/>
                <a:cs typeface="Helvetica" panose="020B0604020202020204" pitchFamily="34" charset="0"/>
              </a:rPr>
              <a:t>Collaborative spaces</a:t>
            </a:r>
          </a:p>
        </p:txBody>
      </p:sp>
      <p:sp>
        <p:nvSpPr>
          <p:cNvPr id="15" name="TextBox 14">
            <a:extLst>
              <a:ext uri="{FF2B5EF4-FFF2-40B4-BE49-F238E27FC236}">
                <a16:creationId xmlns:a16="http://schemas.microsoft.com/office/drawing/2014/main" id="{BDECF610-4C62-59D5-D1FC-29BBD1923C10}"/>
              </a:ext>
            </a:extLst>
          </p:cNvPr>
          <p:cNvSpPr txBox="1"/>
          <p:nvPr/>
        </p:nvSpPr>
        <p:spPr>
          <a:xfrm>
            <a:off x="53175" y="-2778867"/>
            <a:ext cx="3812262" cy="1200329"/>
          </a:xfrm>
          <a:prstGeom prst="rect">
            <a:avLst/>
          </a:prstGeom>
          <a:noFill/>
        </p:spPr>
        <p:txBody>
          <a:bodyPr wrap="none" rtlCol="0">
            <a:spAutoFit/>
          </a:bodyPr>
          <a:lstStyle/>
          <a:p>
            <a:pPr marL="285750" indent="-285750">
              <a:buFont typeface="Arial" panose="020B0604020202020204" pitchFamily="34" charset="0"/>
              <a:buChar char="•"/>
            </a:pPr>
            <a:r>
              <a:rPr lang="en-GB" sz="2400" dirty="0">
                <a:latin typeface="Helvetica" panose="020B0604020202020204" pitchFamily="34" charset="0"/>
                <a:cs typeface="Helvetica" panose="020B0604020202020204" pitchFamily="34" charset="0"/>
              </a:rPr>
              <a:t>Remote working</a:t>
            </a:r>
          </a:p>
          <a:p>
            <a:pPr marL="285750" indent="-285750">
              <a:buFont typeface="Arial" panose="020B0604020202020204" pitchFamily="34" charset="0"/>
              <a:buChar char="•"/>
            </a:pPr>
            <a:r>
              <a:rPr lang="en-GB" sz="2400" dirty="0">
                <a:latin typeface="Helvetica" panose="020B0604020202020204" pitchFamily="34" charset="0"/>
                <a:cs typeface="Helvetica" panose="020B0604020202020204" pitchFamily="34" charset="0"/>
              </a:rPr>
              <a:t>Flexible rotations</a:t>
            </a:r>
          </a:p>
          <a:p>
            <a:pPr marL="285750" indent="-285750">
              <a:buFont typeface="Arial" panose="020B0604020202020204" pitchFamily="34" charset="0"/>
              <a:buChar char="•"/>
            </a:pPr>
            <a:r>
              <a:rPr lang="en-GB" sz="2400" dirty="0">
                <a:latin typeface="Helvetica" panose="020B0604020202020204" pitchFamily="34" charset="0"/>
                <a:cs typeface="Helvetica" panose="020B0604020202020204" pitchFamily="34" charset="0"/>
              </a:rPr>
              <a:t>Customised workspaces</a:t>
            </a:r>
          </a:p>
        </p:txBody>
      </p:sp>
      <p:sp>
        <p:nvSpPr>
          <p:cNvPr id="19" name="TextBox 18">
            <a:extLst>
              <a:ext uri="{FF2B5EF4-FFF2-40B4-BE49-F238E27FC236}">
                <a16:creationId xmlns:a16="http://schemas.microsoft.com/office/drawing/2014/main" id="{A4A0B912-69D1-2ACF-FB7B-1C57A70C384B}"/>
              </a:ext>
            </a:extLst>
          </p:cNvPr>
          <p:cNvSpPr txBox="1"/>
          <p:nvPr/>
        </p:nvSpPr>
        <p:spPr>
          <a:xfrm>
            <a:off x="8447745" y="1064170"/>
            <a:ext cx="3640740" cy="1938992"/>
          </a:xfrm>
          <a:prstGeom prst="rect">
            <a:avLst/>
          </a:prstGeom>
          <a:noFill/>
        </p:spPr>
        <p:txBody>
          <a:bodyPr wrap="none" rtlCol="0">
            <a:spAutoFit/>
          </a:bodyPr>
          <a:lstStyle/>
          <a:p>
            <a:pPr marL="285750" indent="-285750">
              <a:buFont typeface="Arial" panose="020B0604020202020204" pitchFamily="34" charset="0"/>
              <a:buChar char="•"/>
            </a:pPr>
            <a:r>
              <a:rPr lang="en-GB" sz="2400" dirty="0">
                <a:latin typeface="Helvetica" panose="020B0604020202020204" pitchFamily="34" charset="0"/>
                <a:cs typeface="Helvetica" panose="020B0604020202020204" pitchFamily="34" charset="0"/>
              </a:rPr>
              <a:t>Inclusive assessments</a:t>
            </a:r>
          </a:p>
          <a:p>
            <a:pPr marL="285750" indent="-285750">
              <a:buFont typeface="Arial" panose="020B0604020202020204" pitchFamily="34" charset="0"/>
              <a:buChar char="•"/>
            </a:pPr>
            <a:r>
              <a:rPr lang="en-GB" sz="2400" dirty="0">
                <a:latin typeface="Helvetica" panose="020B0604020202020204" pitchFamily="34" charset="0"/>
                <a:cs typeface="Helvetica" panose="020B0604020202020204" pitchFamily="34" charset="0"/>
              </a:rPr>
              <a:t>Questions in advance</a:t>
            </a:r>
          </a:p>
          <a:p>
            <a:pPr marL="285750" indent="-285750">
              <a:buFont typeface="Arial" panose="020B0604020202020204" pitchFamily="34" charset="0"/>
              <a:buChar char="•"/>
            </a:pPr>
            <a:r>
              <a:rPr lang="en-GB" sz="2400" dirty="0">
                <a:latin typeface="Helvetica" panose="020B0604020202020204" pitchFamily="34" charset="0"/>
                <a:cs typeface="Helvetica" panose="020B0604020202020204" pitchFamily="34" charset="0"/>
              </a:rPr>
              <a:t>Sensory adjustments</a:t>
            </a:r>
          </a:p>
          <a:p>
            <a:pPr marL="285750" indent="-285750">
              <a:buFont typeface="Arial" panose="020B0604020202020204" pitchFamily="34" charset="0"/>
              <a:buChar char="•"/>
            </a:pPr>
            <a:r>
              <a:rPr lang="en-GB" sz="2400" dirty="0">
                <a:latin typeface="Helvetica" panose="020B0604020202020204" pitchFamily="34" charset="0"/>
                <a:cs typeface="Helvetica" panose="020B0604020202020204" pitchFamily="34" charset="0"/>
              </a:rPr>
              <a:t>Break during interview</a:t>
            </a:r>
          </a:p>
          <a:p>
            <a:pPr marL="285750" indent="-285750">
              <a:buFont typeface="Arial" panose="020B0604020202020204" pitchFamily="34" charset="0"/>
              <a:buChar char="•"/>
            </a:pPr>
            <a:r>
              <a:rPr lang="en-GB" sz="2400" dirty="0">
                <a:latin typeface="Helvetica" panose="020B0604020202020204" pitchFamily="34" charset="0"/>
                <a:cs typeface="Helvetica" panose="020B0604020202020204" pitchFamily="34" charset="0"/>
              </a:rPr>
              <a:t>Extra processing time</a:t>
            </a:r>
          </a:p>
        </p:txBody>
      </p:sp>
      <p:pic>
        <p:nvPicPr>
          <p:cNvPr id="29" name="Picture 28">
            <a:extLst>
              <a:ext uri="{FF2B5EF4-FFF2-40B4-BE49-F238E27FC236}">
                <a16:creationId xmlns:a16="http://schemas.microsoft.com/office/drawing/2014/main" id="{463AC2DD-AD2E-FCF3-AE00-3A857832B488}"/>
              </a:ext>
            </a:extLst>
          </p:cNvPr>
          <p:cNvPicPr>
            <a:picLocks noChangeAspect="1"/>
          </p:cNvPicPr>
          <p:nvPr/>
        </p:nvPicPr>
        <p:blipFill>
          <a:blip r:embed="rId19"/>
          <a:stretch>
            <a:fillRect/>
          </a:stretch>
        </p:blipFill>
        <p:spPr>
          <a:xfrm>
            <a:off x="7686142" y="3508516"/>
            <a:ext cx="4139617" cy="3186991"/>
          </a:xfrm>
          <a:prstGeom prst="rect">
            <a:avLst/>
          </a:prstGeom>
          <a:scene3d>
            <a:camera prst="orthographicFront"/>
            <a:lightRig rig="threePt" dir="t"/>
          </a:scene3d>
          <a:sp3d>
            <a:bevelT prst="relaxedInset"/>
          </a:sp3d>
        </p:spPr>
      </p:pic>
      <p:pic>
        <p:nvPicPr>
          <p:cNvPr id="934" name="Picture 933">
            <a:extLst>
              <a:ext uri="{FF2B5EF4-FFF2-40B4-BE49-F238E27FC236}">
                <a16:creationId xmlns:a16="http://schemas.microsoft.com/office/drawing/2014/main" id="{3E99EF58-825C-132C-0BBD-0056EA0E8894}"/>
              </a:ext>
            </a:extLst>
          </p:cNvPr>
          <p:cNvPicPr>
            <a:picLocks noChangeAspect="1"/>
          </p:cNvPicPr>
          <p:nvPr/>
        </p:nvPicPr>
        <p:blipFill>
          <a:blip r:embed="rId20"/>
          <a:stretch>
            <a:fillRect/>
          </a:stretch>
        </p:blipFill>
        <p:spPr>
          <a:xfrm>
            <a:off x="4038105" y="237762"/>
            <a:ext cx="4198755" cy="3191237"/>
          </a:xfrm>
          <a:prstGeom prst="rect">
            <a:avLst/>
          </a:prstGeom>
          <a:scene3d>
            <a:camera prst="orthographicFront"/>
            <a:lightRig rig="threePt" dir="t"/>
          </a:scene3d>
          <a:sp3d>
            <a:bevelT prst="relaxedInset"/>
          </a:sp3d>
        </p:spPr>
      </p:pic>
      <p:sp>
        <p:nvSpPr>
          <p:cNvPr id="935" name="TextBox 934">
            <a:extLst>
              <a:ext uri="{FF2B5EF4-FFF2-40B4-BE49-F238E27FC236}">
                <a16:creationId xmlns:a16="http://schemas.microsoft.com/office/drawing/2014/main" id="{D3AEB6AB-0CA1-6362-AB86-AAF9AAD0CBDE}"/>
              </a:ext>
            </a:extLst>
          </p:cNvPr>
          <p:cNvSpPr txBox="1"/>
          <p:nvPr/>
        </p:nvSpPr>
        <p:spPr>
          <a:xfrm>
            <a:off x="4175536" y="4282432"/>
            <a:ext cx="3143809" cy="1938992"/>
          </a:xfrm>
          <a:prstGeom prst="rect">
            <a:avLst/>
          </a:prstGeom>
          <a:noFill/>
        </p:spPr>
        <p:txBody>
          <a:bodyPr wrap="none" rtlCol="0">
            <a:spAutoFit/>
          </a:bodyPr>
          <a:lstStyle/>
          <a:p>
            <a:pPr marL="285750" indent="-285750">
              <a:buFont typeface="Arial" panose="020B0604020202020204" pitchFamily="34" charset="0"/>
              <a:buChar char="•"/>
            </a:pPr>
            <a:r>
              <a:rPr lang="en-GB" sz="2400" dirty="0">
                <a:latin typeface="Helvetica" panose="020B0604020202020204" pitchFamily="34" charset="0"/>
                <a:cs typeface="Helvetica" panose="020B0604020202020204" pitchFamily="34" charset="0"/>
              </a:rPr>
              <a:t>Communication</a:t>
            </a:r>
          </a:p>
          <a:p>
            <a:pPr marL="285750" indent="-285750">
              <a:buFont typeface="Arial" panose="020B0604020202020204" pitchFamily="34" charset="0"/>
              <a:buChar char="•"/>
            </a:pPr>
            <a:r>
              <a:rPr lang="en-GB" sz="2400" dirty="0">
                <a:latin typeface="Helvetica" panose="020B0604020202020204" pitchFamily="34" charset="0"/>
                <a:cs typeface="Helvetica" panose="020B0604020202020204" pitchFamily="34" charset="0"/>
              </a:rPr>
              <a:t>Learning</a:t>
            </a:r>
          </a:p>
          <a:p>
            <a:pPr marL="285750" indent="-285750">
              <a:buFont typeface="Arial" panose="020B0604020202020204" pitchFamily="34" charset="0"/>
              <a:buChar char="•"/>
            </a:pPr>
            <a:r>
              <a:rPr lang="en-GB" sz="2400" dirty="0">
                <a:latin typeface="Helvetica" panose="020B0604020202020204" pitchFamily="34" charset="0"/>
                <a:cs typeface="Helvetica" panose="020B0604020202020204" pitchFamily="34" charset="0"/>
              </a:rPr>
              <a:t>Management styles</a:t>
            </a:r>
          </a:p>
          <a:p>
            <a:pPr marL="285750" indent="-285750">
              <a:buFont typeface="Arial" panose="020B0604020202020204" pitchFamily="34" charset="0"/>
              <a:buChar char="•"/>
            </a:pPr>
            <a:r>
              <a:rPr lang="en-GB" sz="2400" dirty="0">
                <a:latin typeface="Helvetica" panose="020B0604020202020204" pitchFamily="34" charset="0"/>
                <a:cs typeface="Helvetica" panose="020B0604020202020204" pitchFamily="34" charset="0"/>
              </a:rPr>
              <a:t>Mentorship</a:t>
            </a:r>
          </a:p>
          <a:p>
            <a:pPr marL="285750" indent="-285750">
              <a:buFont typeface="Arial" panose="020B0604020202020204" pitchFamily="34" charset="0"/>
              <a:buChar char="•"/>
            </a:pPr>
            <a:r>
              <a:rPr lang="en-GB" sz="2400" dirty="0">
                <a:latin typeface="Helvetica" panose="020B0604020202020204" pitchFamily="34" charset="0"/>
                <a:cs typeface="Helvetica" panose="020B0604020202020204" pitchFamily="34" charset="0"/>
              </a:rPr>
              <a:t>Tailored pathways</a:t>
            </a:r>
          </a:p>
        </p:txBody>
      </p:sp>
    </p:spTree>
    <p:extLst>
      <p:ext uri="{BB962C8B-B14F-4D97-AF65-F5344CB8AC3E}">
        <p14:creationId xmlns:p14="http://schemas.microsoft.com/office/powerpoint/2010/main" val="7583828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934"/>
                                        </p:tgtEl>
                                        <p:attrNameLst>
                                          <p:attrName>style.visibility</p:attrName>
                                        </p:attrNameLst>
                                      </p:cBhvr>
                                      <p:to>
                                        <p:strVal val="visible"/>
                                      </p:to>
                                    </p:set>
                                    <p:anim calcmode="lin" valueType="num">
                                      <p:cBhvr additive="base">
                                        <p:cTn id="7" dur="500" fill="hold"/>
                                        <p:tgtEl>
                                          <p:spTgt spid="934"/>
                                        </p:tgtEl>
                                        <p:attrNameLst>
                                          <p:attrName>ppt_x</p:attrName>
                                        </p:attrNameLst>
                                      </p:cBhvr>
                                      <p:tavLst>
                                        <p:tav tm="0">
                                          <p:val>
                                            <p:strVal val="#ppt_x"/>
                                          </p:val>
                                        </p:tav>
                                        <p:tav tm="100000">
                                          <p:val>
                                            <p:strVal val="#ppt_x"/>
                                          </p:val>
                                        </p:tav>
                                      </p:tavLst>
                                    </p:anim>
                                    <p:anim calcmode="lin" valueType="num">
                                      <p:cBhvr additive="base">
                                        <p:cTn id="8" dur="500" fill="hold"/>
                                        <p:tgtEl>
                                          <p:spTgt spid="93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9">
                                            <p:txEl>
                                              <p:pRg st="0" end="0"/>
                                            </p:txEl>
                                          </p:spTgt>
                                        </p:tgtEl>
                                        <p:attrNameLst>
                                          <p:attrName>style.visibility</p:attrName>
                                        </p:attrNameLst>
                                      </p:cBhvr>
                                      <p:to>
                                        <p:strVal val="visible"/>
                                      </p:to>
                                    </p:set>
                                    <p:animEffect transition="in" filter="wipe(left)">
                                      <p:cBhvr>
                                        <p:cTn id="13" dur="500"/>
                                        <p:tgtEl>
                                          <p:spTgt spid="1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9">
                                            <p:txEl>
                                              <p:pRg st="1" end="1"/>
                                            </p:txEl>
                                          </p:spTgt>
                                        </p:tgtEl>
                                        <p:attrNameLst>
                                          <p:attrName>style.visibility</p:attrName>
                                        </p:attrNameLst>
                                      </p:cBhvr>
                                      <p:to>
                                        <p:strVal val="visible"/>
                                      </p:to>
                                    </p:set>
                                    <p:animEffect transition="in" filter="wipe(left)">
                                      <p:cBhvr>
                                        <p:cTn id="18" dur="500"/>
                                        <p:tgtEl>
                                          <p:spTgt spid="19">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9">
                                            <p:txEl>
                                              <p:pRg st="2" end="2"/>
                                            </p:txEl>
                                          </p:spTgt>
                                        </p:tgtEl>
                                        <p:attrNameLst>
                                          <p:attrName>style.visibility</p:attrName>
                                        </p:attrNameLst>
                                      </p:cBhvr>
                                      <p:to>
                                        <p:strVal val="visible"/>
                                      </p:to>
                                    </p:set>
                                    <p:animEffect transition="in" filter="wipe(left)">
                                      <p:cBhvr>
                                        <p:cTn id="23" dur="500"/>
                                        <p:tgtEl>
                                          <p:spTgt spid="19">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9">
                                            <p:txEl>
                                              <p:pRg st="3" end="3"/>
                                            </p:txEl>
                                          </p:spTgt>
                                        </p:tgtEl>
                                        <p:attrNameLst>
                                          <p:attrName>style.visibility</p:attrName>
                                        </p:attrNameLst>
                                      </p:cBhvr>
                                      <p:to>
                                        <p:strVal val="visible"/>
                                      </p:to>
                                    </p:set>
                                    <p:animEffect transition="in" filter="wipe(left)">
                                      <p:cBhvr>
                                        <p:cTn id="28" dur="500"/>
                                        <p:tgtEl>
                                          <p:spTgt spid="19">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9">
                                            <p:txEl>
                                              <p:pRg st="4" end="4"/>
                                            </p:txEl>
                                          </p:spTgt>
                                        </p:tgtEl>
                                        <p:attrNameLst>
                                          <p:attrName>style.visibility</p:attrName>
                                        </p:attrNameLst>
                                      </p:cBhvr>
                                      <p:to>
                                        <p:strVal val="visible"/>
                                      </p:to>
                                    </p:set>
                                    <p:animEffect transition="in" filter="wipe(left)">
                                      <p:cBhvr>
                                        <p:cTn id="33" dur="500"/>
                                        <p:tgtEl>
                                          <p:spTgt spid="19">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29"/>
                                        </p:tgtEl>
                                        <p:attrNameLst>
                                          <p:attrName>style.visibility</p:attrName>
                                        </p:attrNameLst>
                                      </p:cBhvr>
                                      <p:to>
                                        <p:strVal val="visible"/>
                                      </p:to>
                                    </p:set>
                                    <p:anim calcmode="lin" valueType="num">
                                      <p:cBhvr additive="base">
                                        <p:cTn id="38" dur="500" fill="hold"/>
                                        <p:tgtEl>
                                          <p:spTgt spid="29"/>
                                        </p:tgtEl>
                                        <p:attrNameLst>
                                          <p:attrName>ppt_x</p:attrName>
                                        </p:attrNameLst>
                                      </p:cBhvr>
                                      <p:tavLst>
                                        <p:tav tm="0">
                                          <p:val>
                                            <p:strVal val="#ppt_x"/>
                                          </p:val>
                                        </p:tav>
                                        <p:tav tm="100000">
                                          <p:val>
                                            <p:strVal val="#ppt_x"/>
                                          </p:val>
                                        </p:tav>
                                      </p:tavLst>
                                    </p:anim>
                                    <p:anim calcmode="lin" valueType="num">
                                      <p:cBhvr additive="base">
                                        <p:cTn id="39"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935">
                                            <p:txEl>
                                              <p:pRg st="0" end="0"/>
                                            </p:txEl>
                                          </p:spTgt>
                                        </p:tgtEl>
                                        <p:attrNameLst>
                                          <p:attrName>style.visibility</p:attrName>
                                        </p:attrNameLst>
                                      </p:cBhvr>
                                      <p:to>
                                        <p:strVal val="visible"/>
                                      </p:to>
                                    </p:set>
                                    <p:animEffect transition="in" filter="wipe(left)">
                                      <p:cBhvr>
                                        <p:cTn id="44" dur="500"/>
                                        <p:tgtEl>
                                          <p:spTgt spid="935">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935">
                                            <p:txEl>
                                              <p:pRg st="1" end="1"/>
                                            </p:txEl>
                                          </p:spTgt>
                                        </p:tgtEl>
                                        <p:attrNameLst>
                                          <p:attrName>style.visibility</p:attrName>
                                        </p:attrNameLst>
                                      </p:cBhvr>
                                      <p:to>
                                        <p:strVal val="visible"/>
                                      </p:to>
                                    </p:set>
                                    <p:animEffect transition="in" filter="wipe(left)">
                                      <p:cBhvr>
                                        <p:cTn id="49" dur="500"/>
                                        <p:tgtEl>
                                          <p:spTgt spid="935">
                                            <p:txEl>
                                              <p:pRg st="1" end="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935">
                                            <p:txEl>
                                              <p:pRg st="2" end="2"/>
                                            </p:txEl>
                                          </p:spTgt>
                                        </p:tgtEl>
                                        <p:attrNameLst>
                                          <p:attrName>style.visibility</p:attrName>
                                        </p:attrNameLst>
                                      </p:cBhvr>
                                      <p:to>
                                        <p:strVal val="visible"/>
                                      </p:to>
                                    </p:set>
                                    <p:animEffect transition="in" filter="wipe(left)">
                                      <p:cBhvr>
                                        <p:cTn id="54" dur="500"/>
                                        <p:tgtEl>
                                          <p:spTgt spid="935">
                                            <p:txEl>
                                              <p:pRg st="2" end="2"/>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935">
                                            <p:txEl>
                                              <p:pRg st="3" end="3"/>
                                            </p:txEl>
                                          </p:spTgt>
                                        </p:tgtEl>
                                        <p:attrNameLst>
                                          <p:attrName>style.visibility</p:attrName>
                                        </p:attrNameLst>
                                      </p:cBhvr>
                                      <p:to>
                                        <p:strVal val="visible"/>
                                      </p:to>
                                    </p:set>
                                    <p:animEffect transition="in" filter="wipe(left)">
                                      <p:cBhvr>
                                        <p:cTn id="59" dur="500"/>
                                        <p:tgtEl>
                                          <p:spTgt spid="935">
                                            <p:txEl>
                                              <p:pRg st="3" end="3"/>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935">
                                            <p:txEl>
                                              <p:pRg st="4" end="4"/>
                                            </p:txEl>
                                          </p:spTgt>
                                        </p:tgtEl>
                                        <p:attrNameLst>
                                          <p:attrName>style.visibility</p:attrName>
                                        </p:attrNameLst>
                                      </p:cBhvr>
                                      <p:to>
                                        <p:strVal val="visible"/>
                                      </p:to>
                                    </p:set>
                                    <p:animEffect transition="in" filter="wipe(left)">
                                      <p:cBhvr>
                                        <p:cTn id="64" dur="500"/>
                                        <p:tgtEl>
                                          <p:spTgt spid="9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F3ED8-712E-62D6-1EBB-DC979E6DFD8C}"/>
            </a:ext>
          </a:extLst>
        </p:cNvPr>
        <p:cNvGrpSpPr/>
        <p:nvPr/>
      </p:nvGrpSpPr>
      <p:grpSpPr>
        <a:xfrm>
          <a:off x="0" y="0"/>
          <a:ext cx="0" cy="0"/>
          <a:chOff x="0" y="0"/>
          <a:chExt cx="0" cy="0"/>
        </a:xfrm>
      </p:grpSpPr>
      <p:grpSp>
        <p:nvGrpSpPr>
          <p:cNvPr id="5" name="Grupo 2213">
            <a:extLst>
              <a:ext uri="{FF2B5EF4-FFF2-40B4-BE49-F238E27FC236}">
                <a16:creationId xmlns:a16="http://schemas.microsoft.com/office/drawing/2014/main" id="{B4E03917-B257-A1D3-2CEE-AB512C737A52}"/>
              </a:ext>
            </a:extLst>
          </p:cNvPr>
          <p:cNvGrpSpPr/>
          <p:nvPr/>
        </p:nvGrpSpPr>
        <p:grpSpPr>
          <a:xfrm>
            <a:off x="13865280" y="3719879"/>
            <a:ext cx="2946325" cy="2691508"/>
            <a:chOff x="1580220" y="3278027"/>
            <a:chExt cx="2326048" cy="2011680"/>
          </a:xfrm>
        </p:grpSpPr>
        <p:pic>
          <p:nvPicPr>
            <p:cNvPr id="911" name="Gráfico 2214">
              <a:extLst>
                <a:ext uri="{FF2B5EF4-FFF2-40B4-BE49-F238E27FC236}">
                  <a16:creationId xmlns:a16="http://schemas.microsoft.com/office/drawing/2014/main" id="{03C4A9F3-876F-E7DF-1DB9-FA4561CEAA0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80220" y="3278027"/>
              <a:ext cx="2326048" cy="2011680"/>
            </a:xfrm>
            <a:prstGeom prst="rect">
              <a:avLst/>
            </a:prstGeom>
          </p:spPr>
        </p:pic>
        <p:pic>
          <p:nvPicPr>
            <p:cNvPr id="912" name="Gráfico 2215">
              <a:extLst>
                <a:ext uri="{FF2B5EF4-FFF2-40B4-BE49-F238E27FC236}">
                  <a16:creationId xmlns:a16="http://schemas.microsoft.com/office/drawing/2014/main" id="{1805683C-D276-B0F2-E484-9DADEEC5E833}"/>
                </a:ext>
              </a:extLst>
            </p:cNvPr>
            <p:cNvPicPr>
              <a:picLocks noChangeAspect="1"/>
            </p:cNvPicPr>
            <p:nvPr/>
          </p:nvPicPr>
          <p:blipFill>
            <a:blip r:embed="rId3">
              <a:extLst>
                <a:ext uri="{96DAC541-7B7A-43D3-8B79-37D633B846F1}">
                  <asvg:svgBlip xmlns:asvg="http://schemas.microsoft.com/office/drawing/2016/SVG/main" r:embed="rId5"/>
                </a:ext>
              </a:extLst>
            </a:blip>
            <a:stretch>
              <a:fillRect/>
            </a:stretch>
          </p:blipFill>
          <p:spPr>
            <a:xfrm>
              <a:off x="1634054" y="3321643"/>
              <a:ext cx="2220319" cy="1920240"/>
            </a:xfrm>
            <a:prstGeom prst="rect">
              <a:avLst/>
            </a:prstGeom>
          </p:spPr>
        </p:pic>
      </p:grpSp>
      <p:grpSp>
        <p:nvGrpSpPr>
          <p:cNvPr id="6" name="Grupo 2216">
            <a:extLst>
              <a:ext uri="{FF2B5EF4-FFF2-40B4-BE49-F238E27FC236}">
                <a16:creationId xmlns:a16="http://schemas.microsoft.com/office/drawing/2014/main" id="{4111945D-C214-B37A-C48F-F0E767B3E251}"/>
              </a:ext>
            </a:extLst>
          </p:cNvPr>
          <p:cNvGrpSpPr/>
          <p:nvPr/>
        </p:nvGrpSpPr>
        <p:grpSpPr>
          <a:xfrm>
            <a:off x="14030206" y="3788003"/>
            <a:ext cx="2697453" cy="2500161"/>
            <a:chOff x="1690509" y="3352193"/>
            <a:chExt cx="2129570" cy="1868664"/>
          </a:xfrm>
          <a:solidFill>
            <a:schemeClr val="accent5"/>
          </a:solidFill>
        </p:grpSpPr>
        <p:grpSp>
          <p:nvGrpSpPr>
            <p:cNvPr id="749" name="Grupo 2217">
              <a:extLst>
                <a:ext uri="{FF2B5EF4-FFF2-40B4-BE49-F238E27FC236}">
                  <a16:creationId xmlns:a16="http://schemas.microsoft.com/office/drawing/2014/main" id="{E14588CA-55C2-909F-9748-0F2701E5858A}"/>
                </a:ext>
              </a:extLst>
            </p:cNvPr>
            <p:cNvGrpSpPr/>
            <p:nvPr/>
          </p:nvGrpSpPr>
          <p:grpSpPr>
            <a:xfrm>
              <a:off x="1690509" y="3364799"/>
              <a:ext cx="2109854" cy="1828980"/>
              <a:chOff x="6964785" y="2744074"/>
              <a:chExt cx="4004309" cy="3468052"/>
            </a:xfrm>
            <a:grpFill/>
          </p:grpSpPr>
          <p:grpSp>
            <p:nvGrpSpPr>
              <p:cNvPr id="752" name="Gráfico 436">
                <a:extLst>
                  <a:ext uri="{FF2B5EF4-FFF2-40B4-BE49-F238E27FC236}">
                    <a16:creationId xmlns:a16="http://schemas.microsoft.com/office/drawing/2014/main" id="{C1086ABF-AE5C-9043-3F3E-2B525327E46A}"/>
                  </a:ext>
                </a:extLst>
              </p:cNvPr>
              <p:cNvGrpSpPr/>
              <p:nvPr/>
            </p:nvGrpSpPr>
            <p:grpSpPr>
              <a:xfrm>
                <a:off x="7965862" y="6096874"/>
                <a:ext cx="2001202" cy="115252"/>
                <a:chOff x="7965862" y="6096874"/>
                <a:chExt cx="2001202" cy="115252"/>
              </a:xfrm>
              <a:grpFill/>
            </p:grpSpPr>
            <p:sp>
              <p:nvSpPr>
                <p:cNvPr id="886" name="Forma libre: forma 2354">
                  <a:extLst>
                    <a:ext uri="{FF2B5EF4-FFF2-40B4-BE49-F238E27FC236}">
                      <a16:creationId xmlns:a16="http://schemas.microsoft.com/office/drawing/2014/main" id="{EF671A86-7E2D-E480-0B4E-F29BEFB2CF02}"/>
                    </a:ext>
                  </a:extLst>
                </p:cNvPr>
                <p:cNvSpPr/>
                <p:nvPr/>
              </p:nvSpPr>
              <p:spPr>
                <a:xfrm>
                  <a:off x="7965862" y="6096874"/>
                  <a:ext cx="2001202" cy="114300"/>
                </a:xfrm>
                <a:custGeom>
                  <a:avLst/>
                  <a:gdLst>
                    <a:gd name="connsiteX0" fmla="*/ 1935480 w 2001202"/>
                    <a:gd name="connsiteY0" fmla="*/ 0 h 114300"/>
                    <a:gd name="connsiteX1" fmla="*/ 2001203 w 2001202"/>
                    <a:gd name="connsiteY1" fmla="*/ 114300 h 114300"/>
                    <a:gd name="connsiteX2" fmla="*/ 0 w 2001202"/>
                    <a:gd name="connsiteY2" fmla="*/ 114300 h 114300"/>
                    <a:gd name="connsiteX3" fmla="*/ 65723 w 2001202"/>
                    <a:gd name="connsiteY3" fmla="*/ 0 h 114300"/>
                    <a:gd name="connsiteX4" fmla="*/ 1935480 w 2001202"/>
                    <a:gd name="connsiteY4" fmla="*/ 0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202" h="114300">
                      <a:moveTo>
                        <a:pt x="1935480" y="0"/>
                      </a:moveTo>
                      <a:cubicBezTo>
                        <a:pt x="1971675" y="62865"/>
                        <a:pt x="2001203" y="114300"/>
                        <a:pt x="2001203" y="114300"/>
                      </a:cubicBezTo>
                      <a:lnTo>
                        <a:pt x="0" y="114300"/>
                      </a:lnTo>
                      <a:cubicBezTo>
                        <a:pt x="0" y="114300"/>
                        <a:pt x="29527" y="62865"/>
                        <a:pt x="65723" y="0"/>
                      </a:cubicBezTo>
                      <a:cubicBezTo>
                        <a:pt x="65723" y="0"/>
                        <a:pt x="1935480" y="0"/>
                        <a:pt x="1935480" y="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87" name="Gráfico 436">
                  <a:extLst>
                    <a:ext uri="{FF2B5EF4-FFF2-40B4-BE49-F238E27FC236}">
                      <a16:creationId xmlns:a16="http://schemas.microsoft.com/office/drawing/2014/main" id="{CFA7EBC9-5423-2BE5-D358-E8ADE10A9792}"/>
                    </a:ext>
                  </a:extLst>
                </p:cNvPr>
                <p:cNvGrpSpPr/>
                <p:nvPr/>
              </p:nvGrpSpPr>
              <p:grpSpPr>
                <a:xfrm>
                  <a:off x="7965862" y="6096874"/>
                  <a:ext cx="2001202" cy="115252"/>
                  <a:chOff x="7965862" y="6096874"/>
                  <a:chExt cx="2001202" cy="115252"/>
                </a:xfrm>
                <a:grpFill/>
              </p:grpSpPr>
              <p:sp>
                <p:nvSpPr>
                  <p:cNvPr id="888" name="Forma libre: forma 2356">
                    <a:extLst>
                      <a:ext uri="{FF2B5EF4-FFF2-40B4-BE49-F238E27FC236}">
                        <a16:creationId xmlns:a16="http://schemas.microsoft.com/office/drawing/2014/main" id="{E5EDA210-D4F0-06FE-62BD-04C61D847F00}"/>
                      </a:ext>
                    </a:extLst>
                  </p:cNvPr>
                  <p:cNvSpPr/>
                  <p:nvPr/>
                </p:nvSpPr>
                <p:spPr>
                  <a:xfrm>
                    <a:off x="8031585" y="6096874"/>
                    <a:ext cx="1870709" cy="952"/>
                  </a:xfrm>
                  <a:custGeom>
                    <a:avLst/>
                    <a:gdLst>
                      <a:gd name="connsiteX0" fmla="*/ 0 w 1870709"/>
                      <a:gd name="connsiteY0" fmla="*/ 0 h 952"/>
                      <a:gd name="connsiteX1" fmla="*/ 1869757 w 1870709"/>
                      <a:gd name="connsiteY1" fmla="*/ 0 h 952"/>
                      <a:gd name="connsiteX2" fmla="*/ 1870710 w 1870709"/>
                      <a:gd name="connsiteY2" fmla="*/ 953 h 952"/>
                      <a:gd name="connsiteX3" fmla="*/ 0 w 1870709"/>
                      <a:gd name="connsiteY3" fmla="*/ 0 h 952"/>
                      <a:gd name="connsiteX4" fmla="*/ 0 w 1870709"/>
                      <a:gd name="connsiteY4" fmla="*/ 0 h 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709" h="952">
                        <a:moveTo>
                          <a:pt x="0" y="0"/>
                        </a:moveTo>
                        <a:lnTo>
                          <a:pt x="1869757" y="0"/>
                        </a:lnTo>
                        <a:cubicBezTo>
                          <a:pt x="1869757" y="0"/>
                          <a:pt x="1869757" y="953"/>
                          <a:pt x="1870710" y="953"/>
                        </a:cubicBezTo>
                        <a:lnTo>
                          <a:pt x="0" y="0"/>
                        </a:lnTo>
                        <a:cubicBezTo>
                          <a:pt x="0" y="953"/>
                          <a:pt x="0" y="0"/>
                          <a:pt x="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9" name="Forma libre: forma 2357">
                    <a:extLst>
                      <a:ext uri="{FF2B5EF4-FFF2-40B4-BE49-F238E27FC236}">
                        <a16:creationId xmlns:a16="http://schemas.microsoft.com/office/drawing/2014/main" id="{DDE00AEA-D22E-4AF8-2918-ACEFCB140A4E}"/>
                      </a:ext>
                    </a:extLst>
                  </p:cNvPr>
                  <p:cNvSpPr/>
                  <p:nvPr/>
                </p:nvSpPr>
                <p:spPr>
                  <a:xfrm>
                    <a:off x="8027774" y="6097826"/>
                    <a:ext cx="1875472" cy="3809"/>
                  </a:xfrm>
                  <a:custGeom>
                    <a:avLst/>
                    <a:gdLst>
                      <a:gd name="connsiteX0" fmla="*/ 2858 w 1875472"/>
                      <a:gd name="connsiteY0" fmla="*/ 0 h 3809"/>
                      <a:gd name="connsiteX1" fmla="*/ 1873567 w 1875472"/>
                      <a:gd name="connsiteY1" fmla="*/ 0 h 3809"/>
                      <a:gd name="connsiteX2" fmla="*/ 1875473 w 1875472"/>
                      <a:gd name="connsiteY2" fmla="*/ 3810 h 3809"/>
                      <a:gd name="connsiteX3" fmla="*/ 0 w 1875472"/>
                      <a:gd name="connsiteY3" fmla="*/ 3810 h 3809"/>
                      <a:gd name="connsiteX4" fmla="*/ 2858 w 1875472"/>
                      <a:gd name="connsiteY4" fmla="*/ 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472" h="3809">
                        <a:moveTo>
                          <a:pt x="2858" y="0"/>
                        </a:moveTo>
                        <a:lnTo>
                          <a:pt x="1873567" y="0"/>
                        </a:lnTo>
                        <a:cubicBezTo>
                          <a:pt x="1874520" y="953"/>
                          <a:pt x="1875473" y="2857"/>
                          <a:pt x="1875473" y="3810"/>
                        </a:cubicBezTo>
                        <a:lnTo>
                          <a:pt x="0" y="3810"/>
                        </a:lnTo>
                        <a:cubicBezTo>
                          <a:pt x="1905" y="2857"/>
                          <a:pt x="2858" y="953"/>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0" name="Forma libre: forma 2358">
                    <a:extLst>
                      <a:ext uri="{FF2B5EF4-FFF2-40B4-BE49-F238E27FC236}">
                        <a16:creationId xmlns:a16="http://schemas.microsoft.com/office/drawing/2014/main" id="{4B683ECF-0F15-DF34-76D6-534D6031F87C}"/>
                      </a:ext>
                    </a:extLst>
                  </p:cNvPr>
                  <p:cNvSpPr/>
                  <p:nvPr/>
                </p:nvSpPr>
                <p:spPr>
                  <a:xfrm>
                    <a:off x="8026822" y="6101636"/>
                    <a:ext cx="1879282" cy="3809"/>
                  </a:xfrm>
                  <a:custGeom>
                    <a:avLst/>
                    <a:gdLst>
                      <a:gd name="connsiteX0" fmla="*/ 1905 w 1879282"/>
                      <a:gd name="connsiteY0" fmla="*/ 0 h 3809"/>
                      <a:gd name="connsiteX1" fmla="*/ 1877378 w 1879282"/>
                      <a:gd name="connsiteY1" fmla="*/ 0 h 3809"/>
                      <a:gd name="connsiteX2" fmla="*/ 1879282 w 1879282"/>
                      <a:gd name="connsiteY2" fmla="*/ 3810 h 3809"/>
                      <a:gd name="connsiteX3" fmla="*/ 0 w 1879282"/>
                      <a:gd name="connsiteY3" fmla="*/ 3810 h 3809"/>
                      <a:gd name="connsiteX4" fmla="*/ 1905 w 1879282"/>
                      <a:gd name="connsiteY4" fmla="*/ 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282" h="3809">
                        <a:moveTo>
                          <a:pt x="1905" y="0"/>
                        </a:moveTo>
                        <a:lnTo>
                          <a:pt x="1877378" y="0"/>
                        </a:lnTo>
                        <a:cubicBezTo>
                          <a:pt x="1878330" y="953"/>
                          <a:pt x="1879282" y="2857"/>
                          <a:pt x="1879282" y="3810"/>
                        </a:cubicBezTo>
                        <a:lnTo>
                          <a:pt x="0" y="3810"/>
                        </a:lnTo>
                        <a:cubicBezTo>
                          <a:pt x="0" y="2857"/>
                          <a:pt x="952" y="1905"/>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1" name="Forma libre: forma 2359">
                    <a:extLst>
                      <a:ext uri="{FF2B5EF4-FFF2-40B4-BE49-F238E27FC236}">
                        <a16:creationId xmlns:a16="http://schemas.microsoft.com/office/drawing/2014/main" id="{B6AB1484-EDE9-E7B8-4902-83CD50E4F01A}"/>
                      </a:ext>
                    </a:extLst>
                  </p:cNvPr>
                  <p:cNvSpPr/>
                  <p:nvPr/>
                </p:nvSpPr>
                <p:spPr>
                  <a:xfrm>
                    <a:off x="8024917" y="6106399"/>
                    <a:ext cx="1884045" cy="2857"/>
                  </a:xfrm>
                  <a:custGeom>
                    <a:avLst/>
                    <a:gdLst>
                      <a:gd name="connsiteX0" fmla="*/ 1905 w 1884045"/>
                      <a:gd name="connsiteY0" fmla="*/ 0 h 2857"/>
                      <a:gd name="connsiteX1" fmla="*/ 1882140 w 1884045"/>
                      <a:gd name="connsiteY1" fmla="*/ 0 h 2857"/>
                      <a:gd name="connsiteX2" fmla="*/ 1884045 w 1884045"/>
                      <a:gd name="connsiteY2" fmla="*/ 2857 h 2857"/>
                      <a:gd name="connsiteX3" fmla="*/ 0 w 1884045"/>
                      <a:gd name="connsiteY3" fmla="*/ 2857 h 2857"/>
                      <a:gd name="connsiteX4" fmla="*/ 1905 w 1884045"/>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4045" h="2857">
                        <a:moveTo>
                          <a:pt x="1905" y="0"/>
                        </a:moveTo>
                        <a:lnTo>
                          <a:pt x="1882140" y="0"/>
                        </a:lnTo>
                        <a:cubicBezTo>
                          <a:pt x="1883093" y="953"/>
                          <a:pt x="1883093" y="1905"/>
                          <a:pt x="1884045" y="2857"/>
                        </a:cubicBezTo>
                        <a:lnTo>
                          <a:pt x="0" y="2857"/>
                        </a:lnTo>
                        <a:cubicBezTo>
                          <a:pt x="0" y="1905"/>
                          <a:pt x="952"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2" name="Forma libre: forma 2360">
                    <a:extLst>
                      <a:ext uri="{FF2B5EF4-FFF2-40B4-BE49-F238E27FC236}">
                        <a16:creationId xmlns:a16="http://schemas.microsoft.com/office/drawing/2014/main" id="{54D46455-70FB-6785-0C02-8242ADDF4705}"/>
                      </a:ext>
                    </a:extLst>
                  </p:cNvPr>
                  <p:cNvSpPr/>
                  <p:nvPr/>
                </p:nvSpPr>
                <p:spPr>
                  <a:xfrm>
                    <a:off x="8023012" y="6109256"/>
                    <a:ext cx="1887854" cy="2857"/>
                  </a:xfrm>
                  <a:custGeom>
                    <a:avLst/>
                    <a:gdLst>
                      <a:gd name="connsiteX0" fmla="*/ 1905 w 1887854"/>
                      <a:gd name="connsiteY0" fmla="*/ 0 h 2857"/>
                      <a:gd name="connsiteX1" fmla="*/ 1885950 w 1887854"/>
                      <a:gd name="connsiteY1" fmla="*/ 0 h 2857"/>
                      <a:gd name="connsiteX2" fmla="*/ 1887855 w 1887854"/>
                      <a:gd name="connsiteY2" fmla="*/ 2858 h 2857"/>
                      <a:gd name="connsiteX3" fmla="*/ 0 w 1887854"/>
                      <a:gd name="connsiteY3" fmla="*/ 2858 h 2857"/>
                      <a:gd name="connsiteX4" fmla="*/ 1905 w 1887854"/>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7854" h="2857">
                        <a:moveTo>
                          <a:pt x="1905" y="0"/>
                        </a:moveTo>
                        <a:lnTo>
                          <a:pt x="1885950" y="0"/>
                        </a:lnTo>
                        <a:cubicBezTo>
                          <a:pt x="1886903" y="953"/>
                          <a:pt x="1886903" y="1905"/>
                          <a:pt x="1887855" y="2858"/>
                        </a:cubicBezTo>
                        <a:lnTo>
                          <a:pt x="0" y="2858"/>
                        </a:lnTo>
                        <a:cubicBezTo>
                          <a:pt x="0" y="1905"/>
                          <a:pt x="952"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3" name="Forma libre: forma 2361">
                    <a:extLst>
                      <a:ext uri="{FF2B5EF4-FFF2-40B4-BE49-F238E27FC236}">
                        <a16:creationId xmlns:a16="http://schemas.microsoft.com/office/drawing/2014/main" id="{D9D5B79A-9C2F-3958-B742-8BCED5BD2300}"/>
                      </a:ext>
                    </a:extLst>
                  </p:cNvPr>
                  <p:cNvSpPr/>
                  <p:nvPr/>
                </p:nvSpPr>
                <p:spPr>
                  <a:xfrm>
                    <a:off x="8021107" y="6112114"/>
                    <a:ext cx="1891664" cy="2857"/>
                  </a:xfrm>
                  <a:custGeom>
                    <a:avLst/>
                    <a:gdLst>
                      <a:gd name="connsiteX0" fmla="*/ 1905 w 1891664"/>
                      <a:gd name="connsiteY0" fmla="*/ 0 h 2857"/>
                      <a:gd name="connsiteX1" fmla="*/ 1889760 w 1891664"/>
                      <a:gd name="connsiteY1" fmla="*/ 0 h 2857"/>
                      <a:gd name="connsiteX2" fmla="*/ 1891665 w 1891664"/>
                      <a:gd name="connsiteY2" fmla="*/ 2857 h 2857"/>
                      <a:gd name="connsiteX3" fmla="*/ 0 w 1891664"/>
                      <a:gd name="connsiteY3" fmla="*/ 2857 h 2857"/>
                      <a:gd name="connsiteX4" fmla="*/ 1905 w 1891664"/>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1664" h="2857">
                        <a:moveTo>
                          <a:pt x="1905" y="0"/>
                        </a:moveTo>
                        <a:lnTo>
                          <a:pt x="1889760" y="0"/>
                        </a:lnTo>
                        <a:cubicBezTo>
                          <a:pt x="1890712" y="953"/>
                          <a:pt x="1890712" y="1905"/>
                          <a:pt x="1891665" y="2857"/>
                        </a:cubicBezTo>
                        <a:lnTo>
                          <a:pt x="0" y="2857"/>
                        </a:lnTo>
                        <a:cubicBezTo>
                          <a:pt x="0" y="2857"/>
                          <a:pt x="952"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4" name="Forma libre: forma 2362">
                    <a:extLst>
                      <a:ext uri="{FF2B5EF4-FFF2-40B4-BE49-F238E27FC236}">
                        <a16:creationId xmlns:a16="http://schemas.microsoft.com/office/drawing/2014/main" id="{E24E49D2-0955-F06F-FBD6-AA78B40EFFD9}"/>
                      </a:ext>
                    </a:extLst>
                  </p:cNvPr>
                  <p:cNvSpPr/>
                  <p:nvPr/>
                </p:nvSpPr>
                <p:spPr>
                  <a:xfrm>
                    <a:off x="8019202" y="6115924"/>
                    <a:ext cx="1895475" cy="2857"/>
                  </a:xfrm>
                  <a:custGeom>
                    <a:avLst/>
                    <a:gdLst>
                      <a:gd name="connsiteX0" fmla="*/ 1905 w 1895475"/>
                      <a:gd name="connsiteY0" fmla="*/ 0 h 2857"/>
                      <a:gd name="connsiteX1" fmla="*/ 1893570 w 1895475"/>
                      <a:gd name="connsiteY1" fmla="*/ 0 h 2857"/>
                      <a:gd name="connsiteX2" fmla="*/ 1895475 w 1895475"/>
                      <a:gd name="connsiteY2" fmla="*/ 2857 h 2857"/>
                      <a:gd name="connsiteX3" fmla="*/ 0 w 1895475"/>
                      <a:gd name="connsiteY3" fmla="*/ 2857 h 2857"/>
                      <a:gd name="connsiteX4" fmla="*/ 1905 w 1895475"/>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475" h="2857">
                        <a:moveTo>
                          <a:pt x="1905" y="0"/>
                        </a:moveTo>
                        <a:lnTo>
                          <a:pt x="1893570" y="0"/>
                        </a:lnTo>
                        <a:cubicBezTo>
                          <a:pt x="1894523" y="953"/>
                          <a:pt x="1894523" y="1905"/>
                          <a:pt x="1895475" y="2857"/>
                        </a:cubicBezTo>
                        <a:lnTo>
                          <a:pt x="0" y="2857"/>
                        </a:lnTo>
                        <a:cubicBezTo>
                          <a:pt x="953" y="1905"/>
                          <a:pt x="953"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5" name="Forma libre: forma 2363">
                    <a:extLst>
                      <a:ext uri="{FF2B5EF4-FFF2-40B4-BE49-F238E27FC236}">
                        <a16:creationId xmlns:a16="http://schemas.microsoft.com/office/drawing/2014/main" id="{5F1FD1F1-FF99-0324-3D15-F8D6244DA864}"/>
                      </a:ext>
                    </a:extLst>
                  </p:cNvPr>
                  <p:cNvSpPr/>
                  <p:nvPr/>
                </p:nvSpPr>
                <p:spPr>
                  <a:xfrm>
                    <a:off x="8017297" y="6118781"/>
                    <a:ext cx="1898332" cy="2857"/>
                  </a:xfrm>
                  <a:custGeom>
                    <a:avLst/>
                    <a:gdLst>
                      <a:gd name="connsiteX0" fmla="*/ 1905 w 1898332"/>
                      <a:gd name="connsiteY0" fmla="*/ 0 h 2857"/>
                      <a:gd name="connsiteX1" fmla="*/ 1896428 w 1898332"/>
                      <a:gd name="connsiteY1" fmla="*/ 0 h 2857"/>
                      <a:gd name="connsiteX2" fmla="*/ 1898332 w 1898332"/>
                      <a:gd name="connsiteY2" fmla="*/ 2858 h 2857"/>
                      <a:gd name="connsiteX3" fmla="*/ 0 w 1898332"/>
                      <a:gd name="connsiteY3" fmla="*/ 2858 h 2857"/>
                      <a:gd name="connsiteX4" fmla="*/ 1905 w 1898332"/>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2" h="2857">
                        <a:moveTo>
                          <a:pt x="1905" y="0"/>
                        </a:moveTo>
                        <a:lnTo>
                          <a:pt x="1896428" y="0"/>
                        </a:lnTo>
                        <a:cubicBezTo>
                          <a:pt x="1897380" y="953"/>
                          <a:pt x="1897380" y="1905"/>
                          <a:pt x="1898332" y="2858"/>
                        </a:cubicBezTo>
                        <a:lnTo>
                          <a:pt x="0" y="2858"/>
                        </a:lnTo>
                        <a:cubicBezTo>
                          <a:pt x="952" y="1905"/>
                          <a:pt x="952"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6" name="Forma libre: forma 2364">
                    <a:extLst>
                      <a:ext uri="{FF2B5EF4-FFF2-40B4-BE49-F238E27FC236}">
                        <a16:creationId xmlns:a16="http://schemas.microsoft.com/office/drawing/2014/main" id="{DE3DBFCB-B1AE-E211-83C3-81AA2A761945}"/>
                      </a:ext>
                    </a:extLst>
                  </p:cNvPr>
                  <p:cNvSpPr/>
                  <p:nvPr/>
                </p:nvSpPr>
                <p:spPr>
                  <a:xfrm>
                    <a:off x="8015392" y="6121639"/>
                    <a:ext cx="1902142" cy="2857"/>
                  </a:xfrm>
                  <a:custGeom>
                    <a:avLst/>
                    <a:gdLst>
                      <a:gd name="connsiteX0" fmla="*/ 1905 w 1902142"/>
                      <a:gd name="connsiteY0" fmla="*/ 0 h 2857"/>
                      <a:gd name="connsiteX1" fmla="*/ 1900237 w 1902142"/>
                      <a:gd name="connsiteY1" fmla="*/ 0 h 2857"/>
                      <a:gd name="connsiteX2" fmla="*/ 1902143 w 1902142"/>
                      <a:gd name="connsiteY2" fmla="*/ 2857 h 2857"/>
                      <a:gd name="connsiteX3" fmla="*/ 0 w 1902142"/>
                      <a:gd name="connsiteY3" fmla="*/ 2857 h 2857"/>
                      <a:gd name="connsiteX4" fmla="*/ 1905 w 1902142"/>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2142" h="2857">
                        <a:moveTo>
                          <a:pt x="1905" y="0"/>
                        </a:moveTo>
                        <a:lnTo>
                          <a:pt x="1900237" y="0"/>
                        </a:lnTo>
                        <a:cubicBezTo>
                          <a:pt x="1901190" y="953"/>
                          <a:pt x="1901190" y="1905"/>
                          <a:pt x="1902143" y="2857"/>
                        </a:cubicBezTo>
                        <a:lnTo>
                          <a:pt x="0" y="2857"/>
                        </a:lnTo>
                        <a:cubicBezTo>
                          <a:pt x="952" y="1905"/>
                          <a:pt x="1905"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7" name="Forma libre: forma 2365">
                    <a:extLst>
                      <a:ext uri="{FF2B5EF4-FFF2-40B4-BE49-F238E27FC236}">
                        <a16:creationId xmlns:a16="http://schemas.microsoft.com/office/drawing/2014/main" id="{9B5C3990-5DEC-C3E0-FE8C-B0FC467B6F01}"/>
                      </a:ext>
                    </a:extLst>
                  </p:cNvPr>
                  <p:cNvSpPr/>
                  <p:nvPr/>
                </p:nvSpPr>
                <p:spPr>
                  <a:xfrm>
                    <a:off x="8014439" y="6124496"/>
                    <a:ext cx="1905000" cy="2857"/>
                  </a:xfrm>
                  <a:custGeom>
                    <a:avLst/>
                    <a:gdLst>
                      <a:gd name="connsiteX0" fmla="*/ 953 w 1905000"/>
                      <a:gd name="connsiteY0" fmla="*/ 0 h 2857"/>
                      <a:gd name="connsiteX1" fmla="*/ 1903095 w 1905000"/>
                      <a:gd name="connsiteY1" fmla="*/ 0 h 2857"/>
                      <a:gd name="connsiteX2" fmla="*/ 1905000 w 1905000"/>
                      <a:gd name="connsiteY2" fmla="*/ 2858 h 2857"/>
                      <a:gd name="connsiteX3" fmla="*/ 0 w 1905000"/>
                      <a:gd name="connsiteY3" fmla="*/ 2858 h 2857"/>
                      <a:gd name="connsiteX4" fmla="*/ 953 w 1905000"/>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0" h="2857">
                        <a:moveTo>
                          <a:pt x="953" y="0"/>
                        </a:moveTo>
                        <a:lnTo>
                          <a:pt x="1903095" y="0"/>
                        </a:lnTo>
                        <a:cubicBezTo>
                          <a:pt x="1904048" y="953"/>
                          <a:pt x="1904048" y="1905"/>
                          <a:pt x="1905000" y="2858"/>
                        </a:cubicBezTo>
                        <a:lnTo>
                          <a:pt x="0" y="2858"/>
                        </a:lnTo>
                        <a:cubicBezTo>
                          <a:pt x="0" y="1905"/>
                          <a:pt x="953" y="953"/>
                          <a:pt x="95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8" name="Forma libre: forma 2366">
                    <a:extLst>
                      <a:ext uri="{FF2B5EF4-FFF2-40B4-BE49-F238E27FC236}">
                        <a16:creationId xmlns:a16="http://schemas.microsoft.com/office/drawing/2014/main" id="{336D9602-8EC6-CD53-07BD-E6D8C1592D73}"/>
                      </a:ext>
                    </a:extLst>
                  </p:cNvPr>
                  <p:cNvSpPr/>
                  <p:nvPr/>
                </p:nvSpPr>
                <p:spPr>
                  <a:xfrm>
                    <a:off x="8012535" y="6127354"/>
                    <a:ext cx="1908809" cy="2857"/>
                  </a:xfrm>
                  <a:custGeom>
                    <a:avLst/>
                    <a:gdLst>
                      <a:gd name="connsiteX0" fmla="*/ 1905 w 1908809"/>
                      <a:gd name="connsiteY0" fmla="*/ 0 h 2857"/>
                      <a:gd name="connsiteX1" fmla="*/ 1906905 w 1908809"/>
                      <a:gd name="connsiteY1" fmla="*/ 0 h 2857"/>
                      <a:gd name="connsiteX2" fmla="*/ 1908810 w 1908809"/>
                      <a:gd name="connsiteY2" fmla="*/ 2857 h 2857"/>
                      <a:gd name="connsiteX3" fmla="*/ 0 w 1908809"/>
                      <a:gd name="connsiteY3" fmla="*/ 2857 h 2857"/>
                      <a:gd name="connsiteX4" fmla="*/ 1905 w 1908809"/>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809" h="2857">
                        <a:moveTo>
                          <a:pt x="1905" y="0"/>
                        </a:moveTo>
                        <a:lnTo>
                          <a:pt x="1906905" y="0"/>
                        </a:lnTo>
                        <a:cubicBezTo>
                          <a:pt x="1907857" y="952"/>
                          <a:pt x="1907857" y="1905"/>
                          <a:pt x="1908810" y="2857"/>
                        </a:cubicBezTo>
                        <a:lnTo>
                          <a:pt x="0" y="2857"/>
                        </a:lnTo>
                        <a:cubicBezTo>
                          <a:pt x="952" y="1905"/>
                          <a:pt x="952" y="952"/>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9" name="Forma libre: forma 2367">
                    <a:extLst>
                      <a:ext uri="{FF2B5EF4-FFF2-40B4-BE49-F238E27FC236}">
                        <a16:creationId xmlns:a16="http://schemas.microsoft.com/office/drawing/2014/main" id="{AD4BEDF0-9253-BB11-09B0-B0D5913E2CA0}"/>
                      </a:ext>
                    </a:extLst>
                  </p:cNvPr>
                  <p:cNvSpPr/>
                  <p:nvPr/>
                </p:nvSpPr>
                <p:spPr>
                  <a:xfrm>
                    <a:off x="8010630" y="6130211"/>
                    <a:ext cx="1911667" cy="2857"/>
                  </a:xfrm>
                  <a:custGeom>
                    <a:avLst/>
                    <a:gdLst>
                      <a:gd name="connsiteX0" fmla="*/ 1905 w 1911667"/>
                      <a:gd name="connsiteY0" fmla="*/ 0 h 2857"/>
                      <a:gd name="connsiteX1" fmla="*/ 1909762 w 1911667"/>
                      <a:gd name="connsiteY1" fmla="*/ 0 h 2857"/>
                      <a:gd name="connsiteX2" fmla="*/ 1911668 w 1911667"/>
                      <a:gd name="connsiteY2" fmla="*/ 2857 h 2857"/>
                      <a:gd name="connsiteX3" fmla="*/ 0 w 1911667"/>
                      <a:gd name="connsiteY3" fmla="*/ 2857 h 2857"/>
                      <a:gd name="connsiteX4" fmla="*/ 1905 w 1911667"/>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667" h="2857">
                        <a:moveTo>
                          <a:pt x="1905" y="0"/>
                        </a:moveTo>
                        <a:lnTo>
                          <a:pt x="1909762" y="0"/>
                        </a:lnTo>
                        <a:cubicBezTo>
                          <a:pt x="1910715" y="953"/>
                          <a:pt x="1910715" y="1905"/>
                          <a:pt x="1911668" y="2857"/>
                        </a:cubicBezTo>
                        <a:lnTo>
                          <a:pt x="0" y="2857"/>
                        </a:lnTo>
                        <a:cubicBezTo>
                          <a:pt x="952" y="1905"/>
                          <a:pt x="952"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0" name="Forma libre: forma 2368">
                    <a:extLst>
                      <a:ext uri="{FF2B5EF4-FFF2-40B4-BE49-F238E27FC236}">
                        <a16:creationId xmlns:a16="http://schemas.microsoft.com/office/drawing/2014/main" id="{EF32597D-D420-C6F2-5463-F96E4DBF0E2F}"/>
                      </a:ext>
                    </a:extLst>
                  </p:cNvPr>
                  <p:cNvSpPr/>
                  <p:nvPr/>
                </p:nvSpPr>
                <p:spPr>
                  <a:xfrm>
                    <a:off x="8008724" y="6133068"/>
                    <a:ext cx="1915477" cy="2857"/>
                  </a:xfrm>
                  <a:custGeom>
                    <a:avLst/>
                    <a:gdLst>
                      <a:gd name="connsiteX0" fmla="*/ 1905 w 1915477"/>
                      <a:gd name="connsiteY0" fmla="*/ 0 h 2857"/>
                      <a:gd name="connsiteX1" fmla="*/ 1913573 w 1915477"/>
                      <a:gd name="connsiteY1" fmla="*/ 0 h 2857"/>
                      <a:gd name="connsiteX2" fmla="*/ 1915478 w 1915477"/>
                      <a:gd name="connsiteY2" fmla="*/ 2858 h 2857"/>
                      <a:gd name="connsiteX3" fmla="*/ 0 w 1915477"/>
                      <a:gd name="connsiteY3" fmla="*/ 2858 h 2857"/>
                      <a:gd name="connsiteX4" fmla="*/ 1905 w 1915477"/>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5477" h="2857">
                        <a:moveTo>
                          <a:pt x="1905" y="0"/>
                        </a:moveTo>
                        <a:lnTo>
                          <a:pt x="1913573" y="0"/>
                        </a:lnTo>
                        <a:cubicBezTo>
                          <a:pt x="1914525" y="953"/>
                          <a:pt x="1914525" y="1905"/>
                          <a:pt x="1915478" y="2858"/>
                        </a:cubicBezTo>
                        <a:lnTo>
                          <a:pt x="0" y="2858"/>
                        </a:lnTo>
                        <a:cubicBezTo>
                          <a:pt x="952" y="1905"/>
                          <a:pt x="1905"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1" name="Forma libre: forma 2369">
                    <a:extLst>
                      <a:ext uri="{FF2B5EF4-FFF2-40B4-BE49-F238E27FC236}">
                        <a16:creationId xmlns:a16="http://schemas.microsoft.com/office/drawing/2014/main" id="{D19BEAB8-EB92-CDA1-AF2F-594DC12572F2}"/>
                      </a:ext>
                    </a:extLst>
                  </p:cNvPr>
                  <p:cNvSpPr/>
                  <p:nvPr/>
                </p:nvSpPr>
                <p:spPr>
                  <a:xfrm>
                    <a:off x="8006820" y="6135926"/>
                    <a:ext cx="1919287" cy="2857"/>
                  </a:xfrm>
                  <a:custGeom>
                    <a:avLst/>
                    <a:gdLst>
                      <a:gd name="connsiteX0" fmla="*/ 1905 w 1919287"/>
                      <a:gd name="connsiteY0" fmla="*/ 0 h 2857"/>
                      <a:gd name="connsiteX1" fmla="*/ 1917383 w 1919287"/>
                      <a:gd name="connsiteY1" fmla="*/ 0 h 2857"/>
                      <a:gd name="connsiteX2" fmla="*/ 1919287 w 1919287"/>
                      <a:gd name="connsiteY2" fmla="*/ 2857 h 2857"/>
                      <a:gd name="connsiteX3" fmla="*/ 0 w 1919287"/>
                      <a:gd name="connsiteY3" fmla="*/ 2857 h 2857"/>
                      <a:gd name="connsiteX4" fmla="*/ 1905 w 1919287"/>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9287" h="2857">
                        <a:moveTo>
                          <a:pt x="1905" y="0"/>
                        </a:moveTo>
                        <a:lnTo>
                          <a:pt x="1917383" y="0"/>
                        </a:lnTo>
                        <a:cubicBezTo>
                          <a:pt x="1918335" y="953"/>
                          <a:pt x="1918335" y="1905"/>
                          <a:pt x="1919287" y="2857"/>
                        </a:cubicBezTo>
                        <a:lnTo>
                          <a:pt x="0" y="2857"/>
                        </a:lnTo>
                        <a:cubicBezTo>
                          <a:pt x="952" y="1905"/>
                          <a:pt x="1905"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2" name="Forma libre: forma 2370">
                    <a:extLst>
                      <a:ext uri="{FF2B5EF4-FFF2-40B4-BE49-F238E27FC236}">
                        <a16:creationId xmlns:a16="http://schemas.microsoft.com/office/drawing/2014/main" id="{9E06B0EC-605D-115B-58A8-15DFE3A92AB1}"/>
                      </a:ext>
                    </a:extLst>
                  </p:cNvPr>
                  <p:cNvSpPr/>
                  <p:nvPr/>
                </p:nvSpPr>
                <p:spPr>
                  <a:xfrm>
                    <a:off x="8004914" y="6139736"/>
                    <a:ext cx="1922145" cy="2857"/>
                  </a:xfrm>
                  <a:custGeom>
                    <a:avLst/>
                    <a:gdLst>
                      <a:gd name="connsiteX0" fmla="*/ 1905 w 1922145"/>
                      <a:gd name="connsiteY0" fmla="*/ 0 h 2857"/>
                      <a:gd name="connsiteX1" fmla="*/ 1920240 w 1922145"/>
                      <a:gd name="connsiteY1" fmla="*/ 0 h 2857"/>
                      <a:gd name="connsiteX2" fmla="*/ 1922145 w 1922145"/>
                      <a:gd name="connsiteY2" fmla="*/ 2857 h 2857"/>
                      <a:gd name="connsiteX3" fmla="*/ 0 w 1922145"/>
                      <a:gd name="connsiteY3" fmla="*/ 2857 h 2857"/>
                      <a:gd name="connsiteX4" fmla="*/ 1905 w 1922145"/>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2145" h="2857">
                        <a:moveTo>
                          <a:pt x="1905" y="0"/>
                        </a:moveTo>
                        <a:lnTo>
                          <a:pt x="1920240" y="0"/>
                        </a:lnTo>
                        <a:cubicBezTo>
                          <a:pt x="1921193" y="953"/>
                          <a:pt x="1921193" y="1905"/>
                          <a:pt x="1922145" y="2857"/>
                        </a:cubicBezTo>
                        <a:lnTo>
                          <a:pt x="0" y="2857"/>
                        </a:lnTo>
                        <a:cubicBezTo>
                          <a:pt x="953" y="1905"/>
                          <a:pt x="1905"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3" name="Forma libre: forma 2371">
                    <a:extLst>
                      <a:ext uri="{FF2B5EF4-FFF2-40B4-BE49-F238E27FC236}">
                        <a16:creationId xmlns:a16="http://schemas.microsoft.com/office/drawing/2014/main" id="{EA5645F1-0394-9D1C-4A2B-D912E2D5D686}"/>
                      </a:ext>
                    </a:extLst>
                  </p:cNvPr>
                  <p:cNvSpPr/>
                  <p:nvPr/>
                </p:nvSpPr>
                <p:spPr>
                  <a:xfrm>
                    <a:off x="8003010" y="6142593"/>
                    <a:ext cx="1925955" cy="3810"/>
                  </a:xfrm>
                  <a:custGeom>
                    <a:avLst/>
                    <a:gdLst>
                      <a:gd name="connsiteX0" fmla="*/ 1905 w 1925955"/>
                      <a:gd name="connsiteY0" fmla="*/ 0 h 3810"/>
                      <a:gd name="connsiteX1" fmla="*/ 1924050 w 1925955"/>
                      <a:gd name="connsiteY1" fmla="*/ 0 h 3810"/>
                      <a:gd name="connsiteX2" fmla="*/ 1925955 w 1925955"/>
                      <a:gd name="connsiteY2" fmla="*/ 3810 h 3810"/>
                      <a:gd name="connsiteX3" fmla="*/ 0 w 1925955"/>
                      <a:gd name="connsiteY3" fmla="*/ 3810 h 3810"/>
                      <a:gd name="connsiteX4" fmla="*/ 1905 w 1925955"/>
                      <a:gd name="connsiteY4" fmla="*/ 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955" h="3810">
                        <a:moveTo>
                          <a:pt x="1905" y="0"/>
                        </a:moveTo>
                        <a:lnTo>
                          <a:pt x="1924050" y="0"/>
                        </a:lnTo>
                        <a:cubicBezTo>
                          <a:pt x="1925003" y="953"/>
                          <a:pt x="1925003" y="2858"/>
                          <a:pt x="1925955" y="3810"/>
                        </a:cubicBezTo>
                        <a:lnTo>
                          <a:pt x="0" y="3810"/>
                        </a:lnTo>
                        <a:cubicBezTo>
                          <a:pt x="952" y="2858"/>
                          <a:pt x="1905"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4" name="Forma libre: forma 2372">
                    <a:extLst>
                      <a:ext uri="{FF2B5EF4-FFF2-40B4-BE49-F238E27FC236}">
                        <a16:creationId xmlns:a16="http://schemas.microsoft.com/office/drawing/2014/main" id="{4F34EE68-0A56-2C97-FBAE-E5F95470FD1B}"/>
                      </a:ext>
                    </a:extLst>
                  </p:cNvPr>
                  <p:cNvSpPr/>
                  <p:nvPr/>
                </p:nvSpPr>
                <p:spPr>
                  <a:xfrm>
                    <a:off x="8001105" y="6146404"/>
                    <a:ext cx="1930717" cy="3809"/>
                  </a:xfrm>
                  <a:custGeom>
                    <a:avLst/>
                    <a:gdLst>
                      <a:gd name="connsiteX0" fmla="*/ 1905 w 1930717"/>
                      <a:gd name="connsiteY0" fmla="*/ 0 h 3809"/>
                      <a:gd name="connsiteX1" fmla="*/ 1928812 w 1930717"/>
                      <a:gd name="connsiteY1" fmla="*/ 0 h 3809"/>
                      <a:gd name="connsiteX2" fmla="*/ 1930718 w 1930717"/>
                      <a:gd name="connsiteY2" fmla="*/ 3810 h 3809"/>
                      <a:gd name="connsiteX3" fmla="*/ 0 w 1930717"/>
                      <a:gd name="connsiteY3" fmla="*/ 3810 h 3809"/>
                      <a:gd name="connsiteX4" fmla="*/ 1905 w 1930717"/>
                      <a:gd name="connsiteY4" fmla="*/ 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0717" h="3809">
                        <a:moveTo>
                          <a:pt x="1905" y="0"/>
                        </a:moveTo>
                        <a:lnTo>
                          <a:pt x="1928812" y="0"/>
                        </a:lnTo>
                        <a:cubicBezTo>
                          <a:pt x="1929765" y="952"/>
                          <a:pt x="1930718" y="2857"/>
                          <a:pt x="1930718" y="3810"/>
                        </a:cubicBezTo>
                        <a:lnTo>
                          <a:pt x="0" y="3810"/>
                        </a:lnTo>
                        <a:cubicBezTo>
                          <a:pt x="952" y="2857"/>
                          <a:pt x="952" y="952"/>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5" name="Forma libre: forma 2373">
                    <a:extLst>
                      <a:ext uri="{FF2B5EF4-FFF2-40B4-BE49-F238E27FC236}">
                        <a16:creationId xmlns:a16="http://schemas.microsoft.com/office/drawing/2014/main" id="{8899D272-02E2-D412-8838-5AD4E05A462F}"/>
                      </a:ext>
                    </a:extLst>
                  </p:cNvPr>
                  <p:cNvSpPr/>
                  <p:nvPr/>
                </p:nvSpPr>
                <p:spPr>
                  <a:xfrm>
                    <a:off x="7998247" y="6150214"/>
                    <a:ext cx="1936432" cy="4762"/>
                  </a:xfrm>
                  <a:custGeom>
                    <a:avLst/>
                    <a:gdLst>
                      <a:gd name="connsiteX0" fmla="*/ 2858 w 1936432"/>
                      <a:gd name="connsiteY0" fmla="*/ 0 h 4762"/>
                      <a:gd name="connsiteX1" fmla="*/ 1933575 w 1936432"/>
                      <a:gd name="connsiteY1" fmla="*/ 0 h 4762"/>
                      <a:gd name="connsiteX2" fmla="*/ 1936432 w 1936432"/>
                      <a:gd name="connsiteY2" fmla="*/ 4763 h 4762"/>
                      <a:gd name="connsiteX3" fmla="*/ 0 w 1936432"/>
                      <a:gd name="connsiteY3" fmla="*/ 4763 h 4762"/>
                      <a:gd name="connsiteX4" fmla="*/ 2858 w 1936432"/>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6432" h="4762">
                        <a:moveTo>
                          <a:pt x="2858" y="0"/>
                        </a:moveTo>
                        <a:lnTo>
                          <a:pt x="1933575" y="0"/>
                        </a:lnTo>
                        <a:cubicBezTo>
                          <a:pt x="1934528" y="1905"/>
                          <a:pt x="1935480" y="2857"/>
                          <a:pt x="1936432" y="4763"/>
                        </a:cubicBezTo>
                        <a:lnTo>
                          <a:pt x="0" y="4763"/>
                        </a:lnTo>
                        <a:cubicBezTo>
                          <a:pt x="952" y="2857"/>
                          <a:pt x="1905" y="953"/>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6" name="Forma libre: forma 2374">
                    <a:extLst>
                      <a:ext uri="{FF2B5EF4-FFF2-40B4-BE49-F238E27FC236}">
                        <a16:creationId xmlns:a16="http://schemas.microsoft.com/office/drawing/2014/main" id="{9152035D-AB3A-7DB2-91E5-0D4FC9BCFE20}"/>
                      </a:ext>
                    </a:extLst>
                  </p:cNvPr>
                  <p:cNvSpPr/>
                  <p:nvPr/>
                </p:nvSpPr>
                <p:spPr>
                  <a:xfrm>
                    <a:off x="7995389" y="6154024"/>
                    <a:ext cx="1942147" cy="4762"/>
                  </a:xfrm>
                  <a:custGeom>
                    <a:avLst/>
                    <a:gdLst>
                      <a:gd name="connsiteX0" fmla="*/ 2858 w 1942147"/>
                      <a:gd name="connsiteY0" fmla="*/ 0 h 4762"/>
                      <a:gd name="connsiteX1" fmla="*/ 1939290 w 1942147"/>
                      <a:gd name="connsiteY1" fmla="*/ 0 h 4762"/>
                      <a:gd name="connsiteX2" fmla="*/ 1942148 w 1942147"/>
                      <a:gd name="connsiteY2" fmla="*/ 4763 h 4762"/>
                      <a:gd name="connsiteX3" fmla="*/ 0 w 1942147"/>
                      <a:gd name="connsiteY3" fmla="*/ 4763 h 4762"/>
                      <a:gd name="connsiteX4" fmla="*/ 2858 w 1942147"/>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2147" h="4762">
                        <a:moveTo>
                          <a:pt x="2858" y="0"/>
                        </a:moveTo>
                        <a:lnTo>
                          <a:pt x="1939290" y="0"/>
                        </a:lnTo>
                        <a:cubicBezTo>
                          <a:pt x="1940243" y="1905"/>
                          <a:pt x="1941195" y="2857"/>
                          <a:pt x="1942148" y="4763"/>
                        </a:cubicBezTo>
                        <a:lnTo>
                          <a:pt x="0" y="4763"/>
                        </a:lnTo>
                        <a:cubicBezTo>
                          <a:pt x="953" y="3810"/>
                          <a:pt x="1905" y="1905"/>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7" name="Forma libre: forma 2375">
                    <a:extLst>
                      <a:ext uri="{FF2B5EF4-FFF2-40B4-BE49-F238E27FC236}">
                        <a16:creationId xmlns:a16="http://schemas.microsoft.com/office/drawing/2014/main" id="{AABC0EE3-612B-D008-9E98-4CC88CA3A6D8}"/>
                      </a:ext>
                    </a:extLst>
                  </p:cNvPr>
                  <p:cNvSpPr/>
                  <p:nvPr/>
                </p:nvSpPr>
                <p:spPr>
                  <a:xfrm>
                    <a:off x="7992532" y="6158786"/>
                    <a:ext cx="1946909" cy="4762"/>
                  </a:xfrm>
                  <a:custGeom>
                    <a:avLst/>
                    <a:gdLst>
                      <a:gd name="connsiteX0" fmla="*/ 2857 w 1946909"/>
                      <a:gd name="connsiteY0" fmla="*/ 0 h 4762"/>
                      <a:gd name="connsiteX1" fmla="*/ 1944053 w 1946909"/>
                      <a:gd name="connsiteY1" fmla="*/ 0 h 4762"/>
                      <a:gd name="connsiteX2" fmla="*/ 1946910 w 1946909"/>
                      <a:gd name="connsiteY2" fmla="*/ 4763 h 4762"/>
                      <a:gd name="connsiteX3" fmla="*/ 0 w 1946909"/>
                      <a:gd name="connsiteY3" fmla="*/ 4763 h 4762"/>
                      <a:gd name="connsiteX4" fmla="*/ 2857 w 1946909"/>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6909" h="4762">
                        <a:moveTo>
                          <a:pt x="2857" y="0"/>
                        </a:moveTo>
                        <a:lnTo>
                          <a:pt x="1944053" y="0"/>
                        </a:lnTo>
                        <a:cubicBezTo>
                          <a:pt x="1945005" y="1905"/>
                          <a:pt x="1945958" y="3810"/>
                          <a:pt x="1946910" y="4763"/>
                        </a:cubicBezTo>
                        <a:lnTo>
                          <a:pt x="0" y="4763"/>
                        </a:lnTo>
                        <a:cubicBezTo>
                          <a:pt x="952" y="3810"/>
                          <a:pt x="1905" y="1905"/>
                          <a:pt x="2857"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8" name="Forma libre: forma 2376">
                    <a:extLst>
                      <a:ext uri="{FF2B5EF4-FFF2-40B4-BE49-F238E27FC236}">
                        <a16:creationId xmlns:a16="http://schemas.microsoft.com/office/drawing/2014/main" id="{298363A4-D86A-6F80-803C-B04616693F59}"/>
                      </a:ext>
                    </a:extLst>
                  </p:cNvPr>
                  <p:cNvSpPr/>
                  <p:nvPr/>
                </p:nvSpPr>
                <p:spPr>
                  <a:xfrm>
                    <a:off x="7988722" y="6164501"/>
                    <a:ext cx="1955482" cy="6667"/>
                  </a:xfrm>
                  <a:custGeom>
                    <a:avLst/>
                    <a:gdLst>
                      <a:gd name="connsiteX0" fmla="*/ 3810 w 1955482"/>
                      <a:gd name="connsiteY0" fmla="*/ 0 h 6667"/>
                      <a:gd name="connsiteX1" fmla="*/ 1951673 w 1955482"/>
                      <a:gd name="connsiteY1" fmla="*/ 0 h 6667"/>
                      <a:gd name="connsiteX2" fmla="*/ 1955482 w 1955482"/>
                      <a:gd name="connsiteY2" fmla="*/ 6667 h 6667"/>
                      <a:gd name="connsiteX3" fmla="*/ 0 w 1955482"/>
                      <a:gd name="connsiteY3" fmla="*/ 6667 h 6667"/>
                      <a:gd name="connsiteX4" fmla="*/ 3810 w 1955482"/>
                      <a:gd name="connsiteY4" fmla="*/ 0 h 6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5482" h="6667">
                        <a:moveTo>
                          <a:pt x="3810" y="0"/>
                        </a:moveTo>
                        <a:lnTo>
                          <a:pt x="1951673" y="0"/>
                        </a:lnTo>
                        <a:cubicBezTo>
                          <a:pt x="1952625" y="1905"/>
                          <a:pt x="1954530" y="4763"/>
                          <a:pt x="1955482" y="6667"/>
                        </a:cubicBezTo>
                        <a:lnTo>
                          <a:pt x="0" y="6667"/>
                        </a:lnTo>
                        <a:cubicBezTo>
                          <a:pt x="1905" y="3810"/>
                          <a:pt x="2858" y="1905"/>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9" name="Forma libre: forma 2377">
                    <a:extLst>
                      <a:ext uri="{FF2B5EF4-FFF2-40B4-BE49-F238E27FC236}">
                        <a16:creationId xmlns:a16="http://schemas.microsoft.com/office/drawing/2014/main" id="{C250CC32-CF50-308C-0AB4-47CC02670972}"/>
                      </a:ext>
                    </a:extLst>
                  </p:cNvPr>
                  <p:cNvSpPr/>
                  <p:nvPr/>
                </p:nvSpPr>
                <p:spPr>
                  <a:xfrm>
                    <a:off x="7983960" y="6171168"/>
                    <a:ext cx="1965007" cy="8572"/>
                  </a:xfrm>
                  <a:custGeom>
                    <a:avLst/>
                    <a:gdLst>
                      <a:gd name="connsiteX0" fmla="*/ 4763 w 1965007"/>
                      <a:gd name="connsiteY0" fmla="*/ 0 h 8572"/>
                      <a:gd name="connsiteX1" fmla="*/ 1960245 w 1965007"/>
                      <a:gd name="connsiteY1" fmla="*/ 0 h 8572"/>
                      <a:gd name="connsiteX2" fmla="*/ 1965007 w 1965007"/>
                      <a:gd name="connsiteY2" fmla="*/ 8573 h 8572"/>
                      <a:gd name="connsiteX3" fmla="*/ 0 w 1965007"/>
                      <a:gd name="connsiteY3" fmla="*/ 8573 h 8572"/>
                      <a:gd name="connsiteX4" fmla="*/ 4763 w 1965007"/>
                      <a:gd name="connsiteY4" fmla="*/ 0 h 8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5007" h="8572">
                        <a:moveTo>
                          <a:pt x="4763" y="0"/>
                        </a:moveTo>
                        <a:lnTo>
                          <a:pt x="1960245" y="0"/>
                        </a:lnTo>
                        <a:cubicBezTo>
                          <a:pt x="1962150" y="2858"/>
                          <a:pt x="1964055" y="5715"/>
                          <a:pt x="1965007" y="8573"/>
                        </a:cubicBezTo>
                        <a:lnTo>
                          <a:pt x="0" y="8573"/>
                        </a:lnTo>
                        <a:cubicBezTo>
                          <a:pt x="1905" y="5715"/>
                          <a:pt x="2858" y="2858"/>
                          <a:pt x="476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0" name="Forma libre: forma 2378">
                    <a:extLst>
                      <a:ext uri="{FF2B5EF4-FFF2-40B4-BE49-F238E27FC236}">
                        <a16:creationId xmlns:a16="http://schemas.microsoft.com/office/drawing/2014/main" id="{E925CBBF-0872-FF8F-23BE-35E3674116DF}"/>
                      </a:ext>
                    </a:extLst>
                  </p:cNvPr>
                  <p:cNvSpPr/>
                  <p:nvPr/>
                </p:nvSpPr>
                <p:spPr>
                  <a:xfrm>
                    <a:off x="7965862" y="6179741"/>
                    <a:ext cx="2001202" cy="32384"/>
                  </a:xfrm>
                  <a:custGeom>
                    <a:avLst/>
                    <a:gdLst>
                      <a:gd name="connsiteX0" fmla="*/ 18098 w 2001202"/>
                      <a:gd name="connsiteY0" fmla="*/ 0 h 32384"/>
                      <a:gd name="connsiteX1" fmla="*/ 1983105 w 2001202"/>
                      <a:gd name="connsiteY1" fmla="*/ 0 h 32384"/>
                      <a:gd name="connsiteX2" fmla="*/ 2001203 w 2001202"/>
                      <a:gd name="connsiteY2" fmla="*/ 32385 h 32384"/>
                      <a:gd name="connsiteX3" fmla="*/ 0 w 2001202"/>
                      <a:gd name="connsiteY3" fmla="*/ 32385 h 32384"/>
                      <a:gd name="connsiteX4" fmla="*/ 18098 w 2001202"/>
                      <a:gd name="connsiteY4" fmla="*/ 0 h 32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202" h="32384">
                        <a:moveTo>
                          <a:pt x="18098" y="0"/>
                        </a:moveTo>
                        <a:lnTo>
                          <a:pt x="1983105" y="0"/>
                        </a:lnTo>
                        <a:cubicBezTo>
                          <a:pt x="1994535" y="20002"/>
                          <a:pt x="2001203" y="32385"/>
                          <a:pt x="2001203" y="32385"/>
                        </a:cubicBezTo>
                        <a:lnTo>
                          <a:pt x="0" y="32385"/>
                        </a:lnTo>
                        <a:cubicBezTo>
                          <a:pt x="0" y="31432"/>
                          <a:pt x="6668" y="19050"/>
                          <a:pt x="1809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753" name="Gráfico 436">
                <a:extLst>
                  <a:ext uri="{FF2B5EF4-FFF2-40B4-BE49-F238E27FC236}">
                    <a16:creationId xmlns:a16="http://schemas.microsoft.com/office/drawing/2014/main" id="{587EDF69-E310-3F70-9FB9-48EB47C16D3B}"/>
                  </a:ext>
                </a:extLst>
              </p:cNvPr>
              <p:cNvGrpSpPr/>
              <p:nvPr/>
            </p:nvGrpSpPr>
            <p:grpSpPr>
              <a:xfrm>
                <a:off x="9901342" y="4477624"/>
                <a:ext cx="1067752" cy="1733550"/>
                <a:chOff x="9901342" y="4477624"/>
                <a:chExt cx="1067752" cy="1733550"/>
              </a:xfrm>
              <a:grpFill/>
            </p:grpSpPr>
            <p:sp>
              <p:nvSpPr>
                <p:cNvPr id="861" name="Forma libre: forma 2329">
                  <a:extLst>
                    <a:ext uri="{FF2B5EF4-FFF2-40B4-BE49-F238E27FC236}">
                      <a16:creationId xmlns:a16="http://schemas.microsoft.com/office/drawing/2014/main" id="{46FA309A-A1CF-87B6-CA08-798B3049CA36}"/>
                    </a:ext>
                  </a:extLst>
                </p:cNvPr>
                <p:cNvSpPr/>
                <p:nvPr/>
              </p:nvSpPr>
              <p:spPr>
                <a:xfrm>
                  <a:off x="9901342" y="4477624"/>
                  <a:ext cx="1067752" cy="1733550"/>
                </a:xfrm>
                <a:custGeom>
                  <a:avLst/>
                  <a:gdLst>
                    <a:gd name="connsiteX0" fmla="*/ 935355 w 1067752"/>
                    <a:gd name="connsiteY0" fmla="*/ 0 h 1733550"/>
                    <a:gd name="connsiteX1" fmla="*/ 1067753 w 1067752"/>
                    <a:gd name="connsiteY1" fmla="*/ 0 h 1733550"/>
                    <a:gd name="connsiteX2" fmla="*/ 65723 w 1067752"/>
                    <a:gd name="connsiteY2" fmla="*/ 1733550 h 1733550"/>
                    <a:gd name="connsiteX3" fmla="*/ 0 w 1067752"/>
                    <a:gd name="connsiteY3" fmla="*/ 1619250 h 1733550"/>
                    <a:gd name="connsiteX4" fmla="*/ 935355 w 1067752"/>
                    <a:gd name="connsiteY4" fmla="*/ 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752" h="1733550">
                      <a:moveTo>
                        <a:pt x="935355" y="0"/>
                      </a:moveTo>
                      <a:cubicBezTo>
                        <a:pt x="1008698" y="0"/>
                        <a:pt x="1067753" y="0"/>
                        <a:pt x="1067753" y="0"/>
                      </a:cubicBezTo>
                      <a:lnTo>
                        <a:pt x="65723" y="1733550"/>
                      </a:lnTo>
                      <a:cubicBezTo>
                        <a:pt x="65723" y="1733550"/>
                        <a:pt x="36195" y="1682115"/>
                        <a:pt x="0" y="1619250"/>
                      </a:cubicBezTo>
                      <a:cubicBezTo>
                        <a:pt x="0" y="1619250"/>
                        <a:pt x="935355" y="0"/>
                        <a:pt x="935355" y="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62" name="Gráfico 436">
                  <a:extLst>
                    <a:ext uri="{FF2B5EF4-FFF2-40B4-BE49-F238E27FC236}">
                      <a16:creationId xmlns:a16="http://schemas.microsoft.com/office/drawing/2014/main" id="{27C79D03-AA1C-411B-78AC-6F1EDCA6156A}"/>
                    </a:ext>
                  </a:extLst>
                </p:cNvPr>
                <p:cNvGrpSpPr/>
                <p:nvPr/>
              </p:nvGrpSpPr>
              <p:grpSpPr>
                <a:xfrm>
                  <a:off x="9901342" y="4477624"/>
                  <a:ext cx="1067752" cy="1733550"/>
                  <a:chOff x="9901342" y="4477624"/>
                  <a:chExt cx="1067752" cy="1733550"/>
                </a:xfrm>
                <a:grpFill/>
              </p:grpSpPr>
              <p:sp>
                <p:nvSpPr>
                  <p:cNvPr id="863" name="Forma libre: forma 2331">
                    <a:extLst>
                      <a:ext uri="{FF2B5EF4-FFF2-40B4-BE49-F238E27FC236}">
                        <a16:creationId xmlns:a16="http://schemas.microsoft.com/office/drawing/2014/main" id="{16444254-6333-B3EE-8B42-A9011A6CF365}"/>
                      </a:ext>
                    </a:extLst>
                  </p:cNvPr>
                  <p:cNvSpPr/>
                  <p:nvPr/>
                </p:nvSpPr>
                <p:spPr>
                  <a:xfrm>
                    <a:off x="9901342" y="4477624"/>
                    <a:ext cx="944880" cy="1628775"/>
                  </a:xfrm>
                  <a:custGeom>
                    <a:avLst/>
                    <a:gdLst>
                      <a:gd name="connsiteX0" fmla="*/ 0 w 944880"/>
                      <a:gd name="connsiteY0" fmla="*/ 1619250 h 1628775"/>
                      <a:gd name="connsiteX1" fmla="*/ 934403 w 944880"/>
                      <a:gd name="connsiteY1" fmla="*/ 0 h 1628775"/>
                      <a:gd name="connsiteX2" fmla="*/ 944880 w 944880"/>
                      <a:gd name="connsiteY2" fmla="*/ 0 h 1628775"/>
                      <a:gd name="connsiteX3" fmla="*/ 4763 w 944880"/>
                      <a:gd name="connsiteY3" fmla="*/ 1628775 h 1628775"/>
                      <a:gd name="connsiteX4" fmla="*/ 0 w 944880"/>
                      <a:gd name="connsiteY4" fmla="*/ 1619250 h 1628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880" h="1628775">
                        <a:moveTo>
                          <a:pt x="0" y="1619250"/>
                        </a:moveTo>
                        <a:lnTo>
                          <a:pt x="934403" y="0"/>
                        </a:lnTo>
                        <a:cubicBezTo>
                          <a:pt x="938213" y="0"/>
                          <a:pt x="942023" y="0"/>
                          <a:pt x="944880" y="0"/>
                        </a:cubicBezTo>
                        <a:lnTo>
                          <a:pt x="4763" y="1628775"/>
                        </a:lnTo>
                        <a:cubicBezTo>
                          <a:pt x="3810" y="1625918"/>
                          <a:pt x="1905" y="1622107"/>
                          <a:pt x="0" y="161925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4" name="Forma libre: forma 2332">
                    <a:extLst>
                      <a:ext uri="{FF2B5EF4-FFF2-40B4-BE49-F238E27FC236}">
                        <a16:creationId xmlns:a16="http://schemas.microsoft.com/office/drawing/2014/main" id="{13E53FC8-162A-4DC8-E0AB-7DF300BF7878}"/>
                      </a:ext>
                    </a:extLst>
                  </p:cNvPr>
                  <p:cNvSpPr/>
                  <p:nvPr/>
                </p:nvSpPr>
                <p:spPr>
                  <a:xfrm>
                    <a:off x="9907057" y="4477624"/>
                    <a:ext cx="949642" cy="1637347"/>
                  </a:xfrm>
                  <a:custGeom>
                    <a:avLst/>
                    <a:gdLst>
                      <a:gd name="connsiteX0" fmla="*/ 0 w 949642"/>
                      <a:gd name="connsiteY0" fmla="*/ 1628775 h 1637347"/>
                      <a:gd name="connsiteX1" fmla="*/ 940118 w 949642"/>
                      <a:gd name="connsiteY1" fmla="*/ 0 h 1637347"/>
                      <a:gd name="connsiteX2" fmla="*/ 949643 w 949642"/>
                      <a:gd name="connsiteY2" fmla="*/ 0 h 1637347"/>
                      <a:gd name="connsiteX3" fmla="*/ 4763 w 949642"/>
                      <a:gd name="connsiteY3" fmla="*/ 1637348 h 1637347"/>
                      <a:gd name="connsiteX4" fmla="*/ 0 w 949642"/>
                      <a:gd name="connsiteY4" fmla="*/ 1628775 h 1637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642" h="1637347">
                        <a:moveTo>
                          <a:pt x="0" y="1628775"/>
                        </a:moveTo>
                        <a:lnTo>
                          <a:pt x="940118" y="0"/>
                        </a:lnTo>
                        <a:cubicBezTo>
                          <a:pt x="942975" y="0"/>
                          <a:pt x="946785" y="0"/>
                          <a:pt x="949643" y="0"/>
                        </a:cubicBezTo>
                        <a:lnTo>
                          <a:pt x="4763" y="1637348"/>
                        </a:lnTo>
                        <a:cubicBezTo>
                          <a:pt x="2858" y="1634490"/>
                          <a:pt x="953" y="1631632"/>
                          <a:pt x="0" y="162877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5" name="Forma libre: forma 2333">
                    <a:extLst>
                      <a:ext uri="{FF2B5EF4-FFF2-40B4-BE49-F238E27FC236}">
                        <a16:creationId xmlns:a16="http://schemas.microsoft.com/office/drawing/2014/main" id="{63881543-22C4-06AF-161B-48EC0D4FA339}"/>
                      </a:ext>
                    </a:extLst>
                  </p:cNvPr>
                  <p:cNvSpPr/>
                  <p:nvPr/>
                </p:nvSpPr>
                <p:spPr>
                  <a:xfrm>
                    <a:off x="9911819" y="4477624"/>
                    <a:ext cx="951547" cy="1642109"/>
                  </a:xfrm>
                  <a:custGeom>
                    <a:avLst/>
                    <a:gdLst>
                      <a:gd name="connsiteX0" fmla="*/ 0 w 951547"/>
                      <a:gd name="connsiteY0" fmla="*/ 1637348 h 1642109"/>
                      <a:gd name="connsiteX1" fmla="*/ 944880 w 951547"/>
                      <a:gd name="connsiteY1" fmla="*/ 0 h 1642109"/>
                      <a:gd name="connsiteX2" fmla="*/ 951547 w 951547"/>
                      <a:gd name="connsiteY2" fmla="*/ 0 h 1642109"/>
                      <a:gd name="connsiteX3" fmla="*/ 3810 w 951547"/>
                      <a:gd name="connsiteY3" fmla="*/ 1642110 h 1642109"/>
                      <a:gd name="connsiteX4" fmla="*/ 0 w 951547"/>
                      <a:gd name="connsiteY4" fmla="*/ 1637348 h 1642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547" h="1642109">
                        <a:moveTo>
                          <a:pt x="0" y="1637348"/>
                        </a:moveTo>
                        <a:lnTo>
                          <a:pt x="944880" y="0"/>
                        </a:lnTo>
                        <a:cubicBezTo>
                          <a:pt x="946785" y="0"/>
                          <a:pt x="948690" y="0"/>
                          <a:pt x="951547" y="0"/>
                        </a:cubicBezTo>
                        <a:lnTo>
                          <a:pt x="3810" y="1642110"/>
                        </a:lnTo>
                        <a:cubicBezTo>
                          <a:pt x="1905" y="1640205"/>
                          <a:pt x="953" y="1638300"/>
                          <a:pt x="0" y="163734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6" name="Forma libre: forma 2334">
                    <a:extLst>
                      <a:ext uri="{FF2B5EF4-FFF2-40B4-BE49-F238E27FC236}">
                        <a16:creationId xmlns:a16="http://schemas.microsoft.com/office/drawing/2014/main" id="{55CD53B5-6BB9-CE95-EBC2-910D45B74564}"/>
                      </a:ext>
                    </a:extLst>
                  </p:cNvPr>
                  <p:cNvSpPr/>
                  <p:nvPr/>
                </p:nvSpPr>
                <p:spPr>
                  <a:xfrm>
                    <a:off x="9914677" y="4477624"/>
                    <a:ext cx="953452" cy="1646872"/>
                  </a:xfrm>
                  <a:custGeom>
                    <a:avLst/>
                    <a:gdLst>
                      <a:gd name="connsiteX0" fmla="*/ 0 w 953452"/>
                      <a:gd name="connsiteY0" fmla="*/ 1642110 h 1646872"/>
                      <a:gd name="connsiteX1" fmla="*/ 947738 w 953452"/>
                      <a:gd name="connsiteY1" fmla="*/ 0 h 1646872"/>
                      <a:gd name="connsiteX2" fmla="*/ 953452 w 953452"/>
                      <a:gd name="connsiteY2" fmla="*/ 0 h 1646872"/>
                      <a:gd name="connsiteX3" fmla="*/ 2857 w 953452"/>
                      <a:gd name="connsiteY3" fmla="*/ 1646873 h 1646872"/>
                      <a:gd name="connsiteX4" fmla="*/ 0 w 953452"/>
                      <a:gd name="connsiteY4" fmla="*/ 1642110 h 1646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452" h="1646872">
                        <a:moveTo>
                          <a:pt x="0" y="1642110"/>
                        </a:moveTo>
                        <a:lnTo>
                          <a:pt x="947738" y="0"/>
                        </a:lnTo>
                        <a:cubicBezTo>
                          <a:pt x="949642" y="0"/>
                          <a:pt x="951547" y="0"/>
                          <a:pt x="953452" y="0"/>
                        </a:cubicBezTo>
                        <a:lnTo>
                          <a:pt x="2857" y="1646873"/>
                        </a:lnTo>
                        <a:cubicBezTo>
                          <a:pt x="1905" y="1645920"/>
                          <a:pt x="952" y="1644015"/>
                          <a:pt x="0" y="16421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7" name="Forma libre: forma 2335">
                    <a:extLst>
                      <a:ext uri="{FF2B5EF4-FFF2-40B4-BE49-F238E27FC236}">
                        <a16:creationId xmlns:a16="http://schemas.microsoft.com/office/drawing/2014/main" id="{F67D97C1-F345-9440-2D9A-E864687CA349}"/>
                      </a:ext>
                    </a:extLst>
                  </p:cNvPr>
                  <p:cNvSpPr/>
                  <p:nvPr/>
                </p:nvSpPr>
                <p:spPr>
                  <a:xfrm>
                    <a:off x="9917535" y="4477624"/>
                    <a:ext cx="955357" cy="1651634"/>
                  </a:xfrm>
                  <a:custGeom>
                    <a:avLst/>
                    <a:gdLst>
                      <a:gd name="connsiteX0" fmla="*/ 0 w 955357"/>
                      <a:gd name="connsiteY0" fmla="*/ 1646873 h 1651634"/>
                      <a:gd name="connsiteX1" fmla="*/ 950595 w 955357"/>
                      <a:gd name="connsiteY1" fmla="*/ 0 h 1651634"/>
                      <a:gd name="connsiteX2" fmla="*/ 955357 w 955357"/>
                      <a:gd name="connsiteY2" fmla="*/ 0 h 1651634"/>
                      <a:gd name="connsiteX3" fmla="*/ 1905 w 955357"/>
                      <a:gd name="connsiteY3" fmla="*/ 1651635 h 1651634"/>
                      <a:gd name="connsiteX4" fmla="*/ 0 w 955357"/>
                      <a:gd name="connsiteY4" fmla="*/ 1646873 h 1651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5357" h="1651634">
                        <a:moveTo>
                          <a:pt x="0" y="1646873"/>
                        </a:moveTo>
                        <a:lnTo>
                          <a:pt x="950595" y="0"/>
                        </a:lnTo>
                        <a:cubicBezTo>
                          <a:pt x="952500" y="0"/>
                          <a:pt x="953453" y="0"/>
                          <a:pt x="955357" y="0"/>
                        </a:cubicBezTo>
                        <a:lnTo>
                          <a:pt x="1905" y="1651635"/>
                        </a:lnTo>
                        <a:cubicBezTo>
                          <a:pt x="1905" y="1649730"/>
                          <a:pt x="953" y="1648778"/>
                          <a:pt x="0" y="164687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8" name="Forma libre: forma 2336">
                    <a:extLst>
                      <a:ext uri="{FF2B5EF4-FFF2-40B4-BE49-F238E27FC236}">
                        <a16:creationId xmlns:a16="http://schemas.microsoft.com/office/drawing/2014/main" id="{0752EB97-FA2A-8A31-E978-A7F8FDE71CC2}"/>
                      </a:ext>
                    </a:extLst>
                  </p:cNvPr>
                  <p:cNvSpPr/>
                  <p:nvPr/>
                </p:nvSpPr>
                <p:spPr>
                  <a:xfrm>
                    <a:off x="9919440" y="4477624"/>
                    <a:ext cx="958214" cy="1655444"/>
                  </a:xfrm>
                  <a:custGeom>
                    <a:avLst/>
                    <a:gdLst>
                      <a:gd name="connsiteX0" fmla="*/ 0 w 958214"/>
                      <a:gd name="connsiteY0" fmla="*/ 1651635 h 1655444"/>
                      <a:gd name="connsiteX1" fmla="*/ 953452 w 958214"/>
                      <a:gd name="connsiteY1" fmla="*/ 0 h 1655444"/>
                      <a:gd name="connsiteX2" fmla="*/ 958215 w 958214"/>
                      <a:gd name="connsiteY2" fmla="*/ 0 h 1655444"/>
                      <a:gd name="connsiteX3" fmla="*/ 2857 w 958214"/>
                      <a:gd name="connsiteY3" fmla="*/ 1655445 h 1655444"/>
                      <a:gd name="connsiteX4" fmla="*/ 0 w 958214"/>
                      <a:gd name="connsiteY4" fmla="*/ 1651635 h 1655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214" h="1655444">
                        <a:moveTo>
                          <a:pt x="0" y="1651635"/>
                        </a:moveTo>
                        <a:lnTo>
                          <a:pt x="953452" y="0"/>
                        </a:lnTo>
                        <a:cubicBezTo>
                          <a:pt x="955357" y="0"/>
                          <a:pt x="956310" y="0"/>
                          <a:pt x="958215" y="0"/>
                        </a:cubicBezTo>
                        <a:lnTo>
                          <a:pt x="2857" y="1655445"/>
                        </a:lnTo>
                        <a:cubicBezTo>
                          <a:pt x="1905" y="1653540"/>
                          <a:pt x="952" y="1652588"/>
                          <a:pt x="0" y="165163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9" name="Forma libre: forma 2337">
                    <a:extLst>
                      <a:ext uri="{FF2B5EF4-FFF2-40B4-BE49-F238E27FC236}">
                        <a16:creationId xmlns:a16="http://schemas.microsoft.com/office/drawing/2014/main" id="{7FEC6E37-DE2B-F490-DCED-4A8ED60628E9}"/>
                      </a:ext>
                    </a:extLst>
                  </p:cNvPr>
                  <p:cNvSpPr/>
                  <p:nvPr/>
                </p:nvSpPr>
                <p:spPr>
                  <a:xfrm>
                    <a:off x="9922297" y="4477624"/>
                    <a:ext cx="960119" cy="1659255"/>
                  </a:xfrm>
                  <a:custGeom>
                    <a:avLst/>
                    <a:gdLst>
                      <a:gd name="connsiteX0" fmla="*/ 0 w 960119"/>
                      <a:gd name="connsiteY0" fmla="*/ 1655445 h 1659255"/>
                      <a:gd name="connsiteX1" fmla="*/ 955357 w 960119"/>
                      <a:gd name="connsiteY1" fmla="*/ 0 h 1659255"/>
                      <a:gd name="connsiteX2" fmla="*/ 960120 w 960119"/>
                      <a:gd name="connsiteY2" fmla="*/ 0 h 1659255"/>
                      <a:gd name="connsiteX3" fmla="*/ 1905 w 960119"/>
                      <a:gd name="connsiteY3" fmla="*/ 1659255 h 1659255"/>
                      <a:gd name="connsiteX4" fmla="*/ 0 w 960119"/>
                      <a:gd name="connsiteY4" fmla="*/ 1655445 h 1659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119" h="1659255">
                        <a:moveTo>
                          <a:pt x="0" y="1655445"/>
                        </a:moveTo>
                        <a:lnTo>
                          <a:pt x="955357" y="0"/>
                        </a:lnTo>
                        <a:cubicBezTo>
                          <a:pt x="957263" y="0"/>
                          <a:pt x="958215" y="0"/>
                          <a:pt x="960120" y="0"/>
                        </a:cubicBezTo>
                        <a:lnTo>
                          <a:pt x="1905" y="1659255"/>
                        </a:lnTo>
                        <a:cubicBezTo>
                          <a:pt x="953" y="1657350"/>
                          <a:pt x="953" y="1656398"/>
                          <a:pt x="0" y="165544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0" name="Forma libre: forma 2338">
                    <a:extLst>
                      <a:ext uri="{FF2B5EF4-FFF2-40B4-BE49-F238E27FC236}">
                        <a16:creationId xmlns:a16="http://schemas.microsoft.com/office/drawing/2014/main" id="{13C21639-0A0A-C141-1966-40F2ECCB90CA}"/>
                      </a:ext>
                    </a:extLst>
                  </p:cNvPr>
                  <p:cNvSpPr/>
                  <p:nvPr/>
                </p:nvSpPr>
                <p:spPr>
                  <a:xfrm>
                    <a:off x="9924202" y="4477624"/>
                    <a:ext cx="962025" cy="1663065"/>
                  </a:xfrm>
                  <a:custGeom>
                    <a:avLst/>
                    <a:gdLst>
                      <a:gd name="connsiteX0" fmla="*/ 0 w 962025"/>
                      <a:gd name="connsiteY0" fmla="*/ 1659255 h 1663065"/>
                      <a:gd name="connsiteX1" fmla="*/ 958215 w 962025"/>
                      <a:gd name="connsiteY1" fmla="*/ 0 h 1663065"/>
                      <a:gd name="connsiteX2" fmla="*/ 962025 w 962025"/>
                      <a:gd name="connsiteY2" fmla="*/ 0 h 1663065"/>
                      <a:gd name="connsiteX3" fmla="*/ 1905 w 962025"/>
                      <a:gd name="connsiteY3" fmla="*/ 1663065 h 1663065"/>
                      <a:gd name="connsiteX4" fmla="*/ 0 w 962025"/>
                      <a:gd name="connsiteY4" fmla="*/ 1659255 h 1663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1663065">
                        <a:moveTo>
                          <a:pt x="0" y="1659255"/>
                        </a:moveTo>
                        <a:lnTo>
                          <a:pt x="958215" y="0"/>
                        </a:lnTo>
                        <a:cubicBezTo>
                          <a:pt x="960120" y="0"/>
                          <a:pt x="961072" y="0"/>
                          <a:pt x="962025" y="0"/>
                        </a:cubicBezTo>
                        <a:lnTo>
                          <a:pt x="1905" y="1663065"/>
                        </a:lnTo>
                        <a:cubicBezTo>
                          <a:pt x="1905" y="1661160"/>
                          <a:pt x="952" y="1660207"/>
                          <a:pt x="0" y="165925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1" name="Forma libre: forma 2339">
                    <a:extLst>
                      <a:ext uri="{FF2B5EF4-FFF2-40B4-BE49-F238E27FC236}">
                        <a16:creationId xmlns:a16="http://schemas.microsoft.com/office/drawing/2014/main" id="{DF7AF754-08F2-D726-99AE-11C3B926E984}"/>
                      </a:ext>
                    </a:extLst>
                  </p:cNvPr>
                  <p:cNvSpPr/>
                  <p:nvPr/>
                </p:nvSpPr>
                <p:spPr>
                  <a:xfrm>
                    <a:off x="9926107" y="4477624"/>
                    <a:ext cx="964882" cy="1666875"/>
                  </a:xfrm>
                  <a:custGeom>
                    <a:avLst/>
                    <a:gdLst>
                      <a:gd name="connsiteX0" fmla="*/ 0 w 964882"/>
                      <a:gd name="connsiteY0" fmla="*/ 1663065 h 1666875"/>
                      <a:gd name="connsiteX1" fmla="*/ 960120 w 964882"/>
                      <a:gd name="connsiteY1" fmla="*/ 0 h 1666875"/>
                      <a:gd name="connsiteX2" fmla="*/ 964883 w 964882"/>
                      <a:gd name="connsiteY2" fmla="*/ 0 h 1666875"/>
                      <a:gd name="connsiteX3" fmla="*/ 2858 w 964882"/>
                      <a:gd name="connsiteY3" fmla="*/ 1666875 h 1666875"/>
                      <a:gd name="connsiteX4" fmla="*/ 0 w 964882"/>
                      <a:gd name="connsiteY4" fmla="*/ 1663065 h 166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882" h="1666875">
                        <a:moveTo>
                          <a:pt x="0" y="1663065"/>
                        </a:moveTo>
                        <a:lnTo>
                          <a:pt x="960120" y="0"/>
                        </a:lnTo>
                        <a:cubicBezTo>
                          <a:pt x="962025" y="0"/>
                          <a:pt x="962978" y="0"/>
                          <a:pt x="964883" y="0"/>
                        </a:cubicBezTo>
                        <a:lnTo>
                          <a:pt x="2858" y="1666875"/>
                        </a:lnTo>
                        <a:cubicBezTo>
                          <a:pt x="1905" y="1664970"/>
                          <a:pt x="953" y="1664018"/>
                          <a:pt x="0" y="166306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2" name="Forma libre: forma 2340">
                    <a:extLst>
                      <a:ext uri="{FF2B5EF4-FFF2-40B4-BE49-F238E27FC236}">
                        <a16:creationId xmlns:a16="http://schemas.microsoft.com/office/drawing/2014/main" id="{4960DE44-01B9-13F7-C775-050C50E3BAF5}"/>
                      </a:ext>
                    </a:extLst>
                  </p:cNvPr>
                  <p:cNvSpPr/>
                  <p:nvPr/>
                </p:nvSpPr>
                <p:spPr>
                  <a:xfrm>
                    <a:off x="9928965" y="4477624"/>
                    <a:ext cx="965834" cy="1669732"/>
                  </a:xfrm>
                  <a:custGeom>
                    <a:avLst/>
                    <a:gdLst>
                      <a:gd name="connsiteX0" fmla="*/ 0 w 965834"/>
                      <a:gd name="connsiteY0" fmla="*/ 1666875 h 1669732"/>
                      <a:gd name="connsiteX1" fmla="*/ 962025 w 965834"/>
                      <a:gd name="connsiteY1" fmla="*/ 0 h 1669732"/>
                      <a:gd name="connsiteX2" fmla="*/ 965835 w 965834"/>
                      <a:gd name="connsiteY2" fmla="*/ 0 h 1669732"/>
                      <a:gd name="connsiteX3" fmla="*/ 1905 w 965834"/>
                      <a:gd name="connsiteY3" fmla="*/ 1669732 h 1669732"/>
                      <a:gd name="connsiteX4" fmla="*/ 0 w 965834"/>
                      <a:gd name="connsiteY4" fmla="*/ 1666875 h 1669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5834" h="1669732">
                        <a:moveTo>
                          <a:pt x="0" y="1666875"/>
                        </a:moveTo>
                        <a:lnTo>
                          <a:pt x="962025" y="0"/>
                        </a:lnTo>
                        <a:cubicBezTo>
                          <a:pt x="963930" y="0"/>
                          <a:pt x="964882" y="0"/>
                          <a:pt x="965835" y="0"/>
                        </a:cubicBezTo>
                        <a:lnTo>
                          <a:pt x="1905" y="1669732"/>
                        </a:lnTo>
                        <a:cubicBezTo>
                          <a:pt x="952" y="1668780"/>
                          <a:pt x="0" y="1667828"/>
                          <a:pt x="0" y="166687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3" name="Forma libre: forma 2341">
                    <a:extLst>
                      <a:ext uri="{FF2B5EF4-FFF2-40B4-BE49-F238E27FC236}">
                        <a16:creationId xmlns:a16="http://schemas.microsoft.com/office/drawing/2014/main" id="{85D21B36-19FB-0798-5FA6-ED66766B05C2}"/>
                      </a:ext>
                    </a:extLst>
                  </p:cNvPr>
                  <p:cNvSpPr/>
                  <p:nvPr/>
                </p:nvSpPr>
                <p:spPr>
                  <a:xfrm>
                    <a:off x="9930869" y="4477624"/>
                    <a:ext cx="968692" cy="1673542"/>
                  </a:xfrm>
                  <a:custGeom>
                    <a:avLst/>
                    <a:gdLst>
                      <a:gd name="connsiteX0" fmla="*/ 0 w 968692"/>
                      <a:gd name="connsiteY0" fmla="*/ 1669732 h 1673542"/>
                      <a:gd name="connsiteX1" fmla="*/ 963930 w 968692"/>
                      <a:gd name="connsiteY1" fmla="*/ 0 h 1673542"/>
                      <a:gd name="connsiteX2" fmla="*/ 968693 w 968692"/>
                      <a:gd name="connsiteY2" fmla="*/ 0 h 1673542"/>
                      <a:gd name="connsiteX3" fmla="*/ 1905 w 968692"/>
                      <a:gd name="connsiteY3" fmla="*/ 1673543 h 1673542"/>
                      <a:gd name="connsiteX4" fmla="*/ 0 w 968692"/>
                      <a:gd name="connsiteY4" fmla="*/ 1669732 h 1673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692" h="1673542">
                        <a:moveTo>
                          <a:pt x="0" y="1669732"/>
                        </a:moveTo>
                        <a:lnTo>
                          <a:pt x="963930" y="0"/>
                        </a:lnTo>
                        <a:cubicBezTo>
                          <a:pt x="965835" y="0"/>
                          <a:pt x="966788" y="0"/>
                          <a:pt x="968693" y="0"/>
                        </a:cubicBezTo>
                        <a:lnTo>
                          <a:pt x="1905" y="1673543"/>
                        </a:lnTo>
                        <a:cubicBezTo>
                          <a:pt x="953" y="1672590"/>
                          <a:pt x="953" y="1671638"/>
                          <a:pt x="0" y="1669732"/>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4" name="Forma libre: forma 2342">
                    <a:extLst>
                      <a:ext uri="{FF2B5EF4-FFF2-40B4-BE49-F238E27FC236}">
                        <a16:creationId xmlns:a16="http://schemas.microsoft.com/office/drawing/2014/main" id="{D2777F51-6F52-0B32-C53A-7FE95614FDCE}"/>
                      </a:ext>
                    </a:extLst>
                  </p:cNvPr>
                  <p:cNvSpPr/>
                  <p:nvPr/>
                </p:nvSpPr>
                <p:spPr>
                  <a:xfrm>
                    <a:off x="9932775" y="4477624"/>
                    <a:ext cx="971550" cy="1677352"/>
                  </a:xfrm>
                  <a:custGeom>
                    <a:avLst/>
                    <a:gdLst>
                      <a:gd name="connsiteX0" fmla="*/ 0 w 971550"/>
                      <a:gd name="connsiteY0" fmla="*/ 1673543 h 1677352"/>
                      <a:gd name="connsiteX1" fmla="*/ 966788 w 971550"/>
                      <a:gd name="connsiteY1" fmla="*/ 0 h 1677352"/>
                      <a:gd name="connsiteX2" fmla="*/ 971550 w 971550"/>
                      <a:gd name="connsiteY2" fmla="*/ 0 h 1677352"/>
                      <a:gd name="connsiteX3" fmla="*/ 1905 w 971550"/>
                      <a:gd name="connsiteY3" fmla="*/ 1677353 h 1677352"/>
                      <a:gd name="connsiteX4" fmla="*/ 0 w 971550"/>
                      <a:gd name="connsiteY4" fmla="*/ 1673543 h 16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50" h="1677352">
                        <a:moveTo>
                          <a:pt x="0" y="1673543"/>
                        </a:moveTo>
                        <a:lnTo>
                          <a:pt x="966788" y="0"/>
                        </a:lnTo>
                        <a:cubicBezTo>
                          <a:pt x="968692" y="0"/>
                          <a:pt x="969645" y="0"/>
                          <a:pt x="971550" y="0"/>
                        </a:cubicBezTo>
                        <a:lnTo>
                          <a:pt x="1905" y="1677353"/>
                        </a:lnTo>
                        <a:cubicBezTo>
                          <a:pt x="1905" y="1676400"/>
                          <a:pt x="953" y="1675448"/>
                          <a:pt x="0" y="167354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5" name="Forma libre: forma 2343">
                    <a:extLst>
                      <a:ext uri="{FF2B5EF4-FFF2-40B4-BE49-F238E27FC236}">
                        <a16:creationId xmlns:a16="http://schemas.microsoft.com/office/drawing/2014/main" id="{503D678B-15E9-DDC9-3768-F64A3B47C65B}"/>
                      </a:ext>
                    </a:extLst>
                  </p:cNvPr>
                  <p:cNvSpPr/>
                  <p:nvPr/>
                </p:nvSpPr>
                <p:spPr>
                  <a:xfrm>
                    <a:off x="9934679" y="4477624"/>
                    <a:ext cx="973455" cy="1682115"/>
                  </a:xfrm>
                  <a:custGeom>
                    <a:avLst/>
                    <a:gdLst>
                      <a:gd name="connsiteX0" fmla="*/ 0 w 973455"/>
                      <a:gd name="connsiteY0" fmla="*/ 1677353 h 1682115"/>
                      <a:gd name="connsiteX1" fmla="*/ 968693 w 973455"/>
                      <a:gd name="connsiteY1" fmla="*/ 0 h 1682115"/>
                      <a:gd name="connsiteX2" fmla="*/ 973455 w 973455"/>
                      <a:gd name="connsiteY2" fmla="*/ 0 h 1682115"/>
                      <a:gd name="connsiteX3" fmla="*/ 2858 w 973455"/>
                      <a:gd name="connsiteY3" fmla="*/ 1682115 h 1682115"/>
                      <a:gd name="connsiteX4" fmla="*/ 0 w 973455"/>
                      <a:gd name="connsiteY4" fmla="*/ 1677353 h 1682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455" h="1682115">
                        <a:moveTo>
                          <a:pt x="0" y="1677353"/>
                        </a:moveTo>
                        <a:lnTo>
                          <a:pt x="968693" y="0"/>
                        </a:lnTo>
                        <a:cubicBezTo>
                          <a:pt x="970598" y="0"/>
                          <a:pt x="971550" y="0"/>
                          <a:pt x="973455" y="0"/>
                        </a:cubicBezTo>
                        <a:lnTo>
                          <a:pt x="2858" y="1682115"/>
                        </a:lnTo>
                        <a:cubicBezTo>
                          <a:pt x="1905" y="1680210"/>
                          <a:pt x="953" y="1679257"/>
                          <a:pt x="0" y="167735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6" name="Forma libre: forma 2344">
                    <a:extLst>
                      <a:ext uri="{FF2B5EF4-FFF2-40B4-BE49-F238E27FC236}">
                        <a16:creationId xmlns:a16="http://schemas.microsoft.com/office/drawing/2014/main" id="{6803115B-DC82-391A-3F55-404D64442601}"/>
                      </a:ext>
                    </a:extLst>
                  </p:cNvPr>
                  <p:cNvSpPr/>
                  <p:nvPr/>
                </p:nvSpPr>
                <p:spPr>
                  <a:xfrm>
                    <a:off x="9937537" y="4477624"/>
                    <a:ext cx="975359" cy="1685925"/>
                  </a:xfrm>
                  <a:custGeom>
                    <a:avLst/>
                    <a:gdLst>
                      <a:gd name="connsiteX0" fmla="*/ 0 w 975359"/>
                      <a:gd name="connsiteY0" fmla="*/ 1682115 h 1685925"/>
                      <a:gd name="connsiteX1" fmla="*/ 970597 w 975359"/>
                      <a:gd name="connsiteY1" fmla="*/ 0 h 1685925"/>
                      <a:gd name="connsiteX2" fmla="*/ 975360 w 975359"/>
                      <a:gd name="connsiteY2" fmla="*/ 0 h 1685925"/>
                      <a:gd name="connsiteX3" fmla="*/ 1905 w 975359"/>
                      <a:gd name="connsiteY3" fmla="*/ 1685925 h 1685925"/>
                      <a:gd name="connsiteX4" fmla="*/ 0 w 975359"/>
                      <a:gd name="connsiteY4" fmla="*/ 1682115 h 168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359" h="1685925">
                        <a:moveTo>
                          <a:pt x="0" y="1682115"/>
                        </a:moveTo>
                        <a:lnTo>
                          <a:pt x="970597" y="0"/>
                        </a:lnTo>
                        <a:cubicBezTo>
                          <a:pt x="972503" y="0"/>
                          <a:pt x="973455" y="0"/>
                          <a:pt x="975360" y="0"/>
                        </a:cubicBezTo>
                        <a:lnTo>
                          <a:pt x="1905" y="1685925"/>
                        </a:lnTo>
                        <a:cubicBezTo>
                          <a:pt x="1905" y="1684020"/>
                          <a:pt x="953" y="1683068"/>
                          <a:pt x="0" y="168211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7" name="Forma libre: forma 2345">
                    <a:extLst>
                      <a:ext uri="{FF2B5EF4-FFF2-40B4-BE49-F238E27FC236}">
                        <a16:creationId xmlns:a16="http://schemas.microsoft.com/office/drawing/2014/main" id="{0FF1A106-144B-71BD-491F-70AACE492DE1}"/>
                      </a:ext>
                    </a:extLst>
                  </p:cNvPr>
                  <p:cNvSpPr/>
                  <p:nvPr/>
                </p:nvSpPr>
                <p:spPr>
                  <a:xfrm>
                    <a:off x="9939442" y="4477624"/>
                    <a:ext cx="978217" cy="1689734"/>
                  </a:xfrm>
                  <a:custGeom>
                    <a:avLst/>
                    <a:gdLst>
                      <a:gd name="connsiteX0" fmla="*/ 0 w 978217"/>
                      <a:gd name="connsiteY0" fmla="*/ 1685925 h 1689734"/>
                      <a:gd name="connsiteX1" fmla="*/ 973455 w 978217"/>
                      <a:gd name="connsiteY1" fmla="*/ 0 h 1689734"/>
                      <a:gd name="connsiteX2" fmla="*/ 978218 w 978217"/>
                      <a:gd name="connsiteY2" fmla="*/ 0 h 1689734"/>
                      <a:gd name="connsiteX3" fmla="*/ 2858 w 978217"/>
                      <a:gd name="connsiteY3" fmla="*/ 1689735 h 1689734"/>
                      <a:gd name="connsiteX4" fmla="*/ 0 w 978217"/>
                      <a:gd name="connsiteY4" fmla="*/ 1685925 h 168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217" h="1689734">
                        <a:moveTo>
                          <a:pt x="0" y="1685925"/>
                        </a:moveTo>
                        <a:lnTo>
                          <a:pt x="973455" y="0"/>
                        </a:lnTo>
                        <a:cubicBezTo>
                          <a:pt x="975360" y="0"/>
                          <a:pt x="977265" y="0"/>
                          <a:pt x="978218" y="0"/>
                        </a:cubicBezTo>
                        <a:lnTo>
                          <a:pt x="2858" y="1689735"/>
                        </a:lnTo>
                        <a:cubicBezTo>
                          <a:pt x="1905" y="1688782"/>
                          <a:pt x="953" y="1686878"/>
                          <a:pt x="0" y="168592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8" name="Forma libre: forma 2346">
                    <a:extLst>
                      <a:ext uri="{FF2B5EF4-FFF2-40B4-BE49-F238E27FC236}">
                        <a16:creationId xmlns:a16="http://schemas.microsoft.com/office/drawing/2014/main" id="{0A6B8EB8-FC61-37FA-AE12-7303144146E8}"/>
                      </a:ext>
                    </a:extLst>
                  </p:cNvPr>
                  <p:cNvSpPr/>
                  <p:nvPr/>
                </p:nvSpPr>
                <p:spPr>
                  <a:xfrm>
                    <a:off x="9942300" y="4477624"/>
                    <a:ext cx="980122" cy="1694497"/>
                  </a:xfrm>
                  <a:custGeom>
                    <a:avLst/>
                    <a:gdLst>
                      <a:gd name="connsiteX0" fmla="*/ 0 w 980122"/>
                      <a:gd name="connsiteY0" fmla="*/ 1689735 h 1694497"/>
                      <a:gd name="connsiteX1" fmla="*/ 975360 w 980122"/>
                      <a:gd name="connsiteY1" fmla="*/ 0 h 1694497"/>
                      <a:gd name="connsiteX2" fmla="*/ 980122 w 980122"/>
                      <a:gd name="connsiteY2" fmla="*/ 0 h 1694497"/>
                      <a:gd name="connsiteX3" fmla="*/ 2857 w 980122"/>
                      <a:gd name="connsiteY3" fmla="*/ 1694498 h 1694497"/>
                      <a:gd name="connsiteX4" fmla="*/ 0 w 980122"/>
                      <a:gd name="connsiteY4" fmla="*/ 1689735 h 1694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122" h="1694497">
                        <a:moveTo>
                          <a:pt x="0" y="1689735"/>
                        </a:moveTo>
                        <a:lnTo>
                          <a:pt x="975360" y="0"/>
                        </a:lnTo>
                        <a:cubicBezTo>
                          <a:pt x="977265" y="0"/>
                          <a:pt x="979170" y="0"/>
                          <a:pt x="980122" y="0"/>
                        </a:cubicBezTo>
                        <a:lnTo>
                          <a:pt x="2857" y="1694498"/>
                        </a:lnTo>
                        <a:cubicBezTo>
                          <a:pt x="1905" y="1693545"/>
                          <a:pt x="953" y="1691640"/>
                          <a:pt x="0" y="168973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9" name="Forma libre: forma 2347">
                    <a:extLst>
                      <a:ext uri="{FF2B5EF4-FFF2-40B4-BE49-F238E27FC236}">
                        <a16:creationId xmlns:a16="http://schemas.microsoft.com/office/drawing/2014/main" id="{2C29161E-C666-9618-0EC3-92EC563C27D0}"/>
                      </a:ext>
                    </a:extLst>
                  </p:cNvPr>
                  <p:cNvSpPr/>
                  <p:nvPr/>
                </p:nvSpPr>
                <p:spPr>
                  <a:xfrm>
                    <a:off x="9945157" y="4477624"/>
                    <a:ext cx="983932" cy="1699259"/>
                  </a:xfrm>
                  <a:custGeom>
                    <a:avLst/>
                    <a:gdLst>
                      <a:gd name="connsiteX0" fmla="*/ 0 w 983932"/>
                      <a:gd name="connsiteY0" fmla="*/ 1694498 h 1699259"/>
                      <a:gd name="connsiteX1" fmla="*/ 978218 w 983932"/>
                      <a:gd name="connsiteY1" fmla="*/ 0 h 1699259"/>
                      <a:gd name="connsiteX2" fmla="*/ 983933 w 983932"/>
                      <a:gd name="connsiteY2" fmla="*/ 0 h 1699259"/>
                      <a:gd name="connsiteX3" fmla="*/ 2858 w 983932"/>
                      <a:gd name="connsiteY3" fmla="*/ 1699260 h 1699259"/>
                      <a:gd name="connsiteX4" fmla="*/ 0 w 983932"/>
                      <a:gd name="connsiteY4" fmla="*/ 1694498 h 1699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932" h="1699259">
                        <a:moveTo>
                          <a:pt x="0" y="1694498"/>
                        </a:moveTo>
                        <a:lnTo>
                          <a:pt x="978218" y="0"/>
                        </a:lnTo>
                        <a:cubicBezTo>
                          <a:pt x="980122" y="0"/>
                          <a:pt x="982028" y="0"/>
                          <a:pt x="983933" y="0"/>
                        </a:cubicBezTo>
                        <a:lnTo>
                          <a:pt x="2858" y="1699260"/>
                        </a:lnTo>
                        <a:cubicBezTo>
                          <a:pt x="1905" y="1697355"/>
                          <a:pt x="953" y="1696403"/>
                          <a:pt x="0" y="169449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0" name="Forma libre: forma 2348">
                    <a:extLst>
                      <a:ext uri="{FF2B5EF4-FFF2-40B4-BE49-F238E27FC236}">
                        <a16:creationId xmlns:a16="http://schemas.microsoft.com/office/drawing/2014/main" id="{906AE6A3-06C7-D57C-F118-54ADE58704FE}"/>
                      </a:ext>
                    </a:extLst>
                  </p:cNvPr>
                  <p:cNvSpPr/>
                  <p:nvPr/>
                </p:nvSpPr>
                <p:spPr>
                  <a:xfrm>
                    <a:off x="9948015" y="4477624"/>
                    <a:ext cx="986789" cy="1704022"/>
                  </a:xfrm>
                  <a:custGeom>
                    <a:avLst/>
                    <a:gdLst>
                      <a:gd name="connsiteX0" fmla="*/ 0 w 986789"/>
                      <a:gd name="connsiteY0" fmla="*/ 1699260 h 1704022"/>
                      <a:gd name="connsiteX1" fmla="*/ 981075 w 986789"/>
                      <a:gd name="connsiteY1" fmla="*/ 0 h 1704022"/>
                      <a:gd name="connsiteX2" fmla="*/ 986790 w 986789"/>
                      <a:gd name="connsiteY2" fmla="*/ 0 h 1704022"/>
                      <a:gd name="connsiteX3" fmla="*/ 2857 w 986789"/>
                      <a:gd name="connsiteY3" fmla="*/ 1704023 h 1704022"/>
                      <a:gd name="connsiteX4" fmla="*/ 0 w 986789"/>
                      <a:gd name="connsiteY4" fmla="*/ 1699260 h 1704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6789" h="1704022">
                        <a:moveTo>
                          <a:pt x="0" y="1699260"/>
                        </a:moveTo>
                        <a:lnTo>
                          <a:pt x="981075" y="0"/>
                        </a:lnTo>
                        <a:cubicBezTo>
                          <a:pt x="982980" y="0"/>
                          <a:pt x="984885" y="0"/>
                          <a:pt x="986790" y="0"/>
                        </a:cubicBezTo>
                        <a:lnTo>
                          <a:pt x="2857" y="1704023"/>
                        </a:lnTo>
                        <a:cubicBezTo>
                          <a:pt x="1905" y="1703070"/>
                          <a:pt x="952" y="1701165"/>
                          <a:pt x="0" y="169926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1" name="Forma libre: forma 2349">
                    <a:extLst>
                      <a:ext uri="{FF2B5EF4-FFF2-40B4-BE49-F238E27FC236}">
                        <a16:creationId xmlns:a16="http://schemas.microsoft.com/office/drawing/2014/main" id="{D3723894-774A-868B-A881-0CFA24F7648A}"/>
                      </a:ext>
                    </a:extLst>
                  </p:cNvPr>
                  <p:cNvSpPr/>
                  <p:nvPr/>
                </p:nvSpPr>
                <p:spPr>
                  <a:xfrm>
                    <a:off x="9950872" y="4477624"/>
                    <a:ext cx="990600" cy="1709737"/>
                  </a:xfrm>
                  <a:custGeom>
                    <a:avLst/>
                    <a:gdLst>
                      <a:gd name="connsiteX0" fmla="*/ 0 w 990600"/>
                      <a:gd name="connsiteY0" fmla="*/ 1704023 h 1709737"/>
                      <a:gd name="connsiteX1" fmla="*/ 983932 w 990600"/>
                      <a:gd name="connsiteY1" fmla="*/ 0 h 1709737"/>
                      <a:gd name="connsiteX2" fmla="*/ 990600 w 990600"/>
                      <a:gd name="connsiteY2" fmla="*/ 0 h 1709737"/>
                      <a:gd name="connsiteX3" fmla="*/ 2857 w 990600"/>
                      <a:gd name="connsiteY3" fmla="*/ 1709738 h 1709737"/>
                      <a:gd name="connsiteX4" fmla="*/ 0 w 990600"/>
                      <a:gd name="connsiteY4" fmla="*/ 1704023 h 1709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0" h="1709737">
                        <a:moveTo>
                          <a:pt x="0" y="1704023"/>
                        </a:moveTo>
                        <a:lnTo>
                          <a:pt x="983932" y="0"/>
                        </a:lnTo>
                        <a:cubicBezTo>
                          <a:pt x="985838" y="0"/>
                          <a:pt x="987743" y="0"/>
                          <a:pt x="990600" y="0"/>
                        </a:cubicBezTo>
                        <a:lnTo>
                          <a:pt x="2857" y="1709738"/>
                        </a:lnTo>
                        <a:cubicBezTo>
                          <a:pt x="1905" y="1707832"/>
                          <a:pt x="953" y="1705928"/>
                          <a:pt x="0" y="170402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2" name="Forma libre: forma 2350">
                    <a:extLst>
                      <a:ext uri="{FF2B5EF4-FFF2-40B4-BE49-F238E27FC236}">
                        <a16:creationId xmlns:a16="http://schemas.microsoft.com/office/drawing/2014/main" id="{628B90B0-9DE4-55F0-25CC-DDAEE57013DD}"/>
                      </a:ext>
                    </a:extLst>
                  </p:cNvPr>
                  <p:cNvSpPr/>
                  <p:nvPr/>
                </p:nvSpPr>
                <p:spPr>
                  <a:xfrm>
                    <a:off x="9953729" y="4477624"/>
                    <a:ext cx="993457" cy="1715452"/>
                  </a:xfrm>
                  <a:custGeom>
                    <a:avLst/>
                    <a:gdLst>
                      <a:gd name="connsiteX0" fmla="*/ 0 w 993457"/>
                      <a:gd name="connsiteY0" fmla="*/ 1709738 h 1715452"/>
                      <a:gd name="connsiteX1" fmla="*/ 986790 w 993457"/>
                      <a:gd name="connsiteY1" fmla="*/ 0 h 1715452"/>
                      <a:gd name="connsiteX2" fmla="*/ 993458 w 993457"/>
                      <a:gd name="connsiteY2" fmla="*/ 0 h 1715452"/>
                      <a:gd name="connsiteX3" fmla="*/ 2858 w 993457"/>
                      <a:gd name="connsiteY3" fmla="*/ 1715453 h 1715452"/>
                      <a:gd name="connsiteX4" fmla="*/ 0 w 993457"/>
                      <a:gd name="connsiteY4" fmla="*/ 1709738 h 1715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457" h="1715452">
                        <a:moveTo>
                          <a:pt x="0" y="1709738"/>
                        </a:moveTo>
                        <a:lnTo>
                          <a:pt x="986790" y="0"/>
                        </a:lnTo>
                        <a:cubicBezTo>
                          <a:pt x="988695" y="0"/>
                          <a:pt x="991553" y="0"/>
                          <a:pt x="993458" y="0"/>
                        </a:cubicBezTo>
                        <a:lnTo>
                          <a:pt x="2858" y="1715453"/>
                        </a:lnTo>
                        <a:cubicBezTo>
                          <a:pt x="1905" y="1713548"/>
                          <a:pt x="953" y="1711643"/>
                          <a:pt x="0" y="170973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3" name="Forma libre: forma 2351">
                    <a:extLst>
                      <a:ext uri="{FF2B5EF4-FFF2-40B4-BE49-F238E27FC236}">
                        <a16:creationId xmlns:a16="http://schemas.microsoft.com/office/drawing/2014/main" id="{459C3E08-2E7E-F336-2ABD-80D70F0124BA}"/>
                      </a:ext>
                    </a:extLst>
                  </p:cNvPr>
                  <p:cNvSpPr/>
                  <p:nvPr/>
                </p:nvSpPr>
                <p:spPr>
                  <a:xfrm>
                    <a:off x="9956587" y="4477624"/>
                    <a:ext cx="997267" cy="1722119"/>
                  </a:xfrm>
                  <a:custGeom>
                    <a:avLst/>
                    <a:gdLst>
                      <a:gd name="connsiteX0" fmla="*/ 0 w 997267"/>
                      <a:gd name="connsiteY0" fmla="*/ 1715453 h 1722119"/>
                      <a:gd name="connsiteX1" fmla="*/ 990600 w 997267"/>
                      <a:gd name="connsiteY1" fmla="*/ 0 h 1722119"/>
                      <a:gd name="connsiteX2" fmla="*/ 997267 w 997267"/>
                      <a:gd name="connsiteY2" fmla="*/ 0 h 1722119"/>
                      <a:gd name="connsiteX3" fmla="*/ 3810 w 997267"/>
                      <a:gd name="connsiteY3" fmla="*/ 1722120 h 1722119"/>
                      <a:gd name="connsiteX4" fmla="*/ 0 w 997267"/>
                      <a:gd name="connsiteY4" fmla="*/ 1715453 h 1722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267" h="1722119">
                        <a:moveTo>
                          <a:pt x="0" y="1715453"/>
                        </a:moveTo>
                        <a:lnTo>
                          <a:pt x="990600" y="0"/>
                        </a:lnTo>
                        <a:cubicBezTo>
                          <a:pt x="993457" y="0"/>
                          <a:pt x="995363" y="0"/>
                          <a:pt x="997267" y="0"/>
                        </a:cubicBezTo>
                        <a:lnTo>
                          <a:pt x="3810" y="1722120"/>
                        </a:lnTo>
                        <a:cubicBezTo>
                          <a:pt x="2857" y="1720215"/>
                          <a:pt x="1905" y="1718310"/>
                          <a:pt x="0" y="171545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4" name="Forma libre: forma 2352">
                    <a:extLst>
                      <a:ext uri="{FF2B5EF4-FFF2-40B4-BE49-F238E27FC236}">
                        <a16:creationId xmlns:a16="http://schemas.microsoft.com/office/drawing/2014/main" id="{AFBCE16F-721D-3FFA-A3A0-367AA1F5DFD9}"/>
                      </a:ext>
                    </a:extLst>
                  </p:cNvPr>
                  <p:cNvSpPr/>
                  <p:nvPr/>
                </p:nvSpPr>
                <p:spPr>
                  <a:xfrm>
                    <a:off x="9960397" y="4477624"/>
                    <a:ext cx="1002030" cy="1727834"/>
                  </a:xfrm>
                  <a:custGeom>
                    <a:avLst/>
                    <a:gdLst>
                      <a:gd name="connsiteX0" fmla="*/ 0 w 1002030"/>
                      <a:gd name="connsiteY0" fmla="*/ 1722120 h 1727834"/>
                      <a:gd name="connsiteX1" fmla="*/ 994410 w 1002030"/>
                      <a:gd name="connsiteY1" fmla="*/ 0 h 1727834"/>
                      <a:gd name="connsiteX2" fmla="*/ 1002030 w 1002030"/>
                      <a:gd name="connsiteY2" fmla="*/ 0 h 1727834"/>
                      <a:gd name="connsiteX3" fmla="*/ 3810 w 1002030"/>
                      <a:gd name="connsiteY3" fmla="*/ 1727835 h 1727834"/>
                      <a:gd name="connsiteX4" fmla="*/ 0 w 1002030"/>
                      <a:gd name="connsiteY4" fmla="*/ 1722120 h 1727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030" h="1727834">
                        <a:moveTo>
                          <a:pt x="0" y="1722120"/>
                        </a:moveTo>
                        <a:lnTo>
                          <a:pt x="994410" y="0"/>
                        </a:lnTo>
                        <a:cubicBezTo>
                          <a:pt x="997268" y="0"/>
                          <a:pt x="1000125" y="0"/>
                          <a:pt x="1002030" y="0"/>
                        </a:cubicBezTo>
                        <a:lnTo>
                          <a:pt x="3810" y="1727835"/>
                        </a:lnTo>
                        <a:cubicBezTo>
                          <a:pt x="2857" y="1726882"/>
                          <a:pt x="1905" y="1724025"/>
                          <a:pt x="0" y="172212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5" name="Forma libre: forma 2353">
                    <a:extLst>
                      <a:ext uri="{FF2B5EF4-FFF2-40B4-BE49-F238E27FC236}">
                        <a16:creationId xmlns:a16="http://schemas.microsoft.com/office/drawing/2014/main" id="{D019AABB-23E2-13F7-5A89-0F2F663C0FF6}"/>
                      </a:ext>
                    </a:extLst>
                  </p:cNvPr>
                  <p:cNvSpPr/>
                  <p:nvPr/>
                </p:nvSpPr>
                <p:spPr>
                  <a:xfrm>
                    <a:off x="9964207" y="4477624"/>
                    <a:ext cx="1004887" cy="1733550"/>
                  </a:xfrm>
                  <a:custGeom>
                    <a:avLst/>
                    <a:gdLst>
                      <a:gd name="connsiteX0" fmla="*/ 0 w 1004887"/>
                      <a:gd name="connsiteY0" fmla="*/ 1727835 h 1733550"/>
                      <a:gd name="connsiteX1" fmla="*/ 998220 w 1004887"/>
                      <a:gd name="connsiteY1" fmla="*/ 0 h 1733550"/>
                      <a:gd name="connsiteX2" fmla="*/ 1004888 w 1004887"/>
                      <a:gd name="connsiteY2" fmla="*/ 0 h 1733550"/>
                      <a:gd name="connsiteX3" fmla="*/ 2858 w 1004887"/>
                      <a:gd name="connsiteY3" fmla="*/ 1733550 h 1733550"/>
                      <a:gd name="connsiteX4" fmla="*/ 0 w 1004887"/>
                      <a:gd name="connsiteY4" fmla="*/ 1727835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887" h="1733550">
                        <a:moveTo>
                          <a:pt x="0" y="1727835"/>
                        </a:moveTo>
                        <a:lnTo>
                          <a:pt x="998220" y="0"/>
                        </a:lnTo>
                        <a:cubicBezTo>
                          <a:pt x="1002030" y="0"/>
                          <a:pt x="1004888" y="0"/>
                          <a:pt x="1004888" y="0"/>
                        </a:cubicBezTo>
                        <a:lnTo>
                          <a:pt x="2858" y="1733550"/>
                        </a:lnTo>
                        <a:cubicBezTo>
                          <a:pt x="2858" y="1733550"/>
                          <a:pt x="1905" y="1731645"/>
                          <a:pt x="0" y="172783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754" name="Gráfico 436">
                <a:extLst>
                  <a:ext uri="{FF2B5EF4-FFF2-40B4-BE49-F238E27FC236}">
                    <a16:creationId xmlns:a16="http://schemas.microsoft.com/office/drawing/2014/main" id="{5432C1E0-AB84-F88E-CD26-15E066B65BB5}"/>
                  </a:ext>
                </a:extLst>
              </p:cNvPr>
              <p:cNvGrpSpPr/>
              <p:nvPr/>
            </p:nvGrpSpPr>
            <p:grpSpPr>
              <a:xfrm>
                <a:off x="6964785" y="4477624"/>
                <a:ext cx="1066800" cy="1733550"/>
                <a:chOff x="6964785" y="4477624"/>
                <a:chExt cx="1066800" cy="1733550"/>
              </a:xfrm>
              <a:grpFill/>
            </p:grpSpPr>
            <p:sp>
              <p:nvSpPr>
                <p:cNvPr id="836" name="Forma libre: forma 2304">
                  <a:extLst>
                    <a:ext uri="{FF2B5EF4-FFF2-40B4-BE49-F238E27FC236}">
                      <a16:creationId xmlns:a16="http://schemas.microsoft.com/office/drawing/2014/main" id="{A053923D-5B4F-6560-8227-3A61C1940747}"/>
                    </a:ext>
                  </a:extLst>
                </p:cNvPr>
                <p:cNvSpPr/>
                <p:nvPr/>
              </p:nvSpPr>
              <p:spPr>
                <a:xfrm>
                  <a:off x="6964785" y="4477624"/>
                  <a:ext cx="1066800" cy="1733550"/>
                </a:xfrm>
                <a:custGeom>
                  <a:avLst/>
                  <a:gdLst>
                    <a:gd name="connsiteX0" fmla="*/ 1066800 w 1066800"/>
                    <a:gd name="connsiteY0" fmla="*/ 1619250 h 1733550"/>
                    <a:gd name="connsiteX1" fmla="*/ 1001078 w 1066800"/>
                    <a:gd name="connsiteY1" fmla="*/ 1733550 h 1733550"/>
                    <a:gd name="connsiteX2" fmla="*/ 0 w 1066800"/>
                    <a:gd name="connsiteY2" fmla="*/ 0 h 1733550"/>
                    <a:gd name="connsiteX3" fmla="*/ 132398 w 1066800"/>
                    <a:gd name="connsiteY3" fmla="*/ 0 h 1733550"/>
                    <a:gd name="connsiteX4" fmla="*/ 1066800 w 1066800"/>
                    <a:gd name="connsiteY4" fmla="*/ 161925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00" h="1733550">
                      <a:moveTo>
                        <a:pt x="1066800" y="1619250"/>
                      </a:moveTo>
                      <a:cubicBezTo>
                        <a:pt x="1030605" y="1682115"/>
                        <a:pt x="1001078" y="1733550"/>
                        <a:pt x="1001078" y="1733550"/>
                      </a:cubicBezTo>
                      <a:lnTo>
                        <a:pt x="0" y="0"/>
                      </a:lnTo>
                      <a:cubicBezTo>
                        <a:pt x="0" y="0"/>
                        <a:pt x="59055" y="0"/>
                        <a:pt x="132398" y="0"/>
                      </a:cubicBezTo>
                      <a:cubicBezTo>
                        <a:pt x="132398" y="0"/>
                        <a:pt x="1066800" y="1619250"/>
                        <a:pt x="1066800" y="161925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37" name="Gráfico 436">
                  <a:extLst>
                    <a:ext uri="{FF2B5EF4-FFF2-40B4-BE49-F238E27FC236}">
                      <a16:creationId xmlns:a16="http://schemas.microsoft.com/office/drawing/2014/main" id="{EDDA679A-52B1-8948-2C03-15A8140D7A70}"/>
                    </a:ext>
                  </a:extLst>
                </p:cNvPr>
                <p:cNvGrpSpPr/>
                <p:nvPr/>
              </p:nvGrpSpPr>
              <p:grpSpPr>
                <a:xfrm>
                  <a:off x="6964785" y="4477624"/>
                  <a:ext cx="1066800" cy="1733550"/>
                  <a:chOff x="6964785" y="4477624"/>
                  <a:chExt cx="1066800" cy="1733550"/>
                </a:xfrm>
                <a:grpFill/>
              </p:grpSpPr>
              <p:sp>
                <p:nvSpPr>
                  <p:cNvPr id="838" name="Forma libre: forma 2306">
                    <a:extLst>
                      <a:ext uri="{FF2B5EF4-FFF2-40B4-BE49-F238E27FC236}">
                        <a16:creationId xmlns:a16="http://schemas.microsoft.com/office/drawing/2014/main" id="{509E10E5-9C82-1E26-5C97-2EAAEFA8A646}"/>
                      </a:ext>
                    </a:extLst>
                  </p:cNvPr>
                  <p:cNvSpPr/>
                  <p:nvPr/>
                </p:nvSpPr>
                <p:spPr>
                  <a:xfrm>
                    <a:off x="7096468" y="4477624"/>
                    <a:ext cx="935116" cy="1620202"/>
                  </a:xfrm>
                  <a:custGeom>
                    <a:avLst/>
                    <a:gdLst>
                      <a:gd name="connsiteX0" fmla="*/ 714 w 935116"/>
                      <a:gd name="connsiteY0" fmla="*/ 0 h 1620202"/>
                      <a:gd name="connsiteX1" fmla="*/ 935117 w 935116"/>
                      <a:gd name="connsiteY1" fmla="*/ 1619250 h 1620202"/>
                      <a:gd name="connsiteX2" fmla="*/ 935117 w 935116"/>
                      <a:gd name="connsiteY2" fmla="*/ 1620203 h 1620202"/>
                      <a:gd name="connsiteX3" fmla="*/ 714 w 935116"/>
                      <a:gd name="connsiteY3" fmla="*/ 0 h 1620202"/>
                      <a:gd name="connsiteX4" fmla="*/ 714 w 935116"/>
                      <a:gd name="connsiteY4" fmla="*/ 0 h 1620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116" h="1620202">
                        <a:moveTo>
                          <a:pt x="714" y="0"/>
                        </a:moveTo>
                        <a:lnTo>
                          <a:pt x="935117" y="1619250"/>
                        </a:lnTo>
                        <a:cubicBezTo>
                          <a:pt x="935117" y="1619250"/>
                          <a:pt x="935117" y="1620203"/>
                          <a:pt x="935117" y="1620203"/>
                        </a:cubicBezTo>
                        <a:lnTo>
                          <a:pt x="714" y="0"/>
                        </a:lnTo>
                        <a:cubicBezTo>
                          <a:pt x="-238" y="0"/>
                          <a:pt x="-238" y="0"/>
                          <a:pt x="714"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9" name="Forma libre: forma 2307">
                    <a:extLst>
                      <a:ext uri="{FF2B5EF4-FFF2-40B4-BE49-F238E27FC236}">
                        <a16:creationId xmlns:a16="http://schemas.microsoft.com/office/drawing/2014/main" id="{6B82B42C-DE82-3FD8-4D51-7BAA812C2322}"/>
                      </a:ext>
                    </a:extLst>
                  </p:cNvPr>
                  <p:cNvSpPr/>
                  <p:nvPr/>
                </p:nvSpPr>
                <p:spPr>
                  <a:xfrm>
                    <a:off x="7091467" y="4477624"/>
                    <a:ext cx="940117" cy="1624012"/>
                  </a:xfrm>
                  <a:custGeom>
                    <a:avLst/>
                    <a:gdLst>
                      <a:gd name="connsiteX0" fmla="*/ 4763 w 940117"/>
                      <a:gd name="connsiteY0" fmla="*/ 0 h 1624012"/>
                      <a:gd name="connsiteX1" fmla="*/ 940118 w 940117"/>
                      <a:gd name="connsiteY1" fmla="*/ 1620203 h 1624012"/>
                      <a:gd name="connsiteX2" fmla="*/ 938213 w 940117"/>
                      <a:gd name="connsiteY2" fmla="*/ 1624013 h 1624012"/>
                      <a:gd name="connsiteX3" fmla="*/ 0 w 940117"/>
                      <a:gd name="connsiteY3" fmla="*/ 0 h 1624012"/>
                      <a:gd name="connsiteX4" fmla="*/ 4763 w 940117"/>
                      <a:gd name="connsiteY4" fmla="*/ 0 h 162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0117" h="1624012">
                        <a:moveTo>
                          <a:pt x="4763" y="0"/>
                        </a:moveTo>
                        <a:lnTo>
                          <a:pt x="940118" y="1620203"/>
                        </a:lnTo>
                        <a:cubicBezTo>
                          <a:pt x="939165" y="1621155"/>
                          <a:pt x="939165" y="1623060"/>
                          <a:pt x="938213" y="1624013"/>
                        </a:cubicBezTo>
                        <a:lnTo>
                          <a:pt x="0" y="0"/>
                        </a:lnTo>
                        <a:cubicBezTo>
                          <a:pt x="1905" y="0"/>
                          <a:pt x="2858" y="0"/>
                          <a:pt x="476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0" name="Forma libre: forma 2308">
                    <a:extLst>
                      <a:ext uri="{FF2B5EF4-FFF2-40B4-BE49-F238E27FC236}">
                        <a16:creationId xmlns:a16="http://schemas.microsoft.com/office/drawing/2014/main" id="{74FD7580-E77A-5739-B010-1CC6A422DBE7}"/>
                      </a:ext>
                    </a:extLst>
                  </p:cNvPr>
                  <p:cNvSpPr/>
                  <p:nvPr/>
                </p:nvSpPr>
                <p:spPr>
                  <a:xfrm>
                    <a:off x="7087657" y="4477624"/>
                    <a:ext cx="941069" cy="1627822"/>
                  </a:xfrm>
                  <a:custGeom>
                    <a:avLst/>
                    <a:gdLst>
                      <a:gd name="connsiteX0" fmla="*/ 3810 w 941069"/>
                      <a:gd name="connsiteY0" fmla="*/ 0 h 1627822"/>
                      <a:gd name="connsiteX1" fmla="*/ 941070 w 941069"/>
                      <a:gd name="connsiteY1" fmla="*/ 1624013 h 1627822"/>
                      <a:gd name="connsiteX2" fmla="*/ 939165 w 941069"/>
                      <a:gd name="connsiteY2" fmla="*/ 1627823 h 1627822"/>
                      <a:gd name="connsiteX3" fmla="*/ 0 w 941069"/>
                      <a:gd name="connsiteY3" fmla="*/ 0 h 1627822"/>
                      <a:gd name="connsiteX4" fmla="*/ 3810 w 941069"/>
                      <a:gd name="connsiteY4" fmla="*/ 0 h 1627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069" h="1627822">
                        <a:moveTo>
                          <a:pt x="3810" y="0"/>
                        </a:moveTo>
                        <a:lnTo>
                          <a:pt x="941070" y="1624013"/>
                        </a:lnTo>
                        <a:cubicBezTo>
                          <a:pt x="940118" y="1624965"/>
                          <a:pt x="940118" y="1626870"/>
                          <a:pt x="939165" y="1627823"/>
                        </a:cubicBezTo>
                        <a:lnTo>
                          <a:pt x="0" y="0"/>
                        </a:lnTo>
                        <a:cubicBezTo>
                          <a:pt x="953" y="0"/>
                          <a:pt x="2858"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1" name="Forma libre: forma 2309">
                    <a:extLst>
                      <a:ext uri="{FF2B5EF4-FFF2-40B4-BE49-F238E27FC236}">
                        <a16:creationId xmlns:a16="http://schemas.microsoft.com/office/drawing/2014/main" id="{B672DA13-831A-C8B8-C34A-0D800803D83B}"/>
                      </a:ext>
                    </a:extLst>
                  </p:cNvPr>
                  <p:cNvSpPr/>
                  <p:nvPr/>
                </p:nvSpPr>
                <p:spPr>
                  <a:xfrm>
                    <a:off x="7083847" y="4477624"/>
                    <a:ext cx="942975" cy="1630680"/>
                  </a:xfrm>
                  <a:custGeom>
                    <a:avLst/>
                    <a:gdLst>
                      <a:gd name="connsiteX0" fmla="*/ 3810 w 942975"/>
                      <a:gd name="connsiteY0" fmla="*/ 0 h 1630680"/>
                      <a:gd name="connsiteX1" fmla="*/ 942975 w 942975"/>
                      <a:gd name="connsiteY1" fmla="*/ 1627823 h 1630680"/>
                      <a:gd name="connsiteX2" fmla="*/ 941070 w 942975"/>
                      <a:gd name="connsiteY2" fmla="*/ 1630680 h 1630680"/>
                      <a:gd name="connsiteX3" fmla="*/ 0 w 942975"/>
                      <a:gd name="connsiteY3" fmla="*/ 0 h 1630680"/>
                      <a:gd name="connsiteX4" fmla="*/ 3810 w 942975"/>
                      <a:gd name="connsiteY4" fmla="*/ 0 h 1630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975" h="1630680">
                        <a:moveTo>
                          <a:pt x="3810" y="0"/>
                        </a:moveTo>
                        <a:lnTo>
                          <a:pt x="942975" y="1627823"/>
                        </a:lnTo>
                        <a:cubicBezTo>
                          <a:pt x="942023" y="1628775"/>
                          <a:pt x="942023" y="1629728"/>
                          <a:pt x="941070" y="1630680"/>
                        </a:cubicBezTo>
                        <a:lnTo>
                          <a:pt x="0" y="0"/>
                        </a:lnTo>
                        <a:cubicBezTo>
                          <a:pt x="953" y="0"/>
                          <a:pt x="1905"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2" name="Forma libre: forma 2310">
                    <a:extLst>
                      <a:ext uri="{FF2B5EF4-FFF2-40B4-BE49-F238E27FC236}">
                        <a16:creationId xmlns:a16="http://schemas.microsoft.com/office/drawing/2014/main" id="{4FC5D8AB-5756-06D2-09C4-97BDD9A21326}"/>
                      </a:ext>
                    </a:extLst>
                  </p:cNvPr>
                  <p:cNvSpPr/>
                  <p:nvPr/>
                </p:nvSpPr>
                <p:spPr>
                  <a:xfrm>
                    <a:off x="7080037" y="4477624"/>
                    <a:ext cx="944880" cy="1633537"/>
                  </a:xfrm>
                  <a:custGeom>
                    <a:avLst/>
                    <a:gdLst>
                      <a:gd name="connsiteX0" fmla="*/ 3810 w 944880"/>
                      <a:gd name="connsiteY0" fmla="*/ 0 h 1633537"/>
                      <a:gd name="connsiteX1" fmla="*/ 944880 w 944880"/>
                      <a:gd name="connsiteY1" fmla="*/ 1630680 h 1633537"/>
                      <a:gd name="connsiteX2" fmla="*/ 942975 w 944880"/>
                      <a:gd name="connsiteY2" fmla="*/ 1633538 h 1633537"/>
                      <a:gd name="connsiteX3" fmla="*/ 0 w 944880"/>
                      <a:gd name="connsiteY3" fmla="*/ 0 h 1633537"/>
                      <a:gd name="connsiteX4" fmla="*/ 3810 w 944880"/>
                      <a:gd name="connsiteY4" fmla="*/ 0 h 1633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880" h="1633537">
                        <a:moveTo>
                          <a:pt x="3810" y="0"/>
                        </a:moveTo>
                        <a:lnTo>
                          <a:pt x="944880" y="1630680"/>
                        </a:lnTo>
                        <a:cubicBezTo>
                          <a:pt x="943927" y="1631632"/>
                          <a:pt x="943927" y="1632585"/>
                          <a:pt x="942975" y="1633538"/>
                        </a:cubicBezTo>
                        <a:lnTo>
                          <a:pt x="0" y="0"/>
                        </a:lnTo>
                        <a:cubicBezTo>
                          <a:pt x="952" y="0"/>
                          <a:pt x="2857"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3" name="Forma libre: forma 2311">
                    <a:extLst>
                      <a:ext uri="{FF2B5EF4-FFF2-40B4-BE49-F238E27FC236}">
                        <a16:creationId xmlns:a16="http://schemas.microsoft.com/office/drawing/2014/main" id="{E9F5458B-74E7-01D3-01B1-1C1C10481DD9}"/>
                      </a:ext>
                    </a:extLst>
                  </p:cNvPr>
                  <p:cNvSpPr/>
                  <p:nvPr/>
                </p:nvSpPr>
                <p:spPr>
                  <a:xfrm>
                    <a:off x="7077180" y="4477624"/>
                    <a:ext cx="945832" cy="1636394"/>
                  </a:xfrm>
                  <a:custGeom>
                    <a:avLst/>
                    <a:gdLst>
                      <a:gd name="connsiteX0" fmla="*/ 2858 w 945832"/>
                      <a:gd name="connsiteY0" fmla="*/ 0 h 1636394"/>
                      <a:gd name="connsiteX1" fmla="*/ 945833 w 945832"/>
                      <a:gd name="connsiteY1" fmla="*/ 1633538 h 1636394"/>
                      <a:gd name="connsiteX2" fmla="*/ 943928 w 945832"/>
                      <a:gd name="connsiteY2" fmla="*/ 1636395 h 1636394"/>
                      <a:gd name="connsiteX3" fmla="*/ 0 w 945832"/>
                      <a:gd name="connsiteY3" fmla="*/ 0 h 1636394"/>
                      <a:gd name="connsiteX4" fmla="*/ 2858 w 945832"/>
                      <a:gd name="connsiteY4" fmla="*/ 0 h 1636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832" h="1636394">
                        <a:moveTo>
                          <a:pt x="2858" y="0"/>
                        </a:moveTo>
                        <a:lnTo>
                          <a:pt x="945833" y="1633538"/>
                        </a:lnTo>
                        <a:cubicBezTo>
                          <a:pt x="944880" y="1634490"/>
                          <a:pt x="944880" y="1635443"/>
                          <a:pt x="943928" y="1636395"/>
                        </a:cubicBezTo>
                        <a:lnTo>
                          <a:pt x="0" y="0"/>
                        </a:lnTo>
                        <a:cubicBezTo>
                          <a:pt x="952" y="0"/>
                          <a:pt x="1905" y="0"/>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4" name="Forma libre: forma 2312">
                    <a:extLst>
                      <a:ext uri="{FF2B5EF4-FFF2-40B4-BE49-F238E27FC236}">
                        <a16:creationId xmlns:a16="http://schemas.microsoft.com/office/drawing/2014/main" id="{D16CCE40-B592-7088-1666-630615A58512}"/>
                      </a:ext>
                    </a:extLst>
                  </p:cNvPr>
                  <p:cNvSpPr/>
                  <p:nvPr/>
                </p:nvSpPr>
                <p:spPr>
                  <a:xfrm>
                    <a:off x="7073369" y="4477624"/>
                    <a:ext cx="948690" cy="1639252"/>
                  </a:xfrm>
                  <a:custGeom>
                    <a:avLst/>
                    <a:gdLst>
                      <a:gd name="connsiteX0" fmla="*/ 3810 w 948690"/>
                      <a:gd name="connsiteY0" fmla="*/ 0 h 1639252"/>
                      <a:gd name="connsiteX1" fmla="*/ 948690 w 948690"/>
                      <a:gd name="connsiteY1" fmla="*/ 1636395 h 1639252"/>
                      <a:gd name="connsiteX2" fmla="*/ 946785 w 948690"/>
                      <a:gd name="connsiteY2" fmla="*/ 1639253 h 1639252"/>
                      <a:gd name="connsiteX3" fmla="*/ 0 w 948690"/>
                      <a:gd name="connsiteY3" fmla="*/ 0 h 1639252"/>
                      <a:gd name="connsiteX4" fmla="*/ 3810 w 948690"/>
                      <a:gd name="connsiteY4" fmla="*/ 0 h 1639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8690" h="1639252">
                        <a:moveTo>
                          <a:pt x="3810" y="0"/>
                        </a:moveTo>
                        <a:lnTo>
                          <a:pt x="948690" y="1636395"/>
                        </a:lnTo>
                        <a:cubicBezTo>
                          <a:pt x="947738" y="1637348"/>
                          <a:pt x="947738" y="1638300"/>
                          <a:pt x="946785" y="1639253"/>
                        </a:cubicBezTo>
                        <a:lnTo>
                          <a:pt x="0" y="0"/>
                        </a:lnTo>
                        <a:cubicBezTo>
                          <a:pt x="953" y="0"/>
                          <a:pt x="1905"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5" name="Forma libre: forma 2313">
                    <a:extLst>
                      <a:ext uri="{FF2B5EF4-FFF2-40B4-BE49-F238E27FC236}">
                        <a16:creationId xmlns:a16="http://schemas.microsoft.com/office/drawing/2014/main" id="{2294C4A4-A632-A653-4204-9B5FA02CB671}"/>
                      </a:ext>
                    </a:extLst>
                  </p:cNvPr>
                  <p:cNvSpPr/>
                  <p:nvPr/>
                </p:nvSpPr>
                <p:spPr>
                  <a:xfrm>
                    <a:off x="7070512" y="4477624"/>
                    <a:ext cx="949642" cy="1642109"/>
                  </a:xfrm>
                  <a:custGeom>
                    <a:avLst/>
                    <a:gdLst>
                      <a:gd name="connsiteX0" fmla="*/ 2857 w 949642"/>
                      <a:gd name="connsiteY0" fmla="*/ 0 h 1642109"/>
                      <a:gd name="connsiteX1" fmla="*/ 949643 w 949642"/>
                      <a:gd name="connsiteY1" fmla="*/ 1639253 h 1642109"/>
                      <a:gd name="connsiteX2" fmla="*/ 947738 w 949642"/>
                      <a:gd name="connsiteY2" fmla="*/ 1642110 h 1642109"/>
                      <a:gd name="connsiteX3" fmla="*/ 0 w 949642"/>
                      <a:gd name="connsiteY3" fmla="*/ 0 h 1642109"/>
                      <a:gd name="connsiteX4" fmla="*/ 2857 w 949642"/>
                      <a:gd name="connsiteY4" fmla="*/ 0 h 1642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642" h="1642109">
                        <a:moveTo>
                          <a:pt x="2857" y="0"/>
                        </a:moveTo>
                        <a:lnTo>
                          <a:pt x="949643" y="1639253"/>
                        </a:lnTo>
                        <a:cubicBezTo>
                          <a:pt x="948690" y="1640205"/>
                          <a:pt x="948690" y="1641157"/>
                          <a:pt x="947738" y="1642110"/>
                        </a:cubicBezTo>
                        <a:lnTo>
                          <a:pt x="0" y="0"/>
                        </a:lnTo>
                        <a:cubicBezTo>
                          <a:pt x="952" y="0"/>
                          <a:pt x="1905" y="0"/>
                          <a:pt x="2857"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6" name="Forma libre: forma 2314">
                    <a:extLst>
                      <a:ext uri="{FF2B5EF4-FFF2-40B4-BE49-F238E27FC236}">
                        <a16:creationId xmlns:a16="http://schemas.microsoft.com/office/drawing/2014/main" id="{253FB63E-51E7-3685-1FB5-5E6DEAAA103A}"/>
                      </a:ext>
                    </a:extLst>
                  </p:cNvPr>
                  <p:cNvSpPr/>
                  <p:nvPr/>
                </p:nvSpPr>
                <p:spPr>
                  <a:xfrm>
                    <a:off x="7066702" y="4477624"/>
                    <a:ext cx="951547" cy="1644967"/>
                  </a:xfrm>
                  <a:custGeom>
                    <a:avLst/>
                    <a:gdLst>
                      <a:gd name="connsiteX0" fmla="*/ 3810 w 951547"/>
                      <a:gd name="connsiteY0" fmla="*/ 0 h 1644967"/>
                      <a:gd name="connsiteX1" fmla="*/ 951548 w 951547"/>
                      <a:gd name="connsiteY1" fmla="*/ 1642110 h 1644967"/>
                      <a:gd name="connsiteX2" fmla="*/ 949643 w 951547"/>
                      <a:gd name="connsiteY2" fmla="*/ 1644968 h 1644967"/>
                      <a:gd name="connsiteX3" fmla="*/ 0 w 951547"/>
                      <a:gd name="connsiteY3" fmla="*/ 0 h 1644967"/>
                      <a:gd name="connsiteX4" fmla="*/ 3810 w 951547"/>
                      <a:gd name="connsiteY4" fmla="*/ 0 h 1644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547" h="1644967">
                        <a:moveTo>
                          <a:pt x="3810" y="0"/>
                        </a:moveTo>
                        <a:lnTo>
                          <a:pt x="951548" y="1642110"/>
                        </a:lnTo>
                        <a:cubicBezTo>
                          <a:pt x="950595" y="1643063"/>
                          <a:pt x="950595" y="1644015"/>
                          <a:pt x="949643" y="1644968"/>
                        </a:cubicBezTo>
                        <a:lnTo>
                          <a:pt x="0" y="0"/>
                        </a:lnTo>
                        <a:cubicBezTo>
                          <a:pt x="1905" y="0"/>
                          <a:pt x="2858"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7" name="Forma libre: forma 2315">
                    <a:extLst>
                      <a:ext uri="{FF2B5EF4-FFF2-40B4-BE49-F238E27FC236}">
                        <a16:creationId xmlns:a16="http://schemas.microsoft.com/office/drawing/2014/main" id="{719BDE74-5AAE-9E28-C7A4-24860805101A}"/>
                      </a:ext>
                    </a:extLst>
                  </p:cNvPr>
                  <p:cNvSpPr/>
                  <p:nvPr/>
                </p:nvSpPr>
                <p:spPr>
                  <a:xfrm>
                    <a:off x="7063844" y="4477624"/>
                    <a:ext cx="952500" cy="1647825"/>
                  </a:xfrm>
                  <a:custGeom>
                    <a:avLst/>
                    <a:gdLst>
                      <a:gd name="connsiteX0" fmla="*/ 2858 w 952500"/>
                      <a:gd name="connsiteY0" fmla="*/ 0 h 1647825"/>
                      <a:gd name="connsiteX1" fmla="*/ 952500 w 952500"/>
                      <a:gd name="connsiteY1" fmla="*/ 1644968 h 1647825"/>
                      <a:gd name="connsiteX2" fmla="*/ 950595 w 952500"/>
                      <a:gd name="connsiteY2" fmla="*/ 1647825 h 1647825"/>
                      <a:gd name="connsiteX3" fmla="*/ 0 w 952500"/>
                      <a:gd name="connsiteY3" fmla="*/ 0 h 1647825"/>
                      <a:gd name="connsiteX4" fmla="*/ 2858 w 952500"/>
                      <a:gd name="connsiteY4" fmla="*/ 0 h 1647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0" h="1647825">
                        <a:moveTo>
                          <a:pt x="2858" y="0"/>
                        </a:moveTo>
                        <a:lnTo>
                          <a:pt x="952500" y="1644968"/>
                        </a:lnTo>
                        <a:cubicBezTo>
                          <a:pt x="951548" y="1645920"/>
                          <a:pt x="951548" y="1646873"/>
                          <a:pt x="950595" y="1647825"/>
                        </a:cubicBezTo>
                        <a:lnTo>
                          <a:pt x="0" y="0"/>
                        </a:lnTo>
                        <a:cubicBezTo>
                          <a:pt x="953" y="0"/>
                          <a:pt x="1905" y="0"/>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8" name="Forma libre: forma 2316">
                    <a:extLst>
                      <a:ext uri="{FF2B5EF4-FFF2-40B4-BE49-F238E27FC236}">
                        <a16:creationId xmlns:a16="http://schemas.microsoft.com/office/drawing/2014/main" id="{3695161A-8B21-DB57-B709-E37B66D91F9E}"/>
                      </a:ext>
                    </a:extLst>
                  </p:cNvPr>
                  <p:cNvSpPr/>
                  <p:nvPr/>
                </p:nvSpPr>
                <p:spPr>
                  <a:xfrm>
                    <a:off x="7060987" y="4477624"/>
                    <a:ext cx="954405" cy="1650682"/>
                  </a:xfrm>
                  <a:custGeom>
                    <a:avLst/>
                    <a:gdLst>
                      <a:gd name="connsiteX0" fmla="*/ 2857 w 954405"/>
                      <a:gd name="connsiteY0" fmla="*/ 0 h 1650682"/>
                      <a:gd name="connsiteX1" fmla="*/ 954405 w 954405"/>
                      <a:gd name="connsiteY1" fmla="*/ 1647825 h 1650682"/>
                      <a:gd name="connsiteX2" fmla="*/ 952500 w 954405"/>
                      <a:gd name="connsiteY2" fmla="*/ 1650682 h 1650682"/>
                      <a:gd name="connsiteX3" fmla="*/ 0 w 954405"/>
                      <a:gd name="connsiteY3" fmla="*/ 0 h 1650682"/>
                      <a:gd name="connsiteX4" fmla="*/ 2857 w 954405"/>
                      <a:gd name="connsiteY4" fmla="*/ 0 h 1650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5" h="1650682">
                        <a:moveTo>
                          <a:pt x="2857" y="0"/>
                        </a:moveTo>
                        <a:lnTo>
                          <a:pt x="954405" y="1647825"/>
                        </a:lnTo>
                        <a:cubicBezTo>
                          <a:pt x="953452" y="1648778"/>
                          <a:pt x="953452" y="1649730"/>
                          <a:pt x="952500" y="1650682"/>
                        </a:cubicBezTo>
                        <a:lnTo>
                          <a:pt x="0" y="0"/>
                        </a:lnTo>
                        <a:cubicBezTo>
                          <a:pt x="952" y="0"/>
                          <a:pt x="1905" y="0"/>
                          <a:pt x="2857"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9" name="Forma libre: forma 2317">
                    <a:extLst>
                      <a:ext uri="{FF2B5EF4-FFF2-40B4-BE49-F238E27FC236}">
                        <a16:creationId xmlns:a16="http://schemas.microsoft.com/office/drawing/2014/main" id="{E9A499C0-9850-5085-10D2-C00450535C37}"/>
                      </a:ext>
                    </a:extLst>
                  </p:cNvPr>
                  <p:cNvSpPr/>
                  <p:nvPr/>
                </p:nvSpPr>
                <p:spPr>
                  <a:xfrm>
                    <a:off x="7057177" y="4477624"/>
                    <a:ext cx="956309" cy="1653540"/>
                  </a:xfrm>
                  <a:custGeom>
                    <a:avLst/>
                    <a:gdLst>
                      <a:gd name="connsiteX0" fmla="*/ 3810 w 956309"/>
                      <a:gd name="connsiteY0" fmla="*/ 0 h 1653540"/>
                      <a:gd name="connsiteX1" fmla="*/ 956310 w 956309"/>
                      <a:gd name="connsiteY1" fmla="*/ 1650682 h 1653540"/>
                      <a:gd name="connsiteX2" fmla="*/ 954405 w 956309"/>
                      <a:gd name="connsiteY2" fmla="*/ 1653540 h 1653540"/>
                      <a:gd name="connsiteX3" fmla="*/ 0 w 956309"/>
                      <a:gd name="connsiteY3" fmla="*/ 0 h 1653540"/>
                      <a:gd name="connsiteX4" fmla="*/ 3810 w 956309"/>
                      <a:gd name="connsiteY4" fmla="*/ 0 h 1653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309" h="1653540">
                        <a:moveTo>
                          <a:pt x="3810" y="0"/>
                        </a:moveTo>
                        <a:lnTo>
                          <a:pt x="956310" y="1650682"/>
                        </a:lnTo>
                        <a:cubicBezTo>
                          <a:pt x="955358" y="1651635"/>
                          <a:pt x="955358" y="1652588"/>
                          <a:pt x="954405" y="1653540"/>
                        </a:cubicBezTo>
                        <a:lnTo>
                          <a:pt x="0" y="0"/>
                        </a:lnTo>
                        <a:cubicBezTo>
                          <a:pt x="953" y="0"/>
                          <a:pt x="1905"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0" name="Forma libre: forma 2318">
                    <a:extLst>
                      <a:ext uri="{FF2B5EF4-FFF2-40B4-BE49-F238E27FC236}">
                        <a16:creationId xmlns:a16="http://schemas.microsoft.com/office/drawing/2014/main" id="{3A52C7D4-6B11-6050-2CA9-9BEA1741C2EC}"/>
                      </a:ext>
                    </a:extLst>
                  </p:cNvPr>
                  <p:cNvSpPr/>
                  <p:nvPr/>
                </p:nvSpPr>
                <p:spPr>
                  <a:xfrm>
                    <a:off x="7054319" y="4477624"/>
                    <a:ext cx="957262" cy="1656397"/>
                  </a:xfrm>
                  <a:custGeom>
                    <a:avLst/>
                    <a:gdLst>
                      <a:gd name="connsiteX0" fmla="*/ 2858 w 957262"/>
                      <a:gd name="connsiteY0" fmla="*/ 0 h 1656397"/>
                      <a:gd name="connsiteX1" fmla="*/ 957263 w 957262"/>
                      <a:gd name="connsiteY1" fmla="*/ 1653540 h 1656397"/>
                      <a:gd name="connsiteX2" fmla="*/ 955358 w 957262"/>
                      <a:gd name="connsiteY2" fmla="*/ 1656398 h 1656397"/>
                      <a:gd name="connsiteX3" fmla="*/ 0 w 957262"/>
                      <a:gd name="connsiteY3" fmla="*/ 0 h 1656397"/>
                      <a:gd name="connsiteX4" fmla="*/ 2858 w 957262"/>
                      <a:gd name="connsiteY4" fmla="*/ 0 h 1656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262" h="1656397">
                        <a:moveTo>
                          <a:pt x="2858" y="0"/>
                        </a:moveTo>
                        <a:lnTo>
                          <a:pt x="957263" y="1653540"/>
                        </a:lnTo>
                        <a:cubicBezTo>
                          <a:pt x="956310" y="1654493"/>
                          <a:pt x="956310" y="1655445"/>
                          <a:pt x="955358" y="1656398"/>
                        </a:cubicBezTo>
                        <a:lnTo>
                          <a:pt x="0" y="0"/>
                        </a:lnTo>
                        <a:cubicBezTo>
                          <a:pt x="953" y="0"/>
                          <a:pt x="1905" y="0"/>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1" name="Forma libre: forma 2319">
                    <a:extLst>
                      <a:ext uri="{FF2B5EF4-FFF2-40B4-BE49-F238E27FC236}">
                        <a16:creationId xmlns:a16="http://schemas.microsoft.com/office/drawing/2014/main" id="{F1DEBFC8-9C6C-D305-0B59-B479897D024E}"/>
                      </a:ext>
                    </a:extLst>
                  </p:cNvPr>
                  <p:cNvSpPr/>
                  <p:nvPr/>
                </p:nvSpPr>
                <p:spPr>
                  <a:xfrm>
                    <a:off x="7050510" y="4477624"/>
                    <a:ext cx="960120" cy="1659255"/>
                  </a:xfrm>
                  <a:custGeom>
                    <a:avLst/>
                    <a:gdLst>
                      <a:gd name="connsiteX0" fmla="*/ 3810 w 960120"/>
                      <a:gd name="connsiteY0" fmla="*/ 0 h 1659255"/>
                      <a:gd name="connsiteX1" fmla="*/ 960120 w 960120"/>
                      <a:gd name="connsiteY1" fmla="*/ 1656398 h 1659255"/>
                      <a:gd name="connsiteX2" fmla="*/ 958215 w 960120"/>
                      <a:gd name="connsiteY2" fmla="*/ 1659255 h 1659255"/>
                      <a:gd name="connsiteX3" fmla="*/ 0 w 960120"/>
                      <a:gd name="connsiteY3" fmla="*/ 0 h 1659255"/>
                      <a:gd name="connsiteX4" fmla="*/ 3810 w 960120"/>
                      <a:gd name="connsiteY4" fmla="*/ 0 h 1659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120" h="1659255">
                        <a:moveTo>
                          <a:pt x="3810" y="0"/>
                        </a:moveTo>
                        <a:lnTo>
                          <a:pt x="960120" y="1656398"/>
                        </a:lnTo>
                        <a:cubicBezTo>
                          <a:pt x="959168" y="1657350"/>
                          <a:pt x="959168" y="1658303"/>
                          <a:pt x="958215" y="1659255"/>
                        </a:cubicBezTo>
                        <a:lnTo>
                          <a:pt x="0" y="0"/>
                        </a:lnTo>
                        <a:cubicBezTo>
                          <a:pt x="953" y="0"/>
                          <a:pt x="1905"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2" name="Forma libre: forma 2320">
                    <a:extLst>
                      <a:ext uri="{FF2B5EF4-FFF2-40B4-BE49-F238E27FC236}">
                        <a16:creationId xmlns:a16="http://schemas.microsoft.com/office/drawing/2014/main" id="{5C9A376A-5563-3890-8D59-3C0123859936}"/>
                      </a:ext>
                    </a:extLst>
                  </p:cNvPr>
                  <p:cNvSpPr/>
                  <p:nvPr/>
                </p:nvSpPr>
                <p:spPr>
                  <a:xfrm>
                    <a:off x="7046700" y="4477624"/>
                    <a:ext cx="962024" cy="1662112"/>
                  </a:xfrm>
                  <a:custGeom>
                    <a:avLst/>
                    <a:gdLst>
                      <a:gd name="connsiteX0" fmla="*/ 3810 w 962024"/>
                      <a:gd name="connsiteY0" fmla="*/ 0 h 1662112"/>
                      <a:gd name="connsiteX1" fmla="*/ 962025 w 962024"/>
                      <a:gd name="connsiteY1" fmla="*/ 1659255 h 1662112"/>
                      <a:gd name="connsiteX2" fmla="*/ 960120 w 962024"/>
                      <a:gd name="connsiteY2" fmla="*/ 1662113 h 1662112"/>
                      <a:gd name="connsiteX3" fmla="*/ 0 w 962024"/>
                      <a:gd name="connsiteY3" fmla="*/ 0 h 1662112"/>
                      <a:gd name="connsiteX4" fmla="*/ 3810 w 962024"/>
                      <a:gd name="connsiteY4" fmla="*/ 0 h 1662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4" h="1662112">
                        <a:moveTo>
                          <a:pt x="3810" y="0"/>
                        </a:moveTo>
                        <a:lnTo>
                          <a:pt x="962025" y="1659255"/>
                        </a:lnTo>
                        <a:cubicBezTo>
                          <a:pt x="961073" y="1660207"/>
                          <a:pt x="961073" y="1661160"/>
                          <a:pt x="960120" y="1662113"/>
                        </a:cubicBezTo>
                        <a:lnTo>
                          <a:pt x="0" y="0"/>
                        </a:lnTo>
                        <a:cubicBezTo>
                          <a:pt x="952" y="0"/>
                          <a:pt x="1905"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3" name="Forma libre: forma 2321">
                    <a:extLst>
                      <a:ext uri="{FF2B5EF4-FFF2-40B4-BE49-F238E27FC236}">
                        <a16:creationId xmlns:a16="http://schemas.microsoft.com/office/drawing/2014/main" id="{E7C78832-EEA1-28D3-AF02-D1B9E11B35D8}"/>
                      </a:ext>
                    </a:extLst>
                  </p:cNvPr>
                  <p:cNvSpPr/>
                  <p:nvPr/>
                </p:nvSpPr>
                <p:spPr>
                  <a:xfrm>
                    <a:off x="7042889" y="4477624"/>
                    <a:ext cx="963930" cy="1666875"/>
                  </a:xfrm>
                  <a:custGeom>
                    <a:avLst/>
                    <a:gdLst>
                      <a:gd name="connsiteX0" fmla="*/ 3810 w 963930"/>
                      <a:gd name="connsiteY0" fmla="*/ 0 h 1666875"/>
                      <a:gd name="connsiteX1" fmla="*/ 963930 w 963930"/>
                      <a:gd name="connsiteY1" fmla="*/ 1663065 h 1666875"/>
                      <a:gd name="connsiteX2" fmla="*/ 962025 w 963930"/>
                      <a:gd name="connsiteY2" fmla="*/ 1666875 h 1666875"/>
                      <a:gd name="connsiteX3" fmla="*/ 0 w 963930"/>
                      <a:gd name="connsiteY3" fmla="*/ 0 h 1666875"/>
                      <a:gd name="connsiteX4" fmla="*/ 3810 w 963930"/>
                      <a:gd name="connsiteY4" fmla="*/ 0 h 166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930" h="1666875">
                        <a:moveTo>
                          <a:pt x="3810" y="0"/>
                        </a:moveTo>
                        <a:lnTo>
                          <a:pt x="963930" y="1663065"/>
                        </a:lnTo>
                        <a:cubicBezTo>
                          <a:pt x="962978" y="1664018"/>
                          <a:pt x="962978" y="1664970"/>
                          <a:pt x="962025" y="1666875"/>
                        </a:cubicBezTo>
                        <a:lnTo>
                          <a:pt x="0" y="0"/>
                        </a:lnTo>
                        <a:cubicBezTo>
                          <a:pt x="953" y="0"/>
                          <a:pt x="2858"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4" name="Forma libre: forma 2322">
                    <a:extLst>
                      <a:ext uri="{FF2B5EF4-FFF2-40B4-BE49-F238E27FC236}">
                        <a16:creationId xmlns:a16="http://schemas.microsoft.com/office/drawing/2014/main" id="{F5DC8F18-3FDA-AE88-59B8-80B7D0AD4964}"/>
                      </a:ext>
                    </a:extLst>
                  </p:cNvPr>
                  <p:cNvSpPr/>
                  <p:nvPr/>
                </p:nvSpPr>
                <p:spPr>
                  <a:xfrm>
                    <a:off x="7038127" y="4477624"/>
                    <a:ext cx="966787" cy="1669732"/>
                  </a:xfrm>
                  <a:custGeom>
                    <a:avLst/>
                    <a:gdLst>
                      <a:gd name="connsiteX0" fmla="*/ 4763 w 966787"/>
                      <a:gd name="connsiteY0" fmla="*/ 0 h 1669732"/>
                      <a:gd name="connsiteX1" fmla="*/ 966788 w 966787"/>
                      <a:gd name="connsiteY1" fmla="*/ 1665923 h 1669732"/>
                      <a:gd name="connsiteX2" fmla="*/ 964883 w 966787"/>
                      <a:gd name="connsiteY2" fmla="*/ 1669732 h 1669732"/>
                      <a:gd name="connsiteX3" fmla="*/ 0 w 966787"/>
                      <a:gd name="connsiteY3" fmla="*/ 0 h 1669732"/>
                      <a:gd name="connsiteX4" fmla="*/ 4763 w 966787"/>
                      <a:gd name="connsiteY4" fmla="*/ 0 h 1669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787" h="1669732">
                        <a:moveTo>
                          <a:pt x="4763" y="0"/>
                        </a:moveTo>
                        <a:lnTo>
                          <a:pt x="966788" y="1665923"/>
                        </a:lnTo>
                        <a:cubicBezTo>
                          <a:pt x="965835" y="1666875"/>
                          <a:pt x="965835" y="1668780"/>
                          <a:pt x="964883" y="1669732"/>
                        </a:cubicBezTo>
                        <a:lnTo>
                          <a:pt x="0" y="0"/>
                        </a:lnTo>
                        <a:cubicBezTo>
                          <a:pt x="1905" y="0"/>
                          <a:pt x="2858" y="0"/>
                          <a:pt x="476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5" name="Forma libre: forma 2323">
                    <a:extLst>
                      <a:ext uri="{FF2B5EF4-FFF2-40B4-BE49-F238E27FC236}">
                        <a16:creationId xmlns:a16="http://schemas.microsoft.com/office/drawing/2014/main" id="{5F3B760E-C42F-C5B8-0852-D7626832B065}"/>
                      </a:ext>
                    </a:extLst>
                  </p:cNvPr>
                  <p:cNvSpPr/>
                  <p:nvPr/>
                </p:nvSpPr>
                <p:spPr>
                  <a:xfrm>
                    <a:off x="7033364" y="4477624"/>
                    <a:ext cx="968692" cy="1673542"/>
                  </a:xfrm>
                  <a:custGeom>
                    <a:avLst/>
                    <a:gdLst>
                      <a:gd name="connsiteX0" fmla="*/ 4763 w 968692"/>
                      <a:gd name="connsiteY0" fmla="*/ 0 h 1673542"/>
                      <a:gd name="connsiteX1" fmla="*/ 968693 w 968692"/>
                      <a:gd name="connsiteY1" fmla="*/ 1669732 h 1673542"/>
                      <a:gd name="connsiteX2" fmla="*/ 966788 w 968692"/>
                      <a:gd name="connsiteY2" fmla="*/ 1673543 h 1673542"/>
                      <a:gd name="connsiteX3" fmla="*/ 0 w 968692"/>
                      <a:gd name="connsiteY3" fmla="*/ 0 h 1673542"/>
                      <a:gd name="connsiteX4" fmla="*/ 4763 w 968692"/>
                      <a:gd name="connsiteY4" fmla="*/ 0 h 1673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692" h="1673542">
                        <a:moveTo>
                          <a:pt x="4763" y="0"/>
                        </a:moveTo>
                        <a:lnTo>
                          <a:pt x="968693" y="1669732"/>
                        </a:lnTo>
                        <a:cubicBezTo>
                          <a:pt x="967740" y="1670685"/>
                          <a:pt x="966788" y="1672590"/>
                          <a:pt x="966788" y="1673543"/>
                        </a:cubicBezTo>
                        <a:lnTo>
                          <a:pt x="0" y="0"/>
                        </a:lnTo>
                        <a:cubicBezTo>
                          <a:pt x="1905" y="0"/>
                          <a:pt x="3810" y="0"/>
                          <a:pt x="476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6" name="Forma libre: forma 2324">
                    <a:extLst>
                      <a:ext uri="{FF2B5EF4-FFF2-40B4-BE49-F238E27FC236}">
                        <a16:creationId xmlns:a16="http://schemas.microsoft.com/office/drawing/2014/main" id="{3D2AAE1B-45DD-2023-BFEF-275AD586E357}"/>
                      </a:ext>
                    </a:extLst>
                  </p:cNvPr>
                  <p:cNvSpPr/>
                  <p:nvPr/>
                </p:nvSpPr>
                <p:spPr>
                  <a:xfrm>
                    <a:off x="7028602" y="4477624"/>
                    <a:ext cx="971549" cy="1678305"/>
                  </a:xfrm>
                  <a:custGeom>
                    <a:avLst/>
                    <a:gdLst>
                      <a:gd name="connsiteX0" fmla="*/ 4763 w 971549"/>
                      <a:gd name="connsiteY0" fmla="*/ 0 h 1678305"/>
                      <a:gd name="connsiteX1" fmla="*/ 971550 w 971549"/>
                      <a:gd name="connsiteY1" fmla="*/ 1673543 h 1678305"/>
                      <a:gd name="connsiteX2" fmla="*/ 968693 w 971549"/>
                      <a:gd name="connsiteY2" fmla="*/ 1678305 h 1678305"/>
                      <a:gd name="connsiteX3" fmla="*/ 0 w 971549"/>
                      <a:gd name="connsiteY3" fmla="*/ 0 h 1678305"/>
                      <a:gd name="connsiteX4" fmla="*/ 4763 w 971549"/>
                      <a:gd name="connsiteY4" fmla="*/ 0 h 1678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49" h="1678305">
                        <a:moveTo>
                          <a:pt x="4763" y="0"/>
                        </a:moveTo>
                        <a:lnTo>
                          <a:pt x="971550" y="1673543"/>
                        </a:lnTo>
                        <a:cubicBezTo>
                          <a:pt x="970598" y="1675448"/>
                          <a:pt x="969645" y="1676400"/>
                          <a:pt x="968693" y="1678305"/>
                        </a:cubicBezTo>
                        <a:lnTo>
                          <a:pt x="0" y="0"/>
                        </a:lnTo>
                        <a:cubicBezTo>
                          <a:pt x="1905" y="0"/>
                          <a:pt x="2858" y="0"/>
                          <a:pt x="476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7" name="Forma libre: forma 2325">
                    <a:extLst>
                      <a:ext uri="{FF2B5EF4-FFF2-40B4-BE49-F238E27FC236}">
                        <a16:creationId xmlns:a16="http://schemas.microsoft.com/office/drawing/2014/main" id="{3B04B7FC-072E-B674-7569-B319BF463D53}"/>
                      </a:ext>
                    </a:extLst>
                  </p:cNvPr>
                  <p:cNvSpPr/>
                  <p:nvPr/>
                </p:nvSpPr>
                <p:spPr>
                  <a:xfrm>
                    <a:off x="7021935" y="4477624"/>
                    <a:ext cx="975360" cy="1684019"/>
                  </a:xfrm>
                  <a:custGeom>
                    <a:avLst/>
                    <a:gdLst>
                      <a:gd name="connsiteX0" fmla="*/ 6667 w 975360"/>
                      <a:gd name="connsiteY0" fmla="*/ 0 h 1684019"/>
                      <a:gd name="connsiteX1" fmla="*/ 975360 w 975360"/>
                      <a:gd name="connsiteY1" fmla="*/ 1678305 h 1684019"/>
                      <a:gd name="connsiteX2" fmla="*/ 972503 w 975360"/>
                      <a:gd name="connsiteY2" fmla="*/ 1684020 h 1684019"/>
                      <a:gd name="connsiteX3" fmla="*/ 0 w 975360"/>
                      <a:gd name="connsiteY3" fmla="*/ 0 h 1684019"/>
                      <a:gd name="connsiteX4" fmla="*/ 6667 w 975360"/>
                      <a:gd name="connsiteY4" fmla="*/ 0 h 1684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360" h="1684019">
                        <a:moveTo>
                          <a:pt x="6667" y="0"/>
                        </a:moveTo>
                        <a:lnTo>
                          <a:pt x="975360" y="1678305"/>
                        </a:lnTo>
                        <a:cubicBezTo>
                          <a:pt x="974408" y="1680210"/>
                          <a:pt x="973455" y="1682115"/>
                          <a:pt x="972503" y="1684020"/>
                        </a:cubicBezTo>
                        <a:lnTo>
                          <a:pt x="0" y="0"/>
                        </a:lnTo>
                        <a:cubicBezTo>
                          <a:pt x="2858" y="0"/>
                          <a:pt x="4763" y="0"/>
                          <a:pt x="6667"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8" name="Forma libre: forma 2326">
                    <a:extLst>
                      <a:ext uri="{FF2B5EF4-FFF2-40B4-BE49-F238E27FC236}">
                        <a16:creationId xmlns:a16="http://schemas.microsoft.com/office/drawing/2014/main" id="{D4B5268A-8513-CD11-C93E-87E3A69E57B5}"/>
                      </a:ext>
                    </a:extLst>
                  </p:cNvPr>
                  <p:cNvSpPr/>
                  <p:nvPr/>
                </p:nvSpPr>
                <p:spPr>
                  <a:xfrm>
                    <a:off x="7015267" y="4477624"/>
                    <a:ext cx="979169" cy="1690687"/>
                  </a:xfrm>
                  <a:custGeom>
                    <a:avLst/>
                    <a:gdLst>
                      <a:gd name="connsiteX0" fmla="*/ 6667 w 979169"/>
                      <a:gd name="connsiteY0" fmla="*/ 0 h 1690687"/>
                      <a:gd name="connsiteX1" fmla="*/ 979170 w 979169"/>
                      <a:gd name="connsiteY1" fmla="*/ 1684020 h 1690687"/>
                      <a:gd name="connsiteX2" fmla="*/ 975360 w 979169"/>
                      <a:gd name="connsiteY2" fmla="*/ 1690688 h 1690687"/>
                      <a:gd name="connsiteX3" fmla="*/ 0 w 979169"/>
                      <a:gd name="connsiteY3" fmla="*/ 0 h 1690687"/>
                      <a:gd name="connsiteX4" fmla="*/ 6667 w 979169"/>
                      <a:gd name="connsiteY4" fmla="*/ 0 h 1690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169" h="1690687">
                        <a:moveTo>
                          <a:pt x="6667" y="0"/>
                        </a:moveTo>
                        <a:lnTo>
                          <a:pt x="979170" y="1684020"/>
                        </a:lnTo>
                        <a:cubicBezTo>
                          <a:pt x="978218" y="1685925"/>
                          <a:pt x="976313" y="1687830"/>
                          <a:pt x="975360" y="1690688"/>
                        </a:cubicBezTo>
                        <a:lnTo>
                          <a:pt x="0" y="0"/>
                        </a:lnTo>
                        <a:cubicBezTo>
                          <a:pt x="1905" y="0"/>
                          <a:pt x="4763" y="0"/>
                          <a:pt x="6667"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9" name="Forma libre: forma 2327">
                    <a:extLst>
                      <a:ext uri="{FF2B5EF4-FFF2-40B4-BE49-F238E27FC236}">
                        <a16:creationId xmlns:a16="http://schemas.microsoft.com/office/drawing/2014/main" id="{2BD5D727-C663-6AC9-FE33-A092333E5553}"/>
                      </a:ext>
                    </a:extLst>
                  </p:cNvPr>
                  <p:cNvSpPr/>
                  <p:nvPr/>
                </p:nvSpPr>
                <p:spPr>
                  <a:xfrm>
                    <a:off x="7005742" y="4477624"/>
                    <a:ext cx="984884" cy="1698307"/>
                  </a:xfrm>
                  <a:custGeom>
                    <a:avLst/>
                    <a:gdLst>
                      <a:gd name="connsiteX0" fmla="*/ 9525 w 984884"/>
                      <a:gd name="connsiteY0" fmla="*/ 0 h 1698307"/>
                      <a:gd name="connsiteX1" fmla="*/ 984885 w 984884"/>
                      <a:gd name="connsiteY1" fmla="*/ 1689735 h 1698307"/>
                      <a:gd name="connsiteX2" fmla="*/ 980123 w 984884"/>
                      <a:gd name="connsiteY2" fmla="*/ 1698307 h 1698307"/>
                      <a:gd name="connsiteX3" fmla="*/ 0 w 984884"/>
                      <a:gd name="connsiteY3" fmla="*/ 0 h 1698307"/>
                      <a:gd name="connsiteX4" fmla="*/ 9525 w 984884"/>
                      <a:gd name="connsiteY4" fmla="*/ 0 h 1698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884" h="1698307">
                        <a:moveTo>
                          <a:pt x="9525" y="0"/>
                        </a:moveTo>
                        <a:lnTo>
                          <a:pt x="984885" y="1689735"/>
                        </a:lnTo>
                        <a:cubicBezTo>
                          <a:pt x="982980" y="1692593"/>
                          <a:pt x="982028" y="1695450"/>
                          <a:pt x="980123" y="1698307"/>
                        </a:cubicBezTo>
                        <a:lnTo>
                          <a:pt x="0" y="0"/>
                        </a:lnTo>
                        <a:cubicBezTo>
                          <a:pt x="2857" y="0"/>
                          <a:pt x="5715" y="0"/>
                          <a:pt x="952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0" name="Forma libre: forma 2328">
                    <a:extLst>
                      <a:ext uri="{FF2B5EF4-FFF2-40B4-BE49-F238E27FC236}">
                        <a16:creationId xmlns:a16="http://schemas.microsoft.com/office/drawing/2014/main" id="{FD880923-7183-9F48-4B65-E25871AA084A}"/>
                      </a:ext>
                    </a:extLst>
                  </p:cNvPr>
                  <p:cNvSpPr/>
                  <p:nvPr/>
                </p:nvSpPr>
                <p:spPr>
                  <a:xfrm>
                    <a:off x="6964785" y="4477624"/>
                    <a:ext cx="1021079" cy="1733550"/>
                  </a:xfrm>
                  <a:custGeom>
                    <a:avLst/>
                    <a:gdLst>
                      <a:gd name="connsiteX0" fmla="*/ 40958 w 1021079"/>
                      <a:gd name="connsiteY0" fmla="*/ 0 h 1733550"/>
                      <a:gd name="connsiteX1" fmla="*/ 1021080 w 1021079"/>
                      <a:gd name="connsiteY1" fmla="*/ 1698307 h 1733550"/>
                      <a:gd name="connsiteX2" fmla="*/ 1001078 w 1021079"/>
                      <a:gd name="connsiteY2" fmla="*/ 1733550 h 1733550"/>
                      <a:gd name="connsiteX3" fmla="*/ 0 w 1021079"/>
                      <a:gd name="connsiteY3" fmla="*/ 0 h 1733550"/>
                      <a:gd name="connsiteX4" fmla="*/ 40958 w 1021079"/>
                      <a:gd name="connsiteY4" fmla="*/ 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079" h="1733550">
                        <a:moveTo>
                          <a:pt x="40958" y="0"/>
                        </a:moveTo>
                        <a:lnTo>
                          <a:pt x="1021080" y="1698307"/>
                        </a:lnTo>
                        <a:cubicBezTo>
                          <a:pt x="1008698" y="1720215"/>
                          <a:pt x="1001078" y="1733550"/>
                          <a:pt x="1001078" y="1733550"/>
                        </a:cubicBezTo>
                        <a:lnTo>
                          <a:pt x="0" y="0"/>
                        </a:lnTo>
                        <a:cubicBezTo>
                          <a:pt x="0" y="0"/>
                          <a:pt x="15240" y="0"/>
                          <a:pt x="409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755" name="Gráfico 436">
                <a:extLst>
                  <a:ext uri="{FF2B5EF4-FFF2-40B4-BE49-F238E27FC236}">
                    <a16:creationId xmlns:a16="http://schemas.microsoft.com/office/drawing/2014/main" id="{F66CF748-4C40-03E6-1708-2445F311A755}"/>
                  </a:ext>
                </a:extLst>
              </p:cNvPr>
              <p:cNvGrpSpPr/>
              <p:nvPr/>
            </p:nvGrpSpPr>
            <p:grpSpPr>
              <a:xfrm>
                <a:off x="9901342" y="2744074"/>
                <a:ext cx="1066800" cy="1733550"/>
                <a:chOff x="9901342" y="2744074"/>
                <a:chExt cx="1066800" cy="1733550"/>
              </a:xfrm>
              <a:grpFill/>
            </p:grpSpPr>
            <p:sp>
              <p:nvSpPr>
                <p:cNvPr id="809" name="Forma libre: forma 2277">
                  <a:extLst>
                    <a:ext uri="{FF2B5EF4-FFF2-40B4-BE49-F238E27FC236}">
                      <a16:creationId xmlns:a16="http://schemas.microsoft.com/office/drawing/2014/main" id="{61735285-2C8B-16B3-6BD8-3D30B42464C5}"/>
                    </a:ext>
                  </a:extLst>
                </p:cNvPr>
                <p:cNvSpPr/>
                <p:nvPr/>
              </p:nvSpPr>
              <p:spPr>
                <a:xfrm>
                  <a:off x="9901342" y="2744074"/>
                  <a:ext cx="1066800" cy="1733550"/>
                </a:xfrm>
                <a:custGeom>
                  <a:avLst/>
                  <a:gdLst>
                    <a:gd name="connsiteX0" fmla="*/ 0 w 1066800"/>
                    <a:gd name="connsiteY0" fmla="*/ 114300 h 1733550"/>
                    <a:gd name="connsiteX1" fmla="*/ 65723 w 1066800"/>
                    <a:gd name="connsiteY1" fmla="*/ 0 h 1733550"/>
                    <a:gd name="connsiteX2" fmla="*/ 1066800 w 1066800"/>
                    <a:gd name="connsiteY2" fmla="*/ 1733550 h 1733550"/>
                    <a:gd name="connsiteX3" fmla="*/ 934403 w 1066800"/>
                    <a:gd name="connsiteY3" fmla="*/ 1733550 h 1733550"/>
                    <a:gd name="connsiteX4" fmla="*/ 0 w 1066800"/>
                    <a:gd name="connsiteY4" fmla="*/ 11430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00" h="1733550">
                      <a:moveTo>
                        <a:pt x="0" y="114300"/>
                      </a:moveTo>
                      <a:cubicBezTo>
                        <a:pt x="36195" y="51435"/>
                        <a:pt x="65723" y="0"/>
                        <a:pt x="65723" y="0"/>
                      </a:cubicBezTo>
                      <a:lnTo>
                        <a:pt x="1066800" y="1733550"/>
                      </a:lnTo>
                      <a:cubicBezTo>
                        <a:pt x="1066800" y="1733550"/>
                        <a:pt x="1007745" y="1733550"/>
                        <a:pt x="934403" y="1733550"/>
                      </a:cubicBezTo>
                      <a:cubicBezTo>
                        <a:pt x="935355" y="1733550"/>
                        <a:pt x="0" y="114300"/>
                        <a:pt x="0" y="11430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10" name="Gráfico 436">
                  <a:extLst>
                    <a:ext uri="{FF2B5EF4-FFF2-40B4-BE49-F238E27FC236}">
                      <a16:creationId xmlns:a16="http://schemas.microsoft.com/office/drawing/2014/main" id="{541D605F-C2A4-4057-2158-60CE833C3C2A}"/>
                    </a:ext>
                  </a:extLst>
                </p:cNvPr>
                <p:cNvGrpSpPr/>
                <p:nvPr/>
              </p:nvGrpSpPr>
              <p:grpSpPr>
                <a:xfrm>
                  <a:off x="9901342" y="2744074"/>
                  <a:ext cx="1066800" cy="1733550"/>
                  <a:chOff x="9901342" y="2744074"/>
                  <a:chExt cx="1066800" cy="1733550"/>
                </a:xfrm>
                <a:grpFill/>
              </p:grpSpPr>
              <p:sp>
                <p:nvSpPr>
                  <p:cNvPr id="811" name="Forma libre: forma 2279">
                    <a:extLst>
                      <a:ext uri="{FF2B5EF4-FFF2-40B4-BE49-F238E27FC236}">
                        <a16:creationId xmlns:a16="http://schemas.microsoft.com/office/drawing/2014/main" id="{8921B8C3-C496-0487-97AC-38907ECBE4E1}"/>
                      </a:ext>
                    </a:extLst>
                  </p:cNvPr>
                  <p:cNvSpPr/>
                  <p:nvPr/>
                </p:nvSpPr>
                <p:spPr>
                  <a:xfrm>
                    <a:off x="9901342" y="2853611"/>
                    <a:ext cx="940117" cy="1624012"/>
                  </a:xfrm>
                  <a:custGeom>
                    <a:avLst/>
                    <a:gdLst>
                      <a:gd name="connsiteX0" fmla="*/ 935355 w 940117"/>
                      <a:gd name="connsiteY0" fmla="*/ 1624013 h 1624012"/>
                      <a:gd name="connsiteX1" fmla="*/ 0 w 940117"/>
                      <a:gd name="connsiteY1" fmla="*/ 4763 h 1624012"/>
                      <a:gd name="connsiteX2" fmla="*/ 2858 w 940117"/>
                      <a:gd name="connsiteY2" fmla="*/ 0 h 1624012"/>
                      <a:gd name="connsiteX3" fmla="*/ 940118 w 940117"/>
                      <a:gd name="connsiteY3" fmla="*/ 1624013 h 1624012"/>
                      <a:gd name="connsiteX4" fmla="*/ 935355 w 940117"/>
                      <a:gd name="connsiteY4" fmla="*/ 1624013 h 162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0117" h="1624012">
                        <a:moveTo>
                          <a:pt x="935355" y="1624013"/>
                        </a:moveTo>
                        <a:lnTo>
                          <a:pt x="0" y="4763"/>
                        </a:lnTo>
                        <a:cubicBezTo>
                          <a:pt x="953" y="2858"/>
                          <a:pt x="1905" y="1905"/>
                          <a:pt x="2858" y="0"/>
                        </a:cubicBezTo>
                        <a:lnTo>
                          <a:pt x="940118" y="1624013"/>
                        </a:lnTo>
                        <a:cubicBezTo>
                          <a:pt x="938213" y="1624013"/>
                          <a:pt x="936308" y="1624013"/>
                          <a:pt x="935355" y="162401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2" name="Forma libre: forma 2280">
                    <a:extLst>
                      <a:ext uri="{FF2B5EF4-FFF2-40B4-BE49-F238E27FC236}">
                        <a16:creationId xmlns:a16="http://schemas.microsoft.com/office/drawing/2014/main" id="{EE5A529C-55DB-58AD-C6FF-596B6503DBD8}"/>
                      </a:ext>
                    </a:extLst>
                  </p:cNvPr>
                  <p:cNvSpPr/>
                  <p:nvPr/>
                </p:nvSpPr>
                <p:spPr>
                  <a:xfrm>
                    <a:off x="9904200" y="2846944"/>
                    <a:ext cx="943927" cy="1630679"/>
                  </a:xfrm>
                  <a:custGeom>
                    <a:avLst/>
                    <a:gdLst>
                      <a:gd name="connsiteX0" fmla="*/ 937260 w 943927"/>
                      <a:gd name="connsiteY0" fmla="*/ 1630680 h 1630679"/>
                      <a:gd name="connsiteX1" fmla="*/ 0 w 943927"/>
                      <a:gd name="connsiteY1" fmla="*/ 6667 h 1630679"/>
                      <a:gd name="connsiteX2" fmla="*/ 3810 w 943927"/>
                      <a:gd name="connsiteY2" fmla="*/ 0 h 1630679"/>
                      <a:gd name="connsiteX3" fmla="*/ 943928 w 943927"/>
                      <a:gd name="connsiteY3" fmla="*/ 1630680 h 1630679"/>
                      <a:gd name="connsiteX4" fmla="*/ 937260 w 943927"/>
                      <a:gd name="connsiteY4" fmla="*/ 1630680 h 1630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3927" h="1630679">
                        <a:moveTo>
                          <a:pt x="937260" y="1630680"/>
                        </a:moveTo>
                        <a:lnTo>
                          <a:pt x="0" y="6667"/>
                        </a:lnTo>
                        <a:cubicBezTo>
                          <a:pt x="953" y="4763"/>
                          <a:pt x="2857" y="2858"/>
                          <a:pt x="3810" y="0"/>
                        </a:cubicBezTo>
                        <a:lnTo>
                          <a:pt x="943928" y="1630680"/>
                        </a:lnTo>
                        <a:cubicBezTo>
                          <a:pt x="942022" y="1630680"/>
                          <a:pt x="939165" y="1630680"/>
                          <a:pt x="937260" y="163068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3" name="Forma libre: forma 2281">
                    <a:extLst>
                      <a:ext uri="{FF2B5EF4-FFF2-40B4-BE49-F238E27FC236}">
                        <a16:creationId xmlns:a16="http://schemas.microsoft.com/office/drawing/2014/main" id="{EC581196-7B70-6573-F4C1-2872C898C44F}"/>
                      </a:ext>
                    </a:extLst>
                  </p:cNvPr>
                  <p:cNvSpPr/>
                  <p:nvPr/>
                </p:nvSpPr>
                <p:spPr>
                  <a:xfrm>
                    <a:off x="9908010" y="2828846"/>
                    <a:ext cx="962025" cy="1648777"/>
                  </a:xfrm>
                  <a:custGeom>
                    <a:avLst/>
                    <a:gdLst>
                      <a:gd name="connsiteX0" fmla="*/ 940118 w 962025"/>
                      <a:gd name="connsiteY0" fmla="*/ 1648778 h 1648777"/>
                      <a:gd name="connsiteX1" fmla="*/ 0 w 962025"/>
                      <a:gd name="connsiteY1" fmla="*/ 19050 h 1648777"/>
                      <a:gd name="connsiteX2" fmla="*/ 10478 w 962025"/>
                      <a:gd name="connsiteY2" fmla="*/ 0 h 1648777"/>
                      <a:gd name="connsiteX3" fmla="*/ 962025 w 962025"/>
                      <a:gd name="connsiteY3" fmla="*/ 1648778 h 1648777"/>
                      <a:gd name="connsiteX4" fmla="*/ 940118 w 962025"/>
                      <a:gd name="connsiteY4" fmla="*/ 1648778 h 164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1648777">
                        <a:moveTo>
                          <a:pt x="940118" y="1648778"/>
                        </a:moveTo>
                        <a:lnTo>
                          <a:pt x="0" y="19050"/>
                        </a:lnTo>
                        <a:cubicBezTo>
                          <a:pt x="3810" y="12383"/>
                          <a:pt x="7620" y="6668"/>
                          <a:pt x="10478" y="0"/>
                        </a:cubicBezTo>
                        <a:lnTo>
                          <a:pt x="962025" y="1648778"/>
                        </a:lnTo>
                        <a:cubicBezTo>
                          <a:pt x="955357" y="1648778"/>
                          <a:pt x="947738" y="1648778"/>
                          <a:pt x="940118" y="164877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4" name="Forma libre: forma 2282">
                    <a:extLst>
                      <a:ext uri="{FF2B5EF4-FFF2-40B4-BE49-F238E27FC236}">
                        <a16:creationId xmlns:a16="http://schemas.microsoft.com/office/drawing/2014/main" id="{A02332DB-CB82-CE0A-B46F-10C53A1383A2}"/>
                      </a:ext>
                    </a:extLst>
                  </p:cNvPr>
                  <p:cNvSpPr/>
                  <p:nvPr/>
                </p:nvSpPr>
                <p:spPr>
                  <a:xfrm>
                    <a:off x="9918487" y="2821226"/>
                    <a:ext cx="961072" cy="1656397"/>
                  </a:xfrm>
                  <a:custGeom>
                    <a:avLst/>
                    <a:gdLst>
                      <a:gd name="connsiteX0" fmla="*/ 951547 w 961072"/>
                      <a:gd name="connsiteY0" fmla="*/ 1656398 h 1656397"/>
                      <a:gd name="connsiteX1" fmla="*/ 0 w 961072"/>
                      <a:gd name="connsiteY1" fmla="*/ 7620 h 1656397"/>
                      <a:gd name="connsiteX2" fmla="*/ 4763 w 961072"/>
                      <a:gd name="connsiteY2" fmla="*/ 0 h 1656397"/>
                      <a:gd name="connsiteX3" fmla="*/ 961072 w 961072"/>
                      <a:gd name="connsiteY3" fmla="*/ 1656398 h 1656397"/>
                      <a:gd name="connsiteX4" fmla="*/ 951547 w 961072"/>
                      <a:gd name="connsiteY4" fmla="*/ 1656398 h 1656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1072" h="1656397">
                        <a:moveTo>
                          <a:pt x="951547" y="1656398"/>
                        </a:moveTo>
                        <a:lnTo>
                          <a:pt x="0" y="7620"/>
                        </a:lnTo>
                        <a:cubicBezTo>
                          <a:pt x="1905" y="4763"/>
                          <a:pt x="2857" y="2857"/>
                          <a:pt x="4763" y="0"/>
                        </a:cubicBezTo>
                        <a:lnTo>
                          <a:pt x="961072" y="1656398"/>
                        </a:lnTo>
                        <a:cubicBezTo>
                          <a:pt x="958215" y="1656398"/>
                          <a:pt x="955357" y="1656398"/>
                          <a:pt x="951547" y="165639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5" name="Forma libre: forma 2283">
                    <a:extLst>
                      <a:ext uri="{FF2B5EF4-FFF2-40B4-BE49-F238E27FC236}">
                        <a16:creationId xmlns:a16="http://schemas.microsoft.com/office/drawing/2014/main" id="{38470063-CBB2-A287-54BD-DDA5DFD192B3}"/>
                      </a:ext>
                    </a:extLst>
                  </p:cNvPr>
                  <p:cNvSpPr/>
                  <p:nvPr/>
                </p:nvSpPr>
                <p:spPr>
                  <a:xfrm>
                    <a:off x="9923250" y="2815511"/>
                    <a:ext cx="962025" cy="1662112"/>
                  </a:xfrm>
                  <a:custGeom>
                    <a:avLst/>
                    <a:gdLst>
                      <a:gd name="connsiteX0" fmla="*/ 956310 w 962025"/>
                      <a:gd name="connsiteY0" fmla="*/ 1662113 h 1662112"/>
                      <a:gd name="connsiteX1" fmla="*/ 0 w 962025"/>
                      <a:gd name="connsiteY1" fmla="*/ 5715 h 1662112"/>
                      <a:gd name="connsiteX2" fmla="*/ 2857 w 962025"/>
                      <a:gd name="connsiteY2" fmla="*/ 0 h 1662112"/>
                      <a:gd name="connsiteX3" fmla="*/ 962025 w 962025"/>
                      <a:gd name="connsiteY3" fmla="*/ 1662113 h 1662112"/>
                      <a:gd name="connsiteX4" fmla="*/ 956310 w 962025"/>
                      <a:gd name="connsiteY4" fmla="*/ 1662113 h 1662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1662112">
                        <a:moveTo>
                          <a:pt x="956310" y="1662113"/>
                        </a:moveTo>
                        <a:lnTo>
                          <a:pt x="0" y="5715"/>
                        </a:lnTo>
                        <a:cubicBezTo>
                          <a:pt x="953" y="3810"/>
                          <a:pt x="1905" y="1905"/>
                          <a:pt x="2857" y="0"/>
                        </a:cubicBezTo>
                        <a:lnTo>
                          <a:pt x="962025" y="1662113"/>
                        </a:lnTo>
                        <a:cubicBezTo>
                          <a:pt x="960120" y="1662113"/>
                          <a:pt x="958215" y="1662113"/>
                          <a:pt x="956310" y="166211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6" name="Forma libre: forma 2284">
                    <a:extLst>
                      <a:ext uri="{FF2B5EF4-FFF2-40B4-BE49-F238E27FC236}">
                        <a16:creationId xmlns:a16="http://schemas.microsoft.com/office/drawing/2014/main" id="{4269EC2B-32D5-098A-74B3-B80371FF1BB0}"/>
                      </a:ext>
                    </a:extLst>
                  </p:cNvPr>
                  <p:cNvSpPr/>
                  <p:nvPr/>
                </p:nvSpPr>
                <p:spPr>
                  <a:xfrm>
                    <a:off x="9926107" y="2810749"/>
                    <a:ext cx="964882" cy="1666875"/>
                  </a:xfrm>
                  <a:custGeom>
                    <a:avLst/>
                    <a:gdLst>
                      <a:gd name="connsiteX0" fmla="*/ 959168 w 964882"/>
                      <a:gd name="connsiteY0" fmla="*/ 1666875 h 1666875"/>
                      <a:gd name="connsiteX1" fmla="*/ 0 w 964882"/>
                      <a:gd name="connsiteY1" fmla="*/ 4763 h 1666875"/>
                      <a:gd name="connsiteX2" fmla="*/ 2858 w 964882"/>
                      <a:gd name="connsiteY2" fmla="*/ 0 h 1666875"/>
                      <a:gd name="connsiteX3" fmla="*/ 964883 w 964882"/>
                      <a:gd name="connsiteY3" fmla="*/ 1666875 h 1666875"/>
                      <a:gd name="connsiteX4" fmla="*/ 959168 w 964882"/>
                      <a:gd name="connsiteY4" fmla="*/ 1666875 h 166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882" h="1666875">
                        <a:moveTo>
                          <a:pt x="959168" y="1666875"/>
                        </a:moveTo>
                        <a:lnTo>
                          <a:pt x="0" y="4763"/>
                        </a:lnTo>
                        <a:cubicBezTo>
                          <a:pt x="953" y="2858"/>
                          <a:pt x="1905" y="1905"/>
                          <a:pt x="2858" y="0"/>
                        </a:cubicBezTo>
                        <a:lnTo>
                          <a:pt x="964883" y="1666875"/>
                        </a:lnTo>
                        <a:cubicBezTo>
                          <a:pt x="962978" y="1666875"/>
                          <a:pt x="961072" y="1666875"/>
                          <a:pt x="959168" y="166687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7" name="Forma libre: forma 2285">
                    <a:extLst>
                      <a:ext uri="{FF2B5EF4-FFF2-40B4-BE49-F238E27FC236}">
                        <a16:creationId xmlns:a16="http://schemas.microsoft.com/office/drawing/2014/main" id="{A9E1ECDE-46B0-09C8-FC9F-87043F7DAA12}"/>
                      </a:ext>
                    </a:extLst>
                  </p:cNvPr>
                  <p:cNvSpPr/>
                  <p:nvPr/>
                </p:nvSpPr>
                <p:spPr>
                  <a:xfrm>
                    <a:off x="9928965" y="2805986"/>
                    <a:ext cx="967739" cy="1671637"/>
                  </a:xfrm>
                  <a:custGeom>
                    <a:avLst/>
                    <a:gdLst>
                      <a:gd name="connsiteX0" fmla="*/ 962025 w 967739"/>
                      <a:gd name="connsiteY0" fmla="*/ 1671638 h 1671637"/>
                      <a:gd name="connsiteX1" fmla="*/ 0 w 967739"/>
                      <a:gd name="connsiteY1" fmla="*/ 4763 h 1671637"/>
                      <a:gd name="connsiteX2" fmla="*/ 2857 w 967739"/>
                      <a:gd name="connsiteY2" fmla="*/ 0 h 1671637"/>
                      <a:gd name="connsiteX3" fmla="*/ 967740 w 967739"/>
                      <a:gd name="connsiteY3" fmla="*/ 1671638 h 1671637"/>
                      <a:gd name="connsiteX4" fmla="*/ 962025 w 967739"/>
                      <a:gd name="connsiteY4" fmla="*/ 1671638 h 1671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9" h="1671637">
                        <a:moveTo>
                          <a:pt x="962025" y="1671638"/>
                        </a:moveTo>
                        <a:lnTo>
                          <a:pt x="0" y="4763"/>
                        </a:lnTo>
                        <a:cubicBezTo>
                          <a:pt x="952" y="2858"/>
                          <a:pt x="1905" y="1905"/>
                          <a:pt x="2857" y="0"/>
                        </a:cubicBezTo>
                        <a:lnTo>
                          <a:pt x="967740" y="1671638"/>
                        </a:lnTo>
                        <a:cubicBezTo>
                          <a:pt x="965835" y="1671638"/>
                          <a:pt x="963930" y="1671638"/>
                          <a:pt x="962025" y="167163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8" name="Forma libre: forma 2286">
                    <a:extLst>
                      <a:ext uri="{FF2B5EF4-FFF2-40B4-BE49-F238E27FC236}">
                        <a16:creationId xmlns:a16="http://schemas.microsoft.com/office/drawing/2014/main" id="{D9445687-CD8E-E257-067B-E6E63FE59290}"/>
                      </a:ext>
                    </a:extLst>
                  </p:cNvPr>
                  <p:cNvSpPr/>
                  <p:nvPr/>
                </p:nvSpPr>
                <p:spPr>
                  <a:xfrm>
                    <a:off x="9931822" y="2802176"/>
                    <a:ext cx="969644" cy="1675447"/>
                  </a:xfrm>
                  <a:custGeom>
                    <a:avLst/>
                    <a:gdLst>
                      <a:gd name="connsiteX0" fmla="*/ 964882 w 969644"/>
                      <a:gd name="connsiteY0" fmla="*/ 1675448 h 1675447"/>
                      <a:gd name="connsiteX1" fmla="*/ 0 w 969644"/>
                      <a:gd name="connsiteY1" fmla="*/ 3810 h 1675447"/>
                      <a:gd name="connsiteX2" fmla="*/ 2857 w 969644"/>
                      <a:gd name="connsiteY2" fmla="*/ 0 h 1675447"/>
                      <a:gd name="connsiteX3" fmla="*/ 969645 w 969644"/>
                      <a:gd name="connsiteY3" fmla="*/ 1675448 h 1675447"/>
                      <a:gd name="connsiteX4" fmla="*/ 964882 w 969644"/>
                      <a:gd name="connsiteY4" fmla="*/ 1675448 h 1675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4" h="1675447">
                        <a:moveTo>
                          <a:pt x="964882" y="1675448"/>
                        </a:moveTo>
                        <a:lnTo>
                          <a:pt x="0" y="3810"/>
                        </a:lnTo>
                        <a:cubicBezTo>
                          <a:pt x="953" y="2858"/>
                          <a:pt x="1905" y="952"/>
                          <a:pt x="2857" y="0"/>
                        </a:cubicBezTo>
                        <a:lnTo>
                          <a:pt x="969645" y="1675448"/>
                        </a:lnTo>
                        <a:cubicBezTo>
                          <a:pt x="967740" y="1675448"/>
                          <a:pt x="965835" y="1675448"/>
                          <a:pt x="964882" y="167544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9" name="Forma libre: forma 2287">
                    <a:extLst>
                      <a:ext uri="{FF2B5EF4-FFF2-40B4-BE49-F238E27FC236}">
                        <a16:creationId xmlns:a16="http://schemas.microsoft.com/office/drawing/2014/main" id="{A6859002-3645-0B54-2A65-BC7E5E2C037A}"/>
                      </a:ext>
                    </a:extLst>
                  </p:cNvPr>
                  <p:cNvSpPr/>
                  <p:nvPr/>
                </p:nvSpPr>
                <p:spPr>
                  <a:xfrm>
                    <a:off x="9933727" y="2798366"/>
                    <a:ext cx="972502" cy="1679257"/>
                  </a:xfrm>
                  <a:custGeom>
                    <a:avLst/>
                    <a:gdLst>
                      <a:gd name="connsiteX0" fmla="*/ 967740 w 972502"/>
                      <a:gd name="connsiteY0" fmla="*/ 1679258 h 1679257"/>
                      <a:gd name="connsiteX1" fmla="*/ 0 w 972502"/>
                      <a:gd name="connsiteY1" fmla="*/ 3810 h 1679257"/>
                      <a:gd name="connsiteX2" fmla="*/ 1905 w 972502"/>
                      <a:gd name="connsiteY2" fmla="*/ 0 h 1679257"/>
                      <a:gd name="connsiteX3" fmla="*/ 972502 w 972502"/>
                      <a:gd name="connsiteY3" fmla="*/ 1679258 h 1679257"/>
                      <a:gd name="connsiteX4" fmla="*/ 967740 w 972502"/>
                      <a:gd name="connsiteY4" fmla="*/ 1679258 h 1679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502" h="1679257">
                        <a:moveTo>
                          <a:pt x="967740" y="1679258"/>
                        </a:moveTo>
                        <a:lnTo>
                          <a:pt x="0" y="3810"/>
                        </a:lnTo>
                        <a:cubicBezTo>
                          <a:pt x="952" y="2858"/>
                          <a:pt x="1905" y="953"/>
                          <a:pt x="1905" y="0"/>
                        </a:cubicBezTo>
                        <a:lnTo>
                          <a:pt x="972502" y="1679258"/>
                        </a:lnTo>
                        <a:cubicBezTo>
                          <a:pt x="970597" y="1679258"/>
                          <a:pt x="969645" y="1679258"/>
                          <a:pt x="967740" y="167925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0" name="Forma libre: forma 2288">
                    <a:extLst>
                      <a:ext uri="{FF2B5EF4-FFF2-40B4-BE49-F238E27FC236}">
                        <a16:creationId xmlns:a16="http://schemas.microsoft.com/office/drawing/2014/main" id="{ED5AC7BA-15A3-DE6E-9AB0-F3713053E6A2}"/>
                      </a:ext>
                    </a:extLst>
                  </p:cNvPr>
                  <p:cNvSpPr/>
                  <p:nvPr/>
                </p:nvSpPr>
                <p:spPr>
                  <a:xfrm>
                    <a:off x="9936585" y="2794556"/>
                    <a:ext cx="974407" cy="1683067"/>
                  </a:xfrm>
                  <a:custGeom>
                    <a:avLst/>
                    <a:gdLst>
                      <a:gd name="connsiteX0" fmla="*/ 969645 w 974407"/>
                      <a:gd name="connsiteY0" fmla="*/ 1683068 h 1683067"/>
                      <a:gd name="connsiteX1" fmla="*/ 0 w 974407"/>
                      <a:gd name="connsiteY1" fmla="*/ 3810 h 1683067"/>
                      <a:gd name="connsiteX2" fmla="*/ 1905 w 974407"/>
                      <a:gd name="connsiteY2" fmla="*/ 0 h 1683067"/>
                      <a:gd name="connsiteX3" fmla="*/ 974407 w 974407"/>
                      <a:gd name="connsiteY3" fmla="*/ 1683068 h 1683067"/>
                      <a:gd name="connsiteX4" fmla="*/ 969645 w 974407"/>
                      <a:gd name="connsiteY4" fmla="*/ 1683068 h 1683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407" h="1683067">
                        <a:moveTo>
                          <a:pt x="969645" y="1683068"/>
                        </a:moveTo>
                        <a:lnTo>
                          <a:pt x="0" y="3810"/>
                        </a:lnTo>
                        <a:cubicBezTo>
                          <a:pt x="953" y="2857"/>
                          <a:pt x="1905" y="952"/>
                          <a:pt x="1905" y="0"/>
                        </a:cubicBezTo>
                        <a:lnTo>
                          <a:pt x="974407" y="1683068"/>
                        </a:lnTo>
                        <a:cubicBezTo>
                          <a:pt x="972503" y="1683068"/>
                          <a:pt x="970597" y="1683068"/>
                          <a:pt x="969645" y="168306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1" name="Forma libre: forma 2289">
                    <a:extLst>
                      <a:ext uri="{FF2B5EF4-FFF2-40B4-BE49-F238E27FC236}">
                        <a16:creationId xmlns:a16="http://schemas.microsoft.com/office/drawing/2014/main" id="{3B486FA7-426D-67D1-F550-C76C8F6785DC}"/>
                      </a:ext>
                    </a:extLst>
                  </p:cNvPr>
                  <p:cNvSpPr/>
                  <p:nvPr/>
                </p:nvSpPr>
                <p:spPr>
                  <a:xfrm>
                    <a:off x="9938490" y="2789794"/>
                    <a:ext cx="977264" cy="1687829"/>
                  </a:xfrm>
                  <a:custGeom>
                    <a:avLst/>
                    <a:gdLst>
                      <a:gd name="connsiteX0" fmla="*/ 972502 w 977264"/>
                      <a:gd name="connsiteY0" fmla="*/ 1687830 h 1687829"/>
                      <a:gd name="connsiteX1" fmla="*/ 0 w 977264"/>
                      <a:gd name="connsiteY1" fmla="*/ 3810 h 1687829"/>
                      <a:gd name="connsiteX2" fmla="*/ 1905 w 977264"/>
                      <a:gd name="connsiteY2" fmla="*/ 0 h 1687829"/>
                      <a:gd name="connsiteX3" fmla="*/ 977265 w 977264"/>
                      <a:gd name="connsiteY3" fmla="*/ 1687830 h 1687829"/>
                      <a:gd name="connsiteX4" fmla="*/ 972502 w 977264"/>
                      <a:gd name="connsiteY4" fmla="*/ 1687830 h 1687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7264" h="1687829">
                        <a:moveTo>
                          <a:pt x="972502" y="1687830"/>
                        </a:moveTo>
                        <a:lnTo>
                          <a:pt x="0" y="3810"/>
                        </a:lnTo>
                        <a:cubicBezTo>
                          <a:pt x="952" y="2857"/>
                          <a:pt x="1905" y="952"/>
                          <a:pt x="1905" y="0"/>
                        </a:cubicBezTo>
                        <a:lnTo>
                          <a:pt x="977265" y="1687830"/>
                        </a:lnTo>
                        <a:cubicBezTo>
                          <a:pt x="975360" y="1687830"/>
                          <a:pt x="973455" y="1687830"/>
                          <a:pt x="972502" y="168783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2" name="Forma libre: forma 2290">
                    <a:extLst>
                      <a:ext uri="{FF2B5EF4-FFF2-40B4-BE49-F238E27FC236}">
                        <a16:creationId xmlns:a16="http://schemas.microsoft.com/office/drawing/2014/main" id="{77E36699-F8F0-15AE-E3FE-91BA1E933417}"/>
                      </a:ext>
                    </a:extLst>
                  </p:cNvPr>
                  <p:cNvSpPr/>
                  <p:nvPr/>
                </p:nvSpPr>
                <p:spPr>
                  <a:xfrm>
                    <a:off x="9941347" y="2785984"/>
                    <a:ext cx="978217" cy="1691639"/>
                  </a:xfrm>
                  <a:custGeom>
                    <a:avLst/>
                    <a:gdLst>
                      <a:gd name="connsiteX0" fmla="*/ 974407 w 978217"/>
                      <a:gd name="connsiteY0" fmla="*/ 1691640 h 1691639"/>
                      <a:gd name="connsiteX1" fmla="*/ 0 w 978217"/>
                      <a:gd name="connsiteY1" fmla="*/ 3810 h 1691639"/>
                      <a:gd name="connsiteX2" fmla="*/ 1905 w 978217"/>
                      <a:gd name="connsiteY2" fmla="*/ 0 h 1691639"/>
                      <a:gd name="connsiteX3" fmla="*/ 978218 w 978217"/>
                      <a:gd name="connsiteY3" fmla="*/ 1691640 h 1691639"/>
                      <a:gd name="connsiteX4" fmla="*/ 974407 w 978217"/>
                      <a:gd name="connsiteY4" fmla="*/ 1691640 h 169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217" h="1691639">
                        <a:moveTo>
                          <a:pt x="974407" y="1691640"/>
                        </a:moveTo>
                        <a:lnTo>
                          <a:pt x="0" y="3810"/>
                        </a:lnTo>
                        <a:cubicBezTo>
                          <a:pt x="953" y="2857"/>
                          <a:pt x="1905" y="952"/>
                          <a:pt x="1905" y="0"/>
                        </a:cubicBezTo>
                        <a:lnTo>
                          <a:pt x="978218" y="1691640"/>
                        </a:lnTo>
                        <a:cubicBezTo>
                          <a:pt x="977265" y="1691640"/>
                          <a:pt x="975360" y="1691640"/>
                          <a:pt x="974407" y="169164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3" name="Forma libre: forma 2291">
                    <a:extLst>
                      <a:ext uri="{FF2B5EF4-FFF2-40B4-BE49-F238E27FC236}">
                        <a16:creationId xmlns:a16="http://schemas.microsoft.com/office/drawing/2014/main" id="{7F0C77FD-60FB-0A0A-F900-9074EB7D1652}"/>
                      </a:ext>
                    </a:extLst>
                  </p:cNvPr>
                  <p:cNvSpPr/>
                  <p:nvPr/>
                </p:nvSpPr>
                <p:spPr>
                  <a:xfrm>
                    <a:off x="9943252" y="2782174"/>
                    <a:ext cx="981075" cy="1695450"/>
                  </a:xfrm>
                  <a:custGeom>
                    <a:avLst/>
                    <a:gdLst>
                      <a:gd name="connsiteX0" fmla="*/ 976313 w 981075"/>
                      <a:gd name="connsiteY0" fmla="*/ 1695450 h 1695450"/>
                      <a:gd name="connsiteX1" fmla="*/ 0 w 981075"/>
                      <a:gd name="connsiteY1" fmla="*/ 3810 h 1695450"/>
                      <a:gd name="connsiteX2" fmla="*/ 1905 w 981075"/>
                      <a:gd name="connsiteY2" fmla="*/ 0 h 1695450"/>
                      <a:gd name="connsiteX3" fmla="*/ 981075 w 981075"/>
                      <a:gd name="connsiteY3" fmla="*/ 1695450 h 1695450"/>
                      <a:gd name="connsiteX4" fmla="*/ 976313 w 981075"/>
                      <a:gd name="connsiteY4" fmla="*/ 1695450 h 1695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1695450">
                        <a:moveTo>
                          <a:pt x="976313" y="1695450"/>
                        </a:moveTo>
                        <a:lnTo>
                          <a:pt x="0" y="3810"/>
                        </a:lnTo>
                        <a:cubicBezTo>
                          <a:pt x="952" y="2858"/>
                          <a:pt x="1905" y="952"/>
                          <a:pt x="1905" y="0"/>
                        </a:cubicBezTo>
                        <a:lnTo>
                          <a:pt x="981075" y="1695450"/>
                        </a:lnTo>
                        <a:cubicBezTo>
                          <a:pt x="980122" y="1695450"/>
                          <a:pt x="978217" y="1695450"/>
                          <a:pt x="976313" y="169545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4" name="Forma libre: forma 2292">
                    <a:extLst>
                      <a:ext uri="{FF2B5EF4-FFF2-40B4-BE49-F238E27FC236}">
                        <a16:creationId xmlns:a16="http://schemas.microsoft.com/office/drawing/2014/main" id="{31166F25-54BE-7CF4-9600-81A32A958288}"/>
                      </a:ext>
                    </a:extLst>
                  </p:cNvPr>
                  <p:cNvSpPr/>
                  <p:nvPr/>
                </p:nvSpPr>
                <p:spPr>
                  <a:xfrm>
                    <a:off x="9945157" y="2778363"/>
                    <a:ext cx="982980" cy="1699260"/>
                  </a:xfrm>
                  <a:custGeom>
                    <a:avLst/>
                    <a:gdLst>
                      <a:gd name="connsiteX0" fmla="*/ 979170 w 982980"/>
                      <a:gd name="connsiteY0" fmla="*/ 1699260 h 1699260"/>
                      <a:gd name="connsiteX1" fmla="*/ 0 w 982980"/>
                      <a:gd name="connsiteY1" fmla="*/ 3810 h 1699260"/>
                      <a:gd name="connsiteX2" fmla="*/ 1905 w 982980"/>
                      <a:gd name="connsiteY2" fmla="*/ 0 h 1699260"/>
                      <a:gd name="connsiteX3" fmla="*/ 982980 w 982980"/>
                      <a:gd name="connsiteY3" fmla="*/ 1699260 h 1699260"/>
                      <a:gd name="connsiteX4" fmla="*/ 979170 w 982980"/>
                      <a:gd name="connsiteY4" fmla="*/ 1699260 h 1699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980" h="1699260">
                        <a:moveTo>
                          <a:pt x="979170" y="1699260"/>
                        </a:moveTo>
                        <a:lnTo>
                          <a:pt x="0" y="3810"/>
                        </a:lnTo>
                        <a:cubicBezTo>
                          <a:pt x="953" y="2858"/>
                          <a:pt x="1905" y="953"/>
                          <a:pt x="1905" y="0"/>
                        </a:cubicBezTo>
                        <a:lnTo>
                          <a:pt x="982980" y="1699260"/>
                        </a:lnTo>
                        <a:cubicBezTo>
                          <a:pt x="982028" y="1699260"/>
                          <a:pt x="981075" y="1699260"/>
                          <a:pt x="979170" y="169926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5" name="Forma libre: forma 2293">
                    <a:extLst>
                      <a:ext uri="{FF2B5EF4-FFF2-40B4-BE49-F238E27FC236}">
                        <a16:creationId xmlns:a16="http://schemas.microsoft.com/office/drawing/2014/main" id="{5016AD51-D683-0CA7-3591-DFBCB7F8FB9D}"/>
                      </a:ext>
                    </a:extLst>
                  </p:cNvPr>
                  <p:cNvSpPr/>
                  <p:nvPr/>
                </p:nvSpPr>
                <p:spPr>
                  <a:xfrm>
                    <a:off x="9948015" y="2774554"/>
                    <a:ext cx="985837" cy="1703069"/>
                  </a:xfrm>
                  <a:custGeom>
                    <a:avLst/>
                    <a:gdLst>
                      <a:gd name="connsiteX0" fmla="*/ 981075 w 985837"/>
                      <a:gd name="connsiteY0" fmla="*/ 1703070 h 1703069"/>
                      <a:gd name="connsiteX1" fmla="*/ 0 w 985837"/>
                      <a:gd name="connsiteY1" fmla="*/ 3810 h 1703069"/>
                      <a:gd name="connsiteX2" fmla="*/ 1905 w 985837"/>
                      <a:gd name="connsiteY2" fmla="*/ 0 h 1703069"/>
                      <a:gd name="connsiteX3" fmla="*/ 985838 w 985837"/>
                      <a:gd name="connsiteY3" fmla="*/ 1703070 h 1703069"/>
                      <a:gd name="connsiteX4" fmla="*/ 981075 w 985837"/>
                      <a:gd name="connsiteY4" fmla="*/ 1703070 h 1703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837" h="1703069">
                        <a:moveTo>
                          <a:pt x="981075" y="1703070"/>
                        </a:moveTo>
                        <a:lnTo>
                          <a:pt x="0" y="3810"/>
                        </a:lnTo>
                        <a:cubicBezTo>
                          <a:pt x="952" y="2857"/>
                          <a:pt x="1905" y="952"/>
                          <a:pt x="1905" y="0"/>
                        </a:cubicBezTo>
                        <a:lnTo>
                          <a:pt x="985838" y="1703070"/>
                        </a:lnTo>
                        <a:cubicBezTo>
                          <a:pt x="983932" y="1703070"/>
                          <a:pt x="982980" y="1703070"/>
                          <a:pt x="981075" y="170307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6" name="Forma libre: forma 2294">
                    <a:extLst>
                      <a:ext uri="{FF2B5EF4-FFF2-40B4-BE49-F238E27FC236}">
                        <a16:creationId xmlns:a16="http://schemas.microsoft.com/office/drawing/2014/main" id="{11E1B987-1FE0-45A5-F171-FAD6880B65CB}"/>
                      </a:ext>
                    </a:extLst>
                  </p:cNvPr>
                  <p:cNvSpPr/>
                  <p:nvPr/>
                </p:nvSpPr>
                <p:spPr>
                  <a:xfrm>
                    <a:off x="9949919" y="2769791"/>
                    <a:ext cx="988695" cy="1707832"/>
                  </a:xfrm>
                  <a:custGeom>
                    <a:avLst/>
                    <a:gdLst>
                      <a:gd name="connsiteX0" fmla="*/ 983933 w 988695"/>
                      <a:gd name="connsiteY0" fmla="*/ 1707833 h 1707832"/>
                      <a:gd name="connsiteX1" fmla="*/ 0 w 988695"/>
                      <a:gd name="connsiteY1" fmla="*/ 3810 h 1707832"/>
                      <a:gd name="connsiteX2" fmla="*/ 1905 w 988695"/>
                      <a:gd name="connsiteY2" fmla="*/ 0 h 1707832"/>
                      <a:gd name="connsiteX3" fmla="*/ 988695 w 988695"/>
                      <a:gd name="connsiteY3" fmla="*/ 1707833 h 1707832"/>
                      <a:gd name="connsiteX4" fmla="*/ 983933 w 988695"/>
                      <a:gd name="connsiteY4" fmla="*/ 1707833 h 170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695" h="1707832">
                        <a:moveTo>
                          <a:pt x="983933" y="1707833"/>
                        </a:moveTo>
                        <a:lnTo>
                          <a:pt x="0" y="3810"/>
                        </a:lnTo>
                        <a:cubicBezTo>
                          <a:pt x="953" y="2857"/>
                          <a:pt x="1905" y="952"/>
                          <a:pt x="1905" y="0"/>
                        </a:cubicBezTo>
                        <a:lnTo>
                          <a:pt x="988695" y="1707833"/>
                        </a:lnTo>
                        <a:cubicBezTo>
                          <a:pt x="986790" y="1707833"/>
                          <a:pt x="984885" y="1707833"/>
                          <a:pt x="983933" y="170783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7" name="Forma libre: forma 2295">
                    <a:extLst>
                      <a:ext uri="{FF2B5EF4-FFF2-40B4-BE49-F238E27FC236}">
                        <a16:creationId xmlns:a16="http://schemas.microsoft.com/office/drawing/2014/main" id="{78A17EFE-56B5-3200-7AC9-4950F367DB15}"/>
                      </a:ext>
                    </a:extLst>
                  </p:cNvPr>
                  <p:cNvSpPr/>
                  <p:nvPr/>
                </p:nvSpPr>
                <p:spPr>
                  <a:xfrm>
                    <a:off x="9952777" y="2765981"/>
                    <a:ext cx="989647" cy="1711642"/>
                  </a:xfrm>
                  <a:custGeom>
                    <a:avLst/>
                    <a:gdLst>
                      <a:gd name="connsiteX0" fmla="*/ 985838 w 989647"/>
                      <a:gd name="connsiteY0" fmla="*/ 1711643 h 1711642"/>
                      <a:gd name="connsiteX1" fmla="*/ 0 w 989647"/>
                      <a:gd name="connsiteY1" fmla="*/ 3810 h 1711642"/>
                      <a:gd name="connsiteX2" fmla="*/ 1905 w 989647"/>
                      <a:gd name="connsiteY2" fmla="*/ 0 h 1711642"/>
                      <a:gd name="connsiteX3" fmla="*/ 989647 w 989647"/>
                      <a:gd name="connsiteY3" fmla="*/ 1711643 h 1711642"/>
                      <a:gd name="connsiteX4" fmla="*/ 985838 w 989647"/>
                      <a:gd name="connsiteY4" fmla="*/ 1711643 h 1711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9647" h="1711642">
                        <a:moveTo>
                          <a:pt x="985838" y="1711643"/>
                        </a:moveTo>
                        <a:lnTo>
                          <a:pt x="0" y="3810"/>
                        </a:lnTo>
                        <a:cubicBezTo>
                          <a:pt x="952" y="2857"/>
                          <a:pt x="1905" y="953"/>
                          <a:pt x="1905" y="0"/>
                        </a:cubicBezTo>
                        <a:lnTo>
                          <a:pt x="989647" y="1711643"/>
                        </a:lnTo>
                        <a:cubicBezTo>
                          <a:pt x="988695" y="1711643"/>
                          <a:pt x="986790" y="1711643"/>
                          <a:pt x="985838" y="171164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8" name="Forma libre: forma 2296">
                    <a:extLst>
                      <a:ext uri="{FF2B5EF4-FFF2-40B4-BE49-F238E27FC236}">
                        <a16:creationId xmlns:a16="http://schemas.microsoft.com/office/drawing/2014/main" id="{31E88A82-E0BE-0593-2625-BEB812A00BB8}"/>
                      </a:ext>
                    </a:extLst>
                  </p:cNvPr>
                  <p:cNvSpPr/>
                  <p:nvPr/>
                </p:nvSpPr>
                <p:spPr>
                  <a:xfrm>
                    <a:off x="9954682" y="2762171"/>
                    <a:ext cx="992505" cy="1715452"/>
                  </a:xfrm>
                  <a:custGeom>
                    <a:avLst/>
                    <a:gdLst>
                      <a:gd name="connsiteX0" fmla="*/ 987743 w 992505"/>
                      <a:gd name="connsiteY0" fmla="*/ 1715453 h 1715452"/>
                      <a:gd name="connsiteX1" fmla="*/ 0 w 992505"/>
                      <a:gd name="connsiteY1" fmla="*/ 3810 h 1715452"/>
                      <a:gd name="connsiteX2" fmla="*/ 1905 w 992505"/>
                      <a:gd name="connsiteY2" fmla="*/ 0 h 1715452"/>
                      <a:gd name="connsiteX3" fmla="*/ 992505 w 992505"/>
                      <a:gd name="connsiteY3" fmla="*/ 1715453 h 1715452"/>
                      <a:gd name="connsiteX4" fmla="*/ 987743 w 992505"/>
                      <a:gd name="connsiteY4" fmla="*/ 1715453 h 1715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2505" h="1715452">
                        <a:moveTo>
                          <a:pt x="987743" y="1715453"/>
                        </a:moveTo>
                        <a:lnTo>
                          <a:pt x="0" y="3810"/>
                        </a:lnTo>
                        <a:cubicBezTo>
                          <a:pt x="953" y="2858"/>
                          <a:pt x="1905" y="953"/>
                          <a:pt x="1905" y="0"/>
                        </a:cubicBezTo>
                        <a:lnTo>
                          <a:pt x="992505" y="1715453"/>
                        </a:lnTo>
                        <a:cubicBezTo>
                          <a:pt x="991553" y="1715453"/>
                          <a:pt x="989647" y="1715453"/>
                          <a:pt x="987743" y="171545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9" name="Forma libre: forma 2297">
                    <a:extLst>
                      <a:ext uri="{FF2B5EF4-FFF2-40B4-BE49-F238E27FC236}">
                        <a16:creationId xmlns:a16="http://schemas.microsoft.com/office/drawing/2014/main" id="{C9D905DB-0B4A-9067-77E2-67BA2F9CAC08}"/>
                      </a:ext>
                    </a:extLst>
                  </p:cNvPr>
                  <p:cNvSpPr/>
                  <p:nvPr/>
                </p:nvSpPr>
                <p:spPr>
                  <a:xfrm>
                    <a:off x="9956587" y="2758361"/>
                    <a:ext cx="995362" cy="1719262"/>
                  </a:xfrm>
                  <a:custGeom>
                    <a:avLst/>
                    <a:gdLst>
                      <a:gd name="connsiteX0" fmla="*/ 990600 w 995362"/>
                      <a:gd name="connsiteY0" fmla="*/ 1719263 h 1719262"/>
                      <a:gd name="connsiteX1" fmla="*/ 0 w 995362"/>
                      <a:gd name="connsiteY1" fmla="*/ 3810 h 1719262"/>
                      <a:gd name="connsiteX2" fmla="*/ 1905 w 995362"/>
                      <a:gd name="connsiteY2" fmla="*/ 0 h 1719262"/>
                      <a:gd name="connsiteX3" fmla="*/ 995363 w 995362"/>
                      <a:gd name="connsiteY3" fmla="*/ 1719263 h 1719262"/>
                      <a:gd name="connsiteX4" fmla="*/ 990600 w 995362"/>
                      <a:gd name="connsiteY4" fmla="*/ 1719263 h 171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362" h="1719262">
                        <a:moveTo>
                          <a:pt x="990600" y="1719263"/>
                        </a:moveTo>
                        <a:lnTo>
                          <a:pt x="0" y="3810"/>
                        </a:lnTo>
                        <a:cubicBezTo>
                          <a:pt x="953" y="2857"/>
                          <a:pt x="1905" y="953"/>
                          <a:pt x="1905" y="0"/>
                        </a:cubicBezTo>
                        <a:lnTo>
                          <a:pt x="995363" y="1719263"/>
                        </a:lnTo>
                        <a:cubicBezTo>
                          <a:pt x="993457" y="1719263"/>
                          <a:pt x="992505" y="1719263"/>
                          <a:pt x="990600" y="17192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0" name="Forma libre: forma 2298">
                    <a:extLst>
                      <a:ext uri="{FF2B5EF4-FFF2-40B4-BE49-F238E27FC236}">
                        <a16:creationId xmlns:a16="http://schemas.microsoft.com/office/drawing/2014/main" id="{6EDB484C-1FC5-3294-B3EC-D683E2B31F7D}"/>
                      </a:ext>
                    </a:extLst>
                  </p:cNvPr>
                  <p:cNvSpPr/>
                  <p:nvPr/>
                </p:nvSpPr>
                <p:spPr>
                  <a:xfrm>
                    <a:off x="9959444" y="2754551"/>
                    <a:ext cx="996315" cy="1723072"/>
                  </a:xfrm>
                  <a:custGeom>
                    <a:avLst/>
                    <a:gdLst>
                      <a:gd name="connsiteX0" fmla="*/ 992505 w 996315"/>
                      <a:gd name="connsiteY0" fmla="*/ 1723073 h 1723072"/>
                      <a:gd name="connsiteX1" fmla="*/ 0 w 996315"/>
                      <a:gd name="connsiteY1" fmla="*/ 3810 h 1723072"/>
                      <a:gd name="connsiteX2" fmla="*/ 1905 w 996315"/>
                      <a:gd name="connsiteY2" fmla="*/ 0 h 1723072"/>
                      <a:gd name="connsiteX3" fmla="*/ 996315 w 996315"/>
                      <a:gd name="connsiteY3" fmla="*/ 1723073 h 1723072"/>
                      <a:gd name="connsiteX4" fmla="*/ 992505 w 996315"/>
                      <a:gd name="connsiteY4" fmla="*/ 1723073 h 1723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315" h="1723072">
                        <a:moveTo>
                          <a:pt x="992505" y="1723073"/>
                        </a:moveTo>
                        <a:lnTo>
                          <a:pt x="0" y="3810"/>
                        </a:lnTo>
                        <a:cubicBezTo>
                          <a:pt x="953" y="2857"/>
                          <a:pt x="1905" y="953"/>
                          <a:pt x="1905" y="0"/>
                        </a:cubicBezTo>
                        <a:lnTo>
                          <a:pt x="996315" y="1723073"/>
                        </a:lnTo>
                        <a:cubicBezTo>
                          <a:pt x="995363" y="1723073"/>
                          <a:pt x="993458" y="1723073"/>
                          <a:pt x="992505" y="172307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1" name="Forma libre: forma 2299">
                    <a:extLst>
                      <a:ext uri="{FF2B5EF4-FFF2-40B4-BE49-F238E27FC236}">
                        <a16:creationId xmlns:a16="http://schemas.microsoft.com/office/drawing/2014/main" id="{FBB1D7BB-86BF-B6CD-3718-203BE1C64F7A}"/>
                      </a:ext>
                    </a:extLst>
                  </p:cNvPr>
                  <p:cNvSpPr/>
                  <p:nvPr/>
                </p:nvSpPr>
                <p:spPr>
                  <a:xfrm>
                    <a:off x="9961350" y="2750741"/>
                    <a:ext cx="998219" cy="1726882"/>
                  </a:xfrm>
                  <a:custGeom>
                    <a:avLst/>
                    <a:gdLst>
                      <a:gd name="connsiteX0" fmla="*/ 994410 w 998219"/>
                      <a:gd name="connsiteY0" fmla="*/ 1726883 h 1726882"/>
                      <a:gd name="connsiteX1" fmla="*/ 0 w 998219"/>
                      <a:gd name="connsiteY1" fmla="*/ 3810 h 1726882"/>
                      <a:gd name="connsiteX2" fmla="*/ 1905 w 998219"/>
                      <a:gd name="connsiteY2" fmla="*/ 0 h 1726882"/>
                      <a:gd name="connsiteX3" fmla="*/ 998220 w 998219"/>
                      <a:gd name="connsiteY3" fmla="*/ 1726883 h 1726882"/>
                      <a:gd name="connsiteX4" fmla="*/ 994410 w 998219"/>
                      <a:gd name="connsiteY4" fmla="*/ 1726883 h 1726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8219" h="1726882">
                        <a:moveTo>
                          <a:pt x="994410" y="1726883"/>
                        </a:moveTo>
                        <a:lnTo>
                          <a:pt x="0" y="3810"/>
                        </a:lnTo>
                        <a:cubicBezTo>
                          <a:pt x="953" y="2858"/>
                          <a:pt x="953" y="1905"/>
                          <a:pt x="1905" y="0"/>
                        </a:cubicBezTo>
                        <a:lnTo>
                          <a:pt x="998220" y="1726883"/>
                        </a:lnTo>
                        <a:cubicBezTo>
                          <a:pt x="997267" y="1726883"/>
                          <a:pt x="996315" y="1726883"/>
                          <a:pt x="994410" y="172688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2" name="Forma libre: forma 2300">
                    <a:extLst>
                      <a:ext uri="{FF2B5EF4-FFF2-40B4-BE49-F238E27FC236}">
                        <a16:creationId xmlns:a16="http://schemas.microsoft.com/office/drawing/2014/main" id="{A6F7B70F-7681-E4A7-B5FF-52329C9299EB}"/>
                      </a:ext>
                    </a:extLst>
                  </p:cNvPr>
                  <p:cNvSpPr/>
                  <p:nvPr/>
                </p:nvSpPr>
                <p:spPr>
                  <a:xfrm>
                    <a:off x="9963254" y="2748836"/>
                    <a:ext cx="1000125" cy="1728787"/>
                  </a:xfrm>
                  <a:custGeom>
                    <a:avLst/>
                    <a:gdLst>
                      <a:gd name="connsiteX0" fmla="*/ 996315 w 1000125"/>
                      <a:gd name="connsiteY0" fmla="*/ 1728788 h 1728787"/>
                      <a:gd name="connsiteX1" fmla="*/ 0 w 1000125"/>
                      <a:gd name="connsiteY1" fmla="*/ 2858 h 1728787"/>
                      <a:gd name="connsiteX2" fmla="*/ 1905 w 1000125"/>
                      <a:gd name="connsiteY2" fmla="*/ 0 h 1728787"/>
                      <a:gd name="connsiteX3" fmla="*/ 1000125 w 1000125"/>
                      <a:gd name="connsiteY3" fmla="*/ 1728788 h 1728787"/>
                      <a:gd name="connsiteX4" fmla="*/ 996315 w 1000125"/>
                      <a:gd name="connsiteY4" fmla="*/ 1728788 h 1728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25" h="1728787">
                        <a:moveTo>
                          <a:pt x="996315" y="1728788"/>
                        </a:moveTo>
                        <a:lnTo>
                          <a:pt x="0" y="2858"/>
                        </a:lnTo>
                        <a:cubicBezTo>
                          <a:pt x="953" y="1905"/>
                          <a:pt x="953" y="953"/>
                          <a:pt x="1905" y="0"/>
                        </a:cubicBezTo>
                        <a:lnTo>
                          <a:pt x="1000125" y="1728788"/>
                        </a:lnTo>
                        <a:cubicBezTo>
                          <a:pt x="999173" y="1728788"/>
                          <a:pt x="997268" y="1728788"/>
                          <a:pt x="996315" y="172878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3" name="Forma libre: forma 2301">
                    <a:extLst>
                      <a:ext uri="{FF2B5EF4-FFF2-40B4-BE49-F238E27FC236}">
                        <a16:creationId xmlns:a16="http://schemas.microsoft.com/office/drawing/2014/main" id="{1E8F6624-64BE-96E1-4AB1-469D856E1B65}"/>
                      </a:ext>
                    </a:extLst>
                  </p:cNvPr>
                  <p:cNvSpPr/>
                  <p:nvPr/>
                </p:nvSpPr>
                <p:spPr>
                  <a:xfrm>
                    <a:off x="9965160" y="2745979"/>
                    <a:ext cx="1001077" cy="1731644"/>
                  </a:xfrm>
                  <a:custGeom>
                    <a:avLst/>
                    <a:gdLst>
                      <a:gd name="connsiteX0" fmla="*/ 998220 w 1001077"/>
                      <a:gd name="connsiteY0" fmla="*/ 1731645 h 1731644"/>
                      <a:gd name="connsiteX1" fmla="*/ 0 w 1001077"/>
                      <a:gd name="connsiteY1" fmla="*/ 2858 h 1731644"/>
                      <a:gd name="connsiteX2" fmla="*/ 953 w 1001077"/>
                      <a:gd name="connsiteY2" fmla="*/ 0 h 1731644"/>
                      <a:gd name="connsiteX3" fmla="*/ 1001078 w 1001077"/>
                      <a:gd name="connsiteY3" fmla="*/ 1731645 h 1731644"/>
                      <a:gd name="connsiteX4" fmla="*/ 998220 w 1001077"/>
                      <a:gd name="connsiteY4" fmla="*/ 1731645 h 1731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077" h="1731644">
                        <a:moveTo>
                          <a:pt x="998220" y="1731645"/>
                        </a:moveTo>
                        <a:lnTo>
                          <a:pt x="0" y="2858"/>
                        </a:lnTo>
                        <a:cubicBezTo>
                          <a:pt x="953" y="1905"/>
                          <a:pt x="953" y="953"/>
                          <a:pt x="953" y="0"/>
                        </a:cubicBezTo>
                        <a:lnTo>
                          <a:pt x="1001078" y="1731645"/>
                        </a:lnTo>
                        <a:cubicBezTo>
                          <a:pt x="1000125" y="1731645"/>
                          <a:pt x="999172" y="1731645"/>
                          <a:pt x="998220" y="173164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4" name="Forma libre: forma 2302">
                    <a:extLst>
                      <a:ext uri="{FF2B5EF4-FFF2-40B4-BE49-F238E27FC236}">
                        <a16:creationId xmlns:a16="http://schemas.microsoft.com/office/drawing/2014/main" id="{AFB6A5BF-30C6-F4D7-245A-F32308C9E53D}"/>
                      </a:ext>
                    </a:extLst>
                  </p:cNvPr>
                  <p:cNvSpPr/>
                  <p:nvPr/>
                </p:nvSpPr>
                <p:spPr>
                  <a:xfrm>
                    <a:off x="9966112" y="2744074"/>
                    <a:ext cx="1002029" cy="1733550"/>
                  </a:xfrm>
                  <a:custGeom>
                    <a:avLst/>
                    <a:gdLst>
                      <a:gd name="connsiteX0" fmla="*/ 1000125 w 1002029"/>
                      <a:gd name="connsiteY0" fmla="*/ 1733550 h 1733550"/>
                      <a:gd name="connsiteX1" fmla="*/ 0 w 1002029"/>
                      <a:gd name="connsiteY1" fmla="*/ 1905 h 1733550"/>
                      <a:gd name="connsiteX2" fmla="*/ 953 w 1002029"/>
                      <a:gd name="connsiteY2" fmla="*/ 0 h 1733550"/>
                      <a:gd name="connsiteX3" fmla="*/ 1002030 w 1002029"/>
                      <a:gd name="connsiteY3" fmla="*/ 1733550 h 1733550"/>
                      <a:gd name="connsiteX4" fmla="*/ 1000125 w 1002029"/>
                      <a:gd name="connsiteY4" fmla="*/ 173355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029" h="1733550">
                        <a:moveTo>
                          <a:pt x="1000125" y="1733550"/>
                        </a:moveTo>
                        <a:lnTo>
                          <a:pt x="0" y="1905"/>
                        </a:lnTo>
                        <a:cubicBezTo>
                          <a:pt x="0" y="953"/>
                          <a:pt x="953" y="953"/>
                          <a:pt x="953" y="0"/>
                        </a:cubicBezTo>
                        <a:lnTo>
                          <a:pt x="1002030" y="1733550"/>
                        </a:lnTo>
                        <a:cubicBezTo>
                          <a:pt x="1001078" y="1733550"/>
                          <a:pt x="1001078" y="1733550"/>
                          <a:pt x="1000125" y="173355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5" name="Forma libre: forma 2303">
                    <a:extLst>
                      <a:ext uri="{FF2B5EF4-FFF2-40B4-BE49-F238E27FC236}">
                        <a16:creationId xmlns:a16="http://schemas.microsoft.com/office/drawing/2014/main" id="{AF773724-B38F-B2BC-1BCE-8924280C5A05}"/>
                      </a:ext>
                    </a:extLst>
                  </p:cNvPr>
                  <p:cNvSpPr/>
                  <p:nvPr/>
                </p:nvSpPr>
                <p:spPr>
                  <a:xfrm>
                    <a:off x="9967065" y="2744074"/>
                    <a:ext cx="1001077" cy="1733550"/>
                  </a:xfrm>
                  <a:custGeom>
                    <a:avLst/>
                    <a:gdLst>
                      <a:gd name="connsiteX0" fmla="*/ 1001077 w 1001077"/>
                      <a:gd name="connsiteY0" fmla="*/ 1733550 h 1733550"/>
                      <a:gd name="connsiteX1" fmla="*/ 0 w 1001077"/>
                      <a:gd name="connsiteY1" fmla="*/ 0 h 1733550"/>
                      <a:gd name="connsiteX2" fmla="*/ 0 w 1001077"/>
                      <a:gd name="connsiteY2" fmla="*/ 0 h 1733550"/>
                      <a:gd name="connsiteX3" fmla="*/ 1001077 w 1001077"/>
                      <a:gd name="connsiteY3" fmla="*/ 1733550 h 1733550"/>
                      <a:gd name="connsiteX4" fmla="*/ 1001077 w 1001077"/>
                      <a:gd name="connsiteY4" fmla="*/ 173355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077" h="1733550">
                        <a:moveTo>
                          <a:pt x="1001077" y="1733550"/>
                        </a:moveTo>
                        <a:lnTo>
                          <a:pt x="0" y="0"/>
                        </a:lnTo>
                        <a:cubicBezTo>
                          <a:pt x="0" y="0"/>
                          <a:pt x="0" y="0"/>
                          <a:pt x="0" y="0"/>
                        </a:cubicBezTo>
                        <a:lnTo>
                          <a:pt x="1001077" y="1733550"/>
                        </a:lnTo>
                        <a:cubicBezTo>
                          <a:pt x="1001077" y="1733550"/>
                          <a:pt x="1001077" y="1733550"/>
                          <a:pt x="1001077" y="173355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756" name="Gráfico 436">
                <a:extLst>
                  <a:ext uri="{FF2B5EF4-FFF2-40B4-BE49-F238E27FC236}">
                    <a16:creationId xmlns:a16="http://schemas.microsoft.com/office/drawing/2014/main" id="{E9E73CFD-AA3D-AE7D-2027-6159AE0B41D5}"/>
                  </a:ext>
                </a:extLst>
              </p:cNvPr>
              <p:cNvGrpSpPr/>
              <p:nvPr/>
            </p:nvGrpSpPr>
            <p:grpSpPr>
              <a:xfrm>
                <a:off x="6964785" y="2744074"/>
                <a:ext cx="1066800" cy="1733550"/>
                <a:chOff x="6964785" y="2744074"/>
                <a:chExt cx="1066800" cy="1733550"/>
              </a:xfrm>
              <a:grpFill/>
            </p:grpSpPr>
            <p:sp>
              <p:nvSpPr>
                <p:cNvPr id="784" name="Forma libre: forma 2252">
                  <a:extLst>
                    <a:ext uri="{FF2B5EF4-FFF2-40B4-BE49-F238E27FC236}">
                      <a16:creationId xmlns:a16="http://schemas.microsoft.com/office/drawing/2014/main" id="{C7EFC136-2D06-C5DD-B972-223F8F9A0208}"/>
                    </a:ext>
                  </a:extLst>
                </p:cNvPr>
                <p:cNvSpPr/>
                <p:nvPr/>
              </p:nvSpPr>
              <p:spPr>
                <a:xfrm>
                  <a:off x="6964785" y="2744074"/>
                  <a:ext cx="1066800" cy="1733550"/>
                </a:xfrm>
                <a:custGeom>
                  <a:avLst/>
                  <a:gdLst>
                    <a:gd name="connsiteX0" fmla="*/ 132398 w 1066800"/>
                    <a:gd name="connsiteY0" fmla="*/ 1733550 h 1733550"/>
                    <a:gd name="connsiteX1" fmla="*/ 0 w 1066800"/>
                    <a:gd name="connsiteY1" fmla="*/ 1733550 h 1733550"/>
                    <a:gd name="connsiteX2" fmla="*/ 1001078 w 1066800"/>
                    <a:gd name="connsiteY2" fmla="*/ 0 h 1733550"/>
                    <a:gd name="connsiteX3" fmla="*/ 1066800 w 1066800"/>
                    <a:gd name="connsiteY3" fmla="*/ 114300 h 1733550"/>
                    <a:gd name="connsiteX4" fmla="*/ 132398 w 1066800"/>
                    <a:gd name="connsiteY4" fmla="*/ 173355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00" h="1733550">
                      <a:moveTo>
                        <a:pt x="132398" y="1733550"/>
                      </a:moveTo>
                      <a:cubicBezTo>
                        <a:pt x="59055" y="1733550"/>
                        <a:pt x="0" y="1733550"/>
                        <a:pt x="0" y="1733550"/>
                      </a:cubicBezTo>
                      <a:lnTo>
                        <a:pt x="1001078" y="0"/>
                      </a:lnTo>
                      <a:cubicBezTo>
                        <a:pt x="1001078" y="0"/>
                        <a:pt x="1030605" y="51435"/>
                        <a:pt x="1066800" y="114300"/>
                      </a:cubicBezTo>
                      <a:cubicBezTo>
                        <a:pt x="1066800" y="114300"/>
                        <a:pt x="132398" y="1733550"/>
                        <a:pt x="132398" y="173355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85" name="Gráfico 436">
                  <a:extLst>
                    <a:ext uri="{FF2B5EF4-FFF2-40B4-BE49-F238E27FC236}">
                      <a16:creationId xmlns:a16="http://schemas.microsoft.com/office/drawing/2014/main" id="{D0C7EB49-0B17-6610-DBA2-7846FD587F43}"/>
                    </a:ext>
                  </a:extLst>
                </p:cNvPr>
                <p:cNvGrpSpPr/>
                <p:nvPr/>
              </p:nvGrpSpPr>
              <p:grpSpPr>
                <a:xfrm>
                  <a:off x="6964785" y="2744074"/>
                  <a:ext cx="1066800" cy="1733550"/>
                  <a:chOff x="6964785" y="2744074"/>
                  <a:chExt cx="1066800" cy="1733550"/>
                </a:xfrm>
                <a:grpFill/>
              </p:grpSpPr>
              <p:sp>
                <p:nvSpPr>
                  <p:cNvPr id="786" name="Forma libre: forma 2254">
                    <a:extLst>
                      <a:ext uri="{FF2B5EF4-FFF2-40B4-BE49-F238E27FC236}">
                        <a16:creationId xmlns:a16="http://schemas.microsoft.com/office/drawing/2014/main" id="{A908C7E6-6703-7029-6CCC-A1B1E0AF74FB}"/>
                      </a:ext>
                    </a:extLst>
                  </p:cNvPr>
                  <p:cNvSpPr/>
                  <p:nvPr/>
                </p:nvSpPr>
                <p:spPr>
                  <a:xfrm>
                    <a:off x="7094325" y="2855516"/>
                    <a:ext cx="937259" cy="1622107"/>
                  </a:xfrm>
                  <a:custGeom>
                    <a:avLst/>
                    <a:gdLst>
                      <a:gd name="connsiteX0" fmla="*/ 937260 w 937259"/>
                      <a:gd name="connsiteY0" fmla="*/ 2858 h 1622107"/>
                      <a:gd name="connsiteX1" fmla="*/ 2857 w 937259"/>
                      <a:gd name="connsiteY1" fmla="*/ 1622108 h 1622107"/>
                      <a:gd name="connsiteX2" fmla="*/ 0 w 937259"/>
                      <a:gd name="connsiteY2" fmla="*/ 1622108 h 1622107"/>
                      <a:gd name="connsiteX3" fmla="*/ 936308 w 937259"/>
                      <a:gd name="connsiteY3" fmla="*/ 0 h 1622107"/>
                      <a:gd name="connsiteX4" fmla="*/ 937260 w 937259"/>
                      <a:gd name="connsiteY4" fmla="*/ 2858 h 1622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7259" h="1622107">
                        <a:moveTo>
                          <a:pt x="937260" y="2858"/>
                        </a:moveTo>
                        <a:lnTo>
                          <a:pt x="2857" y="1622108"/>
                        </a:lnTo>
                        <a:cubicBezTo>
                          <a:pt x="1905" y="1622108"/>
                          <a:pt x="952" y="1622108"/>
                          <a:pt x="0" y="1622108"/>
                        </a:cubicBezTo>
                        <a:lnTo>
                          <a:pt x="936308" y="0"/>
                        </a:lnTo>
                        <a:cubicBezTo>
                          <a:pt x="936308" y="953"/>
                          <a:pt x="936308" y="1905"/>
                          <a:pt x="937260" y="285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7" name="Forma libre: forma 2255">
                    <a:extLst>
                      <a:ext uri="{FF2B5EF4-FFF2-40B4-BE49-F238E27FC236}">
                        <a16:creationId xmlns:a16="http://schemas.microsoft.com/office/drawing/2014/main" id="{3858BB9F-DD76-1BBA-35F5-0C34F4175487}"/>
                      </a:ext>
                    </a:extLst>
                  </p:cNvPr>
                  <p:cNvSpPr/>
                  <p:nvPr/>
                </p:nvSpPr>
                <p:spPr>
                  <a:xfrm>
                    <a:off x="7082894" y="2845991"/>
                    <a:ext cx="946785" cy="1631632"/>
                  </a:xfrm>
                  <a:custGeom>
                    <a:avLst/>
                    <a:gdLst>
                      <a:gd name="connsiteX0" fmla="*/ 946785 w 946785"/>
                      <a:gd name="connsiteY0" fmla="*/ 9525 h 1631632"/>
                      <a:gd name="connsiteX1" fmla="*/ 10478 w 946785"/>
                      <a:gd name="connsiteY1" fmla="*/ 1631633 h 1631632"/>
                      <a:gd name="connsiteX2" fmla="*/ 0 w 946785"/>
                      <a:gd name="connsiteY2" fmla="*/ 1631633 h 1631632"/>
                      <a:gd name="connsiteX3" fmla="*/ 942023 w 946785"/>
                      <a:gd name="connsiteY3" fmla="*/ 0 h 1631632"/>
                      <a:gd name="connsiteX4" fmla="*/ 946785 w 946785"/>
                      <a:gd name="connsiteY4" fmla="*/ 9525 h 1631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785" h="1631632">
                        <a:moveTo>
                          <a:pt x="946785" y="9525"/>
                        </a:moveTo>
                        <a:lnTo>
                          <a:pt x="10478" y="1631633"/>
                        </a:lnTo>
                        <a:cubicBezTo>
                          <a:pt x="6668" y="1631633"/>
                          <a:pt x="2858" y="1631633"/>
                          <a:pt x="0" y="1631633"/>
                        </a:cubicBezTo>
                        <a:lnTo>
                          <a:pt x="942023" y="0"/>
                        </a:lnTo>
                        <a:cubicBezTo>
                          <a:pt x="943928" y="3810"/>
                          <a:pt x="944880" y="6667"/>
                          <a:pt x="946785" y="952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8" name="Forma libre: forma 2256">
                    <a:extLst>
                      <a:ext uri="{FF2B5EF4-FFF2-40B4-BE49-F238E27FC236}">
                        <a16:creationId xmlns:a16="http://schemas.microsoft.com/office/drawing/2014/main" id="{26D0E64A-FA2B-45A3-AB4E-AAB66A9A9AB1}"/>
                      </a:ext>
                    </a:extLst>
                  </p:cNvPr>
                  <p:cNvSpPr/>
                  <p:nvPr/>
                </p:nvSpPr>
                <p:spPr>
                  <a:xfrm>
                    <a:off x="7076227" y="2840276"/>
                    <a:ext cx="948690" cy="1637347"/>
                  </a:xfrm>
                  <a:custGeom>
                    <a:avLst/>
                    <a:gdLst>
                      <a:gd name="connsiteX0" fmla="*/ 948690 w 948690"/>
                      <a:gd name="connsiteY0" fmla="*/ 5715 h 1637347"/>
                      <a:gd name="connsiteX1" fmla="*/ 6667 w 948690"/>
                      <a:gd name="connsiteY1" fmla="*/ 1637348 h 1637347"/>
                      <a:gd name="connsiteX2" fmla="*/ 0 w 948690"/>
                      <a:gd name="connsiteY2" fmla="*/ 1637348 h 1637347"/>
                      <a:gd name="connsiteX3" fmla="*/ 944880 w 948690"/>
                      <a:gd name="connsiteY3" fmla="*/ 0 h 1637347"/>
                      <a:gd name="connsiteX4" fmla="*/ 948690 w 948690"/>
                      <a:gd name="connsiteY4" fmla="*/ 5715 h 1637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8690" h="1637347">
                        <a:moveTo>
                          <a:pt x="948690" y="5715"/>
                        </a:moveTo>
                        <a:lnTo>
                          <a:pt x="6667" y="1637348"/>
                        </a:lnTo>
                        <a:cubicBezTo>
                          <a:pt x="4763" y="1637348"/>
                          <a:pt x="1905" y="1637348"/>
                          <a:pt x="0" y="1637348"/>
                        </a:cubicBezTo>
                        <a:lnTo>
                          <a:pt x="944880" y="0"/>
                        </a:lnTo>
                        <a:cubicBezTo>
                          <a:pt x="945833" y="1905"/>
                          <a:pt x="947738" y="3810"/>
                          <a:pt x="948690" y="571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9" name="Forma libre: forma 2257">
                    <a:extLst>
                      <a:ext uri="{FF2B5EF4-FFF2-40B4-BE49-F238E27FC236}">
                        <a16:creationId xmlns:a16="http://schemas.microsoft.com/office/drawing/2014/main" id="{74BBE46D-44EC-9F12-8D9F-3214E12C9CFC}"/>
                      </a:ext>
                    </a:extLst>
                  </p:cNvPr>
                  <p:cNvSpPr/>
                  <p:nvPr/>
                </p:nvSpPr>
                <p:spPr>
                  <a:xfrm>
                    <a:off x="7071464" y="2836466"/>
                    <a:ext cx="949642" cy="1641157"/>
                  </a:xfrm>
                  <a:custGeom>
                    <a:avLst/>
                    <a:gdLst>
                      <a:gd name="connsiteX0" fmla="*/ 949643 w 949642"/>
                      <a:gd name="connsiteY0" fmla="*/ 3810 h 1641157"/>
                      <a:gd name="connsiteX1" fmla="*/ 4763 w 949642"/>
                      <a:gd name="connsiteY1" fmla="*/ 1641158 h 1641157"/>
                      <a:gd name="connsiteX2" fmla="*/ 0 w 949642"/>
                      <a:gd name="connsiteY2" fmla="*/ 1641158 h 1641157"/>
                      <a:gd name="connsiteX3" fmla="*/ 947738 w 949642"/>
                      <a:gd name="connsiteY3" fmla="*/ 0 h 1641157"/>
                      <a:gd name="connsiteX4" fmla="*/ 949643 w 949642"/>
                      <a:gd name="connsiteY4" fmla="*/ 3810 h 1641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642" h="1641157">
                        <a:moveTo>
                          <a:pt x="949643" y="3810"/>
                        </a:moveTo>
                        <a:lnTo>
                          <a:pt x="4763" y="1641158"/>
                        </a:lnTo>
                        <a:cubicBezTo>
                          <a:pt x="2858" y="1641158"/>
                          <a:pt x="953" y="1641158"/>
                          <a:pt x="0" y="1641158"/>
                        </a:cubicBezTo>
                        <a:lnTo>
                          <a:pt x="947738" y="0"/>
                        </a:lnTo>
                        <a:cubicBezTo>
                          <a:pt x="948690" y="953"/>
                          <a:pt x="948690" y="2858"/>
                          <a:pt x="94964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0" name="Forma libre: forma 2258">
                    <a:extLst>
                      <a:ext uri="{FF2B5EF4-FFF2-40B4-BE49-F238E27FC236}">
                        <a16:creationId xmlns:a16="http://schemas.microsoft.com/office/drawing/2014/main" id="{C97E824A-8247-CA15-7B5C-3AE6947E3068}"/>
                      </a:ext>
                    </a:extLst>
                  </p:cNvPr>
                  <p:cNvSpPr/>
                  <p:nvPr/>
                </p:nvSpPr>
                <p:spPr>
                  <a:xfrm>
                    <a:off x="7066702" y="2832656"/>
                    <a:ext cx="952499" cy="1644967"/>
                  </a:xfrm>
                  <a:custGeom>
                    <a:avLst/>
                    <a:gdLst>
                      <a:gd name="connsiteX0" fmla="*/ 952500 w 952499"/>
                      <a:gd name="connsiteY0" fmla="*/ 3810 h 1644967"/>
                      <a:gd name="connsiteX1" fmla="*/ 4763 w 952499"/>
                      <a:gd name="connsiteY1" fmla="*/ 1644968 h 1644967"/>
                      <a:gd name="connsiteX2" fmla="*/ 0 w 952499"/>
                      <a:gd name="connsiteY2" fmla="*/ 1644968 h 1644967"/>
                      <a:gd name="connsiteX3" fmla="*/ 949643 w 952499"/>
                      <a:gd name="connsiteY3" fmla="*/ 0 h 1644967"/>
                      <a:gd name="connsiteX4" fmla="*/ 952500 w 952499"/>
                      <a:gd name="connsiteY4" fmla="*/ 3810 h 1644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499" h="1644967">
                        <a:moveTo>
                          <a:pt x="952500" y="3810"/>
                        </a:moveTo>
                        <a:lnTo>
                          <a:pt x="4763" y="1644968"/>
                        </a:lnTo>
                        <a:cubicBezTo>
                          <a:pt x="2858" y="1644968"/>
                          <a:pt x="1905" y="1644968"/>
                          <a:pt x="0" y="1644968"/>
                        </a:cubicBezTo>
                        <a:lnTo>
                          <a:pt x="949643" y="0"/>
                        </a:lnTo>
                        <a:cubicBezTo>
                          <a:pt x="950595" y="952"/>
                          <a:pt x="951548" y="1905"/>
                          <a:pt x="95250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1" name="Forma libre: forma 2259">
                    <a:extLst>
                      <a:ext uri="{FF2B5EF4-FFF2-40B4-BE49-F238E27FC236}">
                        <a16:creationId xmlns:a16="http://schemas.microsoft.com/office/drawing/2014/main" id="{64C1C981-9B7A-7047-84E4-6122BE96BA2E}"/>
                      </a:ext>
                    </a:extLst>
                  </p:cNvPr>
                  <p:cNvSpPr/>
                  <p:nvPr/>
                </p:nvSpPr>
                <p:spPr>
                  <a:xfrm>
                    <a:off x="7061939" y="2828846"/>
                    <a:ext cx="954405" cy="1648777"/>
                  </a:xfrm>
                  <a:custGeom>
                    <a:avLst/>
                    <a:gdLst>
                      <a:gd name="connsiteX0" fmla="*/ 954405 w 954405"/>
                      <a:gd name="connsiteY0" fmla="*/ 3810 h 1648777"/>
                      <a:gd name="connsiteX1" fmla="*/ 4763 w 954405"/>
                      <a:gd name="connsiteY1" fmla="*/ 1648778 h 1648777"/>
                      <a:gd name="connsiteX2" fmla="*/ 0 w 954405"/>
                      <a:gd name="connsiteY2" fmla="*/ 1648778 h 1648777"/>
                      <a:gd name="connsiteX3" fmla="*/ 952500 w 954405"/>
                      <a:gd name="connsiteY3" fmla="*/ 0 h 1648777"/>
                      <a:gd name="connsiteX4" fmla="*/ 954405 w 954405"/>
                      <a:gd name="connsiteY4" fmla="*/ 3810 h 164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5" h="1648777">
                        <a:moveTo>
                          <a:pt x="954405" y="3810"/>
                        </a:moveTo>
                        <a:lnTo>
                          <a:pt x="4763" y="1648778"/>
                        </a:lnTo>
                        <a:cubicBezTo>
                          <a:pt x="2858" y="1648778"/>
                          <a:pt x="1905" y="1648778"/>
                          <a:pt x="0" y="1648778"/>
                        </a:cubicBezTo>
                        <a:lnTo>
                          <a:pt x="952500" y="0"/>
                        </a:lnTo>
                        <a:cubicBezTo>
                          <a:pt x="953453" y="953"/>
                          <a:pt x="953453" y="1905"/>
                          <a:pt x="95440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2" name="Forma libre: forma 2260">
                    <a:extLst>
                      <a:ext uri="{FF2B5EF4-FFF2-40B4-BE49-F238E27FC236}">
                        <a16:creationId xmlns:a16="http://schemas.microsoft.com/office/drawing/2014/main" id="{2F347717-DA7A-9EE4-9FE5-B2C02F681BF4}"/>
                      </a:ext>
                    </a:extLst>
                  </p:cNvPr>
                  <p:cNvSpPr/>
                  <p:nvPr/>
                </p:nvSpPr>
                <p:spPr>
                  <a:xfrm>
                    <a:off x="7058130" y="2825036"/>
                    <a:ext cx="956309" cy="1652587"/>
                  </a:xfrm>
                  <a:custGeom>
                    <a:avLst/>
                    <a:gdLst>
                      <a:gd name="connsiteX0" fmla="*/ 956310 w 956309"/>
                      <a:gd name="connsiteY0" fmla="*/ 3810 h 1652587"/>
                      <a:gd name="connsiteX1" fmla="*/ 3810 w 956309"/>
                      <a:gd name="connsiteY1" fmla="*/ 1652588 h 1652587"/>
                      <a:gd name="connsiteX2" fmla="*/ 0 w 956309"/>
                      <a:gd name="connsiteY2" fmla="*/ 1652588 h 1652587"/>
                      <a:gd name="connsiteX3" fmla="*/ 954405 w 956309"/>
                      <a:gd name="connsiteY3" fmla="*/ 0 h 1652587"/>
                      <a:gd name="connsiteX4" fmla="*/ 956310 w 956309"/>
                      <a:gd name="connsiteY4" fmla="*/ 3810 h 165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309" h="1652587">
                        <a:moveTo>
                          <a:pt x="956310" y="3810"/>
                        </a:moveTo>
                        <a:lnTo>
                          <a:pt x="3810" y="1652588"/>
                        </a:lnTo>
                        <a:cubicBezTo>
                          <a:pt x="2858" y="1652588"/>
                          <a:pt x="952" y="1652588"/>
                          <a:pt x="0" y="1652588"/>
                        </a:cubicBezTo>
                        <a:lnTo>
                          <a:pt x="954405" y="0"/>
                        </a:lnTo>
                        <a:cubicBezTo>
                          <a:pt x="954405" y="953"/>
                          <a:pt x="955358" y="1905"/>
                          <a:pt x="95631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3" name="Forma libre: forma 2261">
                    <a:extLst>
                      <a:ext uri="{FF2B5EF4-FFF2-40B4-BE49-F238E27FC236}">
                        <a16:creationId xmlns:a16="http://schemas.microsoft.com/office/drawing/2014/main" id="{52F0A654-C194-BA9C-E77A-532780742BD5}"/>
                      </a:ext>
                    </a:extLst>
                  </p:cNvPr>
                  <p:cNvSpPr/>
                  <p:nvPr/>
                </p:nvSpPr>
                <p:spPr>
                  <a:xfrm>
                    <a:off x="7054319" y="2821226"/>
                    <a:ext cx="958215" cy="1656397"/>
                  </a:xfrm>
                  <a:custGeom>
                    <a:avLst/>
                    <a:gdLst>
                      <a:gd name="connsiteX0" fmla="*/ 958215 w 958215"/>
                      <a:gd name="connsiteY0" fmla="*/ 3810 h 1656397"/>
                      <a:gd name="connsiteX1" fmla="*/ 3810 w 958215"/>
                      <a:gd name="connsiteY1" fmla="*/ 1656398 h 1656397"/>
                      <a:gd name="connsiteX2" fmla="*/ 0 w 958215"/>
                      <a:gd name="connsiteY2" fmla="*/ 1656398 h 1656397"/>
                      <a:gd name="connsiteX3" fmla="*/ 956310 w 958215"/>
                      <a:gd name="connsiteY3" fmla="*/ 0 h 1656397"/>
                      <a:gd name="connsiteX4" fmla="*/ 958215 w 958215"/>
                      <a:gd name="connsiteY4" fmla="*/ 3810 h 1656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215" h="1656397">
                        <a:moveTo>
                          <a:pt x="958215" y="3810"/>
                        </a:moveTo>
                        <a:lnTo>
                          <a:pt x="3810" y="1656398"/>
                        </a:lnTo>
                        <a:cubicBezTo>
                          <a:pt x="2858" y="1656398"/>
                          <a:pt x="953" y="1656398"/>
                          <a:pt x="0" y="1656398"/>
                        </a:cubicBezTo>
                        <a:lnTo>
                          <a:pt x="956310" y="0"/>
                        </a:lnTo>
                        <a:cubicBezTo>
                          <a:pt x="956310" y="952"/>
                          <a:pt x="957263" y="2857"/>
                          <a:pt x="95821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4" name="Forma libre: forma 2262">
                    <a:extLst>
                      <a:ext uri="{FF2B5EF4-FFF2-40B4-BE49-F238E27FC236}">
                        <a16:creationId xmlns:a16="http://schemas.microsoft.com/office/drawing/2014/main" id="{3074B5AB-DDDD-8FAE-B084-68AAC8F0F899}"/>
                      </a:ext>
                    </a:extLst>
                  </p:cNvPr>
                  <p:cNvSpPr/>
                  <p:nvPr/>
                </p:nvSpPr>
                <p:spPr>
                  <a:xfrm>
                    <a:off x="7050510" y="2817416"/>
                    <a:ext cx="960120" cy="1660207"/>
                  </a:xfrm>
                  <a:custGeom>
                    <a:avLst/>
                    <a:gdLst>
                      <a:gd name="connsiteX0" fmla="*/ 960120 w 960120"/>
                      <a:gd name="connsiteY0" fmla="*/ 3810 h 1660207"/>
                      <a:gd name="connsiteX1" fmla="*/ 3810 w 960120"/>
                      <a:gd name="connsiteY1" fmla="*/ 1660208 h 1660207"/>
                      <a:gd name="connsiteX2" fmla="*/ 0 w 960120"/>
                      <a:gd name="connsiteY2" fmla="*/ 1660208 h 1660207"/>
                      <a:gd name="connsiteX3" fmla="*/ 957263 w 960120"/>
                      <a:gd name="connsiteY3" fmla="*/ 0 h 1660207"/>
                      <a:gd name="connsiteX4" fmla="*/ 960120 w 960120"/>
                      <a:gd name="connsiteY4" fmla="*/ 3810 h 1660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120" h="1660207">
                        <a:moveTo>
                          <a:pt x="960120" y="3810"/>
                        </a:moveTo>
                        <a:lnTo>
                          <a:pt x="3810" y="1660208"/>
                        </a:lnTo>
                        <a:cubicBezTo>
                          <a:pt x="2858" y="1660208"/>
                          <a:pt x="953" y="1660208"/>
                          <a:pt x="0" y="1660208"/>
                        </a:cubicBezTo>
                        <a:lnTo>
                          <a:pt x="957263" y="0"/>
                        </a:lnTo>
                        <a:cubicBezTo>
                          <a:pt x="958215" y="1905"/>
                          <a:pt x="959168" y="2858"/>
                          <a:pt x="96012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5" name="Forma libre: forma 2263">
                    <a:extLst>
                      <a:ext uri="{FF2B5EF4-FFF2-40B4-BE49-F238E27FC236}">
                        <a16:creationId xmlns:a16="http://schemas.microsoft.com/office/drawing/2014/main" id="{30B6D8F6-2AEA-8920-2139-AD8346B32870}"/>
                      </a:ext>
                    </a:extLst>
                  </p:cNvPr>
                  <p:cNvSpPr/>
                  <p:nvPr/>
                </p:nvSpPr>
                <p:spPr>
                  <a:xfrm>
                    <a:off x="7045747" y="2814559"/>
                    <a:ext cx="962025" cy="1663064"/>
                  </a:xfrm>
                  <a:custGeom>
                    <a:avLst/>
                    <a:gdLst>
                      <a:gd name="connsiteX0" fmla="*/ 962025 w 962025"/>
                      <a:gd name="connsiteY0" fmla="*/ 2857 h 1663064"/>
                      <a:gd name="connsiteX1" fmla="*/ 3810 w 962025"/>
                      <a:gd name="connsiteY1" fmla="*/ 1663065 h 1663064"/>
                      <a:gd name="connsiteX2" fmla="*/ 0 w 962025"/>
                      <a:gd name="connsiteY2" fmla="*/ 1663065 h 1663064"/>
                      <a:gd name="connsiteX3" fmla="*/ 960120 w 962025"/>
                      <a:gd name="connsiteY3" fmla="*/ 0 h 1663064"/>
                      <a:gd name="connsiteX4" fmla="*/ 962025 w 962025"/>
                      <a:gd name="connsiteY4" fmla="*/ 2857 h 1663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1663064">
                        <a:moveTo>
                          <a:pt x="962025" y="2857"/>
                        </a:moveTo>
                        <a:lnTo>
                          <a:pt x="3810" y="1663065"/>
                        </a:lnTo>
                        <a:cubicBezTo>
                          <a:pt x="2858" y="1663065"/>
                          <a:pt x="953" y="1663065"/>
                          <a:pt x="0" y="1663065"/>
                        </a:cubicBezTo>
                        <a:lnTo>
                          <a:pt x="960120" y="0"/>
                        </a:lnTo>
                        <a:cubicBezTo>
                          <a:pt x="961073" y="952"/>
                          <a:pt x="962025" y="1905"/>
                          <a:pt x="962025" y="2857"/>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6" name="Forma libre: forma 2264">
                    <a:extLst>
                      <a:ext uri="{FF2B5EF4-FFF2-40B4-BE49-F238E27FC236}">
                        <a16:creationId xmlns:a16="http://schemas.microsoft.com/office/drawing/2014/main" id="{E1C541D3-CC3A-9F06-19C7-9F31FF40DC55}"/>
                      </a:ext>
                    </a:extLst>
                  </p:cNvPr>
                  <p:cNvSpPr/>
                  <p:nvPr/>
                </p:nvSpPr>
                <p:spPr>
                  <a:xfrm>
                    <a:off x="7041937" y="2810749"/>
                    <a:ext cx="963930" cy="1666875"/>
                  </a:xfrm>
                  <a:custGeom>
                    <a:avLst/>
                    <a:gdLst>
                      <a:gd name="connsiteX0" fmla="*/ 963930 w 963930"/>
                      <a:gd name="connsiteY0" fmla="*/ 3810 h 1666875"/>
                      <a:gd name="connsiteX1" fmla="*/ 3810 w 963930"/>
                      <a:gd name="connsiteY1" fmla="*/ 1666875 h 1666875"/>
                      <a:gd name="connsiteX2" fmla="*/ 0 w 963930"/>
                      <a:gd name="connsiteY2" fmla="*/ 1666875 h 1666875"/>
                      <a:gd name="connsiteX3" fmla="*/ 962025 w 963930"/>
                      <a:gd name="connsiteY3" fmla="*/ 0 h 1666875"/>
                      <a:gd name="connsiteX4" fmla="*/ 963930 w 963930"/>
                      <a:gd name="connsiteY4" fmla="*/ 3810 h 166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930" h="1666875">
                        <a:moveTo>
                          <a:pt x="963930" y="3810"/>
                        </a:moveTo>
                        <a:lnTo>
                          <a:pt x="3810" y="1666875"/>
                        </a:lnTo>
                        <a:cubicBezTo>
                          <a:pt x="2857" y="1666875"/>
                          <a:pt x="952" y="1666875"/>
                          <a:pt x="0" y="1666875"/>
                        </a:cubicBezTo>
                        <a:lnTo>
                          <a:pt x="962025" y="0"/>
                        </a:lnTo>
                        <a:cubicBezTo>
                          <a:pt x="962977" y="952"/>
                          <a:pt x="963930" y="1905"/>
                          <a:pt x="96393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7" name="Forma libre: forma 2265">
                    <a:extLst>
                      <a:ext uri="{FF2B5EF4-FFF2-40B4-BE49-F238E27FC236}">
                        <a16:creationId xmlns:a16="http://schemas.microsoft.com/office/drawing/2014/main" id="{2DA7EE88-A4DB-6293-2378-14BFAE25B7E9}"/>
                      </a:ext>
                    </a:extLst>
                  </p:cNvPr>
                  <p:cNvSpPr/>
                  <p:nvPr/>
                </p:nvSpPr>
                <p:spPr>
                  <a:xfrm>
                    <a:off x="7038127" y="2806938"/>
                    <a:ext cx="965834" cy="1670685"/>
                  </a:xfrm>
                  <a:custGeom>
                    <a:avLst/>
                    <a:gdLst>
                      <a:gd name="connsiteX0" fmla="*/ 965835 w 965834"/>
                      <a:gd name="connsiteY0" fmla="*/ 3810 h 1670685"/>
                      <a:gd name="connsiteX1" fmla="*/ 3810 w 965834"/>
                      <a:gd name="connsiteY1" fmla="*/ 1670685 h 1670685"/>
                      <a:gd name="connsiteX2" fmla="*/ 0 w 965834"/>
                      <a:gd name="connsiteY2" fmla="*/ 1670685 h 1670685"/>
                      <a:gd name="connsiteX3" fmla="*/ 963930 w 965834"/>
                      <a:gd name="connsiteY3" fmla="*/ 0 h 1670685"/>
                      <a:gd name="connsiteX4" fmla="*/ 965835 w 965834"/>
                      <a:gd name="connsiteY4" fmla="*/ 3810 h 1670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5834" h="1670685">
                        <a:moveTo>
                          <a:pt x="965835" y="3810"/>
                        </a:moveTo>
                        <a:lnTo>
                          <a:pt x="3810" y="1670685"/>
                        </a:lnTo>
                        <a:cubicBezTo>
                          <a:pt x="2858" y="1670685"/>
                          <a:pt x="953" y="1670685"/>
                          <a:pt x="0" y="1670685"/>
                        </a:cubicBezTo>
                        <a:lnTo>
                          <a:pt x="963930" y="0"/>
                        </a:lnTo>
                        <a:cubicBezTo>
                          <a:pt x="964883" y="952"/>
                          <a:pt x="964883" y="2858"/>
                          <a:pt x="96583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8" name="Forma libre: forma 2266">
                    <a:extLst>
                      <a:ext uri="{FF2B5EF4-FFF2-40B4-BE49-F238E27FC236}">
                        <a16:creationId xmlns:a16="http://schemas.microsoft.com/office/drawing/2014/main" id="{D9470BB7-116A-AA91-CF02-B62A3548B194}"/>
                      </a:ext>
                    </a:extLst>
                  </p:cNvPr>
                  <p:cNvSpPr/>
                  <p:nvPr/>
                </p:nvSpPr>
                <p:spPr>
                  <a:xfrm>
                    <a:off x="7032412" y="2803128"/>
                    <a:ext cx="969645" cy="1674495"/>
                  </a:xfrm>
                  <a:custGeom>
                    <a:avLst/>
                    <a:gdLst>
                      <a:gd name="connsiteX0" fmla="*/ 969645 w 969645"/>
                      <a:gd name="connsiteY0" fmla="*/ 3810 h 1674495"/>
                      <a:gd name="connsiteX1" fmla="*/ 4763 w 969645"/>
                      <a:gd name="connsiteY1" fmla="*/ 1674495 h 1674495"/>
                      <a:gd name="connsiteX2" fmla="*/ 0 w 969645"/>
                      <a:gd name="connsiteY2" fmla="*/ 1674495 h 1674495"/>
                      <a:gd name="connsiteX3" fmla="*/ 967740 w 969645"/>
                      <a:gd name="connsiteY3" fmla="*/ 0 h 1674495"/>
                      <a:gd name="connsiteX4" fmla="*/ 969645 w 969645"/>
                      <a:gd name="connsiteY4" fmla="*/ 3810 h 1674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5" h="1674495">
                        <a:moveTo>
                          <a:pt x="969645" y="3810"/>
                        </a:moveTo>
                        <a:lnTo>
                          <a:pt x="4763" y="1674495"/>
                        </a:lnTo>
                        <a:cubicBezTo>
                          <a:pt x="2858" y="1674495"/>
                          <a:pt x="1905" y="1674495"/>
                          <a:pt x="0" y="1674495"/>
                        </a:cubicBezTo>
                        <a:lnTo>
                          <a:pt x="967740" y="0"/>
                        </a:lnTo>
                        <a:cubicBezTo>
                          <a:pt x="967740" y="1905"/>
                          <a:pt x="968693" y="2858"/>
                          <a:pt x="96964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9" name="Forma libre: forma 2267">
                    <a:extLst>
                      <a:ext uri="{FF2B5EF4-FFF2-40B4-BE49-F238E27FC236}">
                        <a16:creationId xmlns:a16="http://schemas.microsoft.com/office/drawing/2014/main" id="{95C9FB31-8BEA-B979-3C3C-EE2C18EFF3D1}"/>
                      </a:ext>
                    </a:extLst>
                  </p:cNvPr>
                  <p:cNvSpPr/>
                  <p:nvPr/>
                </p:nvSpPr>
                <p:spPr>
                  <a:xfrm>
                    <a:off x="7028602" y="2799319"/>
                    <a:ext cx="971549" cy="1678304"/>
                  </a:xfrm>
                  <a:custGeom>
                    <a:avLst/>
                    <a:gdLst>
                      <a:gd name="connsiteX0" fmla="*/ 971550 w 971549"/>
                      <a:gd name="connsiteY0" fmla="*/ 3810 h 1678304"/>
                      <a:gd name="connsiteX1" fmla="*/ 4763 w 971549"/>
                      <a:gd name="connsiteY1" fmla="*/ 1678305 h 1678304"/>
                      <a:gd name="connsiteX2" fmla="*/ 0 w 971549"/>
                      <a:gd name="connsiteY2" fmla="*/ 1678305 h 1678304"/>
                      <a:gd name="connsiteX3" fmla="*/ 968693 w 971549"/>
                      <a:gd name="connsiteY3" fmla="*/ 0 h 1678304"/>
                      <a:gd name="connsiteX4" fmla="*/ 971550 w 971549"/>
                      <a:gd name="connsiteY4" fmla="*/ 3810 h 1678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49" h="1678304">
                        <a:moveTo>
                          <a:pt x="971550" y="3810"/>
                        </a:moveTo>
                        <a:lnTo>
                          <a:pt x="4763" y="1678305"/>
                        </a:lnTo>
                        <a:cubicBezTo>
                          <a:pt x="2858" y="1678305"/>
                          <a:pt x="1905" y="1678305"/>
                          <a:pt x="0" y="1678305"/>
                        </a:cubicBezTo>
                        <a:lnTo>
                          <a:pt x="968693" y="0"/>
                        </a:lnTo>
                        <a:cubicBezTo>
                          <a:pt x="969645" y="952"/>
                          <a:pt x="970598" y="2857"/>
                          <a:pt x="97155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0" name="Forma libre: forma 2268">
                    <a:extLst>
                      <a:ext uri="{FF2B5EF4-FFF2-40B4-BE49-F238E27FC236}">
                        <a16:creationId xmlns:a16="http://schemas.microsoft.com/office/drawing/2014/main" id="{EAB4EBC2-C985-199B-9411-61608FEEB529}"/>
                      </a:ext>
                    </a:extLst>
                  </p:cNvPr>
                  <p:cNvSpPr/>
                  <p:nvPr/>
                </p:nvSpPr>
                <p:spPr>
                  <a:xfrm>
                    <a:off x="7023839" y="2795509"/>
                    <a:ext cx="973455" cy="1682114"/>
                  </a:xfrm>
                  <a:custGeom>
                    <a:avLst/>
                    <a:gdLst>
                      <a:gd name="connsiteX0" fmla="*/ 973455 w 973455"/>
                      <a:gd name="connsiteY0" fmla="*/ 3810 h 1682114"/>
                      <a:gd name="connsiteX1" fmla="*/ 4763 w 973455"/>
                      <a:gd name="connsiteY1" fmla="*/ 1682115 h 1682114"/>
                      <a:gd name="connsiteX2" fmla="*/ 0 w 973455"/>
                      <a:gd name="connsiteY2" fmla="*/ 1682115 h 1682114"/>
                      <a:gd name="connsiteX3" fmla="*/ 971550 w 973455"/>
                      <a:gd name="connsiteY3" fmla="*/ 0 h 1682114"/>
                      <a:gd name="connsiteX4" fmla="*/ 973455 w 973455"/>
                      <a:gd name="connsiteY4" fmla="*/ 3810 h 1682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455" h="1682114">
                        <a:moveTo>
                          <a:pt x="973455" y="3810"/>
                        </a:moveTo>
                        <a:lnTo>
                          <a:pt x="4763" y="1682115"/>
                        </a:lnTo>
                        <a:cubicBezTo>
                          <a:pt x="2858" y="1682115"/>
                          <a:pt x="1905" y="1682115"/>
                          <a:pt x="0" y="1682115"/>
                        </a:cubicBezTo>
                        <a:lnTo>
                          <a:pt x="971550" y="0"/>
                        </a:lnTo>
                        <a:cubicBezTo>
                          <a:pt x="972503" y="952"/>
                          <a:pt x="972503" y="2857"/>
                          <a:pt x="97345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1" name="Forma libre: forma 2269">
                    <a:extLst>
                      <a:ext uri="{FF2B5EF4-FFF2-40B4-BE49-F238E27FC236}">
                        <a16:creationId xmlns:a16="http://schemas.microsoft.com/office/drawing/2014/main" id="{9249ABB7-2118-0DA4-6001-ECD1C63DE843}"/>
                      </a:ext>
                    </a:extLst>
                  </p:cNvPr>
                  <p:cNvSpPr/>
                  <p:nvPr/>
                </p:nvSpPr>
                <p:spPr>
                  <a:xfrm>
                    <a:off x="7019077" y="2790746"/>
                    <a:ext cx="976312" cy="1686877"/>
                  </a:xfrm>
                  <a:custGeom>
                    <a:avLst/>
                    <a:gdLst>
                      <a:gd name="connsiteX0" fmla="*/ 976313 w 976312"/>
                      <a:gd name="connsiteY0" fmla="*/ 4763 h 1686877"/>
                      <a:gd name="connsiteX1" fmla="*/ 4763 w 976312"/>
                      <a:gd name="connsiteY1" fmla="*/ 1686878 h 1686877"/>
                      <a:gd name="connsiteX2" fmla="*/ 0 w 976312"/>
                      <a:gd name="connsiteY2" fmla="*/ 1686878 h 1686877"/>
                      <a:gd name="connsiteX3" fmla="*/ 973455 w 976312"/>
                      <a:gd name="connsiteY3" fmla="*/ 0 h 1686877"/>
                      <a:gd name="connsiteX4" fmla="*/ 976313 w 976312"/>
                      <a:gd name="connsiteY4" fmla="*/ 4763 h 1686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312" h="1686877">
                        <a:moveTo>
                          <a:pt x="976313" y="4763"/>
                        </a:moveTo>
                        <a:lnTo>
                          <a:pt x="4763" y="1686878"/>
                        </a:lnTo>
                        <a:cubicBezTo>
                          <a:pt x="2858" y="1686878"/>
                          <a:pt x="1905" y="1686878"/>
                          <a:pt x="0" y="1686878"/>
                        </a:cubicBezTo>
                        <a:lnTo>
                          <a:pt x="973455" y="0"/>
                        </a:lnTo>
                        <a:cubicBezTo>
                          <a:pt x="974408" y="1905"/>
                          <a:pt x="975360" y="2857"/>
                          <a:pt x="976313"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2" name="Forma libre: forma 2270">
                    <a:extLst>
                      <a:ext uri="{FF2B5EF4-FFF2-40B4-BE49-F238E27FC236}">
                        <a16:creationId xmlns:a16="http://schemas.microsoft.com/office/drawing/2014/main" id="{59BE3CB9-F5A6-5A75-6543-0CB569CD6FA3}"/>
                      </a:ext>
                    </a:extLst>
                  </p:cNvPr>
                  <p:cNvSpPr/>
                  <p:nvPr/>
                </p:nvSpPr>
                <p:spPr>
                  <a:xfrm>
                    <a:off x="7013362" y="2785984"/>
                    <a:ext cx="979170" cy="1691639"/>
                  </a:xfrm>
                  <a:custGeom>
                    <a:avLst/>
                    <a:gdLst>
                      <a:gd name="connsiteX0" fmla="*/ 979170 w 979170"/>
                      <a:gd name="connsiteY0" fmla="*/ 4763 h 1691639"/>
                      <a:gd name="connsiteX1" fmla="*/ 5715 w 979170"/>
                      <a:gd name="connsiteY1" fmla="*/ 1691640 h 1691639"/>
                      <a:gd name="connsiteX2" fmla="*/ 0 w 979170"/>
                      <a:gd name="connsiteY2" fmla="*/ 1691640 h 1691639"/>
                      <a:gd name="connsiteX3" fmla="*/ 976313 w 979170"/>
                      <a:gd name="connsiteY3" fmla="*/ 0 h 1691639"/>
                      <a:gd name="connsiteX4" fmla="*/ 979170 w 979170"/>
                      <a:gd name="connsiteY4" fmla="*/ 4763 h 169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170" h="1691639">
                        <a:moveTo>
                          <a:pt x="979170" y="4763"/>
                        </a:moveTo>
                        <a:lnTo>
                          <a:pt x="5715" y="1691640"/>
                        </a:lnTo>
                        <a:cubicBezTo>
                          <a:pt x="3810" y="1691640"/>
                          <a:pt x="1905" y="1691640"/>
                          <a:pt x="0" y="1691640"/>
                        </a:cubicBezTo>
                        <a:lnTo>
                          <a:pt x="976313" y="0"/>
                        </a:lnTo>
                        <a:cubicBezTo>
                          <a:pt x="977265" y="1905"/>
                          <a:pt x="978218" y="3810"/>
                          <a:pt x="979170"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3" name="Forma libre: forma 2271">
                    <a:extLst>
                      <a:ext uri="{FF2B5EF4-FFF2-40B4-BE49-F238E27FC236}">
                        <a16:creationId xmlns:a16="http://schemas.microsoft.com/office/drawing/2014/main" id="{D2727FC9-7251-453D-0379-92B531A16333}"/>
                      </a:ext>
                    </a:extLst>
                  </p:cNvPr>
                  <p:cNvSpPr/>
                  <p:nvPr/>
                </p:nvSpPr>
                <p:spPr>
                  <a:xfrm>
                    <a:off x="7007647" y="2781221"/>
                    <a:ext cx="982027" cy="1696402"/>
                  </a:xfrm>
                  <a:custGeom>
                    <a:avLst/>
                    <a:gdLst>
                      <a:gd name="connsiteX0" fmla="*/ 982028 w 982027"/>
                      <a:gd name="connsiteY0" fmla="*/ 4763 h 1696402"/>
                      <a:gd name="connsiteX1" fmla="*/ 5715 w 982027"/>
                      <a:gd name="connsiteY1" fmla="*/ 1696403 h 1696402"/>
                      <a:gd name="connsiteX2" fmla="*/ 0 w 982027"/>
                      <a:gd name="connsiteY2" fmla="*/ 1696403 h 1696402"/>
                      <a:gd name="connsiteX3" fmla="*/ 979170 w 982027"/>
                      <a:gd name="connsiteY3" fmla="*/ 0 h 1696402"/>
                      <a:gd name="connsiteX4" fmla="*/ 982028 w 982027"/>
                      <a:gd name="connsiteY4" fmla="*/ 4763 h 169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027" h="1696402">
                        <a:moveTo>
                          <a:pt x="982028" y="4763"/>
                        </a:moveTo>
                        <a:lnTo>
                          <a:pt x="5715" y="1696403"/>
                        </a:lnTo>
                        <a:cubicBezTo>
                          <a:pt x="3810" y="1696403"/>
                          <a:pt x="1905" y="1696403"/>
                          <a:pt x="0" y="1696403"/>
                        </a:cubicBezTo>
                        <a:lnTo>
                          <a:pt x="979170" y="0"/>
                        </a:lnTo>
                        <a:cubicBezTo>
                          <a:pt x="980123" y="1905"/>
                          <a:pt x="981075" y="3810"/>
                          <a:pt x="982028"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4" name="Forma libre: forma 2272">
                    <a:extLst>
                      <a:ext uri="{FF2B5EF4-FFF2-40B4-BE49-F238E27FC236}">
                        <a16:creationId xmlns:a16="http://schemas.microsoft.com/office/drawing/2014/main" id="{4D840708-1814-4F3A-1AAC-E59517DC86AC}"/>
                      </a:ext>
                    </a:extLst>
                  </p:cNvPr>
                  <p:cNvSpPr/>
                  <p:nvPr/>
                </p:nvSpPr>
                <p:spPr>
                  <a:xfrm>
                    <a:off x="7000979" y="2775506"/>
                    <a:ext cx="985837" cy="1702117"/>
                  </a:xfrm>
                  <a:custGeom>
                    <a:avLst/>
                    <a:gdLst>
                      <a:gd name="connsiteX0" fmla="*/ 985838 w 985837"/>
                      <a:gd name="connsiteY0" fmla="*/ 5715 h 1702117"/>
                      <a:gd name="connsiteX1" fmla="*/ 6668 w 985837"/>
                      <a:gd name="connsiteY1" fmla="*/ 1702118 h 1702117"/>
                      <a:gd name="connsiteX2" fmla="*/ 0 w 985837"/>
                      <a:gd name="connsiteY2" fmla="*/ 1702118 h 1702117"/>
                      <a:gd name="connsiteX3" fmla="*/ 982980 w 985837"/>
                      <a:gd name="connsiteY3" fmla="*/ 0 h 1702117"/>
                      <a:gd name="connsiteX4" fmla="*/ 985838 w 985837"/>
                      <a:gd name="connsiteY4" fmla="*/ 5715 h 1702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837" h="1702117">
                        <a:moveTo>
                          <a:pt x="985838" y="5715"/>
                        </a:moveTo>
                        <a:lnTo>
                          <a:pt x="6668" y="1702118"/>
                        </a:lnTo>
                        <a:cubicBezTo>
                          <a:pt x="4763" y="1702118"/>
                          <a:pt x="2857" y="1702118"/>
                          <a:pt x="0" y="1702118"/>
                        </a:cubicBezTo>
                        <a:lnTo>
                          <a:pt x="982980" y="0"/>
                        </a:lnTo>
                        <a:cubicBezTo>
                          <a:pt x="983933" y="1905"/>
                          <a:pt x="984885" y="3810"/>
                          <a:pt x="985838" y="571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5" name="Forma libre: forma 2273">
                    <a:extLst>
                      <a:ext uri="{FF2B5EF4-FFF2-40B4-BE49-F238E27FC236}">
                        <a16:creationId xmlns:a16="http://schemas.microsoft.com/office/drawing/2014/main" id="{7F023B05-F8CC-113E-407B-14AB82A72F4D}"/>
                      </a:ext>
                    </a:extLst>
                  </p:cNvPr>
                  <p:cNvSpPr/>
                  <p:nvPr/>
                </p:nvSpPr>
                <p:spPr>
                  <a:xfrm>
                    <a:off x="6995265" y="2769791"/>
                    <a:ext cx="988694" cy="1707832"/>
                  </a:xfrm>
                  <a:custGeom>
                    <a:avLst/>
                    <a:gdLst>
                      <a:gd name="connsiteX0" fmla="*/ 988695 w 988694"/>
                      <a:gd name="connsiteY0" fmla="*/ 5715 h 1707832"/>
                      <a:gd name="connsiteX1" fmla="*/ 6668 w 988694"/>
                      <a:gd name="connsiteY1" fmla="*/ 1707833 h 1707832"/>
                      <a:gd name="connsiteX2" fmla="*/ 0 w 988694"/>
                      <a:gd name="connsiteY2" fmla="*/ 1707833 h 1707832"/>
                      <a:gd name="connsiteX3" fmla="*/ 984885 w 988694"/>
                      <a:gd name="connsiteY3" fmla="*/ 0 h 1707832"/>
                      <a:gd name="connsiteX4" fmla="*/ 988695 w 988694"/>
                      <a:gd name="connsiteY4" fmla="*/ 5715 h 170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694" h="1707832">
                        <a:moveTo>
                          <a:pt x="988695" y="5715"/>
                        </a:moveTo>
                        <a:lnTo>
                          <a:pt x="6668" y="1707833"/>
                        </a:lnTo>
                        <a:cubicBezTo>
                          <a:pt x="3810" y="1707833"/>
                          <a:pt x="1905" y="1707833"/>
                          <a:pt x="0" y="1707833"/>
                        </a:cubicBezTo>
                        <a:lnTo>
                          <a:pt x="984885" y="0"/>
                        </a:lnTo>
                        <a:cubicBezTo>
                          <a:pt x="986790" y="1905"/>
                          <a:pt x="987743" y="3810"/>
                          <a:pt x="988695" y="571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6" name="Forma libre: forma 2274">
                    <a:extLst>
                      <a:ext uri="{FF2B5EF4-FFF2-40B4-BE49-F238E27FC236}">
                        <a16:creationId xmlns:a16="http://schemas.microsoft.com/office/drawing/2014/main" id="{45C276EA-E6D4-852F-A6BD-F16BD728C40B}"/>
                      </a:ext>
                    </a:extLst>
                  </p:cNvPr>
                  <p:cNvSpPr/>
                  <p:nvPr/>
                </p:nvSpPr>
                <p:spPr>
                  <a:xfrm>
                    <a:off x="6986692" y="2763124"/>
                    <a:ext cx="993457" cy="1714500"/>
                  </a:xfrm>
                  <a:custGeom>
                    <a:avLst/>
                    <a:gdLst>
                      <a:gd name="connsiteX0" fmla="*/ 993458 w 993457"/>
                      <a:gd name="connsiteY0" fmla="*/ 6668 h 1714500"/>
                      <a:gd name="connsiteX1" fmla="*/ 7620 w 993457"/>
                      <a:gd name="connsiteY1" fmla="*/ 1714500 h 1714500"/>
                      <a:gd name="connsiteX2" fmla="*/ 0 w 993457"/>
                      <a:gd name="connsiteY2" fmla="*/ 1714500 h 1714500"/>
                      <a:gd name="connsiteX3" fmla="*/ 989648 w 993457"/>
                      <a:gd name="connsiteY3" fmla="*/ 0 h 1714500"/>
                      <a:gd name="connsiteX4" fmla="*/ 993458 w 993457"/>
                      <a:gd name="connsiteY4" fmla="*/ 6668 h 171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457" h="1714500">
                        <a:moveTo>
                          <a:pt x="993458" y="6668"/>
                        </a:moveTo>
                        <a:lnTo>
                          <a:pt x="7620" y="1714500"/>
                        </a:lnTo>
                        <a:cubicBezTo>
                          <a:pt x="4763" y="1714500"/>
                          <a:pt x="1905" y="1714500"/>
                          <a:pt x="0" y="1714500"/>
                        </a:cubicBezTo>
                        <a:lnTo>
                          <a:pt x="989648" y="0"/>
                        </a:lnTo>
                        <a:cubicBezTo>
                          <a:pt x="991553" y="1905"/>
                          <a:pt x="992505" y="4763"/>
                          <a:pt x="993458" y="666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7" name="Forma libre: forma 2275">
                    <a:extLst>
                      <a:ext uri="{FF2B5EF4-FFF2-40B4-BE49-F238E27FC236}">
                        <a16:creationId xmlns:a16="http://schemas.microsoft.com/office/drawing/2014/main" id="{0DE75171-CDDA-C61F-E2FA-D431AAAA43B6}"/>
                      </a:ext>
                    </a:extLst>
                  </p:cNvPr>
                  <p:cNvSpPr/>
                  <p:nvPr/>
                </p:nvSpPr>
                <p:spPr>
                  <a:xfrm>
                    <a:off x="6977167" y="2755504"/>
                    <a:ext cx="999172" cy="1722119"/>
                  </a:xfrm>
                  <a:custGeom>
                    <a:avLst/>
                    <a:gdLst>
                      <a:gd name="connsiteX0" fmla="*/ 999173 w 999172"/>
                      <a:gd name="connsiteY0" fmla="*/ 7620 h 1722119"/>
                      <a:gd name="connsiteX1" fmla="*/ 9525 w 999172"/>
                      <a:gd name="connsiteY1" fmla="*/ 1722120 h 1722119"/>
                      <a:gd name="connsiteX2" fmla="*/ 0 w 999172"/>
                      <a:gd name="connsiteY2" fmla="*/ 1722120 h 1722119"/>
                      <a:gd name="connsiteX3" fmla="*/ 995363 w 999172"/>
                      <a:gd name="connsiteY3" fmla="*/ 0 h 1722119"/>
                      <a:gd name="connsiteX4" fmla="*/ 999173 w 999172"/>
                      <a:gd name="connsiteY4" fmla="*/ 7620 h 1722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172" h="1722119">
                        <a:moveTo>
                          <a:pt x="999173" y="7620"/>
                        </a:moveTo>
                        <a:lnTo>
                          <a:pt x="9525" y="1722120"/>
                        </a:lnTo>
                        <a:cubicBezTo>
                          <a:pt x="5715" y="1722120"/>
                          <a:pt x="2858" y="1722120"/>
                          <a:pt x="0" y="1722120"/>
                        </a:cubicBezTo>
                        <a:lnTo>
                          <a:pt x="995363" y="0"/>
                        </a:lnTo>
                        <a:cubicBezTo>
                          <a:pt x="996315" y="1905"/>
                          <a:pt x="998220" y="4763"/>
                          <a:pt x="999173" y="762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8" name="Forma libre: forma 2276">
                    <a:extLst>
                      <a:ext uri="{FF2B5EF4-FFF2-40B4-BE49-F238E27FC236}">
                        <a16:creationId xmlns:a16="http://schemas.microsoft.com/office/drawing/2014/main" id="{43B60426-C767-4DFA-2C99-7E018FC80E23}"/>
                      </a:ext>
                    </a:extLst>
                  </p:cNvPr>
                  <p:cNvSpPr/>
                  <p:nvPr/>
                </p:nvSpPr>
                <p:spPr>
                  <a:xfrm>
                    <a:off x="6964785" y="2744074"/>
                    <a:ext cx="1007745" cy="1733550"/>
                  </a:xfrm>
                  <a:custGeom>
                    <a:avLst/>
                    <a:gdLst>
                      <a:gd name="connsiteX0" fmla="*/ 1007745 w 1007745"/>
                      <a:gd name="connsiteY0" fmla="*/ 11430 h 1733550"/>
                      <a:gd name="connsiteX1" fmla="*/ 13335 w 1007745"/>
                      <a:gd name="connsiteY1" fmla="*/ 1733550 h 1733550"/>
                      <a:gd name="connsiteX2" fmla="*/ 0 w 1007745"/>
                      <a:gd name="connsiteY2" fmla="*/ 1733550 h 1733550"/>
                      <a:gd name="connsiteX3" fmla="*/ 1001078 w 1007745"/>
                      <a:gd name="connsiteY3" fmla="*/ 0 h 1733550"/>
                      <a:gd name="connsiteX4" fmla="*/ 1007745 w 1007745"/>
                      <a:gd name="connsiteY4" fmla="*/ 1143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745" h="1733550">
                        <a:moveTo>
                          <a:pt x="1007745" y="11430"/>
                        </a:moveTo>
                        <a:lnTo>
                          <a:pt x="13335" y="1733550"/>
                        </a:lnTo>
                        <a:cubicBezTo>
                          <a:pt x="4763" y="1733550"/>
                          <a:pt x="0" y="1733550"/>
                          <a:pt x="0" y="1733550"/>
                        </a:cubicBezTo>
                        <a:lnTo>
                          <a:pt x="1001078" y="0"/>
                        </a:lnTo>
                        <a:cubicBezTo>
                          <a:pt x="1001078" y="0"/>
                          <a:pt x="1002983" y="3810"/>
                          <a:pt x="1007745" y="1143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757" name="Gráfico 436">
                <a:extLst>
                  <a:ext uri="{FF2B5EF4-FFF2-40B4-BE49-F238E27FC236}">
                    <a16:creationId xmlns:a16="http://schemas.microsoft.com/office/drawing/2014/main" id="{60AD2DCE-29F4-B14B-F647-C170628DCBB7}"/>
                  </a:ext>
                </a:extLst>
              </p:cNvPr>
              <p:cNvGrpSpPr/>
              <p:nvPr/>
            </p:nvGrpSpPr>
            <p:grpSpPr>
              <a:xfrm>
                <a:off x="7964910" y="2744074"/>
                <a:ext cx="2003107" cy="114300"/>
                <a:chOff x="7964910" y="2744074"/>
                <a:chExt cx="2003107" cy="114300"/>
              </a:xfrm>
              <a:grpFill/>
            </p:grpSpPr>
            <p:sp>
              <p:nvSpPr>
                <p:cNvPr id="758" name="Forma libre: forma 2226">
                  <a:extLst>
                    <a:ext uri="{FF2B5EF4-FFF2-40B4-BE49-F238E27FC236}">
                      <a16:creationId xmlns:a16="http://schemas.microsoft.com/office/drawing/2014/main" id="{3EBE4F7C-0727-B133-FA70-7FCC3865E4B5}"/>
                    </a:ext>
                  </a:extLst>
                </p:cNvPr>
                <p:cNvSpPr/>
                <p:nvPr/>
              </p:nvSpPr>
              <p:spPr>
                <a:xfrm>
                  <a:off x="7965862" y="2744074"/>
                  <a:ext cx="2002154" cy="114300"/>
                </a:xfrm>
                <a:custGeom>
                  <a:avLst/>
                  <a:gdLst>
                    <a:gd name="connsiteX0" fmla="*/ 65723 w 2002154"/>
                    <a:gd name="connsiteY0" fmla="*/ 114300 h 114300"/>
                    <a:gd name="connsiteX1" fmla="*/ 0 w 2002154"/>
                    <a:gd name="connsiteY1" fmla="*/ 0 h 114300"/>
                    <a:gd name="connsiteX2" fmla="*/ 2002155 w 2002154"/>
                    <a:gd name="connsiteY2" fmla="*/ 0 h 114300"/>
                    <a:gd name="connsiteX3" fmla="*/ 1936433 w 2002154"/>
                    <a:gd name="connsiteY3" fmla="*/ 114300 h 114300"/>
                    <a:gd name="connsiteX4" fmla="*/ 65723 w 2002154"/>
                    <a:gd name="connsiteY4" fmla="*/ 114300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2154" h="114300">
                      <a:moveTo>
                        <a:pt x="65723" y="114300"/>
                      </a:moveTo>
                      <a:cubicBezTo>
                        <a:pt x="29527" y="51435"/>
                        <a:pt x="0" y="0"/>
                        <a:pt x="0" y="0"/>
                      </a:cubicBezTo>
                      <a:lnTo>
                        <a:pt x="2002155" y="0"/>
                      </a:lnTo>
                      <a:cubicBezTo>
                        <a:pt x="2002155" y="0"/>
                        <a:pt x="1972628" y="51435"/>
                        <a:pt x="1936433" y="114300"/>
                      </a:cubicBezTo>
                      <a:cubicBezTo>
                        <a:pt x="1935480" y="114300"/>
                        <a:pt x="65723" y="114300"/>
                        <a:pt x="65723" y="11430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59" name="Gráfico 436">
                  <a:extLst>
                    <a:ext uri="{FF2B5EF4-FFF2-40B4-BE49-F238E27FC236}">
                      <a16:creationId xmlns:a16="http://schemas.microsoft.com/office/drawing/2014/main" id="{74B7A36C-5140-3534-6504-8B862CE98F20}"/>
                    </a:ext>
                  </a:extLst>
                </p:cNvPr>
                <p:cNvGrpSpPr/>
                <p:nvPr/>
              </p:nvGrpSpPr>
              <p:grpSpPr>
                <a:xfrm>
                  <a:off x="7964910" y="2744074"/>
                  <a:ext cx="2002155" cy="114300"/>
                  <a:chOff x="7964910" y="2744074"/>
                  <a:chExt cx="2002155" cy="114300"/>
                </a:xfrm>
                <a:grpFill/>
              </p:grpSpPr>
              <p:sp>
                <p:nvSpPr>
                  <p:cNvPr id="760" name="Forma libre: forma 2228">
                    <a:extLst>
                      <a:ext uri="{FF2B5EF4-FFF2-40B4-BE49-F238E27FC236}">
                        <a16:creationId xmlns:a16="http://schemas.microsoft.com/office/drawing/2014/main" id="{870D427D-521D-E642-7279-E1C0ED884521}"/>
                      </a:ext>
                    </a:extLst>
                  </p:cNvPr>
                  <p:cNvSpPr/>
                  <p:nvPr/>
                </p:nvSpPr>
                <p:spPr>
                  <a:xfrm>
                    <a:off x="8028727" y="2852658"/>
                    <a:ext cx="1875472" cy="5715"/>
                  </a:xfrm>
                  <a:custGeom>
                    <a:avLst/>
                    <a:gdLst>
                      <a:gd name="connsiteX0" fmla="*/ 1872615 w 1875472"/>
                      <a:gd name="connsiteY0" fmla="*/ 5715 h 5715"/>
                      <a:gd name="connsiteX1" fmla="*/ 2858 w 1875472"/>
                      <a:gd name="connsiteY1" fmla="*/ 5715 h 5715"/>
                      <a:gd name="connsiteX2" fmla="*/ 0 w 1875472"/>
                      <a:gd name="connsiteY2" fmla="*/ 0 h 5715"/>
                      <a:gd name="connsiteX3" fmla="*/ 1875473 w 1875472"/>
                      <a:gd name="connsiteY3" fmla="*/ 0 h 5715"/>
                      <a:gd name="connsiteX4" fmla="*/ 1872615 w 1875472"/>
                      <a:gd name="connsiteY4" fmla="*/ 5715 h 5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472" h="5715">
                        <a:moveTo>
                          <a:pt x="1872615" y="5715"/>
                        </a:moveTo>
                        <a:lnTo>
                          <a:pt x="2858" y="5715"/>
                        </a:lnTo>
                        <a:cubicBezTo>
                          <a:pt x="1905" y="3810"/>
                          <a:pt x="953" y="1905"/>
                          <a:pt x="0" y="0"/>
                        </a:cubicBezTo>
                        <a:lnTo>
                          <a:pt x="1875473" y="0"/>
                        </a:lnTo>
                        <a:cubicBezTo>
                          <a:pt x="1874520" y="1905"/>
                          <a:pt x="1873568" y="3810"/>
                          <a:pt x="1872615" y="571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1" name="Forma libre: forma 2229">
                    <a:extLst>
                      <a:ext uri="{FF2B5EF4-FFF2-40B4-BE49-F238E27FC236}">
                        <a16:creationId xmlns:a16="http://schemas.microsoft.com/office/drawing/2014/main" id="{91F8C08D-65FE-4AD4-EA98-67B7EBF96389}"/>
                      </a:ext>
                    </a:extLst>
                  </p:cNvPr>
                  <p:cNvSpPr/>
                  <p:nvPr/>
                </p:nvSpPr>
                <p:spPr>
                  <a:xfrm>
                    <a:off x="8014439" y="2826941"/>
                    <a:ext cx="1905000" cy="25717"/>
                  </a:xfrm>
                  <a:custGeom>
                    <a:avLst/>
                    <a:gdLst>
                      <a:gd name="connsiteX0" fmla="*/ 1889760 w 1905000"/>
                      <a:gd name="connsiteY0" fmla="*/ 25717 h 25717"/>
                      <a:gd name="connsiteX1" fmla="*/ 14288 w 1905000"/>
                      <a:gd name="connsiteY1" fmla="*/ 25717 h 25717"/>
                      <a:gd name="connsiteX2" fmla="*/ 0 w 1905000"/>
                      <a:gd name="connsiteY2" fmla="*/ 0 h 25717"/>
                      <a:gd name="connsiteX3" fmla="*/ 1905000 w 1905000"/>
                      <a:gd name="connsiteY3" fmla="*/ 0 h 25717"/>
                      <a:gd name="connsiteX4" fmla="*/ 1889760 w 1905000"/>
                      <a:gd name="connsiteY4" fmla="*/ 25717 h 2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0" h="25717">
                        <a:moveTo>
                          <a:pt x="1889760" y="25717"/>
                        </a:moveTo>
                        <a:lnTo>
                          <a:pt x="14288" y="25717"/>
                        </a:lnTo>
                        <a:cubicBezTo>
                          <a:pt x="9525" y="17145"/>
                          <a:pt x="4763" y="8573"/>
                          <a:pt x="0" y="0"/>
                        </a:cubicBezTo>
                        <a:lnTo>
                          <a:pt x="1905000" y="0"/>
                        </a:lnTo>
                        <a:cubicBezTo>
                          <a:pt x="1900238" y="8573"/>
                          <a:pt x="1895475" y="17145"/>
                          <a:pt x="1889760" y="25717"/>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2" name="Forma libre: forma 2230">
                    <a:extLst>
                      <a:ext uri="{FF2B5EF4-FFF2-40B4-BE49-F238E27FC236}">
                        <a16:creationId xmlns:a16="http://schemas.microsoft.com/office/drawing/2014/main" id="{5615F132-7D1F-1D27-81C2-D2DD53E2EBAD}"/>
                      </a:ext>
                    </a:extLst>
                  </p:cNvPr>
                  <p:cNvSpPr/>
                  <p:nvPr/>
                </p:nvSpPr>
                <p:spPr>
                  <a:xfrm>
                    <a:off x="8010630" y="2821226"/>
                    <a:ext cx="1912620" cy="6667"/>
                  </a:xfrm>
                  <a:custGeom>
                    <a:avLst/>
                    <a:gdLst>
                      <a:gd name="connsiteX0" fmla="*/ 1908810 w 1912620"/>
                      <a:gd name="connsiteY0" fmla="*/ 6667 h 6667"/>
                      <a:gd name="connsiteX1" fmla="*/ 3810 w 1912620"/>
                      <a:gd name="connsiteY1" fmla="*/ 6667 h 6667"/>
                      <a:gd name="connsiteX2" fmla="*/ 0 w 1912620"/>
                      <a:gd name="connsiteY2" fmla="*/ 0 h 6667"/>
                      <a:gd name="connsiteX3" fmla="*/ 1912620 w 1912620"/>
                      <a:gd name="connsiteY3" fmla="*/ 0 h 6667"/>
                      <a:gd name="connsiteX4" fmla="*/ 1908810 w 1912620"/>
                      <a:gd name="connsiteY4" fmla="*/ 6667 h 6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2620" h="6667">
                        <a:moveTo>
                          <a:pt x="1908810" y="6667"/>
                        </a:moveTo>
                        <a:lnTo>
                          <a:pt x="3810" y="6667"/>
                        </a:lnTo>
                        <a:cubicBezTo>
                          <a:pt x="2857" y="4763"/>
                          <a:pt x="952" y="1905"/>
                          <a:pt x="0" y="0"/>
                        </a:cubicBezTo>
                        <a:lnTo>
                          <a:pt x="1912620" y="0"/>
                        </a:lnTo>
                        <a:cubicBezTo>
                          <a:pt x="1910715" y="1905"/>
                          <a:pt x="1909762" y="4763"/>
                          <a:pt x="1908810" y="6667"/>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3" name="Forma libre: forma 2231">
                    <a:extLst>
                      <a:ext uri="{FF2B5EF4-FFF2-40B4-BE49-F238E27FC236}">
                        <a16:creationId xmlns:a16="http://schemas.microsoft.com/office/drawing/2014/main" id="{49051D4F-894D-4C91-5276-4DC25DB3589E}"/>
                      </a:ext>
                    </a:extLst>
                  </p:cNvPr>
                  <p:cNvSpPr/>
                  <p:nvPr/>
                </p:nvSpPr>
                <p:spPr>
                  <a:xfrm>
                    <a:off x="8006820" y="2816463"/>
                    <a:ext cx="1918334" cy="4762"/>
                  </a:xfrm>
                  <a:custGeom>
                    <a:avLst/>
                    <a:gdLst>
                      <a:gd name="connsiteX0" fmla="*/ 1916430 w 1918334"/>
                      <a:gd name="connsiteY0" fmla="*/ 4763 h 4762"/>
                      <a:gd name="connsiteX1" fmla="*/ 2857 w 1918334"/>
                      <a:gd name="connsiteY1" fmla="*/ 4763 h 4762"/>
                      <a:gd name="connsiteX2" fmla="*/ 0 w 1918334"/>
                      <a:gd name="connsiteY2" fmla="*/ 0 h 4762"/>
                      <a:gd name="connsiteX3" fmla="*/ 1918335 w 1918334"/>
                      <a:gd name="connsiteY3" fmla="*/ 0 h 4762"/>
                      <a:gd name="connsiteX4" fmla="*/ 1916430 w 1918334"/>
                      <a:gd name="connsiteY4" fmla="*/ 4763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334" h="4762">
                        <a:moveTo>
                          <a:pt x="1916430" y="4763"/>
                        </a:moveTo>
                        <a:lnTo>
                          <a:pt x="2857" y="4763"/>
                        </a:lnTo>
                        <a:cubicBezTo>
                          <a:pt x="1905" y="2858"/>
                          <a:pt x="952" y="952"/>
                          <a:pt x="0" y="0"/>
                        </a:cubicBezTo>
                        <a:lnTo>
                          <a:pt x="1918335" y="0"/>
                        </a:lnTo>
                        <a:cubicBezTo>
                          <a:pt x="1918335" y="952"/>
                          <a:pt x="1917383" y="2858"/>
                          <a:pt x="1916430"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4" name="Forma libre: forma 2232">
                    <a:extLst>
                      <a:ext uri="{FF2B5EF4-FFF2-40B4-BE49-F238E27FC236}">
                        <a16:creationId xmlns:a16="http://schemas.microsoft.com/office/drawing/2014/main" id="{7A25EA58-6CF5-DC11-F724-23D646D366C1}"/>
                      </a:ext>
                    </a:extLst>
                  </p:cNvPr>
                  <p:cNvSpPr/>
                  <p:nvPr/>
                </p:nvSpPr>
                <p:spPr>
                  <a:xfrm>
                    <a:off x="8003962" y="2811701"/>
                    <a:ext cx="1924050" cy="4762"/>
                  </a:xfrm>
                  <a:custGeom>
                    <a:avLst/>
                    <a:gdLst>
                      <a:gd name="connsiteX0" fmla="*/ 1922145 w 1924050"/>
                      <a:gd name="connsiteY0" fmla="*/ 4763 h 4762"/>
                      <a:gd name="connsiteX1" fmla="*/ 2858 w 1924050"/>
                      <a:gd name="connsiteY1" fmla="*/ 4763 h 4762"/>
                      <a:gd name="connsiteX2" fmla="*/ 0 w 1924050"/>
                      <a:gd name="connsiteY2" fmla="*/ 0 h 4762"/>
                      <a:gd name="connsiteX3" fmla="*/ 1924050 w 1924050"/>
                      <a:gd name="connsiteY3" fmla="*/ 0 h 4762"/>
                      <a:gd name="connsiteX4" fmla="*/ 1922145 w 1924050"/>
                      <a:gd name="connsiteY4" fmla="*/ 4763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4050" h="4762">
                        <a:moveTo>
                          <a:pt x="1922145" y="4763"/>
                        </a:moveTo>
                        <a:lnTo>
                          <a:pt x="2858" y="4763"/>
                        </a:lnTo>
                        <a:cubicBezTo>
                          <a:pt x="1905" y="2858"/>
                          <a:pt x="952" y="1905"/>
                          <a:pt x="0" y="0"/>
                        </a:cubicBezTo>
                        <a:lnTo>
                          <a:pt x="1924050" y="0"/>
                        </a:lnTo>
                        <a:cubicBezTo>
                          <a:pt x="1924050" y="952"/>
                          <a:pt x="1923098" y="2858"/>
                          <a:pt x="1922145"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5" name="Forma libre: forma 2233">
                    <a:extLst>
                      <a:ext uri="{FF2B5EF4-FFF2-40B4-BE49-F238E27FC236}">
                        <a16:creationId xmlns:a16="http://schemas.microsoft.com/office/drawing/2014/main" id="{D25C9535-C12F-BD97-69A7-A52D7704BE56}"/>
                      </a:ext>
                    </a:extLst>
                  </p:cNvPr>
                  <p:cNvSpPr/>
                  <p:nvPr/>
                </p:nvSpPr>
                <p:spPr>
                  <a:xfrm>
                    <a:off x="8001105" y="2806938"/>
                    <a:ext cx="1928812" cy="4762"/>
                  </a:xfrm>
                  <a:custGeom>
                    <a:avLst/>
                    <a:gdLst>
                      <a:gd name="connsiteX0" fmla="*/ 1926908 w 1928812"/>
                      <a:gd name="connsiteY0" fmla="*/ 4763 h 4762"/>
                      <a:gd name="connsiteX1" fmla="*/ 2857 w 1928812"/>
                      <a:gd name="connsiteY1" fmla="*/ 4763 h 4762"/>
                      <a:gd name="connsiteX2" fmla="*/ 0 w 1928812"/>
                      <a:gd name="connsiteY2" fmla="*/ 0 h 4762"/>
                      <a:gd name="connsiteX3" fmla="*/ 1928812 w 1928812"/>
                      <a:gd name="connsiteY3" fmla="*/ 0 h 4762"/>
                      <a:gd name="connsiteX4" fmla="*/ 1926908 w 1928812"/>
                      <a:gd name="connsiteY4" fmla="*/ 4763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8812" h="4762">
                        <a:moveTo>
                          <a:pt x="1926908" y="4763"/>
                        </a:moveTo>
                        <a:lnTo>
                          <a:pt x="2857" y="4763"/>
                        </a:lnTo>
                        <a:cubicBezTo>
                          <a:pt x="1905" y="2858"/>
                          <a:pt x="952" y="1905"/>
                          <a:pt x="0" y="0"/>
                        </a:cubicBezTo>
                        <a:lnTo>
                          <a:pt x="1928812" y="0"/>
                        </a:lnTo>
                        <a:cubicBezTo>
                          <a:pt x="1928812" y="1905"/>
                          <a:pt x="1927860" y="2858"/>
                          <a:pt x="1926908"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6" name="Forma libre: forma 2234">
                    <a:extLst>
                      <a:ext uri="{FF2B5EF4-FFF2-40B4-BE49-F238E27FC236}">
                        <a16:creationId xmlns:a16="http://schemas.microsoft.com/office/drawing/2014/main" id="{06690103-78F9-DF4C-E138-14474769727C}"/>
                      </a:ext>
                    </a:extLst>
                  </p:cNvPr>
                  <p:cNvSpPr/>
                  <p:nvPr/>
                </p:nvSpPr>
                <p:spPr>
                  <a:xfrm>
                    <a:off x="7999199" y="2803128"/>
                    <a:ext cx="1933575" cy="3810"/>
                  </a:xfrm>
                  <a:custGeom>
                    <a:avLst/>
                    <a:gdLst>
                      <a:gd name="connsiteX0" fmla="*/ 1931670 w 1933575"/>
                      <a:gd name="connsiteY0" fmla="*/ 3810 h 3810"/>
                      <a:gd name="connsiteX1" fmla="*/ 2858 w 1933575"/>
                      <a:gd name="connsiteY1" fmla="*/ 3810 h 3810"/>
                      <a:gd name="connsiteX2" fmla="*/ 0 w 1933575"/>
                      <a:gd name="connsiteY2" fmla="*/ 0 h 3810"/>
                      <a:gd name="connsiteX3" fmla="*/ 1933575 w 1933575"/>
                      <a:gd name="connsiteY3" fmla="*/ 0 h 3810"/>
                      <a:gd name="connsiteX4" fmla="*/ 1931670 w 1933575"/>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575" h="3810">
                        <a:moveTo>
                          <a:pt x="1931670" y="3810"/>
                        </a:moveTo>
                        <a:lnTo>
                          <a:pt x="2858" y="3810"/>
                        </a:lnTo>
                        <a:cubicBezTo>
                          <a:pt x="1905" y="2858"/>
                          <a:pt x="952" y="953"/>
                          <a:pt x="0" y="0"/>
                        </a:cubicBezTo>
                        <a:lnTo>
                          <a:pt x="1933575" y="0"/>
                        </a:lnTo>
                        <a:cubicBezTo>
                          <a:pt x="1933575" y="953"/>
                          <a:pt x="1932623" y="2858"/>
                          <a:pt x="193167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7" name="Forma libre: forma 2235">
                    <a:extLst>
                      <a:ext uri="{FF2B5EF4-FFF2-40B4-BE49-F238E27FC236}">
                        <a16:creationId xmlns:a16="http://schemas.microsoft.com/office/drawing/2014/main" id="{5A0AFF1D-AB0B-F9C8-62F3-13EE190860CF}"/>
                      </a:ext>
                    </a:extLst>
                  </p:cNvPr>
                  <p:cNvSpPr/>
                  <p:nvPr/>
                </p:nvSpPr>
                <p:spPr>
                  <a:xfrm>
                    <a:off x="7998247" y="2799319"/>
                    <a:ext cx="1938337" cy="3809"/>
                  </a:xfrm>
                  <a:custGeom>
                    <a:avLst/>
                    <a:gdLst>
                      <a:gd name="connsiteX0" fmla="*/ 1935480 w 1938337"/>
                      <a:gd name="connsiteY0" fmla="*/ 3810 h 3809"/>
                      <a:gd name="connsiteX1" fmla="*/ 1905 w 1938337"/>
                      <a:gd name="connsiteY1" fmla="*/ 3810 h 3809"/>
                      <a:gd name="connsiteX2" fmla="*/ 0 w 1938337"/>
                      <a:gd name="connsiteY2" fmla="*/ 0 h 3809"/>
                      <a:gd name="connsiteX3" fmla="*/ 1938338 w 1938337"/>
                      <a:gd name="connsiteY3" fmla="*/ 0 h 3809"/>
                      <a:gd name="connsiteX4" fmla="*/ 1935480 w 1938337"/>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8337" h="3809">
                        <a:moveTo>
                          <a:pt x="1935480" y="3810"/>
                        </a:moveTo>
                        <a:lnTo>
                          <a:pt x="1905" y="3810"/>
                        </a:lnTo>
                        <a:cubicBezTo>
                          <a:pt x="952" y="2857"/>
                          <a:pt x="0" y="952"/>
                          <a:pt x="0" y="0"/>
                        </a:cubicBezTo>
                        <a:lnTo>
                          <a:pt x="1938338" y="0"/>
                        </a:lnTo>
                        <a:cubicBezTo>
                          <a:pt x="1936432" y="952"/>
                          <a:pt x="1935480" y="1905"/>
                          <a:pt x="193548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 name="Forma libre: forma 2236">
                    <a:extLst>
                      <a:ext uri="{FF2B5EF4-FFF2-40B4-BE49-F238E27FC236}">
                        <a16:creationId xmlns:a16="http://schemas.microsoft.com/office/drawing/2014/main" id="{9208AFBC-EA2E-328F-5693-4ED496B445BB}"/>
                      </a:ext>
                    </a:extLst>
                  </p:cNvPr>
                  <p:cNvSpPr/>
                  <p:nvPr/>
                </p:nvSpPr>
                <p:spPr>
                  <a:xfrm>
                    <a:off x="7995389" y="2795509"/>
                    <a:ext cx="1943100" cy="3810"/>
                  </a:xfrm>
                  <a:custGeom>
                    <a:avLst/>
                    <a:gdLst>
                      <a:gd name="connsiteX0" fmla="*/ 1940243 w 1943100"/>
                      <a:gd name="connsiteY0" fmla="*/ 3810 h 3810"/>
                      <a:gd name="connsiteX1" fmla="*/ 1905 w 1943100"/>
                      <a:gd name="connsiteY1" fmla="*/ 3810 h 3810"/>
                      <a:gd name="connsiteX2" fmla="*/ 0 w 1943100"/>
                      <a:gd name="connsiteY2" fmla="*/ 0 h 3810"/>
                      <a:gd name="connsiteX3" fmla="*/ 1943100 w 1943100"/>
                      <a:gd name="connsiteY3" fmla="*/ 0 h 3810"/>
                      <a:gd name="connsiteX4" fmla="*/ 1940243 w 1943100"/>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100" h="3810">
                        <a:moveTo>
                          <a:pt x="1940243" y="3810"/>
                        </a:moveTo>
                        <a:lnTo>
                          <a:pt x="1905" y="3810"/>
                        </a:lnTo>
                        <a:cubicBezTo>
                          <a:pt x="953" y="2857"/>
                          <a:pt x="0" y="952"/>
                          <a:pt x="0" y="0"/>
                        </a:cubicBezTo>
                        <a:lnTo>
                          <a:pt x="1943100" y="0"/>
                        </a:lnTo>
                        <a:cubicBezTo>
                          <a:pt x="1942148" y="952"/>
                          <a:pt x="1941195" y="1905"/>
                          <a:pt x="194024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9" name="Forma libre: forma 2237">
                    <a:extLst>
                      <a:ext uri="{FF2B5EF4-FFF2-40B4-BE49-F238E27FC236}">
                        <a16:creationId xmlns:a16="http://schemas.microsoft.com/office/drawing/2014/main" id="{AD541BBA-C894-248F-EF31-C9C46E512299}"/>
                      </a:ext>
                    </a:extLst>
                  </p:cNvPr>
                  <p:cNvSpPr/>
                  <p:nvPr/>
                </p:nvSpPr>
                <p:spPr>
                  <a:xfrm>
                    <a:off x="7993485" y="2790746"/>
                    <a:ext cx="1947862" cy="3810"/>
                  </a:xfrm>
                  <a:custGeom>
                    <a:avLst/>
                    <a:gdLst>
                      <a:gd name="connsiteX0" fmla="*/ 1945005 w 1947862"/>
                      <a:gd name="connsiteY0" fmla="*/ 3810 h 3810"/>
                      <a:gd name="connsiteX1" fmla="*/ 1905 w 1947862"/>
                      <a:gd name="connsiteY1" fmla="*/ 3810 h 3810"/>
                      <a:gd name="connsiteX2" fmla="*/ 0 w 1947862"/>
                      <a:gd name="connsiteY2" fmla="*/ 0 h 3810"/>
                      <a:gd name="connsiteX3" fmla="*/ 1947863 w 1947862"/>
                      <a:gd name="connsiteY3" fmla="*/ 0 h 3810"/>
                      <a:gd name="connsiteX4" fmla="*/ 1945005 w 1947862"/>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7862" h="3810">
                        <a:moveTo>
                          <a:pt x="1945005" y="3810"/>
                        </a:moveTo>
                        <a:lnTo>
                          <a:pt x="1905" y="3810"/>
                        </a:lnTo>
                        <a:cubicBezTo>
                          <a:pt x="952" y="2857"/>
                          <a:pt x="0" y="952"/>
                          <a:pt x="0" y="0"/>
                        </a:cubicBezTo>
                        <a:lnTo>
                          <a:pt x="1947863" y="0"/>
                        </a:lnTo>
                        <a:cubicBezTo>
                          <a:pt x="1945957" y="1905"/>
                          <a:pt x="1945005" y="2857"/>
                          <a:pt x="194500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0" name="Forma libre: forma 2238">
                    <a:extLst>
                      <a:ext uri="{FF2B5EF4-FFF2-40B4-BE49-F238E27FC236}">
                        <a16:creationId xmlns:a16="http://schemas.microsoft.com/office/drawing/2014/main" id="{5BE875FD-EFB6-2A89-957C-5CE00BB4A117}"/>
                      </a:ext>
                    </a:extLst>
                  </p:cNvPr>
                  <p:cNvSpPr/>
                  <p:nvPr/>
                </p:nvSpPr>
                <p:spPr>
                  <a:xfrm>
                    <a:off x="7990627" y="2786936"/>
                    <a:ext cx="1952625" cy="3810"/>
                  </a:xfrm>
                  <a:custGeom>
                    <a:avLst/>
                    <a:gdLst>
                      <a:gd name="connsiteX0" fmla="*/ 1949768 w 1952625"/>
                      <a:gd name="connsiteY0" fmla="*/ 3810 h 3810"/>
                      <a:gd name="connsiteX1" fmla="*/ 1905 w 1952625"/>
                      <a:gd name="connsiteY1" fmla="*/ 3810 h 3810"/>
                      <a:gd name="connsiteX2" fmla="*/ 0 w 1952625"/>
                      <a:gd name="connsiteY2" fmla="*/ 0 h 3810"/>
                      <a:gd name="connsiteX3" fmla="*/ 1952625 w 1952625"/>
                      <a:gd name="connsiteY3" fmla="*/ 0 h 3810"/>
                      <a:gd name="connsiteX4" fmla="*/ 1949768 w 1952625"/>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625" h="3810">
                        <a:moveTo>
                          <a:pt x="1949768" y="3810"/>
                        </a:moveTo>
                        <a:lnTo>
                          <a:pt x="1905" y="3810"/>
                        </a:lnTo>
                        <a:cubicBezTo>
                          <a:pt x="953" y="2858"/>
                          <a:pt x="0" y="952"/>
                          <a:pt x="0" y="0"/>
                        </a:cubicBezTo>
                        <a:lnTo>
                          <a:pt x="1952625" y="0"/>
                        </a:lnTo>
                        <a:cubicBezTo>
                          <a:pt x="1951673" y="952"/>
                          <a:pt x="1950720" y="2858"/>
                          <a:pt x="1949768"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1" name="Forma libre: forma 2239">
                    <a:extLst>
                      <a:ext uri="{FF2B5EF4-FFF2-40B4-BE49-F238E27FC236}">
                        <a16:creationId xmlns:a16="http://schemas.microsoft.com/office/drawing/2014/main" id="{D7E0167C-E286-EE28-0689-B9F9191CDDC3}"/>
                      </a:ext>
                    </a:extLst>
                  </p:cNvPr>
                  <p:cNvSpPr/>
                  <p:nvPr/>
                </p:nvSpPr>
                <p:spPr>
                  <a:xfrm>
                    <a:off x="7987770" y="2783126"/>
                    <a:ext cx="1956434" cy="3810"/>
                  </a:xfrm>
                  <a:custGeom>
                    <a:avLst/>
                    <a:gdLst>
                      <a:gd name="connsiteX0" fmla="*/ 1954530 w 1956434"/>
                      <a:gd name="connsiteY0" fmla="*/ 3810 h 3810"/>
                      <a:gd name="connsiteX1" fmla="*/ 1905 w 1956434"/>
                      <a:gd name="connsiteY1" fmla="*/ 3810 h 3810"/>
                      <a:gd name="connsiteX2" fmla="*/ 0 w 1956434"/>
                      <a:gd name="connsiteY2" fmla="*/ 0 h 3810"/>
                      <a:gd name="connsiteX3" fmla="*/ 1956435 w 1956434"/>
                      <a:gd name="connsiteY3" fmla="*/ 0 h 3810"/>
                      <a:gd name="connsiteX4" fmla="*/ 1954530 w 1956434"/>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434" h="3810">
                        <a:moveTo>
                          <a:pt x="1954530" y="3810"/>
                        </a:moveTo>
                        <a:lnTo>
                          <a:pt x="1905" y="3810"/>
                        </a:lnTo>
                        <a:cubicBezTo>
                          <a:pt x="952" y="2858"/>
                          <a:pt x="0" y="952"/>
                          <a:pt x="0" y="0"/>
                        </a:cubicBezTo>
                        <a:lnTo>
                          <a:pt x="1956435" y="0"/>
                        </a:lnTo>
                        <a:cubicBezTo>
                          <a:pt x="1956435" y="952"/>
                          <a:pt x="1955483" y="2858"/>
                          <a:pt x="195453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2" name="Forma libre: forma 2240">
                    <a:extLst>
                      <a:ext uri="{FF2B5EF4-FFF2-40B4-BE49-F238E27FC236}">
                        <a16:creationId xmlns:a16="http://schemas.microsoft.com/office/drawing/2014/main" id="{4B8DFD48-525E-1763-D581-7FF21C1D1666}"/>
                      </a:ext>
                    </a:extLst>
                  </p:cNvPr>
                  <p:cNvSpPr/>
                  <p:nvPr/>
                </p:nvSpPr>
                <p:spPr>
                  <a:xfrm>
                    <a:off x="7985864" y="2779316"/>
                    <a:ext cx="1961197" cy="3809"/>
                  </a:xfrm>
                  <a:custGeom>
                    <a:avLst/>
                    <a:gdLst>
                      <a:gd name="connsiteX0" fmla="*/ 1959293 w 1961197"/>
                      <a:gd name="connsiteY0" fmla="*/ 3810 h 3809"/>
                      <a:gd name="connsiteX1" fmla="*/ 1905 w 1961197"/>
                      <a:gd name="connsiteY1" fmla="*/ 3810 h 3809"/>
                      <a:gd name="connsiteX2" fmla="*/ 0 w 1961197"/>
                      <a:gd name="connsiteY2" fmla="*/ 0 h 3809"/>
                      <a:gd name="connsiteX3" fmla="*/ 1961198 w 1961197"/>
                      <a:gd name="connsiteY3" fmla="*/ 0 h 3809"/>
                      <a:gd name="connsiteX4" fmla="*/ 1959293 w 1961197"/>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1197" h="3809">
                        <a:moveTo>
                          <a:pt x="1959293" y="3810"/>
                        </a:moveTo>
                        <a:lnTo>
                          <a:pt x="1905" y="3810"/>
                        </a:lnTo>
                        <a:cubicBezTo>
                          <a:pt x="953" y="2857"/>
                          <a:pt x="0" y="952"/>
                          <a:pt x="0" y="0"/>
                        </a:cubicBezTo>
                        <a:lnTo>
                          <a:pt x="1961198" y="0"/>
                        </a:lnTo>
                        <a:cubicBezTo>
                          <a:pt x="1960245" y="952"/>
                          <a:pt x="1960245" y="1905"/>
                          <a:pt x="195929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3" name="Forma libre: forma 2241">
                    <a:extLst>
                      <a:ext uri="{FF2B5EF4-FFF2-40B4-BE49-F238E27FC236}">
                        <a16:creationId xmlns:a16="http://schemas.microsoft.com/office/drawing/2014/main" id="{16D5ED9D-520F-FD50-CA23-1A62512F3C6C}"/>
                      </a:ext>
                    </a:extLst>
                  </p:cNvPr>
                  <p:cNvSpPr/>
                  <p:nvPr/>
                </p:nvSpPr>
                <p:spPr>
                  <a:xfrm>
                    <a:off x="7983960" y="2775506"/>
                    <a:ext cx="1965959" cy="3810"/>
                  </a:xfrm>
                  <a:custGeom>
                    <a:avLst/>
                    <a:gdLst>
                      <a:gd name="connsiteX0" fmla="*/ 1963103 w 1965959"/>
                      <a:gd name="connsiteY0" fmla="*/ 3810 h 3810"/>
                      <a:gd name="connsiteX1" fmla="*/ 1905 w 1965959"/>
                      <a:gd name="connsiteY1" fmla="*/ 3810 h 3810"/>
                      <a:gd name="connsiteX2" fmla="*/ 0 w 1965959"/>
                      <a:gd name="connsiteY2" fmla="*/ 0 h 3810"/>
                      <a:gd name="connsiteX3" fmla="*/ 1965960 w 1965959"/>
                      <a:gd name="connsiteY3" fmla="*/ 0 h 3810"/>
                      <a:gd name="connsiteX4" fmla="*/ 1963103 w 1965959"/>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5959" h="3810">
                        <a:moveTo>
                          <a:pt x="1963103" y="3810"/>
                        </a:moveTo>
                        <a:lnTo>
                          <a:pt x="1905" y="3810"/>
                        </a:lnTo>
                        <a:cubicBezTo>
                          <a:pt x="952" y="2857"/>
                          <a:pt x="0" y="953"/>
                          <a:pt x="0" y="0"/>
                        </a:cubicBezTo>
                        <a:lnTo>
                          <a:pt x="1965960" y="0"/>
                        </a:lnTo>
                        <a:cubicBezTo>
                          <a:pt x="1965007" y="953"/>
                          <a:pt x="1964055" y="1905"/>
                          <a:pt x="196310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4" name="Forma libre: forma 2242">
                    <a:extLst>
                      <a:ext uri="{FF2B5EF4-FFF2-40B4-BE49-F238E27FC236}">
                        <a16:creationId xmlns:a16="http://schemas.microsoft.com/office/drawing/2014/main" id="{BC951802-375C-409C-74F9-8ADF93D2EEEF}"/>
                      </a:ext>
                    </a:extLst>
                  </p:cNvPr>
                  <p:cNvSpPr/>
                  <p:nvPr/>
                </p:nvSpPr>
                <p:spPr>
                  <a:xfrm>
                    <a:off x="7981102" y="2770743"/>
                    <a:ext cx="1970722" cy="3810"/>
                  </a:xfrm>
                  <a:custGeom>
                    <a:avLst/>
                    <a:gdLst>
                      <a:gd name="connsiteX0" fmla="*/ 1968818 w 1970722"/>
                      <a:gd name="connsiteY0" fmla="*/ 3810 h 3810"/>
                      <a:gd name="connsiteX1" fmla="*/ 1905 w 1970722"/>
                      <a:gd name="connsiteY1" fmla="*/ 3810 h 3810"/>
                      <a:gd name="connsiteX2" fmla="*/ 0 w 1970722"/>
                      <a:gd name="connsiteY2" fmla="*/ 0 h 3810"/>
                      <a:gd name="connsiteX3" fmla="*/ 1970723 w 1970722"/>
                      <a:gd name="connsiteY3" fmla="*/ 0 h 3810"/>
                      <a:gd name="connsiteX4" fmla="*/ 1968818 w 1970722"/>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0722" h="3810">
                        <a:moveTo>
                          <a:pt x="1968818" y="3810"/>
                        </a:moveTo>
                        <a:lnTo>
                          <a:pt x="1905" y="3810"/>
                        </a:lnTo>
                        <a:cubicBezTo>
                          <a:pt x="953" y="2857"/>
                          <a:pt x="0" y="953"/>
                          <a:pt x="0" y="0"/>
                        </a:cubicBezTo>
                        <a:lnTo>
                          <a:pt x="1970723" y="0"/>
                        </a:lnTo>
                        <a:cubicBezTo>
                          <a:pt x="1969770" y="953"/>
                          <a:pt x="1969770" y="2857"/>
                          <a:pt x="1968818"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5" name="Forma libre: forma 2243">
                    <a:extLst>
                      <a:ext uri="{FF2B5EF4-FFF2-40B4-BE49-F238E27FC236}">
                        <a16:creationId xmlns:a16="http://schemas.microsoft.com/office/drawing/2014/main" id="{1000E985-C714-A32C-E1E0-C54F23ECF889}"/>
                      </a:ext>
                    </a:extLst>
                  </p:cNvPr>
                  <p:cNvSpPr/>
                  <p:nvPr/>
                </p:nvSpPr>
                <p:spPr>
                  <a:xfrm>
                    <a:off x="7979197" y="2766934"/>
                    <a:ext cx="1975484" cy="3809"/>
                  </a:xfrm>
                  <a:custGeom>
                    <a:avLst/>
                    <a:gdLst>
                      <a:gd name="connsiteX0" fmla="*/ 1972628 w 1975484"/>
                      <a:gd name="connsiteY0" fmla="*/ 3810 h 3809"/>
                      <a:gd name="connsiteX1" fmla="*/ 1905 w 1975484"/>
                      <a:gd name="connsiteY1" fmla="*/ 3810 h 3809"/>
                      <a:gd name="connsiteX2" fmla="*/ 0 w 1975484"/>
                      <a:gd name="connsiteY2" fmla="*/ 0 h 3809"/>
                      <a:gd name="connsiteX3" fmla="*/ 1975485 w 1975484"/>
                      <a:gd name="connsiteY3" fmla="*/ 0 h 3809"/>
                      <a:gd name="connsiteX4" fmla="*/ 1972628 w 1975484"/>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5484" h="3809">
                        <a:moveTo>
                          <a:pt x="1972628" y="3810"/>
                        </a:moveTo>
                        <a:lnTo>
                          <a:pt x="1905" y="3810"/>
                        </a:lnTo>
                        <a:cubicBezTo>
                          <a:pt x="952" y="2857"/>
                          <a:pt x="0" y="952"/>
                          <a:pt x="0" y="0"/>
                        </a:cubicBezTo>
                        <a:lnTo>
                          <a:pt x="1975485" y="0"/>
                        </a:lnTo>
                        <a:cubicBezTo>
                          <a:pt x="1974532" y="952"/>
                          <a:pt x="1973580" y="2857"/>
                          <a:pt x="1972628"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6" name="Forma libre: forma 2244">
                    <a:extLst>
                      <a:ext uri="{FF2B5EF4-FFF2-40B4-BE49-F238E27FC236}">
                        <a16:creationId xmlns:a16="http://schemas.microsoft.com/office/drawing/2014/main" id="{64D7711A-53C5-E68F-6D54-C804CD6EC641}"/>
                      </a:ext>
                    </a:extLst>
                  </p:cNvPr>
                  <p:cNvSpPr/>
                  <p:nvPr/>
                </p:nvSpPr>
                <p:spPr>
                  <a:xfrm>
                    <a:off x="7976339" y="2763124"/>
                    <a:ext cx="1980247" cy="3810"/>
                  </a:xfrm>
                  <a:custGeom>
                    <a:avLst/>
                    <a:gdLst>
                      <a:gd name="connsiteX0" fmla="*/ 1978343 w 1980247"/>
                      <a:gd name="connsiteY0" fmla="*/ 3810 h 3810"/>
                      <a:gd name="connsiteX1" fmla="*/ 1905 w 1980247"/>
                      <a:gd name="connsiteY1" fmla="*/ 3810 h 3810"/>
                      <a:gd name="connsiteX2" fmla="*/ 0 w 1980247"/>
                      <a:gd name="connsiteY2" fmla="*/ 0 h 3810"/>
                      <a:gd name="connsiteX3" fmla="*/ 1980248 w 1980247"/>
                      <a:gd name="connsiteY3" fmla="*/ 0 h 3810"/>
                      <a:gd name="connsiteX4" fmla="*/ 1978343 w 1980247"/>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0247" h="3810">
                        <a:moveTo>
                          <a:pt x="1978343" y="3810"/>
                        </a:moveTo>
                        <a:lnTo>
                          <a:pt x="1905" y="3810"/>
                        </a:lnTo>
                        <a:cubicBezTo>
                          <a:pt x="953" y="2857"/>
                          <a:pt x="0" y="952"/>
                          <a:pt x="0" y="0"/>
                        </a:cubicBezTo>
                        <a:lnTo>
                          <a:pt x="1980248" y="0"/>
                        </a:lnTo>
                        <a:cubicBezTo>
                          <a:pt x="1979295" y="952"/>
                          <a:pt x="1978343" y="1905"/>
                          <a:pt x="197834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7" name="Forma libre: forma 2245">
                    <a:extLst>
                      <a:ext uri="{FF2B5EF4-FFF2-40B4-BE49-F238E27FC236}">
                        <a16:creationId xmlns:a16="http://schemas.microsoft.com/office/drawing/2014/main" id="{16D6911A-9DAF-0355-BD5D-25A7438A0D3F}"/>
                      </a:ext>
                    </a:extLst>
                  </p:cNvPr>
                  <p:cNvSpPr/>
                  <p:nvPr/>
                </p:nvSpPr>
                <p:spPr>
                  <a:xfrm>
                    <a:off x="7974435" y="2758361"/>
                    <a:ext cx="1985009" cy="3809"/>
                  </a:xfrm>
                  <a:custGeom>
                    <a:avLst/>
                    <a:gdLst>
                      <a:gd name="connsiteX0" fmla="*/ 1982153 w 1985009"/>
                      <a:gd name="connsiteY0" fmla="*/ 3810 h 3809"/>
                      <a:gd name="connsiteX1" fmla="*/ 1905 w 1985009"/>
                      <a:gd name="connsiteY1" fmla="*/ 3810 h 3809"/>
                      <a:gd name="connsiteX2" fmla="*/ 0 w 1985009"/>
                      <a:gd name="connsiteY2" fmla="*/ 0 h 3809"/>
                      <a:gd name="connsiteX3" fmla="*/ 1985010 w 1985009"/>
                      <a:gd name="connsiteY3" fmla="*/ 0 h 3809"/>
                      <a:gd name="connsiteX4" fmla="*/ 1982153 w 1985009"/>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5009" h="3809">
                        <a:moveTo>
                          <a:pt x="1982153" y="3810"/>
                        </a:moveTo>
                        <a:lnTo>
                          <a:pt x="1905" y="3810"/>
                        </a:lnTo>
                        <a:cubicBezTo>
                          <a:pt x="952" y="2857"/>
                          <a:pt x="0" y="953"/>
                          <a:pt x="0" y="0"/>
                        </a:cubicBezTo>
                        <a:lnTo>
                          <a:pt x="1985010" y="0"/>
                        </a:lnTo>
                        <a:cubicBezTo>
                          <a:pt x="1984057" y="1905"/>
                          <a:pt x="1983105" y="2857"/>
                          <a:pt x="198215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8" name="Forma libre: forma 2246">
                    <a:extLst>
                      <a:ext uri="{FF2B5EF4-FFF2-40B4-BE49-F238E27FC236}">
                        <a16:creationId xmlns:a16="http://schemas.microsoft.com/office/drawing/2014/main" id="{21D04BFD-9942-2BED-3BC7-2E2268BE50AA}"/>
                      </a:ext>
                    </a:extLst>
                  </p:cNvPr>
                  <p:cNvSpPr/>
                  <p:nvPr/>
                </p:nvSpPr>
                <p:spPr>
                  <a:xfrm>
                    <a:off x="7972530" y="2754551"/>
                    <a:ext cx="1989772" cy="3809"/>
                  </a:xfrm>
                  <a:custGeom>
                    <a:avLst/>
                    <a:gdLst>
                      <a:gd name="connsiteX0" fmla="*/ 1986915 w 1989772"/>
                      <a:gd name="connsiteY0" fmla="*/ 3810 h 3809"/>
                      <a:gd name="connsiteX1" fmla="*/ 1905 w 1989772"/>
                      <a:gd name="connsiteY1" fmla="*/ 3810 h 3809"/>
                      <a:gd name="connsiteX2" fmla="*/ 0 w 1989772"/>
                      <a:gd name="connsiteY2" fmla="*/ 0 h 3809"/>
                      <a:gd name="connsiteX3" fmla="*/ 1989773 w 1989772"/>
                      <a:gd name="connsiteY3" fmla="*/ 0 h 3809"/>
                      <a:gd name="connsiteX4" fmla="*/ 1986915 w 1989772"/>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9772" h="3809">
                        <a:moveTo>
                          <a:pt x="1986915" y="3810"/>
                        </a:moveTo>
                        <a:lnTo>
                          <a:pt x="1905" y="3810"/>
                        </a:lnTo>
                        <a:cubicBezTo>
                          <a:pt x="952" y="2857"/>
                          <a:pt x="0" y="953"/>
                          <a:pt x="0" y="0"/>
                        </a:cubicBezTo>
                        <a:lnTo>
                          <a:pt x="1989773" y="0"/>
                        </a:lnTo>
                        <a:cubicBezTo>
                          <a:pt x="1987868" y="953"/>
                          <a:pt x="1986915" y="2857"/>
                          <a:pt x="198691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9" name="Forma libre: forma 2247">
                    <a:extLst>
                      <a:ext uri="{FF2B5EF4-FFF2-40B4-BE49-F238E27FC236}">
                        <a16:creationId xmlns:a16="http://schemas.microsoft.com/office/drawing/2014/main" id="{2F028B2E-69B1-5A9B-CF7F-30D2E2238AF5}"/>
                      </a:ext>
                    </a:extLst>
                  </p:cNvPr>
                  <p:cNvSpPr/>
                  <p:nvPr/>
                </p:nvSpPr>
                <p:spPr>
                  <a:xfrm>
                    <a:off x="7969672" y="2750741"/>
                    <a:ext cx="1993582" cy="3810"/>
                  </a:xfrm>
                  <a:custGeom>
                    <a:avLst/>
                    <a:gdLst>
                      <a:gd name="connsiteX0" fmla="*/ 1991678 w 1993582"/>
                      <a:gd name="connsiteY0" fmla="*/ 3810 h 3810"/>
                      <a:gd name="connsiteX1" fmla="*/ 1905 w 1993582"/>
                      <a:gd name="connsiteY1" fmla="*/ 3810 h 3810"/>
                      <a:gd name="connsiteX2" fmla="*/ 0 w 1993582"/>
                      <a:gd name="connsiteY2" fmla="*/ 0 h 3810"/>
                      <a:gd name="connsiteX3" fmla="*/ 1993582 w 1993582"/>
                      <a:gd name="connsiteY3" fmla="*/ 0 h 3810"/>
                      <a:gd name="connsiteX4" fmla="*/ 1991678 w 1993582"/>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3582" h="3810">
                        <a:moveTo>
                          <a:pt x="1991678" y="3810"/>
                        </a:moveTo>
                        <a:lnTo>
                          <a:pt x="1905" y="3810"/>
                        </a:lnTo>
                        <a:cubicBezTo>
                          <a:pt x="952" y="2858"/>
                          <a:pt x="0" y="953"/>
                          <a:pt x="0" y="0"/>
                        </a:cubicBezTo>
                        <a:lnTo>
                          <a:pt x="1993582" y="0"/>
                        </a:lnTo>
                        <a:cubicBezTo>
                          <a:pt x="1992630" y="1905"/>
                          <a:pt x="1992630" y="2858"/>
                          <a:pt x="1991678"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0" name="Forma libre: forma 2248">
                    <a:extLst>
                      <a:ext uri="{FF2B5EF4-FFF2-40B4-BE49-F238E27FC236}">
                        <a16:creationId xmlns:a16="http://schemas.microsoft.com/office/drawing/2014/main" id="{76194502-2B82-DCE7-F027-0F043071B917}"/>
                      </a:ext>
                    </a:extLst>
                  </p:cNvPr>
                  <p:cNvSpPr/>
                  <p:nvPr/>
                </p:nvSpPr>
                <p:spPr>
                  <a:xfrm>
                    <a:off x="7967767" y="2747884"/>
                    <a:ext cx="1997392" cy="2857"/>
                  </a:xfrm>
                  <a:custGeom>
                    <a:avLst/>
                    <a:gdLst>
                      <a:gd name="connsiteX0" fmla="*/ 1995487 w 1997392"/>
                      <a:gd name="connsiteY0" fmla="*/ 2857 h 2857"/>
                      <a:gd name="connsiteX1" fmla="*/ 1905 w 1997392"/>
                      <a:gd name="connsiteY1" fmla="*/ 2857 h 2857"/>
                      <a:gd name="connsiteX2" fmla="*/ 0 w 1997392"/>
                      <a:gd name="connsiteY2" fmla="*/ 0 h 2857"/>
                      <a:gd name="connsiteX3" fmla="*/ 1997393 w 1997392"/>
                      <a:gd name="connsiteY3" fmla="*/ 0 h 2857"/>
                      <a:gd name="connsiteX4" fmla="*/ 1995487 w 1997392"/>
                      <a:gd name="connsiteY4" fmla="*/ 2857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7392" h="2857">
                        <a:moveTo>
                          <a:pt x="1995487" y="2857"/>
                        </a:moveTo>
                        <a:lnTo>
                          <a:pt x="1905" y="2857"/>
                        </a:lnTo>
                        <a:cubicBezTo>
                          <a:pt x="952" y="1905"/>
                          <a:pt x="952" y="952"/>
                          <a:pt x="0" y="0"/>
                        </a:cubicBezTo>
                        <a:lnTo>
                          <a:pt x="1997393" y="0"/>
                        </a:lnTo>
                        <a:cubicBezTo>
                          <a:pt x="1996440" y="952"/>
                          <a:pt x="1996440" y="1905"/>
                          <a:pt x="1995487" y="2857"/>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1" name="Forma libre: forma 2249">
                    <a:extLst>
                      <a:ext uri="{FF2B5EF4-FFF2-40B4-BE49-F238E27FC236}">
                        <a16:creationId xmlns:a16="http://schemas.microsoft.com/office/drawing/2014/main" id="{50DD7CF1-2168-28C0-CFB8-2205DBB5229E}"/>
                      </a:ext>
                    </a:extLst>
                  </p:cNvPr>
                  <p:cNvSpPr/>
                  <p:nvPr/>
                </p:nvSpPr>
                <p:spPr>
                  <a:xfrm>
                    <a:off x="7965862" y="2745026"/>
                    <a:ext cx="2000250" cy="2857"/>
                  </a:xfrm>
                  <a:custGeom>
                    <a:avLst/>
                    <a:gdLst>
                      <a:gd name="connsiteX0" fmla="*/ 1999298 w 2000250"/>
                      <a:gd name="connsiteY0" fmla="*/ 2858 h 2857"/>
                      <a:gd name="connsiteX1" fmla="*/ 1905 w 2000250"/>
                      <a:gd name="connsiteY1" fmla="*/ 2858 h 2857"/>
                      <a:gd name="connsiteX2" fmla="*/ 0 w 2000250"/>
                      <a:gd name="connsiteY2" fmla="*/ 0 h 2857"/>
                      <a:gd name="connsiteX3" fmla="*/ 2000250 w 2000250"/>
                      <a:gd name="connsiteY3" fmla="*/ 0 h 2857"/>
                      <a:gd name="connsiteX4" fmla="*/ 1999298 w 2000250"/>
                      <a:gd name="connsiteY4" fmla="*/ 2858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250" h="2857">
                        <a:moveTo>
                          <a:pt x="1999298" y="2858"/>
                        </a:moveTo>
                        <a:lnTo>
                          <a:pt x="1905" y="2858"/>
                        </a:lnTo>
                        <a:cubicBezTo>
                          <a:pt x="952" y="1905"/>
                          <a:pt x="952" y="953"/>
                          <a:pt x="0" y="0"/>
                        </a:cubicBezTo>
                        <a:lnTo>
                          <a:pt x="2000250" y="0"/>
                        </a:lnTo>
                        <a:cubicBezTo>
                          <a:pt x="2000250" y="953"/>
                          <a:pt x="2000250" y="1905"/>
                          <a:pt x="1999298" y="285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2" name="Forma libre: forma 2250">
                    <a:extLst>
                      <a:ext uri="{FF2B5EF4-FFF2-40B4-BE49-F238E27FC236}">
                        <a16:creationId xmlns:a16="http://schemas.microsoft.com/office/drawing/2014/main" id="{9C592B9D-16F7-CB9F-4B0A-F86F50345BF4}"/>
                      </a:ext>
                    </a:extLst>
                  </p:cNvPr>
                  <p:cNvSpPr/>
                  <p:nvPr/>
                </p:nvSpPr>
                <p:spPr>
                  <a:xfrm>
                    <a:off x="7964910" y="2744074"/>
                    <a:ext cx="2002155" cy="952"/>
                  </a:xfrm>
                  <a:custGeom>
                    <a:avLst/>
                    <a:gdLst>
                      <a:gd name="connsiteX0" fmla="*/ 2001203 w 2002155"/>
                      <a:gd name="connsiteY0" fmla="*/ 953 h 952"/>
                      <a:gd name="connsiteX1" fmla="*/ 952 w 2002155"/>
                      <a:gd name="connsiteY1" fmla="*/ 953 h 952"/>
                      <a:gd name="connsiteX2" fmla="*/ 0 w 2002155"/>
                      <a:gd name="connsiteY2" fmla="*/ 0 h 952"/>
                      <a:gd name="connsiteX3" fmla="*/ 2002155 w 2002155"/>
                      <a:gd name="connsiteY3" fmla="*/ 0 h 952"/>
                      <a:gd name="connsiteX4" fmla="*/ 2001203 w 2002155"/>
                      <a:gd name="connsiteY4" fmla="*/ 953 h 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2155" h="952">
                        <a:moveTo>
                          <a:pt x="2001203" y="953"/>
                        </a:moveTo>
                        <a:lnTo>
                          <a:pt x="952" y="953"/>
                        </a:lnTo>
                        <a:cubicBezTo>
                          <a:pt x="952" y="0"/>
                          <a:pt x="0" y="0"/>
                          <a:pt x="0" y="0"/>
                        </a:cubicBezTo>
                        <a:lnTo>
                          <a:pt x="2002155" y="0"/>
                        </a:lnTo>
                        <a:cubicBezTo>
                          <a:pt x="2002155" y="0"/>
                          <a:pt x="2002155" y="953"/>
                          <a:pt x="2001203" y="95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3" name="Forma libre: forma 2251">
                    <a:extLst>
                      <a:ext uri="{FF2B5EF4-FFF2-40B4-BE49-F238E27FC236}">
                        <a16:creationId xmlns:a16="http://schemas.microsoft.com/office/drawing/2014/main" id="{2AA29532-80DE-A856-ADA8-9A06AF501BE6}"/>
                      </a:ext>
                    </a:extLst>
                  </p:cNvPr>
                  <p:cNvSpPr/>
                  <p:nvPr/>
                </p:nvSpPr>
                <p:spPr>
                  <a:xfrm>
                    <a:off x="7965862" y="2744074"/>
                    <a:ext cx="2001202" cy="9525"/>
                  </a:xfrm>
                  <a:custGeom>
                    <a:avLst/>
                    <a:gdLst>
                      <a:gd name="connsiteX0" fmla="*/ 2001203 w 2001202"/>
                      <a:gd name="connsiteY0" fmla="*/ 0 h 9525"/>
                      <a:gd name="connsiteX1" fmla="*/ 0 w 2001202"/>
                      <a:gd name="connsiteY1" fmla="*/ 0 h 9525"/>
                      <a:gd name="connsiteX2" fmla="*/ 0 w 2001202"/>
                      <a:gd name="connsiteY2" fmla="*/ 0 h 9525"/>
                      <a:gd name="connsiteX3" fmla="*/ 2001203 w 2001202"/>
                      <a:gd name="connsiteY3" fmla="*/ 0 h 9525"/>
                      <a:gd name="connsiteX4" fmla="*/ 2001203 w 2001202"/>
                      <a:gd name="connsiteY4" fmla="*/ 0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202" h="9525">
                        <a:moveTo>
                          <a:pt x="2001203" y="0"/>
                        </a:moveTo>
                        <a:lnTo>
                          <a:pt x="0" y="0"/>
                        </a:lnTo>
                        <a:lnTo>
                          <a:pt x="0" y="0"/>
                        </a:lnTo>
                        <a:lnTo>
                          <a:pt x="2001203" y="0"/>
                        </a:lnTo>
                        <a:lnTo>
                          <a:pt x="2001203" y="0"/>
                        </a:ln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pic>
          <p:nvPicPr>
            <p:cNvPr id="750" name="Gráfico 2218">
              <a:extLst>
                <a:ext uri="{FF2B5EF4-FFF2-40B4-BE49-F238E27FC236}">
                  <a16:creationId xmlns:a16="http://schemas.microsoft.com/office/drawing/2014/main" id="{E82357A0-DD5D-D848-378B-ADC0C12A83C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92158" y="3352193"/>
              <a:ext cx="2127921" cy="1868664"/>
            </a:xfrm>
            <a:prstGeom prst="rect">
              <a:avLst/>
            </a:prstGeom>
          </p:spPr>
        </p:pic>
        <p:sp>
          <p:nvSpPr>
            <p:cNvPr id="751" name="Forma libre: forma 2219">
              <a:extLst>
                <a:ext uri="{FF2B5EF4-FFF2-40B4-BE49-F238E27FC236}">
                  <a16:creationId xmlns:a16="http://schemas.microsoft.com/office/drawing/2014/main" id="{D6B75B36-BB7D-B3F8-E885-9E6D84199692}"/>
                </a:ext>
              </a:extLst>
            </p:cNvPr>
            <p:cNvSpPr/>
            <p:nvPr/>
          </p:nvSpPr>
          <p:spPr>
            <a:xfrm>
              <a:off x="1753547" y="3417974"/>
              <a:ext cx="1975354" cy="1711938"/>
            </a:xfrm>
            <a:custGeom>
              <a:avLst/>
              <a:gdLst>
                <a:gd name="connsiteX0" fmla="*/ 2804160 w 3738562"/>
                <a:gd name="connsiteY0" fmla="*/ 0 h 3238500"/>
                <a:gd name="connsiteX1" fmla="*/ 3738563 w 3738562"/>
                <a:gd name="connsiteY1" fmla="*/ 1619250 h 3238500"/>
                <a:gd name="connsiteX2" fmla="*/ 2804160 w 3738562"/>
                <a:gd name="connsiteY2" fmla="*/ 3238500 h 3238500"/>
                <a:gd name="connsiteX3" fmla="*/ 934403 w 3738562"/>
                <a:gd name="connsiteY3" fmla="*/ 3238500 h 3238500"/>
                <a:gd name="connsiteX4" fmla="*/ 0 w 3738562"/>
                <a:gd name="connsiteY4" fmla="*/ 1619250 h 3238500"/>
                <a:gd name="connsiteX5" fmla="*/ 934403 w 3738562"/>
                <a:gd name="connsiteY5" fmla="*/ 0 h 3238500"/>
                <a:gd name="connsiteX6" fmla="*/ 2804160 w 3738562"/>
                <a:gd name="connsiteY6" fmla="*/ 0 h 3238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8562" h="3238500">
                  <a:moveTo>
                    <a:pt x="2804160" y="0"/>
                  </a:moveTo>
                  <a:cubicBezTo>
                    <a:pt x="3105150" y="521017"/>
                    <a:pt x="3438525" y="1098233"/>
                    <a:pt x="3738563" y="1619250"/>
                  </a:cubicBezTo>
                  <a:cubicBezTo>
                    <a:pt x="3437573" y="2140268"/>
                    <a:pt x="3104198" y="2717483"/>
                    <a:pt x="2804160" y="3238500"/>
                  </a:cubicBezTo>
                  <a:cubicBezTo>
                    <a:pt x="2203133" y="3238500"/>
                    <a:pt x="1535430" y="3238500"/>
                    <a:pt x="934403" y="3238500"/>
                  </a:cubicBezTo>
                  <a:cubicBezTo>
                    <a:pt x="633413" y="2717483"/>
                    <a:pt x="300038" y="2140268"/>
                    <a:pt x="0" y="1619250"/>
                  </a:cubicBezTo>
                  <a:cubicBezTo>
                    <a:pt x="300038" y="1098233"/>
                    <a:pt x="633413" y="521017"/>
                    <a:pt x="934403" y="0"/>
                  </a:cubicBezTo>
                  <a:cubicBezTo>
                    <a:pt x="1535430" y="0"/>
                    <a:pt x="2203133" y="0"/>
                    <a:pt x="2804160" y="0"/>
                  </a:cubicBezTo>
                  <a:close/>
                </a:path>
              </a:pathLst>
            </a:custGeom>
            <a:grpFill/>
            <a:ln w="9525" cap="flat">
              <a:solidFill>
                <a:srgbClr val="2B72AA"/>
              </a:solidFill>
              <a:prstDash val="solid"/>
              <a:miter/>
            </a:ln>
            <a:effectLst/>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9" name="Grupo 2045">
            <a:extLst>
              <a:ext uri="{FF2B5EF4-FFF2-40B4-BE49-F238E27FC236}">
                <a16:creationId xmlns:a16="http://schemas.microsoft.com/office/drawing/2014/main" id="{5A0A2A23-BD45-B8EE-1B49-EBF284B60A4A}"/>
              </a:ext>
            </a:extLst>
          </p:cNvPr>
          <p:cNvGrpSpPr/>
          <p:nvPr/>
        </p:nvGrpSpPr>
        <p:grpSpPr>
          <a:xfrm>
            <a:off x="9245675" y="-3323237"/>
            <a:ext cx="2946325" cy="2691508"/>
            <a:chOff x="1580220" y="3278027"/>
            <a:chExt cx="2326048" cy="2011680"/>
          </a:xfrm>
        </p:grpSpPr>
        <p:pic>
          <p:nvPicPr>
            <p:cNvPr id="747" name="Gráfico 2046">
              <a:extLst>
                <a:ext uri="{FF2B5EF4-FFF2-40B4-BE49-F238E27FC236}">
                  <a16:creationId xmlns:a16="http://schemas.microsoft.com/office/drawing/2014/main" id="{9C352090-E5A3-FFA1-3853-650321E900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80220" y="3278027"/>
              <a:ext cx="2326048" cy="2011680"/>
            </a:xfrm>
            <a:prstGeom prst="rect">
              <a:avLst/>
            </a:prstGeom>
          </p:spPr>
        </p:pic>
        <p:pic>
          <p:nvPicPr>
            <p:cNvPr id="748" name="Gráfico 2047">
              <a:extLst>
                <a:ext uri="{FF2B5EF4-FFF2-40B4-BE49-F238E27FC236}">
                  <a16:creationId xmlns:a16="http://schemas.microsoft.com/office/drawing/2014/main" id="{30393130-FEA3-2178-BAD3-810DCDE44943}"/>
                </a:ext>
              </a:extLst>
            </p:cNvPr>
            <p:cNvPicPr>
              <a:picLocks noChangeAspect="1"/>
            </p:cNvPicPr>
            <p:nvPr/>
          </p:nvPicPr>
          <p:blipFill>
            <a:blip r:embed="rId3">
              <a:extLst>
                <a:ext uri="{96DAC541-7B7A-43D3-8B79-37D633B846F1}">
                  <asvg:svgBlip xmlns:asvg="http://schemas.microsoft.com/office/drawing/2016/SVG/main" r:embed="rId5"/>
                </a:ext>
              </a:extLst>
            </a:blip>
            <a:stretch>
              <a:fillRect/>
            </a:stretch>
          </p:blipFill>
          <p:spPr>
            <a:xfrm>
              <a:off x="1634054" y="3321643"/>
              <a:ext cx="2220319" cy="1920240"/>
            </a:xfrm>
            <a:prstGeom prst="rect">
              <a:avLst/>
            </a:prstGeom>
          </p:spPr>
        </p:pic>
      </p:grpSp>
      <p:grpSp>
        <p:nvGrpSpPr>
          <p:cNvPr id="10" name="Grupo 2048">
            <a:extLst>
              <a:ext uri="{FF2B5EF4-FFF2-40B4-BE49-F238E27FC236}">
                <a16:creationId xmlns:a16="http://schemas.microsoft.com/office/drawing/2014/main" id="{D8B2BC85-6B92-41BE-AA19-50E2E8985E09}"/>
              </a:ext>
            </a:extLst>
          </p:cNvPr>
          <p:cNvGrpSpPr/>
          <p:nvPr/>
        </p:nvGrpSpPr>
        <p:grpSpPr>
          <a:xfrm>
            <a:off x="9391032" y="-3217393"/>
            <a:ext cx="2697453" cy="2500161"/>
            <a:chOff x="1690509" y="3352193"/>
            <a:chExt cx="2129570" cy="1868664"/>
          </a:xfrm>
          <a:solidFill>
            <a:schemeClr val="accent2"/>
          </a:solidFill>
        </p:grpSpPr>
        <p:grpSp>
          <p:nvGrpSpPr>
            <p:cNvPr id="585" name="Grupo 2049">
              <a:extLst>
                <a:ext uri="{FF2B5EF4-FFF2-40B4-BE49-F238E27FC236}">
                  <a16:creationId xmlns:a16="http://schemas.microsoft.com/office/drawing/2014/main" id="{D1E85693-E799-02E6-9936-B635ADA24EA0}"/>
                </a:ext>
              </a:extLst>
            </p:cNvPr>
            <p:cNvGrpSpPr/>
            <p:nvPr/>
          </p:nvGrpSpPr>
          <p:grpSpPr>
            <a:xfrm>
              <a:off x="1690509" y="3364799"/>
              <a:ext cx="2109854" cy="1828980"/>
              <a:chOff x="6964785" y="2744074"/>
              <a:chExt cx="4004309" cy="3468052"/>
            </a:xfrm>
            <a:grpFill/>
          </p:grpSpPr>
          <p:grpSp>
            <p:nvGrpSpPr>
              <p:cNvPr id="588" name="Gráfico 436">
                <a:extLst>
                  <a:ext uri="{FF2B5EF4-FFF2-40B4-BE49-F238E27FC236}">
                    <a16:creationId xmlns:a16="http://schemas.microsoft.com/office/drawing/2014/main" id="{E5F8C836-FD84-BCBF-21AA-601C99623E6E}"/>
                  </a:ext>
                </a:extLst>
              </p:cNvPr>
              <p:cNvGrpSpPr/>
              <p:nvPr/>
            </p:nvGrpSpPr>
            <p:grpSpPr>
              <a:xfrm>
                <a:off x="7965862" y="6096874"/>
                <a:ext cx="2001202" cy="115252"/>
                <a:chOff x="7965862" y="6096874"/>
                <a:chExt cx="2001202" cy="115252"/>
              </a:xfrm>
              <a:grpFill/>
            </p:grpSpPr>
            <p:sp>
              <p:nvSpPr>
                <p:cNvPr id="722" name="Forma libre: forma 2186">
                  <a:extLst>
                    <a:ext uri="{FF2B5EF4-FFF2-40B4-BE49-F238E27FC236}">
                      <a16:creationId xmlns:a16="http://schemas.microsoft.com/office/drawing/2014/main" id="{31F9C1F8-8B02-B45B-91FB-E69EE19CA9A9}"/>
                    </a:ext>
                  </a:extLst>
                </p:cNvPr>
                <p:cNvSpPr/>
                <p:nvPr/>
              </p:nvSpPr>
              <p:spPr>
                <a:xfrm>
                  <a:off x="7965862" y="6096874"/>
                  <a:ext cx="2001202" cy="114300"/>
                </a:xfrm>
                <a:custGeom>
                  <a:avLst/>
                  <a:gdLst>
                    <a:gd name="connsiteX0" fmla="*/ 1935480 w 2001202"/>
                    <a:gd name="connsiteY0" fmla="*/ 0 h 114300"/>
                    <a:gd name="connsiteX1" fmla="*/ 2001203 w 2001202"/>
                    <a:gd name="connsiteY1" fmla="*/ 114300 h 114300"/>
                    <a:gd name="connsiteX2" fmla="*/ 0 w 2001202"/>
                    <a:gd name="connsiteY2" fmla="*/ 114300 h 114300"/>
                    <a:gd name="connsiteX3" fmla="*/ 65723 w 2001202"/>
                    <a:gd name="connsiteY3" fmla="*/ 0 h 114300"/>
                    <a:gd name="connsiteX4" fmla="*/ 1935480 w 2001202"/>
                    <a:gd name="connsiteY4" fmla="*/ 0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202" h="114300">
                      <a:moveTo>
                        <a:pt x="1935480" y="0"/>
                      </a:moveTo>
                      <a:cubicBezTo>
                        <a:pt x="1971675" y="62865"/>
                        <a:pt x="2001203" y="114300"/>
                        <a:pt x="2001203" y="114300"/>
                      </a:cubicBezTo>
                      <a:lnTo>
                        <a:pt x="0" y="114300"/>
                      </a:lnTo>
                      <a:cubicBezTo>
                        <a:pt x="0" y="114300"/>
                        <a:pt x="29527" y="62865"/>
                        <a:pt x="65723" y="0"/>
                      </a:cubicBezTo>
                      <a:cubicBezTo>
                        <a:pt x="65723" y="0"/>
                        <a:pt x="1935480" y="0"/>
                        <a:pt x="1935480" y="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23" name="Gráfico 436">
                  <a:extLst>
                    <a:ext uri="{FF2B5EF4-FFF2-40B4-BE49-F238E27FC236}">
                      <a16:creationId xmlns:a16="http://schemas.microsoft.com/office/drawing/2014/main" id="{8B60F32F-69C6-0104-BDDF-90E8F91C1D46}"/>
                    </a:ext>
                  </a:extLst>
                </p:cNvPr>
                <p:cNvGrpSpPr/>
                <p:nvPr/>
              </p:nvGrpSpPr>
              <p:grpSpPr>
                <a:xfrm>
                  <a:off x="7965862" y="6096874"/>
                  <a:ext cx="2001202" cy="115252"/>
                  <a:chOff x="7965862" y="6096874"/>
                  <a:chExt cx="2001202" cy="115252"/>
                </a:xfrm>
                <a:grpFill/>
              </p:grpSpPr>
              <p:sp>
                <p:nvSpPr>
                  <p:cNvPr id="724" name="Forma libre: forma 2188">
                    <a:extLst>
                      <a:ext uri="{FF2B5EF4-FFF2-40B4-BE49-F238E27FC236}">
                        <a16:creationId xmlns:a16="http://schemas.microsoft.com/office/drawing/2014/main" id="{7D2B0FD0-EF89-E0F5-C4CB-F3B9CDF6A3DE}"/>
                      </a:ext>
                    </a:extLst>
                  </p:cNvPr>
                  <p:cNvSpPr/>
                  <p:nvPr/>
                </p:nvSpPr>
                <p:spPr>
                  <a:xfrm>
                    <a:off x="8031585" y="6096874"/>
                    <a:ext cx="1870709" cy="952"/>
                  </a:xfrm>
                  <a:custGeom>
                    <a:avLst/>
                    <a:gdLst>
                      <a:gd name="connsiteX0" fmla="*/ 0 w 1870709"/>
                      <a:gd name="connsiteY0" fmla="*/ 0 h 952"/>
                      <a:gd name="connsiteX1" fmla="*/ 1869757 w 1870709"/>
                      <a:gd name="connsiteY1" fmla="*/ 0 h 952"/>
                      <a:gd name="connsiteX2" fmla="*/ 1870710 w 1870709"/>
                      <a:gd name="connsiteY2" fmla="*/ 953 h 952"/>
                      <a:gd name="connsiteX3" fmla="*/ 0 w 1870709"/>
                      <a:gd name="connsiteY3" fmla="*/ 0 h 952"/>
                      <a:gd name="connsiteX4" fmla="*/ 0 w 1870709"/>
                      <a:gd name="connsiteY4" fmla="*/ 0 h 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709" h="952">
                        <a:moveTo>
                          <a:pt x="0" y="0"/>
                        </a:moveTo>
                        <a:lnTo>
                          <a:pt x="1869757" y="0"/>
                        </a:lnTo>
                        <a:cubicBezTo>
                          <a:pt x="1869757" y="0"/>
                          <a:pt x="1869757" y="953"/>
                          <a:pt x="1870710" y="953"/>
                        </a:cubicBezTo>
                        <a:lnTo>
                          <a:pt x="0" y="0"/>
                        </a:lnTo>
                        <a:cubicBezTo>
                          <a:pt x="0" y="953"/>
                          <a:pt x="0" y="0"/>
                          <a:pt x="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5" name="Forma libre: forma 2189">
                    <a:extLst>
                      <a:ext uri="{FF2B5EF4-FFF2-40B4-BE49-F238E27FC236}">
                        <a16:creationId xmlns:a16="http://schemas.microsoft.com/office/drawing/2014/main" id="{5DC838A0-4CDD-DEC9-B898-4441BFDBB14C}"/>
                      </a:ext>
                    </a:extLst>
                  </p:cNvPr>
                  <p:cNvSpPr/>
                  <p:nvPr/>
                </p:nvSpPr>
                <p:spPr>
                  <a:xfrm>
                    <a:off x="8027774" y="6097826"/>
                    <a:ext cx="1875472" cy="3809"/>
                  </a:xfrm>
                  <a:custGeom>
                    <a:avLst/>
                    <a:gdLst>
                      <a:gd name="connsiteX0" fmla="*/ 2858 w 1875472"/>
                      <a:gd name="connsiteY0" fmla="*/ 0 h 3809"/>
                      <a:gd name="connsiteX1" fmla="*/ 1873567 w 1875472"/>
                      <a:gd name="connsiteY1" fmla="*/ 0 h 3809"/>
                      <a:gd name="connsiteX2" fmla="*/ 1875473 w 1875472"/>
                      <a:gd name="connsiteY2" fmla="*/ 3810 h 3809"/>
                      <a:gd name="connsiteX3" fmla="*/ 0 w 1875472"/>
                      <a:gd name="connsiteY3" fmla="*/ 3810 h 3809"/>
                      <a:gd name="connsiteX4" fmla="*/ 2858 w 1875472"/>
                      <a:gd name="connsiteY4" fmla="*/ 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472" h="3809">
                        <a:moveTo>
                          <a:pt x="2858" y="0"/>
                        </a:moveTo>
                        <a:lnTo>
                          <a:pt x="1873567" y="0"/>
                        </a:lnTo>
                        <a:cubicBezTo>
                          <a:pt x="1874520" y="953"/>
                          <a:pt x="1875473" y="2857"/>
                          <a:pt x="1875473" y="3810"/>
                        </a:cubicBezTo>
                        <a:lnTo>
                          <a:pt x="0" y="3810"/>
                        </a:lnTo>
                        <a:cubicBezTo>
                          <a:pt x="1905" y="2857"/>
                          <a:pt x="2858" y="953"/>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6" name="Forma libre: forma 2190">
                    <a:extLst>
                      <a:ext uri="{FF2B5EF4-FFF2-40B4-BE49-F238E27FC236}">
                        <a16:creationId xmlns:a16="http://schemas.microsoft.com/office/drawing/2014/main" id="{36BA2618-B5A2-250F-B6AC-21D0DD7362E7}"/>
                      </a:ext>
                    </a:extLst>
                  </p:cNvPr>
                  <p:cNvSpPr/>
                  <p:nvPr/>
                </p:nvSpPr>
                <p:spPr>
                  <a:xfrm>
                    <a:off x="8026822" y="6101636"/>
                    <a:ext cx="1879282" cy="3809"/>
                  </a:xfrm>
                  <a:custGeom>
                    <a:avLst/>
                    <a:gdLst>
                      <a:gd name="connsiteX0" fmla="*/ 1905 w 1879282"/>
                      <a:gd name="connsiteY0" fmla="*/ 0 h 3809"/>
                      <a:gd name="connsiteX1" fmla="*/ 1877378 w 1879282"/>
                      <a:gd name="connsiteY1" fmla="*/ 0 h 3809"/>
                      <a:gd name="connsiteX2" fmla="*/ 1879282 w 1879282"/>
                      <a:gd name="connsiteY2" fmla="*/ 3810 h 3809"/>
                      <a:gd name="connsiteX3" fmla="*/ 0 w 1879282"/>
                      <a:gd name="connsiteY3" fmla="*/ 3810 h 3809"/>
                      <a:gd name="connsiteX4" fmla="*/ 1905 w 1879282"/>
                      <a:gd name="connsiteY4" fmla="*/ 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282" h="3809">
                        <a:moveTo>
                          <a:pt x="1905" y="0"/>
                        </a:moveTo>
                        <a:lnTo>
                          <a:pt x="1877378" y="0"/>
                        </a:lnTo>
                        <a:cubicBezTo>
                          <a:pt x="1878330" y="953"/>
                          <a:pt x="1879282" y="2857"/>
                          <a:pt x="1879282" y="3810"/>
                        </a:cubicBezTo>
                        <a:lnTo>
                          <a:pt x="0" y="3810"/>
                        </a:lnTo>
                        <a:cubicBezTo>
                          <a:pt x="0" y="2857"/>
                          <a:pt x="952" y="1905"/>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7" name="Forma libre: forma 2191">
                    <a:extLst>
                      <a:ext uri="{FF2B5EF4-FFF2-40B4-BE49-F238E27FC236}">
                        <a16:creationId xmlns:a16="http://schemas.microsoft.com/office/drawing/2014/main" id="{DEFAA16C-5D76-2335-5FE2-84E81E373D96}"/>
                      </a:ext>
                    </a:extLst>
                  </p:cNvPr>
                  <p:cNvSpPr/>
                  <p:nvPr/>
                </p:nvSpPr>
                <p:spPr>
                  <a:xfrm>
                    <a:off x="8024917" y="6106399"/>
                    <a:ext cx="1884045" cy="2857"/>
                  </a:xfrm>
                  <a:custGeom>
                    <a:avLst/>
                    <a:gdLst>
                      <a:gd name="connsiteX0" fmla="*/ 1905 w 1884045"/>
                      <a:gd name="connsiteY0" fmla="*/ 0 h 2857"/>
                      <a:gd name="connsiteX1" fmla="*/ 1882140 w 1884045"/>
                      <a:gd name="connsiteY1" fmla="*/ 0 h 2857"/>
                      <a:gd name="connsiteX2" fmla="*/ 1884045 w 1884045"/>
                      <a:gd name="connsiteY2" fmla="*/ 2857 h 2857"/>
                      <a:gd name="connsiteX3" fmla="*/ 0 w 1884045"/>
                      <a:gd name="connsiteY3" fmla="*/ 2857 h 2857"/>
                      <a:gd name="connsiteX4" fmla="*/ 1905 w 1884045"/>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4045" h="2857">
                        <a:moveTo>
                          <a:pt x="1905" y="0"/>
                        </a:moveTo>
                        <a:lnTo>
                          <a:pt x="1882140" y="0"/>
                        </a:lnTo>
                        <a:cubicBezTo>
                          <a:pt x="1883093" y="953"/>
                          <a:pt x="1883093" y="1905"/>
                          <a:pt x="1884045" y="2857"/>
                        </a:cubicBezTo>
                        <a:lnTo>
                          <a:pt x="0" y="2857"/>
                        </a:lnTo>
                        <a:cubicBezTo>
                          <a:pt x="0" y="1905"/>
                          <a:pt x="952"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8" name="Forma libre: forma 2192">
                    <a:extLst>
                      <a:ext uri="{FF2B5EF4-FFF2-40B4-BE49-F238E27FC236}">
                        <a16:creationId xmlns:a16="http://schemas.microsoft.com/office/drawing/2014/main" id="{CCB2EB09-3810-8E76-76EA-BD1D759233E8}"/>
                      </a:ext>
                    </a:extLst>
                  </p:cNvPr>
                  <p:cNvSpPr/>
                  <p:nvPr/>
                </p:nvSpPr>
                <p:spPr>
                  <a:xfrm>
                    <a:off x="8023012" y="6109256"/>
                    <a:ext cx="1887854" cy="2857"/>
                  </a:xfrm>
                  <a:custGeom>
                    <a:avLst/>
                    <a:gdLst>
                      <a:gd name="connsiteX0" fmla="*/ 1905 w 1887854"/>
                      <a:gd name="connsiteY0" fmla="*/ 0 h 2857"/>
                      <a:gd name="connsiteX1" fmla="*/ 1885950 w 1887854"/>
                      <a:gd name="connsiteY1" fmla="*/ 0 h 2857"/>
                      <a:gd name="connsiteX2" fmla="*/ 1887855 w 1887854"/>
                      <a:gd name="connsiteY2" fmla="*/ 2858 h 2857"/>
                      <a:gd name="connsiteX3" fmla="*/ 0 w 1887854"/>
                      <a:gd name="connsiteY3" fmla="*/ 2858 h 2857"/>
                      <a:gd name="connsiteX4" fmla="*/ 1905 w 1887854"/>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7854" h="2857">
                        <a:moveTo>
                          <a:pt x="1905" y="0"/>
                        </a:moveTo>
                        <a:lnTo>
                          <a:pt x="1885950" y="0"/>
                        </a:lnTo>
                        <a:cubicBezTo>
                          <a:pt x="1886903" y="953"/>
                          <a:pt x="1886903" y="1905"/>
                          <a:pt x="1887855" y="2858"/>
                        </a:cubicBezTo>
                        <a:lnTo>
                          <a:pt x="0" y="2858"/>
                        </a:lnTo>
                        <a:cubicBezTo>
                          <a:pt x="0" y="1905"/>
                          <a:pt x="952"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9" name="Forma libre: forma 2193">
                    <a:extLst>
                      <a:ext uri="{FF2B5EF4-FFF2-40B4-BE49-F238E27FC236}">
                        <a16:creationId xmlns:a16="http://schemas.microsoft.com/office/drawing/2014/main" id="{B62D2C9A-8CE2-CEC4-9C80-C6B957067798}"/>
                      </a:ext>
                    </a:extLst>
                  </p:cNvPr>
                  <p:cNvSpPr/>
                  <p:nvPr/>
                </p:nvSpPr>
                <p:spPr>
                  <a:xfrm>
                    <a:off x="8021107" y="6112114"/>
                    <a:ext cx="1891664" cy="2857"/>
                  </a:xfrm>
                  <a:custGeom>
                    <a:avLst/>
                    <a:gdLst>
                      <a:gd name="connsiteX0" fmla="*/ 1905 w 1891664"/>
                      <a:gd name="connsiteY0" fmla="*/ 0 h 2857"/>
                      <a:gd name="connsiteX1" fmla="*/ 1889760 w 1891664"/>
                      <a:gd name="connsiteY1" fmla="*/ 0 h 2857"/>
                      <a:gd name="connsiteX2" fmla="*/ 1891665 w 1891664"/>
                      <a:gd name="connsiteY2" fmla="*/ 2857 h 2857"/>
                      <a:gd name="connsiteX3" fmla="*/ 0 w 1891664"/>
                      <a:gd name="connsiteY3" fmla="*/ 2857 h 2857"/>
                      <a:gd name="connsiteX4" fmla="*/ 1905 w 1891664"/>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1664" h="2857">
                        <a:moveTo>
                          <a:pt x="1905" y="0"/>
                        </a:moveTo>
                        <a:lnTo>
                          <a:pt x="1889760" y="0"/>
                        </a:lnTo>
                        <a:cubicBezTo>
                          <a:pt x="1890712" y="953"/>
                          <a:pt x="1890712" y="1905"/>
                          <a:pt x="1891665" y="2857"/>
                        </a:cubicBezTo>
                        <a:lnTo>
                          <a:pt x="0" y="2857"/>
                        </a:lnTo>
                        <a:cubicBezTo>
                          <a:pt x="0" y="2857"/>
                          <a:pt x="952"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0" name="Forma libre: forma 2194">
                    <a:extLst>
                      <a:ext uri="{FF2B5EF4-FFF2-40B4-BE49-F238E27FC236}">
                        <a16:creationId xmlns:a16="http://schemas.microsoft.com/office/drawing/2014/main" id="{830488FD-1D87-ABD3-7D22-BEB8EABCD8EA}"/>
                      </a:ext>
                    </a:extLst>
                  </p:cNvPr>
                  <p:cNvSpPr/>
                  <p:nvPr/>
                </p:nvSpPr>
                <p:spPr>
                  <a:xfrm>
                    <a:off x="8019202" y="6115924"/>
                    <a:ext cx="1895475" cy="2857"/>
                  </a:xfrm>
                  <a:custGeom>
                    <a:avLst/>
                    <a:gdLst>
                      <a:gd name="connsiteX0" fmla="*/ 1905 w 1895475"/>
                      <a:gd name="connsiteY0" fmla="*/ 0 h 2857"/>
                      <a:gd name="connsiteX1" fmla="*/ 1893570 w 1895475"/>
                      <a:gd name="connsiteY1" fmla="*/ 0 h 2857"/>
                      <a:gd name="connsiteX2" fmla="*/ 1895475 w 1895475"/>
                      <a:gd name="connsiteY2" fmla="*/ 2857 h 2857"/>
                      <a:gd name="connsiteX3" fmla="*/ 0 w 1895475"/>
                      <a:gd name="connsiteY3" fmla="*/ 2857 h 2857"/>
                      <a:gd name="connsiteX4" fmla="*/ 1905 w 1895475"/>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475" h="2857">
                        <a:moveTo>
                          <a:pt x="1905" y="0"/>
                        </a:moveTo>
                        <a:lnTo>
                          <a:pt x="1893570" y="0"/>
                        </a:lnTo>
                        <a:cubicBezTo>
                          <a:pt x="1894523" y="953"/>
                          <a:pt x="1894523" y="1905"/>
                          <a:pt x="1895475" y="2857"/>
                        </a:cubicBezTo>
                        <a:lnTo>
                          <a:pt x="0" y="2857"/>
                        </a:lnTo>
                        <a:cubicBezTo>
                          <a:pt x="953" y="1905"/>
                          <a:pt x="953"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1" name="Forma libre: forma 2195">
                    <a:extLst>
                      <a:ext uri="{FF2B5EF4-FFF2-40B4-BE49-F238E27FC236}">
                        <a16:creationId xmlns:a16="http://schemas.microsoft.com/office/drawing/2014/main" id="{1FA5E91A-BE73-C549-5EC4-729402212EDB}"/>
                      </a:ext>
                    </a:extLst>
                  </p:cNvPr>
                  <p:cNvSpPr/>
                  <p:nvPr/>
                </p:nvSpPr>
                <p:spPr>
                  <a:xfrm>
                    <a:off x="8017297" y="6118781"/>
                    <a:ext cx="1898332" cy="2857"/>
                  </a:xfrm>
                  <a:custGeom>
                    <a:avLst/>
                    <a:gdLst>
                      <a:gd name="connsiteX0" fmla="*/ 1905 w 1898332"/>
                      <a:gd name="connsiteY0" fmla="*/ 0 h 2857"/>
                      <a:gd name="connsiteX1" fmla="*/ 1896428 w 1898332"/>
                      <a:gd name="connsiteY1" fmla="*/ 0 h 2857"/>
                      <a:gd name="connsiteX2" fmla="*/ 1898332 w 1898332"/>
                      <a:gd name="connsiteY2" fmla="*/ 2858 h 2857"/>
                      <a:gd name="connsiteX3" fmla="*/ 0 w 1898332"/>
                      <a:gd name="connsiteY3" fmla="*/ 2858 h 2857"/>
                      <a:gd name="connsiteX4" fmla="*/ 1905 w 1898332"/>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2" h="2857">
                        <a:moveTo>
                          <a:pt x="1905" y="0"/>
                        </a:moveTo>
                        <a:lnTo>
                          <a:pt x="1896428" y="0"/>
                        </a:lnTo>
                        <a:cubicBezTo>
                          <a:pt x="1897380" y="953"/>
                          <a:pt x="1897380" y="1905"/>
                          <a:pt x="1898332" y="2858"/>
                        </a:cubicBezTo>
                        <a:lnTo>
                          <a:pt x="0" y="2858"/>
                        </a:lnTo>
                        <a:cubicBezTo>
                          <a:pt x="952" y="1905"/>
                          <a:pt x="952"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2" name="Forma libre: forma 2196">
                    <a:extLst>
                      <a:ext uri="{FF2B5EF4-FFF2-40B4-BE49-F238E27FC236}">
                        <a16:creationId xmlns:a16="http://schemas.microsoft.com/office/drawing/2014/main" id="{63B04E8E-02FF-1CA7-274E-839E11B8490B}"/>
                      </a:ext>
                    </a:extLst>
                  </p:cNvPr>
                  <p:cNvSpPr/>
                  <p:nvPr/>
                </p:nvSpPr>
                <p:spPr>
                  <a:xfrm>
                    <a:off x="8015392" y="6121639"/>
                    <a:ext cx="1902142" cy="2857"/>
                  </a:xfrm>
                  <a:custGeom>
                    <a:avLst/>
                    <a:gdLst>
                      <a:gd name="connsiteX0" fmla="*/ 1905 w 1902142"/>
                      <a:gd name="connsiteY0" fmla="*/ 0 h 2857"/>
                      <a:gd name="connsiteX1" fmla="*/ 1900237 w 1902142"/>
                      <a:gd name="connsiteY1" fmla="*/ 0 h 2857"/>
                      <a:gd name="connsiteX2" fmla="*/ 1902143 w 1902142"/>
                      <a:gd name="connsiteY2" fmla="*/ 2857 h 2857"/>
                      <a:gd name="connsiteX3" fmla="*/ 0 w 1902142"/>
                      <a:gd name="connsiteY3" fmla="*/ 2857 h 2857"/>
                      <a:gd name="connsiteX4" fmla="*/ 1905 w 1902142"/>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2142" h="2857">
                        <a:moveTo>
                          <a:pt x="1905" y="0"/>
                        </a:moveTo>
                        <a:lnTo>
                          <a:pt x="1900237" y="0"/>
                        </a:lnTo>
                        <a:cubicBezTo>
                          <a:pt x="1901190" y="953"/>
                          <a:pt x="1901190" y="1905"/>
                          <a:pt x="1902143" y="2857"/>
                        </a:cubicBezTo>
                        <a:lnTo>
                          <a:pt x="0" y="2857"/>
                        </a:lnTo>
                        <a:cubicBezTo>
                          <a:pt x="952" y="1905"/>
                          <a:pt x="1905"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3" name="Forma libre: forma 2197">
                    <a:extLst>
                      <a:ext uri="{FF2B5EF4-FFF2-40B4-BE49-F238E27FC236}">
                        <a16:creationId xmlns:a16="http://schemas.microsoft.com/office/drawing/2014/main" id="{C98F44B0-484C-6C73-6E4D-9C298D083863}"/>
                      </a:ext>
                    </a:extLst>
                  </p:cNvPr>
                  <p:cNvSpPr/>
                  <p:nvPr/>
                </p:nvSpPr>
                <p:spPr>
                  <a:xfrm>
                    <a:off x="8014439" y="6124496"/>
                    <a:ext cx="1905000" cy="2857"/>
                  </a:xfrm>
                  <a:custGeom>
                    <a:avLst/>
                    <a:gdLst>
                      <a:gd name="connsiteX0" fmla="*/ 953 w 1905000"/>
                      <a:gd name="connsiteY0" fmla="*/ 0 h 2857"/>
                      <a:gd name="connsiteX1" fmla="*/ 1903095 w 1905000"/>
                      <a:gd name="connsiteY1" fmla="*/ 0 h 2857"/>
                      <a:gd name="connsiteX2" fmla="*/ 1905000 w 1905000"/>
                      <a:gd name="connsiteY2" fmla="*/ 2858 h 2857"/>
                      <a:gd name="connsiteX3" fmla="*/ 0 w 1905000"/>
                      <a:gd name="connsiteY3" fmla="*/ 2858 h 2857"/>
                      <a:gd name="connsiteX4" fmla="*/ 953 w 1905000"/>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0" h="2857">
                        <a:moveTo>
                          <a:pt x="953" y="0"/>
                        </a:moveTo>
                        <a:lnTo>
                          <a:pt x="1903095" y="0"/>
                        </a:lnTo>
                        <a:cubicBezTo>
                          <a:pt x="1904048" y="953"/>
                          <a:pt x="1904048" y="1905"/>
                          <a:pt x="1905000" y="2858"/>
                        </a:cubicBezTo>
                        <a:lnTo>
                          <a:pt x="0" y="2858"/>
                        </a:lnTo>
                        <a:cubicBezTo>
                          <a:pt x="0" y="1905"/>
                          <a:pt x="953" y="953"/>
                          <a:pt x="95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4" name="Forma libre: forma 2198">
                    <a:extLst>
                      <a:ext uri="{FF2B5EF4-FFF2-40B4-BE49-F238E27FC236}">
                        <a16:creationId xmlns:a16="http://schemas.microsoft.com/office/drawing/2014/main" id="{124A2449-B792-FC48-D4D1-0B13C3680BC0}"/>
                      </a:ext>
                    </a:extLst>
                  </p:cNvPr>
                  <p:cNvSpPr/>
                  <p:nvPr/>
                </p:nvSpPr>
                <p:spPr>
                  <a:xfrm>
                    <a:off x="8012535" y="6127354"/>
                    <a:ext cx="1908809" cy="2857"/>
                  </a:xfrm>
                  <a:custGeom>
                    <a:avLst/>
                    <a:gdLst>
                      <a:gd name="connsiteX0" fmla="*/ 1905 w 1908809"/>
                      <a:gd name="connsiteY0" fmla="*/ 0 h 2857"/>
                      <a:gd name="connsiteX1" fmla="*/ 1906905 w 1908809"/>
                      <a:gd name="connsiteY1" fmla="*/ 0 h 2857"/>
                      <a:gd name="connsiteX2" fmla="*/ 1908810 w 1908809"/>
                      <a:gd name="connsiteY2" fmla="*/ 2857 h 2857"/>
                      <a:gd name="connsiteX3" fmla="*/ 0 w 1908809"/>
                      <a:gd name="connsiteY3" fmla="*/ 2857 h 2857"/>
                      <a:gd name="connsiteX4" fmla="*/ 1905 w 1908809"/>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809" h="2857">
                        <a:moveTo>
                          <a:pt x="1905" y="0"/>
                        </a:moveTo>
                        <a:lnTo>
                          <a:pt x="1906905" y="0"/>
                        </a:lnTo>
                        <a:cubicBezTo>
                          <a:pt x="1907857" y="952"/>
                          <a:pt x="1907857" y="1905"/>
                          <a:pt x="1908810" y="2857"/>
                        </a:cubicBezTo>
                        <a:lnTo>
                          <a:pt x="0" y="2857"/>
                        </a:lnTo>
                        <a:cubicBezTo>
                          <a:pt x="952" y="1905"/>
                          <a:pt x="952" y="952"/>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5" name="Forma libre: forma 2199">
                    <a:extLst>
                      <a:ext uri="{FF2B5EF4-FFF2-40B4-BE49-F238E27FC236}">
                        <a16:creationId xmlns:a16="http://schemas.microsoft.com/office/drawing/2014/main" id="{C62B5395-1587-936F-76E6-D25F9123E089}"/>
                      </a:ext>
                    </a:extLst>
                  </p:cNvPr>
                  <p:cNvSpPr/>
                  <p:nvPr/>
                </p:nvSpPr>
                <p:spPr>
                  <a:xfrm>
                    <a:off x="8010630" y="6130211"/>
                    <a:ext cx="1911667" cy="2857"/>
                  </a:xfrm>
                  <a:custGeom>
                    <a:avLst/>
                    <a:gdLst>
                      <a:gd name="connsiteX0" fmla="*/ 1905 w 1911667"/>
                      <a:gd name="connsiteY0" fmla="*/ 0 h 2857"/>
                      <a:gd name="connsiteX1" fmla="*/ 1909762 w 1911667"/>
                      <a:gd name="connsiteY1" fmla="*/ 0 h 2857"/>
                      <a:gd name="connsiteX2" fmla="*/ 1911668 w 1911667"/>
                      <a:gd name="connsiteY2" fmla="*/ 2857 h 2857"/>
                      <a:gd name="connsiteX3" fmla="*/ 0 w 1911667"/>
                      <a:gd name="connsiteY3" fmla="*/ 2857 h 2857"/>
                      <a:gd name="connsiteX4" fmla="*/ 1905 w 1911667"/>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667" h="2857">
                        <a:moveTo>
                          <a:pt x="1905" y="0"/>
                        </a:moveTo>
                        <a:lnTo>
                          <a:pt x="1909762" y="0"/>
                        </a:lnTo>
                        <a:cubicBezTo>
                          <a:pt x="1910715" y="953"/>
                          <a:pt x="1910715" y="1905"/>
                          <a:pt x="1911668" y="2857"/>
                        </a:cubicBezTo>
                        <a:lnTo>
                          <a:pt x="0" y="2857"/>
                        </a:lnTo>
                        <a:cubicBezTo>
                          <a:pt x="952" y="1905"/>
                          <a:pt x="952"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6" name="Forma libre: forma 2200">
                    <a:extLst>
                      <a:ext uri="{FF2B5EF4-FFF2-40B4-BE49-F238E27FC236}">
                        <a16:creationId xmlns:a16="http://schemas.microsoft.com/office/drawing/2014/main" id="{EBE67463-E2C2-1B0F-A19E-052D6638E91B}"/>
                      </a:ext>
                    </a:extLst>
                  </p:cNvPr>
                  <p:cNvSpPr/>
                  <p:nvPr/>
                </p:nvSpPr>
                <p:spPr>
                  <a:xfrm>
                    <a:off x="8008724" y="6133068"/>
                    <a:ext cx="1915477" cy="2857"/>
                  </a:xfrm>
                  <a:custGeom>
                    <a:avLst/>
                    <a:gdLst>
                      <a:gd name="connsiteX0" fmla="*/ 1905 w 1915477"/>
                      <a:gd name="connsiteY0" fmla="*/ 0 h 2857"/>
                      <a:gd name="connsiteX1" fmla="*/ 1913573 w 1915477"/>
                      <a:gd name="connsiteY1" fmla="*/ 0 h 2857"/>
                      <a:gd name="connsiteX2" fmla="*/ 1915478 w 1915477"/>
                      <a:gd name="connsiteY2" fmla="*/ 2858 h 2857"/>
                      <a:gd name="connsiteX3" fmla="*/ 0 w 1915477"/>
                      <a:gd name="connsiteY3" fmla="*/ 2858 h 2857"/>
                      <a:gd name="connsiteX4" fmla="*/ 1905 w 1915477"/>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5477" h="2857">
                        <a:moveTo>
                          <a:pt x="1905" y="0"/>
                        </a:moveTo>
                        <a:lnTo>
                          <a:pt x="1913573" y="0"/>
                        </a:lnTo>
                        <a:cubicBezTo>
                          <a:pt x="1914525" y="953"/>
                          <a:pt x="1914525" y="1905"/>
                          <a:pt x="1915478" y="2858"/>
                        </a:cubicBezTo>
                        <a:lnTo>
                          <a:pt x="0" y="2858"/>
                        </a:lnTo>
                        <a:cubicBezTo>
                          <a:pt x="952" y="1905"/>
                          <a:pt x="1905"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7" name="Forma libre: forma 2201">
                    <a:extLst>
                      <a:ext uri="{FF2B5EF4-FFF2-40B4-BE49-F238E27FC236}">
                        <a16:creationId xmlns:a16="http://schemas.microsoft.com/office/drawing/2014/main" id="{6CAAA3D5-C012-17C1-E149-9ADFC45B4D32}"/>
                      </a:ext>
                    </a:extLst>
                  </p:cNvPr>
                  <p:cNvSpPr/>
                  <p:nvPr/>
                </p:nvSpPr>
                <p:spPr>
                  <a:xfrm>
                    <a:off x="8006820" y="6135926"/>
                    <a:ext cx="1919287" cy="2857"/>
                  </a:xfrm>
                  <a:custGeom>
                    <a:avLst/>
                    <a:gdLst>
                      <a:gd name="connsiteX0" fmla="*/ 1905 w 1919287"/>
                      <a:gd name="connsiteY0" fmla="*/ 0 h 2857"/>
                      <a:gd name="connsiteX1" fmla="*/ 1917383 w 1919287"/>
                      <a:gd name="connsiteY1" fmla="*/ 0 h 2857"/>
                      <a:gd name="connsiteX2" fmla="*/ 1919287 w 1919287"/>
                      <a:gd name="connsiteY2" fmla="*/ 2857 h 2857"/>
                      <a:gd name="connsiteX3" fmla="*/ 0 w 1919287"/>
                      <a:gd name="connsiteY3" fmla="*/ 2857 h 2857"/>
                      <a:gd name="connsiteX4" fmla="*/ 1905 w 1919287"/>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9287" h="2857">
                        <a:moveTo>
                          <a:pt x="1905" y="0"/>
                        </a:moveTo>
                        <a:lnTo>
                          <a:pt x="1917383" y="0"/>
                        </a:lnTo>
                        <a:cubicBezTo>
                          <a:pt x="1918335" y="953"/>
                          <a:pt x="1918335" y="1905"/>
                          <a:pt x="1919287" y="2857"/>
                        </a:cubicBezTo>
                        <a:lnTo>
                          <a:pt x="0" y="2857"/>
                        </a:lnTo>
                        <a:cubicBezTo>
                          <a:pt x="952" y="1905"/>
                          <a:pt x="1905"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8" name="Forma libre: forma 2202">
                    <a:extLst>
                      <a:ext uri="{FF2B5EF4-FFF2-40B4-BE49-F238E27FC236}">
                        <a16:creationId xmlns:a16="http://schemas.microsoft.com/office/drawing/2014/main" id="{146D1A58-F94F-759C-35CC-9E66A4796EA6}"/>
                      </a:ext>
                    </a:extLst>
                  </p:cNvPr>
                  <p:cNvSpPr/>
                  <p:nvPr/>
                </p:nvSpPr>
                <p:spPr>
                  <a:xfrm>
                    <a:off x="8004914" y="6139736"/>
                    <a:ext cx="1922145" cy="2857"/>
                  </a:xfrm>
                  <a:custGeom>
                    <a:avLst/>
                    <a:gdLst>
                      <a:gd name="connsiteX0" fmla="*/ 1905 w 1922145"/>
                      <a:gd name="connsiteY0" fmla="*/ 0 h 2857"/>
                      <a:gd name="connsiteX1" fmla="*/ 1920240 w 1922145"/>
                      <a:gd name="connsiteY1" fmla="*/ 0 h 2857"/>
                      <a:gd name="connsiteX2" fmla="*/ 1922145 w 1922145"/>
                      <a:gd name="connsiteY2" fmla="*/ 2857 h 2857"/>
                      <a:gd name="connsiteX3" fmla="*/ 0 w 1922145"/>
                      <a:gd name="connsiteY3" fmla="*/ 2857 h 2857"/>
                      <a:gd name="connsiteX4" fmla="*/ 1905 w 1922145"/>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2145" h="2857">
                        <a:moveTo>
                          <a:pt x="1905" y="0"/>
                        </a:moveTo>
                        <a:lnTo>
                          <a:pt x="1920240" y="0"/>
                        </a:lnTo>
                        <a:cubicBezTo>
                          <a:pt x="1921193" y="953"/>
                          <a:pt x="1921193" y="1905"/>
                          <a:pt x="1922145" y="2857"/>
                        </a:cubicBezTo>
                        <a:lnTo>
                          <a:pt x="0" y="2857"/>
                        </a:lnTo>
                        <a:cubicBezTo>
                          <a:pt x="953" y="1905"/>
                          <a:pt x="1905"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9" name="Forma libre: forma 2203">
                    <a:extLst>
                      <a:ext uri="{FF2B5EF4-FFF2-40B4-BE49-F238E27FC236}">
                        <a16:creationId xmlns:a16="http://schemas.microsoft.com/office/drawing/2014/main" id="{F326B708-B6EA-2433-3894-AE16D6256C5C}"/>
                      </a:ext>
                    </a:extLst>
                  </p:cNvPr>
                  <p:cNvSpPr/>
                  <p:nvPr/>
                </p:nvSpPr>
                <p:spPr>
                  <a:xfrm>
                    <a:off x="8003010" y="6142593"/>
                    <a:ext cx="1925955" cy="3810"/>
                  </a:xfrm>
                  <a:custGeom>
                    <a:avLst/>
                    <a:gdLst>
                      <a:gd name="connsiteX0" fmla="*/ 1905 w 1925955"/>
                      <a:gd name="connsiteY0" fmla="*/ 0 h 3810"/>
                      <a:gd name="connsiteX1" fmla="*/ 1924050 w 1925955"/>
                      <a:gd name="connsiteY1" fmla="*/ 0 h 3810"/>
                      <a:gd name="connsiteX2" fmla="*/ 1925955 w 1925955"/>
                      <a:gd name="connsiteY2" fmla="*/ 3810 h 3810"/>
                      <a:gd name="connsiteX3" fmla="*/ 0 w 1925955"/>
                      <a:gd name="connsiteY3" fmla="*/ 3810 h 3810"/>
                      <a:gd name="connsiteX4" fmla="*/ 1905 w 1925955"/>
                      <a:gd name="connsiteY4" fmla="*/ 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955" h="3810">
                        <a:moveTo>
                          <a:pt x="1905" y="0"/>
                        </a:moveTo>
                        <a:lnTo>
                          <a:pt x="1924050" y="0"/>
                        </a:lnTo>
                        <a:cubicBezTo>
                          <a:pt x="1925003" y="953"/>
                          <a:pt x="1925003" y="2858"/>
                          <a:pt x="1925955" y="3810"/>
                        </a:cubicBezTo>
                        <a:lnTo>
                          <a:pt x="0" y="3810"/>
                        </a:lnTo>
                        <a:cubicBezTo>
                          <a:pt x="952" y="2858"/>
                          <a:pt x="1905"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0" name="Forma libre: forma 2204">
                    <a:extLst>
                      <a:ext uri="{FF2B5EF4-FFF2-40B4-BE49-F238E27FC236}">
                        <a16:creationId xmlns:a16="http://schemas.microsoft.com/office/drawing/2014/main" id="{56C67B3B-58FA-ABB5-BA31-3F9625571256}"/>
                      </a:ext>
                    </a:extLst>
                  </p:cNvPr>
                  <p:cNvSpPr/>
                  <p:nvPr/>
                </p:nvSpPr>
                <p:spPr>
                  <a:xfrm>
                    <a:off x="8001105" y="6146404"/>
                    <a:ext cx="1930717" cy="3809"/>
                  </a:xfrm>
                  <a:custGeom>
                    <a:avLst/>
                    <a:gdLst>
                      <a:gd name="connsiteX0" fmla="*/ 1905 w 1930717"/>
                      <a:gd name="connsiteY0" fmla="*/ 0 h 3809"/>
                      <a:gd name="connsiteX1" fmla="*/ 1928812 w 1930717"/>
                      <a:gd name="connsiteY1" fmla="*/ 0 h 3809"/>
                      <a:gd name="connsiteX2" fmla="*/ 1930718 w 1930717"/>
                      <a:gd name="connsiteY2" fmla="*/ 3810 h 3809"/>
                      <a:gd name="connsiteX3" fmla="*/ 0 w 1930717"/>
                      <a:gd name="connsiteY3" fmla="*/ 3810 h 3809"/>
                      <a:gd name="connsiteX4" fmla="*/ 1905 w 1930717"/>
                      <a:gd name="connsiteY4" fmla="*/ 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0717" h="3809">
                        <a:moveTo>
                          <a:pt x="1905" y="0"/>
                        </a:moveTo>
                        <a:lnTo>
                          <a:pt x="1928812" y="0"/>
                        </a:lnTo>
                        <a:cubicBezTo>
                          <a:pt x="1929765" y="952"/>
                          <a:pt x="1930718" y="2857"/>
                          <a:pt x="1930718" y="3810"/>
                        </a:cubicBezTo>
                        <a:lnTo>
                          <a:pt x="0" y="3810"/>
                        </a:lnTo>
                        <a:cubicBezTo>
                          <a:pt x="952" y="2857"/>
                          <a:pt x="952" y="952"/>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1" name="Forma libre: forma 2205">
                    <a:extLst>
                      <a:ext uri="{FF2B5EF4-FFF2-40B4-BE49-F238E27FC236}">
                        <a16:creationId xmlns:a16="http://schemas.microsoft.com/office/drawing/2014/main" id="{960D89D7-D98D-13D1-BCA5-30171FD53F10}"/>
                      </a:ext>
                    </a:extLst>
                  </p:cNvPr>
                  <p:cNvSpPr/>
                  <p:nvPr/>
                </p:nvSpPr>
                <p:spPr>
                  <a:xfrm>
                    <a:off x="7998247" y="6150214"/>
                    <a:ext cx="1936432" cy="4762"/>
                  </a:xfrm>
                  <a:custGeom>
                    <a:avLst/>
                    <a:gdLst>
                      <a:gd name="connsiteX0" fmla="*/ 2858 w 1936432"/>
                      <a:gd name="connsiteY0" fmla="*/ 0 h 4762"/>
                      <a:gd name="connsiteX1" fmla="*/ 1933575 w 1936432"/>
                      <a:gd name="connsiteY1" fmla="*/ 0 h 4762"/>
                      <a:gd name="connsiteX2" fmla="*/ 1936432 w 1936432"/>
                      <a:gd name="connsiteY2" fmla="*/ 4763 h 4762"/>
                      <a:gd name="connsiteX3" fmla="*/ 0 w 1936432"/>
                      <a:gd name="connsiteY3" fmla="*/ 4763 h 4762"/>
                      <a:gd name="connsiteX4" fmla="*/ 2858 w 1936432"/>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6432" h="4762">
                        <a:moveTo>
                          <a:pt x="2858" y="0"/>
                        </a:moveTo>
                        <a:lnTo>
                          <a:pt x="1933575" y="0"/>
                        </a:lnTo>
                        <a:cubicBezTo>
                          <a:pt x="1934528" y="1905"/>
                          <a:pt x="1935480" y="2857"/>
                          <a:pt x="1936432" y="4763"/>
                        </a:cubicBezTo>
                        <a:lnTo>
                          <a:pt x="0" y="4763"/>
                        </a:lnTo>
                        <a:cubicBezTo>
                          <a:pt x="952" y="2857"/>
                          <a:pt x="1905" y="953"/>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2" name="Forma libre: forma 2206">
                    <a:extLst>
                      <a:ext uri="{FF2B5EF4-FFF2-40B4-BE49-F238E27FC236}">
                        <a16:creationId xmlns:a16="http://schemas.microsoft.com/office/drawing/2014/main" id="{4E219031-B2AA-D644-24D8-FD562CDB4335}"/>
                      </a:ext>
                    </a:extLst>
                  </p:cNvPr>
                  <p:cNvSpPr/>
                  <p:nvPr/>
                </p:nvSpPr>
                <p:spPr>
                  <a:xfrm>
                    <a:off x="7995389" y="6154024"/>
                    <a:ext cx="1942147" cy="4762"/>
                  </a:xfrm>
                  <a:custGeom>
                    <a:avLst/>
                    <a:gdLst>
                      <a:gd name="connsiteX0" fmla="*/ 2858 w 1942147"/>
                      <a:gd name="connsiteY0" fmla="*/ 0 h 4762"/>
                      <a:gd name="connsiteX1" fmla="*/ 1939290 w 1942147"/>
                      <a:gd name="connsiteY1" fmla="*/ 0 h 4762"/>
                      <a:gd name="connsiteX2" fmla="*/ 1942148 w 1942147"/>
                      <a:gd name="connsiteY2" fmla="*/ 4763 h 4762"/>
                      <a:gd name="connsiteX3" fmla="*/ 0 w 1942147"/>
                      <a:gd name="connsiteY3" fmla="*/ 4763 h 4762"/>
                      <a:gd name="connsiteX4" fmla="*/ 2858 w 1942147"/>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2147" h="4762">
                        <a:moveTo>
                          <a:pt x="2858" y="0"/>
                        </a:moveTo>
                        <a:lnTo>
                          <a:pt x="1939290" y="0"/>
                        </a:lnTo>
                        <a:cubicBezTo>
                          <a:pt x="1940243" y="1905"/>
                          <a:pt x="1941195" y="2857"/>
                          <a:pt x="1942148" y="4763"/>
                        </a:cubicBezTo>
                        <a:lnTo>
                          <a:pt x="0" y="4763"/>
                        </a:lnTo>
                        <a:cubicBezTo>
                          <a:pt x="953" y="3810"/>
                          <a:pt x="1905" y="1905"/>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3" name="Forma libre: forma 2207">
                    <a:extLst>
                      <a:ext uri="{FF2B5EF4-FFF2-40B4-BE49-F238E27FC236}">
                        <a16:creationId xmlns:a16="http://schemas.microsoft.com/office/drawing/2014/main" id="{016ED853-4405-33EB-04D9-63A7378B272F}"/>
                      </a:ext>
                    </a:extLst>
                  </p:cNvPr>
                  <p:cNvSpPr/>
                  <p:nvPr/>
                </p:nvSpPr>
                <p:spPr>
                  <a:xfrm>
                    <a:off x="7992532" y="6158786"/>
                    <a:ext cx="1946909" cy="4762"/>
                  </a:xfrm>
                  <a:custGeom>
                    <a:avLst/>
                    <a:gdLst>
                      <a:gd name="connsiteX0" fmla="*/ 2857 w 1946909"/>
                      <a:gd name="connsiteY0" fmla="*/ 0 h 4762"/>
                      <a:gd name="connsiteX1" fmla="*/ 1944053 w 1946909"/>
                      <a:gd name="connsiteY1" fmla="*/ 0 h 4762"/>
                      <a:gd name="connsiteX2" fmla="*/ 1946910 w 1946909"/>
                      <a:gd name="connsiteY2" fmla="*/ 4763 h 4762"/>
                      <a:gd name="connsiteX3" fmla="*/ 0 w 1946909"/>
                      <a:gd name="connsiteY3" fmla="*/ 4763 h 4762"/>
                      <a:gd name="connsiteX4" fmla="*/ 2857 w 1946909"/>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6909" h="4762">
                        <a:moveTo>
                          <a:pt x="2857" y="0"/>
                        </a:moveTo>
                        <a:lnTo>
                          <a:pt x="1944053" y="0"/>
                        </a:lnTo>
                        <a:cubicBezTo>
                          <a:pt x="1945005" y="1905"/>
                          <a:pt x="1945958" y="3810"/>
                          <a:pt x="1946910" y="4763"/>
                        </a:cubicBezTo>
                        <a:lnTo>
                          <a:pt x="0" y="4763"/>
                        </a:lnTo>
                        <a:cubicBezTo>
                          <a:pt x="952" y="3810"/>
                          <a:pt x="1905" y="1905"/>
                          <a:pt x="2857"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4" name="Forma libre: forma 2208">
                    <a:extLst>
                      <a:ext uri="{FF2B5EF4-FFF2-40B4-BE49-F238E27FC236}">
                        <a16:creationId xmlns:a16="http://schemas.microsoft.com/office/drawing/2014/main" id="{BF5F0A5D-9EB2-C084-0005-E20931C0D47D}"/>
                      </a:ext>
                    </a:extLst>
                  </p:cNvPr>
                  <p:cNvSpPr/>
                  <p:nvPr/>
                </p:nvSpPr>
                <p:spPr>
                  <a:xfrm>
                    <a:off x="7988722" y="6164501"/>
                    <a:ext cx="1955482" cy="6667"/>
                  </a:xfrm>
                  <a:custGeom>
                    <a:avLst/>
                    <a:gdLst>
                      <a:gd name="connsiteX0" fmla="*/ 3810 w 1955482"/>
                      <a:gd name="connsiteY0" fmla="*/ 0 h 6667"/>
                      <a:gd name="connsiteX1" fmla="*/ 1951673 w 1955482"/>
                      <a:gd name="connsiteY1" fmla="*/ 0 h 6667"/>
                      <a:gd name="connsiteX2" fmla="*/ 1955482 w 1955482"/>
                      <a:gd name="connsiteY2" fmla="*/ 6667 h 6667"/>
                      <a:gd name="connsiteX3" fmla="*/ 0 w 1955482"/>
                      <a:gd name="connsiteY3" fmla="*/ 6667 h 6667"/>
                      <a:gd name="connsiteX4" fmla="*/ 3810 w 1955482"/>
                      <a:gd name="connsiteY4" fmla="*/ 0 h 6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5482" h="6667">
                        <a:moveTo>
                          <a:pt x="3810" y="0"/>
                        </a:moveTo>
                        <a:lnTo>
                          <a:pt x="1951673" y="0"/>
                        </a:lnTo>
                        <a:cubicBezTo>
                          <a:pt x="1952625" y="1905"/>
                          <a:pt x="1954530" y="4763"/>
                          <a:pt x="1955482" y="6667"/>
                        </a:cubicBezTo>
                        <a:lnTo>
                          <a:pt x="0" y="6667"/>
                        </a:lnTo>
                        <a:cubicBezTo>
                          <a:pt x="1905" y="3810"/>
                          <a:pt x="2858" y="1905"/>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5" name="Forma libre: forma 2209">
                    <a:extLst>
                      <a:ext uri="{FF2B5EF4-FFF2-40B4-BE49-F238E27FC236}">
                        <a16:creationId xmlns:a16="http://schemas.microsoft.com/office/drawing/2014/main" id="{0456C717-89E7-A862-0826-CD6BA29DDBE7}"/>
                      </a:ext>
                    </a:extLst>
                  </p:cNvPr>
                  <p:cNvSpPr/>
                  <p:nvPr/>
                </p:nvSpPr>
                <p:spPr>
                  <a:xfrm>
                    <a:off x="7983960" y="6171168"/>
                    <a:ext cx="1965007" cy="8572"/>
                  </a:xfrm>
                  <a:custGeom>
                    <a:avLst/>
                    <a:gdLst>
                      <a:gd name="connsiteX0" fmla="*/ 4763 w 1965007"/>
                      <a:gd name="connsiteY0" fmla="*/ 0 h 8572"/>
                      <a:gd name="connsiteX1" fmla="*/ 1960245 w 1965007"/>
                      <a:gd name="connsiteY1" fmla="*/ 0 h 8572"/>
                      <a:gd name="connsiteX2" fmla="*/ 1965007 w 1965007"/>
                      <a:gd name="connsiteY2" fmla="*/ 8573 h 8572"/>
                      <a:gd name="connsiteX3" fmla="*/ 0 w 1965007"/>
                      <a:gd name="connsiteY3" fmla="*/ 8573 h 8572"/>
                      <a:gd name="connsiteX4" fmla="*/ 4763 w 1965007"/>
                      <a:gd name="connsiteY4" fmla="*/ 0 h 8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5007" h="8572">
                        <a:moveTo>
                          <a:pt x="4763" y="0"/>
                        </a:moveTo>
                        <a:lnTo>
                          <a:pt x="1960245" y="0"/>
                        </a:lnTo>
                        <a:cubicBezTo>
                          <a:pt x="1962150" y="2858"/>
                          <a:pt x="1964055" y="5715"/>
                          <a:pt x="1965007" y="8573"/>
                        </a:cubicBezTo>
                        <a:lnTo>
                          <a:pt x="0" y="8573"/>
                        </a:lnTo>
                        <a:cubicBezTo>
                          <a:pt x="1905" y="5715"/>
                          <a:pt x="2858" y="2858"/>
                          <a:pt x="476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6" name="Forma libre: forma 2210">
                    <a:extLst>
                      <a:ext uri="{FF2B5EF4-FFF2-40B4-BE49-F238E27FC236}">
                        <a16:creationId xmlns:a16="http://schemas.microsoft.com/office/drawing/2014/main" id="{E3491D99-1DD3-EB34-8B7E-76A3BAA335C2}"/>
                      </a:ext>
                    </a:extLst>
                  </p:cNvPr>
                  <p:cNvSpPr/>
                  <p:nvPr/>
                </p:nvSpPr>
                <p:spPr>
                  <a:xfrm>
                    <a:off x="7965862" y="6179741"/>
                    <a:ext cx="2001202" cy="32384"/>
                  </a:xfrm>
                  <a:custGeom>
                    <a:avLst/>
                    <a:gdLst>
                      <a:gd name="connsiteX0" fmla="*/ 18098 w 2001202"/>
                      <a:gd name="connsiteY0" fmla="*/ 0 h 32384"/>
                      <a:gd name="connsiteX1" fmla="*/ 1983105 w 2001202"/>
                      <a:gd name="connsiteY1" fmla="*/ 0 h 32384"/>
                      <a:gd name="connsiteX2" fmla="*/ 2001203 w 2001202"/>
                      <a:gd name="connsiteY2" fmla="*/ 32385 h 32384"/>
                      <a:gd name="connsiteX3" fmla="*/ 0 w 2001202"/>
                      <a:gd name="connsiteY3" fmla="*/ 32385 h 32384"/>
                      <a:gd name="connsiteX4" fmla="*/ 18098 w 2001202"/>
                      <a:gd name="connsiteY4" fmla="*/ 0 h 32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202" h="32384">
                        <a:moveTo>
                          <a:pt x="18098" y="0"/>
                        </a:moveTo>
                        <a:lnTo>
                          <a:pt x="1983105" y="0"/>
                        </a:lnTo>
                        <a:cubicBezTo>
                          <a:pt x="1994535" y="20002"/>
                          <a:pt x="2001203" y="32385"/>
                          <a:pt x="2001203" y="32385"/>
                        </a:cubicBezTo>
                        <a:lnTo>
                          <a:pt x="0" y="32385"/>
                        </a:lnTo>
                        <a:cubicBezTo>
                          <a:pt x="0" y="31432"/>
                          <a:pt x="6668" y="19050"/>
                          <a:pt x="1809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589" name="Gráfico 436">
                <a:extLst>
                  <a:ext uri="{FF2B5EF4-FFF2-40B4-BE49-F238E27FC236}">
                    <a16:creationId xmlns:a16="http://schemas.microsoft.com/office/drawing/2014/main" id="{AE597D68-E1E3-1415-CC4D-5775AAB54AF0}"/>
                  </a:ext>
                </a:extLst>
              </p:cNvPr>
              <p:cNvGrpSpPr/>
              <p:nvPr/>
            </p:nvGrpSpPr>
            <p:grpSpPr>
              <a:xfrm>
                <a:off x="9901342" y="4477624"/>
                <a:ext cx="1067752" cy="1733550"/>
                <a:chOff x="9901342" y="4477624"/>
                <a:chExt cx="1067752" cy="1733550"/>
              </a:xfrm>
              <a:grpFill/>
            </p:grpSpPr>
            <p:sp>
              <p:nvSpPr>
                <p:cNvPr id="697" name="Forma libre: forma 2161">
                  <a:extLst>
                    <a:ext uri="{FF2B5EF4-FFF2-40B4-BE49-F238E27FC236}">
                      <a16:creationId xmlns:a16="http://schemas.microsoft.com/office/drawing/2014/main" id="{6CDDC5A2-5680-A20F-8AE9-A8C48CDF4008}"/>
                    </a:ext>
                  </a:extLst>
                </p:cNvPr>
                <p:cNvSpPr/>
                <p:nvPr/>
              </p:nvSpPr>
              <p:spPr>
                <a:xfrm>
                  <a:off x="9901342" y="4477624"/>
                  <a:ext cx="1067752" cy="1733550"/>
                </a:xfrm>
                <a:custGeom>
                  <a:avLst/>
                  <a:gdLst>
                    <a:gd name="connsiteX0" fmla="*/ 935355 w 1067752"/>
                    <a:gd name="connsiteY0" fmla="*/ 0 h 1733550"/>
                    <a:gd name="connsiteX1" fmla="*/ 1067753 w 1067752"/>
                    <a:gd name="connsiteY1" fmla="*/ 0 h 1733550"/>
                    <a:gd name="connsiteX2" fmla="*/ 65723 w 1067752"/>
                    <a:gd name="connsiteY2" fmla="*/ 1733550 h 1733550"/>
                    <a:gd name="connsiteX3" fmla="*/ 0 w 1067752"/>
                    <a:gd name="connsiteY3" fmla="*/ 1619250 h 1733550"/>
                    <a:gd name="connsiteX4" fmla="*/ 935355 w 1067752"/>
                    <a:gd name="connsiteY4" fmla="*/ 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752" h="1733550">
                      <a:moveTo>
                        <a:pt x="935355" y="0"/>
                      </a:moveTo>
                      <a:cubicBezTo>
                        <a:pt x="1008698" y="0"/>
                        <a:pt x="1067753" y="0"/>
                        <a:pt x="1067753" y="0"/>
                      </a:cubicBezTo>
                      <a:lnTo>
                        <a:pt x="65723" y="1733550"/>
                      </a:lnTo>
                      <a:cubicBezTo>
                        <a:pt x="65723" y="1733550"/>
                        <a:pt x="36195" y="1682115"/>
                        <a:pt x="0" y="1619250"/>
                      </a:cubicBezTo>
                      <a:cubicBezTo>
                        <a:pt x="0" y="1619250"/>
                        <a:pt x="935355" y="0"/>
                        <a:pt x="935355" y="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98" name="Gráfico 436">
                  <a:extLst>
                    <a:ext uri="{FF2B5EF4-FFF2-40B4-BE49-F238E27FC236}">
                      <a16:creationId xmlns:a16="http://schemas.microsoft.com/office/drawing/2014/main" id="{0660DF64-F140-2686-3062-D5264C4A0C5C}"/>
                    </a:ext>
                  </a:extLst>
                </p:cNvPr>
                <p:cNvGrpSpPr/>
                <p:nvPr/>
              </p:nvGrpSpPr>
              <p:grpSpPr>
                <a:xfrm>
                  <a:off x="9901342" y="4477624"/>
                  <a:ext cx="1067752" cy="1733550"/>
                  <a:chOff x="9901342" y="4477624"/>
                  <a:chExt cx="1067752" cy="1733550"/>
                </a:xfrm>
                <a:grpFill/>
              </p:grpSpPr>
              <p:sp>
                <p:nvSpPr>
                  <p:cNvPr id="699" name="Forma libre: forma 2163">
                    <a:extLst>
                      <a:ext uri="{FF2B5EF4-FFF2-40B4-BE49-F238E27FC236}">
                        <a16:creationId xmlns:a16="http://schemas.microsoft.com/office/drawing/2014/main" id="{B23C9E17-3DC5-3C78-041E-49253502A368}"/>
                      </a:ext>
                    </a:extLst>
                  </p:cNvPr>
                  <p:cNvSpPr/>
                  <p:nvPr/>
                </p:nvSpPr>
                <p:spPr>
                  <a:xfrm>
                    <a:off x="9901342" y="4477624"/>
                    <a:ext cx="944880" cy="1628775"/>
                  </a:xfrm>
                  <a:custGeom>
                    <a:avLst/>
                    <a:gdLst>
                      <a:gd name="connsiteX0" fmla="*/ 0 w 944880"/>
                      <a:gd name="connsiteY0" fmla="*/ 1619250 h 1628775"/>
                      <a:gd name="connsiteX1" fmla="*/ 934403 w 944880"/>
                      <a:gd name="connsiteY1" fmla="*/ 0 h 1628775"/>
                      <a:gd name="connsiteX2" fmla="*/ 944880 w 944880"/>
                      <a:gd name="connsiteY2" fmla="*/ 0 h 1628775"/>
                      <a:gd name="connsiteX3" fmla="*/ 4763 w 944880"/>
                      <a:gd name="connsiteY3" fmla="*/ 1628775 h 1628775"/>
                      <a:gd name="connsiteX4" fmla="*/ 0 w 944880"/>
                      <a:gd name="connsiteY4" fmla="*/ 1619250 h 1628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880" h="1628775">
                        <a:moveTo>
                          <a:pt x="0" y="1619250"/>
                        </a:moveTo>
                        <a:lnTo>
                          <a:pt x="934403" y="0"/>
                        </a:lnTo>
                        <a:cubicBezTo>
                          <a:pt x="938213" y="0"/>
                          <a:pt x="942023" y="0"/>
                          <a:pt x="944880" y="0"/>
                        </a:cubicBezTo>
                        <a:lnTo>
                          <a:pt x="4763" y="1628775"/>
                        </a:lnTo>
                        <a:cubicBezTo>
                          <a:pt x="3810" y="1625918"/>
                          <a:pt x="1905" y="1622107"/>
                          <a:pt x="0" y="161925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0" name="Forma libre: forma 2164">
                    <a:extLst>
                      <a:ext uri="{FF2B5EF4-FFF2-40B4-BE49-F238E27FC236}">
                        <a16:creationId xmlns:a16="http://schemas.microsoft.com/office/drawing/2014/main" id="{CD63F1AD-BA54-E33B-9F15-9D1ECA782DA2}"/>
                      </a:ext>
                    </a:extLst>
                  </p:cNvPr>
                  <p:cNvSpPr/>
                  <p:nvPr/>
                </p:nvSpPr>
                <p:spPr>
                  <a:xfrm>
                    <a:off x="9907057" y="4477624"/>
                    <a:ext cx="949642" cy="1637347"/>
                  </a:xfrm>
                  <a:custGeom>
                    <a:avLst/>
                    <a:gdLst>
                      <a:gd name="connsiteX0" fmla="*/ 0 w 949642"/>
                      <a:gd name="connsiteY0" fmla="*/ 1628775 h 1637347"/>
                      <a:gd name="connsiteX1" fmla="*/ 940118 w 949642"/>
                      <a:gd name="connsiteY1" fmla="*/ 0 h 1637347"/>
                      <a:gd name="connsiteX2" fmla="*/ 949643 w 949642"/>
                      <a:gd name="connsiteY2" fmla="*/ 0 h 1637347"/>
                      <a:gd name="connsiteX3" fmla="*/ 4763 w 949642"/>
                      <a:gd name="connsiteY3" fmla="*/ 1637348 h 1637347"/>
                      <a:gd name="connsiteX4" fmla="*/ 0 w 949642"/>
                      <a:gd name="connsiteY4" fmla="*/ 1628775 h 1637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642" h="1637347">
                        <a:moveTo>
                          <a:pt x="0" y="1628775"/>
                        </a:moveTo>
                        <a:lnTo>
                          <a:pt x="940118" y="0"/>
                        </a:lnTo>
                        <a:cubicBezTo>
                          <a:pt x="942975" y="0"/>
                          <a:pt x="946785" y="0"/>
                          <a:pt x="949643" y="0"/>
                        </a:cubicBezTo>
                        <a:lnTo>
                          <a:pt x="4763" y="1637348"/>
                        </a:lnTo>
                        <a:cubicBezTo>
                          <a:pt x="2858" y="1634490"/>
                          <a:pt x="953" y="1631632"/>
                          <a:pt x="0" y="162877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1" name="Forma libre: forma 2165">
                    <a:extLst>
                      <a:ext uri="{FF2B5EF4-FFF2-40B4-BE49-F238E27FC236}">
                        <a16:creationId xmlns:a16="http://schemas.microsoft.com/office/drawing/2014/main" id="{B6F0503B-DEF6-854B-6FA2-838803F16026}"/>
                      </a:ext>
                    </a:extLst>
                  </p:cNvPr>
                  <p:cNvSpPr/>
                  <p:nvPr/>
                </p:nvSpPr>
                <p:spPr>
                  <a:xfrm>
                    <a:off x="9911819" y="4477624"/>
                    <a:ext cx="951547" cy="1642109"/>
                  </a:xfrm>
                  <a:custGeom>
                    <a:avLst/>
                    <a:gdLst>
                      <a:gd name="connsiteX0" fmla="*/ 0 w 951547"/>
                      <a:gd name="connsiteY0" fmla="*/ 1637348 h 1642109"/>
                      <a:gd name="connsiteX1" fmla="*/ 944880 w 951547"/>
                      <a:gd name="connsiteY1" fmla="*/ 0 h 1642109"/>
                      <a:gd name="connsiteX2" fmla="*/ 951547 w 951547"/>
                      <a:gd name="connsiteY2" fmla="*/ 0 h 1642109"/>
                      <a:gd name="connsiteX3" fmla="*/ 3810 w 951547"/>
                      <a:gd name="connsiteY3" fmla="*/ 1642110 h 1642109"/>
                      <a:gd name="connsiteX4" fmla="*/ 0 w 951547"/>
                      <a:gd name="connsiteY4" fmla="*/ 1637348 h 1642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547" h="1642109">
                        <a:moveTo>
                          <a:pt x="0" y="1637348"/>
                        </a:moveTo>
                        <a:lnTo>
                          <a:pt x="944880" y="0"/>
                        </a:lnTo>
                        <a:cubicBezTo>
                          <a:pt x="946785" y="0"/>
                          <a:pt x="948690" y="0"/>
                          <a:pt x="951547" y="0"/>
                        </a:cubicBezTo>
                        <a:lnTo>
                          <a:pt x="3810" y="1642110"/>
                        </a:lnTo>
                        <a:cubicBezTo>
                          <a:pt x="1905" y="1640205"/>
                          <a:pt x="953" y="1638300"/>
                          <a:pt x="0" y="163734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2" name="Forma libre: forma 2166">
                    <a:extLst>
                      <a:ext uri="{FF2B5EF4-FFF2-40B4-BE49-F238E27FC236}">
                        <a16:creationId xmlns:a16="http://schemas.microsoft.com/office/drawing/2014/main" id="{41BD746A-C152-7F4A-FF2B-D7D1B94193B8}"/>
                      </a:ext>
                    </a:extLst>
                  </p:cNvPr>
                  <p:cNvSpPr/>
                  <p:nvPr/>
                </p:nvSpPr>
                <p:spPr>
                  <a:xfrm>
                    <a:off x="9914677" y="4477624"/>
                    <a:ext cx="953452" cy="1646872"/>
                  </a:xfrm>
                  <a:custGeom>
                    <a:avLst/>
                    <a:gdLst>
                      <a:gd name="connsiteX0" fmla="*/ 0 w 953452"/>
                      <a:gd name="connsiteY0" fmla="*/ 1642110 h 1646872"/>
                      <a:gd name="connsiteX1" fmla="*/ 947738 w 953452"/>
                      <a:gd name="connsiteY1" fmla="*/ 0 h 1646872"/>
                      <a:gd name="connsiteX2" fmla="*/ 953452 w 953452"/>
                      <a:gd name="connsiteY2" fmla="*/ 0 h 1646872"/>
                      <a:gd name="connsiteX3" fmla="*/ 2857 w 953452"/>
                      <a:gd name="connsiteY3" fmla="*/ 1646873 h 1646872"/>
                      <a:gd name="connsiteX4" fmla="*/ 0 w 953452"/>
                      <a:gd name="connsiteY4" fmla="*/ 1642110 h 1646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452" h="1646872">
                        <a:moveTo>
                          <a:pt x="0" y="1642110"/>
                        </a:moveTo>
                        <a:lnTo>
                          <a:pt x="947738" y="0"/>
                        </a:lnTo>
                        <a:cubicBezTo>
                          <a:pt x="949642" y="0"/>
                          <a:pt x="951547" y="0"/>
                          <a:pt x="953452" y="0"/>
                        </a:cubicBezTo>
                        <a:lnTo>
                          <a:pt x="2857" y="1646873"/>
                        </a:lnTo>
                        <a:cubicBezTo>
                          <a:pt x="1905" y="1645920"/>
                          <a:pt x="952" y="1644015"/>
                          <a:pt x="0" y="16421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3" name="Forma libre: forma 2167">
                    <a:extLst>
                      <a:ext uri="{FF2B5EF4-FFF2-40B4-BE49-F238E27FC236}">
                        <a16:creationId xmlns:a16="http://schemas.microsoft.com/office/drawing/2014/main" id="{C55258ED-A2D6-79C1-F0C1-8CF58AB7548D}"/>
                      </a:ext>
                    </a:extLst>
                  </p:cNvPr>
                  <p:cNvSpPr/>
                  <p:nvPr/>
                </p:nvSpPr>
                <p:spPr>
                  <a:xfrm>
                    <a:off x="9917535" y="4477624"/>
                    <a:ext cx="955357" cy="1651634"/>
                  </a:xfrm>
                  <a:custGeom>
                    <a:avLst/>
                    <a:gdLst>
                      <a:gd name="connsiteX0" fmla="*/ 0 w 955357"/>
                      <a:gd name="connsiteY0" fmla="*/ 1646873 h 1651634"/>
                      <a:gd name="connsiteX1" fmla="*/ 950595 w 955357"/>
                      <a:gd name="connsiteY1" fmla="*/ 0 h 1651634"/>
                      <a:gd name="connsiteX2" fmla="*/ 955357 w 955357"/>
                      <a:gd name="connsiteY2" fmla="*/ 0 h 1651634"/>
                      <a:gd name="connsiteX3" fmla="*/ 1905 w 955357"/>
                      <a:gd name="connsiteY3" fmla="*/ 1651635 h 1651634"/>
                      <a:gd name="connsiteX4" fmla="*/ 0 w 955357"/>
                      <a:gd name="connsiteY4" fmla="*/ 1646873 h 1651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5357" h="1651634">
                        <a:moveTo>
                          <a:pt x="0" y="1646873"/>
                        </a:moveTo>
                        <a:lnTo>
                          <a:pt x="950595" y="0"/>
                        </a:lnTo>
                        <a:cubicBezTo>
                          <a:pt x="952500" y="0"/>
                          <a:pt x="953453" y="0"/>
                          <a:pt x="955357" y="0"/>
                        </a:cubicBezTo>
                        <a:lnTo>
                          <a:pt x="1905" y="1651635"/>
                        </a:lnTo>
                        <a:cubicBezTo>
                          <a:pt x="1905" y="1649730"/>
                          <a:pt x="953" y="1648778"/>
                          <a:pt x="0" y="164687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4" name="Forma libre: forma 2168">
                    <a:extLst>
                      <a:ext uri="{FF2B5EF4-FFF2-40B4-BE49-F238E27FC236}">
                        <a16:creationId xmlns:a16="http://schemas.microsoft.com/office/drawing/2014/main" id="{4099AA17-0B96-7C9B-9EDD-5BD809AF859C}"/>
                      </a:ext>
                    </a:extLst>
                  </p:cNvPr>
                  <p:cNvSpPr/>
                  <p:nvPr/>
                </p:nvSpPr>
                <p:spPr>
                  <a:xfrm>
                    <a:off x="9919440" y="4477624"/>
                    <a:ext cx="958214" cy="1655444"/>
                  </a:xfrm>
                  <a:custGeom>
                    <a:avLst/>
                    <a:gdLst>
                      <a:gd name="connsiteX0" fmla="*/ 0 w 958214"/>
                      <a:gd name="connsiteY0" fmla="*/ 1651635 h 1655444"/>
                      <a:gd name="connsiteX1" fmla="*/ 953452 w 958214"/>
                      <a:gd name="connsiteY1" fmla="*/ 0 h 1655444"/>
                      <a:gd name="connsiteX2" fmla="*/ 958215 w 958214"/>
                      <a:gd name="connsiteY2" fmla="*/ 0 h 1655444"/>
                      <a:gd name="connsiteX3" fmla="*/ 2857 w 958214"/>
                      <a:gd name="connsiteY3" fmla="*/ 1655445 h 1655444"/>
                      <a:gd name="connsiteX4" fmla="*/ 0 w 958214"/>
                      <a:gd name="connsiteY4" fmla="*/ 1651635 h 1655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214" h="1655444">
                        <a:moveTo>
                          <a:pt x="0" y="1651635"/>
                        </a:moveTo>
                        <a:lnTo>
                          <a:pt x="953452" y="0"/>
                        </a:lnTo>
                        <a:cubicBezTo>
                          <a:pt x="955357" y="0"/>
                          <a:pt x="956310" y="0"/>
                          <a:pt x="958215" y="0"/>
                        </a:cubicBezTo>
                        <a:lnTo>
                          <a:pt x="2857" y="1655445"/>
                        </a:lnTo>
                        <a:cubicBezTo>
                          <a:pt x="1905" y="1653540"/>
                          <a:pt x="952" y="1652588"/>
                          <a:pt x="0" y="165163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5" name="Forma libre: forma 2169">
                    <a:extLst>
                      <a:ext uri="{FF2B5EF4-FFF2-40B4-BE49-F238E27FC236}">
                        <a16:creationId xmlns:a16="http://schemas.microsoft.com/office/drawing/2014/main" id="{55EBBCEF-06D1-E0D1-F7B1-D0E8F71ED739}"/>
                      </a:ext>
                    </a:extLst>
                  </p:cNvPr>
                  <p:cNvSpPr/>
                  <p:nvPr/>
                </p:nvSpPr>
                <p:spPr>
                  <a:xfrm>
                    <a:off x="9922297" y="4477624"/>
                    <a:ext cx="960119" cy="1659255"/>
                  </a:xfrm>
                  <a:custGeom>
                    <a:avLst/>
                    <a:gdLst>
                      <a:gd name="connsiteX0" fmla="*/ 0 w 960119"/>
                      <a:gd name="connsiteY0" fmla="*/ 1655445 h 1659255"/>
                      <a:gd name="connsiteX1" fmla="*/ 955357 w 960119"/>
                      <a:gd name="connsiteY1" fmla="*/ 0 h 1659255"/>
                      <a:gd name="connsiteX2" fmla="*/ 960120 w 960119"/>
                      <a:gd name="connsiteY2" fmla="*/ 0 h 1659255"/>
                      <a:gd name="connsiteX3" fmla="*/ 1905 w 960119"/>
                      <a:gd name="connsiteY3" fmla="*/ 1659255 h 1659255"/>
                      <a:gd name="connsiteX4" fmla="*/ 0 w 960119"/>
                      <a:gd name="connsiteY4" fmla="*/ 1655445 h 1659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119" h="1659255">
                        <a:moveTo>
                          <a:pt x="0" y="1655445"/>
                        </a:moveTo>
                        <a:lnTo>
                          <a:pt x="955357" y="0"/>
                        </a:lnTo>
                        <a:cubicBezTo>
                          <a:pt x="957263" y="0"/>
                          <a:pt x="958215" y="0"/>
                          <a:pt x="960120" y="0"/>
                        </a:cubicBezTo>
                        <a:lnTo>
                          <a:pt x="1905" y="1659255"/>
                        </a:lnTo>
                        <a:cubicBezTo>
                          <a:pt x="953" y="1657350"/>
                          <a:pt x="953" y="1656398"/>
                          <a:pt x="0" y="165544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6" name="Forma libre: forma 2170">
                    <a:extLst>
                      <a:ext uri="{FF2B5EF4-FFF2-40B4-BE49-F238E27FC236}">
                        <a16:creationId xmlns:a16="http://schemas.microsoft.com/office/drawing/2014/main" id="{10CAC334-7F1C-15A3-72AF-F448D24C2191}"/>
                      </a:ext>
                    </a:extLst>
                  </p:cNvPr>
                  <p:cNvSpPr/>
                  <p:nvPr/>
                </p:nvSpPr>
                <p:spPr>
                  <a:xfrm>
                    <a:off x="9924202" y="4477624"/>
                    <a:ext cx="962025" cy="1663065"/>
                  </a:xfrm>
                  <a:custGeom>
                    <a:avLst/>
                    <a:gdLst>
                      <a:gd name="connsiteX0" fmla="*/ 0 w 962025"/>
                      <a:gd name="connsiteY0" fmla="*/ 1659255 h 1663065"/>
                      <a:gd name="connsiteX1" fmla="*/ 958215 w 962025"/>
                      <a:gd name="connsiteY1" fmla="*/ 0 h 1663065"/>
                      <a:gd name="connsiteX2" fmla="*/ 962025 w 962025"/>
                      <a:gd name="connsiteY2" fmla="*/ 0 h 1663065"/>
                      <a:gd name="connsiteX3" fmla="*/ 1905 w 962025"/>
                      <a:gd name="connsiteY3" fmla="*/ 1663065 h 1663065"/>
                      <a:gd name="connsiteX4" fmla="*/ 0 w 962025"/>
                      <a:gd name="connsiteY4" fmla="*/ 1659255 h 1663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1663065">
                        <a:moveTo>
                          <a:pt x="0" y="1659255"/>
                        </a:moveTo>
                        <a:lnTo>
                          <a:pt x="958215" y="0"/>
                        </a:lnTo>
                        <a:cubicBezTo>
                          <a:pt x="960120" y="0"/>
                          <a:pt x="961072" y="0"/>
                          <a:pt x="962025" y="0"/>
                        </a:cubicBezTo>
                        <a:lnTo>
                          <a:pt x="1905" y="1663065"/>
                        </a:lnTo>
                        <a:cubicBezTo>
                          <a:pt x="1905" y="1661160"/>
                          <a:pt x="952" y="1660207"/>
                          <a:pt x="0" y="165925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7" name="Forma libre: forma 2171">
                    <a:extLst>
                      <a:ext uri="{FF2B5EF4-FFF2-40B4-BE49-F238E27FC236}">
                        <a16:creationId xmlns:a16="http://schemas.microsoft.com/office/drawing/2014/main" id="{A58B9AE8-4716-E504-C1C0-0D5A75B4E1C1}"/>
                      </a:ext>
                    </a:extLst>
                  </p:cNvPr>
                  <p:cNvSpPr/>
                  <p:nvPr/>
                </p:nvSpPr>
                <p:spPr>
                  <a:xfrm>
                    <a:off x="9926107" y="4477624"/>
                    <a:ext cx="964882" cy="1666875"/>
                  </a:xfrm>
                  <a:custGeom>
                    <a:avLst/>
                    <a:gdLst>
                      <a:gd name="connsiteX0" fmla="*/ 0 w 964882"/>
                      <a:gd name="connsiteY0" fmla="*/ 1663065 h 1666875"/>
                      <a:gd name="connsiteX1" fmla="*/ 960120 w 964882"/>
                      <a:gd name="connsiteY1" fmla="*/ 0 h 1666875"/>
                      <a:gd name="connsiteX2" fmla="*/ 964883 w 964882"/>
                      <a:gd name="connsiteY2" fmla="*/ 0 h 1666875"/>
                      <a:gd name="connsiteX3" fmla="*/ 2858 w 964882"/>
                      <a:gd name="connsiteY3" fmla="*/ 1666875 h 1666875"/>
                      <a:gd name="connsiteX4" fmla="*/ 0 w 964882"/>
                      <a:gd name="connsiteY4" fmla="*/ 1663065 h 166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882" h="1666875">
                        <a:moveTo>
                          <a:pt x="0" y="1663065"/>
                        </a:moveTo>
                        <a:lnTo>
                          <a:pt x="960120" y="0"/>
                        </a:lnTo>
                        <a:cubicBezTo>
                          <a:pt x="962025" y="0"/>
                          <a:pt x="962978" y="0"/>
                          <a:pt x="964883" y="0"/>
                        </a:cubicBezTo>
                        <a:lnTo>
                          <a:pt x="2858" y="1666875"/>
                        </a:lnTo>
                        <a:cubicBezTo>
                          <a:pt x="1905" y="1664970"/>
                          <a:pt x="953" y="1664018"/>
                          <a:pt x="0" y="166306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8" name="Forma libre: forma 2172">
                    <a:extLst>
                      <a:ext uri="{FF2B5EF4-FFF2-40B4-BE49-F238E27FC236}">
                        <a16:creationId xmlns:a16="http://schemas.microsoft.com/office/drawing/2014/main" id="{16AB4A37-1D7E-609E-AD75-AF82014F1914}"/>
                      </a:ext>
                    </a:extLst>
                  </p:cNvPr>
                  <p:cNvSpPr/>
                  <p:nvPr/>
                </p:nvSpPr>
                <p:spPr>
                  <a:xfrm>
                    <a:off x="9928965" y="4477624"/>
                    <a:ext cx="965834" cy="1669732"/>
                  </a:xfrm>
                  <a:custGeom>
                    <a:avLst/>
                    <a:gdLst>
                      <a:gd name="connsiteX0" fmla="*/ 0 w 965834"/>
                      <a:gd name="connsiteY0" fmla="*/ 1666875 h 1669732"/>
                      <a:gd name="connsiteX1" fmla="*/ 962025 w 965834"/>
                      <a:gd name="connsiteY1" fmla="*/ 0 h 1669732"/>
                      <a:gd name="connsiteX2" fmla="*/ 965835 w 965834"/>
                      <a:gd name="connsiteY2" fmla="*/ 0 h 1669732"/>
                      <a:gd name="connsiteX3" fmla="*/ 1905 w 965834"/>
                      <a:gd name="connsiteY3" fmla="*/ 1669732 h 1669732"/>
                      <a:gd name="connsiteX4" fmla="*/ 0 w 965834"/>
                      <a:gd name="connsiteY4" fmla="*/ 1666875 h 1669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5834" h="1669732">
                        <a:moveTo>
                          <a:pt x="0" y="1666875"/>
                        </a:moveTo>
                        <a:lnTo>
                          <a:pt x="962025" y="0"/>
                        </a:lnTo>
                        <a:cubicBezTo>
                          <a:pt x="963930" y="0"/>
                          <a:pt x="964882" y="0"/>
                          <a:pt x="965835" y="0"/>
                        </a:cubicBezTo>
                        <a:lnTo>
                          <a:pt x="1905" y="1669732"/>
                        </a:lnTo>
                        <a:cubicBezTo>
                          <a:pt x="952" y="1668780"/>
                          <a:pt x="0" y="1667828"/>
                          <a:pt x="0" y="166687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9" name="Forma libre: forma 2173">
                    <a:extLst>
                      <a:ext uri="{FF2B5EF4-FFF2-40B4-BE49-F238E27FC236}">
                        <a16:creationId xmlns:a16="http://schemas.microsoft.com/office/drawing/2014/main" id="{78A7AF6E-D450-AFBA-4A65-B8B5DDFB54C1}"/>
                      </a:ext>
                    </a:extLst>
                  </p:cNvPr>
                  <p:cNvSpPr/>
                  <p:nvPr/>
                </p:nvSpPr>
                <p:spPr>
                  <a:xfrm>
                    <a:off x="9930869" y="4477624"/>
                    <a:ext cx="968692" cy="1673542"/>
                  </a:xfrm>
                  <a:custGeom>
                    <a:avLst/>
                    <a:gdLst>
                      <a:gd name="connsiteX0" fmla="*/ 0 w 968692"/>
                      <a:gd name="connsiteY0" fmla="*/ 1669732 h 1673542"/>
                      <a:gd name="connsiteX1" fmla="*/ 963930 w 968692"/>
                      <a:gd name="connsiteY1" fmla="*/ 0 h 1673542"/>
                      <a:gd name="connsiteX2" fmla="*/ 968693 w 968692"/>
                      <a:gd name="connsiteY2" fmla="*/ 0 h 1673542"/>
                      <a:gd name="connsiteX3" fmla="*/ 1905 w 968692"/>
                      <a:gd name="connsiteY3" fmla="*/ 1673543 h 1673542"/>
                      <a:gd name="connsiteX4" fmla="*/ 0 w 968692"/>
                      <a:gd name="connsiteY4" fmla="*/ 1669732 h 1673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692" h="1673542">
                        <a:moveTo>
                          <a:pt x="0" y="1669732"/>
                        </a:moveTo>
                        <a:lnTo>
                          <a:pt x="963930" y="0"/>
                        </a:lnTo>
                        <a:cubicBezTo>
                          <a:pt x="965835" y="0"/>
                          <a:pt x="966788" y="0"/>
                          <a:pt x="968693" y="0"/>
                        </a:cubicBezTo>
                        <a:lnTo>
                          <a:pt x="1905" y="1673543"/>
                        </a:lnTo>
                        <a:cubicBezTo>
                          <a:pt x="953" y="1672590"/>
                          <a:pt x="953" y="1671638"/>
                          <a:pt x="0" y="1669732"/>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0" name="Forma libre: forma 2174">
                    <a:extLst>
                      <a:ext uri="{FF2B5EF4-FFF2-40B4-BE49-F238E27FC236}">
                        <a16:creationId xmlns:a16="http://schemas.microsoft.com/office/drawing/2014/main" id="{8478C97D-A2A2-FD05-5EB6-021CA8A682F4}"/>
                      </a:ext>
                    </a:extLst>
                  </p:cNvPr>
                  <p:cNvSpPr/>
                  <p:nvPr/>
                </p:nvSpPr>
                <p:spPr>
                  <a:xfrm>
                    <a:off x="9932775" y="4477624"/>
                    <a:ext cx="971550" cy="1677352"/>
                  </a:xfrm>
                  <a:custGeom>
                    <a:avLst/>
                    <a:gdLst>
                      <a:gd name="connsiteX0" fmla="*/ 0 w 971550"/>
                      <a:gd name="connsiteY0" fmla="*/ 1673543 h 1677352"/>
                      <a:gd name="connsiteX1" fmla="*/ 966788 w 971550"/>
                      <a:gd name="connsiteY1" fmla="*/ 0 h 1677352"/>
                      <a:gd name="connsiteX2" fmla="*/ 971550 w 971550"/>
                      <a:gd name="connsiteY2" fmla="*/ 0 h 1677352"/>
                      <a:gd name="connsiteX3" fmla="*/ 1905 w 971550"/>
                      <a:gd name="connsiteY3" fmla="*/ 1677353 h 1677352"/>
                      <a:gd name="connsiteX4" fmla="*/ 0 w 971550"/>
                      <a:gd name="connsiteY4" fmla="*/ 1673543 h 16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50" h="1677352">
                        <a:moveTo>
                          <a:pt x="0" y="1673543"/>
                        </a:moveTo>
                        <a:lnTo>
                          <a:pt x="966788" y="0"/>
                        </a:lnTo>
                        <a:cubicBezTo>
                          <a:pt x="968692" y="0"/>
                          <a:pt x="969645" y="0"/>
                          <a:pt x="971550" y="0"/>
                        </a:cubicBezTo>
                        <a:lnTo>
                          <a:pt x="1905" y="1677353"/>
                        </a:lnTo>
                        <a:cubicBezTo>
                          <a:pt x="1905" y="1676400"/>
                          <a:pt x="953" y="1675448"/>
                          <a:pt x="0" y="167354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1" name="Forma libre: forma 2175">
                    <a:extLst>
                      <a:ext uri="{FF2B5EF4-FFF2-40B4-BE49-F238E27FC236}">
                        <a16:creationId xmlns:a16="http://schemas.microsoft.com/office/drawing/2014/main" id="{4891A83E-8BD4-5797-B93E-54F2017F1EDF}"/>
                      </a:ext>
                    </a:extLst>
                  </p:cNvPr>
                  <p:cNvSpPr/>
                  <p:nvPr/>
                </p:nvSpPr>
                <p:spPr>
                  <a:xfrm>
                    <a:off x="9934679" y="4477624"/>
                    <a:ext cx="973455" cy="1682115"/>
                  </a:xfrm>
                  <a:custGeom>
                    <a:avLst/>
                    <a:gdLst>
                      <a:gd name="connsiteX0" fmla="*/ 0 w 973455"/>
                      <a:gd name="connsiteY0" fmla="*/ 1677353 h 1682115"/>
                      <a:gd name="connsiteX1" fmla="*/ 968693 w 973455"/>
                      <a:gd name="connsiteY1" fmla="*/ 0 h 1682115"/>
                      <a:gd name="connsiteX2" fmla="*/ 973455 w 973455"/>
                      <a:gd name="connsiteY2" fmla="*/ 0 h 1682115"/>
                      <a:gd name="connsiteX3" fmla="*/ 2858 w 973455"/>
                      <a:gd name="connsiteY3" fmla="*/ 1682115 h 1682115"/>
                      <a:gd name="connsiteX4" fmla="*/ 0 w 973455"/>
                      <a:gd name="connsiteY4" fmla="*/ 1677353 h 1682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455" h="1682115">
                        <a:moveTo>
                          <a:pt x="0" y="1677353"/>
                        </a:moveTo>
                        <a:lnTo>
                          <a:pt x="968693" y="0"/>
                        </a:lnTo>
                        <a:cubicBezTo>
                          <a:pt x="970598" y="0"/>
                          <a:pt x="971550" y="0"/>
                          <a:pt x="973455" y="0"/>
                        </a:cubicBezTo>
                        <a:lnTo>
                          <a:pt x="2858" y="1682115"/>
                        </a:lnTo>
                        <a:cubicBezTo>
                          <a:pt x="1905" y="1680210"/>
                          <a:pt x="953" y="1679257"/>
                          <a:pt x="0" y="167735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2" name="Forma libre: forma 2176">
                    <a:extLst>
                      <a:ext uri="{FF2B5EF4-FFF2-40B4-BE49-F238E27FC236}">
                        <a16:creationId xmlns:a16="http://schemas.microsoft.com/office/drawing/2014/main" id="{621117E0-E2CF-56AD-44DF-8F5E130E6B02}"/>
                      </a:ext>
                    </a:extLst>
                  </p:cNvPr>
                  <p:cNvSpPr/>
                  <p:nvPr/>
                </p:nvSpPr>
                <p:spPr>
                  <a:xfrm>
                    <a:off x="9937537" y="4477624"/>
                    <a:ext cx="975359" cy="1685925"/>
                  </a:xfrm>
                  <a:custGeom>
                    <a:avLst/>
                    <a:gdLst>
                      <a:gd name="connsiteX0" fmla="*/ 0 w 975359"/>
                      <a:gd name="connsiteY0" fmla="*/ 1682115 h 1685925"/>
                      <a:gd name="connsiteX1" fmla="*/ 970597 w 975359"/>
                      <a:gd name="connsiteY1" fmla="*/ 0 h 1685925"/>
                      <a:gd name="connsiteX2" fmla="*/ 975360 w 975359"/>
                      <a:gd name="connsiteY2" fmla="*/ 0 h 1685925"/>
                      <a:gd name="connsiteX3" fmla="*/ 1905 w 975359"/>
                      <a:gd name="connsiteY3" fmla="*/ 1685925 h 1685925"/>
                      <a:gd name="connsiteX4" fmla="*/ 0 w 975359"/>
                      <a:gd name="connsiteY4" fmla="*/ 1682115 h 168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359" h="1685925">
                        <a:moveTo>
                          <a:pt x="0" y="1682115"/>
                        </a:moveTo>
                        <a:lnTo>
                          <a:pt x="970597" y="0"/>
                        </a:lnTo>
                        <a:cubicBezTo>
                          <a:pt x="972503" y="0"/>
                          <a:pt x="973455" y="0"/>
                          <a:pt x="975360" y="0"/>
                        </a:cubicBezTo>
                        <a:lnTo>
                          <a:pt x="1905" y="1685925"/>
                        </a:lnTo>
                        <a:cubicBezTo>
                          <a:pt x="1905" y="1684020"/>
                          <a:pt x="953" y="1683068"/>
                          <a:pt x="0" y="168211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3" name="Forma libre: forma 2177">
                    <a:extLst>
                      <a:ext uri="{FF2B5EF4-FFF2-40B4-BE49-F238E27FC236}">
                        <a16:creationId xmlns:a16="http://schemas.microsoft.com/office/drawing/2014/main" id="{A488A52C-ECD7-EAFE-2B83-0B27D84E9422}"/>
                      </a:ext>
                    </a:extLst>
                  </p:cNvPr>
                  <p:cNvSpPr/>
                  <p:nvPr/>
                </p:nvSpPr>
                <p:spPr>
                  <a:xfrm>
                    <a:off x="9939442" y="4477624"/>
                    <a:ext cx="978217" cy="1689734"/>
                  </a:xfrm>
                  <a:custGeom>
                    <a:avLst/>
                    <a:gdLst>
                      <a:gd name="connsiteX0" fmla="*/ 0 w 978217"/>
                      <a:gd name="connsiteY0" fmla="*/ 1685925 h 1689734"/>
                      <a:gd name="connsiteX1" fmla="*/ 973455 w 978217"/>
                      <a:gd name="connsiteY1" fmla="*/ 0 h 1689734"/>
                      <a:gd name="connsiteX2" fmla="*/ 978218 w 978217"/>
                      <a:gd name="connsiteY2" fmla="*/ 0 h 1689734"/>
                      <a:gd name="connsiteX3" fmla="*/ 2858 w 978217"/>
                      <a:gd name="connsiteY3" fmla="*/ 1689735 h 1689734"/>
                      <a:gd name="connsiteX4" fmla="*/ 0 w 978217"/>
                      <a:gd name="connsiteY4" fmla="*/ 1685925 h 168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217" h="1689734">
                        <a:moveTo>
                          <a:pt x="0" y="1685925"/>
                        </a:moveTo>
                        <a:lnTo>
                          <a:pt x="973455" y="0"/>
                        </a:lnTo>
                        <a:cubicBezTo>
                          <a:pt x="975360" y="0"/>
                          <a:pt x="977265" y="0"/>
                          <a:pt x="978218" y="0"/>
                        </a:cubicBezTo>
                        <a:lnTo>
                          <a:pt x="2858" y="1689735"/>
                        </a:lnTo>
                        <a:cubicBezTo>
                          <a:pt x="1905" y="1688782"/>
                          <a:pt x="953" y="1686878"/>
                          <a:pt x="0" y="168592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4" name="Forma libre: forma 2178">
                    <a:extLst>
                      <a:ext uri="{FF2B5EF4-FFF2-40B4-BE49-F238E27FC236}">
                        <a16:creationId xmlns:a16="http://schemas.microsoft.com/office/drawing/2014/main" id="{A22DF8E7-3FDD-CC9C-FDF9-4C3ACCB9A244}"/>
                      </a:ext>
                    </a:extLst>
                  </p:cNvPr>
                  <p:cNvSpPr/>
                  <p:nvPr/>
                </p:nvSpPr>
                <p:spPr>
                  <a:xfrm>
                    <a:off x="9942300" y="4477624"/>
                    <a:ext cx="980122" cy="1694497"/>
                  </a:xfrm>
                  <a:custGeom>
                    <a:avLst/>
                    <a:gdLst>
                      <a:gd name="connsiteX0" fmla="*/ 0 w 980122"/>
                      <a:gd name="connsiteY0" fmla="*/ 1689735 h 1694497"/>
                      <a:gd name="connsiteX1" fmla="*/ 975360 w 980122"/>
                      <a:gd name="connsiteY1" fmla="*/ 0 h 1694497"/>
                      <a:gd name="connsiteX2" fmla="*/ 980122 w 980122"/>
                      <a:gd name="connsiteY2" fmla="*/ 0 h 1694497"/>
                      <a:gd name="connsiteX3" fmla="*/ 2857 w 980122"/>
                      <a:gd name="connsiteY3" fmla="*/ 1694498 h 1694497"/>
                      <a:gd name="connsiteX4" fmla="*/ 0 w 980122"/>
                      <a:gd name="connsiteY4" fmla="*/ 1689735 h 1694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122" h="1694497">
                        <a:moveTo>
                          <a:pt x="0" y="1689735"/>
                        </a:moveTo>
                        <a:lnTo>
                          <a:pt x="975360" y="0"/>
                        </a:lnTo>
                        <a:cubicBezTo>
                          <a:pt x="977265" y="0"/>
                          <a:pt x="979170" y="0"/>
                          <a:pt x="980122" y="0"/>
                        </a:cubicBezTo>
                        <a:lnTo>
                          <a:pt x="2857" y="1694498"/>
                        </a:lnTo>
                        <a:cubicBezTo>
                          <a:pt x="1905" y="1693545"/>
                          <a:pt x="953" y="1691640"/>
                          <a:pt x="0" y="168973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5" name="Forma libre: forma 2179">
                    <a:extLst>
                      <a:ext uri="{FF2B5EF4-FFF2-40B4-BE49-F238E27FC236}">
                        <a16:creationId xmlns:a16="http://schemas.microsoft.com/office/drawing/2014/main" id="{D1C8F033-9F8C-A894-C642-948C096C14C4}"/>
                      </a:ext>
                    </a:extLst>
                  </p:cNvPr>
                  <p:cNvSpPr/>
                  <p:nvPr/>
                </p:nvSpPr>
                <p:spPr>
                  <a:xfrm>
                    <a:off x="9945157" y="4477624"/>
                    <a:ext cx="983932" cy="1699259"/>
                  </a:xfrm>
                  <a:custGeom>
                    <a:avLst/>
                    <a:gdLst>
                      <a:gd name="connsiteX0" fmla="*/ 0 w 983932"/>
                      <a:gd name="connsiteY0" fmla="*/ 1694498 h 1699259"/>
                      <a:gd name="connsiteX1" fmla="*/ 978218 w 983932"/>
                      <a:gd name="connsiteY1" fmla="*/ 0 h 1699259"/>
                      <a:gd name="connsiteX2" fmla="*/ 983933 w 983932"/>
                      <a:gd name="connsiteY2" fmla="*/ 0 h 1699259"/>
                      <a:gd name="connsiteX3" fmla="*/ 2858 w 983932"/>
                      <a:gd name="connsiteY3" fmla="*/ 1699260 h 1699259"/>
                      <a:gd name="connsiteX4" fmla="*/ 0 w 983932"/>
                      <a:gd name="connsiteY4" fmla="*/ 1694498 h 1699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932" h="1699259">
                        <a:moveTo>
                          <a:pt x="0" y="1694498"/>
                        </a:moveTo>
                        <a:lnTo>
                          <a:pt x="978218" y="0"/>
                        </a:lnTo>
                        <a:cubicBezTo>
                          <a:pt x="980122" y="0"/>
                          <a:pt x="982028" y="0"/>
                          <a:pt x="983933" y="0"/>
                        </a:cubicBezTo>
                        <a:lnTo>
                          <a:pt x="2858" y="1699260"/>
                        </a:lnTo>
                        <a:cubicBezTo>
                          <a:pt x="1905" y="1697355"/>
                          <a:pt x="953" y="1696403"/>
                          <a:pt x="0" y="169449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6" name="Forma libre: forma 2180">
                    <a:extLst>
                      <a:ext uri="{FF2B5EF4-FFF2-40B4-BE49-F238E27FC236}">
                        <a16:creationId xmlns:a16="http://schemas.microsoft.com/office/drawing/2014/main" id="{3FC74981-19B6-A66C-CF07-27A94EE8B13F}"/>
                      </a:ext>
                    </a:extLst>
                  </p:cNvPr>
                  <p:cNvSpPr/>
                  <p:nvPr/>
                </p:nvSpPr>
                <p:spPr>
                  <a:xfrm>
                    <a:off x="9948015" y="4477624"/>
                    <a:ext cx="986789" cy="1704022"/>
                  </a:xfrm>
                  <a:custGeom>
                    <a:avLst/>
                    <a:gdLst>
                      <a:gd name="connsiteX0" fmla="*/ 0 w 986789"/>
                      <a:gd name="connsiteY0" fmla="*/ 1699260 h 1704022"/>
                      <a:gd name="connsiteX1" fmla="*/ 981075 w 986789"/>
                      <a:gd name="connsiteY1" fmla="*/ 0 h 1704022"/>
                      <a:gd name="connsiteX2" fmla="*/ 986790 w 986789"/>
                      <a:gd name="connsiteY2" fmla="*/ 0 h 1704022"/>
                      <a:gd name="connsiteX3" fmla="*/ 2857 w 986789"/>
                      <a:gd name="connsiteY3" fmla="*/ 1704023 h 1704022"/>
                      <a:gd name="connsiteX4" fmla="*/ 0 w 986789"/>
                      <a:gd name="connsiteY4" fmla="*/ 1699260 h 1704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6789" h="1704022">
                        <a:moveTo>
                          <a:pt x="0" y="1699260"/>
                        </a:moveTo>
                        <a:lnTo>
                          <a:pt x="981075" y="0"/>
                        </a:lnTo>
                        <a:cubicBezTo>
                          <a:pt x="982980" y="0"/>
                          <a:pt x="984885" y="0"/>
                          <a:pt x="986790" y="0"/>
                        </a:cubicBezTo>
                        <a:lnTo>
                          <a:pt x="2857" y="1704023"/>
                        </a:lnTo>
                        <a:cubicBezTo>
                          <a:pt x="1905" y="1703070"/>
                          <a:pt x="952" y="1701165"/>
                          <a:pt x="0" y="169926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7" name="Forma libre: forma 2181">
                    <a:extLst>
                      <a:ext uri="{FF2B5EF4-FFF2-40B4-BE49-F238E27FC236}">
                        <a16:creationId xmlns:a16="http://schemas.microsoft.com/office/drawing/2014/main" id="{26ED4729-0FCF-7CA4-5CC9-685A59468191}"/>
                      </a:ext>
                    </a:extLst>
                  </p:cNvPr>
                  <p:cNvSpPr/>
                  <p:nvPr/>
                </p:nvSpPr>
                <p:spPr>
                  <a:xfrm>
                    <a:off x="9950872" y="4477624"/>
                    <a:ext cx="990600" cy="1709737"/>
                  </a:xfrm>
                  <a:custGeom>
                    <a:avLst/>
                    <a:gdLst>
                      <a:gd name="connsiteX0" fmla="*/ 0 w 990600"/>
                      <a:gd name="connsiteY0" fmla="*/ 1704023 h 1709737"/>
                      <a:gd name="connsiteX1" fmla="*/ 983932 w 990600"/>
                      <a:gd name="connsiteY1" fmla="*/ 0 h 1709737"/>
                      <a:gd name="connsiteX2" fmla="*/ 990600 w 990600"/>
                      <a:gd name="connsiteY2" fmla="*/ 0 h 1709737"/>
                      <a:gd name="connsiteX3" fmla="*/ 2857 w 990600"/>
                      <a:gd name="connsiteY3" fmla="*/ 1709738 h 1709737"/>
                      <a:gd name="connsiteX4" fmla="*/ 0 w 990600"/>
                      <a:gd name="connsiteY4" fmla="*/ 1704023 h 1709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0" h="1709737">
                        <a:moveTo>
                          <a:pt x="0" y="1704023"/>
                        </a:moveTo>
                        <a:lnTo>
                          <a:pt x="983932" y="0"/>
                        </a:lnTo>
                        <a:cubicBezTo>
                          <a:pt x="985838" y="0"/>
                          <a:pt x="987743" y="0"/>
                          <a:pt x="990600" y="0"/>
                        </a:cubicBezTo>
                        <a:lnTo>
                          <a:pt x="2857" y="1709738"/>
                        </a:lnTo>
                        <a:cubicBezTo>
                          <a:pt x="1905" y="1707832"/>
                          <a:pt x="953" y="1705928"/>
                          <a:pt x="0" y="170402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8" name="Forma libre: forma 2182">
                    <a:extLst>
                      <a:ext uri="{FF2B5EF4-FFF2-40B4-BE49-F238E27FC236}">
                        <a16:creationId xmlns:a16="http://schemas.microsoft.com/office/drawing/2014/main" id="{4EEC38E3-3059-FD21-7BE6-CAB4034B6131}"/>
                      </a:ext>
                    </a:extLst>
                  </p:cNvPr>
                  <p:cNvSpPr/>
                  <p:nvPr/>
                </p:nvSpPr>
                <p:spPr>
                  <a:xfrm>
                    <a:off x="9953729" y="4477624"/>
                    <a:ext cx="993457" cy="1715452"/>
                  </a:xfrm>
                  <a:custGeom>
                    <a:avLst/>
                    <a:gdLst>
                      <a:gd name="connsiteX0" fmla="*/ 0 w 993457"/>
                      <a:gd name="connsiteY0" fmla="*/ 1709738 h 1715452"/>
                      <a:gd name="connsiteX1" fmla="*/ 986790 w 993457"/>
                      <a:gd name="connsiteY1" fmla="*/ 0 h 1715452"/>
                      <a:gd name="connsiteX2" fmla="*/ 993458 w 993457"/>
                      <a:gd name="connsiteY2" fmla="*/ 0 h 1715452"/>
                      <a:gd name="connsiteX3" fmla="*/ 2858 w 993457"/>
                      <a:gd name="connsiteY3" fmla="*/ 1715453 h 1715452"/>
                      <a:gd name="connsiteX4" fmla="*/ 0 w 993457"/>
                      <a:gd name="connsiteY4" fmla="*/ 1709738 h 1715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457" h="1715452">
                        <a:moveTo>
                          <a:pt x="0" y="1709738"/>
                        </a:moveTo>
                        <a:lnTo>
                          <a:pt x="986790" y="0"/>
                        </a:lnTo>
                        <a:cubicBezTo>
                          <a:pt x="988695" y="0"/>
                          <a:pt x="991553" y="0"/>
                          <a:pt x="993458" y="0"/>
                        </a:cubicBezTo>
                        <a:lnTo>
                          <a:pt x="2858" y="1715453"/>
                        </a:lnTo>
                        <a:cubicBezTo>
                          <a:pt x="1905" y="1713548"/>
                          <a:pt x="953" y="1711643"/>
                          <a:pt x="0" y="170973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9" name="Forma libre: forma 2183">
                    <a:extLst>
                      <a:ext uri="{FF2B5EF4-FFF2-40B4-BE49-F238E27FC236}">
                        <a16:creationId xmlns:a16="http://schemas.microsoft.com/office/drawing/2014/main" id="{C189E681-CC7F-749C-1041-23A9C46406D9}"/>
                      </a:ext>
                    </a:extLst>
                  </p:cNvPr>
                  <p:cNvSpPr/>
                  <p:nvPr/>
                </p:nvSpPr>
                <p:spPr>
                  <a:xfrm>
                    <a:off x="9956587" y="4477624"/>
                    <a:ext cx="997267" cy="1722119"/>
                  </a:xfrm>
                  <a:custGeom>
                    <a:avLst/>
                    <a:gdLst>
                      <a:gd name="connsiteX0" fmla="*/ 0 w 997267"/>
                      <a:gd name="connsiteY0" fmla="*/ 1715453 h 1722119"/>
                      <a:gd name="connsiteX1" fmla="*/ 990600 w 997267"/>
                      <a:gd name="connsiteY1" fmla="*/ 0 h 1722119"/>
                      <a:gd name="connsiteX2" fmla="*/ 997267 w 997267"/>
                      <a:gd name="connsiteY2" fmla="*/ 0 h 1722119"/>
                      <a:gd name="connsiteX3" fmla="*/ 3810 w 997267"/>
                      <a:gd name="connsiteY3" fmla="*/ 1722120 h 1722119"/>
                      <a:gd name="connsiteX4" fmla="*/ 0 w 997267"/>
                      <a:gd name="connsiteY4" fmla="*/ 1715453 h 1722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267" h="1722119">
                        <a:moveTo>
                          <a:pt x="0" y="1715453"/>
                        </a:moveTo>
                        <a:lnTo>
                          <a:pt x="990600" y="0"/>
                        </a:lnTo>
                        <a:cubicBezTo>
                          <a:pt x="993457" y="0"/>
                          <a:pt x="995363" y="0"/>
                          <a:pt x="997267" y="0"/>
                        </a:cubicBezTo>
                        <a:lnTo>
                          <a:pt x="3810" y="1722120"/>
                        </a:lnTo>
                        <a:cubicBezTo>
                          <a:pt x="2857" y="1720215"/>
                          <a:pt x="1905" y="1718310"/>
                          <a:pt x="0" y="171545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0" name="Forma libre: forma 2184">
                    <a:extLst>
                      <a:ext uri="{FF2B5EF4-FFF2-40B4-BE49-F238E27FC236}">
                        <a16:creationId xmlns:a16="http://schemas.microsoft.com/office/drawing/2014/main" id="{3E431059-3D50-26CA-585E-C5655757D0CD}"/>
                      </a:ext>
                    </a:extLst>
                  </p:cNvPr>
                  <p:cNvSpPr/>
                  <p:nvPr/>
                </p:nvSpPr>
                <p:spPr>
                  <a:xfrm>
                    <a:off x="9960397" y="4477624"/>
                    <a:ext cx="1002030" cy="1727834"/>
                  </a:xfrm>
                  <a:custGeom>
                    <a:avLst/>
                    <a:gdLst>
                      <a:gd name="connsiteX0" fmla="*/ 0 w 1002030"/>
                      <a:gd name="connsiteY0" fmla="*/ 1722120 h 1727834"/>
                      <a:gd name="connsiteX1" fmla="*/ 994410 w 1002030"/>
                      <a:gd name="connsiteY1" fmla="*/ 0 h 1727834"/>
                      <a:gd name="connsiteX2" fmla="*/ 1002030 w 1002030"/>
                      <a:gd name="connsiteY2" fmla="*/ 0 h 1727834"/>
                      <a:gd name="connsiteX3" fmla="*/ 3810 w 1002030"/>
                      <a:gd name="connsiteY3" fmla="*/ 1727835 h 1727834"/>
                      <a:gd name="connsiteX4" fmla="*/ 0 w 1002030"/>
                      <a:gd name="connsiteY4" fmla="*/ 1722120 h 1727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030" h="1727834">
                        <a:moveTo>
                          <a:pt x="0" y="1722120"/>
                        </a:moveTo>
                        <a:lnTo>
                          <a:pt x="994410" y="0"/>
                        </a:lnTo>
                        <a:cubicBezTo>
                          <a:pt x="997268" y="0"/>
                          <a:pt x="1000125" y="0"/>
                          <a:pt x="1002030" y="0"/>
                        </a:cubicBezTo>
                        <a:lnTo>
                          <a:pt x="3810" y="1727835"/>
                        </a:lnTo>
                        <a:cubicBezTo>
                          <a:pt x="2857" y="1726882"/>
                          <a:pt x="1905" y="1724025"/>
                          <a:pt x="0" y="172212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1" name="Forma libre: forma 2185">
                    <a:extLst>
                      <a:ext uri="{FF2B5EF4-FFF2-40B4-BE49-F238E27FC236}">
                        <a16:creationId xmlns:a16="http://schemas.microsoft.com/office/drawing/2014/main" id="{32806E17-6632-4167-706D-A123D32B938B}"/>
                      </a:ext>
                    </a:extLst>
                  </p:cNvPr>
                  <p:cNvSpPr/>
                  <p:nvPr/>
                </p:nvSpPr>
                <p:spPr>
                  <a:xfrm>
                    <a:off x="9964207" y="4477624"/>
                    <a:ext cx="1004887" cy="1733550"/>
                  </a:xfrm>
                  <a:custGeom>
                    <a:avLst/>
                    <a:gdLst>
                      <a:gd name="connsiteX0" fmla="*/ 0 w 1004887"/>
                      <a:gd name="connsiteY0" fmla="*/ 1727835 h 1733550"/>
                      <a:gd name="connsiteX1" fmla="*/ 998220 w 1004887"/>
                      <a:gd name="connsiteY1" fmla="*/ 0 h 1733550"/>
                      <a:gd name="connsiteX2" fmla="*/ 1004888 w 1004887"/>
                      <a:gd name="connsiteY2" fmla="*/ 0 h 1733550"/>
                      <a:gd name="connsiteX3" fmla="*/ 2858 w 1004887"/>
                      <a:gd name="connsiteY3" fmla="*/ 1733550 h 1733550"/>
                      <a:gd name="connsiteX4" fmla="*/ 0 w 1004887"/>
                      <a:gd name="connsiteY4" fmla="*/ 1727835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887" h="1733550">
                        <a:moveTo>
                          <a:pt x="0" y="1727835"/>
                        </a:moveTo>
                        <a:lnTo>
                          <a:pt x="998220" y="0"/>
                        </a:lnTo>
                        <a:cubicBezTo>
                          <a:pt x="1002030" y="0"/>
                          <a:pt x="1004888" y="0"/>
                          <a:pt x="1004888" y="0"/>
                        </a:cubicBezTo>
                        <a:lnTo>
                          <a:pt x="2858" y="1733550"/>
                        </a:lnTo>
                        <a:cubicBezTo>
                          <a:pt x="2858" y="1733550"/>
                          <a:pt x="1905" y="1731645"/>
                          <a:pt x="0" y="172783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590" name="Gráfico 436">
                <a:extLst>
                  <a:ext uri="{FF2B5EF4-FFF2-40B4-BE49-F238E27FC236}">
                    <a16:creationId xmlns:a16="http://schemas.microsoft.com/office/drawing/2014/main" id="{CEC923F0-98D0-33A0-5BC0-42DDAFBC3E9F}"/>
                  </a:ext>
                </a:extLst>
              </p:cNvPr>
              <p:cNvGrpSpPr/>
              <p:nvPr/>
            </p:nvGrpSpPr>
            <p:grpSpPr>
              <a:xfrm>
                <a:off x="6964785" y="4477624"/>
                <a:ext cx="1066800" cy="1733550"/>
                <a:chOff x="6964785" y="4477624"/>
                <a:chExt cx="1066800" cy="1733550"/>
              </a:xfrm>
              <a:grpFill/>
            </p:grpSpPr>
            <p:sp>
              <p:nvSpPr>
                <p:cNvPr id="672" name="Forma libre: forma 2136">
                  <a:extLst>
                    <a:ext uri="{FF2B5EF4-FFF2-40B4-BE49-F238E27FC236}">
                      <a16:creationId xmlns:a16="http://schemas.microsoft.com/office/drawing/2014/main" id="{B21D76D7-B66D-EDC6-8B68-81931F37BABE}"/>
                    </a:ext>
                  </a:extLst>
                </p:cNvPr>
                <p:cNvSpPr/>
                <p:nvPr/>
              </p:nvSpPr>
              <p:spPr>
                <a:xfrm>
                  <a:off x="6964785" y="4477624"/>
                  <a:ext cx="1066800" cy="1733550"/>
                </a:xfrm>
                <a:custGeom>
                  <a:avLst/>
                  <a:gdLst>
                    <a:gd name="connsiteX0" fmla="*/ 1066800 w 1066800"/>
                    <a:gd name="connsiteY0" fmla="*/ 1619250 h 1733550"/>
                    <a:gd name="connsiteX1" fmla="*/ 1001078 w 1066800"/>
                    <a:gd name="connsiteY1" fmla="*/ 1733550 h 1733550"/>
                    <a:gd name="connsiteX2" fmla="*/ 0 w 1066800"/>
                    <a:gd name="connsiteY2" fmla="*/ 0 h 1733550"/>
                    <a:gd name="connsiteX3" fmla="*/ 132398 w 1066800"/>
                    <a:gd name="connsiteY3" fmla="*/ 0 h 1733550"/>
                    <a:gd name="connsiteX4" fmla="*/ 1066800 w 1066800"/>
                    <a:gd name="connsiteY4" fmla="*/ 161925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00" h="1733550">
                      <a:moveTo>
                        <a:pt x="1066800" y="1619250"/>
                      </a:moveTo>
                      <a:cubicBezTo>
                        <a:pt x="1030605" y="1682115"/>
                        <a:pt x="1001078" y="1733550"/>
                        <a:pt x="1001078" y="1733550"/>
                      </a:cubicBezTo>
                      <a:lnTo>
                        <a:pt x="0" y="0"/>
                      </a:lnTo>
                      <a:cubicBezTo>
                        <a:pt x="0" y="0"/>
                        <a:pt x="59055" y="0"/>
                        <a:pt x="132398" y="0"/>
                      </a:cubicBezTo>
                      <a:cubicBezTo>
                        <a:pt x="132398" y="0"/>
                        <a:pt x="1066800" y="1619250"/>
                        <a:pt x="1066800" y="161925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73" name="Gráfico 436">
                  <a:extLst>
                    <a:ext uri="{FF2B5EF4-FFF2-40B4-BE49-F238E27FC236}">
                      <a16:creationId xmlns:a16="http://schemas.microsoft.com/office/drawing/2014/main" id="{A7BFFEBD-5E16-AC83-0337-DAB8E5EB2E97}"/>
                    </a:ext>
                  </a:extLst>
                </p:cNvPr>
                <p:cNvGrpSpPr/>
                <p:nvPr/>
              </p:nvGrpSpPr>
              <p:grpSpPr>
                <a:xfrm>
                  <a:off x="6964785" y="4477624"/>
                  <a:ext cx="1066800" cy="1733550"/>
                  <a:chOff x="6964785" y="4477624"/>
                  <a:chExt cx="1066800" cy="1733550"/>
                </a:xfrm>
                <a:grpFill/>
              </p:grpSpPr>
              <p:sp>
                <p:nvSpPr>
                  <p:cNvPr id="674" name="Forma libre: forma 2138">
                    <a:extLst>
                      <a:ext uri="{FF2B5EF4-FFF2-40B4-BE49-F238E27FC236}">
                        <a16:creationId xmlns:a16="http://schemas.microsoft.com/office/drawing/2014/main" id="{1386D7E8-A6A5-B048-88F7-CC6C70D50CCA}"/>
                      </a:ext>
                    </a:extLst>
                  </p:cNvPr>
                  <p:cNvSpPr/>
                  <p:nvPr/>
                </p:nvSpPr>
                <p:spPr>
                  <a:xfrm>
                    <a:off x="7096468" y="4477624"/>
                    <a:ext cx="935116" cy="1620202"/>
                  </a:xfrm>
                  <a:custGeom>
                    <a:avLst/>
                    <a:gdLst>
                      <a:gd name="connsiteX0" fmla="*/ 714 w 935116"/>
                      <a:gd name="connsiteY0" fmla="*/ 0 h 1620202"/>
                      <a:gd name="connsiteX1" fmla="*/ 935117 w 935116"/>
                      <a:gd name="connsiteY1" fmla="*/ 1619250 h 1620202"/>
                      <a:gd name="connsiteX2" fmla="*/ 935117 w 935116"/>
                      <a:gd name="connsiteY2" fmla="*/ 1620203 h 1620202"/>
                      <a:gd name="connsiteX3" fmla="*/ 714 w 935116"/>
                      <a:gd name="connsiteY3" fmla="*/ 0 h 1620202"/>
                      <a:gd name="connsiteX4" fmla="*/ 714 w 935116"/>
                      <a:gd name="connsiteY4" fmla="*/ 0 h 1620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116" h="1620202">
                        <a:moveTo>
                          <a:pt x="714" y="0"/>
                        </a:moveTo>
                        <a:lnTo>
                          <a:pt x="935117" y="1619250"/>
                        </a:lnTo>
                        <a:cubicBezTo>
                          <a:pt x="935117" y="1619250"/>
                          <a:pt x="935117" y="1620203"/>
                          <a:pt x="935117" y="1620203"/>
                        </a:cubicBezTo>
                        <a:lnTo>
                          <a:pt x="714" y="0"/>
                        </a:lnTo>
                        <a:cubicBezTo>
                          <a:pt x="-238" y="0"/>
                          <a:pt x="-238" y="0"/>
                          <a:pt x="714"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5" name="Forma libre: forma 2139">
                    <a:extLst>
                      <a:ext uri="{FF2B5EF4-FFF2-40B4-BE49-F238E27FC236}">
                        <a16:creationId xmlns:a16="http://schemas.microsoft.com/office/drawing/2014/main" id="{B15C2C68-3315-8678-EC96-EDEC1C91E4E9}"/>
                      </a:ext>
                    </a:extLst>
                  </p:cNvPr>
                  <p:cNvSpPr/>
                  <p:nvPr/>
                </p:nvSpPr>
                <p:spPr>
                  <a:xfrm>
                    <a:off x="7091467" y="4477624"/>
                    <a:ext cx="940117" cy="1624012"/>
                  </a:xfrm>
                  <a:custGeom>
                    <a:avLst/>
                    <a:gdLst>
                      <a:gd name="connsiteX0" fmla="*/ 4763 w 940117"/>
                      <a:gd name="connsiteY0" fmla="*/ 0 h 1624012"/>
                      <a:gd name="connsiteX1" fmla="*/ 940118 w 940117"/>
                      <a:gd name="connsiteY1" fmla="*/ 1620203 h 1624012"/>
                      <a:gd name="connsiteX2" fmla="*/ 938213 w 940117"/>
                      <a:gd name="connsiteY2" fmla="*/ 1624013 h 1624012"/>
                      <a:gd name="connsiteX3" fmla="*/ 0 w 940117"/>
                      <a:gd name="connsiteY3" fmla="*/ 0 h 1624012"/>
                      <a:gd name="connsiteX4" fmla="*/ 4763 w 940117"/>
                      <a:gd name="connsiteY4" fmla="*/ 0 h 162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0117" h="1624012">
                        <a:moveTo>
                          <a:pt x="4763" y="0"/>
                        </a:moveTo>
                        <a:lnTo>
                          <a:pt x="940118" y="1620203"/>
                        </a:lnTo>
                        <a:cubicBezTo>
                          <a:pt x="939165" y="1621155"/>
                          <a:pt x="939165" y="1623060"/>
                          <a:pt x="938213" y="1624013"/>
                        </a:cubicBezTo>
                        <a:lnTo>
                          <a:pt x="0" y="0"/>
                        </a:lnTo>
                        <a:cubicBezTo>
                          <a:pt x="1905" y="0"/>
                          <a:pt x="2858" y="0"/>
                          <a:pt x="476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6" name="Forma libre: forma 2140">
                    <a:extLst>
                      <a:ext uri="{FF2B5EF4-FFF2-40B4-BE49-F238E27FC236}">
                        <a16:creationId xmlns:a16="http://schemas.microsoft.com/office/drawing/2014/main" id="{1B3E82A7-DE7C-C2C0-1E73-AFFB7E22BE96}"/>
                      </a:ext>
                    </a:extLst>
                  </p:cNvPr>
                  <p:cNvSpPr/>
                  <p:nvPr/>
                </p:nvSpPr>
                <p:spPr>
                  <a:xfrm>
                    <a:off x="7087657" y="4477624"/>
                    <a:ext cx="941069" cy="1627822"/>
                  </a:xfrm>
                  <a:custGeom>
                    <a:avLst/>
                    <a:gdLst>
                      <a:gd name="connsiteX0" fmla="*/ 3810 w 941069"/>
                      <a:gd name="connsiteY0" fmla="*/ 0 h 1627822"/>
                      <a:gd name="connsiteX1" fmla="*/ 941070 w 941069"/>
                      <a:gd name="connsiteY1" fmla="*/ 1624013 h 1627822"/>
                      <a:gd name="connsiteX2" fmla="*/ 939165 w 941069"/>
                      <a:gd name="connsiteY2" fmla="*/ 1627823 h 1627822"/>
                      <a:gd name="connsiteX3" fmla="*/ 0 w 941069"/>
                      <a:gd name="connsiteY3" fmla="*/ 0 h 1627822"/>
                      <a:gd name="connsiteX4" fmla="*/ 3810 w 941069"/>
                      <a:gd name="connsiteY4" fmla="*/ 0 h 1627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069" h="1627822">
                        <a:moveTo>
                          <a:pt x="3810" y="0"/>
                        </a:moveTo>
                        <a:lnTo>
                          <a:pt x="941070" y="1624013"/>
                        </a:lnTo>
                        <a:cubicBezTo>
                          <a:pt x="940118" y="1624965"/>
                          <a:pt x="940118" y="1626870"/>
                          <a:pt x="939165" y="1627823"/>
                        </a:cubicBezTo>
                        <a:lnTo>
                          <a:pt x="0" y="0"/>
                        </a:lnTo>
                        <a:cubicBezTo>
                          <a:pt x="953" y="0"/>
                          <a:pt x="2858"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7" name="Forma libre: forma 2141">
                    <a:extLst>
                      <a:ext uri="{FF2B5EF4-FFF2-40B4-BE49-F238E27FC236}">
                        <a16:creationId xmlns:a16="http://schemas.microsoft.com/office/drawing/2014/main" id="{5394B65E-513C-73D0-EF56-B0BBF51B81B9}"/>
                      </a:ext>
                    </a:extLst>
                  </p:cNvPr>
                  <p:cNvSpPr/>
                  <p:nvPr/>
                </p:nvSpPr>
                <p:spPr>
                  <a:xfrm>
                    <a:off x="7083847" y="4477624"/>
                    <a:ext cx="942975" cy="1630680"/>
                  </a:xfrm>
                  <a:custGeom>
                    <a:avLst/>
                    <a:gdLst>
                      <a:gd name="connsiteX0" fmla="*/ 3810 w 942975"/>
                      <a:gd name="connsiteY0" fmla="*/ 0 h 1630680"/>
                      <a:gd name="connsiteX1" fmla="*/ 942975 w 942975"/>
                      <a:gd name="connsiteY1" fmla="*/ 1627823 h 1630680"/>
                      <a:gd name="connsiteX2" fmla="*/ 941070 w 942975"/>
                      <a:gd name="connsiteY2" fmla="*/ 1630680 h 1630680"/>
                      <a:gd name="connsiteX3" fmla="*/ 0 w 942975"/>
                      <a:gd name="connsiteY3" fmla="*/ 0 h 1630680"/>
                      <a:gd name="connsiteX4" fmla="*/ 3810 w 942975"/>
                      <a:gd name="connsiteY4" fmla="*/ 0 h 1630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975" h="1630680">
                        <a:moveTo>
                          <a:pt x="3810" y="0"/>
                        </a:moveTo>
                        <a:lnTo>
                          <a:pt x="942975" y="1627823"/>
                        </a:lnTo>
                        <a:cubicBezTo>
                          <a:pt x="942023" y="1628775"/>
                          <a:pt x="942023" y="1629728"/>
                          <a:pt x="941070" y="1630680"/>
                        </a:cubicBezTo>
                        <a:lnTo>
                          <a:pt x="0" y="0"/>
                        </a:lnTo>
                        <a:cubicBezTo>
                          <a:pt x="953" y="0"/>
                          <a:pt x="1905"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8" name="Forma libre: forma 2142">
                    <a:extLst>
                      <a:ext uri="{FF2B5EF4-FFF2-40B4-BE49-F238E27FC236}">
                        <a16:creationId xmlns:a16="http://schemas.microsoft.com/office/drawing/2014/main" id="{4D8E0C1E-D569-210F-8306-33C56A0FF6E3}"/>
                      </a:ext>
                    </a:extLst>
                  </p:cNvPr>
                  <p:cNvSpPr/>
                  <p:nvPr/>
                </p:nvSpPr>
                <p:spPr>
                  <a:xfrm>
                    <a:off x="7080037" y="4477624"/>
                    <a:ext cx="944880" cy="1633537"/>
                  </a:xfrm>
                  <a:custGeom>
                    <a:avLst/>
                    <a:gdLst>
                      <a:gd name="connsiteX0" fmla="*/ 3810 w 944880"/>
                      <a:gd name="connsiteY0" fmla="*/ 0 h 1633537"/>
                      <a:gd name="connsiteX1" fmla="*/ 944880 w 944880"/>
                      <a:gd name="connsiteY1" fmla="*/ 1630680 h 1633537"/>
                      <a:gd name="connsiteX2" fmla="*/ 942975 w 944880"/>
                      <a:gd name="connsiteY2" fmla="*/ 1633538 h 1633537"/>
                      <a:gd name="connsiteX3" fmla="*/ 0 w 944880"/>
                      <a:gd name="connsiteY3" fmla="*/ 0 h 1633537"/>
                      <a:gd name="connsiteX4" fmla="*/ 3810 w 944880"/>
                      <a:gd name="connsiteY4" fmla="*/ 0 h 1633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880" h="1633537">
                        <a:moveTo>
                          <a:pt x="3810" y="0"/>
                        </a:moveTo>
                        <a:lnTo>
                          <a:pt x="944880" y="1630680"/>
                        </a:lnTo>
                        <a:cubicBezTo>
                          <a:pt x="943927" y="1631632"/>
                          <a:pt x="943927" y="1632585"/>
                          <a:pt x="942975" y="1633538"/>
                        </a:cubicBezTo>
                        <a:lnTo>
                          <a:pt x="0" y="0"/>
                        </a:lnTo>
                        <a:cubicBezTo>
                          <a:pt x="952" y="0"/>
                          <a:pt x="2857"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9" name="Forma libre: forma 2143">
                    <a:extLst>
                      <a:ext uri="{FF2B5EF4-FFF2-40B4-BE49-F238E27FC236}">
                        <a16:creationId xmlns:a16="http://schemas.microsoft.com/office/drawing/2014/main" id="{4D0BC3AA-A9FF-B58F-9189-5E29851DF0EC}"/>
                      </a:ext>
                    </a:extLst>
                  </p:cNvPr>
                  <p:cNvSpPr/>
                  <p:nvPr/>
                </p:nvSpPr>
                <p:spPr>
                  <a:xfrm>
                    <a:off x="7077180" y="4477624"/>
                    <a:ext cx="945832" cy="1636394"/>
                  </a:xfrm>
                  <a:custGeom>
                    <a:avLst/>
                    <a:gdLst>
                      <a:gd name="connsiteX0" fmla="*/ 2858 w 945832"/>
                      <a:gd name="connsiteY0" fmla="*/ 0 h 1636394"/>
                      <a:gd name="connsiteX1" fmla="*/ 945833 w 945832"/>
                      <a:gd name="connsiteY1" fmla="*/ 1633538 h 1636394"/>
                      <a:gd name="connsiteX2" fmla="*/ 943928 w 945832"/>
                      <a:gd name="connsiteY2" fmla="*/ 1636395 h 1636394"/>
                      <a:gd name="connsiteX3" fmla="*/ 0 w 945832"/>
                      <a:gd name="connsiteY3" fmla="*/ 0 h 1636394"/>
                      <a:gd name="connsiteX4" fmla="*/ 2858 w 945832"/>
                      <a:gd name="connsiteY4" fmla="*/ 0 h 1636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832" h="1636394">
                        <a:moveTo>
                          <a:pt x="2858" y="0"/>
                        </a:moveTo>
                        <a:lnTo>
                          <a:pt x="945833" y="1633538"/>
                        </a:lnTo>
                        <a:cubicBezTo>
                          <a:pt x="944880" y="1634490"/>
                          <a:pt x="944880" y="1635443"/>
                          <a:pt x="943928" y="1636395"/>
                        </a:cubicBezTo>
                        <a:lnTo>
                          <a:pt x="0" y="0"/>
                        </a:lnTo>
                        <a:cubicBezTo>
                          <a:pt x="952" y="0"/>
                          <a:pt x="1905" y="0"/>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0" name="Forma libre: forma 2144">
                    <a:extLst>
                      <a:ext uri="{FF2B5EF4-FFF2-40B4-BE49-F238E27FC236}">
                        <a16:creationId xmlns:a16="http://schemas.microsoft.com/office/drawing/2014/main" id="{CEC51065-7105-DC05-337B-36B37FD60651}"/>
                      </a:ext>
                    </a:extLst>
                  </p:cNvPr>
                  <p:cNvSpPr/>
                  <p:nvPr/>
                </p:nvSpPr>
                <p:spPr>
                  <a:xfrm>
                    <a:off x="7073369" y="4477624"/>
                    <a:ext cx="948690" cy="1639252"/>
                  </a:xfrm>
                  <a:custGeom>
                    <a:avLst/>
                    <a:gdLst>
                      <a:gd name="connsiteX0" fmla="*/ 3810 w 948690"/>
                      <a:gd name="connsiteY0" fmla="*/ 0 h 1639252"/>
                      <a:gd name="connsiteX1" fmla="*/ 948690 w 948690"/>
                      <a:gd name="connsiteY1" fmla="*/ 1636395 h 1639252"/>
                      <a:gd name="connsiteX2" fmla="*/ 946785 w 948690"/>
                      <a:gd name="connsiteY2" fmla="*/ 1639253 h 1639252"/>
                      <a:gd name="connsiteX3" fmla="*/ 0 w 948690"/>
                      <a:gd name="connsiteY3" fmla="*/ 0 h 1639252"/>
                      <a:gd name="connsiteX4" fmla="*/ 3810 w 948690"/>
                      <a:gd name="connsiteY4" fmla="*/ 0 h 1639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8690" h="1639252">
                        <a:moveTo>
                          <a:pt x="3810" y="0"/>
                        </a:moveTo>
                        <a:lnTo>
                          <a:pt x="948690" y="1636395"/>
                        </a:lnTo>
                        <a:cubicBezTo>
                          <a:pt x="947738" y="1637348"/>
                          <a:pt x="947738" y="1638300"/>
                          <a:pt x="946785" y="1639253"/>
                        </a:cubicBezTo>
                        <a:lnTo>
                          <a:pt x="0" y="0"/>
                        </a:lnTo>
                        <a:cubicBezTo>
                          <a:pt x="953" y="0"/>
                          <a:pt x="1905"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1" name="Forma libre: forma 2145">
                    <a:extLst>
                      <a:ext uri="{FF2B5EF4-FFF2-40B4-BE49-F238E27FC236}">
                        <a16:creationId xmlns:a16="http://schemas.microsoft.com/office/drawing/2014/main" id="{E9E6DCEC-03B0-B22F-DA1C-14F8B874CBA7}"/>
                      </a:ext>
                    </a:extLst>
                  </p:cNvPr>
                  <p:cNvSpPr/>
                  <p:nvPr/>
                </p:nvSpPr>
                <p:spPr>
                  <a:xfrm>
                    <a:off x="7070512" y="4477624"/>
                    <a:ext cx="949642" cy="1642109"/>
                  </a:xfrm>
                  <a:custGeom>
                    <a:avLst/>
                    <a:gdLst>
                      <a:gd name="connsiteX0" fmla="*/ 2857 w 949642"/>
                      <a:gd name="connsiteY0" fmla="*/ 0 h 1642109"/>
                      <a:gd name="connsiteX1" fmla="*/ 949643 w 949642"/>
                      <a:gd name="connsiteY1" fmla="*/ 1639253 h 1642109"/>
                      <a:gd name="connsiteX2" fmla="*/ 947738 w 949642"/>
                      <a:gd name="connsiteY2" fmla="*/ 1642110 h 1642109"/>
                      <a:gd name="connsiteX3" fmla="*/ 0 w 949642"/>
                      <a:gd name="connsiteY3" fmla="*/ 0 h 1642109"/>
                      <a:gd name="connsiteX4" fmla="*/ 2857 w 949642"/>
                      <a:gd name="connsiteY4" fmla="*/ 0 h 1642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642" h="1642109">
                        <a:moveTo>
                          <a:pt x="2857" y="0"/>
                        </a:moveTo>
                        <a:lnTo>
                          <a:pt x="949643" y="1639253"/>
                        </a:lnTo>
                        <a:cubicBezTo>
                          <a:pt x="948690" y="1640205"/>
                          <a:pt x="948690" y="1641157"/>
                          <a:pt x="947738" y="1642110"/>
                        </a:cubicBezTo>
                        <a:lnTo>
                          <a:pt x="0" y="0"/>
                        </a:lnTo>
                        <a:cubicBezTo>
                          <a:pt x="952" y="0"/>
                          <a:pt x="1905" y="0"/>
                          <a:pt x="2857"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2" name="Forma libre: forma 2146">
                    <a:extLst>
                      <a:ext uri="{FF2B5EF4-FFF2-40B4-BE49-F238E27FC236}">
                        <a16:creationId xmlns:a16="http://schemas.microsoft.com/office/drawing/2014/main" id="{B706D94D-79D7-6303-A24B-4F416E4A49C1}"/>
                      </a:ext>
                    </a:extLst>
                  </p:cNvPr>
                  <p:cNvSpPr/>
                  <p:nvPr/>
                </p:nvSpPr>
                <p:spPr>
                  <a:xfrm>
                    <a:off x="7066702" y="4477624"/>
                    <a:ext cx="951547" cy="1644967"/>
                  </a:xfrm>
                  <a:custGeom>
                    <a:avLst/>
                    <a:gdLst>
                      <a:gd name="connsiteX0" fmla="*/ 3810 w 951547"/>
                      <a:gd name="connsiteY0" fmla="*/ 0 h 1644967"/>
                      <a:gd name="connsiteX1" fmla="*/ 951548 w 951547"/>
                      <a:gd name="connsiteY1" fmla="*/ 1642110 h 1644967"/>
                      <a:gd name="connsiteX2" fmla="*/ 949643 w 951547"/>
                      <a:gd name="connsiteY2" fmla="*/ 1644968 h 1644967"/>
                      <a:gd name="connsiteX3" fmla="*/ 0 w 951547"/>
                      <a:gd name="connsiteY3" fmla="*/ 0 h 1644967"/>
                      <a:gd name="connsiteX4" fmla="*/ 3810 w 951547"/>
                      <a:gd name="connsiteY4" fmla="*/ 0 h 1644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547" h="1644967">
                        <a:moveTo>
                          <a:pt x="3810" y="0"/>
                        </a:moveTo>
                        <a:lnTo>
                          <a:pt x="951548" y="1642110"/>
                        </a:lnTo>
                        <a:cubicBezTo>
                          <a:pt x="950595" y="1643063"/>
                          <a:pt x="950595" y="1644015"/>
                          <a:pt x="949643" y="1644968"/>
                        </a:cubicBezTo>
                        <a:lnTo>
                          <a:pt x="0" y="0"/>
                        </a:lnTo>
                        <a:cubicBezTo>
                          <a:pt x="1905" y="0"/>
                          <a:pt x="2858"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3" name="Forma libre: forma 2147">
                    <a:extLst>
                      <a:ext uri="{FF2B5EF4-FFF2-40B4-BE49-F238E27FC236}">
                        <a16:creationId xmlns:a16="http://schemas.microsoft.com/office/drawing/2014/main" id="{7D95D894-5DBB-D5E0-5651-98F77257E8A4}"/>
                      </a:ext>
                    </a:extLst>
                  </p:cNvPr>
                  <p:cNvSpPr/>
                  <p:nvPr/>
                </p:nvSpPr>
                <p:spPr>
                  <a:xfrm>
                    <a:off x="7063844" y="4477624"/>
                    <a:ext cx="952500" cy="1647825"/>
                  </a:xfrm>
                  <a:custGeom>
                    <a:avLst/>
                    <a:gdLst>
                      <a:gd name="connsiteX0" fmla="*/ 2858 w 952500"/>
                      <a:gd name="connsiteY0" fmla="*/ 0 h 1647825"/>
                      <a:gd name="connsiteX1" fmla="*/ 952500 w 952500"/>
                      <a:gd name="connsiteY1" fmla="*/ 1644968 h 1647825"/>
                      <a:gd name="connsiteX2" fmla="*/ 950595 w 952500"/>
                      <a:gd name="connsiteY2" fmla="*/ 1647825 h 1647825"/>
                      <a:gd name="connsiteX3" fmla="*/ 0 w 952500"/>
                      <a:gd name="connsiteY3" fmla="*/ 0 h 1647825"/>
                      <a:gd name="connsiteX4" fmla="*/ 2858 w 952500"/>
                      <a:gd name="connsiteY4" fmla="*/ 0 h 1647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0" h="1647825">
                        <a:moveTo>
                          <a:pt x="2858" y="0"/>
                        </a:moveTo>
                        <a:lnTo>
                          <a:pt x="952500" y="1644968"/>
                        </a:lnTo>
                        <a:cubicBezTo>
                          <a:pt x="951548" y="1645920"/>
                          <a:pt x="951548" y="1646873"/>
                          <a:pt x="950595" y="1647825"/>
                        </a:cubicBezTo>
                        <a:lnTo>
                          <a:pt x="0" y="0"/>
                        </a:lnTo>
                        <a:cubicBezTo>
                          <a:pt x="953" y="0"/>
                          <a:pt x="1905" y="0"/>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4" name="Forma libre: forma 2148">
                    <a:extLst>
                      <a:ext uri="{FF2B5EF4-FFF2-40B4-BE49-F238E27FC236}">
                        <a16:creationId xmlns:a16="http://schemas.microsoft.com/office/drawing/2014/main" id="{A3C2A188-1C6F-0F57-BA6A-B60A335B851F}"/>
                      </a:ext>
                    </a:extLst>
                  </p:cNvPr>
                  <p:cNvSpPr/>
                  <p:nvPr/>
                </p:nvSpPr>
                <p:spPr>
                  <a:xfrm>
                    <a:off x="7060987" y="4477624"/>
                    <a:ext cx="954405" cy="1650682"/>
                  </a:xfrm>
                  <a:custGeom>
                    <a:avLst/>
                    <a:gdLst>
                      <a:gd name="connsiteX0" fmla="*/ 2857 w 954405"/>
                      <a:gd name="connsiteY0" fmla="*/ 0 h 1650682"/>
                      <a:gd name="connsiteX1" fmla="*/ 954405 w 954405"/>
                      <a:gd name="connsiteY1" fmla="*/ 1647825 h 1650682"/>
                      <a:gd name="connsiteX2" fmla="*/ 952500 w 954405"/>
                      <a:gd name="connsiteY2" fmla="*/ 1650682 h 1650682"/>
                      <a:gd name="connsiteX3" fmla="*/ 0 w 954405"/>
                      <a:gd name="connsiteY3" fmla="*/ 0 h 1650682"/>
                      <a:gd name="connsiteX4" fmla="*/ 2857 w 954405"/>
                      <a:gd name="connsiteY4" fmla="*/ 0 h 1650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5" h="1650682">
                        <a:moveTo>
                          <a:pt x="2857" y="0"/>
                        </a:moveTo>
                        <a:lnTo>
                          <a:pt x="954405" y="1647825"/>
                        </a:lnTo>
                        <a:cubicBezTo>
                          <a:pt x="953452" y="1648778"/>
                          <a:pt x="953452" y="1649730"/>
                          <a:pt x="952500" y="1650682"/>
                        </a:cubicBezTo>
                        <a:lnTo>
                          <a:pt x="0" y="0"/>
                        </a:lnTo>
                        <a:cubicBezTo>
                          <a:pt x="952" y="0"/>
                          <a:pt x="1905" y="0"/>
                          <a:pt x="2857"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5" name="Forma libre: forma 2149">
                    <a:extLst>
                      <a:ext uri="{FF2B5EF4-FFF2-40B4-BE49-F238E27FC236}">
                        <a16:creationId xmlns:a16="http://schemas.microsoft.com/office/drawing/2014/main" id="{48ACCE77-3FA4-3D3D-71C6-05622A165B39}"/>
                      </a:ext>
                    </a:extLst>
                  </p:cNvPr>
                  <p:cNvSpPr/>
                  <p:nvPr/>
                </p:nvSpPr>
                <p:spPr>
                  <a:xfrm>
                    <a:off x="7057177" y="4477624"/>
                    <a:ext cx="956309" cy="1653540"/>
                  </a:xfrm>
                  <a:custGeom>
                    <a:avLst/>
                    <a:gdLst>
                      <a:gd name="connsiteX0" fmla="*/ 3810 w 956309"/>
                      <a:gd name="connsiteY0" fmla="*/ 0 h 1653540"/>
                      <a:gd name="connsiteX1" fmla="*/ 956310 w 956309"/>
                      <a:gd name="connsiteY1" fmla="*/ 1650682 h 1653540"/>
                      <a:gd name="connsiteX2" fmla="*/ 954405 w 956309"/>
                      <a:gd name="connsiteY2" fmla="*/ 1653540 h 1653540"/>
                      <a:gd name="connsiteX3" fmla="*/ 0 w 956309"/>
                      <a:gd name="connsiteY3" fmla="*/ 0 h 1653540"/>
                      <a:gd name="connsiteX4" fmla="*/ 3810 w 956309"/>
                      <a:gd name="connsiteY4" fmla="*/ 0 h 1653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309" h="1653540">
                        <a:moveTo>
                          <a:pt x="3810" y="0"/>
                        </a:moveTo>
                        <a:lnTo>
                          <a:pt x="956310" y="1650682"/>
                        </a:lnTo>
                        <a:cubicBezTo>
                          <a:pt x="955358" y="1651635"/>
                          <a:pt x="955358" y="1652588"/>
                          <a:pt x="954405" y="1653540"/>
                        </a:cubicBezTo>
                        <a:lnTo>
                          <a:pt x="0" y="0"/>
                        </a:lnTo>
                        <a:cubicBezTo>
                          <a:pt x="953" y="0"/>
                          <a:pt x="1905"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6" name="Forma libre: forma 2150">
                    <a:extLst>
                      <a:ext uri="{FF2B5EF4-FFF2-40B4-BE49-F238E27FC236}">
                        <a16:creationId xmlns:a16="http://schemas.microsoft.com/office/drawing/2014/main" id="{1184FC65-1450-36F6-BEE8-8D9ED24859EE}"/>
                      </a:ext>
                    </a:extLst>
                  </p:cNvPr>
                  <p:cNvSpPr/>
                  <p:nvPr/>
                </p:nvSpPr>
                <p:spPr>
                  <a:xfrm>
                    <a:off x="7054319" y="4477624"/>
                    <a:ext cx="957262" cy="1656397"/>
                  </a:xfrm>
                  <a:custGeom>
                    <a:avLst/>
                    <a:gdLst>
                      <a:gd name="connsiteX0" fmla="*/ 2858 w 957262"/>
                      <a:gd name="connsiteY0" fmla="*/ 0 h 1656397"/>
                      <a:gd name="connsiteX1" fmla="*/ 957263 w 957262"/>
                      <a:gd name="connsiteY1" fmla="*/ 1653540 h 1656397"/>
                      <a:gd name="connsiteX2" fmla="*/ 955358 w 957262"/>
                      <a:gd name="connsiteY2" fmla="*/ 1656398 h 1656397"/>
                      <a:gd name="connsiteX3" fmla="*/ 0 w 957262"/>
                      <a:gd name="connsiteY3" fmla="*/ 0 h 1656397"/>
                      <a:gd name="connsiteX4" fmla="*/ 2858 w 957262"/>
                      <a:gd name="connsiteY4" fmla="*/ 0 h 1656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262" h="1656397">
                        <a:moveTo>
                          <a:pt x="2858" y="0"/>
                        </a:moveTo>
                        <a:lnTo>
                          <a:pt x="957263" y="1653540"/>
                        </a:lnTo>
                        <a:cubicBezTo>
                          <a:pt x="956310" y="1654493"/>
                          <a:pt x="956310" y="1655445"/>
                          <a:pt x="955358" y="1656398"/>
                        </a:cubicBezTo>
                        <a:lnTo>
                          <a:pt x="0" y="0"/>
                        </a:lnTo>
                        <a:cubicBezTo>
                          <a:pt x="953" y="0"/>
                          <a:pt x="1905" y="0"/>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7" name="Forma libre: forma 2151">
                    <a:extLst>
                      <a:ext uri="{FF2B5EF4-FFF2-40B4-BE49-F238E27FC236}">
                        <a16:creationId xmlns:a16="http://schemas.microsoft.com/office/drawing/2014/main" id="{54169C18-5558-6CE7-7B45-D137BA2E2930}"/>
                      </a:ext>
                    </a:extLst>
                  </p:cNvPr>
                  <p:cNvSpPr/>
                  <p:nvPr/>
                </p:nvSpPr>
                <p:spPr>
                  <a:xfrm>
                    <a:off x="7050510" y="4477624"/>
                    <a:ext cx="960120" cy="1659255"/>
                  </a:xfrm>
                  <a:custGeom>
                    <a:avLst/>
                    <a:gdLst>
                      <a:gd name="connsiteX0" fmla="*/ 3810 w 960120"/>
                      <a:gd name="connsiteY0" fmla="*/ 0 h 1659255"/>
                      <a:gd name="connsiteX1" fmla="*/ 960120 w 960120"/>
                      <a:gd name="connsiteY1" fmla="*/ 1656398 h 1659255"/>
                      <a:gd name="connsiteX2" fmla="*/ 958215 w 960120"/>
                      <a:gd name="connsiteY2" fmla="*/ 1659255 h 1659255"/>
                      <a:gd name="connsiteX3" fmla="*/ 0 w 960120"/>
                      <a:gd name="connsiteY3" fmla="*/ 0 h 1659255"/>
                      <a:gd name="connsiteX4" fmla="*/ 3810 w 960120"/>
                      <a:gd name="connsiteY4" fmla="*/ 0 h 1659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120" h="1659255">
                        <a:moveTo>
                          <a:pt x="3810" y="0"/>
                        </a:moveTo>
                        <a:lnTo>
                          <a:pt x="960120" y="1656398"/>
                        </a:lnTo>
                        <a:cubicBezTo>
                          <a:pt x="959168" y="1657350"/>
                          <a:pt x="959168" y="1658303"/>
                          <a:pt x="958215" y="1659255"/>
                        </a:cubicBezTo>
                        <a:lnTo>
                          <a:pt x="0" y="0"/>
                        </a:lnTo>
                        <a:cubicBezTo>
                          <a:pt x="953" y="0"/>
                          <a:pt x="1905"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8" name="Forma libre: forma 2152">
                    <a:extLst>
                      <a:ext uri="{FF2B5EF4-FFF2-40B4-BE49-F238E27FC236}">
                        <a16:creationId xmlns:a16="http://schemas.microsoft.com/office/drawing/2014/main" id="{FE5DF779-AEAE-EDB9-F152-4937857BD87F}"/>
                      </a:ext>
                    </a:extLst>
                  </p:cNvPr>
                  <p:cNvSpPr/>
                  <p:nvPr/>
                </p:nvSpPr>
                <p:spPr>
                  <a:xfrm>
                    <a:off x="7046700" y="4477624"/>
                    <a:ext cx="962024" cy="1662112"/>
                  </a:xfrm>
                  <a:custGeom>
                    <a:avLst/>
                    <a:gdLst>
                      <a:gd name="connsiteX0" fmla="*/ 3810 w 962024"/>
                      <a:gd name="connsiteY0" fmla="*/ 0 h 1662112"/>
                      <a:gd name="connsiteX1" fmla="*/ 962025 w 962024"/>
                      <a:gd name="connsiteY1" fmla="*/ 1659255 h 1662112"/>
                      <a:gd name="connsiteX2" fmla="*/ 960120 w 962024"/>
                      <a:gd name="connsiteY2" fmla="*/ 1662113 h 1662112"/>
                      <a:gd name="connsiteX3" fmla="*/ 0 w 962024"/>
                      <a:gd name="connsiteY3" fmla="*/ 0 h 1662112"/>
                      <a:gd name="connsiteX4" fmla="*/ 3810 w 962024"/>
                      <a:gd name="connsiteY4" fmla="*/ 0 h 1662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4" h="1662112">
                        <a:moveTo>
                          <a:pt x="3810" y="0"/>
                        </a:moveTo>
                        <a:lnTo>
                          <a:pt x="962025" y="1659255"/>
                        </a:lnTo>
                        <a:cubicBezTo>
                          <a:pt x="961073" y="1660207"/>
                          <a:pt x="961073" y="1661160"/>
                          <a:pt x="960120" y="1662113"/>
                        </a:cubicBezTo>
                        <a:lnTo>
                          <a:pt x="0" y="0"/>
                        </a:lnTo>
                        <a:cubicBezTo>
                          <a:pt x="952" y="0"/>
                          <a:pt x="1905"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9" name="Forma libre: forma 2153">
                    <a:extLst>
                      <a:ext uri="{FF2B5EF4-FFF2-40B4-BE49-F238E27FC236}">
                        <a16:creationId xmlns:a16="http://schemas.microsoft.com/office/drawing/2014/main" id="{7AB95BD2-9CB2-EAEA-C8B1-29CC593D1EA6}"/>
                      </a:ext>
                    </a:extLst>
                  </p:cNvPr>
                  <p:cNvSpPr/>
                  <p:nvPr/>
                </p:nvSpPr>
                <p:spPr>
                  <a:xfrm>
                    <a:off x="7042889" y="4477624"/>
                    <a:ext cx="963930" cy="1666875"/>
                  </a:xfrm>
                  <a:custGeom>
                    <a:avLst/>
                    <a:gdLst>
                      <a:gd name="connsiteX0" fmla="*/ 3810 w 963930"/>
                      <a:gd name="connsiteY0" fmla="*/ 0 h 1666875"/>
                      <a:gd name="connsiteX1" fmla="*/ 963930 w 963930"/>
                      <a:gd name="connsiteY1" fmla="*/ 1663065 h 1666875"/>
                      <a:gd name="connsiteX2" fmla="*/ 962025 w 963930"/>
                      <a:gd name="connsiteY2" fmla="*/ 1666875 h 1666875"/>
                      <a:gd name="connsiteX3" fmla="*/ 0 w 963930"/>
                      <a:gd name="connsiteY3" fmla="*/ 0 h 1666875"/>
                      <a:gd name="connsiteX4" fmla="*/ 3810 w 963930"/>
                      <a:gd name="connsiteY4" fmla="*/ 0 h 166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930" h="1666875">
                        <a:moveTo>
                          <a:pt x="3810" y="0"/>
                        </a:moveTo>
                        <a:lnTo>
                          <a:pt x="963930" y="1663065"/>
                        </a:lnTo>
                        <a:cubicBezTo>
                          <a:pt x="962978" y="1664018"/>
                          <a:pt x="962978" y="1664970"/>
                          <a:pt x="962025" y="1666875"/>
                        </a:cubicBezTo>
                        <a:lnTo>
                          <a:pt x="0" y="0"/>
                        </a:lnTo>
                        <a:cubicBezTo>
                          <a:pt x="953" y="0"/>
                          <a:pt x="2858"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0" name="Forma libre: forma 2154">
                    <a:extLst>
                      <a:ext uri="{FF2B5EF4-FFF2-40B4-BE49-F238E27FC236}">
                        <a16:creationId xmlns:a16="http://schemas.microsoft.com/office/drawing/2014/main" id="{4A81950F-8D9F-FFDA-0068-45B2797E0E9A}"/>
                      </a:ext>
                    </a:extLst>
                  </p:cNvPr>
                  <p:cNvSpPr/>
                  <p:nvPr/>
                </p:nvSpPr>
                <p:spPr>
                  <a:xfrm>
                    <a:off x="7038127" y="4477624"/>
                    <a:ext cx="966787" cy="1669732"/>
                  </a:xfrm>
                  <a:custGeom>
                    <a:avLst/>
                    <a:gdLst>
                      <a:gd name="connsiteX0" fmla="*/ 4763 w 966787"/>
                      <a:gd name="connsiteY0" fmla="*/ 0 h 1669732"/>
                      <a:gd name="connsiteX1" fmla="*/ 966788 w 966787"/>
                      <a:gd name="connsiteY1" fmla="*/ 1665923 h 1669732"/>
                      <a:gd name="connsiteX2" fmla="*/ 964883 w 966787"/>
                      <a:gd name="connsiteY2" fmla="*/ 1669732 h 1669732"/>
                      <a:gd name="connsiteX3" fmla="*/ 0 w 966787"/>
                      <a:gd name="connsiteY3" fmla="*/ 0 h 1669732"/>
                      <a:gd name="connsiteX4" fmla="*/ 4763 w 966787"/>
                      <a:gd name="connsiteY4" fmla="*/ 0 h 1669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787" h="1669732">
                        <a:moveTo>
                          <a:pt x="4763" y="0"/>
                        </a:moveTo>
                        <a:lnTo>
                          <a:pt x="966788" y="1665923"/>
                        </a:lnTo>
                        <a:cubicBezTo>
                          <a:pt x="965835" y="1666875"/>
                          <a:pt x="965835" y="1668780"/>
                          <a:pt x="964883" y="1669732"/>
                        </a:cubicBezTo>
                        <a:lnTo>
                          <a:pt x="0" y="0"/>
                        </a:lnTo>
                        <a:cubicBezTo>
                          <a:pt x="1905" y="0"/>
                          <a:pt x="2858" y="0"/>
                          <a:pt x="476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1" name="Forma libre: forma 2155">
                    <a:extLst>
                      <a:ext uri="{FF2B5EF4-FFF2-40B4-BE49-F238E27FC236}">
                        <a16:creationId xmlns:a16="http://schemas.microsoft.com/office/drawing/2014/main" id="{7972EBAC-78E8-9B82-8D4F-AB32B73084D3}"/>
                      </a:ext>
                    </a:extLst>
                  </p:cNvPr>
                  <p:cNvSpPr/>
                  <p:nvPr/>
                </p:nvSpPr>
                <p:spPr>
                  <a:xfrm>
                    <a:off x="7033364" y="4477624"/>
                    <a:ext cx="968692" cy="1673542"/>
                  </a:xfrm>
                  <a:custGeom>
                    <a:avLst/>
                    <a:gdLst>
                      <a:gd name="connsiteX0" fmla="*/ 4763 w 968692"/>
                      <a:gd name="connsiteY0" fmla="*/ 0 h 1673542"/>
                      <a:gd name="connsiteX1" fmla="*/ 968693 w 968692"/>
                      <a:gd name="connsiteY1" fmla="*/ 1669732 h 1673542"/>
                      <a:gd name="connsiteX2" fmla="*/ 966788 w 968692"/>
                      <a:gd name="connsiteY2" fmla="*/ 1673543 h 1673542"/>
                      <a:gd name="connsiteX3" fmla="*/ 0 w 968692"/>
                      <a:gd name="connsiteY3" fmla="*/ 0 h 1673542"/>
                      <a:gd name="connsiteX4" fmla="*/ 4763 w 968692"/>
                      <a:gd name="connsiteY4" fmla="*/ 0 h 1673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692" h="1673542">
                        <a:moveTo>
                          <a:pt x="4763" y="0"/>
                        </a:moveTo>
                        <a:lnTo>
                          <a:pt x="968693" y="1669732"/>
                        </a:lnTo>
                        <a:cubicBezTo>
                          <a:pt x="967740" y="1670685"/>
                          <a:pt x="966788" y="1672590"/>
                          <a:pt x="966788" y="1673543"/>
                        </a:cubicBezTo>
                        <a:lnTo>
                          <a:pt x="0" y="0"/>
                        </a:lnTo>
                        <a:cubicBezTo>
                          <a:pt x="1905" y="0"/>
                          <a:pt x="3810" y="0"/>
                          <a:pt x="476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2" name="Forma libre: forma 2156">
                    <a:extLst>
                      <a:ext uri="{FF2B5EF4-FFF2-40B4-BE49-F238E27FC236}">
                        <a16:creationId xmlns:a16="http://schemas.microsoft.com/office/drawing/2014/main" id="{89CC2FDB-3C9C-3E51-17BA-2E82CC269920}"/>
                      </a:ext>
                    </a:extLst>
                  </p:cNvPr>
                  <p:cNvSpPr/>
                  <p:nvPr/>
                </p:nvSpPr>
                <p:spPr>
                  <a:xfrm>
                    <a:off x="7028602" y="4477624"/>
                    <a:ext cx="971549" cy="1678305"/>
                  </a:xfrm>
                  <a:custGeom>
                    <a:avLst/>
                    <a:gdLst>
                      <a:gd name="connsiteX0" fmla="*/ 4763 w 971549"/>
                      <a:gd name="connsiteY0" fmla="*/ 0 h 1678305"/>
                      <a:gd name="connsiteX1" fmla="*/ 971550 w 971549"/>
                      <a:gd name="connsiteY1" fmla="*/ 1673543 h 1678305"/>
                      <a:gd name="connsiteX2" fmla="*/ 968693 w 971549"/>
                      <a:gd name="connsiteY2" fmla="*/ 1678305 h 1678305"/>
                      <a:gd name="connsiteX3" fmla="*/ 0 w 971549"/>
                      <a:gd name="connsiteY3" fmla="*/ 0 h 1678305"/>
                      <a:gd name="connsiteX4" fmla="*/ 4763 w 971549"/>
                      <a:gd name="connsiteY4" fmla="*/ 0 h 1678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49" h="1678305">
                        <a:moveTo>
                          <a:pt x="4763" y="0"/>
                        </a:moveTo>
                        <a:lnTo>
                          <a:pt x="971550" y="1673543"/>
                        </a:lnTo>
                        <a:cubicBezTo>
                          <a:pt x="970598" y="1675448"/>
                          <a:pt x="969645" y="1676400"/>
                          <a:pt x="968693" y="1678305"/>
                        </a:cubicBezTo>
                        <a:lnTo>
                          <a:pt x="0" y="0"/>
                        </a:lnTo>
                        <a:cubicBezTo>
                          <a:pt x="1905" y="0"/>
                          <a:pt x="2858" y="0"/>
                          <a:pt x="476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3" name="Forma libre: forma 2157">
                    <a:extLst>
                      <a:ext uri="{FF2B5EF4-FFF2-40B4-BE49-F238E27FC236}">
                        <a16:creationId xmlns:a16="http://schemas.microsoft.com/office/drawing/2014/main" id="{C2D78B97-B723-A994-46F7-9A059C58A78C}"/>
                      </a:ext>
                    </a:extLst>
                  </p:cNvPr>
                  <p:cNvSpPr/>
                  <p:nvPr/>
                </p:nvSpPr>
                <p:spPr>
                  <a:xfrm>
                    <a:off x="7021935" y="4477624"/>
                    <a:ext cx="975360" cy="1684019"/>
                  </a:xfrm>
                  <a:custGeom>
                    <a:avLst/>
                    <a:gdLst>
                      <a:gd name="connsiteX0" fmla="*/ 6667 w 975360"/>
                      <a:gd name="connsiteY0" fmla="*/ 0 h 1684019"/>
                      <a:gd name="connsiteX1" fmla="*/ 975360 w 975360"/>
                      <a:gd name="connsiteY1" fmla="*/ 1678305 h 1684019"/>
                      <a:gd name="connsiteX2" fmla="*/ 972503 w 975360"/>
                      <a:gd name="connsiteY2" fmla="*/ 1684020 h 1684019"/>
                      <a:gd name="connsiteX3" fmla="*/ 0 w 975360"/>
                      <a:gd name="connsiteY3" fmla="*/ 0 h 1684019"/>
                      <a:gd name="connsiteX4" fmla="*/ 6667 w 975360"/>
                      <a:gd name="connsiteY4" fmla="*/ 0 h 1684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360" h="1684019">
                        <a:moveTo>
                          <a:pt x="6667" y="0"/>
                        </a:moveTo>
                        <a:lnTo>
                          <a:pt x="975360" y="1678305"/>
                        </a:lnTo>
                        <a:cubicBezTo>
                          <a:pt x="974408" y="1680210"/>
                          <a:pt x="973455" y="1682115"/>
                          <a:pt x="972503" y="1684020"/>
                        </a:cubicBezTo>
                        <a:lnTo>
                          <a:pt x="0" y="0"/>
                        </a:lnTo>
                        <a:cubicBezTo>
                          <a:pt x="2858" y="0"/>
                          <a:pt x="4763" y="0"/>
                          <a:pt x="6667"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4" name="Forma libre: forma 2158">
                    <a:extLst>
                      <a:ext uri="{FF2B5EF4-FFF2-40B4-BE49-F238E27FC236}">
                        <a16:creationId xmlns:a16="http://schemas.microsoft.com/office/drawing/2014/main" id="{8CACDF0E-B0B8-64EA-5DEA-923B9C82B57B}"/>
                      </a:ext>
                    </a:extLst>
                  </p:cNvPr>
                  <p:cNvSpPr/>
                  <p:nvPr/>
                </p:nvSpPr>
                <p:spPr>
                  <a:xfrm>
                    <a:off x="7015267" y="4477624"/>
                    <a:ext cx="979169" cy="1690687"/>
                  </a:xfrm>
                  <a:custGeom>
                    <a:avLst/>
                    <a:gdLst>
                      <a:gd name="connsiteX0" fmla="*/ 6667 w 979169"/>
                      <a:gd name="connsiteY0" fmla="*/ 0 h 1690687"/>
                      <a:gd name="connsiteX1" fmla="*/ 979170 w 979169"/>
                      <a:gd name="connsiteY1" fmla="*/ 1684020 h 1690687"/>
                      <a:gd name="connsiteX2" fmla="*/ 975360 w 979169"/>
                      <a:gd name="connsiteY2" fmla="*/ 1690688 h 1690687"/>
                      <a:gd name="connsiteX3" fmla="*/ 0 w 979169"/>
                      <a:gd name="connsiteY3" fmla="*/ 0 h 1690687"/>
                      <a:gd name="connsiteX4" fmla="*/ 6667 w 979169"/>
                      <a:gd name="connsiteY4" fmla="*/ 0 h 1690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169" h="1690687">
                        <a:moveTo>
                          <a:pt x="6667" y="0"/>
                        </a:moveTo>
                        <a:lnTo>
                          <a:pt x="979170" y="1684020"/>
                        </a:lnTo>
                        <a:cubicBezTo>
                          <a:pt x="978218" y="1685925"/>
                          <a:pt x="976313" y="1687830"/>
                          <a:pt x="975360" y="1690688"/>
                        </a:cubicBezTo>
                        <a:lnTo>
                          <a:pt x="0" y="0"/>
                        </a:lnTo>
                        <a:cubicBezTo>
                          <a:pt x="1905" y="0"/>
                          <a:pt x="4763" y="0"/>
                          <a:pt x="6667"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5" name="Forma libre: forma 2159">
                    <a:extLst>
                      <a:ext uri="{FF2B5EF4-FFF2-40B4-BE49-F238E27FC236}">
                        <a16:creationId xmlns:a16="http://schemas.microsoft.com/office/drawing/2014/main" id="{26773090-E0EA-FC4B-0610-153913761045}"/>
                      </a:ext>
                    </a:extLst>
                  </p:cNvPr>
                  <p:cNvSpPr/>
                  <p:nvPr/>
                </p:nvSpPr>
                <p:spPr>
                  <a:xfrm>
                    <a:off x="7005742" y="4477624"/>
                    <a:ext cx="984884" cy="1698307"/>
                  </a:xfrm>
                  <a:custGeom>
                    <a:avLst/>
                    <a:gdLst>
                      <a:gd name="connsiteX0" fmla="*/ 9525 w 984884"/>
                      <a:gd name="connsiteY0" fmla="*/ 0 h 1698307"/>
                      <a:gd name="connsiteX1" fmla="*/ 984885 w 984884"/>
                      <a:gd name="connsiteY1" fmla="*/ 1689735 h 1698307"/>
                      <a:gd name="connsiteX2" fmla="*/ 980123 w 984884"/>
                      <a:gd name="connsiteY2" fmla="*/ 1698307 h 1698307"/>
                      <a:gd name="connsiteX3" fmla="*/ 0 w 984884"/>
                      <a:gd name="connsiteY3" fmla="*/ 0 h 1698307"/>
                      <a:gd name="connsiteX4" fmla="*/ 9525 w 984884"/>
                      <a:gd name="connsiteY4" fmla="*/ 0 h 1698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884" h="1698307">
                        <a:moveTo>
                          <a:pt x="9525" y="0"/>
                        </a:moveTo>
                        <a:lnTo>
                          <a:pt x="984885" y="1689735"/>
                        </a:lnTo>
                        <a:cubicBezTo>
                          <a:pt x="982980" y="1692593"/>
                          <a:pt x="982028" y="1695450"/>
                          <a:pt x="980123" y="1698307"/>
                        </a:cubicBezTo>
                        <a:lnTo>
                          <a:pt x="0" y="0"/>
                        </a:lnTo>
                        <a:cubicBezTo>
                          <a:pt x="2857" y="0"/>
                          <a:pt x="5715" y="0"/>
                          <a:pt x="952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6" name="Forma libre: forma 2160">
                    <a:extLst>
                      <a:ext uri="{FF2B5EF4-FFF2-40B4-BE49-F238E27FC236}">
                        <a16:creationId xmlns:a16="http://schemas.microsoft.com/office/drawing/2014/main" id="{1FC07D84-A6CF-E7EB-FD61-0A539B543D9F}"/>
                      </a:ext>
                    </a:extLst>
                  </p:cNvPr>
                  <p:cNvSpPr/>
                  <p:nvPr/>
                </p:nvSpPr>
                <p:spPr>
                  <a:xfrm>
                    <a:off x="6964785" y="4477624"/>
                    <a:ext cx="1021079" cy="1733550"/>
                  </a:xfrm>
                  <a:custGeom>
                    <a:avLst/>
                    <a:gdLst>
                      <a:gd name="connsiteX0" fmla="*/ 40958 w 1021079"/>
                      <a:gd name="connsiteY0" fmla="*/ 0 h 1733550"/>
                      <a:gd name="connsiteX1" fmla="*/ 1021080 w 1021079"/>
                      <a:gd name="connsiteY1" fmla="*/ 1698307 h 1733550"/>
                      <a:gd name="connsiteX2" fmla="*/ 1001078 w 1021079"/>
                      <a:gd name="connsiteY2" fmla="*/ 1733550 h 1733550"/>
                      <a:gd name="connsiteX3" fmla="*/ 0 w 1021079"/>
                      <a:gd name="connsiteY3" fmla="*/ 0 h 1733550"/>
                      <a:gd name="connsiteX4" fmla="*/ 40958 w 1021079"/>
                      <a:gd name="connsiteY4" fmla="*/ 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079" h="1733550">
                        <a:moveTo>
                          <a:pt x="40958" y="0"/>
                        </a:moveTo>
                        <a:lnTo>
                          <a:pt x="1021080" y="1698307"/>
                        </a:lnTo>
                        <a:cubicBezTo>
                          <a:pt x="1008698" y="1720215"/>
                          <a:pt x="1001078" y="1733550"/>
                          <a:pt x="1001078" y="1733550"/>
                        </a:cubicBezTo>
                        <a:lnTo>
                          <a:pt x="0" y="0"/>
                        </a:lnTo>
                        <a:cubicBezTo>
                          <a:pt x="0" y="0"/>
                          <a:pt x="15240" y="0"/>
                          <a:pt x="409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591" name="Gráfico 436">
                <a:extLst>
                  <a:ext uri="{FF2B5EF4-FFF2-40B4-BE49-F238E27FC236}">
                    <a16:creationId xmlns:a16="http://schemas.microsoft.com/office/drawing/2014/main" id="{E9A6F687-5401-C468-551D-B100D5168FBE}"/>
                  </a:ext>
                </a:extLst>
              </p:cNvPr>
              <p:cNvGrpSpPr/>
              <p:nvPr/>
            </p:nvGrpSpPr>
            <p:grpSpPr>
              <a:xfrm>
                <a:off x="9901342" y="2744074"/>
                <a:ext cx="1066800" cy="1733550"/>
                <a:chOff x="9901342" y="2744074"/>
                <a:chExt cx="1066800" cy="1733550"/>
              </a:xfrm>
              <a:grpFill/>
            </p:grpSpPr>
            <p:sp>
              <p:nvSpPr>
                <p:cNvPr id="645" name="Forma libre: forma 2109">
                  <a:extLst>
                    <a:ext uri="{FF2B5EF4-FFF2-40B4-BE49-F238E27FC236}">
                      <a16:creationId xmlns:a16="http://schemas.microsoft.com/office/drawing/2014/main" id="{D491D91F-6BB5-425A-5846-43F08E49DB9D}"/>
                    </a:ext>
                  </a:extLst>
                </p:cNvPr>
                <p:cNvSpPr/>
                <p:nvPr/>
              </p:nvSpPr>
              <p:spPr>
                <a:xfrm>
                  <a:off x="9901342" y="2744074"/>
                  <a:ext cx="1066800" cy="1733550"/>
                </a:xfrm>
                <a:custGeom>
                  <a:avLst/>
                  <a:gdLst>
                    <a:gd name="connsiteX0" fmla="*/ 0 w 1066800"/>
                    <a:gd name="connsiteY0" fmla="*/ 114300 h 1733550"/>
                    <a:gd name="connsiteX1" fmla="*/ 65723 w 1066800"/>
                    <a:gd name="connsiteY1" fmla="*/ 0 h 1733550"/>
                    <a:gd name="connsiteX2" fmla="*/ 1066800 w 1066800"/>
                    <a:gd name="connsiteY2" fmla="*/ 1733550 h 1733550"/>
                    <a:gd name="connsiteX3" fmla="*/ 934403 w 1066800"/>
                    <a:gd name="connsiteY3" fmla="*/ 1733550 h 1733550"/>
                    <a:gd name="connsiteX4" fmla="*/ 0 w 1066800"/>
                    <a:gd name="connsiteY4" fmla="*/ 11430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00" h="1733550">
                      <a:moveTo>
                        <a:pt x="0" y="114300"/>
                      </a:moveTo>
                      <a:cubicBezTo>
                        <a:pt x="36195" y="51435"/>
                        <a:pt x="65723" y="0"/>
                        <a:pt x="65723" y="0"/>
                      </a:cubicBezTo>
                      <a:lnTo>
                        <a:pt x="1066800" y="1733550"/>
                      </a:lnTo>
                      <a:cubicBezTo>
                        <a:pt x="1066800" y="1733550"/>
                        <a:pt x="1007745" y="1733550"/>
                        <a:pt x="934403" y="1733550"/>
                      </a:cubicBezTo>
                      <a:cubicBezTo>
                        <a:pt x="935355" y="1733550"/>
                        <a:pt x="0" y="114300"/>
                        <a:pt x="0" y="11430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46" name="Gráfico 436">
                  <a:extLst>
                    <a:ext uri="{FF2B5EF4-FFF2-40B4-BE49-F238E27FC236}">
                      <a16:creationId xmlns:a16="http://schemas.microsoft.com/office/drawing/2014/main" id="{AC265266-F967-E89F-78EE-DD0DCE502815}"/>
                    </a:ext>
                  </a:extLst>
                </p:cNvPr>
                <p:cNvGrpSpPr/>
                <p:nvPr/>
              </p:nvGrpSpPr>
              <p:grpSpPr>
                <a:xfrm>
                  <a:off x="9901342" y="2744074"/>
                  <a:ext cx="1066800" cy="1733550"/>
                  <a:chOff x="9901342" y="2744074"/>
                  <a:chExt cx="1066800" cy="1733550"/>
                </a:xfrm>
                <a:grpFill/>
              </p:grpSpPr>
              <p:sp>
                <p:nvSpPr>
                  <p:cNvPr id="647" name="Forma libre: forma 2111">
                    <a:extLst>
                      <a:ext uri="{FF2B5EF4-FFF2-40B4-BE49-F238E27FC236}">
                        <a16:creationId xmlns:a16="http://schemas.microsoft.com/office/drawing/2014/main" id="{BA951CD7-D44D-1114-DE27-60A4B0CADE42}"/>
                      </a:ext>
                    </a:extLst>
                  </p:cNvPr>
                  <p:cNvSpPr/>
                  <p:nvPr/>
                </p:nvSpPr>
                <p:spPr>
                  <a:xfrm>
                    <a:off x="9901342" y="2853611"/>
                    <a:ext cx="940117" cy="1624012"/>
                  </a:xfrm>
                  <a:custGeom>
                    <a:avLst/>
                    <a:gdLst>
                      <a:gd name="connsiteX0" fmla="*/ 935355 w 940117"/>
                      <a:gd name="connsiteY0" fmla="*/ 1624013 h 1624012"/>
                      <a:gd name="connsiteX1" fmla="*/ 0 w 940117"/>
                      <a:gd name="connsiteY1" fmla="*/ 4763 h 1624012"/>
                      <a:gd name="connsiteX2" fmla="*/ 2858 w 940117"/>
                      <a:gd name="connsiteY2" fmla="*/ 0 h 1624012"/>
                      <a:gd name="connsiteX3" fmla="*/ 940118 w 940117"/>
                      <a:gd name="connsiteY3" fmla="*/ 1624013 h 1624012"/>
                      <a:gd name="connsiteX4" fmla="*/ 935355 w 940117"/>
                      <a:gd name="connsiteY4" fmla="*/ 1624013 h 162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0117" h="1624012">
                        <a:moveTo>
                          <a:pt x="935355" y="1624013"/>
                        </a:moveTo>
                        <a:lnTo>
                          <a:pt x="0" y="4763"/>
                        </a:lnTo>
                        <a:cubicBezTo>
                          <a:pt x="953" y="2858"/>
                          <a:pt x="1905" y="1905"/>
                          <a:pt x="2858" y="0"/>
                        </a:cubicBezTo>
                        <a:lnTo>
                          <a:pt x="940118" y="1624013"/>
                        </a:lnTo>
                        <a:cubicBezTo>
                          <a:pt x="938213" y="1624013"/>
                          <a:pt x="936308" y="1624013"/>
                          <a:pt x="935355" y="162401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8" name="Forma libre: forma 2112">
                    <a:extLst>
                      <a:ext uri="{FF2B5EF4-FFF2-40B4-BE49-F238E27FC236}">
                        <a16:creationId xmlns:a16="http://schemas.microsoft.com/office/drawing/2014/main" id="{CC7D3298-68EA-8796-445D-FFE45304B847}"/>
                      </a:ext>
                    </a:extLst>
                  </p:cNvPr>
                  <p:cNvSpPr/>
                  <p:nvPr/>
                </p:nvSpPr>
                <p:spPr>
                  <a:xfrm>
                    <a:off x="9904200" y="2846944"/>
                    <a:ext cx="943927" cy="1630679"/>
                  </a:xfrm>
                  <a:custGeom>
                    <a:avLst/>
                    <a:gdLst>
                      <a:gd name="connsiteX0" fmla="*/ 937260 w 943927"/>
                      <a:gd name="connsiteY0" fmla="*/ 1630680 h 1630679"/>
                      <a:gd name="connsiteX1" fmla="*/ 0 w 943927"/>
                      <a:gd name="connsiteY1" fmla="*/ 6667 h 1630679"/>
                      <a:gd name="connsiteX2" fmla="*/ 3810 w 943927"/>
                      <a:gd name="connsiteY2" fmla="*/ 0 h 1630679"/>
                      <a:gd name="connsiteX3" fmla="*/ 943928 w 943927"/>
                      <a:gd name="connsiteY3" fmla="*/ 1630680 h 1630679"/>
                      <a:gd name="connsiteX4" fmla="*/ 937260 w 943927"/>
                      <a:gd name="connsiteY4" fmla="*/ 1630680 h 1630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3927" h="1630679">
                        <a:moveTo>
                          <a:pt x="937260" y="1630680"/>
                        </a:moveTo>
                        <a:lnTo>
                          <a:pt x="0" y="6667"/>
                        </a:lnTo>
                        <a:cubicBezTo>
                          <a:pt x="953" y="4763"/>
                          <a:pt x="2857" y="2858"/>
                          <a:pt x="3810" y="0"/>
                        </a:cubicBezTo>
                        <a:lnTo>
                          <a:pt x="943928" y="1630680"/>
                        </a:lnTo>
                        <a:cubicBezTo>
                          <a:pt x="942022" y="1630680"/>
                          <a:pt x="939165" y="1630680"/>
                          <a:pt x="937260" y="163068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9" name="Forma libre: forma 2113">
                    <a:extLst>
                      <a:ext uri="{FF2B5EF4-FFF2-40B4-BE49-F238E27FC236}">
                        <a16:creationId xmlns:a16="http://schemas.microsoft.com/office/drawing/2014/main" id="{909B9909-4DFB-F6C2-64F1-518769B90D91}"/>
                      </a:ext>
                    </a:extLst>
                  </p:cNvPr>
                  <p:cNvSpPr/>
                  <p:nvPr/>
                </p:nvSpPr>
                <p:spPr>
                  <a:xfrm>
                    <a:off x="9908010" y="2828846"/>
                    <a:ext cx="962025" cy="1648777"/>
                  </a:xfrm>
                  <a:custGeom>
                    <a:avLst/>
                    <a:gdLst>
                      <a:gd name="connsiteX0" fmla="*/ 940118 w 962025"/>
                      <a:gd name="connsiteY0" fmla="*/ 1648778 h 1648777"/>
                      <a:gd name="connsiteX1" fmla="*/ 0 w 962025"/>
                      <a:gd name="connsiteY1" fmla="*/ 19050 h 1648777"/>
                      <a:gd name="connsiteX2" fmla="*/ 10478 w 962025"/>
                      <a:gd name="connsiteY2" fmla="*/ 0 h 1648777"/>
                      <a:gd name="connsiteX3" fmla="*/ 962025 w 962025"/>
                      <a:gd name="connsiteY3" fmla="*/ 1648778 h 1648777"/>
                      <a:gd name="connsiteX4" fmla="*/ 940118 w 962025"/>
                      <a:gd name="connsiteY4" fmla="*/ 1648778 h 164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1648777">
                        <a:moveTo>
                          <a:pt x="940118" y="1648778"/>
                        </a:moveTo>
                        <a:lnTo>
                          <a:pt x="0" y="19050"/>
                        </a:lnTo>
                        <a:cubicBezTo>
                          <a:pt x="3810" y="12383"/>
                          <a:pt x="7620" y="6668"/>
                          <a:pt x="10478" y="0"/>
                        </a:cubicBezTo>
                        <a:lnTo>
                          <a:pt x="962025" y="1648778"/>
                        </a:lnTo>
                        <a:cubicBezTo>
                          <a:pt x="955357" y="1648778"/>
                          <a:pt x="947738" y="1648778"/>
                          <a:pt x="940118" y="164877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0" name="Forma libre: forma 2114">
                    <a:extLst>
                      <a:ext uri="{FF2B5EF4-FFF2-40B4-BE49-F238E27FC236}">
                        <a16:creationId xmlns:a16="http://schemas.microsoft.com/office/drawing/2014/main" id="{B67B527C-7803-DCFF-6C69-56EDF2B27914}"/>
                      </a:ext>
                    </a:extLst>
                  </p:cNvPr>
                  <p:cNvSpPr/>
                  <p:nvPr/>
                </p:nvSpPr>
                <p:spPr>
                  <a:xfrm>
                    <a:off x="9918487" y="2821226"/>
                    <a:ext cx="961072" cy="1656397"/>
                  </a:xfrm>
                  <a:custGeom>
                    <a:avLst/>
                    <a:gdLst>
                      <a:gd name="connsiteX0" fmla="*/ 951547 w 961072"/>
                      <a:gd name="connsiteY0" fmla="*/ 1656398 h 1656397"/>
                      <a:gd name="connsiteX1" fmla="*/ 0 w 961072"/>
                      <a:gd name="connsiteY1" fmla="*/ 7620 h 1656397"/>
                      <a:gd name="connsiteX2" fmla="*/ 4763 w 961072"/>
                      <a:gd name="connsiteY2" fmla="*/ 0 h 1656397"/>
                      <a:gd name="connsiteX3" fmla="*/ 961072 w 961072"/>
                      <a:gd name="connsiteY3" fmla="*/ 1656398 h 1656397"/>
                      <a:gd name="connsiteX4" fmla="*/ 951547 w 961072"/>
                      <a:gd name="connsiteY4" fmla="*/ 1656398 h 1656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1072" h="1656397">
                        <a:moveTo>
                          <a:pt x="951547" y="1656398"/>
                        </a:moveTo>
                        <a:lnTo>
                          <a:pt x="0" y="7620"/>
                        </a:lnTo>
                        <a:cubicBezTo>
                          <a:pt x="1905" y="4763"/>
                          <a:pt x="2857" y="2857"/>
                          <a:pt x="4763" y="0"/>
                        </a:cubicBezTo>
                        <a:lnTo>
                          <a:pt x="961072" y="1656398"/>
                        </a:lnTo>
                        <a:cubicBezTo>
                          <a:pt x="958215" y="1656398"/>
                          <a:pt x="955357" y="1656398"/>
                          <a:pt x="951547" y="165639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1" name="Forma libre: forma 2115">
                    <a:extLst>
                      <a:ext uri="{FF2B5EF4-FFF2-40B4-BE49-F238E27FC236}">
                        <a16:creationId xmlns:a16="http://schemas.microsoft.com/office/drawing/2014/main" id="{AEC830B7-9A9C-F09E-C610-9AFB36860F44}"/>
                      </a:ext>
                    </a:extLst>
                  </p:cNvPr>
                  <p:cNvSpPr/>
                  <p:nvPr/>
                </p:nvSpPr>
                <p:spPr>
                  <a:xfrm>
                    <a:off x="9923250" y="2815511"/>
                    <a:ext cx="962025" cy="1662112"/>
                  </a:xfrm>
                  <a:custGeom>
                    <a:avLst/>
                    <a:gdLst>
                      <a:gd name="connsiteX0" fmla="*/ 956310 w 962025"/>
                      <a:gd name="connsiteY0" fmla="*/ 1662113 h 1662112"/>
                      <a:gd name="connsiteX1" fmla="*/ 0 w 962025"/>
                      <a:gd name="connsiteY1" fmla="*/ 5715 h 1662112"/>
                      <a:gd name="connsiteX2" fmla="*/ 2857 w 962025"/>
                      <a:gd name="connsiteY2" fmla="*/ 0 h 1662112"/>
                      <a:gd name="connsiteX3" fmla="*/ 962025 w 962025"/>
                      <a:gd name="connsiteY3" fmla="*/ 1662113 h 1662112"/>
                      <a:gd name="connsiteX4" fmla="*/ 956310 w 962025"/>
                      <a:gd name="connsiteY4" fmla="*/ 1662113 h 1662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1662112">
                        <a:moveTo>
                          <a:pt x="956310" y="1662113"/>
                        </a:moveTo>
                        <a:lnTo>
                          <a:pt x="0" y="5715"/>
                        </a:lnTo>
                        <a:cubicBezTo>
                          <a:pt x="953" y="3810"/>
                          <a:pt x="1905" y="1905"/>
                          <a:pt x="2857" y="0"/>
                        </a:cubicBezTo>
                        <a:lnTo>
                          <a:pt x="962025" y="1662113"/>
                        </a:lnTo>
                        <a:cubicBezTo>
                          <a:pt x="960120" y="1662113"/>
                          <a:pt x="958215" y="1662113"/>
                          <a:pt x="956310" y="166211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2" name="Forma libre: forma 2116">
                    <a:extLst>
                      <a:ext uri="{FF2B5EF4-FFF2-40B4-BE49-F238E27FC236}">
                        <a16:creationId xmlns:a16="http://schemas.microsoft.com/office/drawing/2014/main" id="{A3C47C35-909C-344F-AC3E-691B3A6D5FF0}"/>
                      </a:ext>
                    </a:extLst>
                  </p:cNvPr>
                  <p:cNvSpPr/>
                  <p:nvPr/>
                </p:nvSpPr>
                <p:spPr>
                  <a:xfrm>
                    <a:off x="9926107" y="2810749"/>
                    <a:ext cx="964882" cy="1666875"/>
                  </a:xfrm>
                  <a:custGeom>
                    <a:avLst/>
                    <a:gdLst>
                      <a:gd name="connsiteX0" fmla="*/ 959168 w 964882"/>
                      <a:gd name="connsiteY0" fmla="*/ 1666875 h 1666875"/>
                      <a:gd name="connsiteX1" fmla="*/ 0 w 964882"/>
                      <a:gd name="connsiteY1" fmla="*/ 4763 h 1666875"/>
                      <a:gd name="connsiteX2" fmla="*/ 2858 w 964882"/>
                      <a:gd name="connsiteY2" fmla="*/ 0 h 1666875"/>
                      <a:gd name="connsiteX3" fmla="*/ 964883 w 964882"/>
                      <a:gd name="connsiteY3" fmla="*/ 1666875 h 1666875"/>
                      <a:gd name="connsiteX4" fmla="*/ 959168 w 964882"/>
                      <a:gd name="connsiteY4" fmla="*/ 1666875 h 166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882" h="1666875">
                        <a:moveTo>
                          <a:pt x="959168" y="1666875"/>
                        </a:moveTo>
                        <a:lnTo>
                          <a:pt x="0" y="4763"/>
                        </a:lnTo>
                        <a:cubicBezTo>
                          <a:pt x="953" y="2858"/>
                          <a:pt x="1905" y="1905"/>
                          <a:pt x="2858" y="0"/>
                        </a:cubicBezTo>
                        <a:lnTo>
                          <a:pt x="964883" y="1666875"/>
                        </a:lnTo>
                        <a:cubicBezTo>
                          <a:pt x="962978" y="1666875"/>
                          <a:pt x="961072" y="1666875"/>
                          <a:pt x="959168" y="166687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3" name="Forma libre: forma 2117">
                    <a:extLst>
                      <a:ext uri="{FF2B5EF4-FFF2-40B4-BE49-F238E27FC236}">
                        <a16:creationId xmlns:a16="http://schemas.microsoft.com/office/drawing/2014/main" id="{420BBE64-7D57-F5A8-0A88-DE38E16099FF}"/>
                      </a:ext>
                    </a:extLst>
                  </p:cNvPr>
                  <p:cNvSpPr/>
                  <p:nvPr/>
                </p:nvSpPr>
                <p:spPr>
                  <a:xfrm>
                    <a:off x="9928965" y="2805986"/>
                    <a:ext cx="967739" cy="1671637"/>
                  </a:xfrm>
                  <a:custGeom>
                    <a:avLst/>
                    <a:gdLst>
                      <a:gd name="connsiteX0" fmla="*/ 962025 w 967739"/>
                      <a:gd name="connsiteY0" fmla="*/ 1671638 h 1671637"/>
                      <a:gd name="connsiteX1" fmla="*/ 0 w 967739"/>
                      <a:gd name="connsiteY1" fmla="*/ 4763 h 1671637"/>
                      <a:gd name="connsiteX2" fmla="*/ 2857 w 967739"/>
                      <a:gd name="connsiteY2" fmla="*/ 0 h 1671637"/>
                      <a:gd name="connsiteX3" fmla="*/ 967740 w 967739"/>
                      <a:gd name="connsiteY3" fmla="*/ 1671638 h 1671637"/>
                      <a:gd name="connsiteX4" fmla="*/ 962025 w 967739"/>
                      <a:gd name="connsiteY4" fmla="*/ 1671638 h 1671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9" h="1671637">
                        <a:moveTo>
                          <a:pt x="962025" y="1671638"/>
                        </a:moveTo>
                        <a:lnTo>
                          <a:pt x="0" y="4763"/>
                        </a:lnTo>
                        <a:cubicBezTo>
                          <a:pt x="952" y="2858"/>
                          <a:pt x="1905" y="1905"/>
                          <a:pt x="2857" y="0"/>
                        </a:cubicBezTo>
                        <a:lnTo>
                          <a:pt x="967740" y="1671638"/>
                        </a:lnTo>
                        <a:cubicBezTo>
                          <a:pt x="965835" y="1671638"/>
                          <a:pt x="963930" y="1671638"/>
                          <a:pt x="962025" y="167163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4" name="Forma libre: forma 2118">
                    <a:extLst>
                      <a:ext uri="{FF2B5EF4-FFF2-40B4-BE49-F238E27FC236}">
                        <a16:creationId xmlns:a16="http://schemas.microsoft.com/office/drawing/2014/main" id="{372DF2AF-B4CB-7847-12E3-53B4BE42899C}"/>
                      </a:ext>
                    </a:extLst>
                  </p:cNvPr>
                  <p:cNvSpPr/>
                  <p:nvPr/>
                </p:nvSpPr>
                <p:spPr>
                  <a:xfrm>
                    <a:off x="9931822" y="2802176"/>
                    <a:ext cx="969644" cy="1675447"/>
                  </a:xfrm>
                  <a:custGeom>
                    <a:avLst/>
                    <a:gdLst>
                      <a:gd name="connsiteX0" fmla="*/ 964882 w 969644"/>
                      <a:gd name="connsiteY0" fmla="*/ 1675448 h 1675447"/>
                      <a:gd name="connsiteX1" fmla="*/ 0 w 969644"/>
                      <a:gd name="connsiteY1" fmla="*/ 3810 h 1675447"/>
                      <a:gd name="connsiteX2" fmla="*/ 2857 w 969644"/>
                      <a:gd name="connsiteY2" fmla="*/ 0 h 1675447"/>
                      <a:gd name="connsiteX3" fmla="*/ 969645 w 969644"/>
                      <a:gd name="connsiteY3" fmla="*/ 1675448 h 1675447"/>
                      <a:gd name="connsiteX4" fmla="*/ 964882 w 969644"/>
                      <a:gd name="connsiteY4" fmla="*/ 1675448 h 1675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4" h="1675447">
                        <a:moveTo>
                          <a:pt x="964882" y="1675448"/>
                        </a:moveTo>
                        <a:lnTo>
                          <a:pt x="0" y="3810"/>
                        </a:lnTo>
                        <a:cubicBezTo>
                          <a:pt x="953" y="2858"/>
                          <a:pt x="1905" y="952"/>
                          <a:pt x="2857" y="0"/>
                        </a:cubicBezTo>
                        <a:lnTo>
                          <a:pt x="969645" y="1675448"/>
                        </a:lnTo>
                        <a:cubicBezTo>
                          <a:pt x="967740" y="1675448"/>
                          <a:pt x="965835" y="1675448"/>
                          <a:pt x="964882" y="167544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 name="Forma libre: forma 2119">
                    <a:extLst>
                      <a:ext uri="{FF2B5EF4-FFF2-40B4-BE49-F238E27FC236}">
                        <a16:creationId xmlns:a16="http://schemas.microsoft.com/office/drawing/2014/main" id="{2E5D5956-7DA3-F1CB-022E-169F8B529557}"/>
                      </a:ext>
                    </a:extLst>
                  </p:cNvPr>
                  <p:cNvSpPr/>
                  <p:nvPr/>
                </p:nvSpPr>
                <p:spPr>
                  <a:xfrm>
                    <a:off x="9933727" y="2798366"/>
                    <a:ext cx="972502" cy="1679257"/>
                  </a:xfrm>
                  <a:custGeom>
                    <a:avLst/>
                    <a:gdLst>
                      <a:gd name="connsiteX0" fmla="*/ 967740 w 972502"/>
                      <a:gd name="connsiteY0" fmla="*/ 1679258 h 1679257"/>
                      <a:gd name="connsiteX1" fmla="*/ 0 w 972502"/>
                      <a:gd name="connsiteY1" fmla="*/ 3810 h 1679257"/>
                      <a:gd name="connsiteX2" fmla="*/ 1905 w 972502"/>
                      <a:gd name="connsiteY2" fmla="*/ 0 h 1679257"/>
                      <a:gd name="connsiteX3" fmla="*/ 972502 w 972502"/>
                      <a:gd name="connsiteY3" fmla="*/ 1679258 h 1679257"/>
                      <a:gd name="connsiteX4" fmla="*/ 967740 w 972502"/>
                      <a:gd name="connsiteY4" fmla="*/ 1679258 h 1679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502" h="1679257">
                        <a:moveTo>
                          <a:pt x="967740" y="1679258"/>
                        </a:moveTo>
                        <a:lnTo>
                          <a:pt x="0" y="3810"/>
                        </a:lnTo>
                        <a:cubicBezTo>
                          <a:pt x="952" y="2858"/>
                          <a:pt x="1905" y="953"/>
                          <a:pt x="1905" y="0"/>
                        </a:cubicBezTo>
                        <a:lnTo>
                          <a:pt x="972502" y="1679258"/>
                        </a:lnTo>
                        <a:cubicBezTo>
                          <a:pt x="970597" y="1679258"/>
                          <a:pt x="969645" y="1679258"/>
                          <a:pt x="967740" y="167925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6" name="Forma libre: forma 2120">
                    <a:extLst>
                      <a:ext uri="{FF2B5EF4-FFF2-40B4-BE49-F238E27FC236}">
                        <a16:creationId xmlns:a16="http://schemas.microsoft.com/office/drawing/2014/main" id="{B5BBC3DA-E4EE-0219-2E86-C8EC6B0A955A}"/>
                      </a:ext>
                    </a:extLst>
                  </p:cNvPr>
                  <p:cNvSpPr/>
                  <p:nvPr/>
                </p:nvSpPr>
                <p:spPr>
                  <a:xfrm>
                    <a:off x="9936585" y="2794556"/>
                    <a:ext cx="974407" cy="1683067"/>
                  </a:xfrm>
                  <a:custGeom>
                    <a:avLst/>
                    <a:gdLst>
                      <a:gd name="connsiteX0" fmla="*/ 969645 w 974407"/>
                      <a:gd name="connsiteY0" fmla="*/ 1683068 h 1683067"/>
                      <a:gd name="connsiteX1" fmla="*/ 0 w 974407"/>
                      <a:gd name="connsiteY1" fmla="*/ 3810 h 1683067"/>
                      <a:gd name="connsiteX2" fmla="*/ 1905 w 974407"/>
                      <a:gd name="connsiteY2" fmla="*/ 0 h 1683067"/>
                      <a:gd name="connsiteX3" fmla="*/ 974407 w 974407"/>
                      <a:gd name="connsiteY3" fmla="*/ 1683068 h 1683067"/>
                      <a:gd name="connsiteX4" fmla="*/ 969645 w 974407"/>
                      <a:gd name="connsiteY4" fmla="*/ 1683068 h 1683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407" h="1683067">
                        <a:moveTo>
                          <a:pt x="969645" y="1683068"/>
                        </a:moveTo>
                        <a:lnTo>
                          <a:pt x="0" y="3810"/>
                        </a:lnTo>
                        <a:cubicBezTo>
                          <a:pt x="953" y="2857"/>
                          <a:pt x="1905" y="952"/>
                          <a:pt x="1905" y="0"/>
                        </a:cubicBezTo>
                        <a:lnTo>
                          <a:pt x="974407" y="1683068"/>
                        </a:lnTo>
                        <a:cubicBezTo>
                          <a:pt x="972503" y="1683068"/>
                          <a:pt x="970597" y="1683068"/>
                          <a:pt x="969645" y="168306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7" name="Forma libre: forma 2121">
                    <a:extLst>
                      <a:ext uri="{FF2B5EF4-FFF2-40B4-BE49-F238E27FC236}">
                        <a16:creationId xmlns:a16="http://schemas.microsoft.com/office/drawing/2014/main" id="{3F069AB1-5649-0FF4-247A-F6EB8A04D807}"/>
                      </a:ext>
                    </a:extLst>
                  </p:cNvPr>
                  <p:cNvSpPr/>
                  <p:nvPr/>
                </p:nvSpPr>
                <p:spPr>
                  <a:xfrm>
                    <a:off x="9938490" y="2789794"/>
                    <a:ext cx="977264" cy="1687829"/>
                  </a:xfrm>
                  <a:custGeom>
                    <a:avLst/>
                    <a:gdLst>
                      <a:gd name="connsiteX0" fmla="*/ 972502 w 977264"/>
                      <a:gd name="connsiteY0" fmla="*/ 1687830 h 1687829"/>
                      <a:gd name="connsiteX1" fmla="*/ 0 w 977264"/>
                      <a:gd name="connsiteY1" fmla="*/ 3810 h 1687829"/>
                      <a:gd name="connsiteX2" fmla="*/ 1905 w 977264"/>
                      <a:gd name="connsiteY2" fmla="*/ 0 h 1687829"/>
                      <a:gd name="connsiteX3" fmla="*/ 977265 w 977264"/>
                      <a:gd name="connsiteY3" fmla="*/ 1687830 h 1687829"/>
                      <a:gd name="connsiteX4" fmla="*/ 972502 w 977264"/>
                      <a:gd name="connsiteY4" fmla="*/ 1687830 h 1687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7264" h="1687829">
                        <a:moveTo>
                          <a:pt x="972502" y="1687830"/>
                        </a:moveTo>
                        <a:lnTo>
                          <a:pt x="0" y="3810"/>
                        </a:lnTo>
                        <a:cubicBezTo>
                          <a:pt x="952" y="2857"/>
                          <a:pt x="1905" y="952"/>
                          <a:pt x="1905" y="0"/>
                        </a:cubicBezTo>
                        <a:lnTo>
                          <a:pt x="977265" y="1687830"/>
                        </a:lnTo>
                        <a:cubicBezTo>
                          <a:pt x="975360" y="1687830"/>
                          <a:pt x="973455" y="1687830"/>
                          <a:pt x="972502" y="168783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8" name="Forma libre: forma 2122">
                    <a:extLst>
                      <a:ext uri="{FF2B5EF4-FFF2-40B4-BE49-F238E27FC236}">
                        <a16:creationId xmlns:a16="http://schemas.microsoft.com/office/drawing/2014/main" id="{61DC62B0-4D65-4A7A-3EFB-68FC8810C80B}"/>
                      </a:ext>
                    </a:extLst>
                  </p:cNvPr>
                  <p:cNvSpPr/>
                  <p:nvPr/>
                </p:nvSpPr>
                <p:spPr>
                  <a:xfrm>
                    <a:off x="9941347" y="2785984"/>
                    <a:ext cx="978217" cy="1691639"/>
                  </a:xfrm>
                  <a:custGeom>
                    <a:avLst/>
                    <a:gdLst>
                      <a:gd name="connsiteX0" fmla="*/ 974407 w 978217"/>
                      <a:gd name="connsiteY0" fmla="*/ 1691640 h 1691639"/>
                      <a:gd name="connsiteX1" fmla="*/ 0 w 978217"/>
                      <a:gd name="connsiteY1" fmla="*/ 3810 h 1691639"/>
                      <a:gd name="connsiteX2" fmla="*/ 1905 w 978217"/>
                      <a:gd name="connsiteY2" fmla="*/ 0 h 1691639"/>
                      <a:gd name="connsiteX3" fmla="*/ 978218 w 978217"/>
                      <a:gd name="connsiteY3" fmla="*/ 1691640 h 1691639"/>
                      <a:gd name="connsiteX4" fmla="*/ 974407 w 978217"/>
                      <a:gd name="connsiteY4" fmla="*/ 1691640 h 169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217" h="1691639">
                        <a:moveTo>
                          <a:pt x="974407" y="1691640"/>
                        </a:moveTo>
                        <a:lnTo>
                          <a:pt x="0" y="3810"/>
                        </a:lnTo>
                        <a:cubicBezTo>
                          <a:pt x="953" y="2857"/>
                          <a:pt x="1905" y="952"/>
                          <a:pt x="1905" y="0"/>
                        </a:cubicBezTo>
                        <a:lnTo>
                          <a:pt x="978218" y="1691640"/>
                        </a:lnTo>
                        <a:cubicBezTo>
                          <a:pt x="977265" y="1691640"/>
                          <a:pt x="975360" y="1691640"/>
                          <a:pt x="974407" y="169164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9" name="Forma libre: forma 2123">
                    <a:extLst>
                      <a:ext uri="{FF2B5EF4-FFF2-40B4-BE49-F238E27FC236}">
                        <a16:creationId xmlns:a16="http://schemas.microsoft.com/office/drawing/2014/main" id="{B7D3B745-5F39-6410-7A8D-BF59C81333A7}"/>
                      </a:ext>
                    </a:extLst>
                  </p:cNvPr>
                  <p:cNvSpPr/>
                  <p:nvPr/>
                </p:nvSpPr>
                <p:spPr>
                  <a:xfrm>
                    <a:off x="9943252" y="2782174"/>
                    <a:ext cx="981075" cy="1695450"/>
                  </a:xfrm>
                  <a:custGeom>
                    <a:avLst/>
                    <a:gdLst>
                      <a:gd name="connsiteX0" fmla="*/ 976313 w 981075"/>
                      <a:gd name="connsiteY0" fmla="*/ 1695450 h 1695450"/>
                      <a:gd name="connsiteX1" fmla="*/ 0 w 981075"/>
                      <a:gd name="connsiteY1" fmla="*/ 3810 h 1695450"/>
                      <a:gd name="connsiteX2" fmla="*/ 1905 w 981075"/>
                      <a:gd name="connsiteY2" fmla="*/ 0 h 1695450"/>
                      <a:gd name="connsiteX3" fmla="*/ 981075 w 981075"/>
                      <a:gd name="connsiteY3" fmla="*/ 1695450 h 1695450"/>
                      <a:gd name="connsiteX4" fmla="*/ 976313 w 981075"/>
                      <a:gd name="connsiteY4" fmla="*/ 1695450 h 1695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1695450">
                        <a:moveTo>
                          <a:pt x="976313" y="1695450"/>
                        </a:moveTo>
                        <a:lnTo>
                          <a:pt x="0" y="3810"/>
                        </a:lnTo>
                        <a:cubicBezTo>
                          <a:pt x="952" y="2858"/>
                          <a:pt x="1905" y="952"/>
                          <a:pt x="1905" y="0"/>
                        </a:cubicBezTo>
                        <a:lnTo>
                          <a:pt x="981075" y="1695450"/>
                        </a:lnTo>
                        <a:cubicBezTo>
                          <a:pt x="980122" y="1695450"/>
                          <a:pt x="978217" y="1695450"/>
                          <a:pt x="976313" y="169545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0" name="Forma libre: forma 2124">
                    <a:extLst>
                      <a:ext uri="{FF2B5EF4-FFF2-40B4-BE49-F238E27FC236}">
                        <a16:creationId xmlns:a16="http://schemas.microsoft.com/office/drawing/2014/main" id="{66FDA02C-E0E7-4066-029B-5D6D837E4227}"/>
                      </a:ext>
                    </a:extLst>
                  </p:cNvPr>
                  <p:cNvSpPr/>
                  <p:nvPr/>
                </p:nvSpPr>
                <p:spPr>
                  <a:xfrm>
                    <a:off x="9945157" y="2778363"/>
                    <a:ext cx="982980" cy="1699260"/>
                  </a:xfrm>
                  <a:custGeom>
                    <a:avLst/>
                    <a:gdLst>
                      <a:gd name="connsiteX0" fmla="*/ 979170 w 982980"/>
                      <a:gd name="connsiteY0" fmla="*/ 1699260 h 1699260"/>
                      <a:gd name="connsiteX1" fmla="*/ 0 w 982980"/>
                      <a:gd name="connsiteY1" fmla="*/ 3810 h 1699260"/>
                      <a:gd name="connsiteX2" fmla="*/ 1905 w 982980"/>
                      <a:gd name="connsiteY2" fmla="*/ 0 h 1699260"/>
                      <a:gd name="connsiteX3" fmla="*/ 982980 w 982980"/>
                      <a:gd name="connsiteY3" fmla="*/ 1699260 h 1699260"/>
                      <a:gd name="connsiteX4" fmla="*/ 979170 w 982980"/>
                      <a:gd name="connsiteY4" fmla="*/ 1699260 h 1699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980" h="1699260">
                        <a:moveTo>
                          <a:pt x="979170" y="1699260"/>
                        </a:moveTo>
                        <a:lnTo>
                          <a:pt x="0" y="3810"/>
                        </a:lnTo>
                        <a:cubicBezTo>
                          <a:pt x="953" y="2858"/>
                          <a:pt x="1905" y="953"/>
                          <a:pt x="1905" y="0"/>
                        </a:cubicBezTo>
                        <a:lnTo>
                          <a:pt x="982980" y="1699260"/>
                        </a:lnTo>
                        <a:cubicBezTo>
                          <a:pt x="982028" y="1699260"/>
                          <a:pt x="981075" y="1699260"/>
                          <a:pt x="979170" y="169926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1" name="Forma libre: forma 2125">
                    <a:extLst>
                      <a:ext uri="{FF2B5EF4-FFF2-40B4-BE49-F238E27FC236}">
                        <a16:creationId xmlns:a16="http://schemas.microsoft.com/office/drawing/2014/main" id="{EB84B812-FDD6-5CB0-721E-E5D39F6361BA}"/>
                      </a:ext>
                    </a:extLst>
                  </p:cNvPr>
                  <p:cNvSpPr/>
                  <p:nvPr/>
                </p:nvSpPr>
                <p:spPr>
                  <a:xfrm>
                    <a:off x="9948015" y="2774554"/>
                    <a:ext cx="985837" cy="1703069"/>
                  </a:xfrm>
                  <a:custGeom>
                    <a:avLst/>
                    <a:gdLst>
                      <a:gd name="connsiteX0" fmla="*/ 981075 w 985837"/>
                      <a:gd name="connsiteY0" fmla="*/ 1703070 h 1703069"/>
                      <a:gd name="connsiteX1" fmla="*/ 0 w 985837"/>
                      <a:gd name="connsiteY1" fmla="*/ 3810 h 1703069"/>
                      <a:gd name="connsiteX2" fmla="*/ 1905 w 985837"/>
                      <a:gd name="connsiteY2" fmla="*/ 0 h 1703069"/>
                      <a:gd name="connsiteX3" fmla="*/ 985838 w 985837"/>
                      <a:gd name="connsiteY3" fmla="*/ 1703070 h 1703069"/>
                      <a:gd name="connsiteX4" fmla="*/ 981075 w 985837"/>
                      <a:gd name="connsiteY4" fmla="*/ 1703070 h 1703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837" h="1703069">
                        <a:moveTo>
                          <a:pt x="981075" y="1703070"/>
                        </a:moveTo>
                        <a:lnTo>
                          <a:pt x="0" y="3810"/>
                        </a:lnTo>
                        <a:cubicBezTo>
                          <a:pt x="952" y="2857"/>
                          <a:pt x="1905" y="952"/>
                          <a:pt x="1905" y="0"/>
                        </a:cubicBezTo>
                        <a:lnTo>
                          <a:pt x="985838" y="1703070"/>
                        </a:lnTo>
                        <a:cubicBezTo>
                          <a:pt x="983932" y="1703070"/>
                          <a:pt x="982980" y="1703070"/>
                          <a:pt x="981075" y="170307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2" name="Forma libre: forma 2126">
                    <a:extLst>
                      <a:ext uri="{FF2B5EF4-FFF2-40B4-BE49-F238E27FC236}">
                        <a16:creationId xmlns:a16="http://schemas.microsoft.com/office/drawing/2014/main" id="{B2BFA387-E957-A382-3529-3F0385E9FC1A}"/>
                      </a:ext>
                    </a:extLst>
                  </p:cNvPr>
                  <p:cNvSpPr/>
                  <p:nvPr/>
                </p:nvSpPr>
                <p:spPr>
                  <a:xfrm>
                    <a:off x="9949919" y="2769791"/>
                    <a:ext cx="988695" cy="1707832"/>
                  </a:xfrm>
                  <a:custGeom>
                    <a:avLst/>
                    <a:gdLst>
                      <a:gd name="connsiteX0" fmla="*/ 983933 w 988695"/>
                      <a:gd name="connsiteY0" fmla="*/ 1707833 h 1707832"/>
                      <a:gd name="connsiteX1" fmla="*/ 0 w 988695"/>
                      <a:gd name="connsiteY1" fmla="*/ 3810 h 1707832"/>
                      <a:gd name="connsiteX2" fmla="*/ 1905 w 988695"/>
                      <a:gd name="connsiteY2" fmla="*/ 0 h 1707832"/>
                      <a:gd name="connsiteX3" fmla="*/ 988695 w 988695"/>
                      <a:gd name="connsiteY3" fmla="*/ 1707833 h 1707832"/>
                      <a:gd name="connsiteX4" fmla="*/ 983933 w 988695"/>
                      <a:gd name="connsiteY4" fmla="*/ 1707833 h 170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695" h="1707832">
                        <a:moveTo>
                          <a:pt x="983933" y="1707833"/>
                        </a:moveTo>
                        <a:lnTo>
                          <a:pt x="0" y="3810"/>
                        </a:lnTo>
                        <a:cubicBezTo>
                          <a:pt x="953" y="2857"/>
                          <a:pt x="1905" y="952"/>
                          <a:pt x="1905" y="0"/>
                        </a:cubicBezTo>
                        <a:lnTo>
                          <a:pt x="988695" y="1707833"/>
                        </a:lnTo>
                        <a:cubicBezTo>
                          <a:pt x="986790" y="1707833"/>
                          <a:pt x="984885" y="1707833"/>
                          <a:pt x="983933" y="170783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3" name="Forma libre: forma 2127">
                    <a:extLst>
                      <a:ext uri="{FF2B5EF4-FFF2-40B4-BE49-F238E27FC236}">
                        <a16:creationId xmlns:a16="http://schemas.microsoft.com/office/drawing/2014/main" id="{06D3F7CE-BB0F-6F1A-2CB4-28BC749F8BD4}"/>
                      </a:ext>
                    </a:extLst>
                  </p:cNvPr>
                  <p:cNvSpPr/>
                  <p:nvPr/>
                </p:nvSpPr>
                <p:spPr>
                  <a:xfrm>
                    <a:off x="9952777" y="2765981"/>
                    <a:ext cx="989647" cy="1711642"/>
                  </a:xfrm>
                  <a:custGeom>
                    <a:avLst/>
                    <a:gdLst>
                      <a:gd name="connsiteX0" fmla="*/ 985838 w 989647"/>
                      <a:gd name="connsiteY0" fmla="*/ 1711643 h 1711642"/>
                      <a:gd name="connsiteX1" fmla="*/ 0 w 989647"/>
                      <a:gd name="connsiteY1" fmla="*/ 3810 h 1711642"/>
                      <a:gd name="connsiteX2" fmla="*/ 1905 w 989647"/>
                      <a:gd name="connsiteY2" fmla="*/ 0 h 1711642"/>
                      <a:gd name="connsiteX3" fmla="*/ 989647 w 989647"/>
                      <a:gd name="connsiteY3" fmla="*/ 1711643 h 1711642"/>
                      <a:gd name="connsiteX4" fmla="*/ 985838 w 989647"/>
                      <a:gd name="connsiteY4" fmla="*/ 1711643 h 1711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9647" h="1711642">
                        <a:moveTo>
                          <a:pt x="985838" y="1711643"/>
                        </a:moveTo>
                        <a:lnTo>
                          <a:pt x="0" y="3810"/>
                        </a:lnTo>
                        <a:cubicBezTo>
                          <a:pt x="952" y="2857"/>
                          <a:pt x="1905" y="953"/>
                          <a:pt x="1905" y="0"/>
                        </a:cubicBezTo>
                        <a:lnTo>
                          <a:pt x="989647" y="1711643"/>
                        </a:lnTo>
                        <a:cubicBezTo>
                          <a:pt x="988695" y="1711643"/>
                          <a:pt x="986790" y="1711643"/>
                          <a:pt x="985838" y="171164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4" name="Forma libre: forma 2128">
                    <a:extLst>
                      <a:ext uri="{FF2B5EF4-FFF2-40B4-BE49-F238E27FC236}">
                        <a16:creationId xmlns:a16="http://schemas.microsoft.com/office/drawing/2014/main" id="{8F89F66B-CBBC-AB0E-1750-8BCBE9F48AA3}"/>
                      </a:ext>
                    </a:extLst>
                  </p:cNvPr>
                  <p:cNvSpPr/>
                  <p:nvPr/>
                </p:nvSpPr>
                <p:spPr>
                  <a:xfrm>
                    <a:off x="9954682" y="2762171"/>
                    <a:ext cx="992505" cy="1715452"/>
                  </a:xfrm>
                  <a:custGeom>
                    <a:avLst/>
                    <a:gdLst>
                      <a:gd name="connsiteX0" fmla="*/ 987743 w 992505"/>
                      <a:gd name="connsiteY0" fmla="*/ 1715453 h 1715452"/>
                      <a:gd name="connsiteX1" fmla="*/ 0 w 992505"/>
                      <a:gd name="connsiteY1" fmla="*/ 3810 h 1715452"/>
                      <a:gd name="connsiteX2" fmla="*/ 1905 w 992505"/>
                      <a:gd name="connsiteY2" fmla="*/ 0 h 1715452"/>
                      <a:gd name="connsiteX3" fmla="*/ 992505 w 992505"/>
                      <a:gd name="connsiteY3" fmla="*/ 1715453 h 1715452"/>
                      <a:gd name="connsiteX4" fmla="*/ 987743 w 992505"/>
                      <a:gd name="connsiteY4" fmla="*/ 1715453 h 1715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2505" h="1715452">
                        <a:moveTo>
                          <a:pt x="987743" y="1715453"/>
                        </a:moveTo>
                        <a:lnTo>
                          <a:pt x="0" y="3810"/>
                        </a:lnTo>
                        <a:cubicBezTo>
                          <a:pt x="953" y="2858"/>
                          <a:pt x="1905" y="953"/>
                          <a:pt x="1905" y="0"/>
                        </a:cubicBezTo>
                        <a:lnTo>
                          <a:pt x="992505" y="1715453"/>
                        </a:lnTo>
                        <a:cubicBezTo>
                          <a:pt x="991553" y="1715453"/>
                          <a:pt x="989647" y="1715453"/>
                          <a:pt x="987743" y="171545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5" name="Forma libre: forma 2129">
                    <a:extLst>
                      <a:ext uri="{FF2B5EF4-FFF2-40B4-BE49-F238E27FC236}">
                        <a16:creationId xmlns:a16="http://schemas.microsoft.com/office/drawing/2014/main" id="{5B52DC9A-28C4-8A53-7BE2-0CB8BF8C6510}"/>
                      </a:ext>
                    </a:extLst>
                  </p:cNvPr>
                  <p:cNvSpPr/>
                  <p:nvPr/>
                </p:nvSpPr>
                <p:spPr>
                  <a:xfrm>
                    <a:off x="9956587" y="2758361"/>
                    <a:ext cx="995362" cy="1719262"/>
                  </a:xfrm>
                  <a:custGeom>
                    <a:avLst/>
                    <a:gdLst>
                      <a:gd name="connsiteX0" fmla="*/ 990600 w 995362"/>
                      <a:gd name="connsiteY0" fmla="*/ 1719263 h 1719262"/>
                      <a:gd name="connsiteX1" fmla="*/ 0 w 995362"/>
                      <a:gd name="connsiteY1" fmla="*/ 3810 h 1719262"/>
                      <a:gd name="connsiteX2" fmla="*/ 1905 w 995362"/>
                      <a:gd name="connsiteY2" fmla="*/ 0 h 1719262"/>
                      <a:gd name="connsiteX3" fmla="*/ 995363 w 995362"/>
                      <a:gd name="connsiteY3" fmla="*/ 1719263 h 1719262"/>
                      <a:gd name="connsiteX4" fmla="*/ 990600 w 995362"/>
                      <a:gd name="connsiteY4" fmla="*/ 1719263 h 171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362" h="1719262">
                        <a:moveTo>
                          <a:pt x="990600" y="1719263"/>
                        </a:moveTo>
                        <a:lnTo>
                          <a:pt x="0" y="3810"/>
                        </a:lnTo>
                        <a:cubicBezTo>
                          <a:pt x="953" y="2857"/>
                          <a:pt x="1905" y="953"/>
                          <a:pt x="1905" y="0"/>
                        </a:cubicBezTo>
                        <a:lnTo>
                          <a:pt x="995363" y="1719263"/>
                        </a:lnTo>
                        <a:cubicBezTo>
                          <a:pt x="993457" y="1719263"/>
                          <a:pt x="992505" y="1719263"/>
                          <a:pt x="990600" y="17192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6" name="Forma libre: forma 2130">
                    <a:extLst>
                      <a:ext uri="{FF2B5EF4-FFF2-40B4-BE49-F238E27FC236}">
                        <a16:creationId xmlns:a16="http://schemas.microsoft.com/office/drawing/2014/main" id="{E95D1261-E767-7A56-2A0C-F4067E32A459}"/>
                      </a:ext>
                    </a:extLst>
                  </p:cNvPr>
                  <p:cNvSpPr/>
                  <p:nvPr/>
                </p:nvSpPr>
                <p:spPr>
                  <a:xfrm>
                    <a:off x="9959444" y="2754551"/>
                    <a:ext cx="996315" cy="1723072"/>
                  </a:xfrm>
                  <a:custGeom>
                    <a:avLst/>
                    <a:gdLst>
                      <a:gd name="connsiteX0" fmla="*/ 992505 w 996315"/>
                      <a:gd name="connsiteY0" fmla="*/ 1723073 h 1723072"/>
                      <a:gd name="connsiteX1" fmla="*/ 0 w 996315"/>
                      <a:gd name="connsiteY1" fmla="*/ 3810 h 1723072"/>
                      <a:gd name="connsiteX2" fmla="*/ 1905 w 996315"/>
                      <a:gd name="connsiteY2" fmla="*/ 0 h 1723072"/>
                      <a:gd name="connsiteX3" fmla="*/ 996315 w 996315"/>
                      <a:gd name="connsiteY3" fmla="*/ 1723073 h 1723072"/>
                      <a:gd name="connsiteX4" fmla="*/ 992505 w 996315"/>
                      <a:gd name="connsiteY4" fmla="*/ 1723073 h 1723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315" h="1723072">
                        <a:moveTo>
                          <a:pt x="992505" y="1723073"/>
                        </a:moveTo>
                        <a:lnTo>
                          <a:pt x="0" y="3810"/>
                        </a:lnTo>
                        <a:cubicBezTo>
                          <a:pt x="953" y="2857"/>
                          <a:pt x="1905" y="953"/>
                          <a:pt x="1905" y="0"/>
                        </a:cubicBezTo>
                        <a:lnTo>
                          <a:pt x="996315" y="1723073"/>
                        </a:lnTo>
                        <a:cubicBezTo>
                          <a:pt x="995363" y="1723073"/>
                          <a:pt x="993458" y="1723073"/>
                          <a:pt x="992505" y="172307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7" name="Forma libre: forma 2131">
                    <a:extLst>
                      <a:ext uri="{FF2B5EF4-FFF2-40B4-BE49-F238E27FC236}">
                        <a16:creationId xmlns:a16="http://schemas.microsoft.com/office/drawing/2014/main" id="{BAFBC753-153A-C618-D07C-6296C196DCA8}"/>
                      </a:ext>
                    </a:extLst>
                  </p:cNvPr>
                  <p:cNvSpPr/>
                  <p:nvPr/>
                </p:nvSpPr>
                <p:spPr>
                  <a:xfrm>
                    <a:off x="9961350" y="2750741"/>
                    <a:ext cx="998219" cy="1726882"/>
                  </a:xfrm>
                  <a:custGeom>
                    <a:avLst/>
                    <a:gdLst>
                      <a:gd name="connsiteX0" fmla="*/ 994410 w 998219"/>
                      <a:gd name="connsiteY0" fmla="*/ 1726883 h 1726882"/>
                      <a:gd name="connsiteX1" fmla="*/ 0 w 998219"/>
                      <a:gd name="connsiteY1" fmla="*/ 3810 h 1726882"/>
                      <a:gd name="connsiteX2" fmla="*/ 1905 w 998219"/>
                      <a:gd name="connsiteY2" fmla="*/ 0 h 1726882"/>
                      <a:gd name="connsiteX3" fmla="*/ 998220 w 998219"/>
                      <a:gd name="connsiteY3" fmla="*/ 1726883 h 1726882"/>
                      <a:gd name="connsiteX4" fmla="*/ 994410 w 998219"/>
                      <a:gd name="connsiteY4" fmla="*/ 1726883 h 1726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8219" h="1726882">
                        <a:moveTo>
                          <a:pt x="994410" y="1726883"/>
                        </a:moveTo>
                        <a:lnTo>
                          <a:pt x="0" y="3810"/>
                        </a:lnTo>
                        <a:cubicBezTo>
                          <a:pt x="953" y="2858"/>
                          <a:pt x="953" y="1905"/>
                          <a:pt x="1905" y="0"/>
                        </a:cubicBezTo>
                        <a:lnTo>
                          <a:pt x="998220" y="1726883"/>
                        </a:lnTo>
                        <a:cubicBezTo>
                          <a:pt x="997267" y="1726883"/>
                          <a:pt x="996315" y="1726883"/>
                          <a:pt x="994410" y="172688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8" name="Forma libre: forma 2132">
                    <a:extLst>
                      <a:ext uri="{FF2B5EF4-FFF2-40B4-BE49-F238E27FC236}">
                        <a16:creationId xmlns:a16="http://schemas.microsoft.com/office/drawing/2014/main" id="{95B0CCA6-E029-AA9E-69A9-03574E85D60E}"/>
                      </a:ext>
                    </a:extLst>
                  </p:cNvPr>
                  <p:cNvSpPr/>
                  <p:nvPr/>
                </p:nvSpPr>
                <p:spPr>
                  <a:xfrm>
                    <a:off x="9963254" y="2748836"/>
                    <a:ext cx="1000125" cy="1728787"/>
                  </a:xfrm>
                  <a:custGeom>
                    <a:avLst/>
                    <a:gdLst>
                      <a:gd name="connsiteX0" fmla="*/ 996315 w 1000125"/>
                      <a:gd name="connsiteY0" fmla="*/ 1728788 h 1728787"/>
                      <a:gd name="connsiteX1" fmla="*/ 0 w 1000125"/>
                      <a:gd name="connsiteY1" fmla="*/ 2858 h 1728787"/>
                      <a:gd name="connsiteX2" fmla="*/ 1905 w 1000125"/>
                      <a:gd name="connsiteY2" fmla="*/ 0 h 1728787"/>
                      <a:gd name="connsiteX3" fmla="*/ 1000125 w 1000125"/>
                      <a:gd name="connsiteY3" fmla="*/ 1728788 h 1728787"/>
                      <a:gd name="connsiteX4" fmla="*/ 996315 w 1000125"/>
                      <a:gd name="connsiteY4" fmla="*/ 1728788 h 1728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25" h="1728787">
                        <a:moveTo>
                          <a:pt x="996315" y="1728788"/>
                        </a:moveTo>
                        <a:lnTo>
                          <a:pt x="0" y="2858"/>
                        </a:lnTo>
                        <a:cubicBezTo>
                          <a:pt x="953" y="1905"/>
                          <a:pt x="953" y="953"/>
                          <a:pt x="1905" y="0"/>
                        </a:cubicBezTo>
                        <a:lnTo>
                          <a:pt x="1000125" y="1728788"/>
                        </a:lnTo>
                        <a:cubicBezTo>
                          <a:pt x="999173" y="1728788"/>
                          <a:pt x="997268" y="1728788"/>
                          <a:pt x="996315" y="172878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9" name="Forma libre: forma 2133">
                    <a:extLst>
                      <a:ext uri="{FF2B5EF4-FFF2-40B4-BE49-F238E27FC236}">
                        <a16:creationId xmlns:a16="http://schemas.microsoft.com/office/drawing/2014/main" id="{373620E9-4698-AB8C-2D02-C09AA6C4AE9F}"/>
                      </a:ext>
                    </a:extLst>
                  </p:cNvPr>
                  <p:cNvSpPr/>
                  <p:nvPr/>
                </p:nvSpPr>
                <p:spPr>
                  <a:xfrm>
                    <a:off x="9965160" y="2745979"/>
                    <a:ext cx="1001077" cy="1731644"/>
                  </a:xfrm>
                  <a:custGeom>
                    <a:avLst/>
                    <a:gdLst>
                      <a:gd name="connsiteX0" fmla="*/ 998220 w 1001077"/>
                      <a:gd name="connsiteY0" fmla="*/ 1731645 h 1731644"/>
                      <a:gd name="connsiteX1" fmla="*/ 0 w 1001077"/>
                      <a:gd name="connsiteY1" fmla="*/ 2858 h 1731644"/>
                      <a:gd name="connsiteX2" fmla="*/ 953 w 1001077"/>
                      <a:gd name="connsiteY2" fmla="*/ 0 h 1731644"/>
                      <a:gd name="connsiteX3" fmla="*/ 1001078 w 1001077"/>
                      <a:gd name="connsiteY3" fmla="*/ 1731645 h 1731644"/>
                      <a:gd name="connsiteX4" fmla="*/ 998220 w 1001077"/>
                      <a:gd name="connsiteY4" fmla="*/ 1731645 h 1731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077" h="1731644">
                        <a:moveTo>
                          <a:pt x="998220" y="1731645"/>
                        </a:moveTo>
                        <a:lnTo>
                          <a:pt x="0" y="2858"/>
                        </a:lnTo>
                        <a:cubicBezTo>
                          <a:pt x="953" y="1905"/>
                          <a:pt x="953" y="953"/>
                          <a:pt x="953" y="0"/>
                        </a:cubicBezTo>
                        <a:lnTo>
                          <a:pt x="1001078" y="1731645"/>
                        </a:lnTo>
                        <a:cubicBezTo>
                          <a:pt x="1000125" y="1731645"/>
                          <a:pt x="999172" y="1731645"/>
                          <a:pt x="998220" y="173164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0" name="Forma libre: forma 2134">
                    <a:extLst>
                      <a:ext uri="{FF2B5EF4-FFF2-40B4-BE49-F238E27FC236}">
                        <a16:creationId xmlns:a16="http://schemas.microsoft.com/office/drawing/2014/main" id="{B219E8ED-AFC4-C53E-6F65-BD6F8540E4F8}"/>
                      </a:ext>
                    </a:extLst>
                  </p:cNvPr>
                  <p:cNvSpPr/>
                  <p:nvPr/>
                </p:nvSpPr>
                <p:spPr>
                  <a:xfrm>
                    <a:off x="9966112" y="2744074"/>
                    <a:ext cx="1002029" cy="1733550"/>
                  </a:xfrm>
                  <a:custGeom>
                    <a:avLst/>
                    <a:gdLst>
                      <a:gd name="connsiteX0" fmla="*/ 1000125 w 1002029"/>
                      <a:gd name="connsiteY0" fmla="*/ 1733550 h 1733550"/>
                      <a:gd name="connsiteX1" fmla="*/ 0 w 1002029"/>
                      <a:gd name="connsiteY1" fmla="*/ 1905 h 1733550"/>
                      <a:gd name="connsiteX2" fmla="*/ 953 w 1002029"/>
                      <a:gd name="connsiteY2" fmla="*/ 0 h 1733550"/>
                      <a:gd name="connsiteX3" fmla="*/ 1002030 w 1002029"/>
                      <a:gd name="connsiteY3" fmla="*/ 1733550 h 1733550"/>
                      <a:gd name="connsiteX4" fmla="*/ 1000125 w 1002029"/>
                      <a:gd name="connsiteY4" fmla="*/ 173355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029" h="1733550">
                        <a:moveTo>
                          <a:pt x="1000125" y="1733550"/>
                        </a:moveTo>
                        <a:lnTo>
                          <a:pt x="0" y="1905"/>
                        </a:lnTo>
                        <a:cubicBezTo>
                          <a:pt x="0" y="953"/>
                          <a:pt x="953" y="953"/>
                          <a:pt x="953" y="0"/>
                        </a:cubicBezTo>
                        <a:lnTo>
                          <a:pt x="1002030" y="1733550"/>
                        </a:lnTo>
                        <a:cubicBezTo>
                          <a:pt x="1001078" y="1733550"/>
                          <a:pt x="1001078" y="1733550"/>
                          <a:pt x="1000125" y="173355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1" name="Forma libre: forma 2135">
                    <a:extLst>
                      <a:ext uri="{FF2B5EF4-FFF2-40B4-BE49-F238E27FC236}">
                        <a16:creationId xmlns:a16="http://schemas.microsoft.com/office/drawing/2014/main" id="{2148B951-B665-4C65-DEBE-918CCC6C6939}"/>
                      </a:ext>
                    </a:extLst>
                  </p:cNvPr>
                  <p:cNvSpPr/>
                  <p:nvPr/>
                </p:nvSpPr>
                <p:spPr>
                  <a:xfrm>
                    <a:off x="9967065" y="2744074"/>
                    <a:ext cx="1001077" cy="1733550"/>
                  </a:xfrm>
                  <a:custGeom>
                    <a:avLst/>
                    <a:gdLst>
                      <a:gd name="connsiteX0" fmla="*/ 1001077 w 1001077"/>
                      <a:gd name="connsiteY0" fmla="*/ 1733550 h 1733550"/>
                      <a:gd name="connsiteX1" fmla="*/ 0 w 1001077"/>
                      <a:gd name="connsiteY1" fmla="*/ 0 h 1733550"/>
                      <a:gd name="connsiteX2" fmla="*/ 0 w 1001077"/>
                      <a:gd name="connsiteY2" fmla="*/ 0 h 1733550"/>
                      <a:gd name="connsiteX3" fmla="*/ 1001077 w 1001077"/>
                      <a:gd name="connsiteY3" fmla="*/ 1733550 h 1733550"/>
                      <a:gd name="connsiteX4" fmla="*/ 1001077 w 1001077"/>
                      <a:gd name="connsiteY4" fmla="*/ 173355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077" h="1733550">
                        <a:moveTo>
                          <a:pt x="1001077" y="1733550"/>
                        </a:moveTo>
                        <a:lnTo>
                          <a:pt x="0" y="0"/>
                        </a:lnTo>
                        <a:cubicBezTo>
                          <a:pt x="0" y="0"/>
                          <a:pt x="0" y="0"/>
                          <a:pt x="0" y="0"/>
                        </a:cubicBezTo>
                        <a:lnTo>
                          <a:pt x="1001077" y="1733550"/>
                        </a:lnTo>
                        <a:cubicBezTo>
                          <a:pt x="1001077" y="1733550"/>
                          <a:pt x="1001077" y="1733550"/>
                          <a:pt x="1001077" y="173355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592" name="Gráfico 436">
                <a:extLst>
                  <a:ext uri="{FF2B5EF4-FFF2-40B4-BE49-F238E27FC236}">
                    <a16:creationId xmlns:a16="http://schemas.microsoft.com/office/drawing/2014/main" id="{1D48BC29-0FAE-DD25-E708-DF537A0652BD}"/>
                  </a:ext>
                </a:extLst>
              </p:cNvPr>
              <p:cNvGrpSpPr/>
              <p:nvPr/>
            </p:nvGrpSpPr>
            <p:grpSpPr>
              <a:xfrm>
                <a:off x="6964785" y="2744074"/>
                <a:ext cx="1066800" cy="1733550"/>
                <a:chOff x="6964785" y="2744074"/>
                <a:chExt cx="1066800" cy="1733550"/>
              </a:xfrm>
              <a:grpFill/>
            </p:grpSpPr>
            <p:sp>
              <p:nvSpPr>
                <p:cNvPr id="620" name="Forma libre: forma 2084">
                  <a:extLst>
                    <a:ext uri="{FF2B5EF4-FFF2-40B4-BE49-F238E27FC236}">
                      <a16:creationId xmlns:a16="http://schemas.microsoft.com/office/drawing/2014/main" id="{C0354A9B-FCB6-9C98-B7D5-49EC7DAF97B3}"/>
                    </a:ext>
                  </a:extLst>
                </p:cNvPr>
                <p:cNvSpPr/>
                <p:nvPr/>
              </p:nvSpPr>
              <p:spPr>
                <a:xfrm>
                  <a:off x="6964785" y="2744074"/>
                  <a:ext cx="1066800" cy="1733550"/>
                </a:xfrm>
                <a:custGeom>
                  <a:avLst/>
                  <a:gdLst>
                    <a:gd name="connsiteX0" fmla="*/ 132398 w 1066800"/>
                    <a:gd name="connsiteY0" fmla="*/ 1733550 h 1733550"/>
                    <a:gd name="connsiteX1" fmla="*/ 0 w 1066800"/>
                    <a:gd name="connsiteY1" fmla="*/ 1733550 h 1733550"/>
                    <a:gd name="connsiteX2" fmla="*/ 1001078 w 1066800"/>
                    <a:gd name="connsiteY2" fmla="*/ 0 h 1733550"/>
                    <a:gd name="connsiteX3" fmla="*/ 1066800 w 1066800"/>
                    <a:gd name="connsiteY3" fmla="*/ 114300 h 1733550"/>
                    <a:gd name="connsiteX4" fmla="*/ 132398 w 1066800"/>
                    <a:gd name="connsiteY4" fmla="*/ 173355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00" h="1733550">
                      <a:moveTo>
                        <a:pt x="132398" y="1733550"/>
                      </a:moveTo>
                      <a:cubicBezTo>
                        <a:pt x="59055" y="1733550"/>
                        <a:pt x="0" y="1733550"/>
                        <a:pt x="0" y="1733550"/>
                      </a:cubicBezTo>
                      <a:lnTo>
                        <a:pt x="1001078" y="0"/>
                      </a:lnTo>
                      <a:cubicBezTo>
                        <a:pt x="1001078" y="0"/>
                        <a:pt x="1030605" y="51435"/>
                        <a:pt x="1066800" y="114300"/>
                      </a:cubicBezTo>
                      <a:cubicBezTo>
                        <a:pt x="1066800" y="114300"/>
                        <a:pt x="132398" y="1733550"/>
                        <a:pt x="132398" y="173355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21" name="Gráfico 436">
                  <a:extLst>
                    <a:ext uri="{FF2B5EF4-FFF2-40B4-BE49-F238E27FC236}">
                      <a16:creationId xmlns:a16="http://schemas.microsoft.com/office/drawing/2014/main" id="{8786FBC9-D72E-F651-50D8-55C19AFC0924}"/>
                    </a:ext>
                  </a:extLst>
                </p:cNvPr>
                <p:cNvGrpSpPr/>
                <p:nvPr/>
              </p:nvGrpSpPr>
              <p:grpSpPr>
                <a:xfrm>
                  <a:off x="6964785" y="2744074"/>
                  <a:ext cx="1066800" cy="1733550"/>
                  <a:chOff x="6964785" y="2744074"/>
                  <a:chExt cx="1066800" cy="1733550"/>
                </a:xfrm>
                <a:grpFill/>
              </p:grpSpPr>
              <p:sp>
                <p:nvSpPr>
                  <p:cNvPr id="622" name="Forma libre: forma 2086">
                    <a:extLst>
                      <a:ext uri="{FF2B5EF4-FFF2-40B4-BE49-F238E27FC236}">
                        <a16:creationId xmlns:a16="http://schemas.microsoft.com/office/drawing/2014/main" id="{D137B735-3C56-7046-896B-5A75A039E413}"/>
                      </a:ext>
                    </a:extLst>
                  </p:cNvPr>
                  <p:cNvSpPr/>
                  <p:nvPr/>
                </p:nvSpPr>
                <p:spPr>
                  <a:xfrm>
                    <a:off x="7094325" y="2855516"/>
                    <a:ext cx="937259" cy="1622107"/>
                  </a:xfrm>
                  <a:custGeom>
                    <a:avLst/>
                    <a:gdLst>
                      <a:gd name="connsiteX0" fmla="*/ 937260 w 937259"/>
                      <a:gd name="connsiteY0" fmla="*/ 2858 h 1622107"/>
                      <a:gd name="connsiteX1" fmla="*/ 2857 w 937259"/>
                      <a:gd name="connsiteY1" fmla="*/ 1622108 h 1622107"/>
                      <a:gd name="connsiteX2" fmla="*/ 0 w 937259"/>
                      <a:gd name="connsiteY2" fmla="*/ 1622108 h 1622107"/>
                      <a:gd name="connsiteX3" fmla="*/ 936308 w 937259"/>
                      <a:gd name="connsiteY3" fmla="*/ 0 h 1622107"/>
                      <a:gd name="connsiteX4" fmla="*/ 937260 w 937259"/>
                      <a:gd name="connsiteY4" fmla="*/ 2858 h 1622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7259" h="1622107">
                        <a:moveTo>
                          <a:pt x="937260" y="2858"/>
                        </a:moveTo>
                        <a:lnTo>
                          <a:pt x="2857" y="1622108"/>
                        </a:lnTo>
                        <a:cubicBezTo>
                          <a:pt x="1905" y="1622108"/>
                          <a:pt x="952" y="1622108"/>
                          <a:pt x="0" y="1622108"/>
                        </a:cubicBezTo>
                        <a:lnTo>
                          <a:pt x="936308" y="0"/>
                        </a:lnTo>
                        <a:cubicBezTo>
                          <a:pt x="936308" y="953"/>
                          <a:pt x="936308" y="1905"/>
                          <a:pt x="937260" y="285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3" name="Forma libre: forma 2087">
                    <a:extLst>
                      <a:ext uri="{FF2B5EF4-FFF2-40B4-BE49-F238E27FC236}">
                        <a16:creationId xmlns:a16="http://schemas.microsoft.com/office/drawing/2014/main" id="{6B7C23A6-48CD-ABC6-A396-8139917EF51B}"/>
                      </a:ext>
                    </a:extLst>
                  </p:cNvPr>
                  <p:cNvSpPr/>
                  <p:nvPr/>
                </p:nvSpPr>
                <p:spPr>
                  <a:xfrm>
                    <a:off x="7082894" y="2845991"/>
                    <a:ext cx="946785" cy="1631632"/>
                  </a:xfrm>
                  <a:custGeom>
                    <a:avLst/>
                    <a:gdLst>
                      <a:gd name="connsiteX0" fmla="*/ 946785 w 946785"/>
                      <a:gd name="connsiteY0" fmla="*/ 9525 h 1631632"/>
                      <a:gd name="connsiteX1" fmla="*/ 10478 w 946785"/>
                      <a:gd name="connsiteY1" fmla="*/ 1631633 h 1631632"/>
                      <a:gd name="connsiteX2" fmla="*/ 0 w 946785"/>
                      <a:gd name="connsiteY2" fmla="*/ 1631633 h 1631632"/>
                      <a:gd name="connsiteX3" fmla="*/ 942023 w 946785"/>
                      <a:gd name="connsiteY3" fmla="*/ 0 h 1631632"/>
                      <a:gd name="connsiteX4" fmla="*/ 946785 w 946785"/>
                      <a:gd name="connsiteY4" fmla="*/ 9525 h 1631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785" h="1631632">
                        <a:moveTo>
                          <a:pt x="946785" y="9525"/>
                        </a:moveTo>
                        <a:lnTo>
                          <a:pt x="10478" y="1631633"/>
                        </a:lnTo>
                        <a:cubicBezTo>
                          <a:pt x="6668" y="1631633"/>
                          <a:pt x="2858" y="1631633"/>
                          <a:pt x="0" y="1631633"/>
                        </a:cubicBezTo>
                        <a:lnTo>
                          <a:pt x="942023" y="0"/>
                        </a:lnTo>
                        <a:cubicBezTo>
                          <a:pt x="943928" y="3810"/>
                          <a:pt x="944880" y="6667"/>
                          <a:pt x="946785" y="952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4" name="Forma libre: forma 2088">
                    <a:extLst>
                      <a:ext uri="{FF2B5EF4-FFF2-40B4-BE49-F238E27FC236}">
                        <a16:creationId xmlns:a16="http://schemas.microsoft.com/office/drawing/2014/main" id="{6517DF79-3993-9D60-02E4-BE402B329139}"/>
                      </a:ext>
                    </a:extLst>
                  </p:cNvPr>
                  <p:cNvSpPr/>
                  <p:nvPr/>
                </p:nvSpPr>
                <p:spPr>
                  <a:xfrm>
                    <a:off x="7076227" y="2840276"/>
                    <a:ext cx="948690" cy="1637347"/>
                  </a:xfrm>
                  <a:custGeom>
                    <a:avLst/>
                    <a:gdLst>
                      <a:gd name="connsiteX0" fmla="*/ 948690 w 948690"/>
                      <a:gd name="connsiteY0" fmla="*/ 5715 h 1637347"/>
                      <a:gd name="connsiteX1" fmla="*/ 6667 w 948690"/>
                      <a:gd name="connsiteY1" fmla="*/ 1637348 h 1637347"/>
                      <a:gd name="connsiteX2" fmla="*/ 0 w 948690"/>
                      <a:gd name="connsiteY2" fmla="*/ 1637348 h 1637347"/>
                      <a:gd name="connsiteX3" fmla="*/ 944880 w 948690"/>
                      <a:gd name="connsiteY3" fmla="*/ 0 h 1637347"/>
                      <a:gd name="connsiteX4" fmla="*/ 948690 w 948690"/>
                      <a:gd name="connsiteY4" fmla="*/ 5715 h 1637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8690" h="1637347">
                        <a:moveTo>
                          <a:pt x="948690" y="5715"/>
                        </a:moveTo>
                        <a:lnTo>
                          <a:pt x="6667" y="1637348"/>
                        </a:lnTo>
                        <a:cubicBezTo>
                          <a:pt x="4763" y="1637348"/>
                          <a:pt x="1905" y="1637348"/>
                          <a:pt x="0" y="1637348"/>
                        </a:cubicBezTo>
                        <a:lnTo>
                          <a:pt x="944880" y="0"/>
                        </a:lnTo>
                        <a:cubicBezTo>
                          <a:pt x="945833" y="1905"/>
                          <a:pt x="947738" y="3810"/>
                          <a:pt x="948690" y="571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5" name="Forma libre: forma 2089">
                    <a:extLst>
                      <a:ext uri="{FF2B5EF4-FFF2-40B4-BE49-F238E27FC236}">
                        <a16:creationId xmlns:a16="http://schemas.microsoft.com/office/drawing/2014/main" id="{9A0008CD-24DF-CC5A-9ED4-326E9DDCBBFF}"/>
                      </a:ext>
                    </a:extLst>
                  </p:cNvPr>
                  <p:cNvSpPr/>
                  <p:nvPr/>
                </p:nvSpPr>
                <p:spPr>
                  <a:xfrm>
                    <a:off x="7071464" y="2836466"/>
                    <a:ext cx="949642" cy="1641157"/>
                  </a:xfrm>
                  <a:custGeom>
                    <a:avLst/>
                    <a:gdLst>
                      <a:gd name="connsiteX0" fmla="*/ 949643 w 949642"/>
                      <a:gd name="connsiteY0" fmla="*/ 3810 h 1641157"/>
                      <a:gd name="connsiteX1" fmla="*/ 4763 w 949642"/>
                      <a:gd name="connsiteY1" fmla="*/ 1641158 h 1641157"/>
                      <a:gd name="connsiteX2" fmla="*/ 0 w 949642"/>
                      <a:gd name="connsiteY2" fmla="*/ 1641158 h 1641157"/>
                      <a:gd name="connsiteX3" fmla="*/ 947738 w 949642"/>
                      <a:gd name="connsiteY3" fmla="*/ 0 h 1641157"/>
                      <a:gd name="connsiteX4" fmla="*/ 949643 w 949642"/>
                      <a:gd name="connsiteY4" fmla="*/ 3810 h 1641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642" h="1641157">
                        <a:moveTo>
                          <a:pt x="949643" y="3810"/>
                        </a:moveTo>
                        <a:lnTo>
                          <a:pt x="4763" y="1641158"/>
                        </a:lnTo>
                        <a:cubicBezTo>
                          <a:pt x="2858" y="1641158"/>
                          <a:pt x="953" y="1641158"/>
                          <a:pt x="0" y="1641158"/>
                        </a:cubicBezTo>
                        <a:lnTo>
                          <a:pt x="947738" y="0"/>
                        </a:lnTo>
                        <a:cubicBezTo>
                          <a:pt x="948690" y="953"/>
                          <a:pt x="948690" y="2858"/>
                          <a:pt x="94964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6" name="Forma libre: forma 2090">
                    <a:extLst>
                      <a:ext uri="{FF2B5EF4-FFF2-40B4-BE49-F238E27FC236}">
                        <a16:creationId xmlns:a16="http://schemas.microsoft.com/office/drawing/2014/main" id="{09145F0B-BB05-CB88-6ABA-82ADB26E1D8D}"/>
                      </a:ext>
                    </a:extLst>
                  </p:cNvPr>
                  <p:cNvSpPr/>
                  <p:nvPr/>
                </p:nvSpPr>
                <p:spPr>
                  <a:xfrm>
                    <a:off x="7066702" y="2832656"/>
                    <a:ext cx="952499" cy="1644967"/>
                  </a:xfrm>
                  <a:custGeom>
                    <a:avLst/>
                    <a:gdLst>
                      <a:gd name="connsiteX0" fmla="*/ 952500 w 952499"/>
                      <a:gd name="connsiteY0" fmla="*/ 3810 h 1644967"/>
                      <a:gd name="connsiteX1" fmla="*/ 4763 w 952499"/>
                      <a:gd name="connsiteY1" fmla="*/ 1644968 h 1644967"/>
                      <a:gd name="connsiteX2" fmla="*/ 0 w 952499"/>
                      <a:gd name="connsiteY2" fmla="*/ 1644968 h 1644967"/>
                      <a:gd name="connsiteX3" fmla="*/ 949643 w 952499"/>
                      <a:gd name="connsiteY3" fmla="*/ 0 h 1644967"/>
                      <a:gd name="connsiteX4" fmla="*/ 952500 w 952499"/>
                      <a:gd name="connsiteY4" fmla="*/ 3810 h 1644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499" h="1644967">
                        <a:moveTo>
                          <a:pt x="952500" y="3810"/>
                        </a:moveTo>
                        <a:lnTo>
                          <a:pt x="4763" y="1644968"/>
                        </a:lnTo>
                        <a:cubicBezTo>
                          <a:pt x="2858" y="1644968"/>
                          <a:pt x="1905" y="1644968"/>
                          <a:pt x="0" y="1644968"/>
                        </a:cubicBezTo>
                        <a:lnTo>
                          <a:pt x="949643" y="0"/>
                        </a:lnTo>
                        <a:cubicBezTo>
                          <a:pt x="950595" y="952"/>
                          <a:pt x="951548" y="1905"/>
                          <a:pt x="95250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7" name="Forma libre: forma 2091">
                    <a:extLst>
                      <a:ext uri="{FF2B5EF4-FFF2-40B4-BE49-F238E27FC236}">
                        <a16:creationId xmlns:a16="http://schemas.microsoft.com/office/drawing/2014/main" id="{21891F4B-099B-A0F5-8464-CC0D5FFD4585}"/>
                      </a:ext>
                    </a:extLst>
                  </p:cNvPr>
                  <p:cNvSpPr/>
                  <p:nvPr/>
                </p:nvSpPr>
                <p:spPr>
                  <a:xfrm>
                    <a:off x="7061939" y="2828846"/>
                    <a:ext cx="954405" cy="1648777"/>
                  </a:xfrm>
                  <a:custGeom>
                    <a:avLst/>
                    <a:gdLst>
                      <a:gd name="connsiteX0" fmla="*/ 954405 w 954405"/>
                      <a:gd name="connsiteY0" fmla="*/ 3810 h 1648777"/>
                      <a:gd name="connsiteX1" fmla="*/ 4763 w 954405"/>
                      <a:gd name="connsiteY1" fmla="*/ 1648778 h 1648777"/>
                      <a:gd name="connsiteX2" fmla="*/ 0 w 954405"/>
                      <a:gd name="connsiteY2" fmla="*/ 1648778 h 1648777"/>
                      <a:gd name="connsiteX3" fmla="*/ 952500 w 954405"/>
                      <a:gd name="connsiteY3" fmla="*/ 0 h 1648777"/>
                      <a:gd name="connsiteX4" fmla="*/ 954405 w 954405"/>
                      <a:gd name="connsiteY4" fmla="*/ 3810 h 164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5" h="1648777">
                        <a:moveTo>
                          <a:pt x="954405" y="3810"/>
                        </a:moveTo>
                        <a:lnTo>
                          <a:pt x="4763" y="1648778"/>
                        </a:lnTo>
                        <a:cubicBezTo>
                          <a:pt x="2858" y="1648778"/>
                          <a:pt x="1905" y="1648778"/>
                          <a:pt x="0" y="1648778"/>
                        </a:cubicBezTo>
                        <a:lnTo>
                          <a:pt x="952500" y="0"/>
                        </a:lnTo>
                        <a:cubicBezTo>
                          <a:pt x="953453" y="953"/>
                          <a:pt x="953453" y="1905"/>
                          <a:pt x="95440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8" name="Forma libre: forma 2092">
                    <a:extLst>
                      <a:ext uri="{FF2B5EF4-FFF2-40B4-BE49-F238E27FC236}">
                        <a16:creationId xmlns:a16="http://schemas.microsoft.com/office/drawing/2014/main" id="{C3D3E56E-7038-96D8-DAC9-67BAE49E37EE}"/>
                      </a:ext>
                    </a:extLst>
                  </p:cNvPr>
                  <p:cNvSpPr/>
                  <p:nvPr/>
                </p:nvSpPr>
                <p:spPr>
                  <a:xfrm>
                    <a:off x="7058130" y="2825036"/>
                    <a:ext cx="956309" cy="1652587"/>
                  </a:xfrm>
                  <a:custGeom>
                    <a:avLst/>
                    <a:gdLst>
                      <a:gd name="connsiteX0" fmla="*/ 956310 w 956309"/>
                      <a:gd name="connsiteY0" fmla="*/ 3810 h 1652587"/>
                      <a:gd name="connsiteX1" fmla="*/ 3810 w 956309"/>
                      <a:gd name="connsiteY1" fmla="*/ 1652588 h 1652587"/>
                      <a:gd name="connsiteX2" fmla="*/ 0 w 956309"/>
                      <a:gd name="connsiteY2" fmla="*/ 1652588 h 1652587"/>
                      <a:gd name="connsiteX3" fmla="*/ 954405 w 956309"/>
                      <a:gd name="connsiteY3" fmla="*/ 0 h 1652587"/>
                      <a:gd name="connsiteX4" fmla="*/ 956310 w 956309"/>
                      <a:gd name="connsiteY4" fmla="*/ 3810 h 165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309" h="1652587">
                        <a:moveTo>
                          <a:pt x="956310" y="3810"/>
                        </a:moveTo>
                        <a:lnTo>
                          <a:pt x="3810" y="1652588"/>
                        </a:lnTo>
                        <a:cubicBezTo>
                          <a:pt x="2858" y="1652588"/>
                          <a:pt x="952" y="1652588"/>
                          <a:pt x="0" y="1652588"/>
                        </a:cubicBezTo>
                        <a:lnTo>
                          <a:pt x="954405" y="0"/>
                        </a:lnTo>
                        <a:cubicBezTo>
                          <a:pt x="954405" y="953"/>
                          <a:pt x="955358" y="1905"/>
                          <a:pt x="95631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9" name="Forma libre: forma 2093">
                    <a:extLst>
                      <a:ext uri="{FF2B5EF4-FFF2-40B4-BE49-F238E27FC236}">
                        <a16:creationId xmlns:a16="http://schemas.microsoft.com/office/drawing/2014/main" id="{4AA5BC85-A541-DB6C-10E8-68A46A6F2367}"/>
                      </a:ext>
                    </a:extLst>
                  </p:cNvPr>
                  <p:cNvSpPr/>
                  <p:nvPr/>
                </p:nvSpPr>
                <p:spPr>
                  <a:xfrm>
                    <a:off x="7054319" y="2821226"/>
                    <a:ext cx="958215" cy="1656397"/>
                  </a:xfrm>
                  <a:custGeom>
                    <a:avLst/>
                    <a:gdLst>
                      <a:gd name="connsiteX0" fmla="*/ 958215 w 958215"/>
                      <a:gd name="connsiteY0" fmla="*/ 3810 h 1656397"/>
                      <a:gd name="connsiteX1" fmla="*/ 3810 w 958215"/>
                      <a:gd name="connsiteY1" fmla="*/ 1656398 h 1656397"/>
                      <a:gd name="connsiteX2" fmla="*/ 0 w 958215"/>
                      <a:gd name="connsiteY2" fmla="*/ 1656398 h 1656397"/>
                      <a:gd name="connsiteX3" fmla="*/ 956310 w 958215"/>
                      <a:gd name="connsiteY3" fmla="*/ 0 h 1656397"/>
                      <a:gd name="connsiteX4" fmla="*/ 958215 w 958215"/>
                      <a:gd name="connsiteY4" fmla="*/ 3810 h 1656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215" h="1656397">
                        <a:moveTo>
                          <a:pt x="958215" y="3810"/>
                        </a:moveTo>
                        <a:lnTo>
                          <a:pt x="3810" y="1656398"/>
                        </a:lnTo>
                        <a:cubicBezTo>
                          <a:pt x="2858" y="1656398"/>
                          <a:pt x="953" y="1656398"/>
                          <a:pt x="0" y="1656398"/>
                        </a:cubicBezTo>
                        <a:lnTo>
                          <a:pt x="956310" y="0"/>
                        </a:lnTo>
                        <a:cubicBezTo>
                          <a:pt x="956310" y="952"/>
                          <a:pt x="957263" y="2857"/>
                          <a:pt x="95821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0" name="Forma libre: forma 2094">
                    <a:extLst>
                      <a:ext uri="{FF2B5EF4-FFF2-40B4-BE49-F238E27FC236}">
                        <a16:creationId xmlns:a16="http://schemas.microsoft.com/office/drawing/2014/main" id="{86DCF532-B142-502F-4D83-2EADB692EED7}"/>
                      </a:ext>
                    </a:extLst>
                  </p:cNvPr>
                  <p:cNvSpPr/>
                  <p:nvPr/>
                </p:nvSpPr>
                <p:spPr>
                  <a:xfrm>
                    <a:off x="7050510" y="2817416"/>
                    <a:ext cx="960120" cy="1660207"/>
                  </a:xfrm>
                  <a:custGeom>
                    <a:avLst/>
                    <a:gdLst>
                      <a:gd name="connsiteX0" fmla="*/ 960120 w 960120"/>
                      <a:gd name="connsiteY0" fmla="*/ 3810 h 1660207"/>
                      <a:gd name="connsiteX1" fmla="*/ 3810 w 960120"/>
                      <a:gd name="connsiteY1" fmla="*/ 1660208 h 1660207"/>
                      <a:gd name="connsiteX2" fmla="*/ 0 w 960120"/>
                      <a:gd name="connsiteY2" fmla="*/ 1660208 h 1660207"/>
                      <a:gd name="connsiteX3" fmla="*/ 957263 w 960120"/>
                      <a:gd name="connsiteY3" fmla="*/ 0 h 1660207"/>
                      <a:gd name="connsiteX4" fmla="*/ 960120 w 960120"/>
                      <a:gd name="connsiteY4" fmla="*/ 3810 h 1660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120" h="1660207">
                        <a:moveTo>
                          <a:pt x="960120" y="3810"/>
                        </a:moveTo>
                        <a:lnTo>
                          <a:pt x="3810" y="1660208"/>
                        </a:lnTo>
                        <a:cubicBezTo>
                          <a:pt x="2858" y="1660208"/>
                          <a:pt x="953" y="1660208"/>
                          <a:pt x="0" y="1660208"/>
                        </a:cubicBezTo>
                        <a:lnTo>
                          <a:pt x="957263" y="0"/>
                        </a:lnTo>
                        <a:cubicBezTo>
                          <a:pt x="958215" y="1905"/>
                          <a:pt x="959168" y="2858"/>
                          <a:pt x="96012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1" name="Forma libre: forma 2095">
                    <a:extLst>
                      <a:ext uri="{FF2B5EF4-FFF2-40B4-BE49-F238E27FC236}">
                        <a16:creationId xmlns:a16="http://schemas.microsoft.com/office/drawing/2014/main" id="{F4600288-88A6-0D36-4D64-0F5DD88697A6}"/>
                      </a:ext>
                    </a:extLst>
                  </p:cNvPr>
                  <p:cNvSpPr/>
                  <p:nvPr/>
                </p:nvSpPr>
                <p:spPr>
                  <a:xfrm>
                    <a:off x="7045747" y="2814559"/>
                    <a:ext cx="962025" cy="1663064"/>
                  </a:xfrm>
                  <a:custGeom>
                    <a:avLst/>
                    <a:gdLst>
                      <a:gd name="connsiteX0" fmla="*/ 962025 w 962025"/>
                      <a:gd name="connsiteY0" fmla="*/ 2857 h 1663064"/>
                      <a:gd name="connsiteX1" fmla="*/ 3810 w 962025"/>
                      <a:gd name="connsiteY1" fmla="*/ 1663065 h 1663064"/>
                      <a:gd name="connsiteX2" fmla="*/ 0 w 962025"/>
                      <a:gd name="connsiteY2" fmla="*/ 1663065 h 1663064"/>
                      <a:gd name="connsiteX3" fmla="*/ 960120 w 962025"/>
                      <a:gd name="connsiteY3" fmla="*/ 0 h 1663064"/>
                      <a:gd name="connsiteX4" fmla="*/ 962025 w 962025"/>
                      <a:gd name="connsiteY4" fmla="*/ 2857 h 1663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1663064">
                        <a:moveTo>
                          <a:pt x="962025" y="2857"/>
                        </a:moveTo>
                        <a:lnTo>
                          <a:pt x="3810" y="1663065"/>
                        </a:lnTo>
                        <a:cubicBezTo>
                          <a:pt x="2858" y="1663065"/>
                          <a:pt x="953" y="1663065"/>
                          <a:pt x="0" y="1663065"/>
                        </a:cubicBezTo>
                        <a:lnTo>
                          <a:pt x="960120" y="0"/>
                        </a:lnTo>
                        <a:cubicBezTo>
                          <a:pt x="961073" y="952"/>
                          <a:pt x="962025" y="1905"/>
                          <a:pt x="962025" y="2857"/>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2" name="Forma libre: forma 2096">
                    <a:extLst>
                      <a:ext uri="{FF2B5EF4-FFF2-40B4-BE49-F238E27FC236}">
                        <a16:creationId xmlns:a16="http://schemas.microsoft.com/office/drawing/2014/main" id="{3288004A-F437-D0F1-D455-09CDF701086C}"/>
                      </a:ext>
                    </a:extLst>
                  </p:cNvPr>
                  <p:cNvSpPr/>
                  <p:nvPr/>
                </p:nvSpPr>
                <p:spPr>
                  <a:xfrm>
                    <a:off x="7041937" y="2810749"/>
                    <a:ext cx="963930" cy="1666875"/>
                  </a:xfrm>
                  <a:custGeom>
                    <a:avLst/>
                    <a:gdLst>
                      <a:gd name="connsiteX0" fmla="*/ 963930 w 963930"/>
                      <a:gd name="connsiteY0" fmla="*/ 3810 h 1666875"/>
                      <a:gd name="connsiteX1" fmla="*/ 3810 w 963930"/>
                      <a:gd name="connsiteY1" fmla="*/ 1666875 h 1666875"/>
                      <a:gd name="connsiteX2" fmla="*/ 0 w 963930"/>
                      <a:gd name="connsiteY2" fmla="*/ 1666875 h 1666875"/>
                      <a:gd name="connsiteX3" fmla="*/ 962025 w 963930"/>
                      <a:gd name="connsiteY3" fmla="*/ 0 h 1666875"/>
                      <a:gd name="connsiteX4" fmla="*/ 963930 w 963930"/>
                      <a:gd name="connsiteY4" fmla="*/ 3810 h 166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930" h="1666875">
                        <a:moveTo>
                          <a:pt x="963930" y="3810"/>
                        </a:moveTo>
                        <a:lnTo>
                          <a:pt x="3810" y="1666875"/>
                        </a:lnTo>
                        <a:cubicBezTo>
                          <a:pt x="2857" y="1666875"/>
                          <a:pt x="952" y="1666875"/>
                          <a:pt x="0" y="1666875"/>
                        </a:cubicBezTo>
                        <a:lnTo>
                          <a:pt x="962025" y="0"/>
                        </a:lnTo>
                        <a:cubicBezTo>
                          <a:pt x="962977" y="952"/>
                          <a:pt x="963930" y="1905"/>
                          <a:pt x="96393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3" name="Forma libre: forma 2097">
                    <a:extLst>
                      <a:ext uri="{FF2B5EF4-FFF2-40B4-BE49-F238E27FC236}">
                        <a16:creationId xmlns:a16="http://schemas.microsoft.com/office/drawing/2014/main" id="{42ED6AF3-47D9-8BAC-30D1-3B03CB693B9C}"/>
                      </a:ext>
                    </a:extLst>
                  </p:cNvPr>
                  <p:cNvSpPr/>
                  <p:nvPr/>
                </p:nvSpPr>
                <p:spPr>
                  <a:xfrm>
                    <a:off x="7038127" y="2806938"/>
                    <a:ext cx="965834" cy="1670685"/>
                  </a:xfrm>
                  <a:custGeom>
                    <a:avLst/>
                    <a:gdLst>
                      <a:gd name="connsiteX0" fmla="*/ 965835 w 965834"/>
                      <a:gd name="connsiteY0" fmla="*/ 3810 h 1670685"/>
                      <a:gd name="connsiteX1" fmla="*/ 3810 w 965834"/>
                      <a:gd name="connsiteY1" fmla="*/ 1670685 h 1670685"/>
                      <a:gd name="connsiteX2" fmla="*/ 0 w 965834"/>
                      <a:gd name="connsiteY2" fmla="*/ 1670685 h 1670685"/>
                      <a:gd name="connsiteX3" fmla="*/ 963930 w 965834"/>
                      <a:gd name="connsiteY3" fmla="*/ 0 h 1670685"/>
                      <a:gd name="connsiteX4" fmla="*/ 965835 w 965834"/>
                      <a:gd name="connsiteY4" fmla="*/ 3810 h 1670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5834" h="1670685">
                        <a:moveTo>
                          <a:pt x="965835" y="3810"/>
                        </a:moveTo>
                        <a:lnTo>
                          <a:pt x="3810" y="1670685"/>
                        </a:lnTo>
                        <a:cubicBezTo>
                          <a:pt x="2858" y="1670685"/>
                          <a:pt x="953" y="1670685"/>
                          <a:pt x="0" y="1670685"/>
                        </a:cubicBezTo>
                        <a:lnTo>
                          <a:pt x="963930" y="0"/>
                        </a:lnTo>
                        <a:cubicBezTo>
                          <a:pt x="964883" y="952"/>
                          <a:pt x="964883" y="2858"/>
                          <a:pt x="96583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4" name="Forma libre: forma 2098">
                    <a:extLst>
                      <a:ext uri="{FF2B5EF4-FFF2-40B4-BE49-F238E27FC236}">
                        <a16:creationId xmlns:a16="http://schemas.microsoft.com/office/drawing/2014/main" id="{C07F9EF4-0785-045A-134C-8F26D4C36ED6}"/>
                      </a:ext>
                    </a:extLst>
                  </p:cNvPr>
                  <p:cNvSpPr/>
                  <p:nvPr/>
                </p:nvSpPr>
                <p:spPr>
                  <a:xfrm>
                    <a:off x="7032412" y="2803128"/>
                    <a:ext cx="969645" cy="1674495"/>
                  </a:xfrm>
                  <a:custGeom>
                    <a:avLst/>
                    <a:gdLst>
                      <a:gd name="connsiteX0" fmla="*/ 969645 w 969645"/>
                      <a:gd name="connsiteY0" fmla="*/ 3810 h 1674495"/>
                      <a:gd name="connsiteX1" fmla="*/ 4763 w 969645"/>
                      <a:gd name="connsiteY1" fmla="*/ 1674495 h 1674495"/>
                      <a:gd name="connsiteX2" fmla="*/ 0 w 969645"/>
                      <a:gd name="connsiteY2" fmla="*/ 1674495 h 1674495"/>
                      <a:gd name="connsiteX3" fmla="*/ 967740 w 969645"/>
                      <a:gd name="connsiteY3" fmla="*/ 0 h 1674495"/>
                      <a:gd name="connsiteX4" fmla="*/ 969645 w 969645"/>
                      <a:gd name="connsiteY4" fmla="*/ 3810 h 1674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5" h="1674495">
                        <a:moveTo>
                          <a:pt x="969645" y="3810"/>
                        </a:moveTo>
                        <a:lnTo>
                          <a:pt x="4763" y="1674495"/>
                        </a:lnTo>
                        <a:cubicBezTo>
                          <a:pt x="2858" y="1674495"/>
                          <a:pt x="1905" y="1674495"/>
                          <a:pt x="0" y="1674495"/>
                        </a:cubicBezTo>
                        <a:lnTo>
                          <a:pt x="967740" y="0"/>
                        </a:lnTo>
                        <a:cubicBezTo>
                          <a:pt x="967740" y="1905"/>
                          <a:pt x="968693" y="2858"/>
                          <a:pt x="96964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5" name="Forma libre: forma 2099">
                    <a:extLst>
                      <a:ext uri="{FF2B5EF4-FFF2-40B4-BE49-F238E27FC236}">
                        <a16:creationId xmlns:a16="http://schemas.microsoft.com/office/drawing/2014/main" id="{B4BD7B53-DD19-4A44-DE51-3BD51289ACC8}"/>
                      </a:ext>
                    </a:extLst>
                  </p:cNvPr>
                  <p:cNvSpPr/>
                  <p:nvPr/>
                </p:nvSpPr>
                <p:spPr>
                  <a:xfrm>
                    <a:off x="7028602" y="2799319"/>
                    <a:ext cx="971549" cy="1678304"/>
                  </a:xfrm>
                  <a:custGeom>
                    <a:avLst/>
                    <a:gdLst>
                      <a:gd name="connsiteX0" fmla="*/ 971550 w 971549"/>
                      <a:gd name="connsiteY0" fmla="*/ 3810 h 1678304"/>
                      <a:gd name="connsiteX1" fmla="*/ 4763 w 971549"/>
                      <a:gd name="connsiteY1" fmla="*/ 1678305 h 1678304"/>
                      <a:gd name="connsiteX2" fmla="*/ 0 w 971549"/>
                      <a:gd name="connsiteY2" fmla="*/ 1678305 h 1678304"/>
                      <a:gd name="connsiteX3" fmla="*/ 968693 w 971549"/>
                      <a:gd name="connsiteY3" fmla="*/ 0 h 1678304"/>
                      <a:gd name="connsiteX4" fmla="*/ 971550 w 971549"/>
                      <a:gd name="connsiteY4" fmla="*/ 3810 h 1678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49" h="1678304">
                        <a:moveTo>
                          <a:pt x="971550" y="3810"/>
                        </a:moveTo>
                        <a:lnTo>
                          <a:pt x="4763" y="1678305"/>
                        </a:lnTo>
                        <a:cubicBezTo>
                          <a:pt x="2858" y="1678305"/>
                          <a:pt x="1905" y="1678305"/>
                          <a:pt x="0" y="1678305"/>
                        </a:cubicBezTo>
                        <a:lnTo>
                          <a:pt x="968693" y="0"/>
                        </a:lnTo>
                        <a:cubicBezTo>
                          <a:pt x="969645" y="952"/>
                          <a:pt x="970598" y="2857"/>
                          <a:pt x="97155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6" name="Forma libre: forma 2100">
                    <a:extLst>
                      <a:ext uri="{FF2B5EF4-FFF2-40B4-BE49-F238E27FC236}">
                        <a16:creationId xmlns:a16="http://schemas.microsoft.com/office/drawing/2014/main" id="{97F59606-0B7C-940B-C6F2-AA80933C8326}"/>
                      </a:ext>
                    </a:extLst>
                  </p:cNvPr>
                  <p:cNvSpPr/>
                  <p:nvPr/>
                </p:nvSpPr>
                <p:spPr>
                  <a:xfrm>
                    <a:off x="7023839" y="2795509"/>
                    <a:ext cx="973455" cy="1682114"/>
                  </a:xfrm>
                  <a:custGeom>
                    <a:avLst/>
                    <a:gdLst>
                      <a:gd name="connsiteX0" fmla="*/ 973455 w 973455"/>
                      <a:gd name="connsiteY0" fmla="*/ 3810 h 1682114"/>
                      <a:gd name="connsiteX1" fmla="*/ 4763 w 973455"/>
                      <a:gd name="connsiteY1" fmla="*/ 1682115 h 1682114"/>
                      <a:gd name="connsiteX2" fmla="*/ 0 w 973455"/>
                      <a:gd name="connsiteY2" fmla="*/ 1682115 h 1682114"/>
                      <a:gd name="connsiteX3" fmla="*/ 971550 w 973455"/>
                      <a:gd name="connsiteY3" fmla="*/ 0 h 1682114"/>
                      <a:gd name="connsiteX4" fmla="*/ 973455 w 973455"/>
                      <a:gd name="connsiteY4" fmla="*/ 3810 h 1682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455" h="1682114">
                        <a:moveTo>
                          <a:pt x="973455" y="3810"/>
                        </a:moveTo>
                        <a:lnTo>
                          <a:pt x="4763" y="1682115"/>
                        </a:lnTo>
                        <a:cubicBezTo>
                          <a:pt x="2858" y="1682115"/>
                          <a:pt x="1905" y="1682115"/>
                          <a:pt x="0" y="1682115"/>
                        </a:cubicBezTo>
                        <a:lnTo>
                          <a:pt x="971550" y="0"/>
                        </a:lnTo>
                        <a:cubicBezTo>
                          <a:pt x="972503" y="952"/>
                          <a:pt x="972503" y="2857"/>
                          <a:pt x="97345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7" name="Forma libre: forma 2101">
                    <a:extLst>
                      <a:ext uri="{FF2B5EF4-FFF2-40B4-BE49-F238E27FC236}">
                        <a16:creationId xmlns:a16="http://schemas.microsoft.com/office/drawing/2014/main" id="{82CDC0D4-1651-7BD2-8B02-68D07BC9B3AA}"/>
                      </a:ext>
                    </a:extLst>
                  </p:cNvPr>
                  <p:cNvSpPr/>
                  <p:nvPr/>
                </p:nvSpPr>
                <p:spPr>
                  <a:xfrm>
                    <a:off x="7019077" y="2790746"/>
                    <a:ext cx="976312" cy="1686877"/>
                  </a:xfrm>
                  <a:custGeom>
                    <a:avLst/>
                    <a:gdLst>
                      <a:gd name="connsiteX0" fmla="*/ 976313 w 976312"/>
                      <a:gd name="connsiteY0" fmla="*/ 4763 h 1686877"/>
                      <a:gd name="connsiteX1" fmla="*/ 4763 w 976312"/>
                      <a:gd name="connsiteY1" fmla="*/ 1686878 h 1686877"/>
                      <a:gd name="connsiteX2" fmla="*/ 0 w 976312"/>
                      <a:gd name="connsiteY2" fmla="*/ 1686878 h 1686877"/>
                      <a:gd name="connsiteX3" fmla="*/ 973455 w 976312"/>
                      <a:gd name="connsiteY3" fmla="*/ 0 h 1686877"/>
                      <a:gd name="connsiteX4" fmla="*/ 976313 w 976312"/>
                      <a:gd name="connsiteY4" fmla="*/ 4763 h 1686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312" h="1686877">
                        <a:moveTo>
                          <a:pt x="976313" y="4763"/>
                        </a:moveTo>
                        <a:lnTo>
                          <a:pt x="4763" y="1686878"/>
                        </a:lnTo>
                        <a:cubicBezTo>
                          <a:pt x="2858" y="1686878"/>
                          <a:pt x="1905" y="1686878"/>
                          <a:pt x="0" y="1686878"/>
                        </a:cubicBezTo>
                        <a:lnTo>
                          <a:pt x="973455" y="0"/>
                        </a:lnTo>
                        <a:cubicBezTo>
                          <a:pt x="974408" y="1905"/>
                          <a:pt x="975360" y="2857"/>
                          <a:pt x="976313"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8" name="Forma libre: forma 2102">
                    <a:extLst>
                      <a:ext uri="{FF2B5EF4-FFF2-40B4-BE49-F238E27FC236}">
                        <a16:creationId xmlns:a16="http://schemas.microsoft.com/office/drawing/2014/main" id="{12DC2409-C37D-784E-190C-DF319F35D8F0}"/>
                      </a:ext>
                    </a:extLst>
                  </p:cNvPr>
                  <p:cNvSpPr/>
                  <p:nvPr/>
                </p:nvSpPr>
                <p:spPr>
                  <a:xfrm>
                    <a:off x="7013362" y="2785984"/>
                    <a:ext cx="979170" cy="1691639"/>
                  </a:xfrm>
                  <a:custGeom>
                    <a:avLst/>
                    <a:gdLst>
                      <a:gd name="connsiteX0" fmla="*/ 979170 w 979170"/>
                      <a:gd name="connsiteY0" fmla="*/ 4763 h 1691639"/>
                      <a:gd name="connsiteX1" fmla="*/ 5715 w 979170"/>
                      <a:gd name="connsiteY1" fmla="*/ 1691640 h 1691639"/>
                      <a:gd name="connsiteX2" fmla="*/ 0 w 979170"/>
                      <a:gd name="connsiteY2" fmla="*/ 1691640 h 1691639"/>
                      <a:gd name="connsiteX3" fmla="*/ 976313 w 979170"/>
                      <a:gd name="connsiteY3" fmla="*/ 0 h 1691639"/>
                      <a:gd name="connsiteX4" fmla="*/ 979170 w 979170"/>
                      <a:gd name="connsiteY4" fmla="*/ 4763 h 169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170" h="1691639">
                        <a:moveTo>
                          <a:pt x="979170" y="4763"/>
                        </a:moveTo>
                        <a:lnTo>
                          <a:pt x="5715" y="1691640"/>
                        </a:lnTo>
                        <a:cubicBezTo>
                          <a:pt x="3810" y="1691640"/>
                          <a:pt x="1905" y="1691640"/>
                          <a:pt x="0" y="1691640"/>
                        </a:cubicBezTo>
                        <a:lnTo>
                          <a:pt x="976313" y="0"/>
                        </a:lnTo>
                        <a:cubicBezTo>
                          <a:pt x="977265" y="1905"/>
                          <a:pt x="978218" y="3810"/>
                          <a:pt x="979170"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9" name="Forma libre: forma 2103">
                    <a:extLst>
                      <a:ext uri="{FF2B5EF4-FFF2-40B4-BE49-F238E27FC236}">
                        <a16:creationId xmlns:a16="http://schemas.microsoft.com/office/drawing/2014/main" id="{75DC58F1-5423-6874-E8B9-6EEFFE34E47D}"/>
                      </a:ext>
                    </a:extLst>
                  </p:cNvPr>
                  <p:cNvSpPr/>
                  <p:nvPr/>
                </p:nvSpPr>
                <p:spPr>
                  <a:xfrm>
                    <a:off x="7007647" y="2781221"/>
                    <a:ext cx="982027" cy="1696402"/>
                  </a:xfrm>
                  <a:custGeom>
                    <a:avLst/>
                    <a:gdLst>
                      <a:gd name="connsiteX0" fmla="*/ 982028 w 982027"/>
                      <a:gd name="connsiteY0" fmla="*/ 4763 h 1696402"/>
                      <a:gd name="connsiteX1" fmla="*/ 5715 w 982027"/>
                      <a:gd name="connsiteY1" fmla="*/ 1696403 h 1696402"/>
                      <a:gd name="connsiteX2" fmla="*/ 0 w 982027"/>
                      <a:gd name="connsiteY2" fmla="*/ 1696403 h 1696402"/>
                      <a:gd name="connsiteX3" fmla="*/ 979170 w 982027"/>
                      <a:gd name="connsiteY3" fmla="*/ 0 h 1696402"/>
                      <a:gd name="connsiteX4" fmla="*/ 982028 w 982027"/>
                      <a:gd name="connsiteY4" fmla="*/ 4763 h 169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027" h="1696402">
                        <a:moveTo>
                          <a:pt x="982028" y="4763"/>
                        </a:moveTo>
                        <a:lnTo>
                          <a:pt x="5715" y="1696403"/>
                        </a:lnTo>
                        <a:cubicBezTo>
                          <a:pt x="3810" y="1696403"/>
                          <a:pt x="1905" y="1696403"/>
                          <a:pt x="0" y="1696403"/>
                        </a:cubicBezTo>
                        <a:lnTo>
                          <a:pt x="979170" y="0"/>
                        </a:lnTo>
                        <a:cubicBezTo>
                          <a:pt x="980123" y="1905"/>
                          <a:pt x="981075" y="3810"/>
                          <a:pt x="982028"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0" name="Forma libre: forma 2104">
                    <a:extLst>
                      <a:ext uri="{FF2B5EF4-FFF2-40B4-BE49-F238E27FC236}">
                        <a16:creationId xmlns:a16="http://schemas.microsoft.com/office/drawing/2014/main" id="{39E92B71-4A76-CCD3-53AA-5DF55EA21687}"/>
                      </a:ext>
                    </a:extLst>
                  </p:cNvPr>
                  <p:cNvSpPr/>
                  <p:nvPr/>
                </p:nvSpPr>
                <p:spPr>
                  <a:xfrm>
                    <a:off x="7000979" y="2775506"/>
                    <a:ext cx="985837" cy="1702117"/>
                  </a:xfrm>
                  <a:custGeom>
                    <a:avLst/>
                    <a:gdLst>
                      <a:gd name="connsiteX0" fmla="*/ 985838 w 985837"/>
                      <a:gd name="connsiteY0" fmla="*/ 5715 h 1702117"/>
                      <a:gd name="connsiteX1" fmla="*/ 6668 w 985837"/>
                      <a:gd name="connsiteY1" fmla="*/ 1702118 h 1702117"/>
                      <a:gd name="connsiteX2" fmla="*/ 0 w 985837"/>
                      <a:gd name="connsiteY2" fmla="*/ 1702118 h 1702117"/>
                      <a:gd name="connsiteX3" fmla="*/ 982980 w 985837"/>
                      <a:gd name="connsiteY3" fmla="*/ 0 h 1702117"/>
                      <a:gd name="connsiteX4" fmla="*/ 985838 w 985837"/>
                      <a:gd name="connsiteY4" fmla="*/ 5715 h 1702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837" h="1702117">
                        <a:moveTo>
                          <a:pt x="985838" y="5715"/>
                        </a:moveTo>
                        <a:lnTo>
                          <a:pt x="6668" y="1702118"/>
                        </a:lnTo>
                        <a:cubicBezTo>
                          <a:pt x="4763" y="1702118"/>
                          <a:pt x="2857" y="1702118"/>
                          <a:pt x="0" y="1702118"/>
                        </a:cubicBezTo>
                        <a:lnTo>
                          <a:pt x="982980" y="0"/>
                        </a:lnTo>
                        <a:cubicBezTo>
                          <a:pt x="983933" y="1905"/>
                          <a:pt x="984885" y="3810"/>
                          <a:pt x="985838" y="571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1" name="Forma libre: forma 2105">
                    <a:extLst>
                      <a:ext uri="{FF2B5EF4-FFF2-40B4-BE49-F238E27FC236}">
                        <a16:creationId xmlns:a16="http://schemas.microsoft.com/office/drawing/2014/main" id="{A74FF9D0-5296-724B-7C87-EE8E86CD1A8C}"/>
                      </a:ext>
                    </a:extLst>
                  </p:cNvPr>
                  <p:cNvSpPr/>
                  <p:nvPr/>
                </p:nvSpPr>
                <p:spPr>
                  <a:xfrm>
                    <a:off x="6995265" y="2769791"/>
                    <a:ext cx="988694" cy="1707832"/>
                  </a:xfrm>
                  <a:custGeom>
                    <a:avLst/>
                    <a:gdLst>
                      <a:gd name="connsiteX0" fmla="*/ 988695 w 988694"/>
                      <a:gd name="connsiteY0" fmla="*/ 5715 h 1707832"/>
                      <a:gd name="connsiteX1" fmla="*/ 6668 w 988694"/>
                      <a:gd name="connsiteY1" fmla="*/ 1707833 h 1707832"/>
                      <a:gd name="connsiteX2" fmla="*/ 0 w 988694"/>
                      <a:gd name="connsiteY2" fmla="*/ 1707833 h 1707832"/>
                      <a:gd name="connsiteX3" fmla="*/ 984885 w 988694"/>
                      <a:gd name="connsiteY3" fmla="*/ 0 h 1707832"/>
                      <a:gd name="connsiteX4" fmla="*/ 988695 w 988694"/>
                      <a:gd name="connsiteY4" fmla="*/ 5715 h 170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694" h="1707832">
                        <a:moveTo>
                          <a:pt x="988695" y="5715"/>
                        </a:moveTo>
                        <a:lnTo>
                          <a:pt x="6668" y="1707833"/>
                        </a:lnTo>
                        <a:cubicBezTo>
                          <a:pt x="3810" y="1707833"/>
                          <a:pt x="1905" y="1707833"/>
                          <a:pt x="0" y="1707833"/>
                        </a:cubicBezTo>
                        <a:lnTo>
                          <a:pt x="984885" y="0"/>
                        </a:lnTo>
                        <a:cubicBezTo>
                          <a:pt x="986790" y="1905"/>
                          <a:pt x="987743" y="3810"/>
                          <a:pt x="988695" y="571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2" name="Forma libre: forma 2106">
                    <a:extLst>
                      <a:ext uri="{FF2B5EF4-FFF2-40B4-BE49-F238E27FC236}">
                        <a16:creationId xmlns:a16="http://schemas.microsoft.com/office/drawing/2014/main" id="{0A23FC43-F85F-5CC7-987C-921DF1B1D08D}"/>
                      </a:ext>
                    </a:extLst>
                  </p:cNvPr>
                  <p:cNvSpPr/>
                  <p:nvPr/>
                </p:nvSpPr>
                <p:spPr>
                  <a:xfrm>
                    <a:off x="6986692" y="2763124"/>
                    <a:ext cx="993457" cy="1714500"/>
                  </a:xfrm>
                  <a:custGeom>
                    <a:avLst/>
                    <a:gdLst>
                      <a:gd name="connsiteX0" fmla="*/ 993458 w 993457"/>
                      <a:gd name="connsiteY0" fmla="*/ 6668 h 1714500"/>
                      <a:gd name="connsiteX1" fmla="*/ 7620 w 993457"/>
                      <a:gd name="connsiteY1" fmla="*/ 1714500 h 1714500"/>
                      <a:gd name="connsiteX2" fmla="*/ 0 w 993457"/>
                      <a:gd name="connsiteY2" fmla="*/ 1714500 h 1714500"/>
                      <a:gd name="connsiteX3" fmla="*/ 989648 w 993457"/>
                      <a:gd name="connsiteY3" fmla="*/ 0 h 1714500"/>
                      <a:gd name="connsiteX4" fmla="*/ 993458 w 993457"/>
                      <a:gd name="connsiteY4" fmla="*/ 6668 h 171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457" h="1714500">
                        <a:moveTo>
                          <a:pt x="993458" y="6668"/>
                        </a:moveTo>
                        <a:lnTo>
                          <a:pt x="7620" y="1714500"/>
                        </a:lnTo>
                        <a:cubicBezTo>
                          <a:pt x="4763" y="1714500"/>
                          <a:pt x="1905" y="1714500"/>
                          <a:pt x="0" y="1714500"/>
                        </a:cubicBezTo>
                        <a:lnTo>
                          <a:pt x="989648" y="0"/>
                        </a:lnTo>
                        <a:cubicBezTo>
                          <a:pt x="991553" y="1905"/>
                          <a:pt x="992505" y="4763"/>
                          <a:pt x="993458" y="666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3" name="Forma libre: forma 2107">
                    <a:extLst>
                      <a:ext uri="{FF2B5EF4-FFF2-40B4-BE49-F238E27FC236}">
                        <a16:creationId xmlns:a16="http://schemas.microsoft.com/office/drawing/2014/main" id="{42022BB4-B081-2850-89BD-ACA129ED2422}"/>
                      </a:ext>
                    </a:extLst>
                  </p:cNvPr>
                  <p:cNvSpPr/>
                  <p:nvPr/>
                </p:nvSpPr>
                <p:spPr>
                  <a:xfrm>
                    <a:off x="6977167" y="2755504"/>
                    <a:ext cx="999172" cy="1722119"/>
                  </a:xfrm>
                  <a:custGeom>
                    <a:avLst/>
                    <a:gdLst>
                      <a:gd name="connsiteX0" fmla="*/ 999173 w 999172"/>
                      <a:gd name="connsiteY0" fmla="*/ 7620 h 1722119"/>
                      <a:gd name="connsiteX1" fmla="*/ 9525 w 999172"/>
                      <a:gd name="connsiteY1" fmla="*/ 1722120 h 1722119"/>
                      <a:gd name="connsiteX2" fmla="*/ 0 w 999172"/>
                      <a:gd name="connsiteY2" fmla="*/ 1722120 h 1722119"/>
                      <a:gd name="connsiteX3" fmla="*/ 995363 w 999172"/>
                      <a:gd name="connsiteY3" fmla="*/ 0 h 1722119"/>
                      <a:gd name="connsiteX4" fmla="*/ 999173 w 999172"/>
                      <a:gd name="connsiteY4" fmla="*/ 7620 h 1722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172" h="1722119">
                        <a:moveTo>
                          <a:pt x="999173" y="7620"/>
                        </a:moveTo>
                        <a:lnTo>
                          <a:pt x="9525" y="1722120"/>
                        </a:lnTo>
                        <a:cubicBezTo>
                          <a:pt x="5715" y="1722120"/>
                          <a:pt x="2858" y="1722120"/>
                          <a:pt x="0" y="1722120"/>
                        </a:cubicBezTo>
                        <a:lnTo>
                          <a:pt x="995363" y="0"/>
                        </a:lnTo>
                        <a:cubicBezTo>
                          <a:pt x="996315" y="1905"/>
                          <a:pt x="998220" y="4763"/>
                          <a:pt x="999173" y="762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4" name="Forma libre: forma 2108">
                    <a:extLst>
                      <a:ext uri="{FF2B5EF4-FFF2-40B4-BE49-F238E27FC236}">
                        <a16:creationId xmlns:a16="http://schemas.microsoft.com/office/drawing/2014/main" id="{B035EDF3-4686-7A3D-1A70-D8AD68AFF3E0}"/>
                      </a:ext>
                    </a:extLst>
                  </p:cNvPr>
                  <p:cNvSpPr/>
                  <p:nvPr/>
                </p:nvSpPr>
                <p:spPr>
                  <a:xfrm>
                    <a:off x="6964785" y="2744074"/>
                    <a:ext cx="1007745" cy="1733550"/>
                  </a:xfrm>
                  <a:custGeom>
                    <a:avLst/>
                    <a:gdLst>
                      <a:gd name="connsiteX0" fmla="*/ 1007745 w 1007745"/>
                      <a:gd name="connsiteY0" fmla="*/ 11430 h 1733550"/>
                      <a:gd name="connsiteX1" fmla="*/ 13335 w 1007745"/>
                      <a:gd name="connsiteY1" fmla="*/ 1733550 h 1733550"/>
                      <a:gd name="connsiteX2" fmla="*/ 0 w 1007745"/>
                      <a:gd name="connsiteY2" fmla="*/ 1733550 h 1733550"/>
                      <a:gd name="connsiteX3" fmla="*/ 1001078 w 1007745"/>
                      <a:gd name="connsiteY3" fmla="*/ 0 h 1733550"/>
                      <a:gd name="connsiteX4" fmla="*/ 1007745 w 1007745"/>
                      <a:gd name="connsiteY4" fmla="*/ 1143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745" h="1733550">
                        <a:moveTo>
                          <a:pt x="1007745" y="11430"/>
                        </a:moveTo>
                        <a:lnTo>
                          <a:pt x="13335" y="1733550"/>
                        </a:lnTo>
                        <a:cubicBezTo>
                          <a:pt x="4763" y="1733550"/>
                          <a:pt x="0" y="1733550"/>
                          <a:pt x="0" y="1733550"/>
                        </a:cubicBezTo>
                        <a:lnTo>
                          <a:pt x="1001078" y="0"/>
                        </a:lnTo>
                        <a:cubicBezTo>
                          <a:pt x="1001078" y="0"/>
                          <a:pt x="1002983" y="3810"/>
                          <a:pt x="1007745" y="1143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593" name="Gráfico 436">
                <a:extLst>
                  <a:ext uri="{FF2B5EF4-FFF2-40B4-BE49-F238E27FC236}">
                    <a16:creationId xmlns:a16="http://schemas.microsoft.com/office/drawing/2014/main" id="{D1C286C5-C61C-2214-5C87-BC986DC7A5A3}"/>
                  </a:ext>
                </a:extLst>
              </p:cNvPr>
              <p:cNvGrpSpPr/>
              <p:nvPr/>
            </p:nvGrpSpPr>
            <p:grpSpPr>
              <a:xfrm>
                <a:off x="7964910" y="2744074"/>
                <a:ext cx="2003107" cy="114300"/>
                <a:chOff x="7964910" y="2744074"/>
                <a:chExt cx="2003107" cy="114300"/>
              </a:xfrm>
              <a:grpFill/>
            </p:grpSpPr>
            <p:sp>
              <p:nvSpPr>
                <p:cNvPr id="594" name="Forma libre: forma 2058">
                  <a:extLst>
                    <a:ext uri="{FF2B5EF4-FFF2-40B4-BE49-F238E27FC236}">
                      <a16:creationId xmlns:a16="http://schemas.microsoft.com/office/drawing/2014/main" id="{1F2EAC54-41CF-4ED6-C998-822095E719E8}"/>
                    </a:ext>
                  </a:extLst>
                </p:cNvPr>
                <p:cNvSpPr/>
                <p:nvPr/>
              </p:nvSpPr>
              <p:spPr>
                <a:xfrm>
                  <a:off x="7965862" y="2744074"/>
                  <a:ext cx="2002154" cy="114300"/>
                </a:xfrm>
                <a:custGeom>
                  <a:avLst/>
                  <a:gdLst>
                    <a:gd name="connsiteX0" fmla="*/ 65723 w 2002154"/>
                    <a:gd name="connsiteY0" fmla="*/ 114300 h 114300"/>
                    <a:gd name="connsiteX1" fmla="*/ 0 w 2002154"/>
                    <a:gd name="connsiteY1" fmla="*/ 0 h 114300"/>
                    <a:gd name="connsiteX2" fmla="*/ 2002155 w 2002154"/>
                    <a:gd name="connsiteY2" fmla="*/ 0 h 114300"/>
                    <a:gd name="connsiteX3" fmla="*/ 1936433 w 2002154"/>
                    <a:gd name="connsiteY3" fmla="*/ 114300 h 114300"/>
                    <a:gd name="connsiteX4" fmla="*/ 65723 w 2002154"/>
                    <a:gd name="connsiteY4" fmla="*/ 114300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2154" h="114300">
                      <a:moveTo>
                        <a:pt x="65723" y="114300"/>
                      </a:moveTo>
                      <a:cubicBezTo>
                        <a:pt x="29527" y="51435"/>
                        <a:pt x="0" y="0"/>
                        <a:pt x="0" y="0"/>
                      </a:cubicBezTo>
                      <a:lnTo>
                        <a:pt x="2002155" y="0"/>
                      </a:lnTo>
                      <a:cubicBezTo>
                        <a:pt x="2002155" y="0"/>
                        <a:pt x="1972628" y="51435"/>
                        <a:pt x="1936433" y="114300"/>
                      </a:cubicBezTo>
                      <a:cubicBezTo>
                        <a:pt x="1935480" y="114300"/>
                        <a:pt x="65723" y="114300"/>
                        <a:pt x="65723" y="11430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95" name="Gráfico 436">
                  <a:extLst>
                    <a:ext uri="{FF2B5EF4-FFF2-40B4-BE49-F238E27FC236}">
                      <a16:creationId xmlns:a16="http://schemas.microsoft.com/office/drawing/2014/main" id="{F4BE70ED-B161-4EDA-4549-A1356DC074F7}"/>
                    </a:ext>
                  </a:extLst>
                </p:cNvPr>
                <p:cNvGrpSpPr/>
                <p:nvPr/>
              </p:nvGrpSpPr>
              <p:grpSpPr>
                <a:xfrm>
                  <a:off x="7964910" y="2744074"/>
                  <a:ext cx="2002155" cy="114300"/>
                  <a:chOff x="7964910" y="2744074"/>
                  <a:chExt cx="2002155" cy="114300"/>
                </a:xfrm>
                <a:grpFill/>
              </p:grpSpPr>
              <p:sp>
                <p:nvSpPr>
                  <p:cNvPr id="596" name="Forma libre: forma 2060">
                    <a:extLst>
                      <a:ext uri="{FF2B5EF4-FFF2-40B4-BE49-F238E27FC236}">
                        <a16:creationId xmlns:a16="http://schemas.microsoft.com/office/drawing/2014/main" id="{3CCE1738-749C-2B6D-F425-B5B4AE7D2A44}"/>
                      </a:ext>
                    </a:extLst>
                  </p:cNvPr>
                  <p:cNvSpPr/>
                  <p:nvPr/>
                </p:nvSpPr>
                <p:spPr>
                  <a:xfrm>
                    <a:off x="8028727" y="2852658"/>
                    <a:ext cx="1875472" cy="5715"/>
                  </a:xfrm>
                  <a:custGeom>
                    <a:avLst/>
                    <a:gdLst>
                      <a:gd name="connsiteX0" fmla="*/ 1872615 w 1875472"/>
                      <a:gd name="connsiteY0" fmla="*/ 5715 h 5715"/>
                      <a:gd name="connsiteX1" fmla="*/ 2858 w 1875472"/>
                      <a:gd name="connsiteY1" fmla="*/ 5715 h 5715"/>
                      <a:gd name="connsiteX2" fmla="*/ 0 w 1875472"/>
                      <a:gd name="connsiteY2" fmla="*/ 0 h 5715"/>
                      <a:gd name="connsiteX3" fmla="*/ 1875473 w 1875472"/>
                      <a:gd name="connsiteY3" fmla="*/ 0 h 5715"/>
                      <a:gd name="connsiteX4" fmla="*/ 1872615 w 1875472"/>
                      <a:gd name="connsiteY4" fmla="*/ 5715 h 5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472" h="5715">
                        <a:moveTo>
                          <a:pt x="1872615" y="5715"/>
                        </a:moveTo>
                        <a:lnTo>
                          <a:pt x="2858" y="5715"/>
                        </a:lnTo>
                        <a:cubicBezTo>
                          <a:pt x="1905" y="3810"/>
                          <a:pt x="953" y="1905"/>
                          <a:pt x="0" y="0"/>
                        </a:cubicBezTo>
                        <a:lnTo>
                          <a:pt x="1875473" y="0"/>
                        </a:lnTo>
                        <a:cubicBezTo>
                          <a:pt x="1874520" y="1905"/>
                          <a:pt x="1873568" y="3810"/>
                          <a:pt x="1872615" y="571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7" name="Forma libre: forma 2061">
                    <a:extLst>
                      <a:ext uri="{FF2B5EF4-FFF2-40B4-BE49-F238E27FC236}">
                        <a16:creationId xmlns:a16="http://schemas.microsoft.com/office/drawing/2014/main" id="{44B7C847-7BA7-7629-B7E1-1E57738A20E1}"/>
                      </a:ext>
                    </a:extLst>
                  </p:cNvPr>
                  <p:cNvSpPr/>
                  <p:nvPr/>
                </p:nvSpPr>
                <p:spPr>
                  <a:xfrm>
                    <a:off x="8014439" y="2826941"/>
                    <a:ext cx="1905000" cy="25717"/>
                  </a:xfrm>
                  <a:custGeom>
                    <a:avLst/>
                    <a:gdLst>
                      <a:gd name="connsiteX0" fmla="*/ 1889760 w 1905000"/>
                      <a:gd name="connsiteY0" fmla="*/ 25717 h 25717"/>
                      <a:gd name="connsiteX1" fmla="*/ 14288 w 1905000"/>
                      <a:gd name="connsiteY1" fmla="*/ 25717 h 25717"/>
                      <a:gd name="connsiteX2" fmla="*/ 0 w 1905000"/>
                      <a:gd name="connsiteY2" fmla="*/ 0 h 25717"/>
                      <a:gd name="connsiteX3" fmla="*/ 1905000 w 1905000"/>
                      <a:gd name="connsiteY3" fmla="*/ 0 h 25717"/>
                      <a:gd name="connsiteX4" fmla="*/ 1889760 w 1905000"/>
                      <a:gd name="connsiteY4" fmla="*/ 25717 h 2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0" h="25717">
                        <a:moveTo>
                          <a:pt x="1889760" y="25717"/>
                        </a:moveTo>
                        <a:lnTo>
                          <a:pt x="14288" y="25717"/>
                        </a:lnTo>
                        <a:cubicBezTo>
                          <a:pt x="9525" y="17145"/>
                          <a:pt x="4763" y="8573"/>
                          <a:pt x="0" y="0"/>
                        </a:cubicBezTo>
                        <a:lnTo>
                          <a:pt x="1905000" y="0"/>
                        </a:lnTo>
                        <a:cubicBezTo>
                          <a:pt x="1900238" y="8573"/>
                          <a:pt x="1895475" y="17145"/>
                          <a:pt x="1889760" y="25717"/>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8" name="Forma libre: forma 2062">
                    <a:extLst>
                      <a:ext uri="{FF2B5EF4-FFF2-40B4-BE49-F238E27FC236}">
                        <a16:creationId xmlns:a16="http://schemas.microsoft.com/office/drawing/2014/main" id="{597F02E1-E9CA-253B-4DCB-9A71F9FBC754}"/>
                      </a:ext>
                    </a:extLst>
                  </p:cNvPr>
                  <p:cNvSpPr/>
                  <p:nvPr/>
                </p:nvSpPr>
                <p:spPr>
                  <a:xfrm>
                    <a:off x="8010630" y="2821226"/>
                    <a:ext cx="1912620" cy="6667"/>
                  </a:xfrm>
                  <a:custGeom>
                    <a:avLst/>
                    <a:gdLst>
                      <a:gd name="connsiteX0" fmla="*/ 1908810 w 1912620"/>
                      <a:gd name="connsiteY0" fmla="*/ 6667 h 6667"/>
                      <a:gd name="connsiteX1" fmla="*/ 3810 w 1912620"/>
                      <a:gd name="connsiteY1" fmla="*/ 6667 h 6667"/>
                      <a:gd name="connsiteX2" fmla="*/ 0 w 1912620"/>
                      <a:gd name="connsiteY2" fmla="*/ 0 h 6667"/>
                      <a:gd name="connsiteX3" fmla="*/ 1912620 w 1912620"/>
                      <a:gd name="connsiteY3" fmla="*/ 0 h 6667"/>
                      <a:gd name="connsiteX4" fmla="*/ 1908810 w 1912620"/>
                      <a:gd name="connsiteY4" fmla="*/ 6667 h 6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2620" h="6667">
                        <a:moveTo>
                          <a:pt x="1908810" y="6667"/>
                        </a:moveTo>
                        <a:lnTo>
                          <a:pt x="3810" y="6667"/>
                        </a:lnTo>
                        <a:cubicBezTo>
                          <a:pt x="2857" y="4763"/>
                          <a:pt x="952" y="1905"/>
                          <a:pt x="0" y="0"/>
                        </a:cubicBezTo>
                        <a:lnTo>
                          <a:pt x="1912620" y="0"/>
                        </a:lnTo>
                        <a:cubicBezTo>
                          <a:pt x="1910715" y="1905"/>
                          <a:pt x="1909762" y="4763"/>
                          <a:pt x="1908810" y="6667"/>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9" name="Forma libre: forma 2063">
                    <a:extLst>
                      <a:ext uri="{FF2B5EF4-FFF2-40B4-BE49-F238E27FC236}">
                        <a16:creationId xmlns:a16="http://schemas.microsoft.com/office/drawing/2014/main" id="{7C650207-2EF2-6149-2707-9E2D71DB8655}"/>
                      </a:ext>
                    </a:extLst>
                  </p:cNvPr>
                  <p:cNvSpPr/>
                  <p:nvPr/>
                </p:nvSpPr>
                <p:spPr>
                  <a:xfrm>
                    <a:off x="8006820" y="2816463"/>
                    <a:ext cx="1918334" cy="4762"/>
                  </a:xfrm>
                  <a:custGeom>
                    <a:avLst/>
                    <a:gdLst>
                      <a:gd name="connsiteX0" fmla="*/ 1916430 w 1918334"/>
                      <a:gd name="connsiteY0" fmla="*/ 4763 h 4762"/>
                      <a:gd name="connsiteX1" fmla="*/ 2857 w 1918334"/>
                      <a:gd name="connsiteY1" fmla="*/ 4763 h 4762"/>
                      <a:gd name="connsiteX2" fmla="*/ 0 w 1918334"/>
                      <a:gd name="connsiteY2" fmla="*/ 0 h 4762"/>
                      <a:gd name="connsiteX3" fmla="*/ 1918335 w 1918334"/>
                      <a:gd name="connsiteY3" fmla="*/ 0 h 4762"/>
                      <a:gd name="connsiteX4" fmla="*/ 1916430 w 1918334"/>
                      <a:gd name="connsiteY4" fmla="*/ 4763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334" h="4762">
                        <a:moveTo>
                          <a:pt x="1916430" y="4763"/>
                        </a:moveTo>
                        <a:lnTo>
                          <a:pt x="2857" y="4763"/>
                        </a:lnTo>
                        <a:cubicBezTo>
                          <a:pt x="1905" y="2858"/>
                          <a:pt x="952" y="952"/>
                          <a:pt x="0" y="0"/>
                        </a:cubicBezTo>
                        <a:lnTo>
                          <a:pt x="1918335" y="0"/>
                        </a:lnTo>
                        <a:cubicBezTo>
                          <a:pt x="1918335" y="952"/>
                          <a:pt x="1917383" y="2858"/>
                          <a:pt x="1916430"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0" name="Forma libre: forma 2064">
                    <a:extLst>
                      <a:ext uri="{FF2B5EF4-FFF2-40B4-BE49-F238E27FC236}">
                        <a16:creationId xmlns:a16="http://schemas.microsoft.com/office/drawing/2014/main" id="{B47B42C9-69AD-1B21-257D-17CC910E6AF7}"/>
                      </a:ext>
                    </a:extLst>
                  </p:cNvPr>
                  <p:cNvSpPr/>
                  <p:nvPr/>
                </p:nvSpPr>
                <p:spPr>
                  <a:xfrm>
                    <a:off x="8003962" y="2811701"/>
                    <a:ext cx="1924050" cy="4762"/>
                  </a:xfrm>
                  <a:custGeom>
                    <a:avLst/>
                    <a:gdLst>
                      <a:gd name="connsiteX0" fmla="*/ 1922145 w 1924050"/>
                      <a:gd name="connsiteY0" fmla="*/ 4763 h 4762"/>
                      <a:gd name="connsiteX1" fmla="*/ 2858 w 1924050"/>
                      <a:gd name="connsiteY1" fmla="*/ 4763 h 4762"/>
                      <a:gd name="connsiteX2" fmla="*/ 0 w 1924050"/>
                      <a:gd name="connsiteY2" fmla="*/ 0 h 4762"/>
                      <a:gd name="connsiteX3" fmla="*/ 1924050 w 1924050"/>
                      <a:gd name="connsiteY3" fmla="*/ 0 h 4762"/>
                      <a:gd name="connsiteX4" fmla="*/ 1922145 w 1924050"/>
                      <a:gd name="connsiteY4" fmla="*/ 4763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4050" h="4762">
                        <a:moveTo>
                          <a:pt x="1922145" y="4763"/>
                        </a:moveTo>
                        <a:lnTo>
                          <a:pt x="2858" y="4763"/>
                        </a:lnTo>
                        <a:cubicBezTo>
                          <a:pt x="1905" y="2858"/>
                          <a:pt x="952" y="1905"/>
                          <a:pt x="0" y="0"/>
                        </a:cubicBezTo>
                        <a:lnTo>
                          <a:pt x="1924050" y="0"/>
                        </a:lnTo>
                        <a:cubicBezTo>
                          <a:pt x="1924050" y="952"/>
                          <a:pt x="1923098" y="2858"/>
                          <a:pt x="1922145"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1" name="Forma libre: forma 2065">
                    <a:extLst>
                      <a:ext uri="{FF2B5EF4-FFF2-40B4-BE49-F238E27FC236}">
                        <a16:creationId xmlns:a16="http://schemas.microsoft.com/office/drawing/2014/main" id="{23267E09-3116-4094-F89F-29C64CBC5885}"/>
                      </a:ext>
                    </a:extLst>
                  </p:cNvPr>
                  <p:cNvSpPr/>
                  <p:nvPr/>
                </p:nvSpPr>
                <p:spPr>
                  <a:xfrm>
                    <a:off x="8001105" y="2806938"/>
                    <a:ext cx="1928812" cy="4762"/>
                  </a:xfrm>
                  <a:custGeom>
                    <a:avLst/>
                    <a:gdLst>
                      <a:gd name="connsiteX0" fmla="*/ 1926908 w 1928812"/>
                      <a:gd name="connsiteY0" fmla="*/ 4763 h 4762"/>
                      <a:gd name="connsiteX1" fmla="*/ 2857 w 1928812"/>
                      <a:gd name="connsiteY1" fmla="*/ 4763 h 4762"/>
                      <a:gd name="connsiteX2" fmla="*/ 0 w 1928812"/>
                      <a:gd name="connsiteY2" fmla="*/ 0 h 4762"/>
                      <a:gd name="connsiteX3" fmla="*/ 1928812 w 1928812"/>
                      <a:gd name="connsiteY3" fmla="*/ 0 h 4762"/>
                      <a:gd name="connsiteX4" fmla="*/ 1926908 w 1928812"/>
                      <a:gd name="connsiteY4" fmla="*/ 4763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8812" h="4762">
                        <a:moveTo>
                          <a:pt x="1926908" y="4763"/>
                        </a:moveTo>
                        <a:lnTo>
                          <a:pt x="2857" y="4763"/>
                        </a:lnTo>
                        <a:cubicBezTo>
                          <a:pt x="1905" y="2858"/>
                          <a:pt x="952" y="1905"/>
                          <a:pt x="0" y="0"/>
                        </a:cubicBezTo>
                        <a:lnTo>
                          <a:pt x="1928812" y="0"/>
                        </a:lnTo>
                        <a:cubicBezTo>
                          <a:pt x="1928812" y="1905"/>
                          <a:pt x="1927860" y="2858"/>
                          <a:pt x="1926908"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2" name="Forma libre: forma 2066">
                    <a:extLst>
                      <a:ext uri="{FF2B5EF4-FFF2-40B4-BE49-F238E27FC236}">
                        <a16:creationId xmlns:a16="http://schemas.microsoft.com/office/drawing/2014/main" id="{F5CB9893-C543-F652-5320-F6C882E49DEB}"/>
                      </a:ext>
                    </a:extLst>
                  </p:cNvPr>
                  <p:cNvSpPr/>
                  <p:nvPr/>
                </p:nvSpPr>
                <p:spPr>
                  <a:xfrm>
                    <a:off x="7999199" y="2803128"/>
                    <a:ext cx="1933575" cy="3810"/>
                  </a:xfrm>
                  <a:custGeom>
                    <a:avLst/>
                    <a:gdLst>
                      <a:gd name="connsiteX0" fmla="*/ 1931670 w 1933575"/>
                      <a:gd name="connsiteY0" fmla="*/ 3810 h 3810"/>
                      <a:gd name="connsiteX1" fmla="*/ 2858 w 1933575"/>
                      <a:gd name="connsiteY1" fmla="*/ 3810 h 3810"/>
                      <a:gd name="connsiteX2" fmla="*/ 0 w 1933575"/>
                      <a:gd name="connsiteY2" fmla="*/ 0 h 3810"/>
                      <a:gd name="connsiteX3" fmla="*/ 1933575 w 1933575"/>
                      <a:gd name="connsiteY3" fmla="*/ 0 h 3810"/>
                      <a:gd name="connsiteX4" fmla="*/ 1931670 w 1933575"/>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575" h="3810">
                        <a:moveTo>
                          <a:pt x="1931670" y="3810"/>
                        </a:moveTo>
                        <a:lnTo>
                          <a:pt x="2858" y="3810"/>
                        </a:lnTo>
                        <a:cubicBezTo>
                          <a:pt x="1905" y="2858"/>
                          <a:pt x="952" y="953"/>
                          <a:pt x="0" y="0"/>
                        </a:cubicBezTo>
                        <a:lnTo>
                          <a:pt x="1933575" y="0"/>
                        </a:lnTo>
                        <a:cubicBezTo>
                          <a:pt x="1933575" y="953"/>
                          <a:pt x="1932623" y="2858"/>
                          <a:pt x="193167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3" name="Forma libre: forma 2067">
                    <a:extLst>
                      <a:ext uri="{FF2B5EF4-FFF2-40B4-BE49-F238E27FC236}">
                        <a16:creationId xmlns:a16="http://schemas.microsoft.com/office/drawing/2014/main" id="{07134164-BEDE-9CF7-FB5A-A3DFB32EB39B}"/>
                      </a:ext>
                    </a:extLst>
                  </p:cNvPr>
                  <p:cNvSpPr/>
                  <p:nvPr/>
                </p:nvSpPr>
                <p:spPr>
                  <a:xfrm>
                    <a:off x="7998247" y="2799319"/>
                    <a:ext cx="1938337" cy="3809"/>
                  </a:xfrm>
                  <a:custGeom>
                    <a:avLst/>
                    <a:gdLst>
                      <a:gd name="connsiteX0" fmla="*/ 1935480 w 1938337"/>
                      <a:gd name="connsiteY0" fmla="*/ 3810 h 3809"/>
                      <a:gd name="connsiteX1" fmla="*/ 1905 w 1938337"/>
                      <a:gd name="connsiteY1" fmla="*/ 3810 h 3809"/>
                      <a:gd name="connsiteX2" fmla="*/ 0 w 1938337"/>
                      <a:gd name="connsiteY2" fmla="*/ 0 h 3809"/>
                      <a:gd name="connsiteX3" fmla="*/ 1938338 w 1938337"/>
                      <a:gd name="connsiteY3" fmla="*/ 0 h 3809"/>
                      <a:gd name="connsiteX4" fmla="*/ 1935480 w 1938337"/>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8337" h="3809">
                        <a:moveTo>
                          <a:pt x="1935480" y="3810"/>
                        </a:moveTo>
                        <a:lnTo>
                          <a:pt x="1905" y="3810"/>
                        </a:lnTo>
                        <a:cubicBezTo>
                          <a:pt x="952" y="2857"/>
                          <a:pt x="0" y="952"/>
                          <a:pt x="0" y="0"/>
                        </a:cubicBezTo>
                        <a:lnTo>
                          <a:pt x="1938338" y="0"/>
                        </a:lnTo>
                        <a:cubicBezTo>
                          <a:pt x="1936432" y="952"/>
                          <a:pt x="1935480" y="1905"/>
                          <a:pt x="193548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4" name="Forma libre: forma 2068">
                    <a:extLst>
                      <a:ext uri="{FF2B5EF4-FFF2-40B4-BE49-F238E27FC236}">
                        <a16:creationId xmlns:a16="http://schemas.microsoft.com/office/drawing/2014/main" id="{CA03FE2F-C62C-7FBC-E908-2BD3DA8641D6}"/>
                      </a:ext>
                    </a:extLst>
                  </p:cNvPr>
                  <p:cNvSpPr/>
                  <p:nvPr/>
                </p:nvSpPr>
                <p:spPr>
                  <a:xfrm>
                    <a:off x="7995389" y="2795509"/>
                    <a:ext cx="1943100" cy="3810"/>
                  </a:xfrm>
                  <a:custGeom>
                    <a:avLst/>
                    <a:gdLst>
                      <a:gd name="connsiteX0" fmla="*/ 1940243 w 1943100"/>
                      <a:gd name="connsiteY0" fmla="*/ 3810 h 3810"/>
                      <a:gd name="connsiteX1" fmla="*/ 1905 w 1943100"/>
                      <a:gd name="connsiteY1" fmla="*/ 3810 h 3810"/>
                      <a:gd name="connsiteX2" fmla="*/ 0 w 1943100"/>
                      <a:gd name="connsiteY2" fmla="*/ 0 h 3810"/>
                      <a:gd name="connsiteX3" fmla="*/ 1943100 w 1943100"/>
                      <a:gd name="connsiteY3" fmla="*/ 0 h 3810"/>
                      <a:gd name="connsiteX4" fmla="*/ 1940243 w 1943100"/>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100" h="3810">
                        <a:moveTo>
                          <a:pt x="1940243" y="3810"/>
                        </a:moveTo>
                        <a:lnTo>
                          <a:pt x="1905" y="3810"/>
                        </a:lnTo>
                        <a:cubicBezTo>
                          <a:pt x="953" y="2857"/>
                          <a:pt x="0" y="952"/>
                          <a:pt x="0" y="0"/>
                        </a:cubicBezTo>
                        <a:lnTo>
                          <a:pt x="1943100" y="0"/>
                        </a:lnTo>
                        <a:cubicBezTo>
                          <a:pt x="1942148" y="952"/>
                          <a:pt x="1941195" y="1905"/>
                          <a:pt x="194024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5" name="Forma libre: forma 2069">
                    <a:extLst>
                      <a:ext uri="{FF2B5EF4-FFF2-40B4-BE49-F238E27FC236}">
                        <a16:creationId xmlns:a16="http://schemas.microsoft.com/office/drawing/2014/main" id="{89952049-D01E-6841-9859-2CC956E99627}"/>
                      </a:ext>
                    </a:extLst>
                  </p:cNvPr>
                  <p:cNvSpPr/>
                  <p:nvPr/>
                </p:nvSpPr>
                <p:spPr>
                  <a:xfrm>
                    <a:off x="7993485" y="2790746"/>
                    <a:ext cx="1947862" cy="3810"/>
                  </a:xfrm>
                  <a:custGeom>
                    <a:avLst/>
                    <a:gdLst>
                      <a:gd name="connsiteX0" fmla="*/ 1945005 w 1947862"/>
                      <a:gd name="connsiteY0" fmla="*/ 3810 h 3810"/>
                      <a:gd name="connsiteX1" fmla="*/ 1905 w 1947862"/>
                      <a:gd name="connsiteY1" fmla="*/ 3810 h 3810"/>
                      <a:gd name="connsiteX2" fmla="*/ 0 w 1947862"/>
                      <a:gd name="connsiteY2" fmla="*/ 0 h 3810"/>
                      <a:gd name="connsiteX3" fmla="*/ 1947863 w 1947862"/>
                      <a:gd name="connsiteY3" fmla="*/ 0 h 3810"/>
                      <a:gd name="connsiteX4" fmla="*/ 1945005 w 1947862"/>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7862" h="3810">
                        <a:moveTo>
                          <a:pt x="1945005" y="3810"/>
                        </a:moveTo>
                        <a:lnTo>
                          <a:pt x="1905" y="3810"/>
                        </a:lnTo>
                        <a:cubicBezTo>
                          <a:pt x="952" y="2857"/>
                          <a:pt x="0" y="952"/>
                          <a:pt x="0" y="0"/>
                        </a:cubicBezTo>
                        <a:lnTo>
                          <a:pt x="1947863" y="0"/>
                        </a:lnTo>
                        <a:cubicBezTo>
                          <a:pt x="1945957" y="1905"/>
                          <a:pt x="1945005" y="2857"/>
                          <a:pt x="194500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6" name="Forma libre: forma 2070">
                    <a:extLst>
                      <a:ext uri="{FF2B5EF4-FFF2-40B4-BE49-F238E27FC236}">
                        <a16:creationId xmlns:a16="http://schemas.microsoft.com/office/drawing/2014/main" id="{28EB8769-7107-9793-33B7-6AB108EB2D2D}"/>
                      </a:ext>
                    </a:extLst>
                  </p:cNvPr>
                  <p:cNvSpPr/>
                  <p:nvPr/>
                </p:nvSpPr>
                <p:spPr>
                  <a:xfrm>
                    <a:off x="7990627" y="2786936"/>
                    <a:ext cx="1952625" cy="3810"/>
                  </a:xfrm>
                  <a:custGeom>
                    <a:avLst/>
                    <a:gdLst>
                      <a:gd name="connsiteX0" fmla="*/ 1949768 w 1952625"/>
                      <a:gd name="connsiteY0" fmla="*/ 3810 h 3810"/>
                      <a:gd name="connsiteX1" fmla="*/ 1905 w 1952625"/>
                      <a:gd name="connsiteY1" fmla="*/ 3810 h 3810"/>
                      <a:gd name="connsiteX2" fmla="*/ 0 w 1952625"/>
                      <a:gd name="connsiteY2" fmla="*/ 0 h 3810"/>
                      <a:gd name="connsiteX3" fmla="*/ 1952625 w 1952625"/>
                      <a:gd name="connsiteY3" fmla="*/ 0 h 3810"/>
                      <a:gd name="connsiteX4" fmla="*/ 1949768 w 1952625"/>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625" h="3810">
                        <a:moveTo>
                          <a:pt x="1949768" y="3810"/>
                        </a:moveTo>
                        <a:lnTo>
                          <a:pt x="1905" y="3810"/>
                        </a:lnTo>
                        <a:cubicBezTo>
                          <a:pt x="953" y="2858"/>
                          <a:pt x="0" y="952"/>
                          <a:pt x="0" y="0"/>
                        </a:cubicBezTo>
                        <a:lnTo>
                          <a:pt x="1952625" y="0"/>
                        </a:lnTo>
                        <a:cubicBezTo>
                          <a:pt x="1951673" y="952"/>
                          <a:pt x="1950720" y="2858"/>
                          <a:pt x="1949768"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7" name="Forma libre: forma 2071">
                    <a:extLst>
                      <a:ext uri="{FF2B5EF4-FFF2-40B4-BE49-F238E27FC236}">
                        <a16:creationId xmlns:a16="http://schemas.microsoft.com/office/drawing/2014/main" id="{366CA10E-F07B-48E0-7318-614EA046534C}"/>
                      </a:ext>
                    </a:extLst>
                  </p:cNvPr>
                  <p:cNvSpPr/>
                  <p:nvPr/>
                </p:nvSpPr>
                <p:spPr>
                  <a:xfrm>
                    <a:off x="7987770" y="2783126"/>
                    <a:ext cx="1956434" cy="3810"/>
                  </a:xfrm>
                  <a:custGeom>
                    <a:avLst/>
                    <a:gdLst>
                      <a:gd name="connsiteX0" fmla="*/ 1954530 w 1956434"/>
                      <a:gd name="connsiteY0" fmla="*/ 3810 h 3810"/>
                      <a:gd name="connsiteX1" fmla="*/ 1905 w 1956434"/>
                      <a:gd name="connsiteY1" fmla="*/ 3810 h 3810"/>
                      <a:gd name="connsiteX2" fmla="*/ 0 w 1956434"/>
                      <a:gd name="connsiteY2" fmla="*/ 0 h 3810"/>
                      <a:gd name="connsiteX3" fmla="*/ 1956435 w 1956434"/>
                      <a:gd name="connsiteY3" fmla="*/ 0 h 3810"/>
                      <a:gd name="connsiteX4" fmla="*/ 1954530 w 1956434"/>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434" h="3810">
                        <a:moveTo>
                          <a:pt x="1954530" y="3810"/>
                        </a:moveTo>
                        <a:lnTo>
                          <a:pt x="1905" y="3810"/>
                        </a:lnTo>
                        <a:cubicBezTo>
                          <a:pt x="952" y="2858"/>
                          <a:pt x="0" y="952"/>
                          <a:pt x="0" y="0"/>
                        </a:cubicBezTo>
                        <a:lnTo>
                          <a:pt x="1956435" y="0"/>
                        </a:lnTo>
                        <a:cubicBezTo>
                          <a:pt x="1956435" y="952"/>
                          <a:pt x="1955483" y="2858"/>
                          <a:pt x="195453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8" name="Forma libre: forma 2072">
                    <a:extLst>
                      <a:ext uri="{FF2B5EF4-FFF2-40B4-BE49-F238E27FC236}">
                        <a16:creationId xmlns:a16="http://schemas.microsoft.com/office/drawing/2014/main" id="{E1897B7E-BB1C-A99E-28EE-DC6627B53B7D}"/>
                      </a:ext>
                    </a:extLst>
                  </p:cNvPr>
                  <p:cNvSpPr/>
                  <p:nvPr/>
                </p:nvSpPr>
                <p:spPr>
                  <a:xfrm>
                    <a:off x="7985864" y="2779316"/>
                    <a:ext cx="1961197" cy="3809"/>
                  </a:xfrm>
                  <a:custGeom>
                    <a:avLst/>
                    <a:gdLst>
                      <a:gd name="connsiteX0" fmla="*/ 1959293 w 1961197"/>
                      <a:gd name="connsiteY0" fmla="*/ 3810 h 3809"/>
                      <a:gd name="connsiteX1" fmla="*/ 1905 w 1961197"/>
                      <a:gd name="connsiteY1" fmla="*/ 3810 h 3809"/>
                      <a:gd name="connsiteX2" fmla="*/ 0 w 1961197"/>
                      <a:gd name="connsiteY2" fmla="*/ 0 h 3809"/>
                      <a:gd name="connsiteX3" fmla="*/ 1961198 w 1961197"/>
                      <a:gd name="connsiteY3" fmla="*/ 0 h 3809"/>
                      <a:gd name="connsiteX4" fmla="*/ 1959293 w 1961197"/>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1197" h="3809">
                        <a:moveTo>
                          <a:pt x="1959293" y="3810"/>
                        </a:moveTo>
                        <a:lnTo>
                          <a:pt x="1905" y="3810"/>
                        </a:lnTo>
                        <a:cubicBezTo>
                          <a:pt x="953" y="2857"/>
                          <a:pt x="0" y="952"/>
                          <a:pt x="0" y="0"/>
                        </a:cubicBezTo>
                        <a:lnTo>
                          <a:pt x="1961198" y="0"/>
                        </a:lnTo>
                        <a:cubicBezTo>
                          <a:pt x="1960245" y="952"/>
                          <a:pt x="1960245" y="1905"/>
                          <a:pt x="195929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9" name="Forma libre: forma 2073">
                    <a:extLst>
                      <a:ext uri="{FF2B5EF4-FFF2-40B4-BE49-F238E27FC236}">
                        <a16:creationId xmlns:a16="http://schemas.microsoft.com/office/drawing/2014/main" id="{CD1727A4-6985-5EBA-165B-E0315146FEAC}"/>
                      </a:ext>
                    </a:extLst>
                  </p:cNvPr>
                  <p:cNvSpPr/>
                  <p:nvPr/>
                </p:nvSpPr>
                <p:spPr>
                  <a:xfrm>
                    <a:off x="7983960" y="2775506"/>
                    <a:ext cx="1965959" cy="3810"/>
                  </a:xfrm>
                  <a:custGeom>
                    <a:avLst/>
                    <a:gdLst>
                      <a:gd name="connsiteX0" fmla="*/ 1963103 w 1965959"/>
                      <a:gd name="connsiteY0" fmla="*/ 3810 h 3810"/>
                      <a:gd name="connsiteX1" fmla="*/ 1905 w 1965959"/>
                      <a:gd name="connsiteY1" fmla="*/ 3810 h 3810"/>
                      <a:gd name="connsiteX2" fmla="*/ 0 w 1965959"/>
                      <a:gd name="connsiteY2" fmla="*/ 0 h 3810"/>
                      <a:gd name="connsiteX3" fmla="*/ 1965960 w 1965959"/>
                      <a:gd name="connsiteY3" fmla="*/ 0 h 3810"/>
                      <a:gd name="connsiteX4" fmla="*/ 1963103 w 1965959"/>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5959" h="3810">
                        <a:moveTo>
                          <a:pt x="1963103" y="3810"/>
                        </a:moveTo>
                        <a:lnTo>
                          <a:pt x="1905" y="3810"/>
                        </a:lnTo>
                        <a:cubicBezTo>
                          <a:pt x="952" y="2857"/>
                          <a:pt x="0" y="953"/>
                          <a:pt x="0" y="0"/>
                        </a:cubicBezTo>
                        <a:lnTo>
                          <a:pt x="1965960" y="0"/>
                        </a:lnTo>
                        <a:cubicBezTo>
                          <a:pt x="1965007" y="953"/>
                          <a:pt x="1964055" y="1905"/>
                          <a:pt x="196310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0" name="Forma libre: forma 2074">
                    <a:extLst>
                      <a:ext uri="{FF2B5EF4-FFF2-40B4-BE49-F238E27FC236}">
                        <a16:creationId xmlns:a16="http://schemas.microsoft.com/office/drawing/2014/main" id="{56683DB1-5FAF-DF29-76EC-747D54EBB33C}"/>
                      </a:ext>
                    </a:extLst>
                  </p:cNvPr>
                  <p:cNvSpPr/>
                  <p:nvPr/>
                </p:nvSpPr>
                <p:spPr>
                  <a:xfrm>
                    <a:off x="7981102" y="2770743"/>
                    <a:ext cx="1970722" cy="3810"/>
                  </a:xfrm>
                  <a:custGeom>
                    <a:avLst/>
                    <a:gdLst>
                      <a:gd name="connsiteX0" fmla="*/ 1968818 w 1970722"/>
                      <a:gd name="connsiteY0" fmla="*/ 3810 h 3810"/>
                      <a:gd name="connsiteX1" fmla="*/ 1905 w 1970722"/>
                      <a:gd name="connsiteY1" fmla="*/ 3810 h 3810"/>
                      <a:gd name="connsiteX2" fmla="*/ 0 w 1970722"/>
                      <a:gd name="connsiteY2" fmla="*/ 0 h 3810"/>
                      <a:gd name="connsiteX3" fmla="*/ 1970723 w 1970722"/>
                      <a:gd name="connsiteY3" fmla="*/ 0 h 3810"/>
                      <a:gd name="connsiteX4" fmla="*/ 1968818 w 1970722"/>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0722" h="3810">
                        <a:moveTo>
                          <a:pt x="1968818" y="3810"/>
                        </a:moveTo>
                        <a:lnTo>
                          <a:pt x="1905" y="3810"/>
                        </a:lnTo>
                        <a:cubicBezTo>
                          <a:pt x="953" y="2857"/>
                          <a:pt x="0" y="953"/>
                          <a:pt x="0" y="0"/>
                        </a:cubicBezTo>
                        <a:lnTo>
                          <a:pt x="1970723" y="0"/>
                        </a:lnTo>
                        <a:cubicBezTo>
                          <a:pt x="1969770" y="953"/>
                          <a:pt x="1969770" y="2857"/>
                          <a:pt x="1968818"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1" name="Forma libre: forma 2075">
                    <a:extLst>
                      <a:ext uri="{FF2B5EF4-FFF2-40B4-BE49-F238E27FC236}">
                        <a16:creationId xmlns:a16="http://schemas.microsoft.com/office/drawing/2014/main" id="{EBDC9C68-9914-77D0-BB77-528F065CA995}"/>
                      </a:ext>
                    </a:extLst>
                  </p:cNvPr>
                  <p:cNvSpPr/>
                  <p:nvPr/>
                </p:nvSpPr>
                <p:spPr>
                  <a:xfrm>
                    <a:off x="7979197" y="2766934"/>
                    <a:ext cx="1975484" cy="3809"/>
                  </a:xfrm>
                  <a:custGeom>
                    <a:avLst/>
                    <a:gdLst>
                      <a:gd name="connsiteX0" fmla="*/ 1972628 w 1975484"/>
                      <a:gd name="connsiteY0" fmla="*/ 3810 h 3809"/>
                      <a:gd name="connsiteX1" fmla="*/ 1905 w 1975484"/>
                      <a:gd name="connsiteY1" fmla="*/ 3810 h 3809"/>
                      <a:gd name="connsiteX2" fmla="*/ 0 w 1975484"/>
                      <a:gd name="connsiteY2" fmla="*/ 0 h 3809"/>
                      <a:gd name="connsiteX3" fmla="*/ 1975485 w 1975484"/>
                      <a:gd name="connsiteY3" fmla="*/ 0 h 3809"/>
                      <a:gd name="connsiteX4" fmla="*/ 1972628 w 1975484"/>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5484" h="3809">
                        <a:moveTo>
                          <a:pt x="1972628" y="3810"/>
                        </a:moveTo>
                        <a:lnTo>
                          <a:pt x="1905" y="3810"/>
                        </a:lnTo>
                        <a:cubicBezTo>
                          <a:pt x="952" y="2857"/>
                          <a:pt x="0" y="952"/>
                          <a:pt x="0" y="0"/>
                        </a:cubicBezTo>
                        <a:lnTo>
                          <a:pt x="1975485" y="0"/>
                        </a:lnTo>
                        <a:cubicBezTo>
                          <a:pt x="1974532" y="952"/>
                          <a:pt x="1973580" y="2857"/>
                          <a:pt x="1972628"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2" name="Forma libre: forma 2076">
                    <a:extLst>
                      <a:ext uri="{FF2B5EF4-FFF2-40B4-BE49-F238E27FC236}">
                        <a16:creationId xmlns:a16="http://schemas.microsoft.com/office/drawing/2014/main" id="{8B4D4686-91BF-0273-4A91-4D976ABA4A58}"/>
                      </a:ext>
                    </a:extLst>
                  </p:cNvPr>
                  <p:cNvSpPr/>
                  <p:nvPr/>
                </p:nvSpPr>
                <p:spPr>
                  <a:xfrm>
                    <a:off x="7976339" y="2763124"/>
                    <a:ext cx="1980247" cy="3810"/>
                  </a:xfrm>
                  <a:custGeom>
                    <a:avLst/>
                    <a:gdLst>
                      <a:gd name="connsiteX0" fmla="*/ 1978343 w 1980247"/>
                      <a:gd name="connsiteY0" fmla="*/ 3810 h 3810"/>
                      <a:gd name="connsiteX1" fmla="*/ 1905 w 1980247"/>
                      <a:gd name="connsiteY1" fmla="*/ 3810 h 3810"/>
                      <a:gd name="connsiteX2" fmla="*/ 0 w 1980247"/>
                      <a:gd name="connsiteY2" fmla="*/ 0 h 3810"/>
                      <a:gd name="connsiteX3" fmla="*/ 1980248 w 1980247"/>
                      <a:gd name="connsiteY3" fmla="*/ 0 h 3810"/>
                      <a:gd name="connsiteX4" fmla="*/ 1978343 w 1980247"/>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0247" h="3810">
                        <a:moveTo>
                          <a:pt x="1978343" y="3810"/>
                        </a:moveTo>
                        <a:lnTo>
                          <a:pt x="1905" y="3810"/>
                        </a:lnTo>
                        <a:cubicBezTo>
                          <a:pt x="953" y="2857"/>
                          <a:pt x="0" y="952"/>
                          <a:pt x="0" y="0"/>
                        </a:cubicBezTo>
                        <a:lnTo>
                          <a:pt x="1980248" y="0"/>
                        </a:lnTo>
                        <a:cubicBezTo>
                          <a:pt x="1979295" y="952"/>
                          <a:pt x="1978343" y="1905"/>
                          <a:pt x="197834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3" name="Forma libre: forma 2077">
                    <a:extLst>
                      <a:ext uri="{FF2B5EF4-FFF2-40B4-BE49-F238E27FC236}">
                        <a16:creationId xmlns:a16="http://schemas.microsoft.com/office/drawing/2014/main" id="{CE105BD1-8A27-2D78-62F7-770FABBECD63}"/>
                      </a:ext>
                    </a:extLst>
                  </p:cNvPr>
                  <p:cNvSpPr/>
                  <p:nvPr/>
                </p:nvSpPr>
                <p:spPr>
                  <a:xfrm>
                    <a:off x="7974435" y="2758361"/>
                    <a:ext cx="1985009" cy="3809"/>
                  </a:xfrm>
                  <a:custGeom>
                    <a:avLst/>
                    <a:gdLst>
                      <a:gd name="connsiteX0" fmla="*/ 1982153 w 1985009"/>
                      <a:gd name="connsiteY0" fmla="*/ 3810 h 3809"/>
                      <a:gd name="connsiteX1" fmla="*/ 1905 w 1985009"/>
                      <a:gd name="connsiteY1" fmla="*/ 3810 h 3809"/>
                      <a:gd name="connsiteX2" fmla="*/ 0 w 1985009"/>
                      <a:gd name="connsiteY2" fmla="*/ 0 h 3809"/>
                      <a:gd name="connsiteX3" fmla="*/ 1985010 w 1985009"/>
                      <a:gd name="connsiteY3" fmla="*/ 0 h 3809"/>
                      <a:gd name="connsiteX4" fmla="*/ 1982153 w 1985009"/>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5009" h="3809">
                        <a:moveTo>
                          <a:pt x="1982153" y="3810"/>
                        </a:moveTo>
                        <a:lnTo>
                          <a:pt x="1905" y="3810"/>
                        </a:lnTo>
                        <a:cubicBezTo>
                          <a:pt x="952" y="2857"/>
                          <a:pt x="0" y="953"/>
                          <a:pt x="0" y="0"/>
                        </a:cubicBezTo>
                        <a:lnTo>
                          <a:pt x="1985010" y="0"/>
                        </a:lnTo>
                        <a:cubicBezTo>
                          <a:pt x="1984057" y="1905"/>
                          <a:pt x="1983105" y="2857"/>
                          <a:pt x="198215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4" name="Forma libre: forma 2078">
                    <a:extLst>
                      <a:ext uri="{FF2B5EF4-FFF2-40B4-BE49-F238E27FC236}">
                        <a16:creationId xmlns:a16="http://schemas.microsoft.com/office/drawing/2014/main" id="{706BBFCF-4348-8F34-7768-5E84B4219E97}"/>
                      </a:ext>
                    </a:extLst>
                  </p:cNvPr>
                  <p:cNvSpPr/>
                  <p:nvPr/>
                </p:nvSpPr>
                <p:spPr>
                  <a:xfrm>
                    <a:off x="7972530" y="2754551"/>
                    <a:ext cx="1989772" cy="3809"/>
                  </a:xfrm>
                  <a:custGeom>
                    <a:avLst/>
                    <a:gdLst>
                      <a:gd name="connsiteX0" fmla="*/ 1986915 w 1989772"/>
                      <a:gd name="connsiteY0" fmla="*/ 3810 h 3809"/>
                      <a:gd name="connsiteX1" fmla="*/ 1905 w 1989772"/>
                      <a:gd name="connsiteY1" fmla="*/ 3810 h 3809"/>
                      <a:gd name="connsiteX2" fmla="*/ 0 w 1989772"/>
                      <a:gd name="connsiteY2" fmla="*/ 0 h 3809"/>
                      <a:gd name="connsiteX3" fmla="*/ 1989773 w 1989772"/>
                      <a:gd name="connsiteY3" fmla="*/ 0 h 3809"/>
                      <a:gd name="connsiteX4" fmla="*/ 1986915 w 1989772"/>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9772" h="3809">
                        <a:moveTo>
                          <a:pt x="1986915" y="3810"/>
                        </a:moveTo>
                        <a:lnTo>
                          <a:pt x="1905" y="3810"/>
                        </a:lnTo>
                        <a:cubicBezTo>
                          <a:pt x="952" y="2857"/>
                          <a:pt x="0" y="953"/>
                          <a:pt x="0" y="0"/>
                        </a:cubicBezTo>
                        <a:lnTo>
                          <a:pt x="1989773" y="0"/>
                        </a:lnTo>
                        <a:cubicBezTo>
                          <a:pt x="1987868" y="953"/>
                          <a:pt x="1986915" y="2857"/>
                          <a:pt x="198691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5" name="Forma libre: forma 2079">
                    <a:extLst>
                      <a:ext uri="{FF2B5EF4-FFF2-40B4-BE49-F238E27FC236}">
                        <a16:creationId xmlns:a16="http://schemas.microsoft.com/office/drawing/2014/main" id="{5F7030B4-3C74-C8C0-BEF6-F7DA16DFFE5D}"/>
                      </a:ext>
                    </a:extLst>
                  </p:cNvPr>
                  <p:cNvSpPr/>
                  <p:nvPr/>
                </p:nvSpPr>
                <p:spPr>
                  <a:xfrm>
                    <a:off x="7969672" y="2750741"/>
                    <a:ext cx="1993582" cy="3810"/>
                  </a:xfrm>
                  <a:custGeom>
                    <a:avLst/>
                    <a:gdLst>
                      <a:gd name="connsiteX0" fmla="*/ 1991678 w 1993582"/>
                      <a:gd name="connsiteY0" fmla="*/ 3810 h 3810"/>
                      <a:gd name="connsiteX1" fmla="*/ 1905 w 1993582"/>
                      <a:gd name="connsiteY1" fmla="*/ 3810 h 3810"/>
                      <a:gd name="connsiteX2" fmla="*/ 0 w 1993582"/>
                      <a:gd name="connsiteY2" fmla="*/ 0 h 3810"/>
                      <a:gd name="connsiteX3" fmla="*/ 1993582 w 1993582"/>
                      <a:gd name="connsiteY3" fmla="*/ 0 h 3810"/>
                      <a:gd name="connsiteX4" fmla="*/ 1991678 w 1993582"/>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3582" h="3810">
                        <a:moveTo>
                          <a:pt x="1991678" y="3810"/>
                        </a:moveTo>
                        <a:lnTo>
                          <a:pt x="1905" y="3810"/>
                        </a:lnTo>
                        <a:cubicBezTo>
                          <a:pt x="952" y="2858"/>
                          <a:pt x="0" y="953"/>
                          <a:pt x="0" y="0"/>
                        </a:cubicBezTo>
                        <a:lnTo>
                          <a:pt x="1993582" y="0"/>
                        </a:lnTo>
                        <a:cubicBezTo>
                          <a:pt x="1992630" y="1905"/>
                          <a:pt x="1992630" y="2858"/>
                          <a:pt x="1991678"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6" name="Forma libre: forma 2080">
                    <a:extLst>
                      <a:ext uri="{FF2B5EF4-FFF2-40B4-BE49-F238E27FC236}">
                        <a16:creationId xmlns:a16="http://schemas.microsoft.com/office/drawing/2014/main" id="{07A3D7AC-932F-B104-53BE-3905378E756F}"/>
                      </a:ext>
                    </a:extLst>
                  </p:cNvPr>
                  <p:cNvSpPr/>
                  <p:nvPr/>
                </p:nvSpPr>
                <p:spPr>
                  <a:xfrm>
                    <a:off x="7967767" y="2747884"/>
                    <a:ext cx="1997392" cy="2857"/>
                  </a:xfrm>
                  <a:custGeom>
                    <a:avLst/>
                    <a:gdLst>
                      <a:gd name="connsiteX0" fmla="*/ 1995487 w 1997392"/>
                      <a:gd name="connsiteY0" fmla="*/ 2857 h 2857"/>
                      <a:gd name="connsiteX1" fmla="*/ 1905 w 1997392"/>
                      <a:gd name="connsiteY1" fmla="*/ 2857 h 2857"/>
                      <a:gd name="connsiteX2" fmla="*/ 0 w 1997392"/>
                      <a:gd name="connsiteY2" fmla="*/ 0 h 2857"/>
                      <a:gd name="connsiteX3" fmla="*/ 1997393 w 1997392"/>
                      <a:gd name="connsiteY3" fmla="*/ 0 h 2857"/>
                      <a:gd name="connsiteX4" fmla="*/ 1995487 w 1997392"/>
                      <a:gd name="connsiteY4" fmla="*/ 2857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7392" h="2857">
                        <a:moveTo>
                          <a:pt x="1995487" y="2857"/>
                        </a:moveTo>
                        <a:lnTo>
                          <a:pt x="1905" y="2857"/>
                        </a:lnTo>
                        <a:cubicBezTo>
                          <a:pt x="952" y="1905"/>
                          <a:pt x="952" y="952"/>
                          <a:pt x="0" y="0"/>
                        </a:cubicBezTo>
                        <a:lnTo>
                          <a:pt x="1997393" y="0"/>
                        </a:lnTo>
                        <a:cubicBezTo>
                          <a:pt x="1996440" y="952"/>
                          <a:pt x="1996440" y="1905"/>
                          <a:pt x="1995487" y="2857"/>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7" name="Forma libre: forma 2081">
                    <a:extLst>
                      <a:ext uri="{FF2B5EF4-FFF2-40B4-BE49-F238E27FC236}">
                        <a16:creationId xmlns:a16="http://schemas.microsoft.com/office/drawing/2014/main" id="{ACA4C517-B9A4-1A6A-DCCC-5070D09D1E83}"/>
                      </a:ext>
                    </a:extLst>
                  </p:cNvPr>
                  <p:cNvSpPr/>
                  <p:nvPr/>
                </p:nvSpPr>
                <p:spPr>
                  <a:xfrm>
                    <a:off x="7965862" y="2745026"/>
                    <a:ext cx="2000250" cy="2857"/>
                  </a:xfrm>
                  <a:custGeom>
                    <a:avLst/>
                    <a:gdLst>
                      <a:gd name="connsiteX0" fmla="*/ 1999298 w 2000250"/>
                      <a:gd name="connsiteY0" fmla="*/ 2858 h 2857"/>
                      <a:gd name="connsiteX1" fmla="*/ 1905 w 2000250"/>
                      <a:gd name="connsiteY1" fmla="*/ 2858 h 2857"/>
                      <a:gd name="connsiteX2" fmla="*/ 0 w 2000250"/>
                      <a:gd name="connsiteY2" fmla="*/ 0 h 2857"/>
                      <a:gd name="connsiteX3" fmla="*/ 2000250 w 2000250"/>
                      <a:gd name="connsiteY3" fmla="*/ 0 h 2857"/>
                      <a:gd name="connsiteX4" fmla="*/ 1999298 w 2000250"/>
                      <a:gd name="connsiteY4" fmla="*/ 2858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250" h="2857">
                        <a:moveTo>
                          <a:pt x="1999298" y="2858"/>
                        </a:moveTo>
                        <a:lnTo>
                          <a:pt x="1905" y="2858"/>
                        </a:lnTo>
                        <a:cubicBezTo>
                          <a:pt x="952" y="1905"/>
                          <a:pt x="952" y="953"/>
                          <a:pt x="0" y="0"/>
                        </a:cubicBezTo>
                        <a:lnTo>
                          <a:pt x="2000250" y="0"/>
                        </a:lnTo>
                        <a:cubicBezTo>
                          <a:pt x="2000250" y="953"/>
                          <a:pt x="2000250" y="1905"/>
                          <a:pt x="1999298" y="285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8" name="Forma libre: forma 2082">
                    <a:extLst>
                      <a:ext uri="{FF2B5EF4-FFF2-40B4-BE49-F238E27FC236}">
                        <a16:creationId xmlns:a16="http://schemas.microsoft.com/office/drawing/2014/main" id="{5883524E-8819-61ED-BDC2-91951FBD81B1}"/>
                      </a:ext>
                    </a:extLst>
                  </p:cNvPr>
                  <p:cNvSpPr/>
                  <p:nvPr/>
                </p:nvSpPr>
                <p:spPr>
                  <a:xfrm>
                    <a:off x="7964910" y="2744074"/>
                    <a:ext cx="2002155" cy="952"/>
                  </a:xfrm>
                  <a:custGeom>
                    <a:avLst/>
                    <a:gdLst>
                      <a:gd name="connsiteX0" fmla="*/ 2001203 w 2002155"/>
                      <a:gd name="connsiteY0" fmla="*/ 953 h 952"/>
                      <a:gd name="connsiteX1" fmla="*/ 952 w 2002155"/>
                      <a:gd name="connsiteY1" fmla="*/ 953 h 952"/>
                      <a:gd name="connsiteX2" fmla="*/ 0 w 2002155"/>
                      <a:gd name="connsiteY2" fmla="*/ 0 h 952"/>
                      <a:gd name="connsiteX3" fmla="*/ 2002155 w 2002155"/>
                      <a:gd name="connsiteY3" fmla="*/ 0 h 952"/>
                      <a:gd name="connsiteX4" fmla="*/ 2001203 w 2002155"/>
                      <a:gd name="connsiteY4" fmla="*/ 953 h 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2155" h="952">
                        <a:moveTo>
                          <a:pt x="2001203" y="953"/>
                        </a:moveTo>
                        <a:lnTo>
                          <a:pt x="952" y="953"/>
                        </a:lnTo>
                        <a:cubicBezTo>
                          <a:pt x="952" y="0"/>
                          <a:pt x="0" y="0"/>
                          <a:pt x="0" y="0"/>
                        </a:cubicBezTo>
                        <a:lnTo>
                          <a:pt x="2002155" y="0"/>
                        </a:lnTo>
                        <a:cubicBezTo>
                          <a:pt x="2002155" y="0"/>
                          <a:pt x="2002155" y="953"/>
                          <a:pt x="2001203" y="95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9" name="Forma libre: forma 2083">
                    <a:extLst>
                      <a:ext uri="{FF2B5EF4-FFF2-40B4-BE49-F238E27FC236}">
                        <a16:creationId xmlns:a16="http://schemas.microsoft.com/office/drawing/2014/main" id="{4A5472FC-4ED4-0C7E-B13B-0C3FD3A72B9D}"/>
                      </a:ext>
                    </a:extLst>
                  </p:cNvPr>
                  <p:cNvSpPr/>
                  <p:nvPr/>
                </p:nvSpPr>
                <p:spPr>
                  <a:xfrm>
                    <a:off x="7965862" y="2744074"/>
                    <a:ext cx="2001202" cy="9525"/>
                  </a:xfrm>
                  <a:custGeom>
                    <a:avLst/>
                    <a:gdLst>
                      <a:gd name="connsiteX0" fmla="*/ 2001203 w 2001202"/>
                      <a:gd name="connsiteY0" fmla="*/ 0 h 9525"/>
                      <a:gd name="connsiteX1" fmla="*/ 0 w 2001202"/>
                      <a:gd name="connsiteY1" fmla="*/ 0 h 9525"/>
                      <a:gd name="connsiteX2" fmla="*/ 0 w 2001202"/>
                      <a:gd name="connsiteY2" fmla="*/ 0 h 9525"/>
                      <a:gd name="connsiteX3" fmla="*/ 2001203 w 2001202"/>
                      <a:gd name="connsiteY3" fmla="*/ 0 h 9525"/>
                      <a:gd name="connsiteX4" fmla="*/ 2001203 w 2001202"/>
                      <a:gd name="connsiteY4" fmla="*/ 0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202" h="9525">
                        <a:moveTo>
                          <a:pt x="2001203" y="0"/>
                        </a:moveTo>
                        <a:lnTo>
                          <a:pt x="0" y="0"/>
                        </a:lnTo>
                        <a:lnTo>
                          <a:pt x="0" y="0"/>
                        </a:lnTo>
                        <a:lnTo>
                          <a:pt x="2001203" y="0"/>
                        </a:lnTo>
                        <a:lnTo>
                          <a:pt x="2001203" y="0"/>
                        </a:ln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pic>
          <p:nvPicPr>
            <p:cNvPr id="586" name="Gráfico 2050">
              <a:extLst>
                <a:ext uri="{FF2B5EF4-FFF2-40B4-BE49-F238E27FC236}">
                  <a16:creationId xmlns:a16="http://schemas.microsoft.com/office/drawing/2014/main" id="{80E9F658-A841-89C8-D49B-06A1D9340C7D}"/>
                </a:ext>
              </a:extLst>
            </p:cNvPr>
            <p:cNvPicPr>
              <a:picLocks noChangeAspect="1"/>
            </p:cNvPicPr>
            <p:nvPr/>
          </p:nvPicPr>
          <p:blipFill>
            <a:blip r:embed="rId6">
              <a:extLst>
                <a:ext uri="{96DAC541-7B7A-43D3-8B79-37D633B846F1}">
                  <asvg:svgBlip xmlns:asvg="http://schemas.microsoft.com/office/drawing/2016/SVG/main" r:embed="rId8"/>
                </a:ext>
              </a:extLst>
            </a:blip>
            <a:stretch>
              <a:fillRect/>
            </a:stretch>
          </p:blipFill>
          <p:spPr>
            <a:xfrm>
              <a:off x="1692158" y="3352193"/>
              <a:ext cx="2127921" cy="1868664"/>
            </a:xfrm>
            <a:prstGeom prst="rect">
              <a:avLst/>
            </a:prstGeom>
          </p:spPr>
        </p:pic>
        <p:sp>
          <p:nvSpPr>
            <p:cNvPr id="587" name="Forma libre: forma 2051">
              <a:extLst>
                <a:ext uri="{FF2B5EF4-FFF2-40B4-BE49-F238E27FC236}">
                  <a16:creationId xmlns:a16="http://schemas.microsoft.com/office/drawing/2014/main" id="{DD8D1618-B37C-7C0D-9259-BBF331406D96}"/>
                </a:ext>
              </a:extLst>
            </p:cNvPr>
            <p:cNvSpPr/>
            <p:nvPr/>
          </p:nvSpPr>
          <p:spPr>
            <a:xfrm>
              <a:off x="1753547" y="3417974"/>
              <a:ext cx="1975354" cy="1711938"/>
            </a:xfrm>
            <a:custGeom>
              <a:avLst/>
              <a:gdLst>
                <a:gd name="connsiteX0" fmla="*/ 2804160 w 3738562"/>
                <a:gd name="connsiteY0" fmla="*/ 0 h 3238500"/>
                <a:gd name="connsiteX1" fmla="*/ 3738563 w 3738562"/>
                <a:gd name="connsiteY1" fmla="*/ 1619250 h 3238500"/>
                <a:gd name="connsiteX2" fmla="*/ 2804160 w 3738562"/>
                <a:gd name="connsiteY2" fmla="*/ 3238500 h 3238500"/>
                <a:gd name="connsiteX3" fmla="*/ 934403 w 3738562"/>
                <a:gd name="connsiteY3" fmla="*/ 3238500 h 3238500"/>
                <a:gd name="connsiteX4" fmla="*/ 0 w 3738562"/>
                <a:gd name="connsiteY4" fmla="*/ 1619250 h 3238500"/>
                <a:gd name="connsiteX5" fmla="*/ 934403 w 3738562"/>
                <a:gd name="connsiteY5" fmla="*/ 0 h 3238500"/>
                <a:gd name="connsiteX6" fmla="*/ 2804160 w 3738562"/>
                <a:gd name="connsiteY6" fmla="*/ 0 h 3238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8562" h="3238500">
                  <a:moveTo>
                    <a:pt x="2804160" y="0"/>
                  </a:moveTo>
                  <a:cubicBezTo>
                    <a:pt x="3105150" y="521017"/>
                    <a:pt x="3438525" y="1098233"/>
                    <a:pt x="3738563" y="1619250"/>
                  </a:cubicBezTo>
                  <a:cubicBezTo>
                    <a:pt x="3437573" y="2140268"/>
                    <a:pt x="3104198" y="2717483"/>
                    <a:pt x="2804160" y="3238500"/>
                  </a:cubicBezTo>
                  <a:cubicBezTo>
                    <a:pt x="2203133" y="3238500"/>
                    <a:pt x="1535430" y="3238500"/>
                    <a:pt x="934403" y="3238500"/>
                  </a:cubicBezTo>
                  <a:cubicBezTo>
                    <a:pt x="633413" y="2717483"/>
                    <a:pt x="300038" y="2140268"/>
                    <a:pt x="0" y="1619250"/>
                  </a:cubicBezTo>
                  <a:cubicBezTo>
                    <a:pt x="300038" y="1098233"/>
                    <a:pt x="633413" y="521017"/>
                    <a:pt x="934403" y="0"/>
                  </a:cubicBezTo>
                  <a:cubicBezTo>
                    <a:pt x="1535430" y="0"/>
                    <a:pt x="2203133" y="0"/>
                    <a:pt x="2804160" y="0"/>
                  </a:cubicBezTo>
                  <a:close/>
                </a:path>
              </a:pathLst>
            </a:custGeom>
            <a:grpFill/>
            <a:ln w="9525" cap="flat">
              <a:solidFill>
                <a:srgbClr val="2B72AA"/>
              </a:solidFill>
              <a:prstDash val="solid"/>
              <a:miter/>
            </a:ln>
            <a:effectLst/>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2" name="CuadroTexto 2212">
            <a:extLst>
              <a:ext uri="{FF2B5EF4-FFF2-40B4-BE49-F238E27FC236}">
                <a16:creationId xmlns:a16="http://schemas.microsoft.com/office/drawing/2014/main" id="{F0E73982-555E-0121-B5FF-C70223967FF7}"/>
              </a:ext>
            </a:extLst>
          </p:cNvPr>
          <p:cNvSpPr txBox="1"/>
          <p:nvPr/>
        </p:nvSpPr>
        <p:spPr>
          <a:xfrm>
            <a:off x="9797660" y="-2081857"/>
            <a:ext cx="1886286" cy="147732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Calibri" panose="020F0502020204030204"/>
              </a:rPr>
              <a:t>CULTURE</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noProof="0" dirty="0">
                <a:solidFill>
                  <a:prstClr val="black"/>
                </a:solidFill>
                <a:latin typeface="Calibri" panose="020F0502020204030204"/>
              </a:rPr>
              <a:t>OF</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dirty="0">
                <a:ln>
                  <a:noFill/>
                </a:ln>
                <a:solidFill>
                  <a:prstClr val="black"/>
                </a:solidFill>
                <a:effectLst/>
                <a:uLnTx/>
                <a:uFillTx/>
                <a:latin typeface="Calibri" panose="020F0502020204030204"/>
              </a:rPr>
              <a:t>PSYCHOLOGICAL</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noProof="0" dirty="0">
                <a:solidFill>
                  <a:prstClr val="black"/>
                </a:solidFill>
                <a:latin typeface="Calibri" panose="020F0502020204030204"/>
              </a:rPr>
              <a:t>SAFETY</a:t>
            </a:r>
            <a:endParaRPr kumimoji="0" lang="en-US" b="1" i="0" u="none" strike="noStrike" kern="1200" cap="none" spc="0" normalizeH="0" baseline="0" noProof="0" dirty="0">
              <a:ln>
                <a:noFill/>
              </a:ln>
              <a:solidFill>
                <a:prstClr val="black"/>
              </a:solidFill>
              <a:effectLst/>
              <a:uLnTx/>
              <a:uFillTx/>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b="1" i="0" u="none" strike="noStrike" kern="1200" cap="none" spc="0" normalizeH="0" baseline="0" noProof="0" dirty="0">
              <a:ln>
                <a:noFill/>
              </a:ln>
              <a:solidFill>
                <a:prstClr val="black"/>
              </a:solidFill>
              <a:effectLst/>
              <a:uLnTx/>
              <a:uFillTx/>
              <a:latin typeface="Calibri" panose="020F0502020204030204"/>
            </a:endParaRPr>
          </a:p>
        </p:txBody>
      </p:sp>
      <p:grpSp>
        <p:nvGrpSpPr>
          <p:cNvPr id="13" name="Grupo 1877">
            <a:extLst>
              <a:ext uri="{FF2B5EF4-FFF2-40B4-BE49-F238E27FC236}">
                <a16:creationId xmlns:a16="http://schemas.microsoft.com/office/drawing/2014/main" id="{DCA40AE5-E587-4B0E-5D1B-04ACFE492886}"/>
              </a:ext>
            </a:extLst>
          </p:cNvPr>
          <p:cNvGrpSpPr/>
          <p:nvPr/>
        </p:nvGrpSpPr>
        <p:grpSpPr>
          <a:xfrm>
            <a:off x="240811" y="3935252"/>
            <a:ext cx="2946325" cy="2691508"/>
            <a:chOff x="1580220" y="3278027"/>
            <a:chExt cx="2326048" cy="2011680"/>
          </a:xfrm>
        </p:grpSpPr>
        <p:pic>
          <p:nvPicPr>
            <p:cNvPr id="583" name="Gráfico 1878">
              <a:extLst>
                <a:ext uri="{FF2B5EF4-FFF2-40B4-BE49-F238E27FC236}">
                  <a16:creationId xmlns:a16="http://schemas.microsoft.com/office/drawing/2014/main" id="{D8921741-22BA-9248-580B-C8493DC9B0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80220" y="3278027"/>
              <a:ext cx="2326048" cy="2011680"/>
            </a:xfrm>
            <a:prstGeom prst="rect">
              <a:avLst/>
            </a:prstGeom>
          </p:spPr>
        </p:pic>
        <p:pic>
          <p:nvPicPr>
            <p:cNvPr id="584" name="Gráfico 1879">
              <a:extLst>
                <a:ext uri="{FF2B5EF4-FFF2-40B4-BE49-F238E27FC236}">
                  <a16:creationId xmlns:a16="http://schemas.microsoft.com/office/drawing/2014/main" id="{F1A6BEB9-9943-DF2F-CAB7-F7C3CFB824F3}"/>
                </a:ext>
              </a:extLst>
            </p:cNvPr>
            <p:cNvPicPr>
              <a:picLocks noChangeAspect="1"/>
            </p:cNvPicPr>
            <p:nvPr/>
          </p:nvPicPr>
          <p:blipFill>
            <a:blip r:embed="rId3">
              <a:extLst>
                <a:ext uri="{96DAC541-7B7A-43D3-8B79-37D633B846F1}">
                  <asvg:svgBlip xmlns:asvg="http://schemas.microsoft.com/office/drawing/2016/SVG/main" r:embed="rId5"/>
                </a:ext>
              </a:extLst>
            </a:blip>
            <a:stretch>
              <a:fillRect/>
            </a:stretch>
          </p:blipFill>
          <p:spPr>
            <a:xfrm>
              <a:off x="1634054" y="3321643"/>
              <a:ext cx="2220319" cy="1920240"/>
            </a:xfrm>
            <a:prstGeom prst="rect">
              <a:avLst/>
            </a:prstGeom>
          </p:spPr>
        </p:pic>
      </p:grpSp>
      <p:grpSp>
        <p:nvGrpSpPr>
          <p:cNvPr id="14" name="Grupo 1880">
            <a:extLst>
              <a:ext uri="{FF2B5EF4-FFF2-40B4-BE49-F238E27FC236}">
                <a16:creationId xmlns:a16="http://schemas.microsoft.com/office/drawing/2014/main" id="{8B036B0E-0735-6277-5050-589C41CAA9ED}"/>
              </a:ext>
            </a:extLst>
          </p:cNvPr>
          <p:cNvGrpSpPr/>
          <p:nvPr/>
        </p:nvGrpSpPr>
        <p:grpSpPr>
          <a:xfrm>
            <a:off x="386168" y="4041096"/>
            <a:ext cx="2697453" cy="2500161"/>
            <a:chOff x="1690509" y="3352193"/>
            <a:chExt cx="2129570" cy="1868664"/>
          </a:xfrm>
          <a:solidFill>
            <a:schemeClr val="accent4"/>
          </a:solidFill>
        </p:grpSpPr>
        <p:grpSp>
          <p:nvGrpSpPr>
            <p:cNvPr id="421" name="Grupo 1881">
              <a:extLst>
                <a:ext uri="{FF2B5EF4-FFF2-40B4-BE49-F238E27FC236}">
                  <a16:creationId xmlns:a16="http://schemas.microsoft.com/office/drawing/2014/main" id="{165DD56E-EC22-2D03-40E7-D236DE5B3D34}"/>
                </a:ext>
              </a:extLst>
            </p:cNvPr>
            <p:cNvGrpSpPr/>
            <p:nvPr/>
          </p:nvGrpSpPr>
          <p:grpSpPr>
            <a:xfrm>
              <a:off x="1690509" y="3364799"/>
              <a:ext cx="2109854" cy="1828980"/>
              <a:chOff x="6964785" y="2744074"/>
              <a:chExt cx="4004309" cy="3468052"/>
            </a:xfrm>
            <a:grpFill/>
          </p:grpSpPr>
          <p:grpSp>
            <p:nvGrpSpPr>
              <p:cNvPr id="424" name="Gráfico 436">
                <a:extLst>
                  <a:ext uri="{FF2B5EF4-FFF2-40B4-BE49-F238E27FC236}">
                    <a16:creationId xmlns:a16="http://schemas.microsoft.com/office/drawing/2014/main" id="{424295A5-142B-55C3-7324-EE915C493826}"/>
                  </a:ext>
                </a:extLst>
              </p:cNvPr>
              <p:cNvGrpSpPr/>
              <p:nvPr/>
            </p:nvGrpSpPr>
            <p:grpSpPr>
              <a:xfrm>
                <a:off x="7965862" y="6096874"/>
                <a:ext cx="2001202" cy="115252"/>
                <a:chOff x="7965862" y="6096874"/>
                <a:chExt cx="2001202" cy="115252"/>
              </a:xfrm>
              <a:grpFill/>
            </p:grpSpPr>
            <p:sp>
              <p:nvSpPr>
                <p:cNvPr id="558" name="Forma libre: forma 2018">
                  <a:extLst>
                    <a:ext uri="{FF2B5EF4-FFF2-40B4-BE49-F238E27FC236}">
                      <a16:creationId xmlns:a16="http://schemas.microsoft.com/office/drawing/2014/main" id="{33F82F99-D32E-1D9B-85AF-1EA7161C0982}"/>
                    </a:ext>
                  </a:extLst>
                </p:cNvPr>
                <p:cNvSpPr/>
                <p:nvPr/>
              </p:nvSpPr>
              <p:spPr>
                <a:xfrm>
                  <a:off x="7965862" y="6096874"/>
                  <a:ext cx="2001202" cy="114300"/>
                </a:xfrm>
                <a:custGeom>
                  <a:avLst/>
                  <a:gdLst>
                    <a:gd name="connsiteX0" fmla="*/ 1935480 w 2001202"/>
                    <a:gd name="connsiteY0" fmla="*/ 0 h 114300"/>
                    <a:gd name="connsiteX1" fmla="*/ 2001203 w 2001202"/>
                    <a:gd name="connsiteY1" fmla="*/ 114300 h 114300"/>
                    <a:gd name="connsiteX2" fmla="*/ 0 w 2001202"/>
                    <a:gd name="connsiteY2" fmla="*/ 114300 h 114300"/>
                    <a:gd name="connsiteX3" fmla="*/ 65723 w 2001202"/>
                    <a:gd name="connsiteY3" fmla="*/ 0 h 114300"/>
                    <a:gd name="connsiteX4" fmla="*/ 1935480 w 2001202"/>
                    <a:gd name="connsiteY4" fmla="*/ 0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202" h="114300">
                      <a:moveTo>
                        <a:pt x="1935480" y="0"/>
                      </a:moveTo>
                      <a:cubicBezTo>
                        <a:pt x="1971675" y="62865"/>
                        <a:pt x="2001203" y="114300"/>
                        <a:pt x="2001203" y="114300"/>
                      </a:cubicBezTo>
                      <a:lnTo>
                        <a:pt x="0" y="114300"/>
                      </a:lnTo>
                      <a:cubicBezTo>
                        <a:pt x="0" y="114300"/>
                        <a:pt x="29527" y="62865"/>
                        <a:pt x="65723" y="0"/>
                      </a:cubicBezTo>
                      <a:cubicBezTo>
                        <a:pt x="65723" y="0"/>
                        <a:pt x="1935480" y="0"/>
                        <a:pt x="1935480" y="0"/>
                      </a:cubicBezTo>
                      <a:close/>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59" name="Gráfico 436">
                  <a:extLst>
                    <a:ext uri="{FF2B5EF4-FFF2-40B4-BE49-F238E27FC236}">
                      <a16:creationId xmlns:a16="http://schemas.microsoft.com/office/drawing/2014/main" id="{49B1EF2A-87EC-E8A0-E88F-D712ACCC7539}"/>
                    </a:ext>
                  </a:extLst>
                </p:cNvPr>
                <p:cNvGrpSpPr/>
                <p:nvPr/>
              </p:nvGrpSpPr>
              <p:grpSpPr>
                <a:xfrm>
                  <a:off x="7965862" y="6096874"/>
                  <a:ext cx="2001202" cy="115252"/>
                  <a:chOff x="7965862" y="6096874"/>
                  <a:chExt cx="2001202" cy="115252"/>
                </a:xfrm>
                <a:grpFill/>
              </p:grpSpPr>
              <p:sp>
                <p:nvSpPr>
                  <p:cNvPr id="560" name="Forma libre: forma 2020">
                    <a:extLst>
                      <a:ext uri="{FF2B5EF4-FFF2-40B4-BE49-F238E27FC236}">
                        <a16:creationId xmlns:a16="http://schemas.microsoft.com/office/drawing/2014/main" id="{EB6A28BA-02A8-BB85-1B7C-03224461648D}"/>
                      </a:ext>
                    </a:extLst>
                  </p:cNvPr>
                  <p:cNvSpPr/>
                  <p:nvPr/>
                </p:nvSpPr>
                <p:spPr>
                  <a:xfrm>
                    <a:off x="8031585" y="6096874"/>
                    <a:ext cx="1870709" cy="952"/>
                  </a:xfrm>
                  <a:custGeom>
                    <a:avLst/>
                    <a:gdLst>
                      <a:gd name="connsiteX0" fmla="*/ 0 w 1870709"/>
                      <a:gd name="connsiteY0" fmla="*/ 0 h 952"/>
                      <a:gd name="connsiteX1" fmla="*/ 1869757 w 1870709"/>
                      <a:gd name="connsiteY1" fmla="*/ 0 h 952"/>
                      <a:gd name="connsiteX2" fmla="*/ 1870710 w 1870709"/>
                      <a:gd name="connsiteY2" fmla="*/ 953 h 952"/>
                      <a:gd name="connsiteX3" fmla="*/ 0 w 1870709"/>
                      <a:gd name="connsiteY3" fmla="*/ 0 h 952"/>
                      <a:gd name="connsiteX4" fmla="*/ 0 w 1870709"/>
                      <a:gd name="connsiteY4" fmla="*/ 0 h 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709" h="952">
                        <a:moveTo>
                          <a:pt x="0" y="0"/>
                        </a:moveTo>
                        <a:lnTo>
                          <a:pt x="1869757" y="0"/>
                        </a:lnTo>
                        <a:cubicBezTo>
                          <a:pt x="1869757" y="0"/>
                          <a:pt x="1869757" y="953"/>
                          <a:pt x="1870710" y="953"/>
                        </a:cubicBezTo>
                        <a:lnTo>
                          <a:pt x="0" y="0"/>
                        </a:lnTo>
                        <a:cubicBezTo>
                          <a:pt x="0" y="953"/>
                          <a:pt x="0" y="0"/>
                          <a:pt x="0"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1" name="Forma libre: forma 2021">
                    <a:extLst>
                      <a:ext uri="{FF2B5EF4-FFF2-40B4-BE49-F238E27FC236}">
                        <a16:creationId xmlns:a16="http://schemas.microsoft.com/office/drawing/2014/main" id="{332136D5-A78D-A938-FCD4-2E38E6214EBD}"/>
                      </a:ext>
                    </a:extLst>
                  </p:cNvPr>
                  <p:cNvSpPr/>
                  <p:nvPr/>
                </p:nvSpPr>
                <p:spPr>
                  <a:xfrm>
                    <a:off x="8027774" y="6097826"/>
                    <a:ext cx="1875472" cy="3809"/>
                  </a:xfrm>
                  <a:custGeom>
                    <a:avLst/>
                    <a:gdLst>
                      <a:gd name="connsiteX0" fmla="*/ 2858 w 1875472"/>
                      <a:gd name="connsiteY0" fmla="*/ 0 h 3809"/>
                      <a:gd name="connsiteX1" fmla="*/ 1873567 w 1875472"/>
                      <a:gd name="connsiteY1" fmla="*/ 0 h 3809"/>
                      <a:gd name="connsiteX2" fmla="*/ 1875473 w 1875472"/>
                      <a:gd name="connsiteY2" fmla="*/ 3810 h 3809"/>
                      <a:gd name="connsiteX3" fmla="*/ 0 w 1875472"/>
                      <a:gd name="connsiteY3" fmla="*/ 3810 h 3809"/>
                      <a:gd name="connsiteX4" fmla="*/ 2858 w 1875472"/>
                      <a:gd name="connsiteY4" fmla="*/ 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472" h="3809">
                        <a:moveTo>
                          <a:pt x="2858" y="0"/>
                        </a:moveTo>
                        <a:lnTo>
                          <a:pt x="1873567" y="0"/>
                        </a:lnTo>
                        <a:cubicBezTo>
                          <a:pt x="1874520" y="953"/>
                          <a:pt x="1875473" y="2857"/>
                          <a:pt x="1875473" y="3810"/>
                        </a:cubicBezTo>
                        <a:lnTo>
                          <a:pt x="0" y="3810"/>
                        </a:lnTo>
                        <a:cubicBezTo>
                          <a:pt x="1905" y="2857"/>
                          <a:pt x="2858" y="953"/>
                          <a:pt x="2858"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2" name="Forma libre: forma 2022">
                    <a:extLst>
                      <a:ext uri="{FF2B5EF4-FFF2-40B4-BE49-F238E27FC236}">
                        <a16:creationId xmlns:a16="http://schemas.microsoft.com/office/drawing/2014/main" id="{8B59E270-C84B-7479-3F70-83651D21736D}"/>
                      </a:ext>
                    </a:extLst>
                  </p:cNvPr>
                  <p:cNvSpPr/>
                  <p:nvPr/>
                </p:nvSpPr>
                <p:spPr>
                  <a:xfrm>
                    <a:off x="8026822" y="6101636"/>
                    <a:ext cx="1879282" cy="3809"/>
                  </a:xfrm>
                  <a:custGeom>
                    <a:avLst/>
                    <a:gdLst>
                      <a:gd name="connsiteX0" fmla="*/ 1905 w 1879282"/>
                      <a:gd name="connsiteY0" fmla="*/ 0 h 3809"/>
                      <a:gd name="connsiteX1" fmla="*/ 1877378 w 1879282"/>
                      <a:gd name="connsiteY1" fmla="*/ 0 h 3809"/>
                      <a:gd name="connsiteX2" fmla="*/ 1879282 w 1879282"/>
                      <a:gd name="connsiteY2" fmla="*/ 3810 h 3809"/>
                      <a:gd name="connsiteX3" fmla="*/ 0 w 1879282"/>
                      <a:gd name="connsiteY3" fmla="*/ 3810 h 3809"/>
                      <a:gd name="connsiteX4" fmla="*/ 1905 w 1879282"/>
                      <a:gd name="connsiteY4" fmla="*/ 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282" h="3809">
                        <a:moveTo>
                          <a:pt x="1905" y="0"/>
                        </a:moveTo>
                        <a:lnTo>
                          <a:pt x="1877378" y="0"/>
                        </a:lnTo>
                        <a:cubicBezTo>
                          <a:pt x="1878330" y="953"/>
                          <a:pt x="1879282" y="2857"/>
                          <a:pt x="1879282" y="3810"/>
                        </a:cubicBezTo>
                        <a:lnTo>
                          <a:pt x="0" y="3810"/>
                        </a:lnTo>
                        <a:cubicBezTo>
                          <a:pt x="0" y="2857"/>
                          <a:pt x="952" y="1905"/>
                          <a:pt x="1905"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3" name="Forma libre: forma 2023">
                    <a:extLst>
                      <a:ext uri="{FF2B5EF4-FFF2-40B4-BE49-F238E27FC236}">
                        <a16:creationId xmlns:a16="http://schemas.microsoft.com/office/drawing/2014/main" id="{A323DA9E-C9AA-1339-D94E-2D76E13BBD9C}"/>
                      </a:ext>
                    </a:extLst>
                  </p:cNvPr>
                  <p:cNvSpPr/>
                  <p:nvPr/>
                </p:nvSpPr>
                <p:spPr>
                  <a:xfrm>
                    <a:off x="8024917" y="6106399"/>
                    <a:ext cx="1884045" cy="2857"/>
                  </a:xfrm>
                  <a:custGeom>
                    <a:avLst/>
                    <a:gdLst>
                      <a:gd name="connsiteX0" fmla="*/ 1905 w 1884045"/>
                      <a:gd name="connsiteY0" fmla="*/ 0 h 2857"/>
                      <a:gd name="connsiteX1" fmla="*/ 1882140 w 1884045"/>
                      <a:gd name="connsiteY1" fmla="*/ 0 h 2857"/>
                      <a:gd name="connsiteX2" fmla="*/ 1884045 w 1884045"/>
                      <a:gd name="connsiteY2" fmla="*/ 2857 h 2857"/>
                      <a:gd name="connsiteX3" fmla="*/ 0 w 1884045"/>
                      <a:gd name="connsiteY3" fmla="*/ 2857 h 2857"/>
                      <a:gd name="connsiteX4" fmla="*/ 1905 w 1884045"/>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4045" h="2857">
                        <a:moveTo>
                          <a:pt x="1905" y="0"/>
                        </a:moveTo>
                        <a:lnTo>
                          <a:pt x="1882140" y="0"/>
                        </a:lnTo>
                        <a:cubicBezTo>
                          <a:pt x="1883093" y="953"/>
                          <a:pt x="1883093" y="1905"/>
                          <a:pt x="1884045" y="2857"/>
                        </a:cubicBezTo>
                        <a:lnTo>
                          <a:pt x="0" y="2857"/>
                        </a:lnTo>
                        <a:cubicBezTo>
                          <a:pt x="0" y="1905"/>
                          <a:pt x="952" y="953"/>
                          <a:pt x="1905"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4" name="Forma libre: forma 2024">
                    <a:extLst>
                      <a:ext uri="{FF2B5EF4-FFF2-40B4-BE49-F238E27FC236}">
                        <a16:creationId xmlns:a16="http://schemas.microsoft.com/office/drawing/2014/main" id="{CA90E9C3-356F-D301-B03F-D35AAD4B548D}"/>
                      </a:ext>
                    </a:extLst>
                  </p:cNvPr>
                  <p:cNvSpPr/>
                  <p:nvPr/>
                </p:nvSpPr>
                <p:spPr>
                  <a:xfrm>
                    <a:off x="8023012" y="6109256"/>
                    <a:ext cx="1887854" cy="2857"/>
                  </a:xfrm>
                  <a:custGeom>
                    <a:avLst/>
                    <a:gdLst>
                      <a:gd name="connsiteX0" fmla="*/ 1905 w 1887854"/>
                      <a:gd name="connsiteY0" fmla="*/ 0 h 2857"/>
                      <a:gd name="connsiteX1" fmla="*/ 1885950 w 1887854"/>
                      <a:gd name="connsiteY1" fmla="*/ 0 h 2857"/>
                      <a:gd name="connsiteX2" fmla="*/ 1887855 w 1887854"/>
                      <a:gd name="connsiteY2" fmla="*/ 2858 h 2857"/>
                      <a:gd name="connsiteX3" fmla="*/ 0 w 1887854"/>
                      <a:gd name="connsiteY3" fmla="*/ 2858 h 2857"/>
                      <a:gd name="connsiteX4" fmla="*/ 1905 w 1887854"/>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7854" h="2857">
                        <a:moveTo>
                          <a:pt x="1905" y="0"/>
                        </a:moveTo>
                        <a:lnTo>
                          <a:pt x="1885950" y="0"/>
                        </a:lnTo>
                        <a:cubicBezTo>
                          <a:pt x="1886903" y="953"/>
                          <a:pt x="1886903" y="1905"/>
                          <a:pt x="1887855" y="2858"/>
                        </a:cubicBezTo>
                        <a:lnTo>
                          <a:pt x="0" y="2858"/>
                        </a:lnTo>
                        <a:cubicBezTo>
                          <a:pt x="0" y="1905"/>
                          <a:pt x="952" y="953"/>
                          <a:pt x="1905"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5" name="Forma libre: forma 2025">
                    <a:extLst>
                      <a:ext uri="{FF2B5EF4-FFF2-40B4-BE49-F238E27FC236}">
                        <a16:creationId xmlns:a16="http://schemas.microsoft.com/office/drawing/2014/main" id="{40D62F98-9949-7CF9-F32A-8E9003FE8AA1}"/>
                      </a:ext>
                    </a:extLst>
                  </p:cNvPr>
                  <p:cNvSpPr/>
                  <p:nvPr/>
                </p:nvSpPr>
                <p:spPr>
                  <a:xfrm>
                    <a:off x="8021107" y="6112114"/>
                    <a:ext cx="1891664" cy="2857"/>
                  </a:xfrm>
                  <a:custGeom>
                    <a:avLst/>
                    <a:gdLst>
                      <a:gd name="connsiteX0" fmla="*/ 1905 w 1891664"/>
                      <a:gd name="connsiteY0" fmla="*/ 0 h 2857"/>
                      <a:gd name="connsiteX1" fmla="*/ 1889760 w 1891664"/>
                      <a:gd name="connsiteY1" fmla="*/ 0 h 2857"/>
                      <a:gd name="connsiteX2" fmla="*/ 1891665 w 1891664"/>
                      <a:gd name="connsiteY2" fmla="*/ 2857 h 2857"/>
                      <a:gd name="connsiteX3" fmla="*/ 0 w 1891664"/>
                      <a:gd name="connsiteY3" fmla="*/ 2857 h 2857"/>
                      <a:gd name="connsiteX4" fmla="*/ 1905 w 1891664"/>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1664" h="2857">
                        <a:moveTo>
                          <a:pt x="1905" y="0"/>
                        </a:moveTo>
                        <a:lnTo>
                          <a:pt x="1889760" y="0"/>
                        </a:lnTo>
                        <a:cubicBezTo>
                          <a:pt x="1890712" y="953"/>
                          <a:pt x="1890712" y="1905"/>
                          <a:pt x="1891665" y="2857"/>
                        </a:cubicBezTo>
                        <a:lnTo>
                          <a:pt x="0" y="2857"/>
                        </a:lnTo>
                        <a:cubicBezTo>
                          <a:pt x="0" y="2857"/>
                          <a:pt x="952" y="953"/>
                          <a:pt x="1905"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6" name="Forma libre: forma 2026">
                    <a:extLst>
                      <a:ext uri="{FF2B5EF4-FFF2-40B4-BE49-F238E27FC236}">
                        <a16:creationId xmlns:a16="http://schemas.microsoft.com/office/drawing/2014/main" id="{762FD7D1-C350-1ABE-8F65-F95A76FF9E12}"/>
                      </a:ext>
                    </a:extLst>
                  </p:cNvPr>
                  <p:cNvSpPr/>
                  <p:nvPr/>
                </p:nvSpPr>
                <p:spPr>
                  <a:xfrm>
                    <a:off x="8019202" y="6115924"/>
                    <a:ext cx="1895475" cy="2857"/>
                  </a:xfrm>
                  <a:custGeom>
                    <a:avLst/>
                    <a:gdLst>
                      <a:gd name="connsiteX0" fmla="*/ 1905 w 1895475"/>
                      <a:gd name="connsiteY0" fmla="*/ 0 h 2857"/>
                      <a:gd name="connsiteX1" fmla="*/ 1893570 w 1895475"/>
                      <a:gd name="connsiteY1" fmla="*/ 0 h 2857"/>
                      <a:gd name="connsiteX2" fmla="*/ 1895475 w 1895475"/>
                      <a:gd name="connsiteY2" fmla="*/ 2857 h 2857"/>
                      <a:gd name="connsiteX3" fmla="*/ 0 w 1895475"/>
                      <a:gd name="connsiteY3" fmla="*/ 2857 h 2857"/>
                      <a:gd name="connsiteX4" fmla="*/ 1905 w 1895475"/>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475" h="2857">
                        <a:moveTo>
                          <a:pt x="1905" y="0"/>
                        </a:moveTo>
                        <a:lnTo>
                          <a:pt x="1893570" y="0"/>
                        </a:lnTo>
                        <a:cubicBezTo>
                          <a:pt x="1894523" y="953"/>
                          <a:pt x="1894523" y="1905"/>
                          <a:pt x="1895475" y="2857"/>
                        </a:cubicBezTo>
                        <a:lnTo>
                          <a:pt x="0" y="2857"/>
                        </a:lnTo>
                        <a:cubicBezTo>
                          <a:pt x="953" y="1905"/>
                          <a:pt x="953" y="953"/>
                          <a:pt x="1905"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7" name="Forma libre: forma 2027">
                    <a:extLst>
                      <a:ext uri="{FF2B5EF4-FFF2-40B4-BE49-F238E27FC236}">
                        <a16:creationId xmlns:a16="http://schemas.microsoft.com/office/drawing/2014/main" id="{D85D42FC-DFF7-FB39-9D6C-F6556E43C938}"/>
                      </a:ext>
                    </a:extLst>
                  </p:cNvPr>
                  <p:cNvSpPr/>
                  <p:nvPr/>
                </p:nvSpPr>
                <p:spPr>
                  <a:xfrm>
                    <a:off x="8017297" y="6118781"/>
                    <a:ext cx="1898332" cy="2857"/>
                  </a:xfrm>
                  <a:custGeom>
                    <a:avLst/>
                    <a:gdLst>
                      <a:gd name="connsiteX0" fmla="*/ 1905 w 1898332"/>
                      <a:gd name="connsiteY0" fmla="*/ 0 h 2857"/>
                      <a:gd name="connsiteX1" fmla="*/ 1896428 w 1898332"/>
                      <a:gd name="connsiteY1" fmla="*/ 0 h 2857"/>
                      <a:gd name="connsiteX2" fmla="*/ 1898332 w 1898332"/>
                      <a:gd name="connsiteY2" fmla="*/ 2858 h 2857"/>
                      <a:gd name="connsiteX3" fmla="*/ 0 w 1898332"/>
                      <a:gd name="connsiteY3" fmla="*/ 2858 h 2857"/>
                      <a:gd name="connsiteX4" fmla="*/ 1905 w 1898332"/>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2" h="2857">
                        <a:moveTo>
                          <a:pt x="1905" y="0"/>
                        </a:moveTo>
                        <a:lnTo>
                          <a:pt x="1896428" y="0"/>
                        </a:lnTo>
                        <a:cubicBezTo>
                          <a:pt x="1897380" y="953"/>
                          <a:pt x="1897380" y="1905"/>
                          <a:pt x="1898332" y="2858"/>
                        </a:cubicBezTo>
                        <a:lnTo>
                          <a:pt x="0" y="2858"/>
                        </a:lnTo>
                        <a:cubicBezTo>
                          <a:pt x="952" y="1905"/>
                          <a:pt x="952" y="953"/>
                          <a:pt x="1905"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8" name="Forma libre: forma 2028">
                    <a:extLst>
                      <a:ext uri="{FF2B5EF4-FFF2-40B4-BE49-F238E27FC236}">
                        <a16:creationId xmlns:a16="http://schemas.microsoft.com/office/drawing/2014/main" id="{1C987C21-1C31-F9BF-B4C4-7BAA1806B7F1}"/>
                      </a:ext>
                    </a:extLst>
                  </p:cNvPr>
                  <p:cNvSpPr/>
                  <p:nvPr/>
                </p:nvSpPr>
                <p:spPr>
                  <a:xfrm>
                    <a:off x="8015392" y="6121639"/>
                    <a:ext cx="1902142" cy="2857"/>
                  </a:xfrm>
                  <a:custGeom>
                    <a:avLst/>
                    <a:gdLst>
                      <a:gd name="connsiteX0" fmla="*/ 1905 w 1902142"/>
                      <a:gd name="connsiteY0" fmla="*/ 0 h 2857"/>
                      <a:gd name="connsiteX1" fmla="*/ 1900237 w 1902142"/>
                      <a:gd name="connsiteY1" fmla="*/ 0 h 2857"/>
                      <a:gd name="connsiteX2" fmla="*/ 1902143 w 1902142"/>
                      <a:gd name="connsiteY2" fmla="*/ 2857 h 2857"/>
                      <a:gd name="connsiteX3" fmla="*/ 0 w 1902142"/>
                      <a:gd name="connsiteY3" fmla="*/ 2857 h 2857"/>
                      <a:gd name="connsiteX4" fmla="*/ 1905 w 1902142"/>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2142" h="2857">
                        <a:moveTo>
                          <a:pt x="1905" y="0"/>
                        </a:moveTo>
                        <a:lnTo>
                          <a:pt x="1900237" y="0"/>
                        </a:lnTo>
                        <a:cubicBezTo>
                          <a:pt x="1901190" y="953"/>
                          <a:pt x="1901190" y="1905"/>
                          <a:pt x="1902143" y="2857"/>
                        </a:cubicBezTo>
                        <a:lnTo>
                          <a:pt x="0" y="2857"/>
                        </a:lnTo>
                        <a:cubicBezTo>
                          <a:pt x="952" y="1905"/>
                          <a:pt x="1905" y="953"/>
                          <a:pt x="1905"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9" name="Forma libre: forma 2029">
                    <a:extLst>
                      <a:ext uri="{FF2B5EF4-FFF2-40B4-BE49-F238E27FC236}">
                        <a16:creationId xmlns:a16="http://schemas.microsoft.com/office/drawing/2014/main" id="{57A7E1F8-6F82-CA09-5D6B-335E398CBD1C}"/>
                      </a:ext>
                    </a:extLst>
                  </p:cNvPr>
                  <p:cNvSpPr/>
                  <p:nvPr/>
                </p:nvSpPr>
                <p:spPr>
                  <a:xfrm>
                    <a:off x="8014439" y="6124496"/>
                    <a:ext cx="1905000" cy="2857"/>
                  </a:xfrm>
                  <a:custGeom>
                    <a:avLst/>
                    <a:gdLst>
                      <a:gd name="connsiteX0" fmla="*/ 953 w 1905000"/>
                      <a:gd name="connsiteY0" fmla="*/ 0 h 2857"/>
                      <a:gd name="connsiteX1" fmla="*/ 1903095 w 1905000"/>
                      <a:gd name="connsiteY1" fmla="*/ 0 h 2857"/>
                      <a:gd name="connsiteX2" fmla="*/ 1905000 w 1905000"/>
                      <a:gd name="connsiteY2" fmla="*/ 2858 h 2857"/>
                      <a:gd name="connsiteX3" fmla="*/ 0 w 1905000"/>
                      <a:gd name="connsiteY3" fmla="*/ 2858 h 2857"/>
                      <a:gd name="connsiteX4" fmla="*/ 953 w 1905000"/>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0" h="2857">
                        <a:moveTo>
                          <a:pt x="953" y="0"/>
                        </a:moveTo>
                        <a:lnTo>
                          <a:pt x="1903095" y="0"/>
                        </a:lnTo>
                        <a:cubicBezTo>
                          <a:pt x="1904048" y="953"/>
                          <a:pt x="1904048" y="1905"/>
                          <a:pt x="1905000" y="2858"/>
                        </a:cubicBezTo>
                        <a:lnTo>
                          <a:pt x="0" y="2858"/>
                        </a:lnTo>
                        <a:cubicBezTo>
                          <a:pt x="0" y="1905"/>
                          <a:pt x="953" y="953"/>
                          <a:pt x="953"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0" name="Forma libre: forma 2030">
                    <a:extLst>
                      <a:ext uri="{FF2B5EF4-FFF2-40B4-BE49-F238E27FC236}">
                        <a16:creationId xmlns:a16="http://schemas.microsoft.com/office/drawing/2014/main" id="{CFDBB5BA-EA1E-D892-C54A-080AA537A5D5}"/>
                      </a:ext>
                    </a:extLst>
                  </p:cNvPr>
                  <p:cNvSpPr/>
                  <p:nvPr/>
                </p:nvSpPr>
                <p:spPr>
                  <a:xfrm>
                    <a:off x="8012535" y="6127354"/>
                    <a:ext cx="1908809" cy="2857"/>
                  </a:xfrm>
                  <a:custGeom>
                    <a:avLst/>
                    <a:gdLst>
                      <a:gd name="connsiteX0" fmla="*/ 1905 w 1908809"/>
                      <a:gd name="connsiteY0" fmla="*/ 0 h 2857"/>
                      <a:gd name="connsiteX1" fmla="*/ 1906905 w 1908809"/>
                      <a:gd name="connsiteY1" fmla="*/ 0 h 2857"/>
                      <a:gd name="connsiteX2" fmla="*/ 1908810 w 1908809"/>
                      <a:gd name="connsiteY2" fmla="*/ 2857 h 2857"/>
                      <a:gd name="connsiteX3" fmla="*/ 0 w 1908809"/>
                      <a:gd name="connsiteY3" fmla="*/ 2857 h 2857"/>
                      <a:gd name="connsiteX4" fmla="*/ 1905 w 1908809"/>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809" h="2857">
                        <a:moveTo>
                          <a:pt x="1905" y="0"/>
                        </a:moveTo>
                        <a:lnTo>
                          <a:pt x="1906905" y="0"/>
                        </a:lnTo>
                        <a:cubicBezTo>
                          <a:pt x="1907857" y="952"/>
                          <a:pt x="1907857" y="1905"/>
                          <a:pt x="1908810" y="2857"/>
                        </a:cubicBezTo>
                        <a:lnTo>
                          <a:pt x="0" y="2857"/>
                        </a:lnTo>
                        <a:cubicBezTo>
                          <a:pt x="952" y="1905"/>
                          <a:pt x="952" y="952"/>
                          <a:pt x="1905"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1" name="Forma libre: forma 2031">
                    <a:extLst>
                      <a:ext uri="{FF2B5EF4-FFF2-40B4-BE49-F238E27FC236}">
                        <a16:creationId xmlns:a16="http://schemas.microsoft.com/office/drawing/2014/main" id="{1E5AF320-5D30-CF94-ACFC-0975C4684FD8}"/>
                      </a:ext>
                    </a:extLst>
                  </p:cNvPr>
                  <p:cNvSpPr/>
                  <p:nvPr/>
                </p:nvSpPr>
                <p:spPr>
                  <a:xfrm>
                    <a:off x="8010630" y="6130211"/>
                    <a:ext cx="1911667" cy="2857"/>
                  </a:xfrm>
                  <a:custGeom>
                    <a:avLst/>
                    <a:gdLst>
                      <a:gd name="connsiteX0" fmla="*/ 1905 w 1911667"/>
                      <a:gd name="connsiteY0" fmla="*/ 0 h 2857"/>
                      <a:gd name="connsiteX1" fmla="*/ 1909762 w 1911667"/>
                      <a:gd name="connsiteY1" fmla="*/ 0 h 2857"/>
                      <a:gd name="connsiteX2" fmla="*/ 1911668 w 1911667"/>
                      <a:gd name="connsiteY2" fmla="*/ 2857 h 2857"/>
                      <a:gd name="connsiteX3" fmla="*/ 0 w 1911667"/>
                      <a:gd name="connsiteY3" fmla="*/ 2857 h 2857"/>
                      <a:gd name="connsiteX4" fmla="*/ 1905 w 1911667"/>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667" h="2857">
                        <a:moveTo>
                          <a:pt x="1905" y="0"/>
                        </a:moveTo>
                        <a:lnTo>
                          <a:pt x="1909762" y="0"/>
                        </a:lnTo>
                        <a:cubicBezTo>
                          <a:pt x="1910715" y="953"/>
                          <a:pt x="1910715" y="1905"/>
                          <a:pt x="1911668" y="2857"/>
                        </a:cubicBezTo>
                        <a:lnTo>
                          <a:pt x="0" y="2857"/>
                        </a:lnTo>
                        <a:cubicBezTo>
                          <a:pt x="952" y="1905"/>
                          <a:pt x="952" y="953"/>
                          <a:pt x="1905"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2" name="Forma libre: forma 2032">
                    <a:extLst>
                      <a:ext uri="{FF2B5EF4-FFF2-40B4-BE49-F238E27FC236}">
                        <a16:creationId xmlns:a16="http://schemas.microsoft.com/office/drawing/2014/main" id="{D5991065-C385-8172-C0E7-16FCFBEC80D6}"/>
                      </a:ext>
                    </a:extLst>
                  </p:cNvPr>
                  <p:cNvSpPr/>
                  <p:nvPr/>
                </p:nvSpPr>
                <p:spPr>
                  <a:xfrm>
                    <a:off x="8008724" y="6133068"/>
                    <a:ext cx="1915477" cy="2857"/>
                  </a:xfrm>
                  <a:custGeom>
                    <a:avLst/>
                    <a:gdLst>
                      <a:gd name="connsiteX0" fmla="*/ 1905 w 1915477"/>
                      <a:gd name="connsiteY0" fmla="*/ 0 h 2857"/>
                      <a:gd name="connsiteX1" fmla="*/ 1913573 w 1915477"/>
                      <a:gd name="connsiteY1" fmla="*/ 0 h 2857"/>
                      <a:gd name="connsiteX2" fmla="*/ 1915478 w 1915477"/>
                      <a:gd name="connsiteY2" fmla="*/ 2858 h 2857"/>
                      <a:gd name="connsiteX3" fmla="*/ 0 w 1915477"/>
                      <a:gd name="connsiteY3" fmla="*/ 2858 h 2857"/>
                      <a:gd name="connsiteX4" fmla="*/ 1905 w 1915477"/>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5477" h="2857">
                        <a:moveTo>
                          <a:pt x="1905" y="0"/>
                        </a:moveTo>
                        <a:lnTo>
                          <a:pt x="1913573" y="0"/>
                        </a:lnTo>
                        <a:cubicBezTo>
                          <a:pt x="1914525" y="953"/>
                          <a:pt x="1914525" y="1905"/>
                          <a:pt x="1915478" y="2858"/>
                        </a:cubicBezTo>
                        <a:lnTo>
                          <a:pt x="0" y="2858"/>
                        </a:lnTo>
                        <a:cubicBezTo>
                          <a:pt x="952" y="1905"/>
                          <a:pt x="1905" y="953"/>
                          <a:pt x="1905"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 name="Forma libre: forma 2033">
                    <a:extLst>
                      <a:ext uri="{FF2B5EF4-FFF2-40B4-BE49-F238E27FC236}">
                        <a16:creationId xmlns:a16="http://schemas.microsoft.com/office/drawing/2014/main" id="{B0175DC8-0CB5-B9EF-6FCA-F75805E94EE4}"/>
                      </a:ext>
                    </a:extLst>
                  </p:cNvPr>
                  <p:cNvSpPr/>
                  <p:nvPr/>
                </p:nvSpPr>
                <p:spPr>
                  <a:xfrm>
                    <a:off x="8006820" y="6135926"/>
                    <a:ext cx="1919287" cy="2857"/>
                  </a:xfrm>
                  <a:custGeom>
                    <a:avLst/>
                    <a:gdLst>
                      <a:gd name="connsiteX0" fmla="*/ 1905 w 1919287"/>
                      <a:gd name="connsiteY0" fmla="*/ 0 h 2857"/>
                      <a:gd name="connsiteX1" fmla="*/ 1917383 w 1919287"/>
                      <a:gd name="connsiteY1" fmla="*/ 0 h 2857"/>
                      <a:gd name="connsiteX2" fmla="*/ 1919287 w 1919287"/>
                      <a:gd name="connsiteY2" fmla="*/ 2857 h 2857"/>
                      <a:gd name="connsiteX3" fmla="*/ 0 w 1919287"/>
                      <a:gd name="connsiteY3" fmla="*/ 2857 h 2857"/>
                      <a:gd name="connsiteX4" fmla="*/ 1905 w 1919287"/>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9287" h="2857">
                        <a:moveTo>
                          <a:pt x="1905" y="0"/>
                        </a:moveTo>
                        <a:lnTo>
                          <a:pt x="1917383" y="0"/>
                        </a:lnTo>
                        <a:cubicBezTo>
                          <a:pt x="1918335" y="953"/>
                          <a:pt x="1918335" y="1905"/>
                          <a:pt x="1919287" y="2857"/>
                        </a:cubicBezTo>
                        <a:lnTo>
                          <a:pt x="0" y="2857"/>
                        </a:lnTo>
                        <a:cubicBezTo>
                          <a:pt x="952" y="1905"/>
                          <a:pt x="1905" y="953"/>
                          <a:pt x="1905"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 name="Forma libre: forma 2034">
                    <a:extLst>
                      <a:ext uri="{FF2B5EF4-FFF2-40B4-BE49-F238E27FC236}">
                        <a16:creationId xmlns:a16="http://schemas.microsoft.com/office/drawing/2014/main" id="{F3E99553-715C-69E5-FC5E-4F7B9B165D9D}"/>
                      </a:ext>
                    </a:extLst>
                  </p:cNvPr>
                  <p:cNvSpPr/>
                  <p:nvPr/>
                </p:nvSpPr>
                <p:spPr>
                  <a:xfrm>
                    <a:off x="8004914" y="6139736"/>
                    <a:ext cx="1922145" cy="2857"/>
                  </a:xfrm>
                  <a:custGeom>
                    <a:avLst/>
                    <a:gdLst>
                      <a:gd name="connsiteX0" fmla="*/ 1905 w 1922145"/>
                      <a:gd name="connsiteY0" fmla="*/ 0 h 2857"/>
                      <a:gd name="connsiteX1" fmla="*/ 1920240 w 1922145"/>
                      <a:gd name="connsiteY1" fmla="*/ 0 h 2857"/>
                      <a:gd name="connsiteX2" fmla="*/ 1922145 w 1922145"/>
                      <a:gd name="connsiteY2" fmla="*/ 2857 h 2857"/>
                      <a:gd name="connsiteX3" fmla="*/ 0 w 1922145"/>
                      <a:gd name="connsiteY3" fmla="*/ 2857 h 2857"/>
                      <a:gd name="connsiteX4" fmla="*/ 1905 w 1922145"/>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2145" h="2857">
                        <a:moveTo>
                          <a:pt x="1905" y="0"/>
                        </a:moveTo>
                        <a:lnTo>
                          <a:pt x="1920240" y="0"/>
                        </a:lnTo>
                        <a:cubicBezTo>
                          <a:pt x="1921193" y="953"/>
                          <a:pt x="1921193" y="1905"/>
                          <a:pt x="1922145" y="2857"/>
                        </a:cubicBezTo>
                        <a:lnTo>
                          <a:pt x="0" y="2857"/>
                        </a:lnTo>
                        <a:cubicBezTo>
                          <a:pt x="953" y="1905"/>
                          <a:pt x="1905" y="953"/>
                          <a:pt x="1905"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 name="Forma libre: forma 2035">
                    <a:extLst>
                      <a:ext uri="{FF2B5EF4-FFF2-40B4-BE49-F238E27FC236}">
                        <a16:creationId xmlns:a16="http://schemas.microsoft.com/office/drawing/2014/main" id="{1AFA366F-0829-7098-0B71-A372C5E7D188}"/>
                      </a:ext>
                    </a:extLst>
                  </p:cNvPr>
                  <p:cNvSpPr/>
                  <p:nvPr/>
                </p:nvSpPr>
                <p:spPr>
                  <a:xfrm>
                    <a:off x="8003010" y="6142593"/>
                    <a:ext cx="1925955" cy="3810"/>
                  </a:xfrm>
                  <a:custGeom>
                    <a:avLst/>
                    <a:gdLst>
                      <a:gd name="connsiteX0" fmla="*/ 1905 w 1925955"/>
                      <a:gd name="connsiteY0" fmla="*/ 0 h 3810"/>
                      <a:gd name="connsiteX1" fmla="*/ 1924050 w 1925955"/>
                      <a:gd name="connsiteY1" fmla="*/ 0 h 3810"/>
                      <a:gd name="connsiteX2" fmla="*/ 1925955 w 1925955"/>
                      <a:gd name="connsiteY2" fmla="*/ 3810 h 3810"/>
                      <a:gd name="connsiteX3" fmla="*/ 0 w 1925955"/>
                      <a:gd name="connsiteY3" fmla="*/ 3810 h 3810"/>
                      <a:gd name="connsiteX4" fmla="*/ 1905 w 1925955"/>
                      <a:gd name="connsiteY4" fmla="*/ 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955" h="3810">
                        <a:moveTo>
                          <a:pt x="1905" y="0"/>
                        </a:moveTo>
                        <a:lnTo>
                          <a:pt x="1924050" y="0"/>
                        </a:lnTo>
                        <a:cubicBezTo>
                          <a:pt x="1925003" y="953"/>
                          <a:pt x="1925003" y="2858"/>
                          <a:pt x="1925955" y="3810"/>
                        </a:cubicBezTo>
                        <a:lnTo>
                          <a:pt x="0" y="3810"/>
                        </a:lnTo>
                        <a:cubicBezTo>
                          <a:pt x="952" y="2858"/>
                          <a:pt x="1905" y="953"/>
                          <a:pt x="1905"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6" name="Forma libre: forma 2036">
                    <a:extLst>
                      <a:ext uri="{FF2B5EF4-FFF2-40B4-BE49-F238E27FC236}">
                        <a16:creationId xmlns:a16="http://schemas.microsoft.com/office/drawing/2014/main" id="{BBF0C362-AE6D-302A-D286-420DC3330946}"/>
                      </a:ext>
                    </a:extLst>
                  </p:cNvPr>
                  <p:cNvSpPr/>
                  <p:nvPr/>
                </p:nvSpPr>
                <p:spPr>
                  <a:xfrm>
                    <a:off x="8001105" y="6146404"/>
                    <a:ext cx="1930717" cy="3809"/>
                  </a:xfrm>
                  <a:custGeom>
                    <a:avLst/>
                    <a:gdLst>
                      <a:gd name="connsiteX0" fmla="*/ 1905 w 1930717"/>
                      <a:gd name="connsiteY0" fmla="*/ 0 h 3809"/>
                      <a:gd name="connsiteX1" fmla="*/ 1928812 w 1930717"/>
                      <a:gd name="connsiteY1" fmla="*/ 0 h 3809"/>
                      <a:gd name="connsiteX2" fmla="*/ 1930718 w 1930717"/>
                      <a:gd name="connsiteY2" fmla="*/ 3810 h 3809"/>
                      <a:gd name="connsiteX3" fmla="*/ 0 w 1930717"/>
                      <a:gd name="connsiteY3" fmla="*/ 3810 h 3809"/>
                      <a:gd name="connsiteX4" fmla="*/ 1905 w 1930717"/>
                      <a:gd name="connsiteY4" fmla="*/ 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0717" h="3809">
                        <a:moveTo>
                          <a:pt x="1905" y="0"/>
                        </a:moveTo>
                        <a:lnTo>
                          <a:pt x="1928812" y="0"/>
                        </a:lnTo>
                        <a:cubicBezTo>
                          <a:pt x="1929765" y="952"/>
                          <a:pt x="1930718" y="2857"/>
                          <a:pt x="1930718" y="3810"/>
                        </a:cubicBezTo>
                        <a:lnTo>
                          <a:pt x="0" y="3810"/>
                        </a:lnTo>
                        <a:cubicBezTo>
                          <a:pt x="952" y="2857"/>
                          <a:pt x="952" y="952"/>
                          <a:pt x="1905"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7" name="Forma libre: forma 2037">
                    <a:extLst>
                      <a:ext uri="{FF2B5EF4-FFF2-40B4-BE49-F238E27FC236}">
                        <a16:creationId xmlns:a16="http://schemas.microsoft.com/office/drawing/2014/main" id="{9281DF23-BF02-9577-03F2-3E628308E1D2}"/>
                      </a:ext>
                    </a:extLst>
                  </p:cNvPr>
                  <p:cNvSpPr/>
                  <p:nvPr/>
                </p:nvSpPr>
                <p:spPr>
                  <a:xfrm>
                    <a:off x="7998247" y="6150214"/>
                    <a:ext cx="1936432" cy="4762"/>
                  </a:xfrm>
                  <a:custGeom>
                    <a:avLst/>
                    <a:gdLst>
                      <a:gd name="connsiteX0" fmla="*/ 2858 w 1936432"/>
                      <a:gd name="connsiteY0" fmla="*/ 0 h 4762"/>
                      <a:gd name="connsiteX1" fmla="*/ 1933575 w 1936432"/>
                      <a:gd name="connsiteY1" fmla="*/ 0 h 4762"/>
                      <a:gd name="connsiteX2" fmla="*/ 1936432 w 1936432"/>
                      <a:gd name="connsiteY2" fmla="*/ 4763 h 4762"/>
                      <a:gd name="connsiteX3" fmla="*/ 0 w 1936432"/>
                      <a:gd name="connsiteY3" fmla="*/ 4763 h 4762"/>
                      <a:gd name="connsiteX4" fmla="*/ 2858 w 1936432"/>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6432" h="4762">
                        <a:moveTo>
                          <a:pt x="2858" y="0"/>
                        </a:moveTo>
                        <a:lnTo>
                          <a:pt x="1933575" y="0"/>
                        </a:lnTo>
                        <a:cubicBezTo>
                          <a:pt x="1934528" y="1905"/>
                          <a:pt x="1935480" y="2857"/>
                          <a:pt x="1936432" y="4763"/>
                        </a:cubicBezTo>
                        <a:lnTo>
                          <a:pt x="0" y="4763"/>
                        </a:lnTo>
                        <a:cubicBezTo>
                          <a:pt x="952" y="2857"/>
                          <a:pt x="1905" y="953"/>
                          <a:pt x="2858"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8" name="Forma libre: forma 2038">
                    <a:extLst>
                      <a:ext uri="{FF2B5EF4-FFF2-40B4-BE49-F238E27FC236}">
                        <a16:creationId xmlns:a16="http://schemas.microsoft.com/office/drawing/2014/main" id="{E6983586-CFEF-85EE-9C28-A4375417A4C2}"/>
                      </a:ext>
                    </a:extLst>
                  </p:cNvPr>
                  <p:cNvSpPr/>
                  <p:nvPr/>
                </p:nvSpPr>
                <p:spPr>
                  <a:xfrm>
                    <a:off x="7995389" y="6154024"/>
                    <a:ext cx="1942147" cy="4762"/>
                  </a:xfrm>
                  <a:custGeom>
                    <a:avLst/>
                    <a:gdLst>
                      <a:gd name="connsiteX0" fmla="*/ 2858 w 1942147"/>
                      <a:gd name="connsiteY0" fmla="*/ 0 h 4762"/>
                      <a:gd name="connsiteX1" fmla="*/ 1939290 w 1942147"/>
                      <a:gd name="connsiteY1" fmla="*/ 0 h 4762"/>
                      <a:gd name="connsiteX2" fmla="*/ 1942148 w 1942147"/>
                      <a:gd name="connsiteY2" fmla="*/ 4763 h 4762"/>
                      <a:gd name="connsiteX3" fmla="*/ 0 w 1942147"/>
                      <a:gd name="connsiteY3" fmla="*/ 4763 h 4762"/>
                      <a:gd name="connsiteX4" fmla="*/ 2858 w 1942147"/>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2147" h="4762">
                        <a:moveTo>
                          <a:pt x="2858" y="0"/>
                        </a:moveTo>
                        <a:lnTo>
                          <a:pt x="1939290" y="0"/>
                        </a:lnTo>
                        <a:cubicBezTo>
                          <a:pt x="1940243" y="1905"/>
                          <a:pt x="1941195" y="2857"/>
                          <a:pt x="1942148" y="4763"/>
                        </a:cubicBezTo>
                        <a:lnTo>
                          <a:pt x="0" y="4763"/>
                        </a:lnTo>
                        <a:cubicBezTo>
                          <a:pt x="953" y="3810"/>
                          <a:pt x="1905" y="1905"/>
                          <a:pt x="2858"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9" name="Forma libre: forma 2039">
                    <a:extLst>
                      <a:ext uri="{FF2B5EF4-FFF2-40B4-BE49-F238E27FC236}">
                        <a16:creationId xmlns:a16="http://schemas.microsoft.com/office/drawing/2014/main" id="{8F1A5812-BC38-DA52-430D-CCC2BABDC033}"/>
                      </a:ext>
                    </a:extLst>
                  </p:cNvPr>
                  <p:cNvSpPr/>
                  <p:nvPr/>
                </p:nvSpPr>
                <p:spPr>
                  <a:xfrm>
                    <a:off x="7992532" y="6158786"/>
                    <a:ext cx="1946909" cy="4762"/>
                  </a:xfrm>
                  <a:custGeom>
                    <a:avLst/>
                    <a:gdLst>
                      <a:gd name="connsiteX0" fmla="*/ 2857 w 1946909"/>
                      <a:gd name="connsiteY0" fmla="*/ 0 h 4762"/>
                      <a:gd name="connsiteX1" fmla="*/ 1944053 w 1946909"/>
                      <a:gd name="connsiteY1" fmla="*/ 0 h 4762"/>
                      <a:gd name="connsiteX2" fmla="*/ 1946910 w 1946909"/>
                      <a:gd name="connsiteY2" fmla="*/ 4763 h 4762"/>
                      <a:gd name="connsiteX3" fmla="*/ 0 w 1946909"/>
                      <a:gd name="connsiteY3" fmla="*/ 4763 h 4762"/>
                      <a:gd name="connsiteX4" fmla="*/ 2857 w 1946909"/>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6909" h="4762">
                        <a:moveTo>
                          <a:pt x="2857" y="0"/>
                        </a:moveTo>
                        <a:lnTo>
                          <a:pt x="1944053" y="0"/>
                        </a:lnTo>
                        <a:cubicBezTo>
                          <a:pt x="1945005" y="1905"/>
                          <a:pt x="1945958" y="3810"/>
                          <a:pt x="1946910" y="4763"/>
                        </a:cubicBezTo>
                        <a:lnTo>
                          <a:pt x="0" y="4763"/>
                        </a:lnTo>
                        <a:cubicBezTo>
                          <a:pt x="952" y="3810"/>
                          <a:pt x="1905" y="1905"/>
                          <a:pt x="2857"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0" name="Forma libre: forma 2040">
                    <a:extLst>
                      <a:ext uri="{FF2B5EF4-FFF2-40B4-BE49-F238E27FC236}">
                        <a16:creationId xmlns:a16="http://schemas.microsoft.com/office/drawing/2014/main" id="{41144CFE-0A35-1207-6496-5C84D5A43358}"/>
                      </a:ext>
                    </a:extLst>
                  </p:cNvPr>
                  <p:cNvSpPr/>
                  <p:nvPr/>
                </p:nvSpPr>
                <p:spPr>
                  <a:xfrm>
                    <a:off x="7988722" y="6164501"/>
                    <a:ext cx="1955482" cy="6667"/>
                  </a:xfrm>
                  <a:custGeom>
                    <a:avLst/>
                    <a:gdLst>
                      <a:gd name="connsiteX0" fmla="*/ 3810 w 1955482"/>
                      <a:gd name="connsiteY0" fmla="*/ 0 h 6667"/>
                      <a:gd name="connsiteX1" fmla="*/ 1951673 w 1955482"/>
                      <a:gd name="connsiteY1" fmla="*/ 0 h 6667"/>
                      <a:gd name="connsiteX2" fmla="*/ 1955482 w 1955482"/>
                      <a:gd name="connsiteY2" fmla="*/ 6667 h 6667"/>
                      <a:gd name="connsiteX3" fmla="*/ 0 w 1955482"/>
                      <a:gd name="connsiteY3" fmla="*/ 6667 h 6667"/>
                      <a:gd name="connsiteX4" fmla="*/ 3810 w 1955482"/>
                      <a:gd name="connsiteY4" fmla="*/ 0 h 6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5482" h="6667">
                        <a:moveTo>
                          <a:pt x="3810" y="0"/>
                        </a:moveTo>
                        <a:lnTo>
                          <a:pt x="1951673" y="0"/>
                        </a:lnTo>
                        <a:cubicBezTo>
                          <a:pt x="1952625" y="1905"/>
                          <a:pt x="1954530" y="4763"/>
                          <a:pt x="1955482" y="6667"/>
                        </a:cubicBezTo>
                        <a:lnTo>
                          <a:pt x="0" y="6667"/>
                        </a:lnTo>
                        <a:cubicBezTo>
                          <a:pt x="1905" y="3810"/>
                          <a:pt x="2858" y="1905"/>
                          <a:pt x="3810"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1" name="Forma libre: forma 2041">
                    <a:extLst>
                      <a:ext uri="{FF2B5EF4-FFF2-40B4-BE49-F238E27FC236}">
                        <a16:creationId xmlns:a16="http://schemas.microsoft.com/office/drawing/2014/main" id="{2032AB1F-DAA8-A71F-A34F-11765BAA4736}"/>
                      </a:ext>
                    </a:extLst>
                  </p:cNvPr>
                  <p:cNvSpPr/>
                  <p:nvPr/>
                </p:nvSpPr>
                <p:spPr>
                  <a:xfrm>
                    <a:off x="7983960" y="6171168"/>
                    <a:ext cx="1965007" cy="8572"/>
                  </a:xfrm>
                  <a:custGeom>
                    <a:avLst/>
                    <a:gdLst>
                      <a:gd name="connsiteX0" fmla="*/ 4763 w 1965007"/>
                      <a:gd name="connsiteY0" fmla="*/ 0 h 8572"/>
                      <a:gd name="connsiteX1" fmla="*/ 1960245 w 1965007"/>
                      <a:gd name="connsiteY1" fmla="*/ 0 h 8572"/>
                      <a:gd name="connsiteX2" fmla="*/ 1965007 w 1965007"/>
                      <a:gd name="connsiteY2" fmla="*/ 8573 h 8572"/>
                      <a:gd name="connsiteX3" fmla="*/ 0 w 1965007"/>
                      <a:gd name="connsiteY3" fmla="*/ 8573 h 8572"/>
                      <a:gd name="connsiteX4" fmla="*/ 4763 w 1965007"/>
                      <a:gd name="connsiteY4" fmla="*/ 0 h 8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5007" h="8572">
                        <a:moveTo>
                          <a:pt x="4763" y="0"/>
                        </a:moveTo>
                        <a:lnTo>
                          <a:pt x="1960245" y="0"/>
                        </a:lnTo>
                        <a:cubicBezTo>
                          <a:pt x="1962150" y="2858"/>
                          <a:pt x="1964055" y="5715"/>
                          <a:pt x="1965007" y="8573"/>
                        </a:cubicBezTo>
                        <a:lnTo>
                          <a:pt x="0" y="8573"/>
                        </a:lnTo>
                        <a:cubicBezTo>
                          <a:pt x="1905" y="5715"/>
                          <a:pt x="2858" y="2858"/>
                          <a:pt x="4763"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2" name="Forma libre: forma 2042">
                    <a:extLst>
                      <a:ext uri="{FF2B5EF4-FFF2-40B4-BE49-F238E27FC236}">
                        <a16:creationId xmlns:a16="http://schemas.microsoft.com/office/drawing/2014/main" id="{52FA6BC5-C949-E31B-D31F-B41C1B5D0785}"/>
                      </a:ext>
                    </a:extLst>
                  </p:cNvPr>
                  <p:cNvSpPr/>
                  <p:nvPr/>
                </p:nvSpPr>
                <p:spPr>
                  <a:xfrm>
                    <a:off x="7965862" y="6179741"/>
                    <a:ext cx="2001202" cy="32384"/>
                  </a:xfrm>
                  <a:custGeom>
                    <a:avLst/>
                    <a:gdLst>
                      <a:gd name="connsiteX0" fmla="*/ 18098 w 2001202"/>
                      <a:gd name="connsiteY0" fmla="*/ 0 h 32384"/>
                      <a:gd name="connsiteX1" fmla="*/ 1983105 w 2001202"/>
                      <a:gd name="connsiteY1" fmla="*/ 0 h 32384"/>
                      <a:gd name="connsiteX2" fmla="*/ 2001203 w 2001202"/>
                      <a:gd name="connsiteY2" fmla="*/ 32385 h 32384"/>
                      <a:gd name="connsiteX3" fmla="*/ 0 w 2001202"/>
                      <a:gd name="connsiteY3" fmla="*/ 32385 h 32384"/>
                      <a:gd name="connsiteX4" fmla="*/ 18098 w 2001202"/>
                      <a:gd name="connsiteY4" fmla="*/ 0 h 32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202" h="32384">
                        <a:moveTo>
                          <a:pt x="18098" y="0"/>
                        </a:moveTo>
                        <a:lnTo>
                          <a:pt x="1983105" y="0"/>
                        </a:lnTo>
                        <a:cubicBezTo>
                          <a:pt x="1994535" y="20002"/>
                          <a:pt x="2001203" y="32385"/>
                          <a:pt x="2001203" y="32385"/>
                        </a:cubicBezTo>
                        <a:lnTo>
                          <a:pt x="0" y="32385"/>
                        </a:lnTo>
                        <a:cubicBezTo>
                          <a:pt x="0" y="31432"/>
                          <a:pt x="6668" y="19050"/>
                          <a:pt x="18098"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425" name="Gráfico 436">
                <a:extLst>
                  <a:ext uri="{FF2B5EF4-FFF2-40B4-BE49-F238E27FC236}">
                    <a16:creationId xmlns:a16="http://schemas.microsoft.com/office/drawing/2014/main" id="{05EBE2B0-5815-5393-523E-CFCA62F64958}"/>
                  </a:ext>
                </a:extLst>
              </p:cNvPr>
              <p:cNvGrpSpPr/>
              <p:nvPr/>
            </p:nvGrpSpPr>
            <p:grpSpPr>
              <a:xfrm>
                <a:off x="9901342" y="4477624"/>
                <a:ext cx="1067752" cy="1733550"/>
                <a:chOff x="9901342" y="4477624"/>
                <a:chExt cx="1067752" cy="1733550"/>
              </a:xfrm>
              <a:grpFill/>
            </p:grpSpPr>
            <p:sp>
              <p:nvSpPr>
                <p:cNvPr id="533" name="Forma libre: forma 1993">
                  <a:extLst>
                    <a:ext uri="{FF2B5EF4-FFF2-40B4-BE49-F238E27FC236}">
                      <a16:creationId xmlns:a16="http://schemas.microsoft.com/office/drawing/2014/main" id="{2A2B4682-664D-8270-1A87-0AE58E57A31D}"/>
                    </a:ext>
                  </a:extLst>
                </p:cNvPr>
                <p:cNvSpPr/>
                <p:nvPr/>
              </p:nvSpPr>
              <p:spPr>
                <a:xfrm>
                  <a:off x="9901342" y="4477624"/>
                  <a:ext cx="1067752" cy="1733550"/>
                </a:xfrm>
                <a:custGeom>
                  <a:avLst/>
                  <a:gdLst>
                    <a:gd name="connsiteX0" fmla="*/ 935355 w 1067752"/>
                    <a:gd name="connsiteY0" fmla="*/ 0 h 1733550"/>
                    <a:gd name="connsiteX1" fmla="*/ 1067753 w 1067752"/>
                    <a:gd name="connsiteY1" fmla="*/ 0 h 1733550"/>
                    <a:gd name="connsiteX2" fmla="*/ 65723 w 1067752"/>
                    <a:gd name="connsiteY2" fmla="*/ 1733550 h 1733550"/>
                    <a:gd name="connsiteX3" fmla="*/ 0 w 1067752"/>
                    <a:gd name="connsiteY3" fmla="*/ 1619250 h 1733550"/>
                    <a:gd name="connsiteX4" fmla="*/ 935355 w 1067752"/>
                    <a:gd name="connsiteY4" fmla="*/ 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752" h="1733550">
                      <a:moveTo>
                        <a:pt x="935355" y="0"/>
                      </a:moveTo>
                      <a:cubicBezTo>
                        <a:pt x="1008698" y="0"/>
                        <a:pt x="1067753" y="0"/>
                        <a:pt x="1067753" y="0"/>
                      </a:cubicBezTo>
                      <a:lnTo>
                        <a:pt x="65723" y="1733550"/>
                      </a:lnTo>
                      <a:cubicBezTo>
                        <a:pt x="65723" y="1733550"/>
                        <a:pt x="36195" y="1682115"/>
                        <a:pt x="0" y="1619250"/>
                      </a:cubicBezTo>
                      <a:cubicBezTo>
                        <a:pt x="0" y="1619250"/>
                        <a:pt x="935355" y="0"/>
                        <a:pt x="935355" y="0"/>
                      </a:cubicBezTo>
                      <a:close/>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34" name="Gráfico 436">
                  <a:extLst>
                    <a:ext uri="{FF2B5EF4-FFF2-40B4-BE49-F238E27FC236}">
                      <a16:creationId xmlns:a16="http://schemas.microsoft.com/office/drawing/2014/main" id="{C8012E1D-8110-86C8-E16A-11F127CD7617}"/>
                    </a:ext>
                  </a:extLst>
                </p:cNvPr>
                <p:cNvGrpSpPr/>
                <p:nvPr/>
              </p:nvGrpSpPr>
              <p:grpSpPr>
                <a:xfrm>
                  <a:off x="9901342" y="4477624"/>
                  <a:ext cx="1067752" cy="1733550"/>
                  <a:chOff x="9901342" y="4477624"/>
                  <a:chExt cx="1067752" cy="1733550"/>
                </a:xfrm>
                <a:grpFill/>
              </p:grpSpPr>
              <p:sp>
                <p:nvSpPr>
                  <p:cNvPr id="535" name="Forma libre: forma 1995">
                    <a:extLst>
                      <a:ext uri="{FF2B5EF4-FFF2-40B4-BE49-F238E27FC236}">
                        <a16:creationId xmlns:a16="http://schemas.microsoft.com/office/drawing/2014/main" id="{FC3EF9BD-65A0-A581-9515-54CDF32781A9}"/>
                      </a:ext>
                    </a:extLst>
                  </p:cNvPr>
                  <p:cNvSpPr/>
                  <p:nvPr/>
                </p:nvSpPr>
                <p:spPr>
                  <a:xfrm>
                    <a:off x="9901342" y="4477624"/>
                    <a:ext cx="944880" cy="1628775"/>
                  </a:xfrm>
                  <a:custGeom>
                    <a:avLst/>
                    <a:gdLst>
                      <a:gd name="connsiteX0" fmla="*/ 0 w 944880"/>
                      <a:gd name="connsiteY0" fmla="*/ 1619250 h 1628775"/>
                      <a:gd name="connsiteX1" fmla="*/ 934403 w 944880"/>
                      <a:gd name="connsiteY1" fmla="*/ 0 h 1628775"/>
                      <a:gd name="connsiteX2" fmla="*/ 944880 w 944880"/>
                      <a:gd name="connsiteY2" fmla="*/ 0 h 1628775"/>
                      <a:gd name="connsiteX3" fmla="*/ 4763 w 944880"/>
                      <a:gd name="connsiteY3" fmla="*/ 1628775 h 1628775"/>
                      <a:gd name="connsiteX4" fmla="*/ 0 w 944880"/>
                      <a:gd name="connsiteY4" fmla="*/ 1619250 h 1628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880" h="1628775">
                        <a:moveTo>
                          <a:pt x="0" y="1619250"/>
                        </a:moveTo>
                        <a:lnTo>
                          <a:pt x="934403" y="0"/>
                        </a:lnTo>
                        <a:cubicBezTo>
                          <a:pt x="938213" y="0"/>
                          <a:pt x="942023" y="0"/>
                          <a:pt x="944880" y="0"/>
                        </a:cubicBezTo>
                        <a:lnTo>
                          <a:pt x="4763" y="1628775"/>
                        </a:lnTo>
                        <a:cubicBezTo>
                          <a:pt x="3810" y="1625918"/>
                          <a:pt x="1905" y="1622107"/>
                          <a:pt x="0" y="161925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6" name="Forma libre: forma 1996">
                    <a:extLst>
                      <a:ext uri="{FF2B5EF4-FFF2-40B4-BE49-F238E27FC236}">
                        <a16:creationId xmlns:a16="http://schemas.microsoft.com/office/drawing/2014/main" id="{A52CC990-B5E2-576A-CAFE-BF01C4DD7FAC}"/>
                      </a:ext>
                    </a:extLst>
                  </p:cNvPr>
                  <p:cNvSpPr/>
                  <p:nvPr/>
                </p:nvSpPr>
                <p:spPr>
                  <a:xfrm>
                    <a:off x="9907057" y="4477624"/>
                    <a:ext cx="949642" cy="1637347"/>
                  </a:xfrm>
                  <a:custGeom>
                    <a:avLst/>
                    <a:gdLst>
                      <a:gd name="connsiteX0" fmla="*/ 0 w 949642"/>
                      <a:gd name="connsiteY0" fmla="*/ 1628775 h 1637347"/>
                      <a:gd name="connsiteX1" fmla="*/ 940118 w 949642"/>
                      <a:gd name="connsiteY1" fmla="*/ 0 h 1637347"/>
                      <a:gd name="connsiteX2" fmla="*/ 949643 w 949642"/>
                      <a:gd name="connsiteY2" fmla="*/ 0 h 1637347"/>
                      <a:gd name="connsiteX3" fmla="*/ 4763 w 949642"/>
                      <a:gd name="connsiteY3" fmla="*/ 1637348 h 1637347"/>
                      <a:gd name="connsiteX4" fmla="*/ 0 w 949642"/>
                      <a:gd name="connsiteY4" fmla="*/ 1628775 h 1637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642" h="1637347">
                        <a:moveTo>
                          <a:pt x="0" y="1628775"/>
                        </a:moveTo>
                        <a:lnTo>
                          <a:pt x="940118" y="0"/>
                        </a:lnTo>
                        <a:cubicBezTo>
                          <a:pt x="942975" y="0"/>
                          <a:pt x="946785" y="0"/>
                          <a:pt x="949643" y="0"/>
                        </a:cubicBezTo>
                        <a:lnTo>
                          <a:pt x="4763" y="1637348"/>
                        </a:lnTo>
                        <a:cubicBezTo>
                          <a:pt x="2858" y="1634490"/>
                          <a:pt x="953" y="1631632"/>
                          <a:pt x="0" y="1628775"/>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7" name="Forma libre: forma 1997">
                    <a:extLst>
                      <a:ext uri="{FF2B5EF4-FFF2-40B4-BE49-F238E27FC236}">
                        <a16:creationId xmlns:a16="http://schemas.microsoft.com/office/drawing/2014/main" id="{5625A9FD-F7AF-B221-68D3-E6A7C70C937D}"/>
                      </a:ext>
                    </a:extLst>
                  </p:cNvPr>
                  <p:cNvSpPr/>
                  <p:nvPr/>
                </p:nvSpPr>
                <p:spPr>
                  <a:xfrm>
                    <a:off x="9911819" y="4477624"/>
                    <a:ext cx="951547" cy="1642109"/>
                  </a:xfrm>
                  <a:custGeom>
                    <a:avLst/>
                    <a:gdLst>
                      <a:gd name="connsiteX0" fmla="*/ 0 w 951547"/>
                      <a:gd name="connsiteY0" fmla="*/ 1637348 h 1642109"/>
                      <a:gd name="connsiteX1" fmla="*/ 944880 w 951547"/>
                      <a:gd name="connsiteY1" fmla="*/ 0 h 1642109"/>
                      <a:gd name="connsiteX2" fmla="*/ 951547 w 951547"/>
                      <a:gd name="connsiteY2" fmla="*/ 0 h 1642109"/>
                      <a:gd name="connsiteX3" fmla="*/ 3810 w 951547"/>
                      <a:gd name="connsiteY3" fmla="*/ 1642110 h 1642109"/>
                      <a:gd name="connsiteX4" fmla="*/ 0 w 951547"/>
                      <a:gd name="connsiteY4" fmla="*/ 1637348 h 1642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547" h="1642109">
                        <a:moveTo>
                          <a:pt x="0" y="1637348"/>
                        </a:moveTo>
                        <a:lnTo>
                          <a:pt x="944880" y="0"/>
                        </a:lnTo>
                        <a:cubicBezTo>
                          <a:pt x="946785" y="0"/>
                          <a:pt x="948690" y="0"/>
                          <a:pt x="951547" y="0"/>
                        </a:cubicBezTo>
                        <a:lnTo>
                          <a:pt x="3810" y="1642110"/>
                        </a:lnTo>
                        <a:cubicBezTo>
                          <a:pt x="1905" y="1640205"/>
                          <a:pt x="953" y="1638300"/>
                          <a:pt x="0" y="1637348"/>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8" name="Forma libre: forma 1998">
                    <a:extLst>
                      <a:ext uri="{FF2B5EF4-FFF2-40B4-BE49-F238E27FC236}">
                        <a16:creationId xmlns:a16="http://schemas.microsoft.com/office/drawing/2014/main" id="{B17DF4AF-4E50-EE41-1C5C-4D2E3F8C2EE8}"/>
                      </a:ext>
                    </a:extLst>
                  </p:cNvPr>
                  <p:cNvSpPr/>
                  <p:nvPr/>
                </p:nvSpPr>
                <p:spPr>
                  <a:xfrm>
                    <a:off x="9914677" y="4477624"/>
                    <a:ext cx="953452" cy="1646872"/>
                  </a:xfrm>
                  <a:custGeom>
                    <a:avLst/>
                    <a:gdLst>
                      <a:gd name="connsiteX0" fmla="*/ 0 w 953452"/>
                      <a:gd name="connsiteY0" fmla="*/ 1642110 h 1646872"/>
                      <a:gd name="connsiteX1" fmla="*/ 947738 w 953452"/>
                      <a:gd name="connsiteY1" fmla="*/ 0 h 1646872"/>
                      <a:gd name="connsiteX2" fmla="*/ 953452 w 953452"/>
                      <a:gd name="connsiteY2" fmla="*/ 0 h 1646872"/>
                      <a:gd name="connsiteX3" fmla="*/ 2857 w 953452"/>
                      <a:gd name="connsiteY3" fmla="*/ 1646873 h 1646872"/>
                      <a:gd name="connsiteX4" fmla="*/ 0 w 953452"/>
                      <a:gd name="connsiteY4" fmla="*/ 1642110 h 1646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452" h="1646872">
                        <a:moveTo>
                          <a:pt x="0" y="1642110"/>
                        </a:moveTo>
                        <a:lnTo>
                          <a:pt x="947738" y="0"/>
                        </a:lnTo>
                        <a:cubicBezTo>
                          <a:pt x="949642" y="0"/>
                          <a:pt x="951547" y="0"/>
                          <a:pt x="953452" y="0"/>
                        </a:cubicBezTo>
                        <a:lnTo>
                          <a:pt x="2857" y="1646873"/>
                        </a:lnTo>
                        <a:cubicBezTo>
                          <a:pt x="1905" y="1645920"/>
                          <a:pt x="952" y="1644015"/>
                          <a:pt x="0" y="16421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9" name="Forma libre: forma 1999">
                    <a:extLst>
                      <a:ext uri="{FF2B5EF4-FFF2-40B4-BE49-F238E27FC236}">
                        <a16:creationId xmlns:a16="http://schemas.microsoft.com/office/drawing/2014/main" id="{CE194D22-66C4-BB60-C1C8-B6E845561385}"/>
                      </a:ext>
                    </a:extLst>
                  </p:cNvPr>
                  <p:cNvSpPr/>
                  <p:nvPr/>
                </p:nvSpPr>
                <p:spPr>
                  <a:xfrm>
                    <a:off x="9917535" y="4477624"/>
                    <a:ext cx="955357" cy="1651634"/>
                  </a:xfrm>
                  <a:custGeom>
                    <a:avLst/>
                    <a:gdLst>
                      <a:gd name="connsiteX0" fmla="*/ 0 w 955357"/>
                      <a:gd name="connsiteY0" fmla="*/ 1646873 h 1651634"/>
                      <a:gd name="connsiteX1" fmla="*/ 950595 w 955357"/>
                      <a:gd name="connsiteY1" fmla="*/ 0 h 1651634"/>
                      <a:gd name="connsiteX2" fmla="*/ 955357 w 955357"/>
                      <a:gd name="connsiteY2" fmla="*/ 0 h 1651634"/>
                      <a:gd name="connsiteX3" fmla="*/ 1905 w 955357"/>
                      <a:gd name="connsiteY3" fmla="*/ 1651635 h 1651634"/>
                      <a:gd name="connsiteX4" fmla="*/ 0 w 955357"/>
                      <a:gd name="connsiteY4" fmla="*/ 1646873 h 1651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5357" h="1651634">
                        <a:moveTo>
                          <a:pt x="0" y="1646873"/>
                        </a:moveTo>
                        <a:lnTo>
                          <a:pt x="950595" y="0"/>
                        </a:lnTo>
                        <a:cubicBezTo>
                          <a:pt x="952500" y="0"/>
                          <a:pt x="953453" y="0"/>
                          <a:pt x="955357" y="0"/>
                        </a:cubicBezTo>
                        <a:lnTo>
                          <a:pt x="1905" y="1651635"/>
                        </a:lnTo>
                        <a:cubicBezTo>
                          <a:pt x="1905" y="1649730"/>
                          <a:pt x="953" y="1648778"/>
                          <a:pt x="0" y="1646873"/>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0" name="Forma libre: forma 2000">
                    <a:extLst>
                      <a:ext uri="{FF2B5EF4-FFF2-40B4-BE49-F238E27FC236}">
                        <a16:creationId xmlns:a16="http://schemas.microsoft.com/office/drawing/2014/main" id="{860B0AD3-CB5C-F080-54EB-840A2CDCB915}"/>
                      </a:ext>
                    </a:extLst>
                  </p:cNvPr>
                  <p:cNvSpPr/>
                  <p:nvPr/>
                </p:nvSpPr>
                <p:spPr>
                  <a:xfrm>
                    <a:off x="9919440" y="4477624"/>
                    <a:ext cx="958214" cy="1655444"/>
                  </a:xfrm>
                  <a:custGeom>
                    <a:avLst/>
                    <a:gdLst>
                      <a:gd name="connsiteX0" fmla="*/ 0 w 958214"/>
                      <a:gd name="connsiteY0" fmla="*/ 1651635 h 1655444"/>
                      <a:gd name="connsiteX1" fmla="*/ 953452 w 958214"/>
                      <a:gd name="connsiteY1" fmla="*/ 0 h 1655444"/>
                      <a:gd name="connsiteX2" fmla="*/ 958215 w 958214"/>
                      <a:gd name="connsiteY2" fmla="*/ 0 h 1655444"/>
                      <a:gd name="connsiteX3" fmla="*/ 2857 w 958214"/>
                      <a:gd name="connsiteY3" fmla="*/ 1655445 h 1655444"/>
                      <a:gd name="connsiteX4" fmla="*/ 0 w 958214"/>
                      <a:gd name="connsiteY4" fmla="*/ 1651635 h 1655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214" h="1655444">
                        <a:moveTo>
                          <a:pt x="0" y="1651635"/>
                        </a:moveTo>
                        <a:lnTo>
                          <a:pt x="953452" y="0"/>
                        </a:lnTo>
                        <a:cubicBezTo>
                          <a:pt x="955357" y="0"/>
                          <a:pt x="956310" y="0"/>
                          <a:pt x="958215" y="0"/>
                        </a:cubicBezTo>
                        <a:lnTo>
                          <a:pt x="2857" y="1655445"/>
                        </a:lnTo>
                        <a:cubicBezTo>
                          <a:pt x="1905" y="1653540"/>
                          <a:pt x="952" y="1652588"/>
                          <a:pt x="0" y="1651635"/>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1" name="Forma libre: forma 2001">
                    <a:extLst>
                      <a:ext uri="{FF2B5EF4-FFF2-40B4-BE49-F238E27FC236}">
                        <a16:creationId xmlns:a16="http://schemas.microsoft.com/office/drawing/2014/main" id="{1C929510-DD53-08A6-D793-221842E5B006}"/>
                      </a:ext>
                    </a:extLst>
                  </p:cNvPr>
                  <p:cNvSpPr/>
                  <p:nvPr/>
                </p:nvSpPr>
                <p:spPr>
                  <a:xfrm>
                    <a:off x="9922297" y="4477624"/>
                    <a:ext cx="960119" cy="1659255"/>
                  </a:xfrm>
                  <a:custGeom>
                    <a:avLst/>
                    <a:gdLst>
                      <a:gd name="connsiteX0" fmla="*/ 0 w 960119"/>
                      <a:gd name="connsiteY0" fmla="*/ 1655445 h 1659255"/>
                      <a:gd name="connsiteX1" fmla="*/ 955357 w 960119"/>
                      <a:gd name="connsiteY1" fmla="*/ 0 h 1659255"/>
                      <a:gd name="connsiteX2" fmla="*/ 960120 w 960119"/>
                      <a:gd name="connsiteY2" fmla="*/ 0 h 1659255"/>
                      <a:gd name="connsiteX3" fmla="*/ 1905 w 960119"/>
                      <a:gd name="connsiteY3" fmla="*/ 1659255 h 1659255"/>
                      <a:gd name="connsiteX4" fmla="*/ 0 w 960119"/>
                      <a:gd name="connsiteY4" fmla="*/ 1655445 h 1659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119" h="1659255">
                        <a:moveTo>
                          <a:pt x="0" y="1655445"/>
                        </a:moveTo>
                        <a:lnTo>
                          <a:pt x="955357" y="0"/>
                        </a:lnTo>
                        <a:cubicBezTo>
                          <a:pt x="957263" y="0"/>
                          <a:pt x="958215" y="0"/>
                          <a:pt x="960120" y="0"/>
                        </a:cubicBezTo>
                        <a:lnTo>
                          <a:pt x="1905" y="1659255"/>
                        </a:lnTo>
                        <a:cubicBezTo>
                          <a:pt x="953" y="1657350"/>
                          <a:pt x="953" y="1656398"/>
                          <a:pt x="0" y="1655445"/>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2" name="Forma libre: forma 2002">
                    <a:extLst>
                      <a:ext uri="{FF2B5EF4-FFF2-40B4-BE49-F238E27FC236}">
                        <a16:creationId xmlns:a16="http://schemas.microsoft.com/office/drawing/2014/main" id="{1CD9F679-BBC2-7759-C735-D0EEF116B213}"/>
                      </a:ext>
                    </a:extLst>
                  </p:cNvPr>
                  <p:cNvSpPr/>
                  <p:nvPr/>
                </p:nvSpPr>
                <p:spPr>
                  <a:xfrm>
                    <a:off x="9924202" y="4477624"/>
                    <a:ext cx="962025" cy="1663065"/>
                  </a:xfrm>
                  <a:custGeom>
                    <a:avLst/>
                    <a:gdLst>
                      <a:gd name="connsiteX0" fmla="*/ 0 w 962025"/>
                      <a:gd name="connsiteY0" fmla="*/ 1659255 h 1663065"/>
                      <a:gd name="connsiteX1" fmla="*/ 958215 w 962025"/>
                      <a:gd name="connsiteY1" fmla="*/ 0 h 1663065"/>
                      <a:gd name="connsiteX2" fmla="*/ 962025 w 962025"/>
                      <a:gd name="connsiteY2" fmla="*/ 0 h 1663065"/>
                      <a:gd name="connsiteX3" fmla="*/ 1905 w 962025"/>
                      <a:gd name="connsiteY3" fmla="*/ 1663065 h 1663065"/>
                      <a:gd name="connsiteX4" fmla="*/ 0 w 962025"/>
                      <a:gd name="connsiteY4" fmla="*/ 1659255 h 1663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1663065">
                        <a:moveTo>
                          <a:pt x="0" y="1659255"/>
                        </a:moveTo>
                        <a:lnTo>
                          <a:pt x="958215" y="0"/>
                        </a:lnTo>
                        <a:cubicBezTo>
                          <a:pt x="960120" y="0"/>
                          <a:pt x="961072" y="0"/>
                          <a:pt x="962025" y="0"/>
                        </a:cubicBezTo>
                        <a:lnTo>
                          <a:pt x="1905" y="1663065"/>
                        </a:lnTo>
                        <a:cubicBezTo>
                          <a:pt x="1905" y="1661160"/>
                          <a:pt x="952" y="1660207"/>
                          <a:pt x="0" y="1659255"/>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3" name="Forma libre: forma 2003">
                    <a:extLst>
                      <a:ext uri="{FF2B5EF4-FFF2-40B4-BE49-F238E27FC236}">
                        <a16:creationId xmlns:a16="http://schemas.microsoft.com/office/drawing/2014/main" id="{48AAAFB1-5038-3595-2A0D-6D771FDAB053}"/>
                      </a:ext>
                    </a:extLst>
                  </p:cNvPr>
                  <p:cNvSpPr/>
                  <p:nvPr/>
                </p:nvSpPr>
                <p:spPr>
                  <a:xfrm>
                    <a:off x="9926107" y="4477624"/>
                    <a:ext cx="964882" cy="1666875"/>
                  </a:xfrm>
                  <a:custGeom>
                    <a:avLst/>
                    <a:gdLst>
                      <a:gd name="connsiteX0" fmla="*/ 0 w 964882"/>
                      <a:gd name="connsiteY0" fmla="*/ 1663065 h 1666875"/>
                      <a:gd name="connsiteX1" fmla="*/ 960120 w 964882"/>
                      <a:gd name="connsiteY1" fmla="*/ 0 h 1666875"/>
                      <a:gd name="connsiteX2" fmla="*/ 964883 w 964882"/>
                      <a:gd name="connsiteY2" fmla="*/ 0 h 1666875"/>
                      <a:gd name="connsiteX3" fmla="*/ 2858 w 964882"/>
                      <a:gd name="connsiteY3" fmla="*/ 1666875 h 1666875"/>
                      <a:gd name="connsiteX4" fmla="*/ 0 w 964882"/>
                      <a:gd name="connsiteY4" fmla="*/ 1663065 h 166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882" h="1666875">
                        <a:moveTo>
                          <a:pt x="0" y="1663065"/>
                        </a:moveTo>
                        <a:lnTo>
                          <a:pt x="960120" y="0"/>
                        </a:lnTo>
                        <a:cubicBezTo>
                          <a:pt x="962025" y="0"/>
                          <a:pt x="962978" y="0"/>
                          <a:pt x="964883" y="0"/>
                        </a:cubicBezTo>
                        <a:lnTo>
                          <a:pt x="2858" y="1666875"/>
                        </a:lnTo>
                        <a:cubicBezTo>
                          <a:pt x="1905" y="1664970"/>
                          <a:pt x="953" y="1664018"/>
                          <a:pt x="0" y="1663065"/>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4" name="Forma libre: forma 2004">
                    <a:extLst>
                      <a:ext uri="{FF2B5EF4-FFF2-40B4-BE49-F238E27FC236}">
                        <a16:creationId xmlns:a16="http://schemas.microsoft.com/office/drawing/2014/main" id="{786F5F23-D7A1-D778-8991-36220A2B579E}"/>
                      </a:ext>
                    </a:extLst>
                  </p:cNvPr>
                  <p:cNvSpPr/>
                  <p:nvPr/>
                </p:nvSpPr>
                <p:spPr>
                  <a:xfrm>
                    <a:off x="9928965" y="4477624"/>
                    <a:ext cx="965834" cy="1669732"/>
                  </a:xfrm>
                  <a:custGeom>
                    <a:avLst/>
                    <a:gdLst>
                      <a:gd name="connsiteX0" fmla="*/ 0 w 965834"/>
                      <a:gd name="connsiteY0" fmla="*/ 1666875 h 1669732"/>
                      <a:gd name="connsiteX1" fmla="*/ 962025 w 965834"/>
                      <a:gd name="connsiteY1" fmla="*/ 0 h 1669732"/>
                      <a:gd name="connsiteX2" fmla="*/ 965835 w 965834"/>
                      <a:gd name="connsiteY2" fmla="*/ 0 h 1669732"/>
                      <a:gd name="connsiteX3" fmla="*/ 1905 w 965834"/>
                      <a:gd name="connsiteY3" fmla="*/ 1669732 h 1669732"/>
                      <a:gd name="connsiteX4" fmla="*/ 0 w 965834"/>
                      <a:gd name="connsiteY4" fmla="*/ 1666875 h 1669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5834" h="1669732">
                        <a:moveTo>
                          <a:pt x="0" y="1666875"/>
                        </a:moveTo>
                        <a:lnTo>
                          <a:pt x="962025" y="0"/>
                        </a:lnTo>
                        <a:cubicBezTo>
                          <a:pt x="963930" y="0"/>
                          <a:pt x="964882" y="0"/>
                          <a:pt x="965835" y="0"/>
                        </a:cubicBezTo>
                        <a:lnTo>
                          <a:pt x="1905" y="1669732"/>
                        </a:lnTo>
                        <a:cubicBezTo>
                          <a:pt x="952" y="1668780"/>
                          <a:pt x="0" y="1667828"/>
                          <a:pt x="0" y="1666875"/>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5" name="Forma libre: forma 2005">
                    <a:extLst>
                      <a:ext uri="{FF2B5EF4-FFF2-40B4-BE49-F238E27FC236}">
                        <a16:creationId xmlns:a16="http://schemas.microsoft.com/office/drawing/2014/main" id="{211DFD38-267E-8F7A-BB8A-BC914F3D50C1}"/>
                      </a:ext>
                    </a:extLst>
                  </p:cNvPr>
                  <p:cNvSpPr/>
                  <p:nvPr/>
                </p:nvSpPr>
                <p:spPr>
                  <a:xfrm>
                    <a:off x="9930869" y="4477624"/>
                    <a:ext cx="968692" cy="1673542"/>
                  </a:xfrm>
                  <a:custGeom>
                    <a:avLst/>
                    <a:gdLst>
                      <a:gd name="connsiteX0" fmla="*/ 0 w 968692"/>
                      <a:gd name="connsiteY0" fmla="*/ 1669732 h 1673542"/>
                      <a:gd name="connsiteX1" fmla="*/ 963930 w 968692"/>
                      <a:gd name="connsiteY1" fmla="*/ 0 h 1673542"/>
                      <a:gd name="connsiteX2" fmla="*/ 968693 w 968692"/>
                      <a:gd name="connsiteY2" fmla="*/ 0 h 1673542"/>
                      <a:gd name="connsiteX3" fmla="*/ 1905 w 968692"/>
                      <a:gd name="connsiteY3" fmla="*/ 1673543 h 1673542"/>
                      <a:gd name="connsiteX4" fmla="*/ 0 w 968692"/>
                      <a:gd name="connsiteY4" fmla="*/ 1669732 h 1673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692" h="1673542">
                        <a:moveTo>
                          <a:pt x="0" y="1669732"/>
                        </a:moveTo>
                        <a:lnTo>
                          <a:pt x="963930" y="0"/>
                        </a:lnTo>
                        <a:cubicBezTo>
                          <a:pt x="965835" y="0"/>
                          <a:pt x="966788" y="0"/>
                          <a:pt x="968693" y="0"/>
                        </a:cubicBezTo>
                        <a:lnTo>
                          <a:pt x="1905" y="1673543"/>
                        </a:lnTo>
                        <a:cubicBezTo>
                          <a:pt x="953" y="1672590"/>
                          <a:pt x="953" y="1671638"/>
                          <a:pt x="0" y="1669732"/>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6" name="Forma libre: forma 2006">
                    <a:extLst>
                      <a:ext uri="{FF2B5EF4-FFF2-40B4-BE49-F238E27FC236}">
                        <a16:creationId xmlns:a16="http://schemas.microsoft.com/office/drawing/2014/main" id="{3AC658A7-87D3-17D5-F5A6-19AF631401D1}"/>
                      </a:ext>
                    </a:extLst>
                  </p:cNvPr>
                  <p:cNvSpPr/>
                  <p:nvPr/>
                </p:nvSpPr>
                <p:spPr>
                  <a:xfrm>
                    <a:off x="9932775" y="4477624"/>
                    <a:ext cx="971550" cy="1677352"/>
                  </a:xfrm>
                  <a:custGeom>
                    <a:avLst/>
                    <a:gdLst>
                      <a:gd name="connsiteX0" fmla="*/ 0 w 971550"/>
                      <a:gd name="connsiteY0" fmla="*/ 1673543 h 1677352"/>
                      <a:gd name="connsiteX1" fmla="*/ 966788 w 971550"/>
                      <a:gd name="connsiteY1" fmla="*/ 0 h 1677352"/>
                      <a:gd name="connsiteX2" fmla="*/ 971550 w 971550"/>
                      <a:gd name="connsiteY2" fmla="*/ 0 h 1677352"/>
                      <a:gd name="connsiteX3" fmla="*/ 1905 w 971550"/>
                      <a:gd name="connsiteY3" fmla="*/ 1677353 h 1677352"/>
                      <a:gd name="connsiteX4" fmla="*/ 0 w 971550"/>
                      <a:gd name="connsiteY4" fmla="*/ 1673543 h 16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50" h="1677352">
                        <a:moveTo>
                          <a:pt x="0" y="1673543"/>
                        </a:moveTo>
                        <a:lnTo>
                          <a:pt x="966788" y="0"/>
                        </a:lnTo>
                        <a:cubicBezTo>
                          <a:pt x="968692" y="0"/>
                          <a:pt x="969645" y="0"/>
                          <a:pt x="971550" y="0"/>
                        </a:cubicBezTo>
                        <a:lnTo>
                          <a:pt x="1905" y="1677353"/>
                        </a:lnTo>
                        <a:cubicBezTo>
                          <a:pt x="1905" y="1676400"/>
                          <a:pt x="953" y="1675448"/>
                          <a:pt x="0" y="1673543"/>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7" name="Forma libre: forma 2007">
                    <a:extLst>
                      <a:ext uri="{FF2B5EF4-FFF2-40B4-BE49-F238E27FC236}">
                        <a16:creationId xmlns:a16="http://schemas.microsoft.com/office/drawing/2014/main" id="{8ECACE8A-9D79-F7E8-3FF1-27D0DD716EAD}"/>
                      </a:ext>
                    </a:extLst>
                  </p:cNvPr>
                  <p:cNvSpPr/>
                  <p:nvPr/>
                </p:nvSpPr>
                <p:spPr>
                  <a:xfrm>
                    <a:off x="9934679" y="4477624"/>
                    <a:ext cx="973455" cy="1682115"/>
                  </a:xfrm>
                  <a:custGeom>
                    <a:avLst/>
                    <a:gdLst>
                      <a:gd name="connsiteX0" fmla="*/ 0 w 973455"/>
                      <a:gd name="connsiteY0" fmla="*/ 1677353 h 1682115"/>
                      <a:gd name="connsiteX1" fmla="*/ 968693 w 973455"/>
                      <a:gd name="connsiteY1" fmla="*/ 0 h 1682115"/>
                      <a:gd name="connsiteX2" fmla="*/ 973455 w 973455"/>
                      <a:gd name="connsiteY2" fmla="*/ 0 h 1682115"/>
                      <a:gd name="connsiteX3" fmla="*/ 2858 w 973455"/>
                      <a:gd name="connsiteY3" fmla="*/ 1682115 h 1682115"/>
                      <a:gd name="connsiteX4" fmla="*/ 0 w 973455"/>
                      <a:gd name="connsiteY4" fmla="*/ 1677353 h 1682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455" h="1682115">
                        <a:moveTo>
                          <a:pt x="0" y="1677353"/>
                        </a:moveTo>
                        <a:lnTo>
                          <a:pt x="968693" y="0"/>
                        </a:lnTo>
                        <a:cubicBezTo>
                          <a:pt x="970598" y="0"/>
                          <a:pt x="971550" y="0"/>
                          <a:pt x="973455" y="0"/>
                        </a:cubicBezTo>
                        <a:lnTo>
                          <a:pt x="2858" y="1682115"/>
                        </a:lnTo>
                        <a:cubicBezTo>
                          <a:pt x="1905" y="1680210"/>
                          <a:pt x="953" y="1679257"/>
                          <a:pt x="0" y="1677353"/>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8" name="Forma libre: forma 2008">
                    <a:extLst>
                      <a:ext uri="{FF2B5EF4-FFF2-40B4-BE49-F238E27FC236}">
                        <a16:creationId xmlns:a16="http://schemas.microsoft.com/office/drawing/2014/main" id="{9E08449A-1D87-169D-32DE-81B6DB88F634}"/>
                      </a:ext>
                    </a:extLst>
                  </p:cNvPr>
                  <p:cNvSpPr/>
                  <p:nvPr/>
                </p:nvSpPr>
                <p:spPr>
                  <a:xfrm>
                    <a:off x="9937537" y="4477624"/>
                    <a:ext cx="975359" cy="1685925"/>
                  </a:xfrm>
                  <a:custGeom>
                    <a:avLst/>
                    <a:gdLst>
                      <a:gd name="connsiteX0" fmla="*/ 0 w 975359"/>
                      <a:gd name="connsiteY0" fmla="*/ 1682115 h 1685925"/>
                      <a:gd name="connsiteX1" fmla="*/ 970597 w 975359"/>
                      <a:gd name="connsiteY1" fmla="*/ 0 h 1685925"/>
                      <a:gd name="connsiteX2" fmla="*/ 975360 w 975359"/>
                      <a:gd name="connsiteY2" fmla="*/ 0 h 1685925"/>
                      <a:gd name="connsiteX3" fmla="*/ 1905 w 975359"/>
                      <a:gd name="connsiteY3" fmla="*/ 1685925 h 1685925"/>
                      <a:gd name="connsiteX4" fmla="*/ 0 w 975359"/>
                      <a:gd name="connsiteY4" fmla="*/ 1682115 h 168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359" h="1685925">
                        <a:moveTo>
                          <a:pt x="0" y="1682115"/>
                        </a:moveTo>
                        <a:lnTo>
                          <a:pt x="970597" y="0"/>
                        </a:lnTo>
                        <a:cubicBezTo>
                          <a:pt x="972503" y="0"/>
                          <a:pt x="973455" y="0"/>
                          <a:pt x="975360" y="0"/>
                        </a:cubicBezTo>
                        <a:lnTo>
                          <a:pt x="1905" y="1685925"/>
                        </a:lnTo>
                        <a:cubicBezTo>
                          <a:pt x="1905" y="1684020"/>
                          <a:pt x="953" y="1683068"/>
                          <a:pt x="0" y="1682115"/>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9" name="Forma libre: forma 2009">
                    <a:extLst>
                      <a:ext uri="{FF2B5EF4-FFF2-40B4-BE49-F238E27FC236}">
                        <a16:creationId xmlns:a16="http://schemas.microsoft.com/office/drawing/2014/main" id="{A9186EFD-2AFB-F815-1886-9D6429065EF6}"/>
                      </a:ext>
                    </a:extLst>
                  </p:cNvPr>
                  <p:cNvSpPr/>
                  <p:nvPr/>
                </p:nvSpPr>
                <p:spPr>
                  <a:xfrm>
                    <a:off x="9939442" y="4477624"/>
                    <a:ext cx="978217" cy="1689734"/>
                  </a:xfrm>
                  <a:custGeom>
                    <a:avLst/>
                    <a:gdLst>
                      <a:gd name="connsiteX0" fmla="*/ 0 w 978217"/>
                      <a:gd name="connsiteY0" fmla="*/ 1685925 h 1689734"/>
                      <a:gd name="connsiteX1" fmla="*/ 973455 w 978217"/>
                      <a:gd name="connsiteY1" fmla="*/ 0 h 1689734"/>
                      <a:gd name="connsiteX2" fmla="*/ 978218 w 978217"/>
                      <a:gd name="connsiteY2" fmla="*/ 0 h 1689734"/>
                      <a:gd name="connsiteX3" fmla="*/ 2858 w 978217"/>
                      <a:gd name="connsiteY3" fmla="*/ 1689735 h 1689734"/>
                      <a:gd name="connsiteX4" fmla="*/ 0 w 978217"/>
                      <a:gd name="connsiteY4" fmla="*/ 1685925 h 168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217" h="1689734">
                        <a:moveTo>
                          <a:pt x="0" y="1685925"/>
                        </a:moveTo>
                        <a:lnTo>
                          <a:pt x="973455" y="0"/>
                        </a:lnTo>
                        <a:cubicBezTo>
                          <a:pt x="975360" y="0"/>
                          <a:pt x="977265" y="0"/>
                          <a:pt x="978218" y="0"/>
                        </a:cubicBezTo>
                        <a:lnTo>
                          <a:pt x="2858" y="1689735"/>
                        </a:lnTo>
                        <a:cubicBezTo>
                          <a:pt x="1905" y="1688782"/>
                          <a:pt x="953" y="1686878"/>
                          <a:pt x="0" y="1685925"/>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0" name="Forma libre: forma 2010">
                    <a:extLst>
                      <a:ext uri="{FF2B5EF4-FFF2-40B4-BE49-F238E27FC236}">
                        <a16:creationId xmlns:a16="http://schemas.microsoft.com/office/drawing/2014/main" id="{100A5283-F5A0-5682-2655-D39F285C30EA}"/>
                      </a:ext>
                    </a:extLst>
                  </p:cNvPr>
                  <p:cNvSpPr/>
                  <p:nvPr/>
                </p:nvSpPr>
                <p:spPr>
                  <a:xfrm>
                    <a:off x="9942300" y="4477624"/>
                    <a:ext cx="980122" cy="1694497"/>
                  </a:xfrm>
                  <a:custGeom>
                    <a:avLst/>
                    <a:gdLst>
                      <a:gd name="connsiteX0" fmla="*/ 0 w 980122"/>
                      <a:gd name="connsiteY0" fmla="*/ 1689735 h 1694497"/>
                      <a:gd name="connsiteX1" fmla="*/ 975360 w 980122"/>
                      <a:gd name="connsiteY1" fmla="*/ 0 h 1694497"/>
                      <a:gd name="connsiteX2" fmla="*/ 980122 w 980122"/>
                      <a:gd name="connsiteY2" fmla="*/ 0 h 1694497"/>
                      <a:gd name="connsiteX3" fmla="*/ 2857 w 980122"/>
                      <a:gd name="connsiteY3" fmla="*/ 1694498 h 1694497"/>
                      <a:gd name="connsiteX4" fmla="*/ 0 w 980122"/>
                      <a:gd name="connsiteY4" fmla="*/ 1689735 h 1694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122" h="1694497">
                        <a:moveTo>
                          <a:pt x="0" y="1689735"/>
                        </a:moveTo>
                        <a:lnTo>
                          <a:pt x="975360" y="0"/>
                        </a:lnTo>
                        <a:cubicBezTo>
                          <a:pt x="977265" y="0"/>
                          <a:pt x="979170" y="0"/>
                          <a:pt x="980122" y="0"/>
                        </a:cubicBezTo>
                        <a:lnTo>
                          <a:pt x="2857" y="1694498"/>
                        </a:lnTo>
                        <a:cubicBezTo>
                          <a:pt x="1905" y="1693545"/>
                          <a:pt x="953" y="1691640"/>
                          <a:pt x="0" y="1689735"/>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1" name="Forma libre: forma 2011">
                    <a:extLst>
                      <a:ext uri="{FF2B5EF4-FFF2-40B4-BE49-F238E27FC236}">
                        <a16:creationId xmlns:a16="http://schemas.microsoft.com/office/drawing/2014/main" id="{03FE8CA8-A8C3-89D3-EE96-200F8517FE28}"/>
                      </a:ext>
                    </a:extLst>
                  </p:cNvPr>
                  <p:cNvSpPr/>
                  <p:nvPr/>
                </p:nvSpPr>
                <p:spPr>
                  <a:xfrm>
                    <a:off x="9945157" y="4477624"/>
                    <a:ext cx="983932" cy="1699259"/>
                  </a:xfrm>
                  <a:custGeom>
                    <a:avLst/>
                    <a:gdLst>
                      <a:gd name="connsiteX0" fmla="*/ 0 w 983932"/>
                      <a:gd name="connsiteY0" fmla="*/ 1694498 h 1699259"/>
                      <a:gd name="connsiteX1" fmla="*/ 978218 w 983932"/>
                      <a:gd name="connsiteY1" fmla="*/ 0 h 1699259"/>
                      <a:gd name="connsiteX2" fmla="*/ 983933 w 983932"/>
                      <a:gd name="connsiteY2" fmla="*/ 0 h 1699259"/>
                      <a:gd name="connsiteX3" fmla="*/ 2858 w 983932"/>
                      <a:gd name="connsiteY3" fmla="*/ 1699260 h 1699259"/>
                      <a:gd name="connsiteX4" fmla="*/ 0 w 983932"/>
                      <a:gd name="connsiteY4" fmla="*/ 1694498 h 1699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932" h="1699259">
                        <a:moveTo>
                          <a:pt x="0" y="1694498"/>
                        </a:moveTo>
                        <a:lnTo>
                          <a:pt x="978218" y="0"/>
                        </a:lnTo>
                        <a:cubicBezTo>
                          <a:pt x="980122" y="0"/>
                          <a:pt x="982028" y="0"/>
                          <a:pt x="983933" y="0"/>
                        </a:cubicBezTo>
                        <a:lnTo>
                          <a:pt x="2858" y="1699260"/>
                        </a:lnTo>
                        <a:cubicBezTo>
                          <a:pt x="1905" y="1697355"/>
                          <a:pt x="953" y="1696403"/>
                          <a:pt x="0" y="1694498"/>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2" name="Forma libre: forma 2012">
                    <a:extLst>
                      <a:ext uri="{FF2B5EF4-FFF2-40B4-BE49-F238E27FC236}">
                        <a16:creationId xmlns:a16="http://schemas.microsoft.com/office/drawing/2014/main" id="{548A1FC9-FC09-F058-A694-EBB549420418}"/>
                      </a:ext>
                    </a:extLst>
                  </p:cNvPr>
                  <p:cNvSpPr/>
                  <p:nvPr/>
                </p:nvSpPr>
                <p:spPr>
                  <a:xfrm>
                    <a:off x="9948015" y="4477624"/>
                    <a:ext cx="986789" cy="1704022"/>
                  </a:xfrm>
                  <a:custGeom>
                    <a:avLst/>
                    <a:gdLst>
                      <a:gd name="connsiteX0" fmla="*/ 0 w 986789"/>
                      <a:gd name="connsiteY0" fmla="*/ 1699260 h 1704022"/>
                      <a:gd name="connsiteX1" fmla="*/ 981075 w 986789"/>
                      <a:gd name="connsiteY1" fmla="*/ 0 h 1704022"/>
                      <a:gd name="connsiteX2" fmla="*/ 986790 w 986789"/>
                      <a:gd name="connsiteY2" fmla="*/ 0 h 1704022"/>
                      <a:gd name="connsiteX3" fmla="*/ 2857 w 986789"/>
                      <a:gd name="connsiteY3" fmla="*/ 1704023 h 1704022"/>
                      <a:gd name="connsiteX4" fmla="*/ 0 w 986789"/>
                      <a:gd name="connsiteY4" fmla="*/ 1699260 h 1704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6789" h="1704022">
                        <a:moveTo>
                          <a:pt x="0" y="1699260"/>
                        </a:moveTo>
                        <a:lnTo>
                          <a:pt x="981075" y="0"/>
                        </a:lnTo>
                        <a:cubicBezTo>
                          <a:pt x="982980" y="0"/>
                          <a:pt x="984885" y="0"/>
                          <a:pt x="986790" y="0"/>
                        </a:cubicBezTo>
                        <a:lnTo>
                          <a:pt x="2857" y="1704023"/>
                        </a:lnTo>
                        <a:cubicBezTo>
                          <a:pt x="1905" y="1703070"/>
                          <a:pt x="952" y="1701165"/>
                          <a:pt x="0" y="169926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3" name="Forma libre: forma 2013">
                    <a:extLst>
                      <a:ext uri="{FF2B5EF4-FFF2-40B4-BE49-F238E27FC236}">
                        <a16:creationId xmlns:a16="http://schemas.microsoft.com/office/drawing/2014/main" id="{327392DB-0D0F-AFF5-BDDA-3A4598451B00}"/>
                      </a:ext>
                    </a:extLst>
                  </p:cNvPr>
                  <p:cNvSpPr/>
                  <p:nvPr/>
                </p:nvSpPr>
                <p:spPr>
                  <a:xfrm>
                    <a:off x="9950872" y="4477624"/>
                    <a:ext cx="990600" cy="1709737"/>
                  </a:xfrm>
                  <a:custGeom>
                    <a:avLst/>
                    <a:gdLst>
                      <a:gd name="connsiteX0" fmla="*/ 0 w 990600"/>
                      <a:gd name="connsiteY0" fmla="*/ 1704023 h 1709737"/>
                      <a:gd name="connsiteX1" fmla="*/ 983932 w 990600"/>
                      <a:gd name="connsiteY1" fmla="*/ 0 h 1709737"/>
                      <a:gd name="connsiteX2" fmla="*/ 990600 w 990600"/>
                      <a:gd name="connsiteY2" fmla="*/ 0 h 1709737"/>
                      <a:gd name="connsiteX3" fmla="*/ 2857 w 990600"/>
                      <a:gd name="connsiteY3" fmla="*/ 1709738 h 1709737"/>
                      <a:gd name="connsiteX4" fmla="*/ 0 w 990600"/>
                      <a:gd name="connsiteY4" fmla="*/ 1704023 h 1709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0" h="1709737">
                        <a:moveTo>
                          <a:pt x="0" y="1704023"/>
                        </a:moveTo>
                        <a:lnTo>
                          <a:pt x="983932" y="0"/>
                        </a:lnTo>
                        <a:cubicBezTo>
                          <a:pt x="985838" y="0"/>
                          <a:pt x="987743" y="0"/>
                          <a:pt x="990600" y="0"/>
                        </a:cubicBezTo>
                        <a:lnTo>
                          <a:pt x="2857" y="1709738"/>
                        </a:lnTo>
                        <a:cubicBezTo>
                          <a:pt x="1905" y="1707832"/>
                          <a:pt x="953" y="1705928"/>
                          <a:pt x="0" y="1704023"/>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4" name="Forma libre: forma 2014">
                    <a:extLst>
                      <a:ext uri="{FF2B5EF4-FFF2-40B4-BE49-F238E27FC236}">
                        <a16:creationId xmlns:a16="http://schemas.microsoft.com/office/drawing/2014/main" id="{48F2010F-554B-BF63-C289-77369D7584C3}"/>
                      </a:ext>
                    </a:extLst>
                  </p:cNvPr>
                  <p:cNvSpPr/>
                  <p:nvPr/>
                </p:nvSpPr>
                <p:spPr>
                  <a:xfrm>
                    <a:off x="9953729" y="4477624"/>
                    <a:ext cx="993457" cy="1715452"/>
                  </a:xfrm>
                  <a:custGeom>
                    <a:avLst/>
                    <a:gdLst>
                      <a:gd name="connsiteX0" fmla="*/ 0 w 993457"/>
                      <a:gd name="connsiteY0" fmla="*/ 1709738 h 1715452"/>
                      <a:gd name="connsiteX1" fmla="*/ 986790 w 993457"/>
                      <a:gd name="connsiteY1" fmla="*/ 0 h 1715452"/>
                      <a:gd name="connsiteX2" fmla="*/ 993458 w 993457"/>
                      <a:gd name="connsiteY2" fmla="*/ 0 h 1715452"/>
                      <a:gd name="connsiteX3" fmla="*/ 2858 w 993457"/>
                      <a:gd name="connsiteY3" fmla="*/ 1715453 h 1715452"/>
                      <a:gd name="connsiteX4" fmla="*/ 0 w 993457"/>
                      <a:gd name="connsiteY4" fmla="*/ 1709738 h 1715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457" h="1715452">
                        <a:moveTo>
                          <a:pt x="0" y="1709738"/>
                        </a:moveTo>
                        <a:lnTo>
                          <a:pt x="986790" y="0"/>
                        </a:lnTo>
                        <a:cubicBezTo>
                          <a:pt x="988695" y="0"/>
                          <a:pt x="991553" y="0"/>
                          <a:pt x="993458" y="0"/>
                        </a:cubicBezTo>
                        <a:lnTo>
                          <a:pt x="2858" y="1715453"/>
                        </a:lnTo>
                        <a:cubicBezTo>
                          <a:pt x="1905" y="1713548"/>
                          <a:pt x="953" y="1711643"/>
                          <a:pt x="0" y="1709738"/>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5" name="Forma libre: forma 2015">
                    <a:extLst>
                      <a:ext uri="{FF2B5EF4-FFF2-40B4-BE49-F238E27FC236}">
                        <a16:creationId xmlns:a16="http://schemas.microsoft.com/office/drawing/2014/main" id="{9FA7514B-9FEC-0FDD-DD00-D7EB65C197FD}"/>
                      </a:ext>
                    </a:extLst>
                  </p:cNvPr>
                  <p:cNvSpPr/>
                  <p:nvPr/>
                </p:nvSpPr>
                <p:spPr>
                  <a:xfrm>
                    <a:off x="9956587" y="4477624"/>
                    <a:ext cx="997267" cy="1722119"/>
                  </a:xfrm>
                  <a:custGeom>
                    <a:avLst/>
                    <a:gdLst>
                      <a:gd name="connsiteX0" fmla="*/ 0 w 997267"/>
                      <a:gd name="connsiteY0" fmla="*/ 1715453 h 1722119"/>
                      <a:gd name="connsiteX1" fmla="*/ 990600 w 997267"/>
                      <a:gd name="connsiteY1" fmla="*/ 0 h 1722119"/>
                      <a:gd name="connsiteX2" fmla="*/ 997267 w 997267"/>
                      <a:gd name="connsiteY2" fmla="*/ 0 h 1722119"/>
                      <a:gd name="connsiteX3" fmla="*/ 3810 w 997267"/>
                      <a:gd name="connsiteY3" fmla="*/ 1722120 h 1722119"/>
                      <a:gd name="connsiteX4" fmla="*/ 0 w 997267"/>
                      <a:gd name="connsiteY4" fmla="*/ 1715453 h 1722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267" h="1722119">
                        <a:moveTo>
                          <a:pt x="0" y="1715453"/>
                        </a:moveTo>
                        <a:lnTo>
                          <a:pt x="990600" y="0"/>
                        </a:lnTo>
                        <a:cubicBezTo>
                          <a:pt x="993457" y="0"/>
                          <a:pt x="995363" y="0"/>
                          <a:pt x="997267" y="0"/>
                        </a:cubicBezTo>
                        <a:lnTo>
                          <a:pt x="3810" y="1722120"/>
                        </a:lnTo>
                        <a:cubicBezTo>
                          <a:pt x="2857" y="1720215"/>
                          <a:pt x="1905" y="1718310"/>
                          <a:pt x="0" y="1715453"/>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6" name="Forma libre: forma 2016">
                    <a:extLst>
                      <a:ext uri="{FF2B5EF4-FFF2-40B4-BE49-F238E27FC236}">
                        <a16:creationId xmlns:a16="http://schemas.microsoft.com/office/drawing/2014/main" id="{1321DC87-C13E-A613-8883-34D9E09B4E5C}"/>
                      </a:ext>
                    </a:extLst>
                  </p:cNvPr>
                  <p:cNvSpPr/>
                  <p:nvPr/>
                </p:nvSpPr>
                <p:spPr>
                  <a:xfrm>
                    <a:off x="9960397" y="4477624"/>
                    <a:ext cx="1002030" cy="1727834"/>
                  </a:xfrm>
                  <a:custGeom>
                    <a:avLst/>
                    <a:gdLst>
                      <a:gd name="connsiteX0" fmla="*/ 0 w 1002030"/>
                      <a:gd name="connsiteY0" fmla="*/ 1722120 h 1727834"/>
                      <a:gd name="connsiteX1" fmla="*/ 994410 w 1002030"/>
                      <a:gd name="connsiteY1" fmla="*/ 0 h 1727834"/>
                      <a:gd name="connsiteX2" fmla="*/ 1002030 w 1002030"/>
                      <a:gd name="connsiteY2" fmla="*/ 0 h 1727834"/>
                      <a:gd name="connsiteX3" fmla="*/ 3810 w 1002030"/>
                      <a:gd name="connsiteY3" fmla="*/ 1727835 h 1727834"/>
                      <a:gd name="connsiteX4" fmla="*/ 0 w 1002030"/>
                      <a:gd name="connsiteY4" fmla="*/ 1722120 h 1727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030" h="1727834">
                        <a:moveTo>
                          <a:pt x="0" y="1722120"/>
                        </a:moveTo>
                        <a:lnTo>
                          <a:pt x="994410" y="0"/>
                        </a:lnTo>
                        <a:cubicBezTo>
                          <a:pt x="997268" y="0"/>
                          <a:pt x="1000125" y="0"/>
                          <a:pt x="1002030" y="0"/>
                        </a:cubicBezTo>
                        <a:lnTo>
                          <a:pt x="3810" y="1727835"/>
                        </a:lnTo>
                        <a:cubicBezTo>
                          <a:pt x="2857" y="1726882"/>
                          <a:pt x="1905" y="1724025"/>
                          <a:pt x="0" y="172212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7" name="Forma libre: forma 2017">
                    <a:extLst>
                      <a:ext uri="{FF2B5EF4-FFF2-40B4-BE49-F238E27FC236}">
                        <a16:creationId xmlns:a16="http://schemas.microsoft.com/office/drawing/2014/main" id="{2C13E915-303A-67B8-7D20-DDD7C2934CC7}"/>
                      </a:ext>
                    </a:extLst>
                  </p:cNvPr>
                  <p:cNvSpPr/>
                  <p:nvPr/>
                </p:nvSpPr>
                <p:spPr>
                  <a:xfrm>
                    <a:off x="9964207" y="4477624"/>
                    <a:ext cx="1004887" cy="1733550"/>
                  </a:xfrm>
                  <a:custGeom>
                    <a:avLst/>
                    <a:gdLst>
                      <a:gd name="connsiteX0" fmla="*/ 0 w 1004887"/>
                      <a:gd name="connsiteY0" fmla="*/ 1727835 h 1733550"/>
                      <a:gd name="connsiteX1" fmla="*/ 998220 w 1004887"/>
                      <a:gd name="connsiteY1" fmla="*/ 0 h 1733550"/>
                      <a:gd name="connsiteX2" fmla="*/ 1004888 w 1004887"/>
                      <a:gd name="connsiteY2" fmla="*/ 0 h 1733550"/>
                      <a:gd name="connsiteX3" fmla="*/ 2858 w 1004887"/>
                      <a:gd name="connsiteY3" fmla="*/ 1733550 h 1733550"/>
                      <a:gd name="connsiteX4" fmla="*/ 0 w 1004887"/>
                      <a:gd name="connsiteY4" fmla="*/ 1727835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887" h="1733550">
                        <a:moveTo>
                          <a:pt x="0" y="1727835"/>
                        </a:moveTo>
                        <a:lnTo>
                          <a:pt x="998220" y="0"/>
                        </a:lnTo>
                        <a:cubicBezTo>
                          <a:pt x="1002030" y="0"/>
                          <a:pt x="1004888" y="0"/>
                          <a:pt x="1004888" y="0"/>
                        </a:cubicBezTo>
                        <a:lnTo>
                          <a:pt x="2858" y="1733550"/>
                        </a:lnTo>
                        <a:cubicBezTo>
                          <a:pt x="2858" y="1733550"/>
                          <a:pt x="1905" y="1731645"/>
                          <a:pt x="0" y="1727835"/>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426" name="Gráfico 436">
                <a:extLst>
                  <a:ext uri="{FF2B5EF4-FFF2-40B4-BE49-F238E27FC236}">
                    <a16:creationId xmlns:a16="http://schemas.microsoft.com/office/drawing/2014/main" id="{D5EAABCD-D800-EC5D-723F-C0630CA1C8E3}"/>
                  </a:ext>
                </a:extLst>
              </p:cNvPr>
              <p:cNvGrpSpPr/>
              <p:nvPr/>
            </p:nvGrpSpPr>
            <p:grpSpPr>
              <a:xfrm>
                <a:off x="6964785" y="4477624"/>
                <a:ext cx="1066800" cy="1733550"/>
                <a:chOff x="6964785" y="4477624"/>
                <a:chExt cx="1066800" cy="1733550"/>
              </a:xfrm>
              <a:grpFill/>
            </p:grpSpPr>
            <p:sp>
              <p:nvSpPr>
                <p:cNvPr id="508" name="Forma libre: forma 1968">
                  <a:extLst>
                    <a:ext uri="{FF2B5EF4-FFF2-40B4-BE49-F238E27FC236}">
                      <a16:creationId xmlns:a16="http://schemas.microsoft.com/office/drawing/2014/main" id="{75C7FE0A-764B-A7DA-897F-C3288314622B}"/>
                    </a:ext>
                  </a:extLst>
                </p:cNvPr>
                <p:cNvSpPr/>
                <p:nvPr/>
              </p:nvSpPr>
              <p:spPr>
                <a:xfrm>
                  <a:off x="6964785" y="4477624"/>
                  <a:ext cx="1066800" cy="1733550"/>
                </a:xfrm>
                <a:custGeom>
                  <a:avLst/>
                  <a:gdLst>
                    <a:gd name="connsiteX0" fmla="*/ 1066800 w 1066800"/>
                    <a:gd name="connsiteY0" fmla="*/ 1619250 h 1733550"/>
                    <a:gd name="connsiteX1" fmla="*/ 1001078 w 1066800"/>
                    <a:gd name="connsiteY1" fmla="*/ 1733550 h 1733550"/>
                    <a:gd name="connsiteX2" fmla="*/ 0 w 1066800"/>
                    <a:gd name="connsiteY2" fmla="*/ 0 h 1733550"/>
                    <a:gd name="connsiteX3" fmla="*/ 132398 w 1066800"/>
                    <a:gd name="connsiteY3" fmla="*/ 0 h 1733550"/>
                    <a:gd name="connsiteX4" fmla="*/ 1066800 w 1066800"/>
                    <a:gd name="connsiteY4" fmla="*/ 161925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00" h="1733550">
                      <a:moveTo>
                        <a:pt x="1066800" y="1619250"/>
                      </a:moveTo>
                      <a:cubicBezTo>
                        <a:pt x="1030605" y="1682115"/>
                        <a:pt x="1001078" y="1733550"/>
                        <a:pt x="1001078" y="1733550"/>
                      </a:cubicBezTo>
                      <a:lnTo>
                        <a:pt x="0" y="0"/>
                      </a:lnTo>
                      <a:cubicBezTo>
                        <a:pt x="0" y="0"/>
                        <a:pt x="59055" y="0"/>
                        <a:pt x="132398" y="0"/>
                      </a:cubicBezTo>
                      <a:cubicBezTo>
                        <a:pt x="132398" y="0"/>
                        <a:pt x="1066800" y="1619250"/>
                        <a:pt x="1066800" y="1619250"/>
                      </a:cubicBezTo>
                      <a:close/>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09" name="Gráfico 436">
                  <a:extLst>
                    <a:ext uri="{FF2B5EF4-FFF2-40B4-BE49-F238E27FC236}">
                      <a16:creationId xmlns:a16="http://schemas.microsoft.com/office/drawing/2014/main" id="{2230035A-C682-FDC9-1EB7-36891647C78B}"/>
                    </a:ext>
                  </a:extLst>
                </p:cNvPr>
                <p:cNvGrpSpPr/>
                <p:nvPr/>
              </p:nvGrpSpPr>
              <p:grpSpPr>
                <a:xfrm>
                  <a:off x="6964785" y="4477624"/>
                  <a:ext cx="1066800" cy="1733550"/>
                  <a:chOff x="6964785" y="4477624"/>
                  <a:chExt cx="1066800" cy="1733550"/>
                </a:xfrm>
                <a:grpFill/>
              </p:grpSpPr>
              <p:sp>
                <p:nvSpPr>
                  <p:cNvPr id="510" name="Forma libre: forma 1970">
                    <a:extLst>
                      <a:ext uri="{FF2B5EF4-FFF2-40B4-BE49-F238E27FC236}">
                        <a16:creationId xmlns:a16="http://schemas.microsoft.com/office/drawing/2014/main" id="{45CE40A2-B864-021D-39F1-0774B49789AF}"/>
                      </a:ext>
                    </a:extLst>
                  </p:cNvPr>
                  <p:cNvSpPr/>
                  <p:nvPr/>
                </p:nvSpPr>
                <p:spPr>
                  <a:xfrm>
                    <a:off x="7096468" y="4477624"/>
                    <a:ext cx="935116" cy="1620202"/>
                  </a:xfrm>
                  <a:custGeom>
                    <a:avLst/>
                    <a:gdLst>
                      <a:gd name="connsiteX0" fmla="*/ 714 w 935116"/>
                      <a:gd name="connsiteY0" fmla="*/ 0 h 1620202"/>
                      <a:gd name="connsiteX1" fmla="*/ 935117 w 935116"/>
                      <a:gd name="connsiteY1" fmla="*/ 1619250 h 1620202"/>
                      <a:gd name="connsiteX2" fmla="*/ 935117 w 935116"/>
                      <a:gd name="connsiteY2" fmla="*/ 1620203 h 1620202"/>
                      <a:gd name="connsiteX3" fmla="*/ 714 w 935116"/>
                      <a:gd name="connsiteY3" fmla="*/ 0 h 1620202"/>
                      <a:gd name="connsiteX4" fmla="*/ 714 w 935116"/>
                      <a:gd name="connsiteY4" fmla="*/ 0 h 1620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116" h="1620202">
                        <a:moveTo>
                          <a:pt x="714" y="0"/>
                        </a:moveTo>
                        <a:lnTo>
                          <a:pt x="935117" y="1619250"/>
                        </a:lnTo>
                        <a:cubicBezTo>
                          <a:pt x="935117" y="1619250"/>
                          <a:pt x="935117" y="1620203"/>
                          <a:pt x="935117" y="1620203"/>
                        </a:cubicBezTo>
                        <a:lnTo>
                          <a:pt x="714" y="0"/>
                        </a:lnTo>
                        <a:cubicBezTo>
                          <a:pt x="-238" y="0"/>
                          <a:pt x="-238" y="0"/>
                          <a:pt x="714"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1" name="Forma libre: forma 1971">
                    <a:extLst>
                      <a:ext uri="{FF2B5EF4-FFF2-40B4-BE49-F238E27FC236}">
                        <a16:creationId xmlns:a16="http://schemas.microsoft.com/office/drawing/2014/main" id="{4FF55754-14CA-1CBD-E9A4-E544D56EBE14}"/>
                      </a:ext>
                    </a:extLst>
                  </p:cNvPr>
                  <p:cNvSpPr/>
                  <p:nvPr/>
                </p:nvSpPr>
                <p:spPr>
                  <a:xfrm>
                    <a:off x="7091467" y="4477624"/>
                    <a:ext cx="940117" cy="1624012"/>
                  </a:xfrm>
                  <a:custGeom>
                    <a:avLst/>
                    <a:gdLst>
                      <a:gd name="connsiteX0" fmla="*/ 4763 w 940117"/>
                      <a:gd name="connsiteY0" fmla="*/ 0 h 1624012"/>
                      <a:gd name="connsiteX1" fmla="*/ 940118 w 940117"/>
                      <a:gd name="connsiteY1" fmla="*/ 1620203 h 1624012"/>
                      <a:gd name="connsiteX2" fmla="*/ 938213 w 940117"/>
                      <a:gd name="connsiteY2" fmla="*/ 1624013 h 1624012"/>
                      <a:gd name="connsiteX3" fmla="*/ 0 w 940117"/>
                      <a:gd name="connsiteY3" fmla="*/ 0 h 1624012"/>
                      <a:gd name="connsiteX4" fmla="*/ 4763 w 940117"/>
                      <a:gd name="connsiteY4" fmla="*/ 0 h 162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0117" h="1624012">
                        <a:moveTo>
                          <a:pt x="4763" y="0"/>
                        </a:moveTo>
                        <a:lnTo>
                          <a:pt x="940118" y="1620203"/>
                        </a:lnTo>
                        <a:cubicBezTo>
                          <a:pt x="939165" y="1621155"/>
                          <a:pt x="939165" y="1623060"/>
                          <a:pt x="938213" y="1624013"/>
                        </a:cubicBezTo>
                        <a:lnTo>
                          <a:pt x="0" y="0"/>
                        </a:lnTo>
                        <a:cubicBezTo>
                          <a:pt x="1905" y="0"/>
                          <a:pt x="2858" y="0"/>
                          <a:pt x="4763"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 name="Forma libre: forma 1972">
                    <a:extLst>
                      <a:ext uri="{FF2B5EF4-FFF2-40B4-BE49-F238E27FC236}">
                        <a16:creationId xmlns:a16="http://schemas.microsoft.com/office/drawing/2014/main" id="{38478C65-41DC-A741-9D70-E16EA1C38846}"/>
                      </a:ext>
                    </a:extLst>
                  </p:cNvPr>
                  <p:cNvSpPr/>
                  <p:nvPr/>
                </p:nvSpPr>
                <p:spPr>
                  <a:xfrm>
                    <a:off x="7087657" y="4477624"/>
                    <a:ext cx="941069" cy="1627822"/>
                  </a:xfrm>
                  <a:custGeom>
                    <a:avLst/>
                    <a:gdLst>
                      <a:gd name="connsiteX0" fmla="*/ 3810 w 941069"/>
                      <a:gd name="connsiteY0" fmla="*/ 0 h 1627822"/>
                      <a:gd name="connsiteX1" fmla="*/ 941070 w 941069"/>
                      <a:gd name="connsiteY1" fmla="*/ 1624013 h 1627822"/>
                      <a:gd name="connsiteX2" fmla="*/ 939165 w 941069"/>
                      <a:gd name="connsiteY2" fmla="*/ 1627823 h 1627822"/>
                      <a:gd name="connsiteX3" fmla="*/ 0 w 941069"/>
                      <a:gd name="connsiteY3" fmla="*/ 0 h 1627822"/>
                      <a:gd name="connsiteX4" fmla="*/ 3810 w 941069"/>
                      <a:gd name="connsiteY4" fmla="*/ 0 h 1627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069" h="1627822">
                        <a:moveTo>
                          <a:pt x="3810" y="0"/>
                        </a:moveTo>
                        <a:lnTo>
                          <a:pt x="941070" y="1624013"/>
                        </a:lnTo>
                        <a:cubicBezTo>
                          <a:pt x="940118" y="1624965"/>
                          <a:pt x="940118" y="1626870"/>
                          <a:pt x="939165" y="1627823"/>
                        </a:cubicBezTo>
                        <a:lnTo>
                          <a:pt x="0" y="0"/>
                        </a:lnTo>
                        <a:cubicBezTo>
                          <a:pt x="953" y="0"/>
                          <a:pt x="2858" y="0"/>
                          <a:pt x="3810"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3" name="Forma libre: forma 1973">
                    <a:extLst>
                      <a:ext uri="{FF2B5EF4-FFF2-40B4-BE49-F238E27FC236}">
                        <a16:creationId xmlns:a16="http://schemas.microsoft.com/office/drawing/2014/main" id="{16AD5CA7-03C0-D454-2EE1-3554136ED9D9}"/>
                      </a:ext>
                    </a:extLst>
                  </p:cNvPr>
                  <p:cNvSpPr/>
                  <p:nvPr/>
                </p:nvSpPr>
                <p:spPr>
                  <a:xfrm>
                    <a:off x="7083847" y="4477624"/>
                    <a:ext cx="942975" cy="1630680"/>
                  </a:xfrm>
                  <a:custGeom>
                    <a:avLst/>
                    <a:gdLst>
                      <a:gd name="connsiteX0" fmla="*/ 3810 w 942975"/>
                      <a:gd name="connsiteY0" fmla="*/ 0 h 1630680"/>
                      <a:gd name="connsiteX1" fmla="*/ 942975 w 942975"/>
                      <a:gd name="connsiteY1" fmla="*/ 1627823 h 1630680"/>
                      <a:gd name="connsiteX2" fmla="*/ 941070 w 942975"/>
                      <a:gd name="connsiteY2" fmla="*/ 1630680 h 1630680"/>
                      <a:gd name="connsiteX3" fmla="*/ 0 w 942975"/>
                      <a:gd name="connsiteY3" fmla="*/ 0 h 1630680"/>
                      <a:gd name="connsiteX4" fmla="*/ 3810 w 942975"/>
                      <a:gd name="connsiteY4" fmla="*/ 0 h 1630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975" h="1630680">
                        <a:moveTo>
                          <a:pt x="3810" y="0"/>
                        </a:moveTo>
                        <a:lnTo>
                          <a:pt x="942975" y="1627823"/>
                        </a:lnTo>
                        <a:cubicBezTo>
                          <a:pt x="942023" y="1628775"/>
                          <a:pt x="942023" y="1629728"/>
                          <a:pt x="941070" y="1630680"/>
                        </a:cubicBezTo>
                        <a:lnTo>
                          <a:pt x="0" y="0"/>
                        </a:lnTo>
                        <a:cubicBezTo>
                          <a:pt x="953" y="0"/>
                          <a:pt x="1905" y="0"/>
                          <a:pt x="3810"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4" name="Forma libre: forma 1974">
                    <a:extLst>
                      <a:ext uri="{FF2B5EF4-FFF2-40B4-BE49-F238E27FC236}">
                        <a16:creationId xmlns:a16="http://schemas.microsoft.com/office/drawing/2014/main" id="{368B0D6E-CEB4-90E9-4DB7-D430F44377CE}"/>
                      </a:ext>
                    </a:extLst>
                  </p:cNvPr>
                  <p:cNvSpPr/>
                  <p:nvPr/>
                </p:nvSpPr>
                <p:spPr>
                  <a:xfrm>
                    <a:off x="7080037" y="4477624"/>
                    <a:ext cx="944880" cy="1633537"/>
                  </a:xfrm>
                  <a:custGeom>
                    <a:avLst/>
                    <a:gdLst>
                      <a:gd name="connsiteX0" fmla="*/ 3810 w 944880"/>
                      <a:gd name="connsiteY0" fmla="*/ 0 h 1633537"/>
                      <a:gd name="connsiteX1" fmla="*/ 944880 w 944880"/>
                      <a:gd name="connsiteY1" fmla="*/ 1630680 h 1633537"/>
                      <a:gd name="connsiteX2" fmla="*/ 942975 w 944880"/>
                      <a:gd name="connsiteY2" fmla="*/ 1633538 h 1633537"/>
                      <a:gd name="connsiteX3" fmla="*/ 0 w 944880"/>
                      <a:gd name="connsiteY3" fmla="*/ 0 h 1633537"/>
                      <a:gd name="connsiteX4" fmla="*/ 3810 w 944880"/>
                      <a:gd name="connsiteY4" fmla="*/ 0 h 1633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880" h="1633537">
                        <a:moveTo>
                          <a:pt x="3810" y="0"/>
                        </a:moveTo>
                        <a:lnTo>
                          <a:pt x="944880" y="1630680"/>
                        </a:lnTo>
                        <a:cubicBezTo>
                          <a:pt x="943927" y="1631632"/>
                          <a:pt x="943927" y="1632585"/>
                          <a:pt x="942975" y="1633538"/>
                        </a:cubicBezTo>
                        <a:lnTo>
                          <a:pt x="0" y="0"/>
                        </a:lnTo>
                        <a:cubicBezTo>
                          <a:pt x="952" y="0"/>
                          <a:pt x="2857" y="0"/>
                          <a:pt x="3810"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5" name="Forma libre: forma 1975">
                    <a:extLst>
                      <a:ext uri="{FF2B5EF4-FFF2-40B4-BE49-F238E27FC236}">
                        <a16:creationId xmlns:a16="http://schemas.microsoft.com/office/drawing/2014/main" id="{054F540B-A60E-25A0-02BA-7DA77F45A31C}"/>
                      </a:ext>
                    </a:extLst>
                  </p:cNvPr>
                  <p:cNvSpPr/>
                  <p:nvPr/>
                </p:nvSpPr>
                <p:spPr>
                  <a:xfrm>
                    <a:off x="7077180" y="4477624"/>
                    <a:ext cx="945832" cy="1636394"/>
                  </a:xfrm>
                  <a:custGeom>
                    <a:avLst/>
                    <a:gdLst>
                      <a:gd name="connsiteX0" fmla="*/ 2858 w 945832"/>
                      <a:gd name="connsiteY0" fmla="*/ 0 h 1636394"/>
                      <a:gd name="connsiteX1" fmla="*/ 945833 w 945832"/>
                      <a:gd name="connsiteY1" fmla="*/ 1633538 h 1636394"/>
                      <a:gd name="connsiteX2" fmla="*/ 943928 w 945832"/>
                      <a:gd name="connsiteY2" fmla="*/ 1636395 h 1636394"/>
                      <a:gd name="connsiteX3" fmla="*/ 0 w 945832"/>
                      <a:gd name="connsiteY3" fmla="*/ 0 h 1636394"/>
                      <a:gd name="connsiteX4" fmla="*/ 2858 w 945832"/>
                      <a:gd name="connsiteY4" fmla="*/ 0 h 1636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832" h="1636394">
                        <a:moveTo>
                          <a:pt x="2858" y="0"/>
                        </a:moveTo>
                        <a:lnTo>
                          <a:pt x="945833" y="1633538"/>
                        </a:lnTo>
                        <a:cubicBezTo>
                          <a:pt x="944880" y="1634490"/>
                          <a:pt x="944880" y="1635443"/>
                          <a:pt x="943928" y="1636395"/>
                        </a:cubicBezTo>
                        <a:lnTo>
                          <a:pt x="0" y="0"/>
                        </a:lnTo>
                        <a:cubicBezTo>
                          <a:pt x="952" y="0"/>
                          <a:pt x="1905" y="0"/>
                          <a:pt x="2858"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6" name="Forma libre: forma 1976">
                    <a:extLst>
                      <a:ext uri="{FF2B5EF4-FFF2-40B4-BE49-F238E27FC236}">
                        <a16:creationId xmlns:a16="http://schemas.microsoft.com/office/drawing/2014/main" id="{FC4A236D-D797-C0DD-705E-2A6CE504A213}"/>
                      </a:ext>
                    </a:extLst>
                  </p:cNvPr>
                  <p:cNvSpPr/>
                  <p:nvPr/>
                </p:nvSpPr>
                <p:spPr>
                  <a:xfrm>
                    <a:off x="7073369" y="4477624"/>
                    <a:ext cx="948690" cy="1639252"/>
                  </a:xfrm>
                  <a:custGeom>
                    <a:avLst/>
                    <a:gdLst>
                      <a:gd name="connsiteX0" fmla="*/ 3810 w 948690"/>
                      <a:gd name="connsiteY0" fmla="*/ 0 h 1639252"/>
                      <a:gd name="connsiteX1" fmla="*/ 948690 w 948690"/>
                      <a:gd name="connsiteY1" fmla="*/ 1636395 h 1639252"/>
                      <a:gd name="connsiteX2" fmla="*/ 946785 w 948690"/>
                      <a:gd name="connsiteY2" fmla="*/ 1639253 h 1639252"/>
                      <a:gd name="connsiteX3" fmla="*/ 0 w 948690"/>
                      <a:gd name="connsiteY3" fmla="*/ 0 h 1639252"/>
                      <a:gd name="connsiteX4" fmla="*/ 3810 w 948690"/>
                      <a:gd name="connsiteY4" fmla="*/ 0 h 1639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8690" h="1639252">
                        <a:moveTo>
                          <a:pt x="3810" y="0"/>
                        </a:moveTo>
                        <a:lnTo>
                          <a:pt x="948690" y="1636395"/>
                        </a:lnTo>
                        <a:cubicBezTo>
                          <a:pt x="947738" y="1637348"/>
                          <a:pt x="947738" y="1638300"/>
                          <a:pt x="946785" y="1639253"/>
                        </a:cubicBezTo>
                        <a:lnTo>
                          <a:pt x="0" y="0"/>
                        </a:lnTo>
                        <a:cubicBezTo>
                          <a:pt x="953" y="0"/>
                          <a:pt x="1905" y="0"/>
                          <a:pt x="3810"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7" name="Forma libre: forma 1977">
                    <a:extLst>
                      <a:ext uri="{FF2B5EF4-FFF2-40B4-BE49-F238E27FC236}">
                        <a16:creationId xmlns:a16="http://schemas.microsoft.com/office/drawing/2014/main" id="{535D64FC-BBF7-B894-4E92-EA29C89FA939}"/>
                      </a:ext>
                    </a:extLst>
                  </p:cNvPr>
                  <p:cNvSpPr/>
                  <p:nvPr/>
                </p:nvSpPr>
                <p:spPr>
                  <a:xfrm>
                    <a:off x="7070512" y="4477624"/>
                    <a:ext cx="949642" cy="1642109"/>
                  </a:xfrm>
                  <a:custGeom>
                    <a:avLst/>
                    <a:gdLst>
                      <a:gd name="connsiteX0" fmla="*/ 2857 w 949642"/>
                      <a:gd name="connsiteY0" fmla="*/ 0 h 1642109"/>
                      <a:gd name="connsiteX1" fmla="*/ 949643 w 949642"/>
                      <a:gd name="connsiteY1" fmla="*/ 1639253 h 1642109"/>
                      <a:gd name="connsiteX2" fmla="*/ 947738 w 949642"/>
                      <a:gd name="connsiteY2" fmla="*/ 1642110 h 1642109"/>
                      <a:gd name="connsiteX3" fmla="*/ 0 w 949642"/>
                      <a:gd name="connsiteY3" fmla="*/ 0 h 1642109"/>
                      <a:gd name="connsiteX4" fmla="*/ 2857 w 949642"/>
                      <a:gd name="connsiteY4" fmla="*/ 0 h 1642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642" h="1642109">
                        <a:moveTo>
                          <a:pt x="2857" y="0"/>
                        </a:moveTo>
                        <a:lnTo>
                          <a:pt x="949643" y="1639253"/>
                        </a:lnTo>
                        <a:cubicBezTo>
                          <a:pt x="948690" y="1640205"/>
                          <a:pt x="948690" y="1641157"/>
                          <a:pt x="947738" y="1642110"/>
                        </a:cubicBezTo>
                        <a:lnTo>
                          <a:pt x="0" y="0"/>
                        </a:lnTo>
                        <a:cubicBezTo>
                          <a:pt x="952" y="0"/>
                          <a:pt x="1905" y="0"/>
                          <a:pt x="2857"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8" name="Forma libre: forma 1978">
                    <a:extLst>
                      <a:ext uri="{FF2B5EF4-FFF2-40B4-BE49-F238E27FC236}">
                        <a16:creationId xmlns:a16="http://schemas.microsoft.com/office/drawing/2014/main" id="{D3FE9FEA-9776-BDEB-0440-1D102B2DCF3B}"/>
                      </a:ext>
                    </a:extLst>
                  </p:cNvPr>
                  <p:cNvSpPr/>
                  <p:nvPr/>
                </p:nvSpPr>
                <p:spPr>
                  <a:xfrm>
                    <a:off x="7066702" y="4477624"/>
                    <a:ext cx="951547" cy="1644967"/>
                  </a:xfrm>
                  <a:custGeom>
                    <a:avLst/>
                    <a:gdLst>
                      <a:gd name="connsiteX0" fmla="*/ 3810 w 951547"/>
                      <a:gd name="connsiteY0" fmla="*/ 0 h 1644967"/>
                      <a:gd name="connsiteX1" fmla="*/ 951548 w 951547"/>
                      <a:gd name="connsiteY1" fmla="*/ 1642110 h 1644967"/>
                      <a:gd name="connsiteX2" fmla="*/ 949643 w 951547"/>
                      <a:gd name="connsiteY2" fmla="*/ 1644968 h 1644967"/>
                      <a:gd name="connsiteX3" fmla="*/ 0 w 951547"/>
                      <a:gd name="connsiteY3" fmla="*/ 0 h 1644967"/>
                      <a:gd name="connsiteX4" fmla="*/ 3810 w 951547"/>
                      <a:gd name="connsiteY4" fmla="*/ 0 h 1644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547" h="1644967">
                        <a:moveTo>
                          <a:pt x="3810" y="0"/>
                        </a:moveTo>
                        <a:lnTo>
                          <a:pt x="951548" y="1642110"/>
                        </a:lnTo>
                        <a:cubicBezTo>
                          <a:pt x="950595" y="1643063"/>
                          <a:pt x="950595" y="1644015"/>
                          <a:pt x="949643" y="1644968"/>
                        </a:cubicBezTo>
                        <a:lnTo>
                          <a:pt x="0" y="0"/>
                        </a:lnTo>
                        <a:cubicBezTo>
                          <a:pt x="1905" y="0"/>
                          <a:pt x="2858" y="0"/>
                          <a:pt x="3810"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9" name="Forma libre: forma 1979">
                    <a:extLst>
                      <a:ext uri="{FF2B5EF4-FFF2-40B4-BE49-F238E27FC236}">
                        <a16:creationId xmlns:a16="http://schemas.microsoft.com/office/drawing/2014/main" id="{59615ACF-6032-8261-5F88-96F486CD9BFB}"/>
                      </a:ext>
                    </a:extLst>
                  </p:cNvPr>
                  <p:cNvSpPr/>
                  <p:nvPr/>
                </p:nvSpPr>
                <p:spPr>
                  <a:xfrm>
                    <a:off x="7063844" y="4477624"/>
                    <a:ext cx="952500" cy="1647825"/>
                  </a:xfrm>
                  <a:custGeom>
                    <a:avLst/>
                    <a:gdLst>
                      <a:gd name="connsiteX0" fmla="*/ 2858 w 952500"/>
                      <a:gd name="connsiteY0" fmla="*/ 0 h 1647825"/>
                      <a:gd name="connsiteX1" fmla="*/ 952500 w 952500"/>
                      <a:gd name="connsiteY1" fmla="*/ 1644968 h 1647825"/>
                      <a:gd name="connsiteX2" fmla="*/ 950595 w 952500"/>
                      <a:gd name="connsiteY2" fmla="*/ 1647825 h 1647825"/>
                      <a:gd name="connsiteX3" fmla="*/ 0 w 952500"/>
                      <a:gd name="connsiteY3" fmla="*/ 0 h 1647825"/>
                      <a:gd name="connsiteX4" fmla="*/ 2858 w 952500"/>
                      <a:gd name="connsiteY4" fmla="*/ 0 h 1647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0" h="1647825">
                        <a:moveTo>
                          <a:pt x="2858" y="0"/>
                        </a:moveTo>
                        <a:lnTo>
                          <a:pt x="952500" y="1644968"/>
                        </a:lnTo>
                        <a:cubicBezTo>
                          <a:pt x="951548" y="1645920"/>
                          <a:pt x="951548" y="1646873"/>
                          <a:pt x="950595" y="1647825"/>
                        </a:cubicBezTo>
                        <a:lnTo>
                          <a:pt x="0" y="0"/>
                        </a:lnTo>
                        <a:cubicBezTo>
                          <a:pt x="953" y="0"/>
                          <a:pt x="1905" y="0"/>
                          <a:pt x="2858"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0" name="Forma libre: forma 1980">
                    <a:extLst>
                      <a:ext uri="{FF2B5EF4-FFF2-40B4-BE49-F238E27FC236}">
                        <a16:creationId xmlns:a16="http://schemas.microsoft.com/office/drawing/2014/main" id="{9D2778DA-C848-6D95-E3F4-5C687EFA09A5}"/>
                      </a:ext>
                    </a:extLst>
                  </p:cNvPr>
                  <p:cNvSpPr/>
                  <p:nvPr/>
                </p:nvSpPr>
                <p:spPr>
                  <a:xfrm>
                    <a:off x="7060987" y="4477624"/>
                    <a:ext cx="954405" cy="1650682"/>
                  </a:xfrm>
                  <a:custGeom>
                    <a:avLst/>
                    <a:gdLst>
                      <a:gd name="connsiteX0" fmla="*/ 2857 w 954405"/>
                      <a:gd name="connsiteY0" fmla="*/ 0 h 1650682"/>
                      <a:gd name="connsiteX1" fmla="*/ 954405 w 954405"/>
                      <a:gd name="connsiteY1" fmla="*/ 1647825 h 1650682"/>
                      <a:gd name="connsiteX2" fmla="*/ 952500 w 954405"/>
                      <a:gd name="connsiteY2" fmla="*/ 1650682 h 1650682"/>
                      <a:gd name="connsiteX3" fmla="*/ 0 w 954405"/>
                      <a:gd name="connsiteY3" fmla="*/ 0 h 1650682"/>
                      <a:gd name="connsiteX4" fmla="*/ 2857 w 954405"/>
                      <a:gd name="connsiteY4" fmla="*/ 0 h 1650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5" h="1650682">
                        <a:moveTo>
                          <a:pt x="2857" y="0"/>
                        </a:moveTo>
                        <a:lnTo>
                          <a:pt x="954405" y="1647825"/>
                        </a:lnTo>
                        <a:cubicBezTo>
                          <a:pt x="953452" y="1648778"/>
                          <a:pt x="953452" y="1649730"/>
                          <a:pt x="952500" y="1650682"/>
                        </a:cubicBezTo>
                        <a:lnTo>
                          <a:pt x="0" y="0"/>
                        </a:lnTo>
                        <a:cubicBezTo>
                          <a:pt x="952" y="0"/>
                          <a:pt x="1905" y="0"/>
                          <a:pt x="2857"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1" name="Forma libre: forma 1981">
                    <a:extLst>
                      <a:ext uri="{FF2B5EF4-FFF2-40B4-BE49-F238E27FC236}">
                        <a16:creationId xmlns:a16="http://schemas.microsoft.com/office/drawing/2014/main" id="{E3D07767-C5AF-7C1D-E703-100CD5F17139}"/>
                      </a:ext>
                    </a:extLst>
                  </p:cNvPr>
                  <p:cNvSpPr/>
                  <p:nvPr/>
                </p:nvSpPr>
                <p:spPr>
                  <a:xfrm>
                    <a:off x="7057177" y="4477624"/>
                    <a:ext cx="956309" cy="1653540"/>
                  </a:xfrm>
                  <a:custGeom>
                    <a:avLst/>
                    <a:gdLst>
                      <a:gd name="connsiteX0" fmla="*/ 3810 w 956309"/>
                      <a:gd name="connsiteY0" fmla="*/ 0 h 1653540"/>
                      <a:gd name="connsiteX1" fmla="*/ 956310 w 956309"/>
                      <a:gd name="connsiteY1" fmla="*/ 1650682 h 1653540"/>
                      <a:gd name="connsiteX2" fmla="*/ 954405 w 956309"/>
                      <a:gd name="connsiteY2" fmla="*/ 1653540 h 1653540"/>
                      <a:gd name="connsiteX3" fmla="*/ 0 w 956309"/>
                      <a:gd name="connsiteY3" fmla="*/ 0 h 1653540"/>
                      <a:gd name="connsiteX4" fmla="*/ 3810 w 956309"/>
                      <a:gd name="connsiteY4" fmla="*/ 0 h 1653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309" h="1653540">
                        <a:moveTo>
                          <a:pt x="3810" y="0"/>
                        </a:moveTo>
                        <a:lnTo>
                          <a:pt x="956310" y="1650682"/>
                        </a:lnTo>
                        <a:cubicBezTo>
                          <a:pt x="955358" y="1651635"/>
                          <a:pt x="955358" y="1652588"/>
                          <a:pt x="954405" y="1653540"/>
                        </a:cubicBezTo>
                        <a:lnTo>
                          <a:pt x="0" y="0"/>
                        </a:lnTo>
                        <a:cubicBezTo>
                          <a:pt x="953" y="0"/>
                          <a:pt x="1905" y="0"/>
                          <a:pt x="3810"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2" name="Forma libre: forma 1982">
                    <a:extLst>
                      <a:ext uri="{FF2B5EF4-FFF2-40B4-BE49-F238E27FC236}">
                        <a16:creationId xmlns:a16="http://schemas.microsoft.com/office/drawing/2014/main" id="{EB93962D-85E1-727D-D18C-77E87FB193B7}"/>
                      </a:ext>
                    </a:extLst>
                  </p:cNvPr>
                  <p:cNvSpPr/>
                  <p:nvPr/>
                </p:nvSpPr>
                <p:spPr>
                  <a:xfrm>
                    <a:off x="7054319" y="4477624"/>
                    <a:ext cx="957262" cy="1656397"/>
                  </a:xfrm>
                  <a:custGeom>
                    <a:avLst/>
                    <a:gdLst>
                      <a:gd name="connsiteX0" fmla="*/ 2858 w 957262"/>
                      <a:gd name="connsiteY0" fmla="*/ 0 h 1656397"/>
                      <a:gd name="connsiteX1" fmla="*/ 957263 w 957262"/>
                      <a:gd name="connsiteY1" fmla="*/ 1653540 h 1656397"/>
                      <a:gd name="connsiteX2" fmla="*/ 955358 w 957262"/>
                      <a:gd name="connsiteY2" fmla="*/ 1656398 h 1656397"/>
                      <a:gd name="connsiteX3" fmla="*/ 0 w 957262"/>
                      <a:gd name="connsiteY3" fmla="*/ 0 h 1656397"/>
                      <a:gd name="connsiteX4" fmla="*/ 2858 w 957262"/>
                      <a:gd name="connsiteY4" fmla="*/ 0 h 1656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262" h="1656397">
                        <a:moveTo>
                          <a:pt x="2858" y="0"/>
                        </a:moveTo>
                        <a:lnTo>
                          <a:pt x="957263" y="1653540"/>
                        </a:lnTo>
                        <a:cubicBezTo>
                          <a:pt x="956310" y="1654493"/>
                          <a:pt x="956310" y="1655445"/>
                          <a:pt x="955358" y="1656398"/>
                        </a:cubicBezTo>
                        <a:lnTo>
                          <a:pt x="0" y="0"/>
                        </a:lnTo>
                        <a:cubicBezTo>
                          <a:pt x="953" y="0"/>
                          <a:pt x="1905" y="0"/>
                          <a:pt x="2858"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3" name="Forma libre: forma 1983">
                    <a:extLst>
                      <a:ext uri="{FF2B5EF4-FFF2-40B4-BE49-F238E27FC236}">
                        <a16:creationId xmlns:a16="http://schemas.microsoft.com/office/drawing/2014/main" id="{A2DE8517-445C-E001-CC9E-2244466A77BA}"/>
                      </a:ext>
                    </a:extLst>
                  </p:cNvPr>
                  <p:cNvSpPr/>
                  <p:nvPr/>
                </p:nvSpPr>
                <p:spPr>
                  <a:xfrm>
                    <a:off x="7050510" y="4477624"/>
                    <a:ext cx="960120" cy="1659255"/>
                  </a:xfrm>
                  <a:custGeom>
                    <a:avLst/>
                    <a:gdLst>
                      <a:gd name="connsiteX0" fmla="*/ 3810 w 960120"/>
                      <a:gd name="connsiteY0" fmla="*/ 0 h 1659255"/>
                      <a:gd name="connsiteX1" fmla="*/ 960120 w 960120"/>
                      <a:gd name="connsiteY1" fmla="*/ 1656398 h 1659255"/>
                      <a:gd name="connsiteX2" fmla="*/ 958215 w 960120"/>
                      <a:gd name="connsiteY2" fmla="*/ 1659255 h 1659255"/>
                      <a:gd name="connsiteX3" fmla="*/ 0 w 960120"/>
                      <a:gd name="connsiteY3" fmla="*/ 0 h 1659255"/>
                      <a:gd name="connsiteX4" fmla="*/ 3810 w 960120"/>
                      <a:gd name="connsiteY4" fmla="*/ 0 h 1659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120" h="1659255">
                        <a:moveTo>
                          <a:pt x="3810" y="0"/>
                        </a:moveTo>
                        <a:lnTo>
                          <a:pt x="960120" y="1656398"/>
                        </a:lnTo>
                        <a:cubicBezTo>
                          <a:pt x="959168" y="1657350"/>
                          <a:pt x="959168" y="1658303"/>
                          <a:pt x="958215" y="1659255"/>
                        </a:cubicBezTo>
                        <a:lnTo>
                          <a:pt x="0" y="0"/>
                        </a:lnTo>
                        <a:cubicBezTo>
                          <a:pt x="953" y="0"/>
                          <a:pt x="1905" y="0"/>
                          <a:pt x="3810"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4" name="Forma libre: forma 1984">
                    <a:extLst>
                      <a:ext uri="{FF2B5EF4-FFF2-40B4-BE49-F238E27FC236}">
                        <a16:creationId xmlns:a16="http://schemas.microsoft.com/office/drawing/2014/main" id="{12121D72-2A6D-2427-61FE-5735FB8AC645}"/>
                      </a:ext>
                    </a:extLst>
                  </p:cNvPr>
                  <p:cNvSpPr/>
                  <p:nvPr/>
                </p:nvSpPr>
                <p:spPr>
                  <a:xfrm>
                    <a:off x="7046700" y="4477624"/>
                    <a:ext cx="962024" cy="1662112"/>
                  </a:xfrm>
                  <a:custGeom>
                    <a:avLst/>
                    <a:gdLst>
                      <a:gd name="connsiteX0" fmla="*/ 3810 w 962024"/>
                      <a:gd name="connsiteY0" fmla="*/ 0 h 1662112"/>
                      <a:gd name="connsiteX1" fmla="*/ 962025 w 962024"/>
                      <a:gd name="connsiteY1" fmla="*/ 1659255 h 1662112"/>
                      <a:gd name="connsiteX2" fmla="*/ 960120 w 962024"/>
                      <a:gd name="connsiteY2" fmla="*/ 1662113 h 1662112"/>
                      <a:gd name="connsiteX3" fmla="*/ 0 w 962024"/>
                      <a:gd name="connsiteY3" fmla="*/ 0 h 1662112"/>
                      <a:gd name="connsiteX4" fmla="*/ 3810 w 962024"/>
                      <a:gd name="connsiteY4" fmla="*/ 0 h 1662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4" h="1662112">
                        <a:moveTo>
                          <a:pt x="3810" y="0"/>
                        </a:moveTo>
                        <a:lnTo>
                          <a:pt x="962025" y="1659255"/>
                        </a:lnTo>
                        <a:cubicBezTo>
                          <a:pt x="961073" y="1660207"/>
                          <a:pt x="961073" y="1661160"/>
                          <a:pt x="960120" y="1662113"/>
                        </a:cubicBezTo>
                        <a:lnTo>
                          <a:pt x="0" y="0"/>
                        </a:lnTo>
                        <a:cubicBezTo>
                          <a:pt x="952" y="0"/>
                          <a:pt x="1905" y="0"/>
                          <a:pt x="3810"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5" name="Forma libre: forma 1985">
                    <a:extLst>
                      <a:ext uri="{FF2B5EF4-FFF2-40B4-BE49-F238E27FC236}">
                        <a16:creationId xmlns:a16="http://schemas.microsoft.com/office/drawing/2014/main" id="{62BF80A5-E59F-7B6C-AB41-CEC918332071}"/>
                      </a:ext>
                    </a:extLst>
                  </p:cNvPr>
                  <p:cNvSpPr/>
                  <p:nvPr/>
                </p:nvSpPr>
                <p:spPr>
                  <a:xfrm>
                    <a:off x="7042889" y="4477624"/>
                    <a:ext cx="963930" cy="1666875"/>
                  </a:xfrm>
                  <a:custGeom>
                    <a:avLst/>
                    <a:gdLst>
                      <a:gd name="connsiteX0" fmla="*/ 3810 w 963930"/>
                      <a:gd name="connsiteY0" fmla="*/ 0 h 1666875"/>
                      <a:gd name="connsiteX1" fmla="*/ 963930 w 963930"/>
                      <a:gd name="connsiteY1" fmla="*/ 1663065 h 1666875"/>
                      <a:gd name="connsiteX2" fmla="*/ 962025 w 963930"/>
                      <a:gd name="connsiteY2" fmla="*/ 1666875 h 1666875"/>
                      <a:gd name="connsiteX3" fmla="*/ 0 w 963930"/>
                      <a:gd name="connsiteY3" fmla="*/ 0 h 1666875"/>
                      <a:gd name="connsiteX4" fmla="*/ 3810 w 963930"/>
                      <a:gd name="connsiteY4" fmla="*/ 0 h 166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930" h="1666875">
                        <a:moveTo>
                          <a:pt x="3810" y="0"/>
                        </a:moveTo>
                        <a:lnTo>
                          <a:pt x="963930" y="1663065"/>
                        </a:lnTo>
                        <a:cubicBezTo>
                          <a:pt x="962978" y="1664018"/>
                          <a:pt x="962978" y="1664970"/>
                          <a:pt x="962025" y="1666875"/>
                        </a:cubicBezTo>
                        <a:lnTo>
                          <a:pt x="0" y="0"/>
                        </a:lnTo>
                        <a:cubicBezTo>
                          <a:pt x="953" y="0"/>
                          <a:pt x="2858" y="0"/>
                          <a:pt x="3810"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6" name="Forma libre: forma 1986">
                    <a:extLst>
                      <a:ext uri="{FF2B5EF4-FFF2-40B4-BE49-F238E27FC236}">
                        <a16:creationId xmlns:a16="http://schemas.microsoft.com/office/drawing/2014/main" id="{5E99C081-9361-D8A9-DE8A-4D00E118F4CD}"/>
                      </a:ext>
                    </a:extLst>
                  </p:cNvPr>
                  <p:cNvSpPr/>
                  <p:nvPr/>
                </p:nvSpPr>
                <p:spPr>
                  <a:xfrm>
                    <a:off x="7038127" y="4477624"/>
                    <a:ext cx="966787" cy="1669732"/>
                  </a:xfrm>
                  <a:custGeom>
                    <a:avLst/>
                    <a:gdLst>
                      <a:gd name="connsiteX0" fmla="*/ 4763 w 966787"/>
                      <a:gd name="connsiteY0" fmla="*/ 0 h 1669732"/>
                      <a:gd name="connsiteX1" fmla="*/ 966788 w 966787"/>
                      <a:gd name="connsiteY1" fmla="*/ 1665923 h 1669732"/>
                      <a:gd name="connsiteX2" fmla="*/ 964883 w 966787"/>
                      <a:gd name="connsiteY2" fmla="*/ 1669732 h 1669732"/>
                      <a:gd name="connsiteX3" fmla="*/ 0 w 966787"/>
                      <a:gd name="connsiteY3" fmla="*/ 0 h 1669732"/>
                      <a:gd name="connsiteX4" fmla="*/ 4763 w 966787"/>
                      <a:gd name="connsiteY4" fmla="*/ 0 h 1669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787" h="1669732">
                        <a:moveTo>
                          <a:pt x="4763" y="0"/>
                        </a:moveTo>
                        <a:lnTo>
                          <a:pt x="966788" y="1665923"/>
                        </a:lnTo>
                        <a:cubicBezTo>
                          <a:pt x="965835" y="1666875"/>
                          <a:pt x="965835" y="1668780"/>
                          <a:pt x="964883" y="1669732"/>
                        </a:cubicBezTo>
                        <a:lnTo>
                          <a:pt x="0" y="0"/>
                        </a:lnTo>
                        <a:cubicBezTo>
                          <a:pt x="1905" y="0"/>
                          <a:pt x="2858" y="0"/>
                          <a:pt x="4763"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7" name="Forma libre: forma 1987">
                    <a:extLst>
                      <a:ext uri="{FF2B5EF4-FFF2-40B4-BE49-F238E27FC236}">
                        <a16:creationId xmlns:a16="http://schemas.microsoft.com/office/drawing/2014/main" id="{4AE88DD6-87C8-7450-3B5F-8F7C973789F5}"/>
                      </a:ext>
                    </a:extLst>
                  </p:cNvPr>
                  <p:cNvSpPr/>
                  <p:nvPr/>
                </p:nvSpPr>
                <p:spPr>
                  <a:xfrm>
                    <a:off x="7033364" y="4477624"/>
                    <a:ext cx="968692" cy="1673542"/>
                  </a:xfrm>
                  <a:custGeom>
                    <a:avLst/>
                    <a:gdLst>
                      <a:gd name="connsiteX0" fmla="*/ 4763 w 968692"/>
                      <a:gd name="connsiteY0" fmla="*/ 0 h 1673542"/>
                      <a:gd name="connsiteX1" fmla="*/ 968693 w 968692"/>
                      <a:gd name="connsiteY1" fmla="*/ 1669732 h 1673542"/>
                      <a:gd name="connsiteX2" fmla="*/ 966788 w 968692"/>
                      <a:gd name="connsiteY2" fmla="*/ 1673543 h 1673542"/>
                      <a:gd name="connsiteX3" fmla="*/ 0 w 968692"/>
                      <a:gd name="connsiteY3" fmla="*/ 0 h 1673542"/>
                      <a:gd name="connsiteX4" fmla="*/ 4763 w 968692"/>
                      <a:gd name="connsiteY4" fmla="*/ 0 h 1673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692" h="1673542">
                        <a:moveTo>
                          <a:pt x="4763" y="0"/>
                        </a:moveTo>
                        <a:lnTo>
                          <a:pt x="968693" y="1669732"/>
                        </a:lnTo>
                        <a:cubicBezTo>
                          <a:pt x="967740" y="1670685"/>
                          <a:pt x="966788" y="1672590"/>
                          <a:pt x="966788" y="1673543"/>
                        </a:cubicBezTo>
                        <a:lnTo>
                          <a:pt x="0" y="0"/>
                        </a:lnTo>
                        <a:cubicBezTo>
                          <a:pt x="1905" y="0"/>
                          <a:pt x="3810" y="0"/>
                          <a:pt x="4763"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8" name="Forma libre: forma 1988">
                    <a:extLst>
                      <a:ext uri="{FF2B5EF4-FFF2-40B4-BE49-F238E27FC236}">
                        <a16:creationId xmlns:a16="http://schemas.microsoft.com/office/drawing/2014/main" id="{91B80700-29C9-5900-07E6-F2179130E50E}"/>
                      </a:ext>
                    </a:extLst>
                  </p:cNvPr>
                  <p:cNvSpPr/>
                  <p:nvPr/>
                </p:nvSpPr>
                <p:spPr>
                  <a:xfrm>
                    <a:off x="7028602" y="4477624"/>
                    <a:ext cx="971549" cy="1678305"/>
                  </a:xfrm>
                  <a:custGeom>
                    <a:avLst/>
                    <a:gdLst>
                      <a:gd name="connsiteX0" fmla="*/ 4763 w 971549"/>
                      <a:gd name="connsiteY0" fmla="*/ 0 h 1678305"/>
                      <a:gd name="connsiteX1" fmla="*/ 971550 w 971549"/>
                      <a:gd name="connsiteY1" fmla="*/ 1673543 h 1678305"/>
                      <a:gd name="connsiteX2" fmla="*/ 968693 w 971549"/>
                      <a:gd name="connsiteY2" fmla="*/ 1678305 h 1678305"/>
                      <a:gd name="connsiteX3" fmla="*/ 0 w 971549"/>
                      <a:gd name="connsiteY3" fmla="*/ 0 h 1678305"/>
                      <a:gd name="connsiteX4" fmla="*/ 4763 w 971549"/>
                      <a:gd name="connsiteY4" fmla="*/ 0 h 1678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49" h="1678305">
                        <a:moveTo>
                          <a:pt x="4763" y="0"/>
                        </a:moveTo>
                        <a:lnTo>
                          <a:pt x="971550" y="1673543"/>
                        </a:lnTo>
                        <a:cubicBezTo>
                          <a:pt x="970598" y="1675448"/>
                          <a:pt x="969645" y="1676400"/>
                          <a:pt x="968693" y="1678305"/>
                        </a:cubicBezTo>
                        <a:lnTo>
                          <a:pt x="0" y="0"/>
                        </a:lnTo>
                        <a:cubicBezTo>
                          <a:pt x="1905" y="0"/>
                          <a:pt x="2858" y="0"/>
                          <a:pt x="4763"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9" name="Forma libre: forma 1989">
                    <a:extLst>
                      <a:ext uri="{FF2B5EF4-FFF2-40B4-BE49-F238E27FC236}">
                        <a16:creationId xmlns:a16="http://schemas.microsoft.com/office/drawing/2014/main" id="{2289C5D3-0CAE-28E4-61D5-1965EBDFCE22}"/>
                      </a:ext>
                    </a:extLst>
                  </p:cNvPr>
                  <p:cNvSpPr/>
                  <p:nvPr/>
                </p:nvSpPr>
                <p:spPr>
                  <a:xfrm>
                    <a:off x="7021935" y="4477624"/>
                    <a:ext cx="975360" cy="1684019"/>
                  </a:xfrm>
                  <a:custGeom>
                    <a:avLst/>
                    <a:gdLst>
                      <a:gd name="connsiteX0" fmla="*/ 6667 w 975360"/>
                      <a:gd name="connsiteY0" fmla="*/ 0 h 1684019"/>
                      <a:gd name="connsiteX1" fmla="*/ 975360 w 975360"/>
                      <a:gd name="connsiteY1" fmla="*/ 1678305 h 1684019"/>
                      <a:gd name="connsiteX2" fmla="*/ 972503 w 975360"/>
                      <a:gd name="connsiteY2" fmla="*/ 1684020 h 1684019"/>
                      <a:gd name="connsiteX3" fmla="*/ 0 w 975360"/>
                      <a:gd name="connsiteY3" fmla="*/ 0 h 1684019"/>
                      <a:gd name="connsiteX4" fmla="*/ 6667 w 975360"/>
                      <a:gd name="connsiteY4" fmla="*/ 0 h 1684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360" h="1684019">
                        <a:moveTo>
                          <a:pt x="6667" y="0"/>
                        </a:moveTo>
                        <a:lnTo>
                          <a:pt x="975360" y="1678305"/>
                        </a:lnTo>
                        <a:cubicBezTo>
                          <a:pt x="974408" y="1680210"/>
                          <a:pt x="973455" y="1682115"/>
                          <a:pt x="972503" y="1684020"/>
                        </a:cubicBezTo>
                        <a:lnTo>
                          <a:pt x="0" y="0"/>
                        </a:lnTo>
                        <a:cubicBezTo>
                          <a:pt x="2858" y="0"/>
                          <a:pt x="4763" y="0"/>
                          <a:pt x="6667"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0" name="Forma libre: forma 1990">
                    <a:extLst>
                      <a:ext uri="{FF2B5EF4-FFF2-40B4-BE49-F238E27FC236}">
                        <a16:creationId xmlns:a16="http://schemas.microsoft.com/office/drawing/2014/main" id="{C2A06538-EE4C-6EA1-03FC-DE1174AC8C18}"/>
                      </a:ext>
                    </a:extLst>
                  </p:cNvPr>
                  <p:cNvSpPr/>
                  <p:nvPr/>
                </p:nvSpPr>
                <p:spPr>
                  <a:xfrm>
                    <a:off x="7015267" y="4477624"/>
                    <a:ext cx="979169" cy="1690687"/>
                  </a:xfrm>
                  <a:custGeom>
                    <a:avLst/>
                    <a:gdLst>
                      <a:gd name="connsiteX0" fmla="*/ 6667 w 979169"/>
                      <a:gd name="connsiteY0" fmla="*/ 0 h 1690687"/>
                      <a:gd name="connsiteX1" fmla="*/ 979170 w 979169"/>
                      <a:gd name="connsiteY1" fmla="*/ 1684020 h 1690687"/>
                      <a:gd name="connsiteX2" fmla="*/ 975360 w 979169"/>
                      <a:gd name="connsiteY2" fmla="*/ 1690688 h 1690687"/>
                      <a:gd name="connsiteX3" fmla="*/ 0 w 979169"/>
                      <a:gd name="connsiteY3" fmla="*/ 0 h 1690687"/>
                      <a:gd name="connsiteX4" fmla="*/ 6667 w 979169"/>
                      <a:gd name="connsiteY4" fmla="*/ 0 h 1690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169" h="1690687">
                        <a:moveTo>
                          <a:pt x="6667" y="0"/>
                        </a:moveTo>
                        <a:lnTo>
                          <a:pt x="979170" y="1684020"/>
                        </a:lnTo>
                        <a:cubicBezTo>
                          <a:pt x="978218" y="1685925"/>
                          <a:pt x="976313" y="1687830"/>
                          <a:pt x="975360" y="1690688"/>
                        </a:cubicBezTo>
                        <a:lnTo>
                          <a:pt x="0" y="0"/>
                        </a:lnTo>
                        <a:cubicBezTo>
                          <a:pt x="1905" y="0"/>
                          <a:pt x="4763" y="0"/>
                          <a:pt x="6667"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1" name="Forma libre: forma 1991">
                    <a:extLst>
                      <a:ext uri="{FF2B5EF4-FFF2-40B4-BE49-F238E27FC236}">
                        <a16:creationId xmlns:a16="http://schemas.microsoft.com/office/drawing/2014/main" id="{6E355966-9C5E-B8FC-9DCB-268A2C813E14}"/>
                      </a:ext>
                    </a:extLst>
                  </p:cNvPr>
                  <p:cNvSpPr/>
                  <p:nvPr/>
                </p:nvSpPr>
                <p:spPr>
                  <a:xfrm>
                    <a:off x="7005742" y="4477624"/>
                    <a:ext cx="984884" cy="1698307"/>
                  </a:xfrm>
                  <a:custGeom>
                    <a:avLst/>
                    <a:gdLst>
                      <a:gd name="connsiteX0" fmla="*/ 9525 w 984884"/>
                      <a:gd name="connsiteY0" fmla="*/ 0 h 1698307"/>
                      <a:gd name="connsiteX1" fmla="*/ 984885 w 984884"/>
                      <a:gd name="connsiteY1" fmla="*/ 1689735 h 1698307"/>
                      <a:gd name="connsiteX2" fmla="*/ 980123 w 984884"/>
                      <a:gd name="connsiteY2" fmla="*/ 1698307 h 1698307"/>
                      <a:gd name="connsiteX3" fmla="*/ 0 w 984884"/>
                      <a:gd name="connsiteY3" fmla="*/ 0 h 1698307"/>
                      <a:gd name="connsiteX4" fmla="*/ 9525 w 984884"/>
                      <a:gd name="connsiteY4" fmla="*/ 0 h 1698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884" h="1698307">
                        <a:moveTo>
                          <a:pt x="9525" y="0"/>
                        </a:moveTo>
                        <a:lnTo>
                          <a:pt x="984885" y="1689735"/>
                        </a:lnTo>
                        <a:cubicBezTo>
                          <a:pt x="982980" y="1692593"/>
                          <a:pt x="982028" y="1695450"/>
                          <a:pt x="980123" y="1698307"/>
                        </a:cubicBezTo>
                        <a:lnTo>
                          <a:pt x="0" y="0"/>
                        </a:lnTo>
                        <a:cubicBezTo>
                          <a:pt x="2857" y="0"/>
                          <a:pt x="5715" y="0"/>
                          <a:pt x="9525"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2" name="Forma libre: forma 1992">
                    <a:extLst>
                      <a:ext uri="{FF2B5EF4-FFF2-40B4-BE49-F238E27FC236}">
                        <a16:creationId xmlns:a16="http://schemas.microsoft.com/office/drawing/2014/main" id="{2AD41668-1D12-1069-8B49-314FA062845B}"/>
                      </a:ext>
                    </a:extLst>
                  </p:cNvPr>
                  <p:cNvSpPr/>
                  <p:nvPr/>
                </p:nvSpPr>
                <p:spPr>
                  <a:xfrm>
                    <a:off x="6964785" y="4477624"/>
                    <a:ext cx="1021079" cy="1733550"/>
                  </a:xfrm>
                  <a:custGeom>
                    <a:avLst/>
                    <a:gdLst>
                      <a:gd name="connsiteX0" fmla="*/ 40958 w 1021079"/>
                      <a:gd name="connsiteY0" fmla="*/ 0 h 1733550"/>
                      <a:gd name="connsiteX1" fmla="*/ 1021080 w 1021079"/>
                      <a:gd name="connsiteY1" fmla="*/ 1698307 h 1733550"/>
                      <a:gd name="connsiteX2" fmla="*/ 1001078 w 1021079"/>
                      <a:gd name="connsiteY2" fmla="*/ 1733550 h 1733550"/>
                      <a:gd name="connsiteX3" fmla="*/ 0 w 1021079"/>
                      <a:gd name="connsiteY3" fmla="*/ 0 h 1733550"/>
                      <a:gd name="connsiteX4" fmla="*/ 40958 w 1021079"/>
                      <a:gd name="connsiteY4" fmla="*/ 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079" h="1733550">
                        <a:moveTo>
                          <a:pt x="40958" y="0"/>
                        </a:moveTo>
                        <a:lnTo>
                          <a:pt x="1021080" y="1698307"/>
                        </a:lnTo>
                        <a:cubicBezTo>
                          <a:pt x="1008698" y="1720215"/>
                          <a:pt x="1001078" y="1733550"/>
                          <a:pt x="1001078" y="1733550"/>
                        </a:cubicBezTo>
                        <a:lnTo>
                          <a:pt x="0" y="0"/>
                        </a:lnTo>
                        <a:cubicBezTo>
                          <a:pt x="0" y="0"/>
                          <a:pt x="15240" y="0"/>
                          <a:pt x="40958" y="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427" name="Gráfico 436">
                <a:extLst>
                  <a:ext uri="{FF2B5EF4-FFF2-40B4-BE49-F238E27FC236}">
                    <a16:creationId xmlns:a16="http://schemas.microsoft.com/office/drawing/2014/main" id="{ECFC6C56-8CA5-01DB-8447-A9370149A41A}"/>
                  </a:ext>
                </a:extLst>
              </p:cNvPr>
              <p:cNvGrpSpPr/>
              <p:nvPr/>
            </p:nvGrpSpPr>
            <p:grpSpPr>
              <a:xfrm>
                <a:off x="9901342" y="2744074"/>
                <a:ext cx="1066800" cy="1733550"/>
                <a:chOff x="9901342" y="2744074"/>
                <a:chExt cx="1066800" cy="1733550"/>
              </a:xfrm>
              <a:grpFill/>
            </p:grpSpPr>
            <p:sp>
              <p:nvSpPr>
                <p:cNvPr id="481" name="Forma libre: forma 1941">
                  <a:extLst>
                    <a:ext uri="{FF2B5EF4-FFF2-40B4-BE49-F238E27FC236}">
                      <a16:creationId xmlns:a16="http://schemas.microsoft.com/office/drawing/2014/main" id="{79744227-6B33-972C-BBE0-A64ED1EA3EB3}"/>
                    </a:ext>
                  </a:extLst>
                </p:cNvPr>
                <p:cNvSpPr/>
                <p:nvPr/>
              </p:nvSpPr>
              <p:spPr>
                <a:xfrm>
                  <a:off x="9901342" y="2744074"/>
                  <a:ext cx="1066800" cy="1733550"/>
                </a:xfrm>
                <a:custGeom>
                  <a:avLst/>
                  <a:gdLst>
                    <a:gd name="connsiteX0" fmla="*/ 0 w 1066800"/>
                    <a:gd name="connsiteY0" fmla="*/ 114300 h 1733550"/>
                    <a:gd name="connsiteX1" fmla="*/ 65723 w 1066800"/>
                    <a:gd name="connsiteY1" fmla="*/ 0 h 1733550"/>
                    <a:gd name="connsiteX2" fmla="*/ 1066800 w 1066800"/>
                    <a:gd name="connsiteY2" fmla="*/ 1733550 h 1733550"/>
                    <a:gd name="connsiteX3" fmla="*/ 934403 w 1066800"/>
                    <a:gd name="connsiteY3" fmla="*/ 1733550 h 1733550"/>
                    <a:gd name="connsiteX4" fmla="*/ 0 w 1066800"/>
                    <a:gd name="connsiteY4" fmla="*/ 11430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00" h="1733550">
                      <a:moveTo>
                        <a:pt x="0" y="114300"/>
                      </a:moveTo>
                      <a:cubicBezTo>
                        <a:pt x="36195" y="51435"/>
                        <a:pt x="65723" y="0"/>
                        <a:pt x="65723" y="0"/>
                      </a:cubicBezTo>
                      <a:lnTo>
                        <a:pt x="1066800" y="1733550"/>
                      </a:lnTo>
                      <a:cubicBezTo>
                        <a:pt x="1066800" y="1733550"/>
                        <a:pt x="1007745" y="1733550"/>
                        <a:pt x="934403" y="1733550"/>
                      </a:cubicBezTo>
                      <a:cubicBezTo>
                        <a:pt x="935355" y="1733550"/>
                        <a:pt x="0" y="114300"/>
                        <a:pt x="0" y="114300"/>
                      </a:cubicBezTo>
                      <a:close/>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82" name="Gráfico 436">
                  <a:extLst>
                    <a:ext uri="{FF2B5EF4-FFF2-40B4-BE49-F238E27FC236}">
                      <a16:creationId xmlns:a16="http://schemas.microsoft.com/office/drawing/2014/main" id="{4268FCFC-569F-E97E-35D6-AA8D3D91B9D7}"/>
                    </a:ext>
                  </a:extLst>
                </p:cNvPr>
                <p:cNvGrpSpPr/>
                <p:nvPr/>
              </p:nvGrpSpPr>
              <p:grpSpPr>
                <a:xfrm>
                  <a:off x="9901342" y="2744074"/>
                  <a:ext cx="1066800" cy="1733550"/>
                  <a:chOff x="9901342" y="2744074"/>
                  <a:chExt cx="1066800" cy="1733550"/>
                </a:xfrm>
                <a:grpFill/>
              </p:grpSpPr>
              <p:sp>
                <p:nvSpPr>
                  <p:cNvPr id="483" name="Forma libre: forma 1943">
                    <a:extLst>
                      <a:ext uri="{FF2B5EF4-FFF2-40B4-BE49-F238E27FC236}">
                        <a16:creationId xmlns:a16="http://schemas.microsoft.com/office/drawing/2014/main" id="{7E1A729D-16EB-1BB6-F586-93FF72157DD4}"/>
                      </a:ext>
                    </a:extLst>
                  </p:cNvPr>
                  <p:cNvSpPr/>
                  <p:nvPr/>
                </p:nvSpPr>
                <p:spPr>
                  <a:xfrm>
                    <a:off x="9901342" y="2853611"/>
                    <a:ext cx="940117" cy="1624012"/>
                  </a:xfrm>
                  <a:custGeom>
                    <a:avLst/>
                    <a:gdLst>
                      <a:gd name="connsiteX0" fmla="*/ 935355 w 940117"/>
                      <a:gd name="connsiteY0" fmla="*/ 1624013 h 1624012"/>
                      <a:gd name="connsiteX1" fmla="*/ 0 w 940117"/>
                      <a:gd name="connsiteY1" fmla="*/ 4763 h 1624012"/>
                      <a:gd name="connsiteX2" fmla="*/ 2858 w 940117"/>
                      <a:gd name="connsiteY2" fmla="*/ 0 h 1624012"/>
                      <a:gd name="connsiteX3" fmla="*/ 940118 w 940117"/>
                      <a:gd name="connsiteY3" fmla="*/ 1624013 h 1624012"/>
                      <a:gd name="connsiteX4" fmla="*/ 935355 w 940117"/>
                      <a:gd name="connsiteY4" fmla="*/ 1624013 h 162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0117" h="1624012">
                        <a:moveTo>
                          <a:pt x="935355" y="1624013"/>
                        </a:moveTo>
                        <a:lnTo>
                          <a:pt x="0" y="4763"/>
                        </a:lnTo>
                        <a:cubicBezTo>
                          <a:pt x="953" y="2858"/>
                          <a:pt x="1905" y="1905"/>
                          <a:pt x="2858" y="0"/>
                        </a:cubicBezTo>
                        <a:lnTo>
                          <a:pt x="940118" y="1624013"/>
                        </a:lnTo>
                        <a:cubicBezTo>
                          <a:pt x="938213" y="1624013"/>
                          <a:pt x="936308" y="1624013"/>
                          <a:pt x="935355" y="1624013"/>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Forma libre: forma 1944">
                    <a:extLst>
                      <a:ext uri="{FF2B5EF4-FFF2-40B4-BE49-F238E27FC236}">
                        <a16:creationId xmlns:a16="http://schemas.microsoft.com/office/drawing/2014/main" id="{56E1CC44-704A-77C7-D252-D987D251924E}"/>
                      </a:ext>
                    </a:extLst>
                  </p:cNvPr>
                  <p:cNvSpPr/>
                  <p:nvPr/>
                </p:nvSpPr>
                <p:spPr>
                  <a:xfrm>
                    <a:off x="9904200" y="2846944"/>
                    <a:ext cx="943927" cy="1630679"/>
                  </a:xfrm>
                  <a:custGeom>
                    <a:avLst/>
                    <a:gdLst>
                      <a:gd name="connsiteX0" fmla="*/ 937260 w 943927"/>
                      <a:gd name="connsiteY0" fmla="*/ 1630680 h 1630679"/>
                      <a:gd name="connsiteX1" fmla="*/ 0 w 943927"/>
                      <a:gd name="connsiteY1" fmla="*/ 6667 h 1630679"/>
                      <a:gd name="connsiteX2" fmla="*/ 3810 w 943927"/>
                      <a:gd name="connsiteY2" fmla="*/ 0 h 1630679"/>
                      <a:gd name="connsiteX3" fmla="*/ 943928 w 943927"/>
                      <a:gd name="connsiteY3" fmla="*/ 1630680 h 1630679"/>
                      <a:gd name="connsiteX4" fmla="*/ 937260 w 943927"/>
                      <a:gd name="connsiteY4" fmla="*/ 1630680 h 1630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3927" h="1630679">
                        <a:moveTo>
                          <a:pt x="937260" y="1630680"/>
                        </a:moveTo>
                        <a:lnTo>
                          <a:pt x="0" y="6667"/>
                        </a:lnTo>
                        <a:cubicBezTo>
                          <a:pt x="953" y="4763"/>
                          <a:pt x="2857" y="2858"/>
                          <a:pt x="3810" y="0"/>
                        </a:cubicBezTo>
                        <a:lnTo>
                          <a:pt x="943928" y="1630680"/>
                        </a:lnTo>
                        <a:cubicBezTo>
                          <a:pt x="942022" y="1630680"/>
                          <a:pt x="939165" y="1630680"/>
                          <a:pt x="937260" y="163068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Forma libre: forma 1945">
                    <a:extLst>
                      <a:ext uri="{FF2B5EF4-FFF2-40B4-BE49-F238E27FC236}">
                        <a16:creationId xmlns:a16="http://schemas.microsoft.com/office/drawing/2014/main" id="{41F1E673-3D5B-548D-2C5E-C0D436581FE4}"/>
                      </a:ext>
                    </a:extLst>
                  </p:cNvPr>
                  <p:cNvSpPr/>
                  <p:nvPr/>
                </p:nvSpPr>
                <p:spPr>
                  <a:xfrm>
                    <a:off x="9908010" y="2828846"/>
                    <a:ext cx="962025" cy="1648777"/>
                  </a:xfrm>
                  <a:custGeom>
                    <a:avLst/>
                    <a:gdLst>
                      <a:gd name="connsiteX0" fmla="*/ 940118 w 962025"/>
                      <a:gd name="connsiteY0" fmla="*/ 1648778 h 1648777"/>
                      <a:gd name="connsiteX1" fmla="*/ 0 w 962025"/>
                      <a:gd name="connsiteY1" fmla="*/ 19050 h 1648777"/>
                      <a:gd name="connsiteX2" fmla="*/ 10478 w 962025"/>
                      <a:gd name="connsiteY2" fmla="*/ 0 h 1648777"/>
                      <a:gd name="connsiteX3" fmla="*/ 962025 w 962025"/>
                      <a:gd name="connsiteY3" fmla="*/ 1648778 h 1648777"/>
                      <a:gd name="connsiteX4" fmla="*/ 940118 w 962025"/>
                      <a:gd name="connsiteY4" fmla="*/ 1648778 h 164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1648777">
                        <a:moveTo>
                          <a:pt x="940118" y="1648778"/>
                        </a:moveTo>
                        <a:lnTo>
                          <a:pt x="0" y="19050"/>
                        </a:lnTo>
                        <a:cubicBezTo>
                          <a:pt x="3810" y="12383"/>
                          <a:pt x="7620" y="6668"/>
                          <a:pt x="10478" y="0"/>
                        </a:cubicBezTo>
                        <a:lnTo>
                          <a:pt x="962025" y="1648778"/>
                        </a:lnTo>
                        <a:cubicBezTo>
                          <a:pt x="955357" y="1648778"/>
                          <a:pt x="947738" y="1648778"/>
                          <a:pt x="940118" y="1648778"/>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Forma libre: forma 1946">
                    <a:extLst>
                      <a:ext uri="{FF2B5EF4-FFF2-40B4-BE49-F238E27FC236}">
                        <a16:creationId xmlns:a16="http://schemas.microsoft.com/office/drawing/2014/main" id="{CA254574-FEC7-B875-BB9F-FD4C91FA0530}"/>
                      </a:ext>
                    </a:extLst>
                  </p:cNvPr>
                  <p:cNvSpPr/>
                  <p:nvPr/>
                </p:nvSpPr>
                <p:spPr>
                  <a:xfrm>
                    <a:off x="9918487" y="2821226"/>
                    <a:ext cx="961072" cy="1656397"/>
                  </a:xfrm>
                  <a:custGeom>
                    <a:avLst/>
                    <a:gdLst>
                      <a:gd name="connsiteX0" fmla="*/ 951547 w 961072"/>
                      <a:gd name="connsiteY0" fmla="*/ 1656398 h 1656397"/>
                      <a:gd name="connsiteX1" fmla="*/ 0 w 961072"/>
                      <a:gd name="connsiteY1" fmla="*/ 7620 h 1656397"/>
                      <a:gd name="connsiteX2" fmla="*/ 4763 w 961072"/>
                      <a:gd name="connsiteY2" fmla="*/ 0 h 1656397"/>
                      <a:gd name="connsiteX3" fmla="*/ 961072 w 961072"/>
                      <a:gd name="connsiteY3" fmla="*/ 1656398 h 1656397"/>
                      <a:gd name="connsiteX4" fmla="*/ 951547 w 961072"/>
                      <a:gd name="connsiteY4" fmla="*/ 1656398 h 1656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1072" h="1656397">
                        <a:moveTo>
                          <a:pt x="951547" y="1656398"/>
                        </a:moveTo>
                        <a:lnTo>
                          <a:pt x="0" y="7620"/>
                        </a:lnTo>
                        <a:cubicBezTo>
                          <a:pt x="1905" y="4763"/>
                          <a:pt x="2857" y="2857"/>
                          <a:pt x="4763" y="0"/>
                        </a:cubicBezTo>
                        <a:lnTo>
                          <a:pt x="961072" y="1656398"/>
                        </a:lnTo>
                        <a:cubicBezTo>
                          <a:pt x="958215" y="1656398"/>
                          <a:pt x="955357" y="1656398"/>
                          <a:pt x="951547" y="1656398"/>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Forma libre: forma 1947">
                    <a:extLst>
                      <a:ext uri="{FF2B5EF4-FFF2-40B4-BE49-F238E27FC236}">
                        <a16:creationId xmlns:a16="http://schemas.microsoft.com/office/drawing/2014/main" id="{607C6E23-74EA-339E-020C-4ED3E505882D}"/>
                      </a:ext>
                    </a:extLst>
                  </p:cNvPr>
                  <p:cNvSpPr/>
                  <p:nvPr/>
                </p:nvSpPr>
                <p:spPr>
                  <a:xfrm>
                    <a:off x="9923250" y="2815511"/>
                    <a:ext cx="962025" cy="1662112"/>
                  </a:xfrm>
                  <a:custGeom>
                    <a:avLst/>
                    <a:gdLst>
                      <a:gd name="connsiteX0" fmla="*/ 956310 w 962025"/>
                      <a:gd name="connsiteY0" fmla="*/ 1662113 h 1662112"/>
                      <a:gd name="connsiteX1" fmla="*/ 0 w 962025"/>
                      <a:gd name="connsiteY1" fmla="*/ 5715 h 1662112"/>
                      <a:gd name="connsiteX2" fmla="*/ 2857 w 962025"/>
                      <a:gd name="connsiteY2" fmla="*/ 0 h 1662112"/>
                      <a:gd name="connsiteX3" fmla="*/ 962025 w 962025"/>
                      <a:gd name="connsiteY3" fmla="*/ 1662113 h 1662112"/>
                      <a:gd name="connsiteX4" fmla="*/ 956310 w 962025"/>
                      <a:gd name="connsiteY4" fmla="*/ 1662113 h 1662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1662112">
                        <a:moveTo>
                          <a:pt x="956310" y="1662113"/>
                        </a:moveTo>
                        <a:lnTo>
                          <a:pt x="0" y="5715"/>
                        </a:lnTo>
                        <a:cubicBezTo>
                          <a:pt x="953" y="3810"/>
                          <a:pt x="1905" y="1905"/>
                          <a:pt x="2857" y="0"/>
                        </a:cubicBezTo>
                        <a:lnTo>
                          <a:pt x="962025" y="1662113"/>
                        </a:lnTo>
                        <a:cubicBezTo>
                          <a:pt x="960120" y="1662113"/>
                          <a:pt x="958215" y="1662113"/>
                          <a:pt x="956310" y="1662113"/>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Forma libre: forma 1948">
                    <a:extLst>
                      <a:ext uri="{FF2B5EF4-FFF2-40B4-BE49-F238E27FC236}">
                        <a16:creationId xmlns:a16="http://schemas.microsoft.com/office/drawing/2014/main" id="{16DFBC4F-1990-EE0F-3A5D-62108D2BE413}"/>
                      </a:ext>
                    </a:extLst>
                  </p:cNvPr>
                  <p:cNvSpPr/>
                  <p:nvPr/>
                </p:nvSpPr>
                <p:spPr>
                  <a:xfrm>
                    <a:off x="9926107" y="2810749"/>
                    <a:ext cx="964882" cy="1666875"/>
                  </a:xfrm>
                  <a:custGeom>
                    <a:avLst/>
                    <a:gdLst>
                      <a:gd name="connsiteX0" fmla="*/ 959168 w 964882"/>
                      <a:gd name="connsiteY0" fmla="*/ 1666875 h 1666875"/>
                      <a:gd name="connsiteX1" fmla="*/ 0 w 964882"/>
                      <a:gd name="connsiteY1" fmla="*/ 4763 h 1666875"/>
                      <a:gd name="connsiteX2" fmla="*/ 2858 w 964882"/>
                      <a:gd name="connsiteY2" fmla="*/ 0 h 1666875"/>
                      <a:gd name="connsiteX3" fmla="*/ 964883 w 964882"/>
                      <a:gd name="connsiteY3" fmla="*/ 1666875 h 1666875"/>
                      <a:gd name="connsiteX4" fmla="*/ 959168 w 964882"/>
                      <a:gd name="connsiteY4" fmla="*/ 1666875 h 166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882" h="1666875">
                        <a:moveTo>
                          <a:pt x="959168" y="1666875"/>
                        </a:moveTo>
                        <a:lnTo>
                          <a:pt x="0" y="4763"/>
                        </a:lnTo>
                        <a:cubicBezTo>
                          <a:pt x="953" y="2858"/>
                          <a:pt x="1905" y="1905"/>
                          <a:pt x="2858" y="0"/>
                        </a:cubicBezTo>
                        <a:lnTo>
                          <a:pt x="964883" y="1666875"/>
                        </a:lnTo>
                        <a:cubicBezTo>
                          <a:pt x="962978" y="1666875"/>
                          <a:pt x="961072" y="1666875"/>
                          <a:pt x="959168" y="1666875"/>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Forma libre: forma 1949">
                    <a:extLst>
                      <a:ext uri="{FF2B5EF4-FFF2-40B4-BE49-F238E27FC236}">
                        <a16:creationId xmlns:a16="http://schemas.microsoft.com/office/drawing/2014/main" id="{F4784698-660D-E7F8-AD3B-B37FCFE5F40B}"/>
                      </a:ext>
                    </a:extLst>
                  </p:cNvPr>
                  <p:cNvSpPr/>
                  <p:nvPr/>
                </p:nvSpPr>
                <p:spPr>
                  <a:xfrm>
                    <a:off x="9928965" y="2805986"/>
                    <a:ext cx="967739" cy="1671637"/>
                  </a:xfrm>
                  <a:custGeom>
                    <a:avLst/>
                    <a:gdLst>
                      <a:gd name="connsiteX0" fmla="*/ 962025 w 967739"/>
                      <a:gd name="connsiteY0" fmla="*/ 1671638 h 1671637"/>
                      <a:gd name="connsiteX1" fmla="*/ 0 w 967739"/>
                      <a:gd name="connsiteY1" fmla="*/ 4763 h 1671637"/>
                      <a:gd name="connsiteX2" fmla="*/ 2857 w 967739"/>
                      <a:gd name="connsiteY2" fmla="*/ 0 h 1671637"/>
                      <a:gd name="connsiteX3" fmla="*/ 967740 w 967739"/>
                      <a:gd name="connsiteY3" fmla="*/ 1671638 h 1671637"/>
                      <a:gd name="connsiteX4" fmla="*/ 962025 w 967739"/>
                      <a:gd name="connsiteY4" fmla="*/ 1671638 h 1671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9" h="1671637">
                        <a:moveTo>
                          <a:pt x="962025" y="1671638"/>
                        </a:moveTo>
                        <a:lnTo>
                          <a:pt x="0" y="4763"/>
                        </a:lnTo>
                        <a:cubicBezTo>
                          <a:pt x="952" y="2858"/>
                          <a:pt x="1905" y="1905"/>
                          <a:pt x="2857" y="0"/>
                        </a:cubicBezTo>
                        <a:lnTo>
                          <a:pt x="967740" y="1671638"/>
                        </a:lnTo>
                        <a:cubicBezTo>
                          <a:pt x="965835" y="1671638"/>
                          <a:pt x="963930" y="1671638"/>
                          <a:pt x="962025" y="1671638"/>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Forma libre: forma 1950">
                    <a:extLst>
                      <a:ext uri="{FF2B5EF4-FFF2-40B4-BE49-F238E27FC236}">
                        <a16:creationId xmlns:a16="http://schemas.microsoft.com/office/drawing/2014/main" id="{14B7BCCC-628C-1D86-531A-E5C4621AE9D4}"/>
                      </a:ext>
                    </a:extLst>
                  </p:cNvPr>
                  <p:cNvSpPr/>
                  <p:nvPr/>
                </p:nvSpPr>
                <p:spPr>
                  <a:xfrm>
                    <a:off x="9931822" y="2802176"/>
                    <a:ext cx="969644" cy="1675447"/>
                  </a:xfrm>
                  <a:custGeom>
                    <a:avLst/>
                    <a:gdLst>
                      <a:gd name="connsiteX0" fmla="*/ 964882 w 969644"/>
                      <a:gd name="connsiteY0" fmla="*/ 1675448 h 1675447"/>
                      <a:gd name="connsiteX1" fmla="*/ 0 w 969644"/>
                      <a:gd name="connsiteY1" fmla="*/ 3810 h 1675447"/>
                      <a:gd name="connsiteX2" fmla="*/ 2857 w 969644"/>
                      <a:gd name="connsiteY2" fmla="*/ 0 h 1675447"/>
                      <a:gd name="connsiteX3" fmla="*/ 969645 w 969644"/>
                      <a:gd name="connsiteY3" fmla="*/ 1675448 h 1675447"/>
                      <a:gd name="connsiteX4" fmla="*/ 964882 w 969644"/>
                      <a:gd name="connsiteY4" fmla="*/ 1675448 h 1675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4" h="1675447">
                        <a:moveTo>
                          <a:pt x="964882" y="1675448"/>
                        </a:moveTo>
                        <a:lnTo>
                          <a:pt x="0" y="3810"/>
                        </a:lnTo>
                        <a:cubicBezTo>
                          <a:pt x="953" y="2858"/>
                          <a:pt x="1905" y="952"/>
                          <a:pt x="2857" y="0"/>
                        </a:cubicBezTo>
                        <a:lnTo>
                          <a:pt x="969645" y="1675448"/>
                        </a:lnTo>
                        <a:cubicBezTo>
                          <a:pt x="967740" y="1675448"/>
                          <a:pt x="965835" y="1675448"/>
                          <a:pt x="964882" y="1675448"/>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Forma libre: forma 1951">
                    <a:extLst>
                      <a:ext uri="{FF2B5EF4-FFF2-40B4-BE49-F238E27FC236}">
                        <a16:creationId xmlns:a16="http://schemas.microsoft.com/office/drawing/2014/main" id="{C5352FEA-2806-82C7-708B-329540C37654}"/>
                      </a:ext>
                    </a:extLst>
                  </p:cNvPr>
                  <p:cNvSpPr/>
                  <p:nvPr/>
                </p:nvSpPr>
                <p:spPr>
                  <a:xfrm>
                    <a:off x="9933727" y="2798366"/>
                    <a:ext cx="972502" cy="1679257"/>
                  </a:xfrm>
                  <a:custGeom>
                    <a:avLst/>
                    <a:gdLst>
                      <a:gd name="connsiteX0" fmla="*/ 967740 w 972502"/>
                      <a:gd name="connsiteY0" fmla="*/ 1679258 h 1679257"/>
                      <a:gd name="connsiteX1" fmla="*/ 0 w 972502"/>
                      <a:gd name="connsiteY1" fmla="*/ 3810 h 1679257"/>
                      <a:gd name="connsiteX2" fmla="*/ 1905 w 972502"/>
                      <a:gd name="connsiteY2" fmla="*/ 0 h 1679257"/>
                      <a:gd name="connsiteX3" fmla="*/ 972502 w 972502"/>
                      <a:gd name="connsiteY3" fmla="*/ 1679258 h 1679257"/>
                      <a:gd name="connsiteX4" fmla="*/ 967740 w 972502"/>
                      <a:gd name="connsiteY4" fmla="*/ 1679258 h 1679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502" h="1679257">
                        <a:moveTo>
                          <a:pt x="967740" y="1679258"/>
                        </a:moveTo>
                        <a:lnTo>
                          <a:pt x="0" y="3810"/>
                        </a:lnTo>
                        <a:cubicBezTo>
                          <a:pt x="952" y="2858"/>
                          <a:pt x="1905" y="953"/>
                          <a:pt x="1905" y="0"/>
                        </a:cubicBezTo>
                        <a:lnTo>
                          <a:pt x="972502" y="1679258"/>
                        </a:lnTo>
                        <a:cubicBezTo>
                          <a:pt x="970597" y="1679258"/>
                          <a:pt x="969645" y="1679258"/>
                          <a:pt x="967740" y="1679258"/>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Forma libre: forma 1952">
                    <a:extLst>
                      <a:ext uri="{FF2B5EF4-FFF2-40B4-BE49-F238E27FC236}">
                        <a16:creationId xmlns:a16="http://schemas.microsoft.com/office/drawing/2014/main" id="{E73F3BB2-C01D-4CC0-757D-E8DA4C51AE6E}"/>
                      </a:ext>
                    </a:extLst>
                  </p:cNvPr>
                  <p:cNvSpPr/>
                  <p:nvPr/>
                </p:nvSpPr>
                <p:spPr>
                  <a:xfrm>
                    <a:off x="9936585" y="2794556"/>
                    <a:ext cx="974407" cy="1683067"/>
                  </a:xfrm>
                  <a:custGeom>
                    <a:avLst/>
                    <a:gdLst>
                      <a:gd name="connsiteX0" fmla="*/ 969645 w 974407"/>
                      <a:gd name="connsiteY0" fmla="*/ 1683068 h 1683067"/>
                      <a:gd name="connsiteX1" fmla="*/ 0 w 974407"/>
                      <a:gd name="connsiteY1" fmla="*/ 3810 h 1683067"/>
                      <a:gd name="connsiteX2" fmla="*/ 1905 w 974407"/>
                      <a:gd name="connsiteY2" fmla="*/ 0 h 1683067"/>
                      <a:gd name="connsiteX3" fmla="*/ 974407 w 974407"/>
                      <a:gd name="connsiteY3" fmla="*/ 1683068 h 1683067"/>
                      <a:gd name="connsiteX4" fmla="*/ 969645 w 974407"/>
                      <a:gd name="connsiteY4" fmla="*/ 1683068 h 1683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407" h="1683067">
                        <a:moveTo>
                          <a:pt x="969645" y="1683068"/>
                        </a:moveTo>
                        <a:lnTo>
                          <a:pt x="0" y="3810"/>
                        </a:lnTo>
                        <a:cubicBezTo>
                          <a:pt x="953" y="2857"/>
                          <a:pt x="1905" y="952"/>
                          <a:pt x="1905" y="0"/>
                        </a:cubicBezTo>
                        <a:lnTo>
                          <a:pt x="974407" y="1683068"/>
                        </a:lnTo>
                        <a:cubicBezTo>
                          <a:pt x="972503" y="1683068"/>
                          <a:pt x="970597" y="1683068"/>
                          <a:pt x="969645" y="1683068"/>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Forma libre: forma 1953">
                    <a:extLst>
                      <a:ext uri="{FF2B5EF4-FFF2-40B4-BE49-F238E27FC236}">
                        <a16:creationId xmlns:a16="http://schemas.microsoft.com/office/drawing/2014/main" id="{A3EE26DE-15AE-8B5A-2039-567A96FCCFCC}"/>
                      </a:ext>
                    </a:extLst>
                  </p:cNvPr>
                  <p:cNvSpPr/>
                  <p:nvPr/>
                </p:nvSpPr>
                <p:spPr>
                  <a:xfrm>
                    <a:off x="9938490" y="2789794"/>
                    <a:ext cx="977264" cy="1687829"/>
                  </a:xfrm>
                  <a:custGeom>
                    <a:avLst/>
                    <a:gdLst>
                      <a:gd name="connsiteX0" fmla="*/ 972502 w 977264"/>
                      <a:gd name="connsiteY0" fmla="*/ 1687830 h 1687829"/>
                      <a:gd name="connsiteX1" fmla="*/ 0 w 977264"/>
                      <a:gd name="connsiteY1" fmla="*/ 3810 h 1687829"/>
                      <a:gd name="connsiteX2" fmla="*/ 1905 w 977264"/>
                      <a:gd name="connsiteY2" fmla="*/ 0 h 1687829"/>
                      <a:gd name="connsiteX3" fmla="*/ 977265 w 977264"/>
                      <a:gd name="connsiteY3" fmla="*/ 1687830 h 1687829"/>
                      <a:gd name="connsiteX4" fmla="*/ 972502 w 977264"/>
                      <a:gd name="connsiteY4" fmla="*/ 1687830 h 1687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7264" h="1687829">
                        <a:moveTo>
                          <a:pt x="972502" y="1687830"/>
                        </a:moveTo>
                        <a:lnTo>
                          <a:pt x="0" y="3810"/>
                        </a:lnTo>
                        <a:cubicBezTo>
                          <a:pt x="952" y="2857"/>
                          <a:pt x="1905" y="952"/>
                          <a:pt x="1905" y="0"/>
                        </a:cubicBezTo>
                        <a:lnTo>
                          <a:pt x="977265" y="1687830"/>
                        </a:lnTo>
                        <a:cubicBezTo>
                          <a:pt x="975360" y="1687830"/>
                          <a:pt x="973455" y="1687830"/>
                          <a:pt x="972502" y="168783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Forma libre: forma 1954">
                    <a:extLst>
                      <a:ext uri="{FF2B5EF4-FFF2-40B4-BE49-F238E27FC236}">
                        <a16:creationId xmlns:a16="http://schemas.microsoft.com/office/drawing/2014/main" id="{4162206E-8B5F-B53A-79DF-4DBA777A8AD4}"/>
                      </a:ext>
                    </a:extLst>
                  </p:cNvPr>
                  <p:cNvSpPr/>
                  <p:nvPr/>
                </p:nvSpPr>
                <p:spPr>
                  <a:xfrm>
                    <a:off x="9941347" y="2785984"/>
                    <a:ext cx="978217" cy="1691639"/>
                  </a:xfrm>
                  <a:custGeom>
                    <a:avLst/>
                    <a:gdLst>
                      <a:gd name="connsiteX0" fmla="*/ 974407 w 978217"/>
                      <a:gd name="connsiteY0" fmla="*/ 1691640 h 1691639"/>
                      <a:gd name="connsiteX1" fmla="*/ 0 w 978217"/>
                      <a:gd name="connsiteY1" fmla="*/ 3810 h 1691639"/>
                      <a:gd name="connsiteX2" fmla="*/ 1905 w 978217"/>
                      <a:gd name="connsiteY2" fmla="*/ 0 h 1691639"/>
                      <a:gd name="connsiteX3" fmla="*/ 978218 w 978217"/>
                      <a:gd name="connsiteY3" fmla="*/ 1691640 h 1691639"/>
                      <a:gd name="connsiteX4" fmla="*/ 974407 w 978217"/>
                      <a:gd name="connsiteY4" fmla="*/ 1691640 h 169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217" h="1691639">
                        <a:moveTo>
                          <a:pt x="974407" y="1691640"/>
                        </a:moveTo>
                        <a:lnTo>
                          <a:pt x="0" y="3810"/>
                        </a:lnTo>
                        <a:cubicBezTo>
                          <a:pt x="953" y="2857"/>
                          <a:pt x="1905" y="952"/>
                          <a:pt x="1905" y="0"/>
                        </a:cubicBezTo>
                        <a:lnTo>
                          <a:pt x="978218" y="1691640"/>
                        </a:lnTo>
                        <a:cubicBezTo>
                          <a:pt x="977265" y="1691640"/>
                          <a:pt x="975360" y="1691640"/>
                          <a:pt x="974407" y="169164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Forma libre: forma 1955">
                    <a:extLst>
                      <a:ext uri="{FF2B5EF4-FFF2-40B4-BE49-F238E27FC236}">
                        <a16:creationId xmlns:a16="http://schemas.microsoft.com/office/drawing/2014/main" id="{A19663A8-AC00-4D2D-95BF-ADCC69E1A9A3}"/>
                      </a:ext>
                    </a:extLst>
                  </p:cNvPr>
                  <p:cNvSpPr/>
                  <p:nvPr/>
                </p:nvSpPr>
                <p:spPr>
                  <a:xfrm>
                    <a:off x="9943252" y="2782174"/>
                    <a:ext cx="981075" cy="1695450"/>
                  </a:xfrm>
                  <a:custGeom>
                    <a:avLst/>
                    <a:gdLst>
                      <a:gd name="connsiteX0" fmla="*/ 976313 w 981075"/>
                      <a:gd name="connsiteY0" fmla="*/ 1695450 h 1695450"/>
                      <a:gd name="connsiteX1" fmla="*/ 0 w 981075"/>
                      <a:gd name="connsiteY1" fmla="*/ 3810 h 1695450"/>
                      <a:gd name="connsiteX2" fmla="*/ 1905 w 981075"/>
                      <a:gd name="connsiteY2" fmla="*/ 0 h 1695450"/>
                      <a:gd name="connsiteX3" fmla="*/ 981075 w 981075"/>
                      <a:gd name="connsiteY3" fmla="*/ 1695450 h 1695450"/>
                      <a:gd name="connsiteX4" fmla="*/ 976313 w 981075"/>
                      <a:gd name="connsiteY4" fmla="*/ 1695450 h 1695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1695450">
                        <a:moveTo>
                          <a:pt x="976313" y="1695450"/>
                        </a:moveTo>
                        <a:lnTo>
                          <a:pt x="0" y="3810"/>
                        </a:lnTo>
                        <a:cubicBezTo>
                          <a:pt x="952" y="2858"/>
                          <a:pt x="1905" y="952"/>
                          <a:pt x="1905" y="0"/>
                        </a:cubicBezTo>
                        <a:lnTo>
                          <a:pt x="981075" y="1695450"/>
                        </a:lnTo>
                        <a:cubicBezTo>
                          <a:pt x="980122" y="1695450"/>
                          <a:pt x="978217" y="1695450"/>
                          <a:pt x="976313" y="169545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Forma libre: forma 1956">
                    <a:extLst>
                      <a:ext uri="{FF2B5EF4-FFF2-40B4-BE49-F238E27FC236}">
                        <a16:creationId xmlns:a16="http://schemas.microsoft.com/office/drawing/2014/main" id="{563AEB03-FFDA-503E-A9D9-FA51DC671D90}"/>
                      </a:ext>
                    </a:extLst>
                  </p:cNvPr>
                  <p:cNvSpPr/>
                  <p:nvPr/>
                </p:nvSpPr>
                <p:spPr>
                  <a:xfrm>
                    <a:off x="9945157" y="2778363"/>
                    <a:ext cx="982980" cy="1699260"/>
                  </a:xfrm>
                  <a:custGeom>
                    <a:avLst/>
                    <a:gdLst>
                      <a:gd name="connsiteX0" fmla="*/ 979170 w 982980"/>
                      <a:gd name="connsiteY0" fmla="*/ 1699260 h 1699260"/>
                      <a:gd name="connsiteX1" fmla="*/ 0 w 982980"/>
                      <a:gd name="connsiteY1" fmla="*/ 3810 h 1699260"/>
                      <a:gd name="connsiteX2" fmla="*/ 1905 w 982980"/>
                      <a:gd name="connsiteY2" fmla="*/ 0 h 1699260"/>
                      <a:gd name="connsiteX3" fmla="*/ 982980 w 982980"/>
                      <a:gd name="connsiteY3" fmla="*/ 1699260 h 1699260"/>
                      <a:gd name="connsiteX4" fmla="*/ 979170 w 982980"/>
                      <a:gd name="connsiteY4" fmla="*/ 1699260 h 1699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980" h="1699260">
                        <a:moveTo>
                          <a:pt x="979170" y="1699260"/>
                        </a:moveTo>
                        <a:lnTo>
                          <a:pt x="0" y="3810"/>
                        </a:lnTo>
                        <a:cubicBezTo>
                          <a:pt x="953" y="2858"/>
                          <a:pt x="1905" y="953"/>
                          <a:pt x="1905" y="0"/>
                        </a:cubicBezTo>
                        <a:lnTo>
                          <a:pt x="982980" y="1699260"/>
                        </a:lnTo>
                        <a:cubicBezTo>
                          <a:pt x="982028" y="1699260"/>
                          <a:pt x="981075" y="1699260"/>
                          <a:pt x="979170" y="169926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Forma libre: forma 1957">
                    <a:extLst>
                      <a:ext uri="{FF2B5EF4-FFF2-40B4-BE49-F238E27FC236}">
                        <a16:creationId xmlns:a16="http://schemas.microsoft.com/office/drawing/2014/main" id="{74B8602D-B768-2258-BE2E-D4FFEA8CF56A}"/>
                      </a:ext>
                    </a:extLst>
                  </p:cNvPr>
                  <p:cNvSpPr/>
                  <p:nvPr/>
                </p:nvSpPr>
                <p:spPr>
                  <a:xfrm>
                    <a:off x="9948015" y="2774554"/>
                    <a:ext cx="985837" cy="1703069"/>
                  </a:xfrm>
                  <a:custGeom>
                    <a:avLst/>
                    <a:gdLst>
                      <a:gd name="connsiteX0" fmla="*/ 981075 w 985837"/>
                      <a:gd name="connsiteY0" fmla="*/ 1703070 h 1703069"/>
                      <a:gd name="connsiteX1" fmla="*/ 0 w 985837"/>
                      <a:gd name="connsiteY1" fmla="*/ 3810 h 1703069"/>
                      <a:gd name="connsiteX2" fmla="*/ 1905 w 985837"/>
                      <a:gd name="connsiteY2" fmla="*/ 0 h 1703069"/>
                      <a:gd name="connsiteX3" fmla="*/ 985838 w 985837"/>
                      <a:gd name="connsiteY3" fmla="*/ 1703070 h 1703069"/>
                      <a:gd name="connsiteX4" fmla="*/ 981075 w 985837"/>
                      <a:gd name="connsiteY4" fmla="*/ 1703070 h 1703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837" h="1703069">
                        <a:moveTo>
                          <a:pt x="981075" y="1703070"/>
                        </a:moveTo>
                        <a:lnTo>
                          <a:pt x="0" y="3810"/>
                        </a:lnTo>
                        <a:cubicBezTo>
                          <a:pt x="952" y="2857"/>
                          <a:pt x="1905" y="952"/>
                          <a:pt x="1905" y="0"/>
                        </a:cubicBezTo>
                        <a:lnTo>
                          <a:pt x="985838" y="1703070"/>
                        </a:lnTo>
                        <a:cubicBezTo>
                          <a:pt x="983932" y="1703070"/>
                          <a:pt x="982980" y="1703070"/>
                          <a:pt x="981075" y="170307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Forma libre: forma 1958">
                    <a:extLst>
                      <a:ext uri="{FF2B5EF4-FFF2-40B4-BE49-F238E27FC236}">
                        <a16:creationId xmlns:a16="http://schemas.microsoft.com/office/drawing/2014/main" id="{BA2A3676-E91D-1B1E-F1C2-805C9BD61732}"/>
                      </a:ext>
                    </a:extLst>
                  </p:cNvPr>
                  <p:cNvSpPr/>
                  <p:nvPr/>
                </p:nvSpPr>
                <p:spPr>
                  <a:xfrm>
                    <a:off x="9949919" y="2769791"/>
                    <a:ext cx="988695" cy="1707832"/>
                  </a:xfrm>
                  <a:custGeom>
                    <a:avLst/>
                    <a:gdLst>
                      <a:gd name="connsiteX0" fmla="*/ 983933 w 988695"/>
                      <a:gd name="connsiteY0" fmla="*/ 1707833 h 1707832"/>
                      <a:gd name="connsiteX1" fmla="*/ 0 w 988695"/>
                      <a:gd name="connsiteY1" fmla="*/ 3810 h 1707832"/>
                      <a:gd name="connsiteX2" fmla="*/ 1905 w 988695"/>
                      <a:gd name="connsiteY2" fmla="*/ 0 h 1707832"/>
                      <a:gd name="connsiteX3" fmla="*/ 988695 w 988695"/>
                      <a:gd name="connsiteY3" fmla="*/ 1707833 h 1707832"/>
                      <a:gd name="connsiteX4" fmla="*/ 983933 w 988695"/>
                      <a:gd name="connsiteY4" fmla="*/ 1707833 h 170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695" h="1707832">
                        <a:moveTo>
                          <a:pt x="983933" y="1707833"/>
                        </a:moveTo>
                        <a:lnTo>
                          <a:pt x="0" y="3810"/>
                        </a:lnTo>
                        <a:cubicBezTo>
                          <a:pt x="953" y="2857"/>
                          <a:pt x="1905" y="952"/>
                          <a:pt x="1905" y="0"/>
                        </a:cubicBezTo>
                        <a:lnTo>
                          <a:pt x="988695" y="1707833"/>
                        </a:lnTo>
                        <a:cubicBezTo>
                          <a:pt x="986790" y="1707833"/>
                          <a:pt x="984885" y="1707833"/>
                          <a:pt x="983933" y="1707833"/>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9" name="Forma libre: forma 1959">
                    <a:extLst>
                      <a:ext uri="{FF2B5EF4-FFF2-40B4-BE49-F238E27FC236}">
                        <a16:creationId xmlns:a16="http://schemas.microsoft.com/office/drawing/2014/main" id="{E2661FA2-3549-42AE-3CA1-54CE03F7211D}"/>
                      </a:ext>
                    </a:extLst>
                  </p:cNvPr>
                  <p:cNvSpPr/>
                  <p:nvPr/>
                </p:nvSpPr>
                <p:spPr>
                  <a:xfrm>
                    <a:off x="9952777" y="2765981"/>
                    <a:ext cx="989647" cy="1711642"/>
                  </a:xfrm>
                  <a:custGeom>
                    <a:avLst/>
                    <a:gdLst>
                      <a:gd name="connsiteX0" fmla="*/ 985838 w 989647"/>
                      <a:gd name="connsiteY0" fmla="*/ 1711643 h 1711642"/>
                      <a:gd name="connsiteX1" fmla="*/ 0 w 989647"/>
                      <a:gd name="connsiteY1" fmla="*/ 3810 h 1711642"/>
                      <a:gd name="connsiteX2" fmla="*/ 1905 w 989647"/>
                      <a:gd name="connsiteY2" fmla="*/ 0 h 1711642"/>
                      <a:gd name="connsiteX3" fmla="*/ 989647 w 989647"/>
                      <a:gd name="connsiteY3" fmla="*/ 1711643 h 1711642"/>
                      <a:gd name="connsiteX4" fmla="*/ 985838 w 989647"/>
                      <a:gd name="connsiteY4" fmla="*/ 1711643 h 1711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9647" h="1711642">
                        <a:moveTo>
                          <a:pt x="985838" y="1711643"/>
                        </a:moveTo>
                        <a:lnTo>
                          <a:pt x="0" y="3810"/>
                        </a:lnTo>
                        <a:cubicBezTo>
                          <a:pt x="952" y="2857"/>
                          <a:pt x="1905" y="953"/>
                          <a:pt x="1905" y="0"/>
                        </a:cubicBezTo>
                        <a:lnTo>
                          <a:pt x="989647" y="1711643"/>
                        </a:lnTo>
                        <a:cubicBezTo>
                          <a:pt x="988695" y="1711643"/>
                          <a:pt x="986790" y="1711643"/>
                          <a:pt x="985838" y="1711643"/>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0" name="Forma libre: forma 1960">
                    <a:extLst>
                      <a:ext uri="{FF2B5EF4-FFF2-40B4-BE49-F238E27FC236}">
                        <a16:creationId xmlns:a16="http://schemas.microsoft.com/office/drawing/2014/main" id="{6380BA65-82E6-09C7-E9A9-84A683C9CE4A}"/>
                      </a:ext>
                    </a:extLst>
                  </p:cNvPr>
                  <p:cNvSpPr/>
                  <p:nvPr/>
                </p:nvSpPr>
                <p:spPr>
                  <a:xfrm>
                    <a:off x="9954682" y="2762171"/>
                    <a:ext cx="992505" cy="1715452"/>
                  </a:xfrm>
                  <a:custGeom>
                    <a:avLst/>
                    <a:gdLst>
                      <a:gd name="connsiteX0" fmla="*/ 987743 w 992505"/>
                      <a:gd name="connsiteY0" fmla="*/ 1715453 h 1715452"/>
                      <a:gd name="connsiteX1" fmla="*/ 0 w 992505"/>
                      <a:gd name="connsiteY1" fmla="*/ 3810 h 1715452"/>
                      <a:gd name="connsiteX2" fmla="*/ 1905 w 992505"/>
                      <a:gd name="connsiteY2" fmla="*/ 0 h 1715452"/>
                      <a:gd name="connsiteX3" fmla="*/ 992505 w 992505"/>
                      <a:gd name="connsiteY3" fmla="*/ 1715453 h 1715452"/>
                      <a:gd name="connsiteX4" fmla="*/ 987743 w 992505"/>
                      <a:gd name="connsiteY4" fmla="*/ 1715453 h 1715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2505" h="1715452">
                        <a:moveTo>
                          <a:pt x="987743" y="1715453"/>
                        </a:moveTo>
                        <a:lnTo>
                          <a:pt x="0" y="3810"/>
                        </a:lnTo>
                        <a:cubicBezTo>
                          <a:pt x="953" y="2858"/>
                          <a:pt x="1905" y="953"/>
                          <a:pt x="1905" y="0"/>
                        </a:cubicBezTo>
                        <a:lnTo>
                          <a:pt x="992505" y="1715453"/>
                        </a:lnTo>
                        <a:cubicBezTo>
                          <a:pt x="991553" y="1715453"/>
                          <a:pt x="989647" y="1715453"/>
                          <a:pt x="987743" y="1715453"/>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 name="Forma libre: forma 1961">
                    <a:extLst>
                      <a:ext uri="{FF2B5EF4-FFF2-40B4-BE49-F238E27FC236}">
                        <a16:creationId xmlns:a16="http://schemas.microsoft.com/office/drawing/2014/main" id="{233AE48E-8221-DC48-01C4-8B7DC4EA2088}"/>
                      </a:ext>
                    </a:extLst>
                  </p:cNvPr>
                  <p:cNvSpPr/>
                  <p:nvPr/>
                </p:nvSpPr>
                <p:spPr>
                  <a:xfrm>
                    <a:off x="9956587" y="2758361"/>
                    <a:ext cx="995362" cy="1719262"/>
                  </a:xfrm>
                  <a:custGeom>
                    <a:avLst/>
                    <a:gdLst>
                      <a:gd name="connsiteX0" fmla="*/ 990600 w 995362"/>
                      <a:gd name="connsiteY0" fmla="*/ 1719263 h 1719262"/>
                      <a:gd name="connsiteX1" fmla="*/ 0 w 995362"/>
                      <a:gd name="connsiteY1" fmla="*/ 3810 h 1719262"/>
                      <a:gd name="connsiteX2" fmla="*/ 1905 w 995362"/>
                      <a:gd name="connsiteY2" fmla="*/ 0 h 1719262"/>
                      <a:gd name="connsiteX3" fmla="*/ 995363 w 995362"/>
                      <a:gd name="connsiteY3" fmla="*/ 1719263 h 1719262"/>
                      <a:gd name="connsiteX4" fmla="*/ 990600 w 995362"/>
                      <a:gd name="connsiteY4" fmla="*/ 1719263 h 171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362" h="1719262">
                        <a:moveTo>
                          <a:pt x="990600" y="1719263"/>
                        </a:moveTo>
                        <a:lnTo>
                          <a:pt x="0" y="3810"/>
                        </a:lnTo>
                        <a:cubicBezTo>
                          <a:pt x="953" y="2857"/>
                          <a:pt x="1905" y="953"/>
                          <a:pt x="1905" y="0"/>
                        </a:cubicBezTo>
                        <a:lnTo>
                          <a:pt x="995363" y="1719263"/>
                        </a:lnTo>
                        <a:cubicBezTo>
                          <a:pt x="993457" y="1719263"/>
                          <a:pt x="992505" y="1719263"/>
                          <a:pt x="990600" y="1719263"/>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2" name="Forma libre: forma 1962">
                    <a:extLst>
                      <a:ext uri="{FF2B5EF4-FFF2-40B4-BE49-F238E27FC236}">
                        <a16:creationId xmlns:a16="http://schemas.microsoft.com/office/drawing/2014/main" id="{A549FE5E-07A4-281F-C264-D2382E5B6A08}"/>
                      </a:ext>
                    </a:extLst>
                  </p:cNvPr>
                  <p:cNvSpPr/>
                  <p:nvPr/>
                </p:nvSpPr>
                <p:spPr>
                  <a:xfrm>
                    <a:off x="9959444" y="2754551"/>
                    <a:ext cx="996315" cy="1723072"/>
                  </a:xfrm>
                  <a:custGeom>
                    <a:avLst/>
                    <a:gdLst>
                      <a:gd name="connsiteX0" fmla="*/ 992505 w 996315"/>
                      <a:gd name="connsiteY0" fmla="*/ 1723073 h 1723072"/>
                      <a:gd name="connsiteX1" fmla="*/ 0 w 996315"/>
                      <a:gd name="connsiteY1" fmla="*/ 3810 h 1723072"/>
                      <a:gd name="connsiteX2" fmla="*/ 1905 w 996315"/>
                      <a:gd name="connsiteY2" fmla="*/ 0 h 1723072"/>
                      <a:gd name="connsiteX3" fmla="*/ 996315 w 996315"/>
                      <a:gd name="connsiteY3" fmla="*/ 1723073 h 1723072"/>
                      <a:gd name="connsiteX4" fmla="*/ 992505 w 996315"/>
                      <a:gd name="connsiteY4" fmla="*/ 1723073 h 1723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315" h="1723072">
                        <a:moveTo>
                          <a:pt x="992505" y="1723073"/>
                        </a:moveTo>
                        <a:lnTo>
                          <a:pt x="0" y="3810"/>
                        </a:lnTo>
                        <a:cubicBezTo>
                          <a:pt x="953" y="2857"/>
                          <a:pt x="1905" y="953"/>
                          <a:pt x="1905" y="0"/>
                        </a:cubicBezTo>
                        <a:lnTo>
                          <a:pt x="996315" y="1723073"/>
                        </a:lnTo>
                        <a:cubicBezTo>
                          <a:pt x="995363" y="1723073"/>
                          <a:pt x="993458" y="1723073"/>
                          <a:pt x="992505" y="1723073"/>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3" name="Forma libre: forma 1963">
                    <a:extLst>
                      <a:ext uri="{FF2B5EF4-FFF2-40B4-BE49-F238E27FC236}">
                        <a16:creationId xmlns:a16="http://schemas.microsoft.com/office/drawing/2014/main" id="{CBB5684C-CBC0-6978-C3ED-97317EBCF2EE}"/>
                      </a:ext>
                    </a:extLst>
                  </p:cNvPr>
                  <p:cNvSpPr/>
                  <p:nvPr/>
                </p:nvSpPr>
                <p:spPr>
                  <a:xfrm>
                    <a:off x="9961350" y="2750741"/>
                    <a:ext cx="998219" cy="1726882"/>
                  </a:xfrm>
                  <a:custGeom>
                    <a:avLst/>
                    <a:gdLst>
                      <a:gd name="connsiteX0" fmla="*/ 994410 w 998219"/>
                      <a:gd name="connsiteY0" fmla="*/ 1726883 h 1726882"/>
                      <a:gd name="connsiteX1" fmla="*/ 0 w 998219"/>
                      <a:gd name="connsiteY1" fmla="*/ 3810 h 1726882"/>
                      <a:gd name="connsiteX2" fmla="*/ 1905 w 998219"/>
                      <a:gd name="connsiteY2" fmla="*/ 0 h 1726882"/>
                      <a:gd name="connsiteX3" fmla="*/ 998220 w 998219"/>
                      <a:gd name="connsiteY3" fmla="*/ 1726883 h 1726882"/>
                      <a:gd name="connsiteX4" fmla="*/ 994410 w 998219"/>
                      <a:gd name="connsiteY4" fmla="*/ 1726883 h 1726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8219" h="1726882">
                        <a:moveTo>
                          <a:pt x="994410" y="1726883"/>
                        </a:moveTo>
                        <a:lnTo>
                          <a:pt x="0" y="3810"/>
                        </a:lnTo>
                        <a:cubicBezTo>
                          <a:pt x="953" y="2858"/>
                          <a:pt x="953" y="1905"/>
                          <a:pt x="1905" y="0"/>
                        </a:cubicBezTo>
                        <a:lnTo>
                          <a:pt x="998220" y="1726883"/>
                        </a:lnTo>
                        <a:cubicBezTo>
                          <a:pt x="997267" y="1726883"/>
                          <a:pt x="996315" y="1726883"/>
                          <a:pt x="994410" y="1726883"/>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4" name="Forma libre: forma 1964">
                    <a:extLst>
                      <a:ext uri="{FF2B5EF4-FFF2-40B4-BE49-F238E27FC236}">
                        <a16:creationId xmlns:a16="http://schemas.microsoft.com/office/drawing/2014/main" id="{808A1962-4F7D-5EC2-2B0A-15D2B97EE48B}"/>
                      </a:ext>
                    </a:extLst>
                  </p:cNvPr>
                  <p:cNvSpPr/>
                  <p:nvPr/>
                </p:nvSpPr>
                <p:spPr>
                  <a:xfrm>
                    <a:off x="9963254" y="2748836"/>
                    <a:ext cx="1000125" cy="1728787"/>
                  </a:xfrm>
                  <a:custGeom>
                    <a:avLst/>
                    <a:gdLst>
                      <a:gd name="connsiteX0" fmla="*/ 996315 w 1000125"/>
                      <a:gd name="connsiteY0" fmla="*/ 1728788 h 1728787"/>
                      <a:gd name="connsiteX1" fmla="*/ 0 w 1000125"/>
                      <a:gd name="connsiteY1" fmla="*/ 2858 h 1728787"/>
                      <a:gd name="connsiteX2" fmla="*/ 1905 w 1000125"/>
                      <a:gd name="connsiteY2" fmla="*/ 0 h 1728787"/>
                      <a:gd name="connsiteX3" fmla="*/ 1000125 w 1000125"/>
                      <a:gd name="connsiteY3" fmla="*/ 1728788 h 1728787"/>
                      <a:gd name="connsiteX4" fmla="*/ 996315 w 1000125"/>
                      <a:gd name="connsiteY4" fmla="*/ 1728788 h 1728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25" h="1728787">
                        <a:moveTo>
                          <a:pt x="996315" y="1728788"/>
                        </a:moveTo>
                        <a:lnTo>
                          <a:pt x="0" y="2858"/>
                        </a:lnTo>
                        <a:cubicBezTo>
                          <a:pt x="953" y="1905"/>
                          <a:pt x="953" y="953"/>
                          <a:pt x="1905" y="0"/>
                        </a:cubicBezTo>
                        <a:lnTo>
                          <a:pt x="1000125" y="1728788"/>
                        </a:lnTo>
                        <a:cubicBezTo>
                          <a:pt x="999173" y="1728788"/>
                          <a:pt x="997268" y="1728788"/>
                          <a:pt x="996315" y="1728788"/>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5" name="Forma libre: forma 1965">
                    <a:extLst>
                      <a:ext uri="{FF2B5EF4-FFF2-40B4-BE49-F238E27FC236}">
                        <a16:creationId xmlns:a16="http://schemas.microsoft.com/office/drawing/2014/main" id="{D87E93C8-5413-76D6-8FE3-30AABCB8930F}"/>
                      </a:ext>
                    </a:extLst>
                  </p:cNvPr>
                  <p:cNvSpPr/>
                  <p:nvPr/>
                </p:nvSpPr>
                <p:spPr>
                  <a:xfrm>
                    <a:off x="9965160" y="2745979"/>
                    <a:ext cx="1001077" cy="1731644"/>
                  </a:xfrm>
                  <a:custGeom>
                    <a:avLst/>
                    <a:gdLst>
                      <a:gd name="connsiteX0" fmla="*/ 998220 w 1001077"/>
                      <a:gd name="connsiteY0" fmla="*/ 1731645 h 1731644"/>
                      <a:gd name="connsiteX1" fmla="*/ 0 w 1001077"/>
                      <a:gd name="connsiteY1" fmla="*/ 2858 h 1731644"/>
                      <a:gd name="connsiteX2" fmla="*/ 953 w 1001077"/>
                      <a:gd name="connsiteY2" fmla="*/ 0 h 1731644"/>
                      <a:gd name="connsiteX3" fmla="*/ 1001078 w 1001077"/>
                      <a:gd name="connsiteY3" fmla="*/ 1731645 h 1731644"/>
                      <a:gd name="connsiteX4" fmla="*/ 998220 w 1001077"/>
                      <a:gd name="connsiteY4" fmla="*/ 1731645 h 1731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077" h="1731644">
                        <a:moveTo>
                          <a:pt x="998220" y="1731645"/>
                        </a:moveTo>
                        <a:lnTo>
                          <a:pt x="0" y="2858"/>
                        </a:lnTo>
                        <a:cubicBezTo>
                          <a:pt x="953" y="1905"/>
                          <a:pt x="953" y="953"/>
                          <a:pt x="953" y="0"/>
                        </a:cubicBezTo>
                        <a:lnTo>
                          <a:pt x="1001078" y="1731645"/>
                        </a:lnTo>
                        <a:cubicBezTo>
                          <a:pt x="1000125" y="1731645"/>
                          <a:pt x="999172" y="1731645"/>
                          <a:pt x="998220" y="1731645"/>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6" name="Forma libre: forma 1966">
                    <a:extLst>
                      <a:ext uri="{FF2B5EF4-FFF2-40B4-BE49-F238E27FC236}">
                        <a16:creationId xmlns:a16="http://schemas.microsoft.com/office/drawing/2014/main" id="{268C4693-EAB3-1582-D7E4-DBE36C6E64CC}"/>
                      </a:ext>
                    </a:extLst>
                  </p:cNvPr>
                  <p:cNvSpPr/>
                  <p:nvPr/>
                </p:nvSpPr>
                <p:spPr>
                  <a:xfrm>
                    <a:off x="9966112" y="2744074"/>
                    <a:ext cx="1002029" cy="1733550"/>
                  </a:xfrm>
                  <a:custGeom>
                    <a:avLst/>
                    <a:gdLst>
                      <a:gd name="connsiteX0" fmla="*/ 1000125 w 1002029"/>
                      <a:gd name="connsiteY0" fmla="*/ 1733550 h 1733550"/>
                      <a:gd name="connsiteX1" fmla="*/ 0 w 1002029"/>
                      <a:gd name="connsiteY1" fmla="*/ 1905 h 1733550"/>
                      <a:gd name="connsiteX2" fmla="*/ 953 w 1002029"/>
                      <a:gd name="connsiteY2" fmla="*/ 0 h 1733550"/>
                      <a:gd name="connsiteX3" fmla="*/ 1002030 w 1002029"/>
                      <a:gd name="connsiteY3" fmla="*/ 1733550 h 1733550"/>
                      <a:gd name="connsiteX4" fmla="*/ 1000125 w 1002029"/>
                      <a:gd name="connsiteY4" fmla="*/ 173355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029" h="1733550">
                        <a:moveTo>
                          <a:pt x="1000125" y="1733550"/>
                        </a:moveTo>
                        <a:lnTo>
                          <a:pt x="0" y="1905"/>
                        </a:lnTo>
                        <a:cubicBezTo>
                          <a:pt x="0" y="953"/>
                          <a:pt x="953" y="953"/>
                          <a:pt x="953" y="0"/>
                        </a:cubicBezTo>
                        <a:lnTo>
                          <a:pt x="1002030" y="1733550"/>
                        </a:lnTo>
                        <a:cubicBezTo>
                          <a:pt x="1001078" y="1733550"/>
                          <a:pt x="1001078" y="1733550"/>
                          <a:pt x="1000125" y="173355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7" name="Forma libre: forma 1967">
                    <a:extLst>
                      <a:ext uri="{FF2B5EF4-FFF2-40B4-BE49-F238E27FC236}">
                        <a16:creationId xmlns:a16="http://schemas.microsoft.com/office/drawing/2014/main" id="{3D19CA5B-7042-AF68-6E40-DC0F98145D29}"/>
                      </a:ext>
                    </a:extLst>
                  </p:cNvPr>
                  <p:cNvSpPr/>
                  <p:nvPr/>
                </p:nvSpPr>
                <p:spPr>
                  <a:xfrm>
                    <a:off x="9967065" y="2744074"/>
                    <a:ext cx="1001077" cy="1733550"/>
                  </a:xfrm>
                  <a:custGeom>
                    <a:avLst/>
                    <a:gdLst>
                      <a:gd name="connsiteX0" fmla="*/ 1001077 w 1001077"/>
                      <a:gd name="connsiteY0" fmla="*/ 1733550 h 1733550"/>
                      <a:gd name="connsiteX1" fmla="*/ 0 w 1001077"/>
                      <a:gd name="connsiteY1" fmla="*/ 0 h 1733550"/>
                      <a:gd name="connsiteX2" fmla="*/ 0 w 1001077"/>
                      <a:gd name="connsiteY2" fmla="*/ 0 h 1733550"/>
                      <a:gd name="connsiteX3" fmla="*/ 1001077 w 1001077"/>
                      <a:gd name="connsiteY3" fmla="*/ 1733550 h 1733550"/>
                      <a:gd name="connsiteX4" fmla="*/ 1001077 w 1001077"/>
                      <a:gd name="connsiteY4" fmla="*/ 173355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077" h="1733550">
                        <a:moveTo>
                          <a:pt x="1001077" y="1733550"/>
                        </a:moveTo>
                        <a:lnTo>
                          <a:pt x="0" y="0"/>
                        </a:lnTo>
                        <a:cubicBezTo>
                          <a:pt x="0" y="0"/>
                          <a:pt x="0" y="0"/>
                          <a:pt x="0" y="0"/>
                        </a:cubicBezTo>
                        <a:lnTo>
                          <a:pt x="1001077" y="1733550"/>
                        </a:lnTo>
                        <a:cubicBezTo>
                          <a:pt x="1001077" y="1733550"/>
                          <a:pt x="1001077" y="1733550"/>
                          <a:pt x="1001077" y="173355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428" name="Gráfico 436">
                <a:extLst>
                  <a:ext uri="{FF2B5EF4-FFF2-40B4-BE49-F238E27FC236}">
                    <a16:creationId xmlns:a16="http://schemas.microsoft.com/office/drawing/2014/main" id="{D5B33479-11A1-760F-B9BD-1E9150570881}"/>
                  </a:ext>
                </a:extLst>
              </p:cNvPr>
              <p:cNvGrpSpPr/>
              <p:nvPr/>
            </p:nvGrpSpPr>
            <p:grpSpPr>
              <a:xfrm>
                <a:off x="6964785" y="2744074"/>
                <a:ext cx="1066800" cy="1733550"/>
                <a:chOff x="6964785" y="2744074"/>
                <a:chExt cx="1066800" cy="1733550"/>
              </a:xfrm>
              <a:grpFill/>
            </p:grpSpPr>
            <p:sp>
              <p:nvSpPr>
                <p:cNvPr id="456" name="Forma libre: forma 1916">
                  <a:extLst>
                    <a:ext uri="{FF2B5EF4-FFF2-40B4-BE49-F238E27FC236}">
                      <a16:creationId xmlns:a16="http://schemas.microsoft.com/office/drawing/2014/main" id="{823EEEDF-87E8-A8F5-A3AD-D9AA76217910}"/>
                    </a:ext>
                  </a:extLst>
                </p:cNvPr>
                <p:cNvSpPr/>
                <p:nvPr/>
              </p:nvSpPr>
              <p:spPr>
                <a:xfrm>
                  <a:off x="6964785" y="2744074"/>
                  <a:ext cx="1066800" cy="1733550"/>
                </a:xfrm>
                <a:custGeom>
                  <a:avLst/>
                  <a:gdLst>
                    <a:gd name="connsiteX0" fmla="*/ 132398 w 1066800"/>
                    <a:gd name="connsiteY0" fmla="*/ 1733550 h 1733550"/>
                    <a:gd name="connsiteX1" fmla="*/ 0 w 1066800"/>
                    <a:gd name="connsiteY1" fmla="*/ 1733550 h 1733550"/>
                    <a:gd name="connsiteX2" fmla="*/ 1001078 w 1066800"/>
                    <a:gd name="connsiteY2" fmla="*/ 0 h 1733550"/>
                    <a:gd name="connsiteX3" fmla="*/ 1066800 w 1066800"/>
                    <a:gd name="connsiteY3" fmla="*/ 114300 h 1733550"/>
                    <a:gd name="connsiteX4" fmla="*/ 132398 w 1066800"/>
                    <a:gd name="connsiteY4" fmla="*/ 173355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00" h="1733550">
                      <a:moveTo>
                        <a:pt x="132398" y="1733550"/>
                      </a:moveTo>
                      <a:cubicBezTo>
                        <a:pt x="59055" y="1733550"/>
                        <a:pt x="0" y="1733550"/>
                        <a:pt x="0" y="1733550"/>
                      </a:cubicBezTo>
                      <a:lnTo>
                        <a:pt x="1001078" y="0"/>
                      </a:lnTo>
                      <a:cubicBezTo>
                        <a:pt x="1001078" y="0"/>
                        <a:pt x="1030605" y="51435"/>
                        <a:pt x="1066800" y="114300"/>
                      </a:cubicBezTo>
                      <a:cubicBezTo>
                        <a:pt x="1066800" y="114300"/>
                        <a:pt x="132398" y="1733550"/>
                        <a:pt x="132398" y="1733550"/>
                      </a:cubicBezTo>
                      <a:close/>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57" name="Gráfico 436">
                  <a:extLst>
                    <a:ext uri="{FF2B5EF4-FFF2-40B4-BE49-F238E27FC236}">
                      <a16:creationId xmlns:a16="http://schemas.microsoft.com/office/drawing/2014/main" id="{FB34434A-9E93-2DED-52D3-28298290193D}"/>
                    </a:ext>
                  </a:extLst>
                </p:cNvPr>
                <p:cNvGrpSpPr/>
                <p:nvPr/>
              </p:nvGrpSpPr>
              <p:grpSpPr>
                <a:xfrm>
                  <a:off x="6964785" y="2744074"/>
                  <a:ext cx="1066800" cy="1733550"/>
                  <a:chOff x="6964785" y="2744074"/>
                  <a:chExt cx="1066800" cy="1733550"/>
                </a:xfrm>
                <a:grpFill/>
              </p:grpSpPr>
              <p:sp>
                <p:nvSpPr>
                  <p:cNvPr id="458" name="Forma libre: forma 1918">
                    <a:extLst>
                      <a:ext uri="{FF2B5EF4-FFF2-40B4-BE49-F238E27FC236}">
                        <a16:creationId xmlns:a16="http://schemas.microsoft.com/office/drawing/2014/main" id="{927598C6-ADC5-DDE3-1A34-A36E3A9CF760}"/>
                      </a:ext>
                    </a:extLst>
                  </p:cNvPr>
                  <p:cNvSpPr/>
                  <p:nvPr/>
                </p:nvSpPr>
                <p:spPr>
                  <a:xfrm>
                    <a:off x="7094325" y="2855516"/>
                    <a:ext cx="937259" cy="1622107"/>
                  </a:xfrm>
                  <a:custGeom>
                    <a:avLst/>
                    <a:gdLst>
                      <a:gd name="connsiteX0" fmla="*/ 937260 w 937259"/>
                      <a:gd name="connsiteY0" fmla="*/ 2858 h 1622107"/>
                      <a:gd name="connsiteX1" fmla="*/ 2857 w 937259"/>
                      <a:gd name="connsiteY1" fmla="*/ 1622108 h 1622107"/>
                      <a:gd name="connsiteX2" fmla="*/ 0 w 937259"/>
                      <a:gd name="connsiteY2" fmla="*/ 1622108 h 1622107"/>
                      <a:gd name="connsiteX3" fmla="*/ 936308 w 937259"/>
                      <a:gd name="connsiteY3" fmla="*/ 0 h 1622107"/>
                      <a:gd name="connsiteX4" fmla="*/ 937260 w 937259"/>
                      <a:gd name="connsiteY4" fmla="*/ 2858 h 1622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7259" h="1622107">
                        <a:moveTo>
                          <a:pt x="937260" y="2858"/>
                        </a:moveTo>
                        <a:lnTo>
                          <a:pt x="2857" y="1622108"/>
                        </a:lnTo>
                        <a:cubicBezTo>
                          <a:pt x="1905" y="1622108"/>
                          <a:pt x="952" y="1622108"/>
                          <a:pt x="0" y="1622108"/>
                        </a:cubicBezTo>
                        <a:lnTo>
                          <a:pt x="936308" y="0"/>
                        </a:lnTo>
                        <a:cubicBezTo>
                          <a:pt x="936308" y="953"/>
                          <a:pt x="936308" y="1905"/>
                          <a:pt x="937260" y="2858"/>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Forma libre: forma 1919">
                    <a:extLst>
                      <a:ext uri="{FF2B5EF4-FFF2-40B4-BE49-F238E27FC236}">
                        <a16:creationId xmlns:a16="http://schemas.microsoft.com/office/drawing/2014/main" id="{11CCC568-6D9A-EED4-38BF-562A65CACB7E}"/>
                      </a:ext>
                    </a:extLst>
                  </p:cNvPr>
                  <p:cNvSpPr/>
                  <p:nvPr/>
                </p:nvSpPr>
                <p:spPr>
                  <a:xfrm>
                    <a:off x="7082894" y="2845991"/>
                    <a:ext cx="946785" cy="1631632"/>
                  </a:xfrm>
                  <a:custGeom>
                    <a:avLst/>
                    <a:gdLst>
                      <a:gd name="connsiteX0" fmla="*/ 946785 w 946785"/>
                      <a:gd name="connsiteY0" fmla="*/ 9525 h 1631632"/>
                      <a:gd name="connsiteX1" fmla="*/ 10478 w 946785"/>
                      <a:gd name="connsiteY1" fmla="*/ 1631633 h 1631632"/>
                      <a:gd name="connsiteX2" fmla="*/ 0 w 946785"/>
                      <a:gd name="connsiteY2" fmla="*/ 1631633 h 1631632"/>
                      <a:gd name="connsiteX3" fmla="*/ 942023 w 946785"/>
                      <a:gd name="connsiteY3" fmla="*/ 0 h 1631632"/>
                      <a:gd name="connsiteX4" fmla="*/ 946785 w 946785"/>
                      <a:gd name="connsiteY4" fmla="*/ 9525 h 1631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785" h="1631632">
                        <a:moveTo>
                          <a:pt x="946785" y="9525"/>
                        </a:moveTo>
                        <a:lnTo>
                          <a:pt x="10478" y="1631633"/>
                        </a:lnTo>
                        <a:cubicBezTo>
                          <a:pt x="6668" y="1631633"/>
                          <a:pt x="2858" y="1631633"/>
                          <a:pt x="0" y="1631633"/>
                        </a:cubicBezTo>
                        <a:lnTo>
                          <a:pt x="942023" y="0"/>
                        </a:lnTo>
                        <a:cubicBezTo>
                          <a:pt x="943928" y="3810"/>
                          <a:pt x="944880" y="6667"/>
                          <a:pt x="946785" y="9525"/>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0" name="Forma libre: forma 1920">
                    <a:extLst>
                      <a:ext uri="{FF2B5EF4-FFF2-40B4-BE49-F238E27FC236}">
                        <a16:creationId xmlns:a16="http://schemas.microsoft.com/office/drawing/2014/main" id="{19F011BB-C41C-973B-F12A-E41407A08061}"/>
                      </a:ext>
                    </a:extLst>
                  </p:cNvPr>
                  <p:cNvSpPr/>
                  <p:nvPr/>
                </p:nvSpPr>
                <p:spPr>
                  <a:xfrm>
                    <a:off x="7076227" y="2840276"/>
                    <a:ext cx="948690" cy="1637347"/>
                  </a:xfrm>
                  <a:custGeom>
                    <a:avLst/>
                    <a:gdLst>
                      <a:gd name="connsiteX0" fmla="*/ 948690 w 948690"/>
                      <a:gd name="connsiteY0" fmla="*/ 5715 h 1637347"/>
                      <a:gd name="connsiteX1" fmla="*/ 6667 w 948690"/>
                      <a:gd name="connsiteY1" fmla="*/ 1637348 h 1637347"/>
                      <a:gd name="connsiteX2" fmla="*/ 0 w 948690"/>
                      <a:gd name="connsiteY2" fmla="*/ 1637348 h 1637347"/>
                      <a:gd name="connsiteX3" fmla="*/ 944880 w 948690"/>
                      <a:gd name="connsiteY3" fmla="*/ 0 h 1637347"/>
                      <a:gd name="connsiteX4" fmla="*/ 948690 w 948690"/>
                      <a:gd name="connsiteY4" fmla="*/ 5715 h 1637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8690" h="1637347">
                        <a:moveTo>
                          <a:pt x="948690" y="5715"/>
                        </a:moveTo>
                        <a:lnTo>
                          <a:pt x="6667" y="1637348"/>
                        </a:lnTo>
                        <a:cubicBezTo>
                          <a:pt x="4763" y="1637348"/>
                          <a:pt x="1905" y="1637348"/>
                          <a:pt x="0" y="1637348"/>
                        </a:cubicBezTo>
                        <a:lnTo>
                          <a:pt x="944880" y="0"/>
                        </a:lnTo>
                        <a:cubicBezTo>
                          <a:pt x="945833" y="1905"/>
                          <a:pt x="947738" y="3810"/>
                          <a:pt x="948690" y="5715"/>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 name="Forma libre: forma 1921">
                    <a:extLst>
                      <a:ext uri="{FF2B5EF4-FFF2-40B4-BE49-F238E27FC236}">
                        <a16:creationId xmlns:a16="http://schemas.microsoft.com/office/drawing/2014/main" id="{B0A96AAF-C656-C926-3DCB-66EAE1563FAA}"/>
                      </a:ext>
                    </a:extLst>
                  </p:cNvPr>
                  <p:cNvSpPr/>
                  <p:nvPr/>
                </p:nvSpPr>
                <p:spPr>
                  <a:xfrm>
                    <a:off x="7071464" y="2836466"/>
                    <a:ext cx="949642" cy="1641157"/>
                  </a:xfrm>
                  <a:custGeom>
                    <a:avLst/>
                    <a:gdLst>
                      <a:gd name="connsiteX0" fmla="*/ 949643 w 949642"/>
                      <a:gd name="connsiteY0" fmla="*/ 3810 h 1641157"/>
                      <a:gd name="connsiteX1" fmla="*/ 4763 w 949642"/>
                      <a:gd name="connsiteY1" fmla="*/ 1641158 h 1641157"/>
                      <a:gd name="connsiteX2" fmla="*/ 0 w 949642"/>
                      <a:gd name="connsiteY2" fmla="*/ 1641158 h 1641157"/>
                      <a:gd name="connsiteX3" fmla="*/ 947738 w 949642"/>
                      <a:gd name="connsiteY3" fmla="*/ 0 h 1641157"/>
                      <a:gd name="connsiteX4" fmla="*/ 949643 w 949642"/>
                      <a:gd name="connsiteY4" fmla="*/ 3810 h 1641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642" h="1641157">
                        <a:moveTo>
                          <a:pt x="949643" y="3810"/>
                        </a:moveTo>
                        <a:lnTo>
                          <a:pt x="4763" y="1641158"/>
                        </a:lnTo>
                        <a:cubicBezTo>
                          <a:pt x="2858" y="1641158"/>
                          <a:pt x="953" y="1641158"/>
                          <a:pt x="0" y="1641158"/>
                        </a:cubicBezTo>
                        <a:lnTo>
                          <a:pt x="947738" y="0"/>
                        </a:lnTo>
                        <a:cubicBezTo>
                          <a:pt x="948690" y="953"/>
                          <a:pt x="948690" y="2858"/>
                          <a:pt x="949643"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Forma libre: forma 1922">
                    <a:extLst>
                      <a:ext uri="{FF2B5EF4-FFF2-40B4-BE49-F238E27FC236}">
                        <a16:creationId xmlns:a16="http://schemas.microsoft.com/office/drawing/2014/main" id="{482E27AC-9E5B-C542-0540-4E039DE447D2}"/>
                      </a:ext>
                    </a:extLst>
                  </p:cNvPr>
                  <p:cNvSpPr/>
                  <p:nvPr/>
                </p:nvSpPr>
                <p:spPr>
                  <a:xfrm>
                    <a:off x="7066702" y="2832656"/>
                    <a:ext cx="952499" cy="1644967"/>
                  </a:xfrm>
                  <a:custGeom>
                    <a:avLst/>
                    <a:gdLst>
                      <a:gd name="connsiteX0" fmla="*/ 952500 w 952499"/>
                      <a:gd name="connsiteY0" fmla="*/ 3810 h 1644967"/>
                      <a:gd name="connsiteX1" fmla="*/ 4763 w 952499"/>
                      <a:gd name="connsiteY1" fmla="*/ 1644968 h 1644967"/>
                      <a:gd name="connsiteX2" fmla="*/ 0 w 952499"/>
                      <a:gd name="connsiteY2" fmla="*/ 1644968 h 1644967"/>
                      <a:gd name="connsiteX3" fmla="*/ 949643 w 952499"/>
                      <a:gd name="connsiteY3" fmla="*/ 0 h 1644967"/>
                      <a:gd name="connsiteX4" fmla="*/ 952500 w 952499"/>
                      <a:gd name="connsiteY4" fmla="*/ 3810 h 1644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499" h="1644967">
                        <a:moveTo>
                          <a:pt x="952500" y="3810"/>
                        </a:moveTo>
                        <a:lnTo>
                          <a:pt x="4763" y="1644968"/>
                        </a:lnTo>
                        <a:cubicBezTo>
                          <a:pt x="2858" y="1644968"/>
                          <a:pt x="1905" y="1644968"/>
                          <a:pt x="0" y="1644968"/>
                        </a:cubicBezTo>
                        <a:lnTo>
                          <a:pt x="949643" y="0"/>
                        </a:lnTo>
                        <a:cubicBezTo>
                          <a:pt x="950595" y="952"/>
                          <a:pt x="951548" y="1905"/>
                          <a:pt x="952500"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Forma libre: forma 1923">
                    <a:extLst>
                      <a:ext uri="{FF2B5EF4-FFF2-40B4-BE49-F238E27FC236}">
                        <a16:creationId xmlns:a16="http://schemas.microsoft.com/office/drawing/2014/main" id="{362EF147-9846-CFA1-48E1-F674BCE601DA}"/>
                      </a:ext>
                    </a:extLst>
                  </p:cNvPr>
                  <p:cNvSpPr/>
                  <p:nvPr/>
                </p:nvSpPr>
                <p:spPr>
                  <a:xfrm>
                    <a:off x="7061939" y="2828846"/>
                    <a:ext cx="954405" cy="1648777"/>
                  </a:xfrm>
                  <a:custGeom>
                    <a:avLst/>
                    <a:gdLst>
                      <a:gd name="connsiteX0" fmla="*/ 954405 w 954405"/>
                      <a:gd name="connsiteY0" fmla="*/ 3810 h 1648777"/>
                      <a:gd name="connsiteX1" fmla="*/ 4763 w 954405"/>
                      <a:gd name="connsiteY1" fmla="*/ 1648778 h 1648777"/>
                      <a:gd name="connsiteX2" fmla="*/ 0 w 954405"/>
                      <a:gd name="connsiteY2" fmla="*/ 1648778 h 1648777"/>
                      <a:gd name="connsiteX3" fmla="*/ 952500 w 954405"/>
                      <a:gd name="connsiteY3" fmla="*/ 0 h 1648777"/>
                      <a:gd name="connsiteX4" fmla="*/ 954405 w 954405"/>
                      <a:gd name="connsiteY4" fmla="*/ 3810 h 164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5" h="1648777">
                        <a:moveTo>
                          <a:pt x="954405" y="3810"/>
                        </a:moveTo>
                        <a:lnTo>
                          <a:pt x="4763" y="1648778"/>
                        </a:lnTo>
                        <a:cubicBezTo>
                          <a:pt x="2858" y="1648778"/>
                          <a:pt x="1905" y="1648778"/>
                          <a:pt x="0" y="1648778"/>
                        </a:cubicBezTo>
                        <a:lnTo>
                          <a:pt x="952500" y="0"/>
                        </a:lnTo>
                        <a:cubicBezTo>
                          <a:pt x="953453" y="953"/>
                          <a:pt x="953453" y="1905"/>
                          <a:pt x="954405"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Forma libre: forma 1924">
                    <a:extLst>
                      <a:ext uri="{FF2B5EF4-FFF2-40B4-BE49-F238E27FC236}">
                        <a16:creationId xmlns:a16="http://schemas.microsoft.com/office/drawing/2014/main" id="{B15A8127-ECF8-5284-2CDB-F33190DB1BE4}"/>
                      </a:ext>
                    </a:extLst>
                  </p:cNvPr>
                  <p:cNvSpPr/>
                  <p:nvPr/>
                </p:nvSpPr>
                <p:spPr>
                  <a:xfrm>
                    <a:off x="7058130" y="2825036"/>
                    <a:ext cx="956309" cy="1652587"/>
                  </a:xfrm>
                  <a:custGeom>
                    <a:avLst/>
                    <a:gdLst>
                      <a:gd name="connsiteX0" fmla="*/ 956310 w 956309"/>
                      <a:gd name="connsiteY0" fmla="*/ 3810 h 1652587"/>
                      <a:gd name="connsiteX1" fmla="*/ 3810 w 956309"/>
                      <a:gd name="connsiteY1" fmla="*/ 1652588 h 1652587"/>
                      <a:gd name="connsiteX2" fmla="*/ 0 w 956309"/>
                      <a:gd name="connsiteY2" fmla="*/ 1652588 h 1652587"/>
                      <a:gd name="connsiteX3" fmla="*/ 954405 w 956309"/>
                      <a:gd name="connsiteY3" fmla="*/ 0 h 1652587"/>
                      <a:gd name="connsiteX4" fmla="*/ 956310 w 956309"/>
                      <a:gd name="connsiteY4" fmla="*/ 3810 h 165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309" h="1652587">
                        <a:moveTo>
                          <a:pt x="956310" y="3810"/>
                        </a:moveTo>
                        <a:lnTo>
                          <a:pt x="3810" y="1652588"/>
                        </a:lnTo>
                        <a:cubicBezTo>
                          <a:pt x="2858" y="1652588"/>
                          <a:pt x="952" y="1652588"/>
                          <a:pt x="0" y="1652588"/>
                        </a:cubicBezTo>
                        <a:lnTo>
                          <a:pt x="954405" y="0"/>
                        </a:lnTo>
                        <a:cubicBezTo>
                          <a:pt x="954405" y="953"/>
                          <a:pt x="955358" y="1905"/>
                          <a:pt x="956310"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Forma libre: forma 1925">
                    <a:extLst>
                      <a:ext uri="{FF2B5EF4-FFF2-40B4-BE49-F238E27FC236}">
                        <a16:creationId xmlns:a16="http://schemas.microsoft.com/office/drawing/2014/main" id="{59C949E3-D37E-E2AF-8053-24698A427647}"/>
                      </a:ext>
                    </a:extLst>
                  </p:cNvPr>
                  <p:cNvSpPr/>
                  <p:nvPr/>
                </p:nvSpPr>
                <p:spPr>
                  <a:xfrm>
                    <a:off x="7054319" y="2821226"/>
                    <a:ext cx="958215" cy="1656397"/>
                  </a:xfrm>
                  <a:custGeom>
                    <a:avLst/>
                    <a:gdLst>
                      <a:gd name="connsiteX0" fmla="*/ 958215 w 958215"/>
                      <a:gd name="connsiteY0" fmla="*/ 3810 h 1656397"/>
                      <a:gd name="connsiteX1" fmla="*/ 3810 w 958215"/>
                      <a:gd name="connsiteY1" fmla="*/ 1656398 h 1656397"/>
                      <a:gd name="connsiteX2" fmla="*/ 0 w 958215"/>
                      <a:gd name="connsiteY2" fmla="*/ 1656398 h 1656397"/>
                      <a:gd name="connsiteX3" fmla="*/ 956310 w 958215"/>
                      <a:gd name="connsiteY3" fmla="*/ 0 h 1656397"/>
                      <a:gd name="connsiteX4" fmla="*/ 958215 w 958215"/>
                      <a:gd name="connsiteY4" fmla="*/ 3810 h 1656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215" h="1656397">
                        <a:moveTo>
                          <a:pt x="958215" y="3810"/>
                        </a:moveTo>
                        <a:lnTo>
                          <a:pt x="3810" y="1656398"/>
                        </a:lnTo>
                        <a:cubicBezTo>
                          <a:pt x="2858" y="1656398"/>
                          <a:pt x="953" y="1656398"/>
                          <a:pt x="0" y="1656398"/>
                        </a:cubicBezTo>
                        <a:lnTo>
                          <a:pt x="956310" y="0"/>
                        </a:lnTo>
                        <a:cubicBezTo>
                          <a:pt x="956310" y="952"/>
                          <a:pt x="957263" y="2857"/>
                          <a:pt x="958215"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Forma libre: forma 1926">
                    <a:extLst>
                      <a:ext uri="{FF2B5EF4-FFF2-40B4-BE49-F238E27FC236}">
                        <a16:creationId xmlns:a16="http://schemas.microsoft.com/office/drawing/2014/main" id="{4A3B1085-69F4-23D7-2977-C7BA6C5688F7}"/>
                      </a:ext>
                    </a:extLst>
                  </p:cNvPr>
                  <p:cNvSpPr/>
                  <p:nvPr/>
                </p:nvSpPr>
                <p:spPr>
                  <a:xfrm>
                    <a:off x="7050510" y="2817416"/>
                    <a:ext cx="960120" cy="1660207"/>
                  </a:xfrm>
                  <a:custGeom>
                    <a:avLst/>
                    <a:gdLst>
                      <a:gd name="connsiteX0" fmla="*/ 960120 w 960120"/>
                      <a:gd name="connsiteY0" fmla="*/ 3810 h 1660207"/>
                      <a:gd name="connsiteX1" fmla="*/ 3810 w 960120"/>
                      <a:gd name="connsiteY1" fmla="*/ 1660208 h 1660207"/>
                      <a:gd name="connsiteX2" fmla="*/ 0 w 960120"/>
                      <a:gd name="connsiteY2" fmla="*/ 1660208 h 1660207"/>
                      <a:gd name="connsiteX3" fmla="*/ 957263 w 960120"/>
                      <a:gd name="connsiteY3" fmla="*/ 0 h 1660207"/>
                      <a:gd name="connsiteX4" fmla="*/ 960120 w 960120"/>
                      <a:gd name="connsiteY4" fmla="*/ 3810 h 1660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120" h="1660207">
                        <a:moveTo>
                          <a:pt x="960120" y="3810"/>
                        </a:moveTo>
                        <a:lnTo>
                          <a:pt x="3810" y="1660208"/>
                        </a:lnTo>
                        <a:cubicBezTo>
                          <a:pt x="2858" y="1660208"/>
                          <a:pt x="953" y="1660208"/>
                          <a:pt x="0" y="1660208"/>
                        </a:cubicBezTo>
                        <a:lnTo>
                          <a:pt x="957263" y="0"/>
                        </a:lnTo>
                        <a:cubicBezTo>
                          <a:pt x="958215" y="1905"/>
                          <a:pt x="959168" y="2858"/>
                          <a:pt x="960120"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Forma libre: forma 1927">
                    <a:extLst>
                      <a:ext uri="{FF2B5EF4-FFF2-40B4-BE49-F238E27FC236}">
                        <a16:creationId xmlns:a16="http://schemas.microsoft.com/office/drawing/2014/main" id="{65B96328-35B6-48B7-4009-B3372F2EB26A}"/>
                      </a:ext>
                    </a:extLst>
                  </p:cNvPr>
                  <p:cNvSpPr/>
                  <p:nvPr/>
                </p:nvSpPr>
                <p:spPr>
                  <a:xfrm>
                    <a:off x="7045747" y="2814559"/>
                    <a:ext cx="962025" cy="1663064"/>
                  </a:xfrm>
                  <a:custGeom>
                    <a:avLst/>
                    <a:gdLst>
                      <a:gd name="connsiteX0" fmla="*/ 962025 w 962025"/>
                      <a:gd name="connsiteY0" fmla="*/ 2857 h 1663064"/>
                      <a:gd name="connsiteX1" fmla="*/ 3810 w 962025"/>
                      <a:gd name="connsiteY1" fmla="*/ 1663065 h 1663064"/>
                      <a:gd name="connsiteX2" fmla="*/ 0 w 962025"/>
                      <a:gd name="connsiteY2" fmla="*/ 1663065 h 1663064"/>
                      <a:gd name="connsiteX3" fmla="*/ 960120 w 962025"/>
                      <a:gd name="connsiteY3" fmla="*/ 0 h 1663064"/>
                      <a:gd name="connsiteX4" fmla="*/ 962025 w 962025"/>
                      <a:gd name="connsiteY4" fmla="*/ 2857 h 1663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1663064">
                        <a:moveTo>
                          <a:pt x="962025" y="2857"/>
                        </a:moveTo>
                        <a:lnTo>
                          <a:pt x="3810" y="1663065"/>
                        </a:lnTo>
                        <a:cubicBezTo>
                          <a:pt x="2858" y="1663065"/>
                          <a:pt x="953" y="1663065"/>
                          <a:pt x="0" y="1663065"/>
                        </a:cubicBezTo>
                        <a:lnTo>
                          <a:pt x="960120" y="0"/>
                        </a:lnTo>
                        <a:cubicBezTo>
                          <a:pt x="961073" y="952"/>
                          <a:pt x="962025" y="1905"/>
                          <a:pt x="962025" y="2857"/>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Forma libre: forma 1928">
                    <a:extLst>
                      <a:ext uri="{FF2B5EF4-FFF2-40B4-BE49-F238E27FC236}">
                        <a16:creationId xmlns:a16="http://schemas.microsoft.com/office/drawing/2014/main" id="{BFF1346A-AF72-211D-0D61-1726AEAE3D62}"/>
                      </a:ext>
                    </a:extLst>
                  </p:cNvPr>
                  <p:cNvSpPr/>
                  <p:nvPr/>
                </p:nvSpPr>
                <p:spPr>
                  <a:xfrm>
                    <a:off x="7041937" y="2810749"/>
                    <a:ext cx="963930" cy="1666875"/>
                  </a:xfrm>
                  <a:custGeom>
                    <a:avLst/>
                    <a:gdLst>
                      <a:gd name="connsiteX0" fmla="*/ 963930 w 963930"/>
                      <a:gd name="connsiteY0" fmla="*/ 3810 h 1666875"/>
                      <a:gd name="connsiteX1" fmla="*/ 3810 w 963930"/>
                      <a:gd name="connsiteY1" fmla="*/ 1666875 h 1666875"/>
                      <a:gd name="connsiteX2" fmla="*/ 0 w 963930"/>
                      <a:gd name="connsiteY2" fmla="*/ 1666875 h 1666875"/>
                      <a:gd name="connsiteX3" fmla="*/ 962025 w 963930"/>
                      <a:gd name="connsiteY3" fmla="*/ 0 h 1666875"/>
                      <a:gd name="connsiteX4" fmla="*/ 963930 w 963930"/>
                      <a:gd name="connsiteY4" fmla="*/ 3810 h 166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930" h="1666875">
                        <a:moveTo>
                          <a:pt x="963930" y="3810"/>
                        </a:moveTo>
                        <a:lnTo>
                          <a:pt x="3810" y="1666875"/>
                        </a:lnTo>
                        <a:cubicBezTo>
                          <a:pt x="2857" y="1666875"/>
                          <a:pt x="952" y="1666875"/>
                          <a:pt x="0" y="1666875"/>
                        </a:cubicBezTo>
                        <a:lnTo>
                          <a:pt x="962025" y="0"/>
                        </a:lnTo>
                        <a:cubicBezTo>
                          <a:pt x="962977" y="952"/>
                          <a:pt x="963930" y="1905"/>
                          <a:pt x="963930"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Forma libre: forma 1929">
                    <a:extLst>
                      <a:ext uri="{FF2B5EF4-FFF2-40B4-BE49-F238E27FC236}">
                        <a16:creationId xmlns:a16="http://schemas.microsoft.com/office/drawing/2014/main" id="{D345D81B-1580-2C60-FC5B-BA11C279427E}"/>
                      </a:ext>
                    </a:extLst>
                  </p:cNvPr>
                  <p:cNvSpPr/>
                  <p:nvPr/>
                </p:nvSpPr>
                <p:spPr>
                  <a:xfrm>
                    <a:off x="7038127" y="2806938"/>
                    <a:ext cx="965834" cy="1670685"/>
                  </a:xfrm>
                  <a:custGeom>
                    <a:avLst/>
                    <a:gdLst>
                      <a:gd name="connsiteX0" fmla="*/ 965835 w 965834"/>
                      <a:gd name="connsiteY0" fmla="*/ 3810 h 1670685"/>
                      <a:gd name="connsiteX1" fmla="*/ 3810 w 965834"/>
                      <a:gd name="connsiteY1" fmla="*/ 1670685 h 1670685"/>
                      <a:gd name="connsiteX2" fmla="*/ 0 w 965834"/>
                      <a:gd name="connsiteY2" fmla="*/ 1670685 h 1670685"/>
                      <a:gd name="connsiteX3" fmla="*/ 963930 w 965834"/>
                      <a:gd name="connsiteY3" fmla="*/ 0 h 1670685"/>
                      <a:gd name="connsiteX4" fmla="*/ 965835 w 965834"/>
                      <a:gd name="connsiteY4" fmla="*/ 3810 h 1670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5834" h="1670685">
                        <a:moveTo>
                          <a:pt x="965835" y="3810"/>
                        </a:moveTo>
                        <a:lnTo>
                          <a:pt x="3810" y="1670685"/>
                        </a:lnTo>
                        <a:cubicBezTo>
                          <a:pt x="2858" y="1670685"/>
                          <a:pt x="953" y="1670685"/>
                          <a:pt x="0" y="1670685"/>
                        </a:cubicBezTo>
                        <a:lnTo>
                          <a:pt x="963930" y="0"/>
                        </a:lnTo>
                        <a:cubicBezTo>
                          <a:pt x="964883" y="952"/>
                          <a:pt x="964883" y="2858"/>
                          <a:pt x="965835"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Forma libre: forma 1930">
                    <a:extLst>
                      <a:ext uri="{FF2B5EF4-FFF2-40B4-BE49-F238E27FC236}">
                        <a16:creationId xmlns:a16="http://schemas.microsoft.com/office/drawing/2014/main" id="{D81EB127-D75A-954C-1734-36B945A8759E}"/>
                      </a:ext>
                    </a:extLst>
                  </p:cNvPr>
                  <p:cNvSpPr/>
                  <p:nvPr/>
                </p:nvSpPr>
                <p:spPr>
                  <a:xfrm>
                    <a:off x="7032412" y="2803128"/>
                    <a:ext cx="969645" cy="1674495"/>
                  </a:xfrm>
                  <a:custGeom>
                    <a:avLst/>
                    <a:gdLst>
                      <a:gd name="connsiteX0" fmla="*/ 969645 w 969645"/>
                      <a:gd name="connsiteY0" fmla="*/ 3810 h 1674495"/>
                      <a:gd name="connsiteX1" fmla="*/ 4763 w 969645"/>
                      <a:gd name="connsiteY1" fmla="*/ 1674495 h 1674495"/>
                      <a:gd name="connsiteX2" fmla="*/ 0 w 969645"/>
                      <a:gd name="connsiteY2" fmla="*/ 1674495 h 1674495"/>
                      <a:gd name="connsiteX3" fmla="*/ 967740 w 969645"/>
                      <a:gd name="connsiteY3" fmla="*/ 0 h 1674495"/>
                      <a:gd name="connsiteX4" fmla="*/ 969645 w 969645"/>
                      <a:gd name="connsiteY4" fmla="*/ 3810 h 1674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5" h="1674495">
                        <a:moveTo>
                          <a:pt x="969645" y="3810"/>
                        </a:moveTo>
                        <a:lnTo>
                          <a:pt x="4763" y="1674495"/>
                        </a:lnTo>
                        <a:cubicBezTo>
                          <a:pt x="2858" y="1674495"/>
                          <a:pt x="1905" y="1674495"/>
                          <a:pt x="0" y="1674495"/>
                        </a:cubicBezTo>
                        <a:lnTo>
                          <a:pt x="967740" y="0"/>
                        </a:lnTo>
                        <a:cubicBezTo>
                          <a:pt x="967740" y="1905"/>
                          <a:pt x="968693" y="2858"/>
                          <a:pt x="969645"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Forma libre: forma 1931">
                    <a:extLst>
                      <a:ext uri="{FF2B5EF4-FFF2-40B4-BE49-F238E27FC236}">
                        <a16:creationId xmlns:a16="http://schemas.microsoft.com/office/drawing/2014/main" id="{1E79E071-2680-D37A-D66A-708B2362060B}"/>
                      </a:ext>
                    </a:extLst>
                  </p:cNvPr>
                  <p:cNvSpPr/>
                  <p:nvPr/>
                </p:nvSpPr>
                <p:spPr>
                  <a:xfrm>
                    <a:off x="7028602" y="2799319"/>
                    <a:ext cx="971549" cy="1678304"/>
                  </a:xfrm>
                  <a:custGeom>
                    <a:avLst/>
                    <a:gdLst>
                      <a:gd name="connsiteX0" fmla="*/ 971550 w 971549"/>
                      <a:gd name="connsiteY0" fmla="*/ 3810 h 1678304"/>
                      <a:gd name="connsiteX1" fmla="*/ 4763 w 971549"/>
                      <a:gd name="connsiteY1" fmla="*/ 1678305 h 1678304"/>
                      <a:gd name="connsiteX2" fmla="*/ 0 w 971549"/>
                      <a:gd name="connsiteY2" fmla="*/ 1678305 h 1678304"/>
                      <a:gd name="connsiteX3" fmla="*/ 968693 w 971549"/>
                      <a:gd name="connsiteY3" fmla="*/ 0 h 1678304"/>
                      <a:gd name="connsiteX4" fmla="*/ 971550 w 971549"/>
                      <a:gd name="connsiteY4" fmla="*/ 3810 h 1678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49" h="1678304">
                        <a:moveTo>
                          <a:pt x="971550" y="3810"/>
                        </a:moveTo>
                        <a:lnTo>
                          <a:pt x="4763" y="1678305"/>
                        </a:lnTo>
                        <a:cubicBezTo>
                          <a:pt x="2858" y="1678305"/>
                          <a:pt x="1905" y="1678305"/>
                          <a:pt x="0" y="1678305"/>
                        </a:cubicBezTo>
                        <a:lnTo>
                          <a:pt x="968693" y="0"/>
                        </a:lnTo>
                        <a:cubicBezTo>
                          <a:pt x="969645" y="952"/>
                          <a:pt x="970598" y="2857"/>
                          <a:pt x="971550"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Forma libre: forma 1932">
                    <a:extLst>
                      <a:ext uri="{FF2B5EF4-FFF2-40B4-BE49-F238E27FC236}">
                        <a16:creationId xmlns:a16="http://schemas.microsoft.com/office/drawing/2014/main" id="{48058F27-DB5B-447D-8827-0123FD1EB675}"/>
                      </a:ext>
                    </a:extLst>
                  </p:cNvPr>
                  <p:cNvSpPr/>
                  <p:nvPr/>
                </p:nvSpPr>
                <p:spPr>
                  <a:xfrm>
                    <a:off x="7023839" y="2795509"/>
                    <a:ext cx="973455" cy="1682114"/>
                  </a:xfrm>
                  <a:custGeom>
                    <a:avLst/>
                    <a:gdLst>
                      <a:gd name="connsiteX0" fmla="*/ 973455 w 973455"/>
                      <a:gd name="connsiteY0" fmla="*/ 3810 h 1682114"/>
                      <a:gd name="connsiteX1" fmla="*/ 4763 w 973455"/>
                      <a:gd name="connsiteY1" fmla="*/ 1682115 h 1682114"/>
                      <a:gd name="connsiteX2" fmla="*/ 0 w 973455"/>
                      <a:gd name="connsiteY2" fmla="*/ 1682115 h 1682114"/>
                      <a:gd name="connsiteX3" fmla="*/ 971550 w 973455"/>
                      <a:gd name="connsiteY3" fmla="*/ 0 h 1682114"/>
                      <a:gd name="connsiteX4" fmla="*/ 973455 w 973455"/>
                      <a:gd name="connsiteY4" fmla="*/ 3810 h 1682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455" h="1682114">
                        <a:moveTo>
                          <a:pt x="973455" y="3810"/>
                        </a:moveTo>
                        <a:lnTo>
                          <a:pt x="4763" y="1682115"/>
                        </a:lnTo>
                        <a:cubicBezTo>
                          <a:pt x="2858" y="1682115"/>
                          <a:pt x="1905" y="1682115"/>
                          <a:pt x="0" y="1682115"/>
                        </a:cubicBezTo>
                        <a:lnTo>
                          <a:pt x="971550" y="0"/>
                        </a:lnTo>
                        <a:cubicBezTo>
                          <a:pt x="972503" y="952"/>
                          <a:pt x="972503" y="2857"/>
                          <a:pt x="973455"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Forma libre: forma 1933">
                    <a:extLst>
                      <a:ext uri="{FF2B5EF4-FFF2-40B4-BE49-F238E27FC236}">
                        <a16:creationId xmlns:a16="http://schemas.microsoft.com/office/drawing/2014/main" id="{7EDEE440-5E90-29A3-1370-7A730929FE3B}"/>
                      </a:ext>
                    </a:extLst>
                  </p:cNvPr>
                  <p:cNvSpPr/>
                  <p:nvPr/>
                </p:nvSpPr>
                <p:spPr>
                  <a:xfrm>
                    <a:off x="7019077" y="2790746"/>
                    <a:ext cx="976312" cy="1686877"/>
                  </a:xfrm>
                  <a:custGeom>
                    <a:avLst/>
                    <a:gdLst>
                      <a:gd name="connsiteX0" fmla="*/ 976313 w 976312"/>
                      <a:gd name="connsiteY0" fmla="*/ 4763 h 1686877"/>
                      <a:gd name="connsiteX1" fmla="*/ 4763 w 976312"/>
                      <a:gd name="connsiteY1" fmla="*/ 1686878 h 1686877"/>
                      <a:gd name="connsiteX2" fmla="*/ 0 w 976312"/>
                      <a:gd name="connsiteY2" fmla="*/ 1686878 h 1686877"/>
                      <a:gd name="connsiteX3" fmla="*/ 973455 w 976312"/>
                      <a:gd name="connsiteY3" fmla="*/ 0 h 1686877"/>
                      <a:gd name="connsiteX4" fmla="*/ 976313 w 976312"/>
                      <a:gd name="connsiteY4" fmla="*/ 4763 h 1686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312" h="1686877">
                        <a:moveTo>
                          <a:pt x="976313" y="4763"/>
                        </a:moveTo>
                        <a:lnTo>
                          <a:pt x="4763" y="1686878"/>
                        </a:lnTo>
                        <a:cubicBezTo>
                          <a:pt x="2858" y="1686878"/>
                          <a:pt x="1905" y="1686878"/>
                          <a:pt x="0" y="1686878"/>
                        </a:cubicBezTo>
                        <a:lnTo>
                          <a:pt x="973455" y="0"/>
                        </a:lnTo>
                        <a:cubicBezTo>
                          <a:pt x="974408" y="1905"/>
                          <a:pt x="975360" y="2857"/>
                          <a:pt x="976313" y="4763"/>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Forma libre: forma 1934">
                    <a:extLst>
                      <a:ext uri="{FF2B5EF4-FFF2-40B4-BE49-F238E27FC236}">
                        <a16:creationId xmlns:a16="http://schemas.microsoft.com/office/drawing/2014/main" id="{37B2512A-19FD-BD3C-5D2D-C0AE979BC8B6}"/>
                      </a:ext>
                    </a:extLst>
                  </p:cNvPr>
                  <p:cNvSpPr/>
                  <p:nvPr/>
                </p:nvSpPr>
                <p:spPr>
                  <a:xfrm>
                    <a:off x="7013362" y="2785984"/>
                    <a:ext cx="979170" cy="1691639"/>
                  </a:xfrm>
                  <a:custGeom>
                    <a:avLst/>
                    <a:gdLst>
                      <a:gd name="connsiteX0" fmla="*/ 979170 w 979170"/>
                      <a:gd name="connsiteY0" fmla="*/ 4763 h 1691639"/>
                      <a:gd name="connsiteX1" fmla="*/ 5715 w 979170"/>
                      <a:gd name="connsiteY1" fmla="*/ 1691640 h 1691639"/>
                      <a:gd name="connsiteX2" fmla="*/ 0 w 979170"/>
                      <a:gd name="connsiteY2" fmla="*/ 1691640 h 1691639"/>
                      <a:gd name="connsiteX3" fmla="*/ 976313 w 979170"/>
                      <a:gd name="connsiteY3" fmla="*/ 0 h 1691639"/>
                      <a:gd name="connsiteX4" fmla="*/ 979170 w 979170"/>
                      <a:gd name="connsiteY4" fmla="*/ 4763 h 169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170" h="1691639">
                        <a:moveTo>
                          <a:pt x="979170" y="4763"/>
                        </a:moveTo>
                        <a:lnTo>
                          <a:pt x="5715" y="1691640"/>
                        </a:lnTo>
                        <a:cubicBezTo>
                          <a:pt x="3810" y="1691640"/>
                          <a:pt x="1905" y="1691640"/>
                          <a:pt x="0" y="1691640"/>
                        </a:cubicBezTo>
                        <a:lnTo>
                          <a:pt x="976313" y="0"/>
                        </a:lnTo>
                        <a:cubicBezTo>
                          <a:pt x="977265" y="1905"/>
                          <a:pt x="978218" y="3810"/>
                          <a:pt x="979170" y="4763"/>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Forma libre: forma 1935">
                    <a:extLst>
                      <a:ext uri="{FF2B5EF4-FFF2-40B4-BE49-F238E27FC236}">
                        <a16:creationId xmlns:a16="http://schemas.microsoft.com/office/drawing/2014/main" id="{9943F9C5-F08F-9DB8-0BB0-5FC6140588CD}"/>
                      </a:ext>
                    </a:extLst>
                  </p:cNvPr>
                  <p:cNvSpPr/>
                  <p:nvPr/>
                </p:nvSpPr>
                <p:spPr>
                  <a:xfrm>
                    <a:off x="7007647" y="2781221"/>
                    <a:ext cx="982027" cy="1696402"/>
                  </a:xfrm>
                  <a:custGeom>
                    <a:avLst/>
                    <a:gdLst>
                      <a:gd name="connsiteX0" fmla="*/ 982028 w 982027"/>
                      <a:gd name="connsiteY0" fmla="*/ 4763 h 1696402"/>
                      <a:gd name="connsiteX1" fmla="*/ 5715 w 982027"/>
                      <a:gd name="connsiteY1" fmla="*/ 1696403 h 1696402"/>
                      <a:gd name="connsiteX2" fmla="*/ 0 w 982027"/>
                      <a:gd name="connsiteY2" fmla="*/ 1696403 h 1696402"/>
                      <a:gd name="connsiteX3" fmla="*/ 979170 w 982027"/>
                      <a:gd name="connsiteY3" fmla="*/ 0 h 1696402"/>
                      <a:gd name="connsiteX4" fmla="*/ 982028 w 982027"/>
                      <a:gd name="connsiteY4" fmla="*/ 4763 h 169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027" h="1696402">
                        <a:moveTo>
                          <a:pt x="982028" y="4763"/>
                        </a:moveTo>
                        <a:lnTo>
                          <a:pt x="5715" y="1696403"/>
                        </a:lnTo>
                        <a:cubicBezTo>
                          <a:pt x="3810" y="1696403"/>
                          <a:pt x="1905" y="1696403"/>
                          <a:pt x="0" y="1696403"/>
                        </a:cubicBezTo>
                        <a:lnTo>
                          <a:pt x="979170" y="0"/>
                        </a:lnTo>
                        <a:cubicBezTo>
                          <a:pt x="980123" y="1905"/>
                          <a:pt x="981075" y="3810"/>
                          <a:pt x="982028" y="4763"/>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Forma libre: forma 1936">
                    <a:extLst>
                      <a:ext uri="{FF2B5EF4-FFF2-40B4-BE49-F238E27FC236}">
                        <a16:creationId xmlns:a16="http://schemas.microsoft.com/office/drawing/2014/main" id="{B59224B8-82B7-0C43-C50C-286702729CAD}"/>
                      </a:ext>
                    </a:extLst>
                  </p:cNvPr>
                  <p:cNvSpPr/>
                  <p:nvPr/>
                </p:nvSpPr>
                <p:spPr>
                  <a:xfrm>
                    <a:off x="7000979" y="2775506"/>
                    <a:ext cx="985837" cy="1702117"/>
                  </a:xfrm>
                  <a:custGeom>
                    <a:avLst/>
                    <a:gdLst>
                      <a:gd name="connsiteX0" fmla="*/ 985838 w 985837"/>
                      <a:gd name="connsiteY0" fmla="*/ 5715 h 1702117"/>
                      <a:gd name="connsiteX1" fmla="*/ 6668 w 985837"/>
                      <a:gd name="connsiteY1" fmla="*/ 1702118 h 1702117"/>
                      <a:gd name="connsiteX2" fmla="*/ 0 w 985837"/>
                      <a:gd name="connsiteY2" fmla="*/ 1702118 h 1702117"/>
                      <a:gd name="connsiteX3" fmla="*/ 982980 w 985837"/>
                      <a:gd name="connsiteY3" fmla="*/ 0 h 1702117"/>
                      <a:gd name="connsiteX4" fmla="*/ 985838 w 985837"/>
                      <a:gd name="connsiteY4" fmla="*/ 5715 h 1702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837" h="1702117">
                        <a:moveTo>
                          <a:pt x="985838" y="5715"/>
                        </a:moveTo>
                        <a:lnTo>
                          <a:pt x="6668" y="1702118"/>
                        </a:lnTo>
                        <a:cubicBezTo>
                          <a:pt x="4763" y="1702118"/>
                          <a:pt x="2857" y="1702118"/>
                          <a:pt x="0" y="1702118"/>
                        </a:cubicBezTo>
                        <a:lnTo>
                          <a:pt x="982980" y="0"/>
                        </a:lnTo>
                        <a:cubicBezTo>
                          <a:pt x="983933" y="1905"/>
                          <a:pt x="984885" y="3810"/>
                          <a:pt x="985838" y="5715"/>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Forma libre: forma 1937">
                    <a:extLst>
                      <a:ext uri="{FF2B5EF4-FFF2-40B4-BE49-F238E27FC236}">
                        <a16:creationId xmlns:a16="http://schemas.microsoft.com/office/drawing/2014/main" id="{B0763435-F9C4-A877-DB55-5659969BE738}"/>
                      </a:ext>
                    </a:extLst>
                  </p:cNvPr>
                  <p:cNvSpPr/>
                  <p:nvPr/>
                </p:nvSpPr>
                <p:spPr>
                  <a:xfrm>
                    <a:off x="6995265" y="2769791"/>
                    <a:ext cx="988694" cy="1707832"/>
                  </a:xfrm>
                  <a:custGeom>
                    <a:avLst/>
                    <a:gdLst>
                      <a:gd name="connsiteX0" fmla="*/ 988695 w 988694"/>
                      <a:gd name="connsiteY0" fmla="*/ 5715 h 1707832"/>
                      <a:gd name="connsiteX1" fmla="*/ 6668 w 988694"/>
                      <a:gd name="connsiteY1" fmla="*/ 1707833 h 1707832"/>
                      <a:gd name="connsiteX2" fmla="*/ 0 w 988694"/>
                      <a:gd name="connsiteY2" fmla="*/ 1707833 h 1707832"/>
                      <a:gd name="connsiteX3" fmla="*/ 984885 w 988694"/>
                      <a:gd name="connsiteY3" fmla="*/ 0 h 1707832"/>
                      <a:gd name="connsiteX4" fmla="*/ 988695 w 988694"/>
                      <a:gd name="connsiteY4" fmla="*/ 5715 h 170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694" h="1707832">
                        <a:moveTo>
                          <a:pt x="988695" y="5715"/>
                        </a:moveTo>
                        <a:lnTo>
                          <a:pt x="6668" y="1707833"/>
                        </a:lnTo>
                        <a:cubicBezTo>
                          <a:pt x="3810" y="1707833"/>
                          <a:pt x="1905" y="1707833"/>
                          <a:pt x="0" y="1707833"/>
                        </a:cubicBezTo>
                        <a:lnTo>
                          <a:pt x="984885" y="0"/>
                        </a:lnTo>
                        <a:cubicBezTo>
                          <a:pt x="986790" y="1905"/>
                          <a:pt x="987743" y="3810"/>
                          <a:pt x="988695" y="5715"/>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Forma libre: forma 1938">
                    <a:extLst>
                      <a:ext uri="{FF2B5EF4-FFF2-40B4-BE49-F238E27FC236}">
                        <a16:creationId xmlns:a16="http://schemas.microsoft.com/office/drawing/2014/main" id="{350AE4C6-6C31-C48F-61E6-2E249F91C23C}"/>
                      </a:ext>
                    </a:extLst>
                  </p:cNvPr>
                  <p:cNvSpPr/>
                  <p:nvPr/>
                </p:nvSpPr>
                <p:spPr>
                  <a:xfrm>
                    <a:off x="6986692" y="2763124"/>
                    <a:ext cx="993457" cy="1714500"/>
                  </a:xfrm>
                  <a:custGeom>
                    <a:avLst/>
                    <a:gdLst>
                      <a:gd name="connsiteX0" fmla="*/ 993458 w 993457"/>
                      <a:gd name="connsiteY0" fmla="*/ 6668 h 1714500"/>
                      <a:gd name="connsiteX1" fmla="*/ 7620 w 993457"/>
                      <a:gd name="connsiteY1" fmla="*/ 1714500 h 1714500"/>
                      <a:gd name="connsiteX2" fmla="*/ 0 w 993457"/>
                      <a:gd name="connsiteY2" fmla="*/ 1714500 h 1714500"/>
                      <a:gd name="connsiteX3" fmla="*/ 989648 w 993457"/>
                      <a:gd name="connsiteY3" fmla="*/ 0 h 1714500"/>
                      <a:gd name="connsiteX4" fmla="*/ 993458 w 993457"/>
                      <a:gd name="connsiteY4" fmla="*/ 6668 h 171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457" h="1714500">
                        <a:moveTo>
                          <a:pt x="993458" y="6668"/>
                        </a:moveTo>
                        <a:lnTo>
                          <a:pt x="7620" y="1714500"/>
                        </a:lnTo>
                        <a:cubicBezTo>
                          <a:pt x="4763" y="1714500"/>
                          <a:pt x="1905" y="1714500"/>
                          <a:pt x="0" y="1714500"/>
                        </a:cubicBezTo>
                        <a:lnTo>
                          <a:pt x="989648" y="0"/>
                        </a:lnTo>
                        <a:cubicBezTo>
                          <a:pt x="991553" y="1905"/>
                          <a:pt x="992505" y="4763"/>
                          <a:pt x="993458" y="6668"/>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Forma libre: forma 1939">
                    <a:extLst>
                      <a:ext uri="{FF2B5EF4-FFF2-40B4-BE49-F238E27FC236}">
                        <a16:creationId xmlns:a16="http://schemas.microsoft.com/office/drawing/2014/main" id="{0DF0D781-DC60-0624-F793-03BB5E55814D}"/>
                      </a:ext>
                    </a:extLst>
                  </p:cNvPr>
                  <p:cNvSpPr/>
                  <p:nvPr/>
                </p:nvSpPr>
                <p:spPr>
                  <a:xfrm>
                    <a:off x="6977167" y="2755504"/>
                    <a:ext cx="999172" cy="1722119"/>
                  </a:xfrm>
                  <a:custGeom>
                    <a:avLst/>
                    <a:gdLst>
                      <a:gd name="connsiteX0" fmla="*/ 999173 w 999172"/>
                      <a:gd name="connsiteY0" fmla="*/ 7620 h 1722119"/>
                      <a:gd name="connsiteX1" fmla="*/ 9525 w 999172"/>
                      <a:gd name="connsiteY1" fmla="*/ 1722120 h 1722119"/>
                      <a:gd name="connsiteX2" fmla="*/ 0 w 999172"/>
                      <a:gd name="connsiteY2" fmla="*/ 1722120 h 1722119"/>
                      <a:gd name="connsiteX3" fmla="*/ 995363 w 999172"/>
                      <a:gd name="connsiteY3" fmla="*/ 0 h 1722119"/>
                      <a:gd name="connsiteX4" fmla="*/ 999173 w 999172"/>
                      <a:gd name="connsiteY4" fmla="*/ 7620 h 1722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172" h="1722119">
                        <a:moveTo>
                          <a:pt x="999173" y="7620"/>
                        </a:moveTo>
                        <a:lnTo>
                          <a:pt x="9525" y="1722120"/>
                        </a:lnTo>
                        <a:cubicBezTo>
                          <a:pt x="5715" y="1722120"/>
                          <a:pt x="2858" y="1722120"/>
                          <a:pt x="0" y="1722120"/>
                        </a:cubicBezTo>
                        <a:lnTo>
                          <a:pt x="995363" y="0"/>
                        </a:lnTo>
                        <a:cubicBezTo>
                          <a:pt x="996315" y="1905"/>
                          <a:pt x="998220" y="4763"/>
                          <a:pt x="999173" y="762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Forma libre: forma 1940">
                    <a:extLst>
                      <a:ext uri="{FF2B5EF4-FFF2-40B4-BE49-F238E27FC236}">
                        <a16:creationId xmlns:a16="http://schemas.microsoft.com/office/drawing/2014/main" id="{6CFF21B7-B629-141F-7399-C3CE14472C08}"/>
                      </a:ext>
                    </a:extLst>
                  </p:cNvPr>
                  <p:cNvSpPr/>
                  <p:nvPr/>
                </p:nvSpPr>
                <p:spPr>
                  <a:xfrm>
                    <a:off x="6964785" y="2744074"/>
                    <a:ext cx="1007745" cy="1733550"/>
                  </a:xfrm>
                  <a:custGeom>
                    <a:avLst/>
                    <a:gdLst>
                      <a:gd name="connsiteX0" fmla="*/ 1007745 w 1007745"/>
                      <a:gd name="connsiteY0" fmla="*/ 11430 h 1733550"/>
                      <a:gd name="connsiteX1" fmla="*/ 13335 w 1007745"/>
                      <a:gd name="connsiteY1" fmla="*/ 1733550 h 1733550"/>
                      <a:gd name="connsiteX2" fmla="*/ 0 w 1007745"/>
                      <a:gd name="connsiteY2" fmla="*/ 1733550 h 1733550"/>
                      <a:gd name="connsiteX3" fmla="*/ 1001078 w 1007745"/>
                      <a:gd name="connsiteY3" fmla="*/ 0 h 1733550"/>
                      <a:gd name="connsiteX4" fmla="*/ 1007745 w 1007745"/>
                      <a:gd name="connsiteY4" fmla="*/ 1143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745" h="1733550">
                        <a:moveTo>
                          <a:pt x="1007745" y="11430"/>
                        </a:moveTo>
                        <a:lnTo>
                          <a:pt x="13335" y="1733550"/>
                        </a:lnTo>
                        <a:cubicBezTo>
                          <a:pt x="4763" y="1733550"/>
                          <a:pt x="0" y="1733550"/>
                          <a:pt x="0" y="1733550"/>
                        </a:cubicBezTo>
                        <a:lnTo>
                          <a:pt x="1001078" y="0"/>
                        </a:lnTo>
                        <a:cubicBezTo>
                          <a:pt x="1001078" y="0"/>
                          <a:pt x="1002983" y="3810"/>
                          <a:pt x="1007745" y="1143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429" name="Gráfico 436">
                <a:extLst>
                  <a:ext uri="{FF2B5EF4-FFF2-40B4-BE49-F238E27FC236}">
                    <a16:creationId xmlns:a16="http://schemas.microsoft.com/office/drawing/2014/main" id="{1509B7AD-2E56-2E9A-434C-9B383C1873C0}"/>
                  </a:ext>
                </a:extLst>
              </p:cNvPr>
              <p:cNvGrpSpPr/>
              <p:nvPr/>
            </p:nvGrpSpPr>
            <p:grpSpPr>
              <a:xfrm>
                <a:off x="7964910" y="2744074"/>
                <a:ext cx="2003107" cy="114300"/>
                <a:chOff x="7964910" y="2744074"/>
                <a:chExt cx="2003107" cy="114300"/>
              </a:xfrm>
              <a:grpFill/>
            </p:grpSpPr>
            <p:sp>
              <p:nvSpPr>
                <p:cNvPr id="430" name="Forma libre: forma 1890">
                  <a:extLst>
                    <a:ext uri="{FF2B5EF4-FFF2-40B4-BE49-F238E27FC236}">
                      <a16:creationId xmlns:a16="http://schemas.microsoft.com/office/drawing/2014/main" id="{A06D84DB-BD5A-D43F-FC68-0288C8A69164}"/>
                    </a:ext>
                  </a:extLst>
                </p:cNvPr>
                <p:cNvSpPr/>
                <p:nvPr/>
              </p:nvSpPr>
              <p:spPr>
                <a:xfrm>
                  <a:off x="7965862" y="2744074"/>
                  <a:ext cx="2002154" cy="114300"/>
                </a:xfrm>
                <a:custGeom>
                  <a:avLst/>
                  <a:gdLst>
                    <a:gd name="connsiteX0" fmla="*/ 65723 w 2002154"/>
                    <a:gd name="connsiteY0" fmla="*/ 114300 h 114300"/>
                    <a:gd name="connsiteX1" fmla="*/ 0 w 2002154"/>
                    <a:gd name="connsiteY1" fmla="*/ 0 h 114300"/>
                    <a:gd name="connsiteX2" fmla="*/ 2002155 w 2002154"/>
                    <a:gd name="connsiteY2" fmla="*/ 0 h 114300"/>
                    <a:gd name="connsiteX3" fmla="*/ 1936433 w 2002154"/>
                    <a:gd name="connsiteY3" fmla="*/ 114300 h 114300"/>
                    <a:gd name="connsiteX4" fmla="*/ 65723 w 2002154"/>
                    <a:gd name="connsiteY4" fmla="*/ 114300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2154" h="114300">
                      <a:moveTo>
                        <a:pt x="65723" y="114300"/>
                      </a:moveTo>
                      <a:cubicBezTo>
                        <a:pt x="29527" y="51435"/>
                        <a:pt x="0" y="0"/>
                        <a:pt x="0" y="0"/>
                      </a:cubicBezTo>
                      <a:lnTo>
                        <a:pt x="2002155" y="0"/>
                      </a:lnTo>
                      <a:cubicBezTo>
                        <a:pt x="2002155" y="0"/>
                        <a:pt x="1972628" y="51435"/>
                        <a:pt x="1936433" y="114300"/>
                      </a:cubicBezTo>
                      <a:cubicBezTo>
                        <a:pt x="1935480" y="114300"/>
                        <a:pt x="65723" y="114300"/>
                        <a:pt x="65723" y="114300"/>
                      </a:cubicBezTo>
                      <a:close/>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31" name="Gráfico 436">
                  <a:extLst>
                    <a:ext uri="{FF2B5EF4-FFF2-40B4-BE49-F238E27FC236}">
                      <a16:creationId xmlns:a16="http://schemas.microsoft.com/office/drawing/2014/main" id="{F2DDBABF-C7D2-4A1E-B27A-E9AA7A3A4674}"/>
                    </a:ext>
                  </a:extLst>
                </p:cNvPr>
                <p:cNvGrpSpPr/>
                <p:nvPr/>
              </p:nvGrpSpPr>
              <p:grpSpPr>
                <a:xfrm>
                  <a:off x="7964910" y="2744074"/>
                  <a:ext cx="2002155" cy="114300"/>
                  <a:chOff x="7964910" y="2744074"/>
                  <a:chExt cx="2002155" cy="114300"/>
                </a:xfrm>
                <a:grpFill/>
              </p:grpSpPr>
              <p:sp>
                <p:nvSpPr>
                  <p:cNvPr id="432" name="Forma libre: forma 1892">
                    <a:extLst>
                      <a:ext uri="{FF2B5EF4-FFF2-40B4-BE49-F238E27FC236}">
                        <a16:creationId xmlns:a16="http://schemas.microsoft.com/office/drawing/2014/main" id="{201A551F-5986-6565-0816-EEDB0B89032A}"/>
                      </a:ext>
                    </a:extLst>
                  </p:cNvPr>
                  <p:cNvSpPr/>
                  <p:nvPr/>
                </p:nvSpPr>
                <p:spPr>
                  <a:xfrm>
                    <a:off x="8028727" y="2852658"/>
                    <a:ext cx="1875472" cy="5715"/>
                  </a:xfrm>
                  <a:custGeom>
                    <a:avLst/>
                    <a:gdLst>
                      <a:gd name="connsiteX0" fmla="*/ 1872615 w 1875472"/>
                      <a:gd name="connsiteY0" fmla="*/ 5715 h 5715"/>
                      <a:gd name="connsiteX1" fmla="*/ 2858 w 1875472"/>
                      <a:gd name="connsiteY1" fmla="*/ 5715 h 5715"/>
                      <a:gd name="connsiteX2" fmla="*/ 0 w 1875472"/>
                      <a:gd name="connsiteY2" fmla="*/ 0 h 5715"/>
                      <a:gd name="connsiteX3" fmla="*/ 1875473 w 1875472"/>
                      <a:gd name="connsiteY3" fmla="*/ 0 h 5715"/>
                      <a:gd name="connsiteX4" fmla="*/ 1872615 w 1875472"/>
                      <a:gd name="connsiteY4" fmla="*/ 5715 h 5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472" h="5715">
                        <a:moveTo>
                          <a:pt x="1872615" y="5715"/>
                        </a:moveTo>
                        <a:lnTo>
                          <a:pt x="2858" y="5715"/>
                        </a:lnTo>
                        <a:cubicBezTo>
                          <a:pt x="1905" y="3810"/>
                          <a:pt x="953" y="1905"/>
                          <a:pt x="0" y="0"/>
                        </a:cubicBezTo>
                        <a:lnTo>
                          <a:pt x="1875473" y="0"/>
                        </a:lnTo>
                        <a:cubicBezTo>
                          <a:pt x="1874520" y="1905"/>
                          <a:pt x="1873568" y="3810"/>
                          <a:pt x="1872615" y="5715"/>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Forma libre: forma 1893">
                    <a:extLst>
                      <a:ext uri="{FF2B5EF4-FFF2-40B4-BE49-F238E27FC236}">
                        <a16:creationId xmlns:a16="http://schemas.microsoft.com/office/drawing/2014/main" id="{93A0B578-F185-9942-CB52-485877B20385}"/>
                      </a:ext>
                    </a:extLst>
                  </p:cNvPr>
                  <p:cNvSpPr/>
                  <p:nvPr/>
                </p:nvSpPr>
                <p:spPr>
                  <a:xfrm>
                    <a:off x="8014439" y="2826941"/>
                    <a:ext cx="1905000" cy="25717"/>
                  </a:xfrm>
                  <a:custGeom>
                    <a:avLst/>
                    <a:gdLst>
                      <a:gd name="connsiteX0" fmla="*/ 1889760 w 1905000"/>
                      <a:gd name="connsiteY0" fmla="*/ 25717 h 25717"/>
                      <a:gd name="connsiteX1" fmla="*/ 14288 w 1905000"/>
                      <a:gd name="connsiteY1" fmla="*/ 25717 h 25717"/>
                      <a:gd name="connsiteX2" fmla="*/ 0 w 1905000"/>
                      <a:gd name="connsiteY2" fmla="*/ 0 h 25717"/>
                      <a:gd name="connsiteX3" fmla="*/ 1905000 w 1905000"/>
                      <a:gd name="connsiteY3" fmla="*/ 0 h 25717"/>
                      <a:gd name="connsiteX4" fmla="*/ 1889760 w 1905000"/>
                      <a:gd name="connsiteY4" fmla="*/ 25717 h 2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0" h="25717">
                        <a:moveTo>
                          <a:pt x="1889760" y="25717"/>
                        </a:moveTo>
                        <a:lnTo>
                          <a:pt x="14288" y="25717"/>
                        </a:lnTo>
                        <a:cubicBezTo>
                          <a:pt x="9525" y="17145"/>
                          <a:pt x="4763" y="8573"/>
                          <a:pt x="0" y="0"/>
                        </a:cubicBezTo>
                        <a:lnTo>
                          <a:pt x="1905000" y="0"/>
                        </a:lnTo>
                        <a:cubicBezTo>
                          <a:pt x="1900238" y="8573"/>
                          <a:pt x="1895475" y="17145"/>
                          <a:pt x="1889760" y="25717"/>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Forma libre: forma 1894">
                    <a:extLst>
                      <a:ext uri="{FF2B5EF4-FFF2-40B4-BE49-F238E27FC236}">
                        <a16:creationId xmlns:a16="http://schemas.microsoft.com/office/drawing/2014/main" id="{83D409FE-84E2-B4D4-78AA-1ABDB94D2826}"/>
                      </a:ext>
                    </a:extLst>
                  </p:cNvPr>
                  <p:cNvSpPr/>
                  <p:nvPr/>
                </p:nvSpPr>
                <p:spPr>
                  <a:xfrm>
                    <a:off x="8010630" y="2821226"/>
                    <a:ext cx="1912620" cy="6667"/>
                  </a:xfrm>
                  <a:custGeom>
                    <a:avLst/>
                    <a:gdLst>
                      <a:gd name="connsiteX0" fmla="*/ 1908810 w 1912620"/>
                      <a:gd name="connsiteY0" fmla="*/ 6667 h 6667"/>
                      <a:gd name="connsiteX1" fmla="*/ 3810 w 1912620"/>
                      <a:gd name="connsiteY1" fmla="*/ 6667 h 6667"/>
                      <a:gd name="connsiteX2" fmla="*/ 0 w 1912620"/>
                      <a:gd name="connsiteY2" fmla="*/ 0 h 6667"/>
                      <a:gd name="connsiteX3" fmla="*/ 1912620 w 1912620"/>
                      <a:gd name="connsiteY3" fmla="*/ 0 h 6667"/>
                      <a:gd name="connsiteX4" fmla="*/ 1908810 w 1912620"/>
                      <a:gd name="connsiteY4" fmla="*/ 6667 h 6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2620" h="6667">
                        <a:moveTo>
                          <a:pt x="1908810" y="6667"/>
                        </a:moveTo>
                        <a:lnTo>
                          <a:pt x="3810" y="6667"/>
                        </a:lnTo>
                        <a:cubicBezTo>
                          <a:pt x="2857" y="4763"/>
                          <a:pt x="952" y="1905"/>
                          <a:pt x="0" y="0"/>
                        </a:cubicBezTo>
                        <a:lnTo>
                          <a:pt x="1912620" y="0"/>
                        </a:lnTo>
                        <a:cubicBezTo>
                          <a:pt x="1910715" y="1905"/>
                          <a:pt x="1909762" y="4763"/>
                          <a:pt x="1908810" y="6667"/>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Forma libre: forma 1895">
                    <a:extLst>
                      <a:ext uri="{FF2B5EF4-FFF2-40B4-BE49-F238E27FC236}">
                        <a16:creationId xmlns:a16="http://schemas.microsoft.com/office/drawing/2014/main" id="{95A70B6D-158F-E596-DBFD-FD108F0F7765}"/>
                      </a:ext>
                    </a:extLst>
                  </p:cNvPr>
                  <p:cNvSpPr/>
                  <p:nvPr/>
                </p:nvSpPr>
                <p:spPr>
                  <a:xfrm>
                    <a:off x="8006820" y="2816463"/>
                    <a:ext cx="1918334" cy="4762"/>
                  </a:xfrm>
                  <a:custGeom>
                    <a:avLst/>
                    <a:gdLst>
                      <a:gd name="connsiteX0" fmla="*/ 1916430 w 1918334"/>
                      <a:gd name="connsiteY0" fmla="*/ 4763 h 4762"/>
                      <a:gd name="connsiteX1" fmla="*/ 2857 w 1918334"/>
                      <a:gd name="connsiteY1" fmla="*/ 4763 h 4762"/>
                      <a:gd name="connsiteX2" fmla="*/ 0 w 1918334"/>
                      <a:gd name="connsiteY2" fmla="*/ 0 h 4762"/>
                      <a:gd name="connsiteX3" fmla="*/ 1918335 w 1918334"/>
                      <a:gd name="connsiteY3" fmla="*/ 0 h 4762"/>
                      <a:gd name="connsiteX4" fmla="*/ 1916430 w 1918334"/>
                      <a:gd name="connsiteY4" fmla="*/ 4763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334" h="4762">
                        <a:moveTo>
                          <a:pt x="1916430" y="4763"/>
                        </a:moveTo>
                        <a:lnTo>
                          <a:pt x="2857" y="4763"/>
                        </a:lnTo>
                        <a:cubicBezTo>
                          <a:pt x="1905" y="2858"/>
                          <a:pt x="952" y="952"/>
                          <a:pt x="0" y="0"/>
                        </a:cubicBezTo>
                        <a:lnTo>
                          <a:pt x="1918335" y="0"/>
                        </a:lnTo>
                        <a:cubicBezTo>
                          <a:pt x="1918335" y="952"/>
                          <a:pt x="1917383" y="2858"/>
                          <a:pt x="1916430" y="4763"/>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Forma libre: forma 1896">
                    <a:extLst>
                      <a:ext uri="{FF2B5EF4-FFF2-40B4-BE49-F238E27FC236}">
                        <a16:creationId xmlns:a16="http://schemas.microsoft.com/office/drawing/2014/main" id="{2B2A766D-8D5E-5879-F5BC-634FE8327F61}"/>
                      </a:ext>
                    </a:extLst>
                  </p:cNvPr>
                  <p:cNvSpPr/>
                  <p:nvPr/>
                </p:nvSpPr>
                <p:spPr>
                  <a:xfrm>
                    <a:off x="8003962" y="2811701"/>
                    <a:ext cx="1924050" cy="4762"/>
                  </a:xfrm>
                  <a:custGeom>
                    <a:avLst/>
                    <a:gdLst>
                      <a:gd name="connsiteX0" fmla="*/ 1922145 w 1924050"/>
                      <a:gd name="connsiteY0" fmla="*/ 4763 h 4762"/>
                      <a:gd name="connsiteX1" fmla="*/ 2858 w 1924050"/>
                      <a:gd name="connsiteY1" fmla="*/ 4763 h 4762"/>
                      <a:gd name="connsiteX2" fmla="*/ 0 w 1924050"/>
                      <a:gd name="connsiteY2" fmla="*/ 0 h 4762"/>
                      <a:gd name="connsiteX3" fmla="*/ 1924050 w 1924050"/>
                      <a:gd name="connsiteY3" fmla="*/ 0 h 4762"/>
                      <a:gd name="connsiteX4" fmla="*/ 1922145 w 1924050"/>
                      <a:gd name="connsiteY4" fmla="*/ 4763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4050" h="4762">
                        <a:moveTo>
                          <a:pt x="1922145" y="4763"/>
                        </a:moveTo>
                        <a:lnTo>
                          <a:pt x="2858" y="4763"/>
                        </a:lnTo>
                        <a:cubicBezTo>
                          <a:pt x="1905" y="2858"/>
                          <a:pt x="952" y="1905"/>
                          <a:pt x="0" y="0"/>
                        </a:cubicBezTo>
                        <a:lnTo>
                          <a:pt x="1924050" y="0"/>
                        </a:lnTo>
                        <a:cubicBezTo>
                          <a:pt x="1924050" y="952"/>
                          <a:pt x="1923098" y="2858"/>
                          <a:pt x="1922145" y="4763"/>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Forma libre: forma 1897">
                    <a:extLst>
                      <a:ext uri="{FF2B5EF4-FFF2-40B4-BE49-F238E27FC236}">
                        <a16:creationId xmlns:a16="http://schemas.microsoft.com/office/drawing/2014/main" id="{AE3F9EC1-FE14-D94E-9C85-52AEF37B30A0}"/>
                      </a:ext>
                    </a:extLst>
                  </p:cNvPr>
                  <p:cNvSpPr/>
                  <p:nvPr/>
                </p:nvSpPr>
                <p:spPr>
                  <a:xfrm>
                    <a:off x="8001105" y="2806938"/>
                    <a:ext cx="1928812" cy="4762"/>
                  </a:xfrm>
                  <a:custGeom>
                    <a:avLst/>
                    <a:gdLst>
                      <a:gd name="connsiteX0" fmla="*/ 1926908 w 1928812"/>
                      <a:gd name="connsiteY0" fmla="*/ 4763 h 4762"/>
                      <a:gd name="connsiteX1" fmla="*/ 2857 w 1928812"/>
                      <a:gd name="connsiteY1" fmla="*/ 4763 h 4762"/>
                      <a:gd name="connsiteX2" fmla="*/ 0 w 1928812"/>
                      <a:gd name="connsiteY2" fmla="*/ 0 h 4762"/>
                      <a:gd name="connsiteX3" fmla="*/ 1928812 w 1928812"/>
                      <a:gd name="connsiteY3" fmla="*/ 0 h 4762"/>
                      <a:gd name="connsiteX4" fmla="*/ 1926908 w 1928812"/>
                      <a:gd name="connsiteY4" fmla="*/ 4763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8812" h="4762">
                        <a:moveTo>
                          <a:pt x="1926908" y="4763"/>
                        </a:moveTo>
                        <a:lnTo>
                          <a:pt x="2857" y="4763"/>
                        </a:lnTo>
                        <a:cubicBezTo>
                          <a:pt x="1905" y="2858"/>
                          <a:pt x="952" y="1905"/>
                          <a:pt x="0" y="0"/>
                        </a:cubicBezTo>
                        <a:lnTo>
                          <a:pt x="1928812" y="0"/>
                        </a:lnTo>
                        <a:cubicBezTo>
                          <a:pt x="1928812" y="1905"/>
                          <a:pt x="1927860" y="2858"/>
                          <a:pt x="1926908" y="4763"/>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Forma libre: forma 1898">
                    <a:extLst>
                      <a:ext uri="{FF2B5EF4-FFF2-40B4-BE49-F238E27FC236}">
                        <a16:creationId xmlns:a16="http://schemas.microsoft.com/office/drawing/2014/main" id="{827CC1C5-4772-32E1-EED7-718506F6637F}"/>
                      </a:ext>
                    </a:extLst>
                  </p:cNvPr>
                  <p:cNvSpPr/>
                  <p:nvPr/>
                </p:nvSpPr>
                <p:spPr>
                  <a:xfrm>
                    <a:off x="7999199" y="2803128"/>
                    <a:ext cx="1933575" cy="3810"/>
                  </a:xfrm>
                  <a:custGeom>
                    <a:avLst/>
                    <a:gdLst>
                      <a:gd name="connsiteX0" fmla="*/ 1931670 w 1933575"/>
                      <a:gd name="connsiteY0" fmla="*/ 3810 h 3810"/>
                      <a:gd name="connsiteX1" fmla="*/ 2858 w 1933575"/>
                      <a:gd name="connsiteY1" fmla="*/ 3810 h 3810"/>
                      <a:gd name="connsiteX2" fmla="*/ 0 w 1933575"/>
                      <a:gd name="connsiteY2" fmla="*/ 0 h 3810"/>
                      <a:gd name="connsiteX3" fmla="*/ 1933575 w 1933575"/>
                      <a:gd name="connsiteY3" fmla="*/ 0 h 3810"/>
                      <a:gd name="connsiteX4" fmla="*/ 1931670 w 1933575"/>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575" h="3810">
                        <a:moveTo>
                          <a:pt x="1931670" y="3810"/>
                        </a:moveTo>
                        <a:lnTo>
                          <a:pt x="2858" y="3810"/>
                        </a:lnTo>
                        <a:cubicBezTo>
                          <a:pt x="1905" y="2858"/>
                          <a:pt x="952" y="953"/>
                          <a:pt x="0" y="0"/>
                        </a:cubicBezTo>
                        <a:lnTo>
                          <a:pt x="1933575" y="0"/>
                        </a:lnTo>
                        <a:cubicBezTo>
                          <a:pt x="1933575" y="953"/>
                          <a:pt x="1932623" y="2858"/>
                          <a:pt x="1931670"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Forma libre: forma 1899">
                    <a:extLst>
                      <a:ext uri="{FF2B5EF4-FFF2-40B4-BE49-F238E27FC236}">
                        <a16:creationId xmlns:a16="http://schemas.microsoft.com/office/drawing/2014/main" id="{6BDDEB3B-3EC5-D4A1-242A-54590D9D3900}"/>
                      </a:ext>
                    </a:extLst>
                  </p:cNvPr>
                  <p:cNvSpPr/>
                  <p:nvPr/>
                </p:nvSpPr>
                <p:spPr>
                  <a:xfrm>
                    <a:off x="7998247" y="2799319"/>
                    <a:ext cx="1938337" cy="3809"/>
                  </a:xfrm>
                  <a:custGeom>
                    <a:avLst/>
                    <a:gdLst>
                      <a:gd name="connsiteX0" fmla="*/ 1935480 w 1938337"/>
                      <a:gd name="connsiteY0" fmla="*/ 3810 h 3809"/>
                      <a:gd name="connsiteX1" fmla="*/ 1905 w 1938337"/>
                      <a:gd name="connsiteY1" fmla="*/ 3810 h 3809"/>
                      <a:gd name="connsiteX2" fmla="*/ 0 w 1938337"/>
                      <a:gd name="connsiteY2" fmla="*/ 0 h 3809"/>
                      <a:gd name="connsiteX3" fmla="*/ 1938338 w 1938337"/>
                      <a:gd name="connsiteY3" fmla="*/ 0 h 3809"/>
                      <a:gd name="connsiteX4" fmla="*/ 1935480 w 1938337"/>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8337" h="3809">
                        <a:moveTo>
                          <a:pt x="1935480" y="3810"/>
                        </a:moveTo>
                        <a:lnTo>
                          <a:pt x="1905" y="3810"/>
                        </a:lnTo>
                        <a:cubicBezTo>
                          <a:pt x="952" y="2857"/>
                          <a:pt x="0" y="952"/>
                          <a:pt x="0" y="0"/>
                        </a:cubicBezTo>
                        <a:lnTo>
                          <a:pt x="1938338" y="0"/>
                        </a:lnTo>
                        <a:cubicBezTo>
                          <a:pt x="1936432" y="952"/>
                          <a:pt x="1935480" y="1905"/>
                          <a:pt x="1935480"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Forma libre: forma 1900">
                    <a:extLst>
                      <a:ext uri="{FF2B5EF4-FFF2-40B4-BE49-F238E27FC236}">
                        <a16:creationId xmlns:a16="http://schemas.microsoft.com/office/drawing/2014/main" id="{EB143376-EC00-9803-15ED-52BFDD91D8EE}"/>
                      </a:ext>
                    </a:extLst>
                  </p:cNvPr>
                  <p:cNvSpPr/>
                  <p:nvPr/>
                </p:nvSpPr>
                <p:spPr>
                  <a:xfrm>
                    <a:off x="7995389" y="2795509"/>
                    <a:ext cx="1943100" cy="3810"/>
                  </a:xfrm>
                  <a:custGeom>
                    <a:avLst/>
                    <a:gdLst>
                      <a:gd name="connsiteX0" fmla="*/ 1940243 w 1943100"/>
                      <a:gd name="connsiteY0" fmla="*/ 3810 h 3810"/>
                      <a:gd name="connsiteX1" fmla="*/ 1905 w 1943100"/>
                      <a:gd name="connsiteY1" fmla="*/ 3810 h 3810"/>
                      <a:gd name="connsiteX2" fmla="*/ 0 w 1943100"/>
                      <a:gd name="connsiteY2" fmla="*/ 0 h 3810"/>
                      <a:gd name="connsiteX3" fmla="*/ 1943100 w 1943100"/>
                      <a:gd name="connsiteY3" fmla="*/ 0 h 3810"/>
                      <a:gd name="connsiteX4" fmla="*/ 1940243 w 1943100"/>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100" h="3810">
                        <a:moveTo>
                          <a:pt x="1940243" y="3810"/>
                        </a:moveTo>
                        <a:lnTo>
                          <a:pt x="1905" y="3810"/>
                        </a:lnTo>
                        <a:cubicBezTo>
                          <a:pt x="953" y="2857"/>
                          <a:pt x="0" y="952"/>
                          <a:pt x="0" y="0"/>
                        </a:cubicBezTo>
                        <a:lnTo>
                          <a:pt x="1943100" y="0"/>
                        </a:lnTo>
                        <a:cubicBezTo>
                          <a:pt x="1942148" y="952"/>
                          <a:pt x="1941195" y="1905"/>
                          <a:pt x="1940243"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Forma libre: forma 1901">
                    <a:extLst>
                      <a:ext uri="{FF2B5EF4-FFF2-40B4-BE49-F238E27FC236}">
                        <a16:creationId xmlns:a16="http://schemas.microsoft.com/office/drawing/2014/main" id="{A0DF5AF7-EFED-F366-B3FD-528A41962800}"/>
                      </a:ext>
                    </a:extLst>
                  </p:cNvPr>
                  <p:cNvSpPr/>
                  <p:nvPr/>
                </p:nvSpPr>
                <p:spPr>
                  <a:xfrm>
                    <a:off x="7993485" y="2790746"/>
                    <a:ext cx="1947862" cy="3810"/>
                  </a:xfrm>
                  <a:custGeom>
                    <a:avLst/>
                    <a:gdLst>
                      <a:gd name="connsiteX0" fmla="*/ 1945005 w 1947862"/>
                      <a:gd name="connsiteY0" fmla="*/ 3810 h 3810"/>
                      <a:gd name="connsiteX1" fmla="*/ 1905 w 1947862"/>
                      <a:gd name="connsiteY1" fmla="*/ 3810 h 3810"/>
                      <a:gd name="connsiteX2" fmla="*/ 0 w 1947862"/>
                      <a:gd name="connsiteY2" fmla="*/ 0 h 3810"/>
                      <a:gd name="connsiteX3" fmla="*/ 1947863 w 1947862"/>
                      <a:gd name="connsiteY3" fmla="*/ 0 h 3810"/>
                      <a:gd name="connsiteX4" fmla="*/ 1945005 w 1947862"/>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7862" h="3810">
                        <a:moveTo>
                          <a:pt x="1945005" y="3810"/>
                        </a:moveTo>
                        <a:lnTo>
                          <a:pt x="1905" y="3810"/>
                        </a:lnTo>
                        <a:cubicBezTo>
                          <a:pt x="952" y="2857"/>
                          <a:pt x="0" y="952"/>
                          <a:pt x="0" y="0"/>
                        </a:cubicBezTo>
                        <a:lnTo>
                          <a:pt x="1947863" y="0"/>
                        </a:lnTo>
                        <a:cubicBezTo>
                          <a:pt x="1945957" y="1905"/>
                          <a:pt x="1945005" y="2857"/>
                          <a:pt x="1945005"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Forma libre: forma 1902">
                    <a:extLst>
                      <a:ext uri="{FF2B5EF4-FFF2-40B4-BE49-F238E27FC236}">
                        <a16:creationId xmlns:a16="http://schemas.microsoft.com/office/drawing/2014/main" id="{725887DF-4EBC-7921-2380-DBD0BDD29AC2}"/>
                      </a:ext>
                    </a:extLst>
                  </p:cNvPr>
                  <p:cNvSpPr/>
                  <p:nvPr/>
                </p:nvSpPr>
                <p:spPr>
                  <a:xfrm>
                    <a:off x="7990627" y="2786936"/>
                    <a:ext cx="1952625" cy="3810"/>
                  </a:xfrm>
                  <a:custGeom>
                    <a:avLst/>
                    <a:gdLst>
                      <a:gd name="connsiteX0" fmla="*/ 1949768 w 1952625"/>
                      <a:gd name="connsiteY0" fmla="*/ 3810 h 3810"/>
                      <a:gd name="connsiteX1" fmla="*/ 1905 w 1952625"/>
                      <a:gd name="connsiteY1" fmla="*/ 3810 h 3810"/>
                      <a:gd name="connsiteX2" fmla="*/ 0 w 1952625"/>
                      <a:gd name="connsiteY2" fmla="*/ 0 h 3810"/>
                      <a:gd name="connsiteX3" fmla="*/ 1952625 w 1952625"/>
                      <a:gd name="connsiteY3" fmla="*/ 0 h 3810"/>
                      <a:gd name="connsiteX4" fmla="*/ 1949768 w 1952625"/>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625" h="3810">
                        <a:moveTo>
                          <a:pt x="1949768" y="3810"/>
                        </a:moveTo>
                        <a:lnTo>
                          <a:pt x="1905" y="3810"/>
                        </a:lnTo>
                        <a:cubicBezTo>
                          <a:pt x="953" y="2858"/>
                          <a:pt x="0" y="952"/>
                          <a:pt x="0" y="0"/>
                        </a:cubicBezTo>
                        <a:lnTo>
                          <a:pt x="1952625" y="0"/>
                        </a:lnTo>
                        <a:cubicBezTo>
                          <a:pt x="1951673" y="952"/>
                          <a:pt x="1950720" y="2858"/>
                          <a:pt x="1949768"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 name="Forma libre: forma 1903">
                    <a:extLst>
                      <a:ext uri="{FF2B5EF4-FFF2-40B4-BE49-F238E27FC236}">
                        <a16:creationId xmlns:a16="http://schemas.microsoft.com/office/drawing/2014/main" id="{46428BFE-AE2F-8402-2A7E-BEAFBA63B759}"/>
                      </a:ext>
                    </a:extLst>
                  </p:cNvPr>
                  <p:cNvSpPr/>
                  <p:nvPr/>
                </p:nvSpPr>
                <p:spPr>
                  <a:xfrm>
                    <a:off x="7987770" y="2783126"/>
                    <a:ext cx="1956434" cy="3810"/>
                  </a:xfrm>
                  <a:custGeom>
                    <a:avLst/>
                    <a:gdLst>
                      <a:gd name="connsiteX0" fmla="*/ 1954530 w 1956434"/>
                      <a:gd name="connsiteY0" fmla="*/ 3810 h 3810"/>
                      <a:gd name="connsiteX1" fmla="*/ 1905 w 1956434"/>
                      <a:gd name="connsiteY1" fmla="*/ 3810 h 3810"/>
                      <a:gd name="connsiteX2" fmla="*/ 0 w 1956434"/>
                      <a:gd name="connsiteY2" fmla="*/ 0 h 3810"/>
                      <a:gd name="connsiteX3" fmla="*/ 1956435 w 1956434"/>
                      <a:gd name="connsiteY3" fmla="*/ 0 h 3810"/>
                      <a:gd name="connsiteX4" fmla="*/ 1954530 w 1956434"/>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434" h="3810">
                        <a:moveTo>
                          <a:pt x="1954530" y="3810"/>
                        </a:moveTo>
                        <a:lnTo>
                          <a:pt x="1905" y="3810"/>
                        </a:lnTo>
                        <a:cubicBezTo>
                          <a:pt x="952" y="2858"/>
                          <a:pt x="0" y="952"/>
                          <a:pt x="0" y="0"/>
                        </a:cubicBezTo>
                        <a:lnTo>
                          <a:pt x="1956435" y="0"/>
                        </a:lnTo>
                        <a:cubicBezTo>
                          <a:pt x="1956435" y="952"/>
                          <a:pt x="1955483" y="2858"/>
                          <a:pt x="1954530"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Forma libre: forma 1904">
                    <a:extLst>
                      <a:ext uri="{FF2B5EF4-FFF2-40B4-BE49-F238E27FC236}">
                        <a16:creationId xmlns:a16="http://schemas.microsoft.com/office/drawing/2014/main" id="{366D8CCC-82A9-ADFE-06F3-93BE7D7B85FA}"/>
                      </a:ext>
                    </a:extLst>
                  </p:cNvPr>
                  <p:cNvSpPr/>
                  <p:nvPr/>
                </p:nvSpPr>
                <p:spPr>
                  <a:xfrm>
                    <a:off x="7985864" y="2779316"/>
                    <a:ext cx="1961197" cy="3809"/>
                  </a:xfrm>
                  <a:custGeom>
                    <a:avLst/>
                    <a:gdLst>
                      <a:gd name="connsiteX0" fmla="*/ 1959293 w 1961197"/>
                      <a:gd name="connsiteY0" fmla="*/ 3810 h 3809"/>
                      <a:gd name="connsiteX1" fmla="*/ 1905 w 1961197"/>
                      <a:gd name="connsiteY1" fmla="*/ 3810 h 3809"/>
                      <a:gd name="connsiteX2" fmla="*/ 0 w 1961197"/>
                      <a:gd name="connsiteY2" fmla="*/ 0 h 3809"/>
                      <a:gd name="connsiteX3" fmla="*/ 1961198 w 1961197"/>
                      <a:gd name="connsiteY3" fmla="*/ 0 h 3809"/>
                      <a:gd name="connsiteX4" fmla="*/ 1959293 w 1961197"/>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1197" h="3809">
                        <a:moveTo>
                          <a:pt x="1959293" y="3810"/>
                        </a:moveTo>
                        <a:lnTo>
                          <a:pt x="1905" y="3810"/>
                        </a:lnTo>
                        <a:cubicBezTo>
                          <a:pt x="953" y="2857"/>
                          <a:pt x="0" y="952"/>
                          <a:pt x="0" y="0"/>
                        </a:cubicBezTo>
                        <a:lnTo>
                          <a:pt x="1961198" y="0"/>
                        </a:lnTo>
                        <a:cubicBezTo>
                          <a:pt x="1960245" y="952"/>
                          <a:pt x="1960245" y="1905"/>
                          <a:pt x="1959293"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Forma libre: forma 1905">
                    <a:extLst>
                      <a:ext uri="{FF2B5EF4-FFF2-40B4-BE49-F238E27FC236}">
                        <a16:creationId xmlns:a16="http://schemas.microsoft.com/office/drawing/2014/main" id="{9A966603-4DD3-FE31-222D-26DA87437584}"/>
                      </a:ext>
                    </a:extLst>
                  </p:cNvPr>
                  <p:cNvSpPr/>
                  <p:nvPr/>
                </p:nvSpPr>
                <p:spPr>
                  <a:xfrm>
                    <a:off x="7983960" y="2775506"/>
                    <a:ext cx="1965959" cy="3810"/>
                  </a:xfrm>
                  <a:custGeom>
                    <a:avLst/>
                    <a:gdLst>
                      <a:gd name="connsiteX0" fmla="*/ 1963103 w 1965959"/>
                      <a:gd name="connsiteY0" fmla="*/ 3810 h 3810"/>
                      <a:gd name="connsiteX1" fmla="*/ 1905 w 1965959"/>
                      <a:gd name="connsiteY1" fmla="*/ 3810 h 3810"/>
                      <a:gd name="connsiteX2" fmla="*/ 0 w 1965959"/>
                      <a:gd name="connsiteY2" fmla="*/ 0 h 3810"/>
                      <a:gd name="connsiteX3" fmla="*/ 1965960 w 1965959"/>
                      <a:gd name="connsiteY3" fmla="*/ 0 h 3810"/>
                      <a:gd name="connsiteX4" fmla="*/ 1963103 w 1965959"/>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5959" h="3810">
                        <a:moveTo>
                          <a:pt x="1963103" y="3810"/>
                        </a:moveTo>
                        <a:lnTo>
                          <a:pt x="1905" y="3810"/>
                        </a:lnTo>
                        <a:cubicBezTo>
                          <a:pt x="952" y="2857"/>
                          <a:pt x="0" y="953"/>
                          <a:pt x="0" y="0"/>
                        </a:cubicBezTo>
                        <a:lnTo>
                          <a:pt x="1965960" y="0"/>
                        </a:lnTo>
                        <a:cubicBezTo>
                          <a:pt x="1965007" y="953"/>
                          <a:pt x="1964055" y="1905"/>
                          <a:pt x="1963103"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Forma libre: forma 1906">
                    <a:extLst>
                      <a:ext uri="{FF2B5EF4-FFF2-40B4-BE49-F238E27FC236}">
                        <a16:creationId xmlns:a16="http://schemas.microsoft.com/office/drawing/2014/main" id="{AD16F62C-B972-E911-16F8-F160049DB6F5}"/>
                      </a:ext>
                    </a:extLst>
                  </p:cNvPr>
                  <p:cNvSpPr/>
                  <p:nvPr/>
                </p:nvSpPr>
                <p:spPr>
                  <a:xfrm>
                    <a:off x="7981102" y="2770743"/>
                    <a:ext cx="1970722" cy="3810"/>
                  </a:xfrm>
                  <a:custGeom>
                    <a:avLst/>
                    <a:gdLst>
                      <a:gd name="connsiteX0" fmla="*/ 1968818 w 1970722"/>
                      <a:gd name="connsiteY0" fmla="*/ 3810 h 3810"/>
                      <a:gd name="connsiteX1" fmla="*/ 1905 w 1970722"/>
                      <a:gd name="connsiteY1" fmla="*/ 3810 h 3810"/>
                      <a:gd name="connsiteX2" fmla="*/ 0 w 1970722"/>
                      <a:gd name="connsiteY2" fmla="*/ 0 h 3810"/>
                      <a:gd name="connsiteX3" fmla="*/ 1970723 w 1970722"/>
                      <a:gd name="connsiteY3" fmla="*/ 0 h 3810"/>
                      <a:gd name="connsiteX4" fmla="*/ 1968818 w 1970722"/>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0722" h="3810">
                        <a:moveTo>
                          <a:pt x="1968818" y="3810"/>
                        </a:moveTo>
                        <a:lnTo>
                          <a:pt x="1905" y="3810"/>
                        </a:lnTo>
                        <a:cubicBezTo>
                          <a:pt x="953" y="2857"/>
                          <a:pt x="0" y="953"/>
                          <a:pt x="0" y="0"/>
                        </a:cubicBezTo>
                        <a:lnTo>
                          <a:pt x="1970723" y="0"/>
                        </a:lnTo>
                        <a:cubicBezTo>
                          <a:pt x="1969770" y="953"/>
                          <a:pt x="1969770" y="2857"/>
                          <a:pt x="1968818"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Forma libre: forma 1907">
                    <a:extLst>
                      <a:ext uri="{FF2B5EF4-FFF2-40B4-BE49-F238E27FC236}">
                        <a16:creationId xmlns:a16="http://schemas.microsoft.com/office/drawing/2014/main" id="{C8D2D094-DBB8-7C09-A93D-1D976DBE671F}"/>
                      </a:ext>
                    </a:extLst>
                  </p:cNvPr>
                  <p:cNvSpPr/>
                  <p:nvPr/>
                </p:nvSpPr>
                <p:spPr>
                  <a:xfrm>
                    <a:off x="7979197" y="2766934"/>
                    <a:ext cx="1975484" cy="3809"/>
                  </a:xfrm>
                  <a:custGeom>
                    <a:avLst/>
                    <a:gdLst>
                      <a:gd name="connsiteX0" fmla="*/ 1972628 w 1975484"/>
                      <a:gd name="connsiteY0" fmla="*/ 3810 h 3809"/>
                      <a:gd name="connsiteX1" fmla="*/ 1905 w 1975484"/>
                      <a:gd name="connsiteY1" fmla="*/ 3810 h 3809"/>
                      <a:gd name="connsiteX2" fmla="*/ 0 w 1975484"/>
                      <a:gd name="connsiteY2" fmla="*/ 0 h 3809"/>
                      <a:gd name="connsiteX3" fmla="*/ 1975485 w 1975484"/>
                      <a:gd name="connsiteY3" fmla="*/ 0 h 3809"/>
                      <a:gd name="connsiteX4" fmla="*/ 1972628 w 1975484"/>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5484" h="3809">
                        <a:moveTo>
                          <a:pt x="1972628" y="3810"/>
                        </a:moveTo>
                        <a:lnTo>
                          <a:pt x="1905" y="3810"/>
                        </a:lnTo>
                        <a:cubicBezTo>
                          <a:pt x="952" y="2857"/>
                          <a:pt x="0" y="952"/>
                          <a:pt x="0" y="0"/>
                        </a:cubicBezTo>
                        <a:lnTo>
                          <a:pt x="1975485" y="0"/>
                        </a:lnTo>
                        <a:cubicBezTo>
                          <a:pt x="1974532" y="952"/>
                          <a:pt x="1973580" y="2857"/>
                          <a:pt x="1972628"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Forma libre: forma 1908">
                    <a:extLst>
                      <a:ext uri="{FF2B5EF4-FFF2-40B4-BE49-F238E27FC236}">
                        <a16:creationId xmlns:a16="http://schemas.microsoft.com/office/drawing/2014/main" id="{E1D6B304-5CE0-AA7D-FCE7-529ECEB501E3}"/>
                      </a:ext>
                    </a:extLst>
                  </p:cNvPr>
                  <p:cNvSpPr/>
                  <p:nvPr/>
                </p:nvSpPr>
                <p:spPr>
                  <a:xfrm>
                    <a:off x="7976339" y="2763124"/>
                    <a:ext cx="1980247" cy="3810"/>
                  </a:xfrm>
                  <a:custGeom>
                    <a:avLst/>
                    <a:gdLst>
                      <a:gd name="connsiteX0" fmla="*/ 1978343 w 1980247"/>
                      <a:gd name="connsiteY0" fmla="*/ 3810 h 3810"/>
                      <a:gd name="connsiteX1" fmla="*/ 1905 w 1980247"/>
                      <a:gd name="connsiteY1" fmla="*/ 3810 h 3810"/>
                      <a:gd name="connsiteX2" fmla="*/ 0 w 1980247"/>
                      <a:gd name="connsiteY2" fmla="*/ 0 h 3810"/>
                      <a:gd name="connsiteX3" fmla="*/ 1980248 w 1980247"/>
                      <a:gd name="connsiteY3" fmla="*/ 0 h 3810"/>
                      <a:gd name="connsiteX4" fmla="*/ 1978343 w 1980247"/>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0247" h="3810">
                        <a:moveTo>
                          <a:pt x="1978343" y="3810"/>
                        </a:moveTo>
                        <a:lnTo>
                          <a:pt x="1905" y="3810"/>
                        </a:lnTo>
                        <a:cubicBezTo>
                          <a:pt x="953" y="2857"/>
                          <a:pt x="0" y="952"/>
                          <a:pt x="0" y="0"/>
                        </a:cubicBezTo>
                        <a:lnTo>
                          <a:pt x="1980248" y="0"/>
                        </a:lnTo>
                        <a:cubicBezTo>
                          <a:pt x="1979295" y="952"/>
                          <a:pt x="1978343" y="1905"/>
                          <a:pt x="1978343"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Forma libre: forma 1909">
                    <a:extLst>
                      <a:ext uri="{FF2B5EF4-FFF2-40B4-BE49-F238E27FC236}">
                        <a16:creationId xmlns:a16="http://schemas.microsoft.com/office/drawing/2014/main" id="{5A5A9CE0-90E5-6E1F-6155-3BBC40882710}"/>
                      </a:ext>
                    </a:extLst>
                  </p:cNvPr>
                  <p:cNvSpPr/>
                  <p:nvPr/>
                </p:nvSpPr>
                <p:spPr>
                  <a:xfrm>
                    <a:off x="7974435" y="2758361"/>
                    <a:ext cx="1985009" cy="3809"/>
                  </a:xfrm>
                  <a:custGeom>
                    <a:avLst/>
                    <a:gdLst>
                      <a:gd name="connsiteX0" fmla="*/ 1982153 w 1985009"/>
                      <a:gd name="connsiteY0" fmla="*/ 3810 h 3809"/>
                      <a:gd name="connsiteX1" fmla="*/ 1905 w 1985009"/>
                      <a:gd name="connsiteY1" fmla="*/ 3810 h 3809"/>
                      <a:gd name="connsiteX2" fmla="*/ 0 w 1985009"/>
                      <a:gd name="connsiteY2" fmla="*/ 0 h 3809"/>
                      <a:gd name="connsiteX3" fmla="*/ 1985010 w 1985009"/>
                      <a:gd name="connsiteY3" fmla="*/ 0 h 3809"/>
                      <a:gd name="connsiteX4" fmla="*/ 1982153 w 1985009"/>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5009" h="3809">
                        <a:moveTo>
                          <a:pt x="1982153" y="3810"/>
                        </a:moveTo>
                        <a:lnTo>
                          <a:pt x="1905" y="3810"/>
                        </a:lnTo>
                        <a:cubicBezTo>
                          <a:pt x="952" y="2857"/>
                          <a:pt x="0" y="953"/>
                          <a:pt x="0" y="0"/>
                        </a:cubicBezTo>
                        <a:lnTo>
                          <a:pt x="1985010" y="0"/>
                        </a:lnTo>
                        <a:cubicBezTo>
                          <a:pt x="1984057" y="1905"/>
                          <a:pt x="1983105" y="2857"/>
                          <a:pt x="1982153"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Forma libre: forma 1910">
                    <a:extLst>
                      <a:ext uri="{FF2B5EF4-FFF2-40B4-BE49-F238E27FC236}">
                        <a16:creationId xmlns:a16="http://schemas.microsoft.com/office/drawing/2014/main" id="{236874A8-44CD-201C-675B-EF3FA17A45A4}"/>
                      </a:ext>
                    </a:extLst>
                  </p:cNvPr>
                  <p:cNvSpPr/>
                  <p:nvPr/>
                </p:nvSpPr>
                <p:spPr>
                  <a:xfrm>
                    <a:off x="7972530" y="2754551"/>
                    <a:ext cx="1989772" cy="3809"/>
                  </a:xfrm>
                  <a:custGeom>
                    <a:avLst/>
                    <a:gdLst>
                      <a:gd name="connsiteX0" fmla="*/ 1986915 w 1989772"/>
                      <a:gd name="connsiteY0" fmla="*/ 3810 h 3809"/>
                      <a:gd name="connsiteX1" fmla="*/ 1905 w 1989772"/>
                      <a:gd name="connsiteY1" fmla="*/ 3810 h 3809"/>
                      <a:gd name="connsiteX2" fmla="*/ 0 w 1989772"/>
                      <a:gd name="connsiteY2" fmla="*/ 0 h 3809"/>
                      <a:gd name="connsiteX3" fmla="*/ 1989773 w 1989772"/>
                      <a:gd name="connsiteY3" fmla="*/ 0 h 3809"/>
                      <a:gd name="connsiteX4" fmla="*/ 1986915 w 1989772"/>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9772" h="3809">
                        <a:moveTo>
                          <a:pt x="1986915" y="3810"/>
                        </a:moveTo>
                        <a:lnTo>
                          <a:pt x="1905" y="3810"/>
                        </a:lnTo>
                        <a:cubicBezTo>
                          <a:pt x="952" y="2857"/>
                          <a:pt x="0" y="953"/>
                          <a:pt x="0" y="0"/>
                        </a:cubicBezTo>
                        <a:lnTo>
                          <a:pt x="1989773" y="0"/>
                        </a:lnTo>
                        <a:cubicBezTo>
                          <a:pt x="1987868" y="953"/>
                          <a:pt x="1986915" y="2857"/>
                          <a:pt x="1986915"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Forma libre: forma 1911">
                    <a:extLst>
                      <a:ext uri="{FF2B5EF4-FFF2-40B4-BE49-F238E27FC236}">
                        <a16:creationId xmlns:a16="http://schemas.microsoft.com/office/drawing/2014/main" id="{C76BABF4-1960-093E-31BF-6C95ADF5FB13}"/>
                      </a:ext>
                    </a:extLst>
                  </p:cNvPr>
                  <p:cNvSpPr/>
                  <p:nvPr/>
                </p:nvSpPr>
                <p:spPr>
                  <a:xfrm>
                    <a:off x="7969672" y="2750741"/>
                    <a:ext cx="1993582" cy="3810"/>
                  </a:xfrm>
                  <a:custGeom>
                    <a:avLst/>
                    <a:gdLst>
                      <a:gd name="connsiteX0" fmla="*/ 1991678 w 1993582"/>
                      <a:gd name="connsiteY0" fmla="*/ 3810 h 3810"/>
                      <a:gd name="connsiteX1" fmla="*/ 1905 w 1993582"/>
                      <a:gd name="connsiteY1" fmla="*/ 3810 h 3810"/>
                      <a:gd name="connsiteX2" fmla="*/ 0 w 1993582"/>
                      <a:gd name="connsiteY2" fmla="*/ 0 h 3810"/>
                      <a:gd name="connsiteX3" fmla="*/ 1993582 w 1993582"/>
                      <a:gd name="connsiteY3" fmla="*/ 0 h 3810"/>
                      <a:gd name="connsiteX4" fmla="*/ 1991678 w 1993582"/>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3582" h="3810">
                        <a:moveTo>
                          <a:pt x="1991678" y="3810"/>
                        </a:moveTo>
                        <a:lnTo>
                          <a:pt x="1905" y="3810"/>
                        </a:lnTo>
                        <a:cubicBezTo>
                          <a:pt x="952" y="2858"/>
                          <a:pt x="0" y="953"/>
                          <a:pt x="0" y="0"/>
                        </a:cubicBezTo>
                        <a:lnTo>
                          <a:pt x="1993582" y="0"/>
                        </a:lnTo>
                        <a:cubicBezTo>
                          <a:pt x="1992630" y="1905"/>
                          <a:pt x="1992630" y="2858"/>
                          <a:pt x="1991678" y="3810"/>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2" name="Forma libre: forma 1912">
                    <a:extLst>
                      <a:ext uri="{FF2B5EF4-FFF2-40B4-BE49-F238E27FC236}">
                        <a16:creationId xmlns:a16="http://schemas.microsoft.com/office/drawing/2014/main" id="{0D703FC1-4A73-B836-BB08-A21BE74E703A}"/>
                      </a:ext>
                    </a:extLst>
                  </p:cNvPr>
                  <p:cNvSpPr/>
                  <p:nvPr/>
                </p:nvSpPr>
                <p:spPr>
                  <a:xfrm>
                    <a:off x="7967767" y="2747884"/>
                    <a:ext cx="1997392" cy="2857"/>
                  </a:xfrm>
                  <a:custGeom>
                    <a:avLst/>
                    <a:gdLst>
                      <a:gd name="connsiteX0" fmla="*/ 1995487 w 1997392"/>
                      <a:gd name="connsiteY0" fmla="*/ 2857 h 2857"/>
                      <a:gd name="connsiteX1" fmla="*/ 1905 w 1997392"/>
                      <a:gd name="connsiteY1" fmla="*/ 2857 h 2857"/>
                      <a:gd name="connsiteX2" fmla="*/ 0 w 1997392"/>
                      <a:gd name="connsiteY2" fmla="*/ 0 h 2857"/>
                      <a:gd name="connsiteX3" fmla="*/ 1997393 w 1997392"/>
                      <a:gd name="connsiteY3" fmla="*/ 0 h 2857"/>
                      <a:gd name="connsiteX4" fmla="*/ 1995487 w 1997392"/>
                      <a:gd name="connsiteY4" fmla="*/ 2857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7392" h="2857">
                        <a:moveTo>
                          <a:pt x="1995487" y="2857"/>
                        </a:moveTo>
                        <a:lnTo>
                          <a:pt x="1905" y="2857"/>
                        </a:lnTo>
                        <a:cubicBezTo>
                          <a:pt x="952" y="1905"/>
                          <a:pt x="952" y="952"/>
                          <a:pt x="0" y="0"/>
                        </a:cubicBezTo>
                        <a:lnTo>
                          <a:pt x="1997393" y="0"/>
                        </a:lnTo>
                        <a:cubicBezTo>
                          <a:pt x="1996440" y="952"/>
                          <a:pt x="1996440" y="1905"/>
                          <a:pt x="1995487" y="2857"/>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Forma libre: forma 1913">
                    <a:extLst>
                      <a:ext uri="{FF2B5EF4-FFF2-40B4-BE49-F238E27FC236}">
                        <a16:creationId xmlns:a16="http://schemas.microsoft.com/office/drawing/2014/main" id="{105A458F-AD57-9954-BDB7-BA8E5F5FFCB1}"/>
                      </a:ext>
                    </a:extLst>
                  </p:cNvPr>
                  <p:cNvSpPr/>
                  <p:nvPr/>
                </p:nvSpPr>
                <p:spPr>
                  <a:xfrm>
                    <a:off x="7965862" y="2745026"/>
                    <a:ext cx="2000250" cy="2857"/>
                  </a:xfrm>
                  <a:custGeom>
                    <a:avLst/>
                    <a:gdLst>
                      <a:gd name="connsiteX0" fmla="*/ 1999298 w 2000250"/>
                      <a:gd name="connsiteY0" fmla="*/ 2858 h 2857"/>
                      <a:gd name="connsiteX1" fmla="*/ 1905 w 2000250"/>
                      <a:gd name="connsiteY1" fmla="*/ 2858 h 2857"/>
                      <a:gd name="connsiteX2" fmla="*/ 0 w 2000250"/>
                      <a:gd name="connsiteY2" fmla="*/ 0 h 2857"/>
                      <a:gd name="connsiteX3" fmla="*/ 2000250 w 2000250"/>
                      <a:gd name="connsiteY3" fmla="*/ 0 h 2857"/>
                      <a:gd name="connsiteX4" fmla="*/ 1999298 w 2000250"/>
                      <a:gd name="connsiteY4" fmla="*/ 2858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250" h="2857">
                        <a:moveTo>
                          <a:pt x="1999298" y="2858"/>
                        </a:moveTo>
                        <a:lnTo>
                          <a:pt x="1905" y="2858"/>
                        </a:lnTo>
                        <a:cubicBezTo>
                          <a:pt x="952" y="1905"/>
                          <a:pt x="952" y="953"/>
                          <a:pt x="0" y="0"/>
                        </a:cubicBezTo>
                        <a:lnTo>
                          <a:pt x="2000250" y="0"/>
                        </a:lnTo>
                        <a:cubicBezTo>
                          <a:pt x="2000250" y="953"/>
                          <a:pt x="2000250" y="1905"/>
                          <a:pt x="1999298" y="2858"/>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Forma libre: forma 1914">
                    <a:extLst>
                      <a:ext uri="{FF2B5EF4-FFF2-40B4-BE49-F238E27FC236}">
                        <a16:creationId xmlns:a16="http://schemas.microsoft.com/office/drawing/2014/main" id="{2C2817C9-66EC-E298-7C52-B72FF2769EC9}"/>
                      </a:ext>
                    </a:extLst>
                  </p:cNvPr>
                  <p:cNvSpPr/>
                  <p:nvPr/>
                </p:nvSpPr>
                <p:spPr>
                  <a:xfrm>
                    <a:off x="7964910" y="2744074"/>
                    <a:ext cx="2002155" cy="952"/>
                  </a:xfrm>
                  <a:custGeom>
                    <a:avLst/>
                    <a:gdLst>
                      <a:gd name="connsiteX0" fmla="*/ 2001203 w 2002155"/>
                      <a:gd name="connsiteY0" fmla="*/ 953 h 952"/>
                      <a:gd name="connsiteX1" fmla="*/ 952 w 2002155"/>
                      <a:gd name="connsiteY1" fmla="*/ 953 h 952"/>
                      <a:gd name="connsiteX2" fmla="*/ 0 w 2002155"/>
                      <a:gd name="connsiteY2" fmla="*/ 0 h 952"/>
                      <a:gd name="connsiteX3" fmla="*/ 2002155 w 2002155"/>
                      <a:gd name="connsiteY3" fmla="*/ 0 h 952"/>
                      <a:gd name="connsiteX4" fmla="*/ 2001203 w 2002155"/>
                      <a:gd name="connsiteY4" fmla="*/ 953 h 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2155" h="952">
                        <a:moveTo>
                          <a:pt x="2001203" y="953"/>
                        </a:moveTo>
                        <a:lnTo>
                          <a:pt x="952" y="953"/>
                        </a:lnTo>
                        <a:cubicBezTo>
                          <a:pt x="952" y="0"/>
                          <a:pt x="0" y="0"/>
                          <a:pt x="0" y="0"/>
                        </a:cubicBezTo>
                        <a:lnTo>
                          <a:pt x="2002155" y="0"/>
                        </a:lnTo>
                        <a:cubicBezTo>
                          <a:pt x="2002155" y="0"/>
                          <a:pt x="2002155" y="953"/>
                          <a:pt x="2001203" y="953"/>
                        </a:cubicBez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Forma libre: forma 1915">
                    <a:extLst>
                      <a:ext uri="{FF2B5EF4-FFF2-40B4-BE49-F238E27FC236}">
                        <a16:creationId xmlns:a16="http://schemas.microsoft.com/office/drawing/2014/main" id="{213121AB-709B-033A-8A39-FEB69ED873CC}"/>
                      </a:ext>
                    </a:extLst>
                  </p:cNvPr>
                  <p:cNvSpPr/>
                  <p:nvPr/>
                </p:nvSpPr>
                <p:spPr>
                  <a:xfrm>
                    <a:off x="7965862" y="2744074"/>
                    <a:ext cx="2001202" cy="9525"/>
                  </a:xfrm>
                  <a:custGeom>
                    <a:avLst/>
                    <a:gdLst>
                      <a:gd name="connsiteX0" fmla="*/ 2001203 w 2001202"/>
                      <a:gd name="connsiteY0" fmla="*/ 0 h 9525"/>
                      <a:gd name="connsiteX1" fmla="*/ 0 w 2001202"/>
                      <a:gd name="connsiteY1" fmla="*/ 0 h 9525"/>
                      <a:gd name="connsiteX2" fmla="*/ 0 w 2001202"/>
                      <a:gd name="connsiteY2" fmla="*/ 0 h 9525"/>
                      <a:gd name="connsiteX3" fmla="*/ 2001203 w 2001202"/>
                      <a:gd name="connsiteY3" fmla="*/ 0 h 9525"/>
                      <a:gd name="connsiteX4" fmla="*/ 2001203 w 2001202"/>
                      <a:gd name="connsiteY4" fmla="*/ 0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202" h="9525">
                        <a:moveTo>
                          <a:pt x="2001203" y="0"/>
                        </a:moveTo>
                        <a:lnTo>
                          <a:pt x="0" y="0"/>
                        </a:lnTo>
                        <a:lnTo>
                          <a:pt x="0" y="0"/>
                        </a:lnTo>
                        <a:lnTo>
                          <a:pt x="2001203" y="0"/>
                        </a:lnTo>
                        <a:lnTo>
                          <a:pt x="2001203" y="0"/>
                        </a:lnTo>
                      </a:path>
                    </a:pathLst>
                  </a:custGeom>
                  <a:grp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pic>
          <p:nvPicPr>
            <p:cNvPr id="422" name="Gráfico 1882">
              <a:extLst>
                <a:ext uri="{FF2B5EF4-FFF2-40B4-BE49-F238E27FC236}">
                  <a16:creationId xmlns:a16="http://schemas.microsoft.com/office/drawing/2014/main" id="{0DC7A9F7-4F6D-AD3D-C09C-13C795F8D95E}"/>
                </a:ext>
              </a:extLst>
            </p:cNvPr>
            <p:cNvPicPr>
              <a:picLocks noChangeAspect="1"/>
            </p:cNvPicPr>
            <p:nvPr/>
          </p:nvPicPr>
          <p:blipFill>
            <a:blip r:embed="rId6">
              <a:extLst>
                <a:ext uri="{96DAC541-7B7A-43D3-8B79-37D633B846F1}">
                  <asvg:svgBlip xmlns:asvg="http://schemas.microsoft.com/office/drawing/2016/SVG/main" r:embed="rId9"/>
                </a:ext>
              </a:extLst>
            </a:blip>
            <a:stretch>
              <a:fillRect/>
            </a:stretch>
          </p:blipFill>
          <p:spPr>
            <a:xfrm>
              <a:off x="1692158" y="3352193"/>
              <a:ext cx="2127921" cy="1868664"/>
            </a:xfrm>
            <a:prstGeom prst="rect">
              <a:avLst/>
            </a:prstGeom>
            <a:scene3d>
              <a:camera prst="orthographicFront"/>
              <a:lightRig rig="threePt" dir="t"/>
            </a:scene3d>
            <a:sp3d>
              <a:bevelT prst="angle"/>
            </a:sp3d>
          </p:spPr>
        </p:pic>
        <p:sp>
          <p:nvSpPr>
            <p:cNvPr id="423" name="Forma libre: forma 1883">
              <a:extLst>
                <a:ext uri="{FF2B5EF4-FFF2-40B4-BE49-F238E27FC236}">
                  <a16:creationId xmlns:a16="http://schemas.microsoft.com/office/drawing/2014/main" id="{F095B02A-6E22-432C-44FF-77BA6D517C5A}"/>
                </a:ext>
              </a:extLst>
            </p:cNvPr>
            <p:cNvSpPr/>
            <p:nvPr/>
          </p:nvSpPr>
          <p:spPr>
            <a:xfrm>
              <a:off x="1753547" y="3417974"/>
              <a:ext cx="1975354" cy="1711938"/>
            </a:xfrm>
            <a:custGeom>
              <a:avLst/>
              <a:gdLst>
                <a:gd name="connsiteX0" fmla="*/ 2804160 w 3738562"/>
                <a:gd name="connsiteY0" fmla="*/ 0 h 3238500"/>
                <a:gd name="connsiteX1" fmla="*/ 3738563 w 3738562"/>
                <a:gd name="connsiteY1" fmla="*/ 1619250 h 3238500"/>
                <a:gd name="connsiteX2" fmla="*/ 2804160 w 3738562"/>
                <a:gd name="connsiteY2" fmla="*/ 3238500 h 3238500"/>
                <a:gd name="connsiteX3" fmla="*/ 934403 w 3738562"/>
                <a:gd name="connsiteY3" fmla="*/ 3238500 h 3238500"/>
                <a:gd name="connsiteX4" fmla="*/ 0 w 3738562"/>
                <a:gd name="connsiteY4" fmla="*/ 1619250 h 3238500"/>
                <a:gd name="connsiteX5" fmla="*/ 934403 w 3738562"/>
                <a:gd name="connsiteY5" fmla="*/ 0 h 3238500"/>
                <a:gd name="connsiteX6" fmla="*/ 2804160 w 3738562"/>
                <a:gd name="connsiteY6" fmla="*/ 0 h 3238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8562" h="3238500">
                  <a:moveTo>
                    <a:pt x="2804160" y="0"/>
                  </a:moveTo>
                  <a:cubicBezTo>
                    <a:pt x="3105150" y="521017"/>
                    <a:pt x="3438525" y="1098233"/>
                    <a:pt x="3738563" y="1619250"/>
                  </a:cubicBezTo>
                  <a:cubicBezTo>
                    <a:pt x="3437573" y="2140268"/>
                    <a:pt x="3104198" y="2717483"/>
                    <a:pt x="2804160" y="3238500"/>
                  </a:cubicBezTo>
                  <a:cubicBezTo>
                    <a:pt x="2203133" y="3238500"/>
                    <a:pt x="1535430" y="3238500"/>
                    <a:pt x="934403" y="3238500"/>
                  </a:cubicBezTo>
                  <a:cubicBezTo>
                    <a:pt x="633413" y="2717483"/>
                    <a:pt x="300038" y="2140268"/>
                    <a:pt x="0" y="1619250"/>
                  </a:cubicBezTo>
                  <a:cubicBezTo>
                    <a:pt x="300038" y="1098233"/>
                    <a:pt x="633413" y="521017"/>
                    <a:pt x="934403" y="0"/>
                  </a:cubicBezTo>
                  <a:cubicBezTo>
                    <a:pt x="1535430" y="0"/>
                    <a:pt x="2203133" y="0"/>
                    <a:pt x="2804160" y="0"/>
                  </a:cubicBezTo>
                  <a:close/>
                </a:path>
              </a:pathLst>
            </a:custGeom>
            <a:grpFill/>
            <a:ln w="9525" cap="flat">
              <a:solidFill>
                <a:srgbClr val="2B72AA"/>
              </a:solidFill>
              <a:prstDash val="solid"/>
              <a:miter/>
            </a:ln>
            <a:effectLst/>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6" name="CuadroTexto 2044">
            <a:extLst>
              <a:ext uri="{FF2B5EF4-FFF2-40B4-BE49-F238E27FC236}">
                <a16:creationId xmlns:a16="http://schemas.microsoft.com/office/drawing/2014/main" id="{C7631E24-DC1D-2BF3-E840-46ECCE710BEB}"/>
              </a:ext>
            </a:extLst>
          </p:cNvPr>
          <p:cNvSpPr txBox="1"/>
          <p:nvPr/>
        </p:nvSpPr>
        <p:spPr>
          <a:xfrm>
            <a:off x="687224" y="5263488"/>
            <a:ext cx="2126030" cy="92333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INCLUSIVE POLICIES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&amp;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PROCEDURES</a:t>
            </a:r>
            <a:endPar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7" name="Grupo 1709">
            <a:extLst>
              <a:ext uri="{FF2B5EF4-FFF2-40B4-BE49-F238E27FC236}">
                <a16:creationId xmlns:a16="http://schemas.microsoft.com/office/drawing/2014/main" id="{33AECAEF-0601-FC36-0054-670BEDEAB44F}"/>
              </a:ext>
            </a:extLst>
          </p:cNvPr>
          <p:cNvGrpSpPr/>
          <p:nvPr/>
        </p:nvGrpSpPr>
        <p:grpSpPr>
          <a:xfrm>
            <a:off x="-4739660" y="3741397"/>
            <a:ext cx="2946325" cy="2691508"/>
            <a:chOff x="1580220" y="3278027"/>
            <a:chExt cx="2326048" cy="2011680"/>
          </a:xfrm>
        </p:grpSpPr>
        <p:pic>
          <p:nvPicPr>
            <p:cNvPr id="419" name="Gráfico 1710">
              <a:extLst>
                <a:ext uri="{FF2B5EF4-FFF2-40B4-BE49-F238E27FC236}">
                  <a16:creationId xmlns:a16="http://schemas.microsoft.com/office/drawing/2014/main" id="{162A6AFB-1491-7714-7E6C-CD71E5CB04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80220" y="3278027"/>
              <a:ext cx="2326048" cy="2011680"/>
            </a:xfrm>
            <a:prstGeom prst="rect">
              <a:avLst/>
            </a:prstGeom>
          </p:spPr>
        </p:pic>
        <p:pic>
          <p:nvPicPr>
            <p:cNvPr id="420" name="Gráfico 1711">
              <a:extLst>
                <a:ext uri="{FF2B5EF4-FFF2-40B4-BE49-F238E27FC236}">
                  <a16:creationId xmlns:a16="http://schemas.microsoft.com/office/drawing/2014/main" id="{71DA60C0-D74F-D7C6-816F-CA2F8B1E7484}"/>
                </a:ext>
              </a:extLst>
            </p:cNvPr>
            <p:cNvPicPr>
              <a:picLocks noChangeAspect="1"/>
            </p:cNvPicPr>
            <p:nvPr/>
          </p:nvPicPr>
          <p:blipFill>
            <a:blip r:embed="rId3">
              <a:extLst>
                <a:ext uri="{96DAC541-7B7A-43D3-8B79-37D633B846F1}">
                  <asvg:svgBlip xmlns:asvg="http://schemas.microsoft.com/office/drawing/2016/SVG/main" r:embed="rId5"/>
                </a:ext>
              </a:extLst>
            </a:blip>
            <a:stretch>
              <a:fillRect/>
            </a:stretch>
          </p:blipFill>
          <p:spPr>
            <a:xfrm>
              <a:off x="1634054" y="3321643"/>
              <a:ext cx="2220319" cy="1920240"/>
            </a:xfrm>
            <a:prstGeom prst="rect">
              <a:avLst/>
            </a:prstGeom>
          </p:spPr>
        </p:pic>
      </p:grpSp>
      <p:grpSp>
        <p:nvGrpSpPr>
          <p:cNvPr id="18" name="Grupo 1712">
            <a:extLst>
              <a:ext uri="{FF2B5EF4-FFF2-40B4-BE49-F238E27FC236}">
                <a16:creationId xmlns:a16="http://schemas.microsoft.com/office/drawing/2014/main" id="{B18BB32D-8B28-9F0D-326E-C5639A1F7D88}"/>
              </a:ext>
            </a:extLst>
          </p:cNvPr>
          <p:cNvGrpSpPr/>
          <p:nvPr/>
        </p:nvGrpSpPr>
        <p:grpSpPr>
          <a:xfrm>
            <a:off x="-4594302" y="3847241"/>
            <a:ext cx="2697453" cy="2500161"/>
            <a:chOff x="1690509" y="3352193"/>
            <a:chExt cx="2129570" cy="1868664"/>
          </a:xfrm>
          <a:solidFill>
            <a:schemeClr val="accent1"/>
          </a:solidFill>
        </p:grpSpPr>
        <p:grpSp>
          <p:nvGrpSpPr>
            <p:cNvPr id="257" name="Grupo 1713">
              <a:extLst>
                <a:ext uri="{FF2B5EF4-FFF2-40B4-BE49-F238E27FC236}">
                  <a16:creationId xmlns:a16="http://schemas.microsoft.com/office/drawing/2014/main" id="{56A29E76-7925-E46B-E4F0-25539AE65AB6}"/>
                </a:ext>
              </a:extLst>
            </p:cNvPr>
            <p:cNvGrpSpPr/>
            <p:nvPr/>
          </p:nvGrpSpPr>
          <p:grpSpPr>
            <a:xfrm>
              <a:off x="1690509" y="3364799"/>
              <a:ext cx="2109854" cy="1828980"/>
              <a:chOff x="6964785" y="2744074"/>
              <a:chExt cx="4004309" cy="3468052"/>
            </a:xfrm>
            <a:grpFill/>
          </p:grpSpPr>
          <p:grpSp>
            <p:nvGrpSpPr>
              <p:cNvPr id="260" name="Gráfico 436">
                <a:extLst>
                  <a:ext uri="{FF2B5EF4-FFF2-40B4-BE49-F238E27FC236}">
                    <a16:creationId xmlns:a16="http://schemas.microsoft.com/office/drawing/2014/main" id="{C1BAD535-464D-6943-A1BC-DB2E9E442055}"/>
                  </a:ext>
                </a:extLst>
              </p:cNvPr>
              <p:cNvGrpSpPr/>
              <p:nvPr/>
            </p:nvGrpSpPr>
            <p:grpSpPr>
              <a:xfrm>
                <a:off x="7965862" y="6096874"/>
                <a:ext cx="2001202" cy="115252"/>
                <a:chOff x="7965862" y="6096874"/>
                <a:chExt cx="2001202" cy="115252"/>
              </a:xfrm>
              <a:grpFill/>
            </p:grpSpPr>
            <p:sp>
              <p:nvSpPr>
                <p:cNvPr id="394" name="Forma libre: forma 1850">
                  <a:extLst>
                    <a:ext uri="{FF2B5EF4-FFF2-40B4-BE49-F238E27FC236}">
                      <a16:creationId xmlns:a16="http://schemas.microsoft.com/office/drawing/2014/main" id="{788C035A-8227-5A4D-E5F0-DBE0D28BA2F8}"/>
                    </a:ext>
                  </a:extLst>
                </p:cNvPr>
                <p:cNvSpPr/>
                <p:nvPr/>
              </p:nvSpPr>
              <p:spPr>
                <a:xfrm>
                  <a:off x="7965862" y="6096874"/>
                  <a:ext cx="2001202" cy="114300"/>
                </a:xfrm>
                <a:custGeom>
                  <a:avLst/>
                  <a:gdLst>
                    <a:gd name="connsiteX0" fmla="*/ 1935480 w 2001202"/>
                    <a:gd name="connsiteY0" fmla="*/ 0 h 114300"/>
                    <a:gd name="connsiteX1" fmla="*/ 2001203 w 2001202"/>
                    <a:gd name="connsiteY1" fmla="*/ 114300 h 114300"/>
                    <a:gd name="connsiteX2" fmla="*/ 0 w 2001202"/>
                    <a:gd name="connsiteY2" fmla="*/ 114300 h 114300"/>
                    <a:gd name="connsiteX3" fmla="*/ 65723 w 2001202"/>
                    <a:gd name="connsiteY3" fmla="*/ 0 h 114300"/>
                    <a:gd name="connsiteX4" fmla="*/ 1935480 w 2001202"/>
                    <a:gd name="connsiteY4" fmla="*/ 0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202" h="114300">
                      <a:moveTo>
                        <a:pt x="1935480" y="0"/>
                      </a:moveTo>
                      <a:cubicBezTo>
                        <a:pt x="1971675" y="62865"/>
                        <a:pt x="2001203" y="114300"/>
                        <a:pt x="2001203" y="114300"/>
                      </a:cubicBezTo>
                      <a:lnTo>
                        <a:pt x="0" y="114300"/>
                      </a:lnTo>
                      <a:cubicBezTo>
                        <a:pt x="0" y="114300"/>
                        <a:pt x="29527" y="62865"/>
                        <a:pt x="65723" y="0"/>
                      </a:cubicBezTo>
                      <a:cubicBezTo>
                        <a:pt x="65723" y="0"/>
                        <a:pt x="1935480" y="0"/>
                        <a:pt x="1935480" y="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95" name="Gráfico 436">
                  <a:extLst>
                    <a:ext uri="{FF2B5EF4-FFF2-40B4-BE49-F238E27FC236}">
                      <a16:creationId xmlns:a16="http://schemas.microsoft.com/office/drawing/2014/main" id="{36B23FB0-5274-3347-181E-8AF888ECD87F}"/>
                    </a:ext>
                  </a:extLst>
                </p:cNvPr>
                <p:cNvGrpSpPr/>
                <p:nvPr/>
              </p:nvGrpSpPr>
              <p:grpSpPr>
                <a:xfrm>
                  <a:off x="7965862" y="6096874"/>
                  <a:ext cx="2001202" cy="115252"/>
                  <a:chOff x="7965862" y="6096874"/>
                  <a:chExt cx="2001202" cy="115252"/>
                </a:xfrm>
                <a:grpFill/>
              </p:grpSpPr>
              <p:sp>
                <p:nvSpPr>
                  <p:cNvPr id="396" name="Forma libre: forma 1852">
                    <a:extLst>
                      <a:ext uri="{FF2B5EF4-FFF2-40B4-BE49-F238E27FC236}">
                        <a16:creationId xmlns:a16="http://schemas.microsoft.com/office/drawing/2014/main" id="{4E1370FB-CE05-3C32-89DF-894E95F67DBB}"/>
                      </a:ext>
                    </a:extLst>
                  </p:cNvPr>
                  <p:cNvSpPr/>
                  <p:nvPr/>
                </p:nvSpPr>
                <p:spPr>
                  <a:xfrm>
                    <a:off x="8031585" y="6096874"/>
                    <a:ext cx="1870709" cy="952"/>
                  </a:xfrm>
                  <a:custGeom>
                    <a:avLst/>
                    <a:gdLst>
                      <a:gd name="connsiteX0" fmla="*/ 0 w 1870709"/>
                      <a:gd name="connsiteY0" fmla="*/ 0 h 952"/>
                      <a:gd name="connsiteX1" fmla="*/ 1869757 w 1870709"/>
                      <a:gd name="connsiteY1" fmla="*/ 0 h 952"/>
                      <a:gd name="connsiteX2" fmla="*/ 1870710 w 1870709"/>
                      <a:gd name="connsiteY2" fmla="*/ 953 h 952"/>
                      <a:gd name="connsiteX3" fmla="*/ 0 w 1870709"/>
                      <a:gd name="connsiteY3" fmla="*/ 0 h 952"/>
                      <a:gd name="connsiteX4" fmla="*/ 0 w 1870709"/>
                      <a:gd name="connsiteY4" fmla="*/ 0 h 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709" h="952">
                        <a:moveTo>
                          <a:pt x="0" y="0"/>
                        </a:moveTo>
                        <a:lnTo>
                          <a:pt x="1869757" y="0"/>
                        </a:lnTo>
                        <a:cubicBezTo>
                          <a:pt x="1869757" y="0"/>
                          <a:pt x="1869757" y="953"/>
                          <a:pt x="1870710" y="953"/>
                        </a:cubicBezTo>
                        <a:lnTo>
                          <a:pt x="0" y="0"/>
                        </a:lnTo>
                        <a:cubicBezTo>
                          <a:pt x="0" y="953"/>
                          <a:pt x="0" y="0"/>
                          <a:pt x="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Forma libre: forma 1853">
                    <a:extLst>
                      <a:ext uri="{FF2B5EF4-FFF2-40B4-BE49-F238E27FC236}">
                        <a16:creationId xmlns:a16="http://schemas.microsoft.com/office/drawing/2014/main" id="{5756700B-3B86-4F38-BA77-07C20AA72BBA}"/>
                      </a:ext>
                    </a:extLst>
                  </p:cNvPr>
                  <p:cNvSpPr/>
                  <p:nvPr/>
                </p:nvSpPr>
                <p:spPr>
                  <a:xfrm>
                    <a:off x="8027774" y="6097826"/>
                    <a:ext cx="1875472" cy="3809"/>
                  </a:xfrm>
                  <a:custGeom>
                    <a:avLst/>
                    <a:gdLst>
                      <a:gd name="connsiteX0" fmla="*/ 2858 w 1875472"/>
                      <a:gd name="connsiteY0" fmla="*/ 0 h 3809"/>
                      <a:gd name="connsiteX1" fmla="*/ 1873567 w 1875472"/>
                      <a:gd name="connsiteY1" fmla="*/ 0 h 3809"/>
                      <a:gd name="connsiteX2" fmla="*/ 1875473 w 1875472"/>
                      <a:gd name="connsiteY2" fmla="*/ 3810 h 3809"/>
                      <a:gd name="connsiteX3" fmla="*/ 0 w 1875472"/>
                      <a:gd name="connsiteY3" fmla="*/ 3810 h 3809"/>
                      <a:gd name="connsiteX4" fmla="*/ 2858 w 1875472"/>
                      <a:gd name="connsiteY4" fmla="*/ 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472" h="3809">
                        <a:moveTo>
                          <a:pt x="2858" y="0"/>
                        </a:moveTo>
                        <a:lnTo>
                          <a:pt x="1873567" y="0"/>
                        </a:lnTo>
                        <a:cubicBezTo>
                          <a:pt x="1874520" y="953"/>
                          <a:pt x="1875473" y="2857"/>
                          <a:pt x="1875473" y="3810"/>
                        </a:cubicBezTo>
                        <a:lnTo>
                          <a:pt x="0" y="3810"/>
                        </a:lnTo>
                        <a:cubicBezTo>
                          <a:pt x="1905" y="2857"/>
                          <a:pt x="2858" y="953"/>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Forma libre: forma 1854">
                    <a:extLst>
                      <a:ext uri="{FF2B5EF4-FFF2-40B4-BE49-F238E27FC236}">
                        <a16:creationId xmlns:a16="http://schemas.microsoft.com/office/drawing/2014/main" id="{22D377A9-A6A0-1B28-7BBA-A466FE482E6B}"/>
                      </a:ext>
                    </a:extLst>
                  </p:cNvPr>
                  <p:cNvSpPr/>
                  <p:nvPr/>
                </p:nvSpPr>
                <p:spPr>
                  <a:xfrm>
                    <a:off x="8026822" y="6101636"/>
                    <a:ext cx="1879282" cy="3809"/>
                  </a:xfrm>
                  <a:custGeom>
                    <a:avLst/>
                    <a:gdLst>
                      <a:gd name="connsiteX0" fmla="*/ 1905 w 1879282"/>
                      <a:gd name="connsiteY0" fmla="*/ 0 h 3809"/>
                      <a:gd name="connsiteX1" fmla="*/ 1877378 w 1879282"/>
                      <a:gd name="connsiteY1" fmla="*/ 0 h 3809"/>
                      <a:gd name="connsiteX2" fmla="*/ 1879282 w 1879282"/>
                      <a:gd name="connsiteY2" fmla="*/ 3810 h 3809"/>
                      <a:gd name="connsiteX3" fmla="*/ 0 w 1879282"/>
                      <a:gd name="connsiteY3" fmla="*/ 3810 h 3809"/>
                      <a:gd name="connsiteX4" fmla="*/ 1905 w 1879282"/>
                      <a:gd name="connsiteY4" fmla="*/ 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282" h="3809">
                        <a:moveTo>
                          <a:pt x="1905" y="0"/>
                        </a:moveTo>
                        <a:lnTo>
                          <a:pt x="1877378" y="0"/>
                        </a:lnTo>
                        <a:cubicBezTo>
                          <a:pt x="1878330" y="953"/>
                          <a:pt x="1879282" y="2857"/>
                          <a:pt x="1879282" y="3810"/>
                        </a:cubicBezTo>
                        <a:lnTo>
                          <a:pt x="0" y="3810"/>
                        </a:lnTo>
                        <a:cubicBezTo>
                          <a:pt x="0" y="2857"/>
                          <a:pt x="952" y="1905"/>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Forma libre: forma 1855">
                    <a:extLst>
                      <a:ext uri="{FF2B5EF4-FFF2-40B4-BE49-F238E27FC236}">
                        <a16:creationId xmlns:a16="http://schemas.microsoft.com/office/drawing/2014/main" id="{5B07D6A7-F4B3-148F-6C93-37F1D2A19BDA}"/>
                      </a:ext>
                    </a:extLst>
                  </p:cNvPr>
                  <p:cNvSpPr/>
                  <p:nvPr/>
                </p:nvSpPr>
                <p:spPr>
                  <a:xfrm>
                    <a:off x="8024917" y="6106399"/>
                    <a:ext cx="1884045" cy="2857"/>
                  </a:xfrm>
                  <a:custGeom>
                    <a:avLst/>
                    <a:gdLst>
                      <a:gd name="connsiteX0" fmla="*/ 1905 w 1884045"/>
                      <a:gd name="connsiteY0" fmla="*/ 0 h 2857"/>
                      <a:gd name="connsiteX1" fmla="*/ 1882140 w 1884045"/>
                      <a:gd name="connsiteY1" fmla="*/ 0 h 2857"/>
                      <a:gd name="connsiteX2" fmla="*/ 1884045 w 1884045"/>
                      <a:gd name="connsiteY2" fmla="*/ 2857 h 2857"/>
                      <a:gd name="connsiteX3" fmla="*/ 0 w 1884045"/>
                      <a:gd name="connsiteY3" fmla="*/ 2857 h 2857"/>
                      <a:gd name="connsiteX4" fmla="*/ 1905 w 1884045"/>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4045" h="2857">
                        <a:moveTo>
                          <a:pt x="1905" y="0"/>
                        </a:moveTo>
                        <a:lnTo>
                          <a:pt x="1882140" y="0"/>
                        </a:lnTo>
                        <a:cubicBezTo>
                          <a:pt x="1883093" y="953"/>
                          <a:pt x="1883093" y="1905"/>
                          <a:pt x="1884045" y="2857"/>
                        </a:cubicBezTo>
                        <a:lnTo>
                          <a:pt x="0" y="2857"/>
                        </a:lnTo>
                        <a:cubicBezTo>
                          <a:pt x="0" y="1905"/>
                          <a:pt x="952"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Forma libre: forma 1856">
                    <a:extLst>
                      <a:ext uri="{FF2B5EF4-FFF2-40B4-BE49-F238E27FC236}">
                        <a16:creationId xmlns:a16="http://schemas.microsoft.com/office/drawing/2014/main" id="{EC54C468-A9A7-C389-152B-422B2099B82D}"/>
                      </a:ext>
                    </a:extLst>
                  </p:cNvPr>
                  <p:cNvSpPr/>
                  <p:nvPr/>
                </p:nvSpPr>
                <p:spPr>
                  <a:xfrm>
                    <a:off x="8023012" y="6109256"/>
                    <a:ext cx="1887854" cy="2857"/>
                  </a:xfrm>
                  <a:custGeom>
                    <a:avLst/>
                    <a:gdLst>
                      <a:gd name="connsiteX0" fmla="*/ 1905 w 1887854"/>
                      <a:gd name="connsiteY0" fmla="*/ 0 h 2857"/>
                      <a:gd name="connsiteX1" fmla="*/ 1885950 w 1887854"/>
                      <a:gd name="connsiteY1" fmla="*/ 0 h 2857"/>
                      <a:gd name="connsiteX2" fmla="*/ 1887855 w 1887854"/>
                      <a:gd name="connsiteY2" fmla="*/ 2858 h 2857"/>
                      <a:gd name="connsiteX3" fmla="*/ 0 w 1887854"/>
                      <a:gd name="connsiteY3" fmla="*/ 2858 h 2857"/>
                      <a:gd name="connsiteX4" fmla="*/ 1905 w 1887854"/>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7854" h="2857">
                        <a:moveTo>
                          <a:pt x="1905" y="0"/>
                        </a:moveTo>
                        <a:lnTo>
                          <a:pt x="1885950" y="0"/>
                        </a:lnTo>
                        <a:cubicBezTo>
                          <a:pt x="1886903" y="953"/>
                          <a:pt x="1886903" y="1905"/>
                          <a:pt x="1887855" y="2858"/>
                        </a:cubicBezTo>
                        <a:lnTo>
                          <a:pt x="0" y="2858"/>
                        </a:lnTo>
                        <a:cubicBezTo>
                          <a:pt x="0" y="1905"/>
                          <a:pt x="952"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Forma libre: forma 1857">
                    <a:extLst>
                      <a:ext uri="{FF2B5EF4-FFF2-40B4-BE49-F238E27FC236}">
                        <a16:creationId xmlns:a16="http://schemas.microsoft.com/office/drawing/2014/main" id="{1901B487-9B21-77F8-FDC9-A3AE80CADD62}"/>
                      </a:ext>
                    </a:extLst>
                  </p:cNvPr>
                  <p:cNvSpPr/>
                  <p:nvPr/>
                </p:nvSpPr>
                <p:spPr>
                  <a:xfrm>
                    <a:off x="8021107" y="6112114"/>
                    <a:ext cx="1891664" cy="2857"/>
                  </a:xfrm>
                  <a:custGeom>
                    <a:avLst/>
                    <a:gdLst>
                      <a:gd name="connsiteX0" fmla="*/ 1905 w 1891664"/>
                      <a:gd name="connsiteY0" fmla="*/ 0 h 2857"/>
                      <a:gd name="connsiteX1" fmla="*/ 1889760 w 1891664"/>
                      <a:gd name="connsiteY1" fmla="*/ 0 h 2857"/>
                      <a:gd name="connsiteX2" fmla="*/ 1891665 w 1891664"/>
                      <a:gd name="connsiteY2" fmla="*/ 2857 h 2857"/>
                      <a:gd name="connsiteX3" fmla="*/ 0 w 1891664"/>
                      <a:gd name="connsiteY3" fmla="*/ 2857 h 2857"/>
                      <a:gd name="connsiteX4" fmla="*/ 1905 w 1891664"/>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1664" h="2857">
                        <a:moveTo>
                          <a:pt x="1905" y="0"/>
                        </a:moveTo>
                        <a:lnTo>
                          <a:pt x="1889760" y="0"/>
                        </a:lnTo>
                        <a:cubicBezTo>
                          <a:pt x="1890712" y="953"/>
                          <a:pt x="1890712" y="1905"/>
                          <a:pt x="1891665" y="2857"/>
                        </a:cubicBezTo>
                        <a:lnTo>
                          <a:pt x="0" y="2857"/>
                        </a:lnTo>
                        <a:cubicBezTo>
                          <a:pt x="0" y="2857"/>
                          <a:pt x="952"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Forma libre: forma 1858">
                    <a:extLst>
                      <a:ext uri="{FF2B5EF4-FFF2-40B4-BE49-F238E27FC236}">
                        <a16:creationId xmlns:a16="http://schemas.microsoft.com/office/drawing/2014/main" id="{3836F207-42AF-BBC1-E99E-FEE89D8784E9}"/>
                      </a:ext>
                    </a:extLst>
                  </p:cNvPr>
                  <p:cNvSpPr/>
                  <p:nvPr/>
                </p:nvSpPr>
                <p:spPr>
                  <a:xfrm>
                    <a:off x="8019202" y="6115924"/>
                    <a:ext cx="1895475" cy="2857"/>
                  </a:xfrm>
                  <a:custGeom>
                    <a:avLst/>
                    <a:gdLst>
                      <a:gd name="connsiteX0" fmla="*/ 1905 w 1895475"/>
                      <a:gd name="connsiteY0" fmla="*/ 0 h 2857"/>
                      <a:gd name="connsiteX1" fmla="*/ 1893570 w 1895475"/>
                      <a:gd name="connsiteY1" fmla="*/ 0 h 2857"/>
                      <a:gd name="connsiteX2" fmla="*/ 1895475 w 1895475"/>
                      <a:gd name="connsiteY2" fmla="*/ 2857 h 2857"/>
                      <a:gd name="connsiteX3" fmla="*/ 0 w 1895475"/>
                      <a:gd name="connsiteY3" fmla="*/ 2857 h 2857"/>
                      <a:gd name="connsiteX4" fmla="*/ 1905 w 1895475"/>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475" h="2857">
                        <a:moveTo>
                          <a:pt x="1905" y="0"/>
                        </a:moveTo>
                        <a:lnTo>
                          <a:pt x="1893570" y="0"/>
                        </a:lnTo>
                        <a:cubicBezTo>
                          <a:pt x="1894523" y="953"/>
                          <a:pt x="1894523" y="1905"/>
                          <a:pt x="1895475" y="2857"/>
                        </a:cubicBezTo>
                        <a:lnTo>
                          <a:pt x="0" y="2857"/>
                        </a:lnTo>
                        <a:cubicBezTo>
                          <a:pt x="953" y="1905"/>
                          <a:pt x="953"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orma libre: forma 1859">
                    <a:extLst>
                      <a:ext uri="{FF2B5EF4-FFF2-40B4-BE49-F238E27FC236}">
                        <a16:creationId xmlns:a16="http://schemas.microsoft.com/office/drawing/2014/main" id="{D898B71D-34F8-033F-97C7-A4E3C2DBD687}"/>
                      </a:ext>
                    </a:extLst>
                  </p:cNvPr>
                  <p:cNvSpPr/>
                  <p:nvPr/>
                </p:nvSpPr>
                <p:spPr>
                  <a:xfrm>
                    <a:off x="8017297" y="6118781"/>
                    <a:ext cx="1898332" cy="2857"/>
                  </a:xfrm>
                  <a:custGeom>
                    <a:avLst/>
                    <a:gdLst>
                      <a:gd name="connsiteX0" fmla="*/ 1905 w 1898332"/>
                      <a:gd name="connsiteY0" fmla="*/ 0 h 2857"/>
                      <a:gd name="connsiteX1" fmla="*/ 1896428 w 1898332"/>
                      <a:gd name="connsiteY1" fmla="*/ 0 h 2857"/>
                      <a:gd name="connsiteX2" fmla="*/ 1898332 w 1898332"/>
                      <a:gd name="connsiteY2" fmla="*/ 2858 h 2857"/>
                      <a:gd name="connsiteX3" fmla="*/ 0 w 1898332"/>
                      <a:gd name="connsiteY3" fmla="*/ 2858 h 2857"/>
                      <a:gd name="connsiteX4" fmla="*/ 1905 w 1898332"/>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2" h="2857">
                        <a:moveTo>
                          <a:pt x="1905" y="0"/>
                        </a:moveTo>
                        <a:lnTo>
                          <a:pt x="1896428" y="0"/>
                        </a:lnTo>
                        <a:cubicBezTo>
                          <a:pt x="1897380" y="953"/>
                          <a:pt x="1897380" y="1905"/>
                          <a:pt x="1898332" y="2858"/>
                        </a:cubicBezTo>
                        <a:lnTo>
                          <a:pt x="0" y="2858"/>
                        </a:lnTo>
                        <a:cubicBezTo>
                          <a:pt x="952" y="1905"/>
                          <a:pt x="952"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Forma libre: forma 1860">
                    <a:extLst>
                      <a:ext uri="{FF2B5EF4-FFF2-40B4-BE49-F238E27FC236}">
                        <a16:creationId xmlns:a16="http://schemas.microsoft.com/office/drawing/2014/main" id="{40FC37F4-A9ED-5496-E3DA-4A5B9D5181BE}"/>
                      </a:ext>
                    </a:extLst>
                  </p:cNvPr>
                  <p:cNvSpPr/>
                  <p:nvPr/>
                </p:nvSpPr>
                <p:spPr>
                  <a:xfrm>
                    <a:off x="8015392" y="6121639"/>
                    <a:ext cx="1902142" cy="2857"/>
                  </a:xfrm>
                  <a:custGeom>
                    <a:avLst/>
                    <a:gdLst>
                      <a:gd name="connsiteX0" fmla="*/ 1905 w 1902142"/>
                      <a:gd name="connsiteY0" fmla="*/ 0 h 2857"/>
                      <a:gd name="connsiteX1" fmla="*/ 1900237 w 1902142"/>
                      <a:gd name="connsiteY1" fmla="*/ 0 h 2857"/>
                      <a:gd name="connsiteX2" fmla="*/ 1902143 w 1902142"/>
                      <a:gd name="connsiteY2" fmla="*/ 2857 h 2857"/>
                      <a:gd name="connsiteX3" fmla="*/ 0 w 1902142"/>
                      <a:gd name="connsiteY3" fmla="*/ 2857 h 2857"/>
                      <a:gd name="connsiteX4" fmla="*/ 1905 w 1902142"/>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2142" h="2857">
                        <a:moveTo>
                          <a:pt x="1905" y="0"/>
                        </a:moveTo>
                        <a:lnTo>
                          <a:pt x="1900237" y="0"/>
                        </a:lnTo>
                        <a:cubicBezTo>
                          <a:pt x="1901190" y="953"/>
                          <a:pt x="1901190" y="1905"/>
                          <a:pt x="1902143" y="2857"/>
                        </a:cubicBezTo>
                        <a:lnTo>
                          <a:pt x="0" y="2857"/>
                        </a:lnTo>
                        <a:cubicBezTo>
                          <a:pt x="952" y="1905"/>
                          <a:pt x="1905"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Forma libre: forma 1861">
                    <a:extLst>
                      <a:ext uri="{FF2B5EF4-FFF2-40B4-BE49-F238E27FC236}">
                        <a16:creationId xmlns:a16="http://schemas.microsoft.com/office/drawing/2014/main" id="{107E0A2B-A838-8A17-5DEB-48EF86F7DE45}"/>
                      </a:ext>
                    </a:extLst>
                  </p:cNvPr>
                  <p:cNvSpPr/>
                  <p:nvPr/>
                </p:nvSpPr>
                <p:spPr>
                  <a:xfrm>
                    <a:off x="8014439" y="6124496"/>
                    <a:ext cx="1905000" cy="2857"/>
                  </a:xfrm>
                  <a:custGeom>
                    <a:avLst/>
                    <a:gdLst>
                      <a:gd name="connsiteX0" fmla="*/ 953 w 1905000"/>
                      <a:gd name="connsiteY0" fmla="*/ 0 h 2857"/>
                      <a:gd name="connsiteX1" fmla="*/ 1903095 w 1905000"/>
                      <a:gd name="connsiteY1" fmla="*/ 0 h 2857"/>
                      <a:gd name="connsiteX2" fmla="*/ 1905000 w 1905000"/>
                      <a:gd name="connsiteY2" fmla="*/ 2858 h 2857"/>
                      <a:gd name="connsiteX3" fmla="*/ 0 w 1905000"/>
                      <a:gd name="connsiteY3" fmla="*/ 2858 h 2857"/>
                      <a:gd name="connsiteX4" fmla="*/ 953 w 1905000"/>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0" h="2857">
                        <a:moveTo>
                          <a:pt x="953" y="0"/>
                        </a:moveTo>
                        <a:lnTo>
                          <a:pt x="1903095" y="0"/>
                        </a:lnTo>
                        <a:cubicBezTo>
                          <a:pt x="1904048" y="953"/>
                          <a:pt x="1904048" y="1905"/>
                          <a:pt x="1905000" y="2858"/>
                        </a:cubicBezTo>
                        <a:lnTo>
                          <a:pt x="0" y="2858"/>
                        </a:lnTo>
                        <a:cubicBezTo>
                          <a:pt x="0" y="1905"/>
                          <a:pt x="953" y="953"/>
                          <a:pt x="95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Forma libre: forma 1862">
                    <a:extLst>
                      <a:ext uri="{FF2B5EF4-FFF2-40B4-BE49-F238E27FC236}">
                        <a16:creationId xmlns:a16="http://schemas.microsoft.com/office/drawing/2014/main" id="{87FCB7A9-C4C7-1645-5DBE-EE4B0B1CBD90}"/>
                      </a:ext>
                    </a:extLst>
                  </p:cNvPr>
                  <p:cNvSpPr/>
                  <p:nvPr/>
                </p:nvSpPr>
                <p:spPr>
                  <a:xfrm>
                    <a:off x="8012535" y="6127354"/>
                    <a:ext cx="1908809" cy="2857"/>
                  </a:xfrm>
                  <a:custGeom>
                    <a:avLst/>
                    <a:gdLst>
                      <a:gd name="connsiteX0" fmla="*/ 1905 w 1908809"/>
                      <a:gd name="connsiteY0" fmla="*/ 0 h 2857"/>
                      <a:gd name="connsiteX1" fmla="*/ 1906905 w 1908809"/>
                      <a:gd name="connsiteY1" fmla="*/ 0 h 2857"/>
                      <a:gd name="connsiteX2" fmla="*/ 1908810 w 1908809"/>
                      <a:gd name="connsiteY2" fmla="*/ 2857 h 2857"/>
                      <a:gd name="connsiteX3" fmla="*/ 0 w 1908809"/>
                      <a:gd name="connsiteY3" fmla="*/ 2857 h 2857"/>
                      <a:gd name="connsiteX4" fmla="*/ 1905 w 1908809"/>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809" h="2857">
                        <a:moveTo>
                          <a:pt x="1905" y="0"/>
                        </a:moveTo>
                        <a:lnTo>
                          <a:pt x="1906905" y="0"/>
                        </a:lnTo>
                        <a:cubicBezTo>
                          <a:pt x="1907857" y="952"/>
                          <a:pt x="1907857" y="1905"/>
                          <a:pt x="1908810" y="2857"/>
                        </a:cubicBezTo>
                        <a:lnTo>
                          <a:pt x="0" y="2857"/>
                        </a:lnTo>
                        <a:cubicBezTo>
                          <a:pt x="952" y="1905"/>
                          <a:pt x="952" y="952"/>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Forma libre: forma 1863">
                    <a:extLst>
                      <a:ext uri="{FF2B5EF4-FFF2-40B4-BE49-F238E27FC236}">
                        <a16:creationId xmlns:a16="http://schemas.microsoft.com/office/drawing/2014/main" id="{FC59BA36-21DA-088E-C43C-940E40FEE251}"/>
                      </a:ext>
                    </a:extLst>
                  </p:cNvPr>
                  <p:cNvSpPr/>
                  <p:nvPr/>
                </p:nvSpPr>
                <p:spPr>
                  <a:xfrm>
                    <a:off x="8010630" y="6130211"/>
                    <a:ext cx="1911667" cy="2857"/>
                  </a:xfrm>
                  <a:custGeom>
                    <a:avLst/>
                    <a:gdLst>
                      <a:gd name="connsiteX0" fmla="*/ 1905 w 1911667"/>
                      <a:gd name="connsiteY0" fmla="*/ 0 h 2857"/>
                      <a:gd name="connsiteX1" fmla="*/ 1909762 w 1911667"/>
                      <a:gd name="connsiteY1" fmla="*/ 0 h 2857"/>
                      <a:gd name="connsiteX2" fmla="*/ 1911668 w 1911667"/>
                      <a:gd name="connsiteY2" fmla="*/ 2857 h 2857"/>
                      <a:gd name="connsiteX3" fmla="*/ 0 w 1911667"/>
                      <a:gd name="connsiteY3" fmla="*/ 2857 h 2857"/>
                      <a:gd name="connsiteX4" fmla="*/ 1905 w 1911667"/>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667" h="2857">
                        <a:moveTo>
                          <a:pt x="1905" y="0"/>
                        </a:moveTo>
                        <a:lnTo>
                          <a:pt x="1909762" y="0"/>
                        </a:lnTo>
                        <a:cubicBezTo>
                          <a:pt x="1910715" y="953"/>
                          <a:pt x="1910715" y="1905"/>
                          <a:pt x="1911668" y="2857"/>
                        </a:cubicBezTo>
                        <a:lnTo>
                          <a:pt x="0" y="2857"/>
                        </a:lnTo>
                        <a:cubicBezTo>
                          <a:pt x="952" y="1905"/>
                          <a:pt x="952"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Forma libre: forma 1864">
                    <a:extLst>
                      <a:ext uri="{FF2B5EF4-FFF2-40B4-BE49-F238E27FC236}">
                        <a16:creationId xmlns:a16="http://schemas.microsoft.com/office/drawing/2014/main" id="{BC0179F8-BEF4-83EE-0127-2B81C3D0F876}"/>
                      </a:ext>
                    </a:extLst>
                  </p:cNvPr>
                  <p:cNvSpPr/>
                  <p:nvPr/>
                </p:nvSpPr>
                <p:spPr>
                  <a:xfrm>
                    <a:off x="8008724" y="6133068"/>
                    <a:ext cx="1915477" cy="2857"/>
                  </a:xfrm>
                  <a:custGeom>
                    <a:avLst/>
                    <a:gdLst>
                      <a:gd name="connsiteX0" fmla="*/ 1905 w 1915477"/>
                      <a:gd name="connsiteY0" fmla="*/ 0 h 2857"/>
                      <a:gd name="connsiteX1" fmla="*/ 1913573 w 1915477"/>
                      <a:gd name="connsiteY1" fmla="*/ 0 h 2857"/>
                      <a:gd name="connsiteX2" fmla="*/ 1915478 w 1915477"/>
                      <a:gd name="connsiteY2" fmla="*/ 2858 h 2857"/>
                      <a:gd name="connsiteX3" fmla="*/ 0 w 1915477"/>
                      <a:gd name="connsiteY3" fmla="*/ 2858 h 2857"/>
                      <a:gd name="connsiteX4" fmla="*/ 1905 w 1915477"/>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5477" h="2857">
                        <a:moveTo>
                          <a:pt x="1905" y="0"/>
                        </a:moveTo>
                        <a:lnTo>
                          <a:pt x="1913573" y="0"/>
                        </a:lnTo>
                        <a:cubicBezTo>
                          <a:pt x="1914525" y="953"/>
                          <a:pt x="1914525" y="1905"/>
                          <a:pt x="1915478" y="2858"/>
                        </a:cubicBezTo>
                        <a:lnTo>
                          <a:pt x="0" y="2858"/>
                        </a:lnTo>
                        <a:cubicBezTo>
                          <a:pt x="952" y="1905"/>
                          <a:pt x="1905"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Forma libre: forma 1865">
                    <a:extLst>
                      <a:ext uri="{FF2B5EF4-FFF2-40B4-BE49-F238E27FC236}">
                        <a16:creationId xmlns:a16="http://schemas.microsoft.com/office/drawing/2014/main" id="{C0F74514-D988-7916-59D9-E0E8477E57E2}"/>
                      </a:ext>
                    </a:extLst>
                  </p:cNvPr>
                  <p:cNvSpPr/>
                  <p:nvPr/>
                </p:nvSpPr>
                <p:spPr>
                  <a:xfrm>
                    <a:off x="8006820" y="6135926"/>
                    <a:ext cx="1919287" cy="2857"/>
                  </a:xfrm>
                  <a:custGeom>
                    <a:avLst/>
                    <a:gdLst>
                      <a:gd name="connsiteX0" fmla="*/ 1905 w 1919287"/>
                      <a:gd name="connsiteY0" fmla="*/ 0 h 2857"/>
                      <a:gd name="connsiteX1" fmla="*/ 1917383 w 1919287"/>
                      <a:gd name="connsiteY1" fmla="*/ 0 h 2857"/>
                      <a:gd name="connsiteX2" fmla="*/ 1919287 w 1919287"/>
                      <a:gd name="connsiteY2" fmla="*/ 2857 h 2857"/>
                      <a:gd name="connsiteX3" fmla="*/ 0 w 1919287"/>
                      <a:gd name="connsiteY3" fmla="*/ 2857 h 2857"/>
                      <a:gd name="connsiteX4" fmla="*/ 1905 w 1919287"/>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9287" h="2857">
                        <a:moveTo>
                          <a:pt x="1905" y="0"/>
                        </a:moveTo>
                        <a:lnTo>
                          <a:pt x="1917383" y="0"/>
                        </a:lnTo>
                        <a:cubicBezTo>
                          <a:pt x="1918335" y="953"/>
                          <a:pt x="1918335" y="1905"/>
                          <a:pt x="1919287" y="2857"/>
                        </a:cubicBezTo>
                        <a:lnTo>
                          <a:pt x="0" y="2857"/>
                        </a:lnTo>
                        <a:cubicBezTo>
                          <a:pt x="952" y="1905"/>
                          <a:pt x="1905"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Forma libre: forma 1866">
                    <a:extLst>
                      <a:ext uri="{FF2B5EF4-FFF2-40B4-BE49-F238E27FC236}">
                        <a16:creationId xmlns:a16="http://schemas.microsoft.com/office/drawing/2014/main" id="{238AE96B-C915-5F7D-1EFA-D2D4C8520E01}"/>
                      </a:ext>
                    </a:extLst>
                  </p:cNvPr>
                  <p:cNvSpPr/>
                  <p:nvPr/>
                </p:nvSpPr>
                <p:spPr>
                  <a:xfrm>
                    <a:off x="8004914" y="6139736"/>
                    <a:ext cx="1922145" cy="2857"/>
                  </a:xfrm>
                  <a:custGeom>
                    <a:avLst/>
                    <a:gdLst>
                      <a:gd name="connsiteX0" fmla="*/ 1905 w 1922145"/>
                      <a:gd name="connsiteY0" fmla="*/ 0 h 2857"/>
                      <a:gd name="connsiteX1" fmla="*/ 1920240 w 1922145"/>
                      <a:gd name="connsiteY1" fmla="*/ 0 h 2857"/>
                      <a:gd name="connsiteX2" fmla="*/ 1922145 w 1922145"/>
                      <a:gd name="connsiteY2" fmla="*/ 2857 h 2857"/>
                      <a:gd name="connsiteX3" fmla="*/ 0 w 1922145"/>
                      <a:gd name="connsiteY3" fmla="*/ 2857 h 2857"/>
                      <a:gd name="connsiteX4" fmla="*/ 1905 w 1922145"/>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2145" h="2857">
                        <a:moveTo>
                          <a:pt x="1905" y="0"/>
                        </a:moveTo>
                        <a:lnTo>
                          <a:pt x="1920240" y="0"/>
                        </a:lnTo>
                        <a:cubicBezTo>
                          <a:pt x="1921193" y="953"/>
                          <a:pt x="1921193" y="1905"/>
                          <a:pt x="1922145" y="2857"/>
                        </a:cubicBezTo>
                        <a:lnTo>
                          <a:pt x="0" y="2857"/>
                        </a:lnTo>
                        <a:cubicBezTo>
                          <a:pt x="953" y="1905"/>
                          <a:pt x="1905"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Forma libre: forma 1867">
                    <a:extLst>
                      <a:ext uri="{FF2B5EF4-FFF2-40B4-BE49-F238E27FC236}">
                        <a16:creationId xmlns:a16="http://schemas.microsoft.com/office/drawing/2014/main" id="{1769C4C4-E1C4-9785-5709-B4C89D8E1AAD}"/>
                      </a:ext>
                    </a:extLst>
                  </p:cNvPr>
                  <p:cNvSpPr/>
                  <p:nvPr/>
                </p:nvSpPr>
                <p:spPr>
                  <a:xfrm>
                    <a:off x="8003010" y="6142593"/>
                    <a:ext cx="1925955" cy="3810"/>
                  </a:xfrm>
                  <a:custGeom>
                    <a:avLst/>
                    <a:gdLst>
                      <a:gd name="connsiteX0" fmla="*/ 1905 w 1925955"/>
                      <a:gd name="connsiteY0" fmla="*/ 0 h 3810"/>
                      <a:gd name="connsiteX1" fmla="*/ 1924050 w 1925955"/>
                      <a:gd name="connsiteY1" fmla="*/ 0 h 3810"/>
                      <a:gd name="connsiteX2" fmla="*/ 1925955 w 1925955"/>
                      <a:gd name="connsiteY2" fmla="*/ 3810 h 3810"/>
                      <a:gd name="connsiteX3" fmla="*/ 0 w 1925955"/>
                      <a:gd name="connsiteY3" fmla="*/ 3810 h 3810"/>
                      <a:gd name="connsiteX4" fmla="*/ 1905 w 1925955"/>
                      <a:gd name="connsiteY4" fmla="*/ 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955" h="3810">
                        <a:moveTo>
                          <a:pt x="1905" y="0"/>
                        </a:moveTo>
                        <a:lnTo>
                          <a:pt x="1924050" y="0"/>
                        </a:lnTo>
                        <a:cubicBezTo>
                          <a:pt x="1925003" y="953"/>
                          <a:pt x="1925003" y="2858"/>
                          <a:pt x="1925955" y="3810"/>
                        </a:cubicBezTo>
                        <a:lnTo>
                          <a:pt x="0" y="3810"/>
                        </a:lnTo>
                        <a:cubicBezTo>
                          <a:pt x="952" y="2858"/>
                          <a:pt x="1905"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Forma libre: forma 1868">
                    <a:extLst>
                      <a:ext uri="{FF2B5EF4-FFF2-40B4-BE49-F238E27FC236}">
                        <a16:creationId xmlns:a16="http://schemas.microsoft.com/office/drawing/2014/main" id="{BD3048BA-A740-05A9-6EFF-C5B665C2D4D0}"/>
                      </a:ext>
                    </a:extLst>
                  </p:cNvPr>
                  <p:cNvSpPr/>
                  <p:nvPr/>
                </p:nvSpPr>
                <p:spPr>
                  <a:xfrm>
                    <a:off x="8001105" y="6146404"/>
                    <a:ext cx="1930717" cy="3809"/>
                  </a:xfrm>
                  <a:custGeom>
                    <a:avLst/>
                    <a:gdLst>
                      <a:gd name="connsiteX0" fmla="*/ 1905 w 1930717"/>
                      <a:gd name="connsiteY0" fmla="*/ 0 h 3809"/>
                      <a:gd name="connsiteX1" fmla="*/ 1928812 w 1930717"/>
                      <a:gd name="connsiteY1" fmla="*/ 0 h 3809"/>
                      <a:gd name="connsiteX2" fmla="*/ 1930718 w 1930717"/>
                      <a:gd name="connsiteY2" fmla="*/ 3810 h 3809"/>
                      <a:gd name="connsiteX3" fmla="*/ 0 w 1930717"/>
                      <a:gd name="connsiteY3" fmla="*/ 3810 h 3809"/>
                      <a:gd name="connsiteX4" fmla="*/ 1905 w 1930717"/>
                      <a:gd name="connsiteY4" fmla="*/ 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0717" h="3809">
                        <a:moveTo>
                          <a:pt x="1905" y="0"/>
                        </a:moveTo>
                        <a:lnTo>
                          <a:pt x="1928812" y="0"/>
                        </a:lnTo>
                        <a:cubicBezTo>
                          <a:pt x="1929765" y="952"/>
                          <a:pt x="1930718" y="2857"/>
                          <a:pt x="1930718" y="3810"/>
                        </a:cubicBezTo>
                        <a:lnTo>
                          <a:pt x="0" y="3810"/>
                        </a:lnTo>
                        <a:cubicBezTo>
                          <a:pt x="952" y="2857"/>
                          <a:pt x="952" y="952"/>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Forma libre: forma 1869">
                    <a:extLst>
                      <a:ext uri="{FF2B5EF4-FFF2-40B4-BE49-F238E27FC236}">
                        <a16:creationId xmlns:a16="http://schemas.microsoft.com/office/drawing/2014/main" id="{60673653-EF32-C8EE-9B89-5267D6BFBF9C}"/>
                      </a:ext>
                    </a:extLst>
                  </p:cNvPr>
                  <p:cNvSpPr/>
                  <p:nvPr/>
                </p:nvSpPr>
                <p:spPr>
                  <a:xfrm>
                    <a:off x="7998247" y="6150214"/>
                    <a:ext cx="1936432" cy="4762"/>
                  </a:xfrm>
                  <a:custGeom>
                    <a:avLst/>
                    <a:gdLst>
                      <a:gd name="connsiteX0" fmla="*/ 2858 w 1936432"/>
                      <a:gd name="connsiteY0" fmla="*/ 0 h 4762"/>
                      <a:gd name="connsiteX1" fmla="*/ 1933575 w 1936432"/>
                      <a:gd name="connsiteY1" fmla="*/ 0 h 4762"/>
                      <a:gd name="connsiteX2" fmla="*/ 1936432 w 1936432"/>
                      <a:gd name="connsiteY2" fmla="*/ 4763 h 4762"/>
                      <a:gd name="connsiteX3" fmla="*/ 0 w 1936432"/>
                      <a:gd name="connsiteY3" fmla="*/ 4763 h 4762"/>
                      <a:gd name="connsiteX4" fmla="*/ 2858 w 1936432"/>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6432" h="4762">
                        <a:moveTo>
                          <a:pt x="2858" y="0"/>
                        </a:moveTo>
                        <a:lnTo>
                          <a:pt x="1933575" y="0"/>
                        </a:lnTo>
                        <a:cubicBezTo>
                          <a:pt x="1934528" y="1905"/>
                          <a:pt x="1935480" y="2857"/>
                          <a:pt x="1936432" y="4763"/>
                        </a:cubicBezTo>
                        <a:lnTo>
                          <a:pt x="0" y="4763"/>
                        </a:lnTo>
                        <a:cubicBezTo>
                          <a:pt x="952" y="2857"/>
                          <a:pt x="1905" y="953"/>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Forma libre: forma 1870">
                    <a:extLst>
                      <a:ext uri="{FF2B5EF4-FFF2-40B4-BE49-F238E27FC236}">
                        <a16:creationId xmlns:a16="http://schemas.microsoft.com/office/drawing/2014/main" id="{CFA54D6E-EAA1-D7F9-84A0-D3D5432F9C63}"/>
                      </a:ext>
                    </a:extLst>
                  </p:cNvPr>
                  <p:cNvSpPr/>
                  <p:nvPr/>
                </p:nvSpPr>
                <p:spPr>
                  <a:xfrm>
                    <a:off x="7995389" y="6154024"/>
                    <a:ext cx="1942147" cy="4762"/>
                  </a:xfrm>
                  <a:custGeom>
                    <a:avLst/>
                    <a:gdLst>
                      <a:gd name="connsiteX0" fmla="*/ 2858 w 1942147"/>
                      <a:gd name="connsiteY0" fmla="*/ 0 h 4762"/>
                      <a:gd name="connsiteX1" fmla="*/ 1939290 w 1942147"/>
                      <a:gd name="connsiteY1" fmla="*/ 0 h 4762"/>
                      <a:gd name="connsiteX2" fmla="*/ 1942148 w 1942147"/>
                      <a:gd name="connsiteY2" fmla="*/ 4763 h 4762"/>
                      <a:gd name="connsiteX3" fmla="*/ 0 w 1942147"/>
                      <a:gd name="connsiteY3" fmla="*/ 4763 h 4762"/>
                      <a:gd name="connsiteX4" fmla="*/ 2858 w 1942147"/>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2147" h="4762">
                        <a:moveTo>
                          <a:pt x="2858" y="0"/>
                        </a:moveTo>
                        <a:lnTo>
                          <a:pt x="1939290" y="0"/>
                        </a:lnTo>
                        <a:cubicBezTo>
                          <a:pt x="1940243" y="1905"/>
                          <a:pt x="1941195" y="2857"/>
                          <a:pt x="1942148" y="4763"/>
                        </a:cubicBezTo>
                        <a:lnTo>
                          <a:pt x="0" y="4763"/>
                        </a:lnTo>
                        <a:cubicBezTo>
                          <a:pt x="953" y="3810"/>
                          <a:pt x="1905" y="1905"/>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Forma libre: forma 1871">
                    <a:extLst>
                      <a:ext uri="{FF2B5EF4-FFF2-40B4-BE49-F238E27FC236}">
                        <a16:creationId xmlns:a16="http://schemas.microsoft.com/office/drawing/2014/main" id="{4BB6A1F0-FF71-7466-2975-FCEFF919A3BC}"/>
                      </a:ext>
                    </a:extLst>
                  </p:cNvPr>
                  <p:cNvSpPr/>
                  <p:nvPr/>
                </p:nvSpPr>
                <p:spPr>
                  <a:xfrm>
                    <a:off x="7992532" y="6158786"/>
                    <a:ext cx="1946909" cy="4762"/>
                  </a:xfrm>
                  <a:custGeom>
                    <a:avLst/>
                    <a:gdLst>
                      <a:gd name="connsiteX0" fmla="*/ 2857 w 1946909"/>
                      <a:gd name="connsiteY0" fmla="*/ 0 h 4762"/>
                      <a:gd name="connsiteX1" fmla="*/ 1944053 w 1946909"/>
                      <a:gd name="connsiteY1" fmla="*/ 0 h 4762"/>
                      <a:gd name="connsiteX2" fmla="*/ 1946910 w 1946909"/>
                      <a:gd name="connsiteY2" fmla="*/ 4763 h 4762"/>
                      <a:gd name="connsiteX3" fmla="*/ 0 w 1946909"/>
                      <a:gd name="connsiteY3" fmla="*/ 4763 h 4762"/>
                      <a:gd name="connsiteX4" fmla="*/ 2857 w 1946909"/>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6909" h="4762">
                        <a:moveTo>
                          <a:pt x="2857" y="0"/>
                        </a:moveTo>
                        <a:lnTo>
                          <a:pt x="1944053" y="0"/>
                        </a:lnTo>
                        <a:cubicBezTo>
                          <a:pt x="1945005" y="1905"/>
                          <a:pt x="1945958" y="3810"/>
                          <a:pt x="1946910" y="4763"/>
                        </a:cubicBezTo>
                        <a:lnTo>
                          <a:pt x="0" y="4763"/>
                        </a:lnTo>
                        <a:cubicBezTo>
                          <a:pt x="952" y="3810"/>
                          <a:pt x="1905" y="1905"/>
                          <a:pt x="2857"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Forma libre: forma 1872">
                    <a:extLst>
                      <a:ext uri="{FF2B5EF4-FFF2-40B4-BE49-F238E27FC236}">
                        <a16:creationId xmlns:a16="http://schemas.microsoft.com/office/drawing/2014/main" id="{D730582C-F892-F4B9-03DA-9C0358E7EFC1}"/>
                      </a:ext>
                    </a:extLst>
                  </p:cNvPr>
                  <p:cNvSpPr/>
                  <p:nvPr/>
                </p:nvSpPr>
                <p:spPr>
                  <a:xfrm>
                    <a:off x="7988722" y="6164501"/>
                    <a:ext cx="1955482" cy="6667"/>
                  </a:xfrm>
                  <a:custGeom>
                    <a:avLst/>
                    <a:gdLst>
                      <a:gd name="connsiteX0" fmla="*/ 3810 w 1955482"/>
                      <a:gd name="connsiteY0" fmla="*/ 0 h 6667"/>
                      <a:gd name="connsiteX1" fmla="*/ 1951673 w 1955482"/>
                      <a:gd name="connsiteY1" fmla="*/ 0 h 6667"/>
                      <a:gd name="connsiteX2" fmla="*/ 1955482 w 1955482"/>
                      <a:gd name="connsiteY2" fmla="*/ 6667 h 6667"/>
                      <a:gd name="connsiteX3" fmla="*/ 0 w 1955482"/>
                      <a:gd name="connsiteY3" fmla="*/ 6667 h 6667"/>
                      <a:gd name="connsiteX4" fmla="*/ 3810 w 1955482"/>
                      <a:gd name="connsiteY4" fmla="*/ 0 h 6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5482" h="6667">
                        <a:moveTo>
                          <a:pt x="3810" y="0"/>
                        </a:moveTo>
                        <a:lnTo>
                          <a:pt x="1951673" y="0"/>
                        </a:lnTo>
                        <a:cubicBezTo>
                          <a:pt x="1952625" y="1905"/>
                          <a:pt x="1954530" y="4763"/>
                          <a:pt x="1955482" y="6667"/>
                        </a:cubicBezTo>
                        <a:lnTo>
                          <a:pt x="0" y="6667"/>
                        </a:lnTo>
                        <a:cubicBezTo>
                          <a:pt x="1905" y="3810"/>
                          <a:pt x="2858" y="1905"/>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Forma libre: forma 1873">
                    <a:extLst>
                      <a:ext uri="{FF2B5EF4-FFF2-40B4-BE49-F238E27FC236}">
                        <a16:creationId xmlns:a16="http://schemas.microsoft.com/office/drawing/2014/main" id="{6788A5AF-6398-F2B6-2F14-1A947515A224}"/>
                      </a:ext>
                    </a:extLst>
                  </p:cNvPr>
                  <p:cNvSpPr/>
                  <p:nvPr/>
                </p:nvSpPr>
                <p:spPr>
                  <a:xfrm>
                    <a:off x="7983960" y="6171168"/>
                    <a:ext cx="1965007" cy="8572"/>
                  </a:xfrm>
                  <a:custGeom>
                    <a:avLst/>
                    <a:gdLst>
                      <a:gd name="connsiteX0" fmla="*/ 4763 w 1965007"/>
                      <a:gd name="connsiteY0" fmla="*/ 0 h 8572"/>
                      <a:gd name="connsiteX1" fmla="*/ 1960245 w 1965007"/>
                      <a:gd name="connsiteY1" fmla="*/ 0 h 8572"/>
                      <a:gd name="connsiteX2" fmla="*/ 1965007 w 1965007"/>
                      <a:gd name="connsiteY2" fmla="*/ 8573 h 8572"/>
                      <a:gd name="connsiteX3" fmla="*/ 0 w 1965007"/>
                      <a:gd name="connsiteY3" fmla="*/ 8573 h 8572"/>
                      <a:gd name="connsiteX4" fmla="*/ 4763 w 1965007"/>
                      <a:gd name="connsiteY4" fmla="*/ 0 h 8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5007" h="8572">
                        <a:moveTo>
                          <a:pt x="4763" y="0"/>
                        </a:moveTo>
                        <a:lnTo>
                          <a:pt x="1960245" y="0"/>
                        </a:lnTo>
                        <a:cubicBezTo>
                          <a:pt x="1962150" y="2858"/>
                          <a:pt x="1964055" y="5715"/>
                          <a:pt x="1965007" y="8573"/>
                        </a:cubicBezTo>
                        <a:lnTo>
                          <a:pt x="0" y="8573"/>
                        </a:lnTo>
                        <a:cubicBezTo>
                          <a:pt x="1905" y="5715"/>
                          <a:pt x="2858" y="2858"/>
                          <a:pt x="476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Forma libre: forma 1874">
                    <a:extLst>
                      <a:ext uri="{FF2B5EF4-FFF2-40B4-BE49-F238E27FC236}">
                        <a16:creationId xmlns:a16="http://schemas.microsoft.com/office/drawing/2014/main" id="{B11003BA-0EEA-A8BC-9622-7A92AD64D195}"/>
                      </a:ext>
                    </a:extLst>
                  </p:cNvPr>
                  <p:cNvSpPr/>
                  <p:nvPr/>
                </p:nvSpPr>
                <p:spPr>
                  <a:xfrm>
                    <a:off x="7965862" y="6179741"/>
                    <a:ext cx="2001202" cy="32384"/>
                  </a:xfrm>
                  <a:custGeom>
                    <a:avLst/>
                    <a:gdLst>
                      <a:gd name="connsiteX0" fmla="*/ 18098 w 2001202"/>
                      <a:gd name="connsiteY0" fmla="*/ 0 h 32384"/>
                      <a:gd name="connsiteX1" fmla="*/ 1983105 w 2001202"/>
                      <a:gd name="connsiteY1" fmla="*/ 0 h 32384"/>
                      <a:gd name="connsiteX2" fmla="*/ 2001203 w 2001202"/>
                      <a:gd name="connsiteY2" fmla="*/ 32385 h 32384"/>
                      <a:gd name="connsiteX3" fmla="*/ 0 w 2001202"/>
                      <a:gd name="connsiteY3" fmla="*/ 32385 h 32384"/>
                      <a:gd name="connsiteX4" fmla="*/ 18098 w 2001202"/>
                      <a:gd name="connsiteY4" fmla="*/ 0 h 32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202" h="32384">
                        <a:moveTo>
                          <a:pt x="18098" y="0"/>
                        </a:moveTo>
                        <a:lnTo>
                          <a:pt x="1983105" y="0"/>
                        </a:lnTo>
                        <a:cubicBezTo>
                          <a:pt x="1994535" y="20002"/>
                          <a:pt x="2001203" y="32385"/>
                          <a:pt x="2001203" y="32385"/>
                        </a:cubicBezTo>
                        <a:lnTo>
                          <a:pt x="0" y="32385"/>
                        </a:lnTo>
                        <a:cubicBezTo>
                          <a:pt x="0" y="31432"/>
                          <a:pt x="6668" y="19050"/>
                          <a:pt x="1809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61" name="Gráfico 436">
                <a:extLst>
                  <a:ext uri="{FF2B5EF4-FFF2-40B4-BE49-F238E27FC236}">
                    <a16:creationId xmlns:a16="http://schemas.microsoft.com/office/drawing/2014/main" id="{2214E529-9E48-0E7B-1898-4AD7B7E8DB72}"/>
                  </a:ext>
                </a:extLst>
              </p:cNvPr>
              <p:cNvGrpSpPr/>
              <p:nvPr/>
            </p:nvGrpSpPr>
            <p:grpSpPr>
              <a:xfrm>
                <a:off x="9901342" y="4477624"/>
                <a:ext cx="1067752" cy="1733550"/>
                <a:chOff x="9901342" y="4477624"/>
                <a:chExt cx="1067752" cy="1733550"/>
              </a:xfrm>
              <a:grpFill/>
            </p:grpSpPr>
            <p:sp>
              <p:nvSpPr>
                <p:cNvPr id="369" name="Forma libre: forma 1825">
                  <a:extLst>
                    <a:ext uri="{FF2B5EF4-FFF2-40B4-BE49-F238E27FC236}">
                      <a16:creationId xmlns:a16="http://schemas.microsoft.com/office/drawing/2014/main" id="{756FF0F1-58E6-EB75-9535-17A3535E5E1D}"/>
                    </a:ext>
                  </a:extLst>
                </p:cNvPr>
                <p:cNvSpPr/>
                <p:nvPr/>
              </p:nvSpPr>
              <p:spPr>
                <a:xfrm>
                  <a:off x="9901342" y="4477624"/>
                  <a:ext cx="1067752" cy="1733550"/>
                </a:xfrm>
                <a:custGeom>
                  <a:avLst/>
                  <a:gdLst>
                    <a:gd name="connsiteX0" fmla="*/ 935355 w 1067752"/>
                    <a:gd name="connsiteY0" fmla="*/ 0 h 1733550"/>
                    <a:gd name="connsiteX1" fmla="*/ 1067753 w 1067752"/>
                    <a:gd name="connsiteY1" fmla="*/ 0 h 1733550"/>
                    <a:gd name="connsiteX2" fmla="*/ 65723 w 1067752"/>
                    <a:gd name="connsiteY2" fmla="*/ 1733550 h 1733550"/>
                    <a:gd name="connsiteX3" fmla="*/ 0 w 1067752"/>
                    <a:gd name="connsiteY3" fmla="*/ 1619250 h 1733550"/>
                    <a:gd name="connsiteX4" fmla="*/ 935355 w 1067752"/>
                    <a:gd name="connsiteY4" fmla="*/ 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752" h="1733550">
                      <a:moveTo>
                        <a:pt x="935355" y="0"/>
                      </a:moveTo>
                      <a:cubicBezTo>
                        <a:pt x="1008698" y="0"/>
                        <a:pt x="1067753" y="0"/>
                        <a:pt x="1067753" y="0"/>
                      </a:cubicBezTo>
                      <a:lnTo>
                        <a:pt x="65723" y="1733550"/>
                      </a:lnTo>
                      <a:cubicBezTo>
                        <a:pt x="65723" y="1733550"/>
                        <a:pt x="36195" y="1682115"/>
                        <a:pt x="0" y="1619250"/>
                      </a:cubicBezTo>
                      <a:cubicBezTo>
                        <a:pt x="0" y="1619250"/>
                        <a:pt x="935355" y="0"/>
                        <a:pt x="935355" y="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70" name="Gráfico 436">
                  <a:extLst>
                    <a:ext uri="{FF2B5EF4-FFF2-40B4-BE49-F238E27FC236}">
                      <a16:creationId xmlns:a16="http://schemas.microsoft.com/office/drawing/2014/main" id="{C1664DC0-5214-668E-3A8A-F9235A0CE3B2}"/>
                    </a:ext>
                  </a:extLst>
                </p:cNvPr>
                <p:cNvGrpSpPr/>
                <p:nvPr/>
              </p:nvGrpSpPr>
              <p:grpSpPr>
                <a:xfrm>
                  <a:off x="9901342" y="4477624"/>
                  <a:ext cx="1067752" cy="1733550"/>
                  <a:chOff x="9901342" y="4477624"/>
                  <a:chExt cx="1067752" cy="1733550"/>
                </a:xfrm>
                <a:grpFill/>
              </p:grpSpPr>
              <p:sp>
                <p:nvSpPr>
                  <p:cNvPr id="371" name="Forma libre: forma 1827">
                    <a:extLst>
                      <a:ext uri="{FF2B5EF4-FFF2-40B4-BE49-F238E27FC236}">
                        <a16:creationId xmlns:a16="http://schemas.microsoft.com/office/drawing/2014/main" id="{E4FA1561-BC8F-BCDE-4960-9CCD6399D1D8}"/>
                      </a:ext>
                    </a:extLst>
                  </p:cNvPr>
                  <p:cNvSpPr/>
                  <p:nvPr/>
                </p:nvSpPr>
                <p:spPr>
                  <a:xfrm>
                    <a:off x="9901342" y="4477624"/>
                    <a:ext cx="944880" cy="1628775"/>
                  </a:xfrm>
                  <a:custGeom>
                    <a:avLst/>
                    <a:gdLst>
                      <a:gd name="connsiteX0" fmla="*/ 0 w 944880"/>
                      <a:gd name="connsiteY0" fmla="*/ 1619250 h 1628775"/>
                      <a:gd name="connsiteX1" fmla="*/ 934403 w 944880"/>
                      <a:gd name="connsiteY1" fmla="*/ 0 h 1628775"/>
                      <a:gd name="connsiteX2" fmla="*/ 944880 w 944880"/>
                      <a:gd name="connsiteY2" fmla="*/ 0 h 1628775"/>
                      <a:gd name="connsiteX3" fmla="*/ 4763 w 944880"/>
                      <a:gd name="connsiteY3" fmla="*/ 1628775 h 1628775"/>
                      <a:gd name="connsiteX4" fmla="*/ 0 w 944880"/>
                      <a:gd name="connsiteY4" fmla="*/ 1619250 h 1628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880" h="1628775">
                        <a:moveTo>
                          <a:pt x="0" y="1619250"/>
                        </a:moveTo>
                        <a:lnTo>
                          <a:pt x="934403" y="0"/>
                        </a:lnTo>
                        <a:cubicBezTo>
                          <a:pt x="938213" y="0"/>
                          <a:pt x="942023" y="0"/>
                          <a:pt x="944880" y="0"/>
                        </a:cubicBezTo>
                        <a:lnTo>
                          <a:pt x="4763" y="1628775"/>
                        </a:lnTo>
                        <a:cubicBezTo>
                          <a:pt x="3810" y="1625918"/>
                          <a:pt x="1905" y="1622107"/>
                          <a:pt x="0" y="161925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Forma libre: forma 1828">
                    <a:extLst>
                      <a:ext uri="{FF2B5EF4-FFF2-40B4-BE49-F238E27FC236}">
                        <a16:creationId xmlns:a16="http://schemas.microsoft.com/office/drawing/2014/main" id="{A877A7F9-CCB0-89E9-0661-53FF665511EF}"/>
                      </a:ext>
                    </a:extLst>
                  </p:cNvPr>
                  <p:cNvSpPr/>
                  <p:nvPr/>
                </p:nvSpPr>
                <p:spPr>
                  <a:xfrm>
                    <a:off x="9907057" y="4477624"/>
                    <a:ext cx="949642" cy="1637347"/>
                  </a:xfrm>
                  <a:custGeom>
                    <a:avLst/>
                    <a:gdLst>
                      <a:gd name="connsiteX0" fmla="*/ 0 w 949642"/>
                      <a:gd name="connsiteY0" fmla="*/ 1628775 h 1637347"/>
                      <a:gd name="connsiteX1" fmla="*/ 940118 w 949642"/>
                      <a:gd name="connsiteY1" fmla="*/ 0 h 1637347"/>
                      <a:gd name="connsiteX2" fmla="*/ 949643 w 949642"/>
                      <a:gd name="connsiteY2" fmla="*/ 0 h 1637347"/>
                      <a:gd name="connsiteX3" fmla="*/ 4763 w 949642"/>
                      <a:gd name="connsiteY3" fmla="*/ 1637348 h 1637347"/>
                      <a:gd name="connsiteX4" fmla="*/ 0 w 949642"/>
                      <a:gd name="connsiteY4" fmla="*/ 1628775 h 1637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642" h="1637347">
                        <a:moveTo>
                          <a:pt x="0" y="1628775"/>
                        </a:moveTo>
                        <a:lnTo>
                          <a:pt x="940118" y="0"/>
                        </a:lnTo>
                        <a:cubicBezTo>
                          <a:pt x="942975" y="0"/>
                          <a:pt x="946785" y="0"/>
                          <a:pt x="949643" y="0"/>
                        </a:cubicBezTo>
                        <a:lnTo>
                          <a:pt x="4763" y="1637348"/>
                        </a:lnTo>
                        <a:cubicBezTo>
                          <a:pt x="2858" y="1634490"/>
                          <a:pt x="953" y="1631632"/>
                          <a:pt x="0" y="162877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Forma libre: forma 1829">
                    <a:extLst>
                      <a:ext uri="{FF2B5EF4-FFF2-40B4-BE49-F238E27FC236}">
                        <a16:creationId xmlns:a16="http://schemas.microsoft.com/office/drawing/2014/main" id="{80BBF878-7085-CC29-05C4-43E55B74A03C}"/>
                      </a:ext>
                    </a:extLst>
                  </p:cNvPr>
                  <p:cNvSpPr/>
                  <p:nvPr/>
                </p:nvSpPr>
                <p:spPr>
                  <a:xfrm>
                    <a:off x="9911819" y="4477624"/>
                    <a:ext cx="951547" cy="1642109"/>
                  </a:xfrm>
                  <a:custGeom>
                    <a:avLst/>
                    <a:gdLst>
                      <a:gd name="connsiteX0" fmla="*/ 0 w 951547"/>
                      <a:gd name="connsiteY0" fmla="*/ 1637348 h 1642109"/>
                      <a:gd name="connsiteX1" fmla="*/ 944880 w 951547"/>
                      <a:gd name="connsiteY1" fmla="*/ 0 h 1642109"/>
                      <a:gd name="connsiteX2" fmla="*/ 951547 w 951547"/>
                      <a:gd name="connsiteY2" fmla="*/ 0 h 1642109"/>
                      <a:gd name="connsiteX3" fmla="*/ 3810 w 951547"/>
                      <a:gd name="connsiteY3" fmla="*/ 1642110 h 1642109"/>
                      <a:gd name="connsiteX4" fmla="*/ 0 w 951547"/>
                      <a:gd name="connsiteY4" fmla="*/ 1637348 h 1642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547" h="1642109">
                        <a:moveTo>
                          <a:pt x="0" y="1637348"/>
                        </a:moveTo>
                        <a:lnTo>
                          <a:pt x="944880" y="0"/>
                        </a:lnTo>
                        <a:cubicBezTo>
                          <a:pt x="946785" y="0"/>
                          <a:pt x="948690" y="0"/>
                          <a:pt x="951547" y="0"/>
                        </a:cubicBezTo>
                        <a:lnTo>
                          <a:pt x="3810" y="1642110"/>
                        </a:lnTo>
                        <a:cubicBezTo>
                          <a:pt x="1905" y="1640205"/>
                          <a:pt x="953" y="1638300"/>
                          <a:pt x="0" y="163734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orma libre: forma 1830">
                    <a:extLst>
                      <a:ext uri="{FF2B5EF4-FFF2-40B4-BE49-F238E27FC236}">
                        <a16:creationId xmlns:a16="http://schemas.microsoft.com/office/drawing/2014/main" id="{E8CAE74D-27C3-612E-64C0-AE88D9C914A5}"/>
                      </a:ext>
                    </a:extLst>
                  </p:cNvPr>
                  <p:cNvSpPr/>
                  <p:nvPr/>
                </p:nvSpPr>
                <p:spPr>
                  <a:xfrm>
                    <a:off x="9914677" y="4477624"/>
                    <a:ext cx="953452" cy="1646872"/>
                  </a:xfrm>
                  <a:custGeom>
                    <a:avLst/>
                    <a:gdLst>
                      <a:gd name="connsiteX0" fmla="*/ 0 w 953452"/>
                      <a:gd name="connsiteY0" fmla="*/ 1642110 h 1646872"/>
                      <a:gd name="connsiteX1" fmla="*/ 947738 w 953452"/>
                      <a:gd name="connsiteY1" fmla="*/ 0 h 1646872"/>
                      <a:gd name="connsiteX2" fmla="*/ 953452 w 953452"/>
                      <a:gd name="connsiteY2" fmla="*/ 0 h 1646872"/>
                      <a:gd name="connsiteX3" fmla="*/ 2857 w 953452"/>
                      <a:gd name="connsiteY3" fmla="*/ 1646873 h 1646872"/>
                      <a:gd name="connsiteX4" fmla="*/ 0 w 953452"/>
                      <a:gd name="connsiteY4" fmla="*/ 1642110 h 1646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452" h="1646872">
                        <a:moveTo>
                          <a:pt x="0" y="1642110"/>
                        </a:moveTo>
                        <a:lnTo>
                          <a:pt x="947738" y="0"/>
                        </a:lnTo>
                        <a:cubicBezTo>
                          <a:pt x="949642" y="0"/>
                          <a:pt x="951547" y="0"/>
                          <a:pt x="953452" y="0"/>
                        </a:cubicBezTo>
                        <a:lnTo>
                          <a:pt x="2857" y="1646873"/>
                        </a:lnTo>
                        <a:cubicBezTo>
                          <a:pt x="1905" y="1645920"/>
                          <a:pt x="952" y="1644015"/>
                          <a:pt x="0" y="16421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Forma libre: forma 1831">
                    <a:extLst>
                      <a:ext uri="{FF2B5EF4-FFF2-40B4-BE49-F238E27FC236}">
                        <a16:creationId xmlns:a16="http://schemas.microsoft.com/office/drawing/2014/main" id="{21B6A700-61DD-7A5D-9BB8-8320F00B8A74}"/>
                      </a:ext>
                    </a:extLst>
                  </p:cNvPr>
                  <p:cNvSpPr/>
                  <p:nvPr/>
                </p:nvSpPr>
                <p:spPr>
                  <a:xfrm>
                    <a:off x="9917535" y="4477624"/>
                    <a:ext cx="955357" cy="1651634"/>
                  </a:xfrm>
                  <a:custGeom>
                    <a:avLst/>
                    <a:gdLst>
                      <a:gd name="connsiteX0" fmla="*/ 0 w 955357"/>
                      <a:gd name="connsiteY0" fmla="*/ 1646873 h 1651634"/>
                      <a:gd name="connsiteX1" fmla="*/ 950595 w 955357"/>
                      <a:gd name="connsiteY1" fmla="*/ 0 h 1651634"/>
                      <a:gd name="connsiteX2" fmla="*/ 955357 w 955357"/>
                      <a:gd name="connsiteY2" fmla="*/ 0 h 1651634"/>
                      <a:gd name="connsiteX3" fmla="*/ 1905 w 955357"/>
                      <a:gd name="connsiteY3" fmla="*/ 1651635 h 1651634"/>
                      <a:gd name="connsiteX4" fmla="*/ 0 w 955357"/>
                      <a:gd name="connsiteY4" fmla="*/ 1646873 h 1651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5357" h="1651634">
                        <a:moveTo>
                          <a:pt x="0" y="1646873"/>
                        </a:moveTo>
                        <a:lnTo>
                          <a:pt x="950595" y="0"/>
                        </a:lnTo>
                        <a:cubicBezTo>
                          <a:pt x="952500" y="0"/>
                          <a:pt x="953453" y="0"/>
                          <a:pt x="955357" y="0"/>
                        </a:cubicBezTo>
                        <a:lnTo>
                          <a:pt x="1905" y="1651635"/>
                        </a:lnTo>
                        <a:cubicBezTo>
                          <a:pt x="1905" y="1649730"/>
                          <a:pt x="953" y="1648778"/>
                          <a:pt x="0" y="164687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Forma libre: forma 1832">
                    <a:extLst>
                      <a:ext uri="{FF2B5EF4-FFF2-40B4-BE49-F238E27FC236}">
                        <a16:creationId xmlns:a16="http://schemas.microsoft.com/office/drawing/2014/main" id="{2D9E65DB-6997-29C3-8219-C82B122705CB}"/>
                      </a:ext>
                    </a:extLst>
                  </p:cNvPr>
                  <p:cNvSpPr/>
                  <p:nvPr/>
                </p:nvSpPr>
                <p:spPr>
                  <a:xfrm>
                    <a:off x="9919440" y="4477624"/>
                    <a:ext cx="958214" cy="1655444"/>
                  </a:xfrm>
                  <a:custGeom>
                    <a:avLst/>
                    <a:gdLst>
                      <a:gd name="connsiteX0" fmla="*/ 0 w 958214"/>
                      <a:gd name="connsiteY0" fmla="*/ 1651635 h 1655444"/>
                      <a:gd name="connsiteX1" fmla="*/ 953452 w 958214"/>
                      <a:gd name="connsiteY1" fmla="*/ 0 h 1655444"/>
                      <a:gd name="connsiteX2" fmla="*/ 958215 w 958214"/>
                      <a:gd name="connsiteY2" fmla="*/ 0 h 1655444"/>
                      <a:gd name="connsiteX3" fmla="*/ 2857 w 958214"/>
                      <a:gd name="connsiteY3" fmla="*/ 1655445 h 1655444"/>
                      <a:gd name="connsiteX4" fmla="*/ 0 w 958214"/>
                      <a:gd name="connsiteY4" fmla="*/ 1651635 h 1655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214" h="1655444">
                        <a:moveTo>
                          <a:pt x="0" y="1651635"/>
                        </a:moveTo>
                        <a:lnTo>
                          <a:pt x="953452" y="0"/>
                        </a:lnTo>
                        <a:cubicBezTo>
                          <a:pt x="955357" y="0"/>
                          <a:pt x="956310" y="0"/>
                          <a:pt x="958215" y="0"/>
                        </a:cubicBezTo>
                        <a:lnTo>
                          <a:pt x="2857" y="1655445"/>
                        </a:lnTo>
                        <a:cubicBezTo>
                          <a:pt x="1905" y="1653540"/>
                          <a:pt x="952" y="1652588"/>
                          <a:pt x="0" y="165163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orma libre: forma 1833">
                    <a:extLst>
                      <a:ext uri="{FF2B5EF4-FFF2-40B4-BE49-F238E27FC236}">
                        <a16:creationId xmlns:a16="http://schemas.microsoft.com/office/drawing/2014/main" id="{987EEBE0-F0E2-BBCE-7928-DBE96C917C43}"/>
                      </a:ext>
                    </a:extLst>
                  </p:cNvPr>
                  <p:cNvSpPr/>
                  <p:nvPr/>
                </p:nvSpPr>
                <p:spPr>
                  <a:xfrm>
                    <a:off x="9922297" y="4477624"/>
                    <a:ext cx="960119" cy="1659255"/>
                  </a:xfrm>
                  <a:custGeom>
                    <a:avLst/>
                    <a:gdLst>
                      <a:gd name="connsiteX0" fmla="*/ 0 w 960119"/>
                      <a:gd name="connsiteY0" fmla="*/ 1655445 h 1659255"/>
                      <a:gd name="connsiteX1" fmla="*/ 955357 w 960119"/>
                      <a:gd name="connsiteY1" fmla="*/ 0 h 1659255"/>
                      <a:gd name="connsiteX2" fmla="*/ 960120 w 960119"/>
                      <a:gd name="connsiteY2" fmla="*/ 0 h 1659255"/>
                      <a:gd name="connsiteX3" fmla="*/ 1905 w 960119"/>
                      <a:gd name="connsiteY3" fmla="*/ 1659255 h 1659255"/>
                      <a:gd name="connsiteX4" fmla="*/ 0 w 960119"/>
                      <a:gd name="connsiteY4" fmla="*/ 1655445 h 1659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119" h="1659255">
                        <a:moveTo>
                          <a:pt x="0" y="1655445"/>
                        </a:moveTo>
                        <a:lnTo>
                          <a:pt x="955357" y="0"/>
                        </a:lnTo>
                        <a:cubicBezTo>
                          <a:pt x="957263" y="0"/>
                          <a:pt x="958215" y="0"/>
                          <a:pt x="960120" y="0"/>
                        </a:cubicBezTo>
                        <a:lnTo>
                          <a:pt x="1905" y="1659255"/>
                        </a:lnTo>
                        <a:cubicBezTo>
                          <a:pt x="953" y="1657350"/>
                          <a:pt x="953" y="1656398"/>
                          <a:pt x="0" y="165544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Forma libre: forma 1834">
                    <a:extLst>
                      <a:ext uri="{FF2B5EF4-FFF2-40B4-BE49-F238E27FC236}">
                        <a16:creationId xmlns:a16="http://schemas.microsoft.com/office/drawing/2014/main" id="{B9601FF0-C990-E835-1AA4-068A79338D4C}"/>
                      </a:ext>
                    </a:extLst>
                  </p:cNvPr>
                  <p:cNvSpPr/>
                  <p:nvPr/>
                </p:nvSpPr>
                <p:spPr>
                  <a:xfrm>
                    <a:off x="9924202" y="4477624"/>
                    <a:ext cx="962025" cy="1663065"/>
                  </a:xfrm>
                  <a:custGeom>
                    <a:avLst/>
                    <a:gdLst>
                      <a:gd name="connsiteX0" fmla="*/ 0 w 962025"/>
                      <a:gd name="connsiteY0" fmla="*/ 1659255 h 1663065"/>
                      <a:gd name="connsiteX1" fmla="*/ 958215 w 962025"/>
                      <a:gd name="connsiteY1" fmla="*/ 0 h 1663065"/>
                      <a:gd name="connsiteX2" fmla="*/ 962025 w 962025"/>
                      <a:gd name="connsiteY2" fmla="*/ 0 h 1663065"/>
                      <a:gd name="connsiteX3" fmla="*/ 1905 w 962025"/>
                      <a:gd name="connsiteY3" fmla="*/ 1663065 h 1663065"/>
                      <a:gd name="connsiteX4" fmla="*/ 0 w 962025"/>
                      <a:gd name="connsiteY4" fmla="*/ 1659255 h 1663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1663065">
                        <a:moveTo>
                          <a:pt x="0" y="1659255"/>
                        </a:moveTo>
                        <a:lnTo>
                          <a:pt x="958215" y="0"/>
                        </a:lnTo>
                        <a:cubicBezTo>
                          <a:pt x="960120" y="0"/>
                          <a:pt x="961072" y="0"/>
                          <a:pt x="962025" y="0"/>
                        </a:cubicBezTo>
                        <a:lnTo>
                          <a:pt x="1905" y="1663065"/>
                        </a:lnTo>
                        <a:cubicBezTo>
                          <a:pt x="1905" y="1661160"/>
                          <a:pt x="952" y="1660207"/>
                          <a:pt x="0" y="165925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Forma libre: forma 1835">
                    <a:extLst>
                      <a:ext uri="{FF2B5EF4-FFF2-40B4-BE49-F238E27FC236}">
                        <a16:creationId xmlns:a16="http://schemas.microsoft.com/office/drawing/2014/main" id="{E925696D-62A2-6D53-B935-4F51FB50AA39}"/>
                      </a:ext>
                    </a:extLst>
                  </p:cNvPr>
                  <p:cNvSpPr/>
                  <p:nvPr/>
                </p:nvSpPr>
                <p:spPr>
                  <a:xfrm>
                    <a:off x="9926107" y="4477624"/>
                    <a:ext cx="964882" cy="1666875"/>
                  </a:xfrm>
                  <a:custGeom>
                    <a:avLst/>
                    <a:gdLst>
                      <a:gd name="connsiteX0" fmla="*/ 0 w 964882"/>
                      <a:gd name="connsiteY0" fmla="*/ 1663065 h 1666875"/>
                      <a:gd name="connsiteX1" fmla="*/ 960120 w 964882"/>
                      <a:gd name="connsiteY1" fmla="*/ 0 h 1666875"/>
                      <a:gd name="connsiteX2" fmla="*/ 964883 w 964882"/>
                      <a:gd name="connsiteY2" fmla="*/ 0 h 1666875"/>
                      <a:gd name="connsiteX3" fmla="*/ 2858 w 964882"/>
                      <a:gd name="connsiteY3" fmla="*/ 1666875 h 1666875"/>
                      <a:gd name="connsiteX4" fmla="*/ 0 w 964882"/>
                      <a:gd name="connsiteY4" fmla="*/ 1663065 h 166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882" h="1666875">
                        <a:moveTo>
                          <a:pt x="0" y="1663065"/>
                        </a:moveTo>
                        <a:lnTo>
                          <a:pt x="960120" y="0"/>
                        </a:lnTo>
                        <a:cubicBezTo>
                          <a:pt x="962025" y="0"/>
                          <a:pt x="962978" y="0"/>
                          <a:pt x="964883" y="0"/>
                        </a:cubicBezTo>
                        <a:lnTo>
                          <a:pt x="2858" y="1666875"/>
                        </a:lnTo>
                        <a:cubicBezTo>
                          <a:pt x="1905" y="1664970"/>
                          <a:pt x="953" y="1664018"/>
                          <a:pt x="0" y="166306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orma libre: forma 1836">
                    <a:extLst>
                      <a:ext uri="{FF2B5EF4-FFF2-40B4-BE49-F238E27FC236}">
                        <a16:creationId xmlns:a16="http://schemas.microsoft.com/office/drawing/2014/main" id="{9A79297A-588E-667B-67E0-AF3B4C296ABF}"/>
                      </a:ext>
                    </a:extLst>
                  </p:cNvPr>
                  <p:cNvSpPr/>
                  <p:nvPr/>
                </p:nvSpPr>
                <p:spPr>
                  <a:xfrm>
                    <a:off x="9928965" y="4477624"/>
                    <a:ext cx="965834" cy="1669732"/>
                  </a:xfrm>
                  <a:custGeom>
                    <a:avLst/>
                    <a:gdLst>
                      <a:gd name="connsiteX0" fmla="*/ 0 w 965834"/>
                      <a:gd name="connsiteY0" fmla="*/ 1666875 h 1669732"/>
                      <a:gd name="connsiteX1" fmla="*/ 962025 w 965834"/>
                      <a:gd name="connsiteY1" fmla="*/ 0 h 1669732"/>
                      <a:gd name="connsiteX2" fmla="*/ 965835 w 965834"/>
                      <a:gd name="connsiteY2" fmla="*/ 0 h 1669732"/>
                      <a:gd name="connsiteX3" fmla="*/ 1905 w 965834"/>
                      <a:gd name="connsiteY3" fmla="*/ 1669732 h 1669732"/>
                      <a:gd name="connsiteX4" fmla="*/ 0 w 965834"/>
                      <a:gd name="connsiteY4" fmla="*/ 1666875 h 1669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5834" h="1669732">
                        <a:moveTo>
                          <a:pt x="0" y="1666875"/>
                        </a:moveTo>
                        <a:lnTo>
                          <a:pt x="962025" y="0"/>
                        </a:lnTo>
                        <a:cubicBezTo>
                          <a:pt x="963930" y="0"/>
                          <a:pt x="964882" y="0"/>
                          <a:pt x="965835" y="0"/>
                        </a:cubicBezTo>
                        <a:lnTo>
                          <a:pt x="1905" y="1669732"/>
                        </a:lnTo>
                        <a:cubicBezTo>
                          <a:pt x="952" y="1668780"/>
                          <a:pt x="0" y="1667828"/>
                          <a:pt x="0" y="166687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Forma libre: forma 1837">
                    <a:extLst>
                      <a:ext uri="{FF2B5EF4-FFF2-40B4-BE49-F238E27FC236}">
                        <a16:creationId xmlns:a16="http://schemas.microsoft.com/office/drawing/2014/main" id="{C9FAB7D8-E897-74C9-991F-B758DCC3F7CD}"/>
                      </a:ext>
                    </a:extLst>
                  </p:cNvPr>
                  <p:cNvSpPr/>
                  <p:nvPr/>
                </p:nvSpPr>
                <p:spPr>
                  <a:xfrm>
                    <a:off x="9930869" y="4477624"/>
                    <a:ext cx="968692" cy="1673542"/>
                  </a:xfrm>
                  <a:custGeom>
                    <a:avLst/>
                    <a:gdLst>
                      <a:gd name="connsiteX0" fmla="*/ 0 w 968692"/>
                      <a:gd name="connsiteY0" fmla="*/ 1669732 h 1673542"/>
                      <a:gd name="connsiteX1" fmla="*/ 963930 w 968692"/>
                      <a:gd name="connsiteY1" fmla="*/ 0 h 1673542"/>
                      <a:gd name="connsiteX2" fmla="*/ 968693 w 968692"/>
                      <a:gd name="connsiteY2" fmla="*/ 0 h 1673542"/>
                      <a:gd name="connsiteX3" fmla="*/ 1905 w 968692"/>
                      <a:gd name="connsiteY3" fmla="*/ 1673543 h 1673542"/>
                      <a:gd name="connsiteX4" fmla="*/ 0 w 968692"/>
                      <a:gd name="connsiteY4" fmla="*/ 1669732 h 1673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692" h="1673542">
                        <a:moveTo>
                          <a:pt x="0" y="1669732"/>
                        </a:moveTo>
                        <a:lnTo>
                          <a:pt x="963930" y="0"/>
                        </a:lnTo>
                        <a:cubicBezTo>
                          <a:pt x="965835" y="0"/>
                          <a:pt x="966788" y="0"/>
                          <a:pt x="968693" y="0"/>
                        </a:cubicBezTo>
                        <a:lnTo>
                          <a:pt x="1905" y="1673543"/>
                        </a:lnTo>
                        <a:cubicBezTo>
                          <a:pt x="953" y="1672590"/>
                          <a:pt x="953" y="1671638"/>
                          <a:pt x="0" y="1669732"/>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Forma libre: forma 1838">
                    <a:extLst>
                      <a:ext uri="{FF2B5EF4-FFF2-40B4-BE49-F238E27FC236}">
                        <a16:creationId xmlns:a16="http://schemas.microsoft.com/office/drawing/2014/main" id="{B16DBB0F-AA75-29F1-405B-22FB1F2E98DA}"/>
                      </a:ext>
                    </a:extLst>
                  </p:cNvPr>
                  <p:cNvSpPr/>
                  <p:nvPr/>
                </p:nvSpPr>
                <p:spPr>
                  <a:xfrm>
                    <a:off x="9932775" y="4477624"/>
                    <a:ext cx="971550" cy="1677352"/>
                  </a:xfrm>
                  <a:custGeom>
                    <a:avLst/>
                    <a:gdLst>
                      <a:gd name="connsiteX0" fmla="*/ 0 w 971550"/>
                      <a:gd name="connsiteY0" fmla="*/ 1673543 h 1677352"/>
                      <a:gd name="connsiteX1" fmla="*/ 966788 w 971550"/>
                      <a:gd name="connsiteY1" fmla="*/ 0 h 1677352"/>
                      <a:gd name="connsiteX2" fmla="*/ 971550 w 971550"/>
                      <a:gd name="connsiteY2" fmla="*/ 0 h 1677352"/>
                      <a:gd name="connsiteX3" fmla="*/ 1905 w 971550"/>
                      <a:gd name="connsiteY3" fmla="*/ 1677353 h 1677352"/>
                      <a:gd name="connsiteX4" fmla="*/ 0 w 971550"/>
                      <a:gd name="connsiteY4" fmla="*/ 1673543 h 16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50" h="1677352">
                        <a:moveTo>
                          <a:pt x="0" y="1673543"/>
                        </a:moveTo>
                        <a:lnTo>
                          <a:pt x="966788" y="0"/>
                        </a:lnTo>
                        <a:cubicBezTo>
                          <a:pt x="968692" y="0"/>
                          <a:pt x="969645" y="0"/>
                          <a:pt x="971550" y="0"/>
                        </a:cubicBezTo>
                        <a:lnTo>
                          <a:pt x="1905" y="1677353"/>
                        </a:lnTo>
                        <a:cubicBezTo>
                          <a:pt x="1905" y="1676400"/>
                          <a:pt x="953" y="1675448"/>
                          <a:pt x="0" y="167354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Forma libre: forma 1839">
                    <a:extLst>
                      <a:ext uri="{FF2B5EF4-FFF2-40B4-BE49-F238E27FC236}">
                        <a16:creationId xmlns:a16="http://schemas.microsoft.com/office/drawing/2014/main" id="{DADCC454-0A06-EEF1-D4FE-BE3DC83C7401}"/>
                      </a:ext>
                    </a:extLst>
                  </p:cNvPr>
                  <p:cNvSpPr/>
                  <p:nvPr/>
                </p:nvSpPr>
                <p:spPr>
                  <a:xfrm>
                    <a:off x="9934679" y="4477624"/>
                    <a:ext cx="973455" cy="1682115"/>
                  </a:xfrm>
                  <a:custGeom>
                    <a:avLst/>
                    <a:gdLst>
                      <a:gd name="connsiteX0" fmla="*/ 0 w 973455"/>
                      <a:gd name="connsiteY0" fmla="*/ 1677353 h 1682115"/>
                      <a:gd name="connsiteX1" fmla="*/ 968693 w 973455"/>
                      <a:gd name="connsiteY1" fmla="*/ 0 h 1682115"/>
                      <a:gd name="connsiteX2" fmla="*/ 973455 w 973455"/>
                      <a:gd name="connsiteY2" fmla="*/ 0 h 1682115"/>
                      <a:gd name="connsiteX3" fmla="*/ 2858 w 973455"/>
                      <a:gd name="connsiteY3" fmla="*/ 1682115 h 1682115"/>
                      <a:gd name="connsiteX4" fmla="*/ 0 w 973455"/>
                      <a:gd name="connsiteY4" fmla="*/ 1677353 h 1682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455" h="1682115">
                        <a:moveTo>
                          <a:pt x="0" y="1677353"/>
                        </a:moveTo>
                        <a:lnTo>
                          <a:pt x="968693" y="0"/>
                        </a:lnTo>
                        <a:cubicBezTo>
                          <a:pt x="970598" y="0"/>
                          <a:pt x="971550" y="0"/>
                          <a:pt x="973455" y="0"/>
                        </a:cubicBezTo>
                        <a:lnTo>
                          <a:pt x="2858" y="1682115"/>
                        </a:lnTo>
                        <a:cubicBezTo>
                          <a:pt x="1905" y="1680210"/>
                          <a:pt x="953" y="1679257"/>
                          <a:pt x="0" y="167735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Forma libre: forma 1840">
                    <a:extLst>
                      <a:ext uri="{FF2B5EF4-FFF2-40B4-BE49-F238E27FC236}">
                        <a16:creationId xmlns:a16="http://schemas.microsoft.com/office/drawing/2014/main" id="{38E0A88C-C77C-F6D9-77D5-31CE82857432}"/>
                      </a:ext>
                    </a:extLst>
                  </p:cNvPr>
                  <p:cNvSpPr/>
                  <p:nvPr/>
                </p:nvSpPr>
                <p:spPr>
                  <a:xfrm>
                    <a:off x="9937537" y="4477624"/>
                    <a:ext cx="975359" cy="1685925"/>
                  </a:xfrm>
                  <a:custGeom>
                    <a:avLst/>
                    <a:gdLst>
                      <a:gd name="connsiteX0" fmla="*/ 0 w 975359"/>
                      <a:gd name="connsiteY0" fmla="*/ 1682115 h 1685925"/>
                      <a:gd name="connsiteX1" fmla="*/ 970597 w 975359"/>
                      <a:gd name="connsiteY1" fmla="*/ 0 h 1685925"/>
                      <a:gd name="connsiteX2" fmla="*/ 975360 w 975359"/>
                      <a:gd name="connsiteY2" fmla="*/ 0 h 1685925"/>
                      <a:gd name="connsiteX3" fmla="*/ 1905 w 975359"/>
                      <a:gd name="connsiteY3" fmla="*/ 1685925 h 1685925"/>
                      <a:gd name="connsiteX4" fmla="*/ 0 w 975359"/>
                      <a:gd name="connsiteY4" fmla="*/ 1682115 h 168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359" h="1685925">
                        <a:moveTo>
                          <a:pt x="0" y="1682115"/>
                        </a:moveTo>
                        <a:lnTo>
                          <a:pt x="970597" y="0"/>
                        </a:lnTo>
                        <a:cubicBezTo>
                          <a:pt x="972503" y="0"/>
                          <a:pt x="973455" y="0"/>
                          <a:pt x="975360" y="0"/>
                        </a:cubicBezTo>
                        <a:lnTo>
                          <a:pt x="1905" y="1685925"/>
                        </a:lnTo>
                        <a:cubicBezTo>
                          <a:pt x="1905" y="1684020"/>
                          <a:pt x="953" y="1683068"/>
                          <a:pt x="0" y="168211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Forma libre: forma 1841">
                    <a:extLst>
                      <a:ext uri="{FF2B5EF4-FFF2-40B4-BE49-F238E27FC236}">
                        <a16:creationId xmlns:a16="http://schemas.microsoft.com/office/drawing/2014/main" id="{EA2E1FF3-3B7C-F492-B70C-0F631A42E601}"/>
                      </a:ext>
                    </a:extLst>
                  </p:cNvPr>
                  <p:cNvSpPr/>
                  <p:nvPr/>
                </p:nvSpPr>
                <p:spPr>
                  <a:xfrm>
                    <a:off x="9939442" y="4477624"/>
                    <a:ext cx="978217" cy="1689734"/>
                  </a:xfrm>
                  <a:custGeom>
                    <a:avLst/>
                    <a:gdLst>
                      <a:gd name="connsiteX0" fmla="*/ 0 w 978217"/>
                      <a:gd name="connsiteY0" fmla="*/ 1685925 h 1689734"/>
                      <a:gd name="connsiteX1" fmla="*/ 973455 w 978217"/>
                      <a:gd name="connsiteY1" fmla="*/ 0 h 1689734"/>
                      <a:gd name="connsiteX2" fmla="*/ 978218 w 978217"/>
                      <a:gd name="connsiteY2" fmla="*/ 0 h 1689734"/>
                      <a:gd name="connsiteX3" fmla="*/ 2858 w 978217"/>
                      <a:gd name="connsiteY3" fmla="*/ 1689735 h 1689734"/>
                      <a:gd name="connsiteX4" fmla="*/ 0 w 978217"/>
                      <a:gd name="connsiteY4" fmla="*/ 1685925 h 168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217" h="1689734">
                        <a:moveTo>
                          <a:pt x="0" y="1685925"/>
                        </a:moveTo>
                        <a:lnTo>
                          <a:pt x="973455" y="0"/>
                        </a:lnTo>
                        <a:cubicBezTo>
                          <a:pt x="975360" y="0"/>
                          <a:pt x="977265" y="0"/>
                          <a:pt x="978218" y="0"/>
                        </a:cubicBezTo>
                        <a:lnTo>
                          <a:pt x="2858" y="1689735"/>
                        </a:lnTo>
                        <a:cubicBezTo>
                          <a:pt x="1905" y="1688782"/>
                          <a:pt x="953" y="1686878"/>
                          <a:pt x="0" y="168592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orma libre: forma 1842">
                    <a:extLst>
                      <a:ext uri="{FF2B5EF4-FFF2-40B4-BE49-F238E27FC236}">
                        <a16:creationId xmlns:a16="http://schemas.microsoft.com/office/drawing/2014/main" id="{B521B810-83A4-DBF6-A6F9-B5135E84A419}"/>
                      </a:ext>
                    </a:extLst>
                  </p:cNvPr>
                  <p:cNvSpPr/>
                  <p:nvPr/>
                </p:nvSpPr>
                <p:spPr>
                  <a:xfrm>
                    <a:off x="9942300" y="4477624"/>
                    <a:ext cx="980122" cy="1694497"/>
                  </a:xfrm>
                  <a:custGeom>
                    <a:avLst/>
                    <a:gdLst>
                      <a:gd name="connsiteX0" fmla="*/ 0 w 980122"/>
                      <a:gd name="connsiteY0" fmla="*/ 1689735 h 1694497"/>
                      <a:gd name="connsiteX1" fmla="*/ 975360 w 980122"/>
                      <a:gd name="connsiteY1" fmla="*/ 0 h 1694497"/>
                      <a:gd name="connsiteX2" fmla="*/ 980122 w 980122"/>
                      <a:gd name="connsiteY2" fmla="*/ 0 h 1694497"/>
                      <a:gd name="connsiteX3" fmla="*/ 2857 w 980122"/>
                      <a:gd name="connsiteY3" fmla="*/ 1694498 h 1694497"/>
                      <a:gd name="connsiteX4" fmla="*/ 0 w 980122"/>
                      <a:gd name="connsiteY4" fmla="*/ 1689735 h 1694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122" h="1694497">
                        <a:moveTo>
                          <a:pt x="0" y="1689735"/>
                        </a:moveTo>
                        <a:lnTo>
                          <a:pt x="975360" y="0"/>
                        </a:lnTo>
                        <a:cubicBezTo>
                          <a:pt x="977265" y="0"/>
                          <a:pt x="979170" y="0"/>
                          <a:pt x="980122" y="0"/>
                        </a:cubicBezTo>
                        <a:lnTo>
                          <a:pt x="2857" y="1694498"/>
                        </a:lnTo>
                        <a:cubicBezTo>
                          <a:pt x="1905" y="1693545"/>
                          <a:pt x="953" y="1691640"/>
                          <a:pt x="0" y="168973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Forma libre: forma 1843">
                    <a:extLst>
                      <a:ext uri="{FF2B5EF4-FFF2-40B4-BE49-F238E27FC236}">
                        <a16:creationId xmlns:a16="http://schemas.microsoft.com/office/drawing/2014/main" id="{6359B619-9F94-CBAA-F0D3-583A91799EE0}"/>
                      </a:ext>
                    </a:extLst>
                  </p:cNvPr>
                  <p:cNvSpPr/>
                  <p:nvPr/>
                </p:nvSpPr>
                <p:spPr>
                  <a:xfrm>
                    <a:off x="9945157" y="4477624"/>
                    <a:ext cx="983932" cy="1699259"/>
                  </a:xfrm>
                  <a:custGeom>
                    <a:avLst/>
                    <a:gdLst>
                      <a:gd name="connsiteX0" fmla="*/ 0 w 983932"/>
                      <a:gd name="connsiteY0" fmla="*/ 1694498 h 1699259"/>
                      <a:gd name="connsiteX1" fmla="*/ 978218 w 983932"/>
                      <a:gd name="connsiteY1" fmla="*/ 0 h 1699259"/>
                      <a:gd name="connsiteX2" fmla="*/ 983933 w 983932"/>
                      <a:gd name="connsiteY2" fmla="*/ 0 h 1699259"/>
                      <a:gd name="connsiteX3" fmla="*/ 2858 w 983932"/>
                      <a:gd name="connsiteY3" fmla="*/ 1699260 h 1699259"/>
                      <a:gd name="connsiteX4" fmla="*/ 0 w 983932"/>
                      <a:gd name="connsiteY4" fmla="*/ 1694498 h 1699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932" h="1699259">
                        <a:moveTo>
                          <a:pt x="0" y="1694498"/>
                        </a:moveTo>
                        <a:lnTo>
                          <a:pt x="978218" y="0"/>
                        </a:lnTo>
                        <a:cubicBezTo>
                          <a:pt x="980122" y="0"/>
                          <a:pt x="982028" y="0"/>
                          <a:pt x="983933" y="0"/>
                        </a:cubicBezTo>
                        <a:lnTo>
                          <a:pt x="2858" y="1699260"/>
                        </a:lnTo>
                        <a:cubicBezTo>
                          <a:pt x="1905" y="1697355"/>
                          <a:pt x="953" y="1696403"/>
                          <a:pt x="0" y="169449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Forma libre: forma 1844">
                    <a:extLst>
                      <a:ext uri="{FF2B5EF4-FFF2-40B4-BE49-F238E27FC236}">
                        <a16:creationId xmlns:a16="http://schemas.microsoft.com/office/drawing/2014/main" id="{AF8DC7DC-FDD8-B649-95AF-FD4CA156FA69}"/>
                      </a:ext>
                    </a:extLst>
                  </p:cNvPr>
                  <p:cNvSpPr/>
                  <p:nvPr/>
                </p:nvSpPr>
                <p:spPr>
                  <a:xfrm>
                    <a:off x="9948015" y="4477624"/>
                    <a:ext cx="986789" cy="1704022"/>
                  </a:xfrm>
                  <a:custGeom>
                    <a:avLst/>
                    <a:gdLst>
                      <a:gd name="connsiteX0" fmla="*/ 0 w 986789"/>
                      <a:gd name="connsiteY0" fmla="*/ 1699260 h 1704022"/>
                      <a:gd name="connsiteX1" fmla="*/ 981075 w 986789"/>
                      <a:gd name="connsiteY1" fmla="*/ 0 h 1704022"/>
                      <a:gd name="connsiteX2" fmla="*/ 986790 w 986789"/>
                      <a:gd name="connsiteY2" fmla="*/ 0 h 1704022"/>
                      <a:gd name="connsiteX3" fmla="*/ 2857 w 986789"/>
                      <a:gd name="connsiteY3" fmla="*/ 1704023 h 1704022"/>
                      <a:gd name="connsiteX4" fmla="*/ 0 w 986789"/>
                      <a:gd name="connsiteY4" fmla="*/ 1699260 h 1704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6789" h="1704022">
                        <a:moveTo>
                          <a:pt x="0" y="1699260"/>
                        </a:moveTo>
                        <a:lnTo>
                          <a:pt x="981075" y="0"/>
                        </a:lnTo>
                        <a:cubicBezTo>
                          <a:pt x="982980" y="0"/>
                          <a:pt x="984885" y="0"/>
                          <a:pt x="986790" y="0"/>
                        </a:cubicBezTo>
                        <a:lnTo>
                          <a:pt x="2857" y="1704023"/>
                        </a:lnTo>
                        <a:cubicBezTo>
                          <a:pt x="1905" y="1703070"/>
                          <a:pt x="952" y="1701165"/>
                          <a:pt x="0" y="169926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orma libre: forma 1845">
                    <a:extLst>
                      <a:ext uri="{FF2B5EF4-FFF2-40B4-BE49-F238E27FC236}">
                        <a16:creationId xmlns:a16="http://schemas.microsoft.com/office/drawing/2014/main" id="{1491929F-D320-FAE2-CFD4-7F81AC99AAB3}"/>
                      </a:ext>
                    </a:extLst>
                  </p:cNvPr>
                  <p:cNvSpPr/>
                  <p:nvPr/>
                </p:nvSpPr>
                <p:spPr>
                  <a:xfrm>
                    <a:off x="9950872" y="4477624"/>
                    <a:ext cx="990600" cy="1709737"/>
                  </a:xfrm>
                  <a:custGeom>
                    <a:avLst/>
                    <a:gdLst>
                      <a:gd name="connsiteX0" fmla="*/ 0 w 990600"/>
                      <a:gd name="connsiteY0" fmla="*/ 1704023 h 1709737"/>
                      <a:gd name="connsiteX1" fmla="*/ 983932 w 990600"/>
                      <a:gd name="connsiteY1" fmla="*/ 0 h 1709737"/>
                      <a:gd name="connsiteX2" fmla="*/ 990600 w 990600"/>
                      <a:gd name="connsiteY2" fmla="*/ 0 h 1709737"/>
                      <a:gd name="connsiteX3" fmla="*/ 2857 w 990600"/>
                      <a:gd name="connsiteY3" fmla="*/ 1709738 h 1709737"/>
                      <a:gd name="connsiteX4" fmla="*/ 0 w 990600"/>
                      <a:gd name="connsiteY4" fmla="*/ 1704023 h 1709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0" h="1709737">
                        <a:moveTo>
                          <a:pt x="0" y="1704023"/>
                        </a:moveTo>
                        <a:lnTo>
                          <a:pt x="983932" y="0"/>
                        </a:lnTo>
                        <a:cubicBezTo>
                          <a:pt x="985838" y="0"/>
                          <a:pt x="987743" y="0"/>
                          <a:pt x="990600" y="0"/>
                        </a:cubicBezTo>
                        <a:lnTo>
                          <a:pt x="2857" y="1709738"/>
                        </a:lnTo>
                        <a:cubicBezTo>
                          <a:pt x="1905" y="1707832"/>
                          <a:pt x="953" y="1705928"/>
                          <a:pt x="0" y="170402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Forma libre: forma 1846">
                    <a:extLst>
                      <a:ext uri="{FF2B5EF4-FFF2-40B4-BE49-F238E27FC236}">
                        <a16:creationId xmlns:a16="http://schemas.microsoft.com/office/drawing/2014/main" id="{F4EB1BF8-9398-2AD6-DD57-6B20B5588835}"/>
                      </a:ext>
                    </a:extLst>
                  </p:cNvPr>
                  <p:cNvSpPr/>
                  <p:nvPr/>
                </p:nvSpPr>
                <p:spPr>
                  <a:xfrm>
                    <a:off x="9953729" y="4477624"/>
                    <a:ext cx="993457" cy="1715452"/>
                  </a:xfrm>
                  <a:custGeom>
                    <a:avLst/>
                    <a:gdLst>
                      <a:gd name="connsiteX0" fmla="*/ 0 w 993457"/>
                      <a:gd name="connsiteY0" fmla="*/ 1709738 h 1715452"/>
                      <a:gd name="connsiteX1" fmla="*/ 986790 w 993457"/>
                      <a:gd name="connsiteY1" fmla="*/ 0 h 1715452"/>
                      <a:gd name="connsiteX2" fmla="*/ 993458 w 993457"/>
                      <a:gd name="connsiteY2" fmla="*/ 0 h 1715452"/>
                      <a:gd name="connsiteX3" fmla="*/ 2858 w 993457"/>
                      <a:gd name="connsiteY3" fmla="*/ 1715453 h 1715452"/>
                      <a:gd name="connsiteX4" fmla="*/ 0 w 993457"/>
                      <a:gd name="connsiteY4" fmla="*/ 1709738 h 1715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457" h="1715452">
                        <a:moveTo>
                          <a:pt x="0" y="1709738"/>
                        </a:moveTo>
                        <a:lnTo>
                          <a:pt x="986790" y="0"/>
                        </a:lnTo>
                        <a:cubicBezTo>
                          <a:pt x="988695" y="0"/>
                          <a:pt x="991553" y="0"/>
                          <a:pt x="993458" y="0"/>
                        </a:cubicBezTo>
                        <a:lnTo>
                          <a:pt x="2858" y="1715453"/>
                        </a:lnTo>
                        <a:cubicBezTo>
                          <a:pt x="1905" y="1713548"/>
                          <a:pt x="953" y="1711643"/>
                          <a:pt x="0" y="170973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Forma libre: forma 1847">
                    <a:extLst>
                      <a:ext uri="{FF2B5EF4-FFF2-40B4-BE49-F238E27FC236}">
                        <a16:creationId xmlns:a16="http://schemas.microsoft.com/office/drawing/2014/main" id="{34FE2A5A-179B-A360-9EC2-E0B17C7F0C09}"/>
                      </a:ext>
                    </a:extLst>
                  </p:cNvPr>
                  <p:cNvSpPr/>
                  <p:nvPr/>
                </p:nvSpPr>
                <p:spPr>
                  <a:xfrm>
                    <a:off x="9956587" y="4477624"/>
                    <a:ext cx="997267" cy="1722119"/>
                  </a:xfrm>
                  <a:custGeom>
                    <a:avLst/>
                    <a:gdLst>
                      <a:gd name="connsiteX0" fmla="*/ 0 w 997267"/>
                      <a:gd name="connsiteY0" fmla="*/ 1715453 h 1722119"/>
                      <a:gd name="connsiteX1" fmla="*/ 990600 w 997267"/>
                      <a:gd name="connsiteY1" fmla="*/ 0 h 1722119"/>
                      <a:gd name="connsiteX2" fmla="*/ 997267 w 997267"/>
                      <a:gd name="connsiteY2" fmla="*/ 0 h 1722119"/>
                      <a:gd name="connsiteX3" fmla="*/ 3810 w 997267"/>
                      <a:gd name="connsiteY3" fmla="*/ 1722120 h 1722119"/>
                      <a:gd name="connsiteX4" fmla="*/ 0 w 997267"/>
                      <a:gd name="connsiteY4" fmla="*/ 1715453 h 1722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267" h="1722119">
                        <a:moveTo>
                          <a:pt x="0" y="1715453"/>
                        </a:moveTo>
                        <a:lnTo>
                          <a:pt x="990600" y="0"/>
                        </a:lnTo>
                        <a:cubicBezTo>
                          <a:pt x="993457" y="0"/>
                          <a:pt x="995363" y="0"/>
                          <a:pt x="997267" y="0"/>
                        </a:cubicBezTo>
                        <a:lnTo>
                          <a:pt x="3810" y="1722120"/>
                        </a:lnTo>
                        <a:cubicBezTo>
                          <a:pt x="2857" y="1720215"/>
                          <a:pt x="1905" y="1718310"/>
                          <a:pt x="0" y="171545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orma libre: forma 1848">
                    <a:extLst>
                      <a:ext uri="{FF2B5EF4-FFF2-40B4-BE49-F238E27FC236}">
                        <a16:creationId xmlns:a16="http://schemas.microsoft.com/office/drawing/2014/main" id="{E8CA513C-95D7-8CD9-F6F7-7AA5B05E62ED}"/>
                      </a:ext>
                    </a:extLst>
                  </p:cNvPr>
                  <p:cNvSpPr/>
                  <p:nvPr/>
                </p:nvSpPr>
                <p:spPr>
                  <a:xfrm>
                    <a:off x="9960397" y="4477624"/>
                    <a:ext cx="1002030" cy="1727834"/>
                  </a:xfrm>
                  <a:custGeom>
                    <a:avLst/>
                    <a:gdLst>
                      <a:gd name="connsiteX0" fmla="*/ 0 w 1002030"/>
                      <a:gd name="connsiteY0" fmla="*/ 1722120 h 1727834"/>
                      <a:gd name="connsiteX1" fmla="*/ 994410 w 1002030"/>
                      <a:gd name="connsiteY1" fmla="*/ 0 h 1727834"/>
                      <a:gd name="connsiteX2" fmla="*/ 1002030 w 1002030"/>
                      <a:gd name="connsiteY2" fmla="*/ 0 h 1727834"/>
                      <a:gd name="connsiteX3" fmla="*/ 3810 w 1002030"/>
                      <a:gd name="connsiteY3" fmla="*/ 1727835 h 1727834"/>
                      <a:gd name="connsiteX4" fmla="*/ 0 w 1002030"/>
                      <a:gd name="connsiteY4" fmla="*/ 1722120 h 1727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030" h="1727834">
                        <a:moveTo>
                          <a:pt x="0" y="1722120"/>
                        </a:moveTo>
                        <a:lnTo>
                          <a:pt x="994410" y="0"/>
                        </a:lnTo>
                        <a:cubicBezTo>
                          <a:pt x="997268" y="0"/>
                          <a:pt x="1000125" y="0"/>
                          <a:pt x="1002030" y="0"/>
                        </a:cubicBezTo>
                        <a:lnTo>
                          <a:pt x="3810" y="1727835"/>
                        </a:lnTo>
                        <a:cubicBezTo>
                          <a:pt x="2857" y="1726882"/>
                          <a:pt x="1905" y="1724025"/>
                          <a:pt x="0" y="172212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Forma libre: forma 1849">
                    <a:extLst>
                      <a:ext uri="{FF2B5EF4-FFF2-40B4-BE49-F238E27FC236}">
                        <a16:creationId xmlns:a16="http://schemas.microsoft.com/office/drawing/2014/main" id="{3BF30476-8D68-ABC7-63B0-EA4761A8CEF8}"/>
                      </a:ext>
                    </a:extLst>
                  </p:cNvPr>
                  <p:cNvSpPr/>
                  <p:nvPr/>
                </p:nvSpPr>
                <p:spPr>
                  <a:xfrm>
                    <a:off x="9964207" y="4477624"/>
                    <a:ext cx="1004887" cy="1733550"/>
                  </a:xfrm>
                  <a:custGeom>
                    <a:avLst/>
                    <a:gdLst>
                      <a:gd name="connsiteX0" fmla="*/ 0 w 1004887"/>
                      <a:gd name="connsiteY0" fmla="*/ 1727835 h 1733550"/>
                      <a:gd name="connsiteX1" fmla="*/ 998220 w 1004887"/>
                      <a:gd name="connsiteY1" fmla="*/ 0 h 1733550"/>
                      <a:gd name="connsiteX2" fmla="*/ 1004888 w 1004887"/>
                      <a:gd name="connsiteY2" fmla="*/ 0 h 1733550"/>
                      <a:gd name="connsiteX3" fmla="*/ 2858 w 1004887"/>
                      <a:gd name="connsiteY3" fmla="*/ 1733550 h 1733550"/>
                      <a:gd name="connsiteX4" fmla="*/ 0 w 1004887"/>
                      <a:gd name="connsiteY4" fmla="*/ 1727835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887" h="1733550">
                        <a:moveTo>
                          <a:pt x="0" y="1727835"/>
                        </a:moveTo>
                        <a:lnTo>
                          <a:pt x="998220" y="0"/>
                        </a:lnTo>
                        <a:cubicBezTo>
                          <a:pt x="1002030" y="0"/>
                          <a:pt x="1004888" y="0"/>
                          <a:pt x="1004888" y="0"/>
                        </a:cubicBezTo>
                        <a:lnTo>
                          <a:pt x="2858" y="1733550"/>
                        </a:lnTo>
                        <a:cubicBezTo>
                          <a:pt x="2858" y="1733550"/>
                          <a:pt x="1905" y="1731645"/>
                          <a:pt x="0" y="172783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62" name="Gráfico 436">
                <a:extLst>
                  <a:ext uri="{FF2B5EF4-FFF2-40B4-BE49-F238E27FC236}">
                    <a16:creationId xmlns:a16="http://schemas.microsoft.com/office/drawing/2014/main" id="{0DDCE412-DAC5-3B37-9C6B-8A0505495194}"/>
                  </a:ext>
                </a:extLst>
              </p:cNvPr>
              <p:cNvGrpSpPr/>
              <p:nvPr/>
            </p:nvGrpSpPr>
            <p:grpSpPr>
              <a:xfrm>
                <a:off x="6964785" y="4477624"/>
                <a:ext cx="1066800" cy="1733550"/>
                <a:chOff x="6964785" y="4477624"/>
                <a:chExt cx="1066800" cy="1733550"/>
              </a:xfrm>
              <a:grpFill/>
            </p:grpSpPr>
            <p:sp>
              <p:nvSpPr>
                <p:cNvPr id="344" name="Forma libre: forma 1800">
                  <a:extLst>
                    <a:ext uri="{FF2B5EF4-FFF2-40B4-BE49-F238E27FC236}">
                      <a16:creationId xmlns:a16="http://schemas.microsoft.com/office/drawing/2014/main" id="{5B0C5867-6722-87AE-21CE-DC5B881EF137}"/>
                    </a:ext>
                  </a:extLst>
                </p:cNvPr>
                <p:cNvSpPr/>
                <p:nvPr/>
              </p:nvSpPr>
              <p:spPr>
                <a:xfrm>
                  <a:off x="6964785" y="4477624"/>
                  <a:ext cx="1066800" cy="1733550"/>
                </a:xfrm>
                <a:custGeom>
                  <a:avLst/>
                  <a:gdLst>
                    <a:gd name="connsiteX0" fmla="*/ 1066800 w 1066800"/>
                    <a:gd name="connsiteY0" fmla="*/ 1619250 h 1733550"/>
                    <a:gd name="connsiteX1" fmla="*/ 1001078 w 1066800"/>
                    <a:gd name="connsiteY1" fmla="*/ 1733550 h 1733550"/>
                    <a:gd name="connsiteX2" fmla="*/ 0 w 1066800"/>
                    <a:gd name="connsiteY2" fmla="*/ 0 h 1733550"/>
                    <a:gd name="connsiteX3" fmla="*/ 132398 w 1066800"/>
                    <a:gd name="connsiteY3" fmla="*/ 0 h 1733550"/>
                    <a:gd name="connsiteX4" fmla="*/ 1066800 w 1066800"/>
                    <a:gd name="connsiteY4" fmla="*/ 161925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00" h="1733550">
                      <a:moveTo>
                        <a:pt x="1066800" y="1619250"/>
                      </a:moveTo>
                      <a:cubicBezTo>
                        <a:pt x="1030605" y="1682115"/>
                        <a:pt x="1001078" y="1733550"/>
                        <a:pt x="1001078" y="1733550"/>
                      </a:cubicBezTo>
                      <a:lnTo>
                        <a:pt x="0" y="0"/>
                      </a:lnTo>
                      <a:cubicBezTo>
                        <a:pt x="0" y="0"/>
                        <a:pt x="59055" y="0"/>
                        <a:pt x="132398" y="0"/>
                      </a:cubicBezTo>
                      <a:cubicBezTo>
                        <a:pt x="132398" y="0"/>
                        <a:pt x="1066800" y="1619250"/>
                        <a:pt x="1066800" y="161925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45" name="Gráfico 436">
                  <a:extLst>
                    <a:ext uri="{FF2B5EF4-FFF2-40B4-BE49-F238E27FC236}">
                      <a16:creationId xmlns:a16="http://schemas.microsoft.com/office/drawing/2014/main" id="{2DCA920A-9168-BE93-AF28-20F2342637DE}"/>
                    </a:ext>
                  </a:extLst>
                </p:cNvPr>
                <p:cNvGrpSpPr/>
                <p:nvPr/>
              </p:nvGrpSpPr>
              <p:grpSpPr>
                <a:xfrm>
                  <a:off x="6964785" y="4477624"/>
                  <a:ext cx="1066800" cy="1733550"/>
                  <a:chOff x="6964785" y="4477624"/>
                  <a:chExt cx="1066800" cy="1733550"/>
                </a:xfrm>
                <a:grpFill/>
              </p:grpSpPr>
              <p:sp>
                <p:nvSpPr>
                  <p:cNvPr id="346" name="Forma libre: forma 1802">
                    <a:extLst>
                      <a:ext uri="{FF2B5EF4-FFF2-40B4-BE49-F238E27FC236}">
                        <a16:creationId xmlns:a16="http://schemas.microsoft.com/office/drawing/2014/main" id="{2E347941-B6FF-5432-0A9C-7177D0A774E3}"/>
                      </a:ext>
                    </a:extLst>
                  </p:cNvPr>
                  <p:cNvSpPr/>
                  <p:nvPr/>
                </p:nvSpPr>
                <p:spPr>
                  <a:xfrm>
                    <a:off x="7096468" y="4477624"/>
                    <a:ext cx="935116" cy="1620202"/>
                  </a:xfrm>
                  <a:custGeom>
                    <a:avLst/>
                    <a:gdLst>
                      <a:gd name="connsiteX0" fmla="*/ 714 w 935116"/>
                      <a:gd name="connsiteY0" fmla="*/ 0 h 1620202"/>
                      <a:gd name="connsiteX1" fmla="*/ 935117 w 935116"/>
                      <a:gd name="connsiteY1" fmla="*/ 1619250 h 1620202"/>
                      <a:gd name="connsiteX2" fmla="*/ 935117 w 935116"/>
                      <a:gd name="connsiteY2" fmla="*/ 1620203 h 1620202"/>
                      <a:gd name="connsiteX3" fmla="*/ 714 w 935116"/>
                      <a:gd name="connsiteY3" fmla="*/ 0 h 1620202"/>
                      <a:gd name="connsiteX4" fmla="*/ 714 w 935116"/>
                      <a:gd name="connsiteY4" fmla="*/ 0 h 1620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116" h="1620202">
                        <a:moveTo>
                          <a:pt x="714" y="0"/>
                        </a:moveTo>
                        <a:lnTo>
                          <a:pt x="935117" y="1619250"/>
                        </a:lnTo>
                        <a:cubicBezTo>
                          <a:pt x="935117" y="1619250"/>
                          <a:pt x="935117" y="1620203"/>
                          <a:pt x="935117" y="1620203"/>
                        </a:cubicBezTo>
                        <a:lnTo>
                          <a:pt x="714" y="0"/>
                        </a:lnTo>
                        <a:cubicBezTo>
                          <a:pt x="-238" y="0"/>
                          <a:pt x="-238" y="0"/>
                          <a:pt x="714"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orma libre: forma 1803">
                    <a:extLst>
                      <a:ext uri="{FF2B5EF4-FFF2-40B4-BE49-F238E27FC236}">
                        <a16:creationId xmlns:a16="http://schemas.microsoft.com/office/drawing/2014/main" id="{5AAE958A-2E1F-CA49-6472-607FB204438F}"/>
                      </a:ext>
                    </a:extLst>
                  </p:cNvPr>
                  <p:cNvSpPr/>
                  <p:nvPr/>
                </p:nvSpPr>
                <p:spPr>
                  <a:xfrm>
                    <a:off x="7091467" y="4477624"/>
                    <a:ext cx="940117" cy="1624012"/>
                  </a:xfrm>
                  <a:custGeom>
                    <a:avLst/>
                    <a:gdLst>
                      <a:gd name="connsiteX0" fmla="*/ 4763 w 940117"/>
                      <a:gd name="connsiteY0" fmla="*/ 0 h 1624012"/>
                      <a:gd name="connsiteX1" fmla="*/ 940118 w 940117"/>
                      <a:gd name="connsiteY1" fmla="*/ 1620203 h 1624012"/>
                      <a:gd name="connsiteX2" fmla="*/ 938213 w 940117"/>
                      <a:gd name="connsiteY2" fmla="*/ 1624013 h 1624012"/>
                      <a:gd name="connsiteX3" fmla="*/ 0 w 940117"/>
                      <a:gd name="connsiteY3" fmla="*/ 0 h 1624012"/>
                      <a:gd name="connsiteX4" fmla="*/ 4763 w 940117"/>
                      <a:gd name="connsiteY4" fmla="*/ 0 h 162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0117" h="1624012">
                        <a:moveTo>
                          <a:pt x="4763" y="0"/>
                        </a:moveTo>
                        <a:lnTo>
                          <a:pt x="940118" y="1620203"/>
                        </a:lnTo>
                        <a:cubicBezTo>
                          <a:pt x="939165" y="1621155"/>
                          <a:pt x="939165" y="1623060"/>
                          <a:pt x="938213" y="1624013"/>
                        </a:cubicBezTo>
                        <a:lnTo>
                          <a:pt x="0" y="0"/>
                        </a:lnTo>
                        <a:cubicBezTo>
                          <a:pt x="1905" y="0"/>
                          <a:pt x="2858" y="0"/>
                          <a:pt x="476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orma libre: forma 1804">
                    <a:extLst>
                      <a:ext uri="{FF2B5EF4-FFF2-40B4-BE49-F238E27FC236}">
                        <a16:creationId xmlns:a16="http://schemas.microsoft.com/office/drawing/2014/main" id="{A89F399B-7735-C289-22EE-78057A303B6E}"/>
                      </a:ext>
                    </a:extLst>
                  </p:cNvPr>
                  <p:cNvSpPr/>
                  <p:nvPr/>
                </p:nvSpPr>
                <p:spPr>
                  <a:xfrm>
                    <a:off x="7087657" y="4477624"/>
                    <a:ext cx="941069" cy="1627822"/>
                  </a:xfrm>
                  <a:custGeom>
                    <a:avLst/>
                    <a:gdLst>
                      <a:gd name="connsiteX0" fmla="*/ 3810 w 941069"/>
                      <a:gd name="connsiteY0" fmla="*/ 0 h 1627822"/>
                      <a:gd name="connsiteX1" fmla="*/ 941070 w 941069"/>
                      <a:gd name="connsiteY1" fmla="*/ 1624013 h 1627822"/>
                      <a:gd name="connsiteX2" fmla="*/ 939165 w 941069"/>
                      <a:gd name="connsiteY2" fmla="*/ 1627823 h 1627822"/>
                      <a:gd name="connsiteX3" fmla="*/ 0 w 941069"/>
                      <a:gd name="connsiteY3" fmla="*/ 0 h 1627822"/>
                      <a:gd name="connsiteX4" fmla="*/ 3810 w 941069"/>
                      <a:gd name="connsiteY4" fmla="*/ 0 h 1627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069" h="1627822">
                        <a:moveTo>
                          <a:pt x="3810" y="0"/>
                        </a:moveTo>
                        <a:lnTo>
                          <a:pt x="941070" y="1624013"/>
                        </a:lnTo>
                        <a:cubicBezTo>
                          <a:pt x="940118" y="1624965"/>
                          <a:pt x="940118" y="1626870"/>
                          <a:pt x="939165" y="1627823"/>
                        </a:cubicBezTo>
                        <a:lnTo>
                          <a:pt x="0" y="0"/>
                        </a:lnTo>
                        <a:cubicBezTo>
                          <a:pt x="953" y="0"/>
                          <a:pt x="2858"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orma libre: forma 1805">
                    <a:extLst>
                      <a:ext uri="{FF2B5EF4-FFF2-40B4-BE49-F238E27FC236}">
                        <a16:creationId xmlns:a16="http://schemas.microsoft.com/office/drawing/2014/main" id="{E51961AB-107A-DE75-8B73-3A12E96F2547}"/>
                      </a:ext>
                    </a:extLst>
                  </p:cNvPr>
                  <p:cNvSpPr/>
                  <p:nvPr/>
                </p:nvSpPr>
                <p:spPr>
                  <a:xfrm>
                    <a:off x="7083847" y="4477624"/>
                    <a:ext cx="942975" cy="1630680"/>
                  </a:xfrm>
                  <a:custGeom>
                    <a:avLst/>
                    <a:gdLst>
                      <a:gd name="connsiteX0" fmla="*/ 3810 w 942975"/>
                      <a:gd name="connsiteY0" fmla="*/ 0 h 1630680"/>
                      <a:gd name="connsiteX1" fmla="*/ 942975 w 942975"/>
                      <a:gd name="connsiteY1" fmla="*/ 1627823 h 1630680"/>
                      <a:gd name="connsiteX2" fmla="*/ 941070 w 942975"/>
                      <a:gd name="connsiteY2" fmla="*/ 1630680 h 1630680"/>
                      <a:gd name="connsiteX3" fmla="*/ 0 w 942975"/>
                      <a:gd name="connsiteY3" fmla="*/ 0 h 1630680"/>
                      <a:gd name="connsiteX4" fmla="*/ 3810 w 942975"/>
                      <a:gd name="connsiteY4" fmla="*/ 0 h 1630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975" h="1630680">
                        <a:moveTo>
                          <a:pt x="3810" y="0"/>
                        </a:moveTo>
                        <a:lnTo>
                          <a:pt x="942975" y="1627823"/>
                        </a:lnTo>
                        <a:cubicBezTo>
                          <a:pt x="942023" y="1628775"/>
                          <a:pt x="942023" y="1629728"/>
                          <a:pt x="941070" y="1630680"/>
                        </a:cubicBezTo>
                        <a:lnTo>
                          <a:pt x="0" y="0"/>
                        </a:lnTo>
                        <a:cubicBezTo>
                          <a:pt x="953" y="0"/>
                          <a:pt x="1905"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orma libre: forma 1806">
                    <a:extLst>
                      <a:ext uri="{FF2B5EF4-FFF2-40B4-BE49-F238E27FC236}">
                        <a16:creationId xmlns:a16="http://schemas.microsoft.com/office/drawing/2014/main" id="{66885A17-7084-B25F-F7A6-D85347173808}"/>
                      </a:ext>
                    </a:extLst>
                  </p:cNvPr>
                  <p:cNvSpPr/>
                  <p:nvPr/>
                </p:nvSpPr>
                <p:spPr>
                  <a:xfrm>
                    <a:off x="7080037" y="4477624"/>
                    <a:ext cx="944880" cy="1633537"/>
                  </a:xfrm>
                  <a:custGeom>
                    <a:avLst/>
                    <a:gdLst>
                      <a:gd name="connsiteX0" fmla="*/ 3810 w 944880"/>
                      <a:gd name="connsiteY0" fmla="*/ 0 h 1633537"/>
                      <a:gd name="connsiteX1" fmla="*/ 944880 w 944880"/>
                      <a:gd name="connsiteY1" fmla="*/ 1630680 h 1633537"/>
                      <a:gd name="connsiteX2" fmla="*/ 942975 w 944880"/>
                      <a:gd name="connsiteY2" fmla="*/ 1633538 h 1633537"/>
                      <a:gd name="connsiteX3" fmla="*/ 0 w 944880"/>
                      <a:gd name="connsiteY3" fmla="*/ 0 h 1633537"/>
                      <a:gd name="connsiteX4" fmla="*/ 3810 w 944880"/>
                      <a:gd name="connsiteY4" fmla="*/ 0 h 1633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880" h="1633537">
                        <a:moveTo>
                          <a:pt x="3810" y="0"/>
                        </a:moveTo>
                        <a:lnTo>
                          <a:pt x="944880" y="1630680"/>
                        </a:lnTo>
                        <a:cubicBezTo>
                          <a:pt x="943927" y="1631632"/>
                          <a:pt x="943927" y="1632585"/>
                          <a:pt x="942975" y="1633538"/>
                        </a:cubicBezTo>
                        <a:lnTo>
                          <a:pt x="0" y="0"/>
                        </a:lnTo>
                        <a:cubicBezTo>
                          <a:pt x="952" y="0"/>
                          <a:pt x="2857"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orma libre: forma 1807">
                    <a:extLst>
                      <a:ext uri="{FF2B5EF4-FFF2-40B4-BE49-F238E27FC236}">
                        <a16:creationId xmlns:a16="http://schemas.microsoft.com/office/drawing/2014/main" id="{948B8263-9439-9215-5BFE-2DA55F8E016C}"/>
                      </a:ext>
                    </a:extLst>
                  </p:cNvPr>
                  <p:cNvSpPr/>
                  <p:nvPr/>
                </p:nvSpPr>
                <p:spPr>
                  <a:xfrm>
                    <a:off x="7077180" y="4477624"/>
                    <a:ext cx="945832" cy="1636394"/>
                  </a:xfrm>
                  <a:custGeom>
                    <a:avLst/>
                    <a:gdLst>
                      <a:gd name="connsiteX0" fmla="*/ 2858 w 945832"/>
                      <a:gd name="connsiteY0" fmla="*/ 0 h 1636394"/>
                      <a:gd name="connsiteX1" fmla="*/ 945833 w 945832"/>
                      <a:gd name="connsiteY1" fmla="*/ 1633538 h 1636394"/>
                      <a:gd name="connsiteX2" fmla="*/ 943928 w 945832"/>
                      <a:gd name="connsiteY2" fmla="*/ 1636395 h 1636394"/>
                      <a:gd name="connsiteX3" fmla="*/ 0 w 945832"/>
                      <a:gd name="connsiteY3" fmla="*/ 0 h 1636394"/>
                      <a:gd name="connsiteX4" fmla="*/ 2858 w 945832"/>
                      <a:gd name="connsiteY4" fmla="*/ 0 h 1636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832" h="1636394">
                        <a:moveTo>
                          <a:pt x="2858" y="0"/>
                        </a:moveTo>
                        <a:lnTo>
                          <a:pt x="945833" y="1633538"/>
                        </a:lnTo>
                        <a:cubicBezTo>
                          <a:pt x="944880" y="1634490"/>
                          <a:pt x="944880" y="1635443"/>
                          <a:pt x="943928" y="1636395"/>
                        </a:cubicBezTo>
                        <a:lnTo>
                          <a:pt x="0" y="0"/>
                        </a:lnTo>
                        <a:cubicBezTo>
                          <a:pt x="952" y="0"/>
                          <a:pt x="1905" y="0"/>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Forma libre: forma 1808">
                    <a:extLst>
                      <a:ext uri="{FF2B5EF4-FFF2-40B4-BE49-F238E27FC236}">
                        <a16:creationId xmlns:a16="http://schemas.microsoft.com/office/drawing/2014/main" id="{411B2B5A-D0BB-F37F-18C1-766190DBDC77}"/>
                      </a:ext>
                    </a:extLst>
                  </p:cNvPr>
                  <p:cNvSpPr/>
                  <p:nvPr/>
                </p:nvSpPr>
                <p:spPr>
                  <a:xfrm>
                    <a:off x="7073369" y="4477624"/>
                    <a:ext cx="948690" cy="1639252"/>
                  </a:xfrm>
                  <a:custGeom>
                    <a:avLst/>
                    <a:gdLst>
                      <a:gd name="connsiteX0" fmla="*/ 3810 w 948690"/>
                      <a:gd name="connsiteY0" fmla="*/ 0 h 1639252"/>
                      <a:gd name="connsiteX1" fmla="*/ 948690 w 948690"/>
                      <a:gd name="connsiteY1" fmla="*/ 1636395 h 1639252"/>
                      <a:gd name="connsiteX2" fmla="*/ 946785 w 948690"/>
                      <a:gd name="connsiteY2" fmla="*/ 1639253 h 1639252"/>
                      <a:gd name="connsiteX3" fmla="*/ 0 w 948690"/>
                      <a:gd name="connsiteY3" fmla="*/ 0 h 1639252"/>
                      <a:gd name="connsiteX4" fmla="*/ 3810 w 948690"/>
                      <a:gd name="connsiteY4" fmla="*/ 0 h 1639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8690" h="1639252">
                        <a:moveTo>
                          <a:pt x="3810" y="0"/>
                        </a:moveTo>
                        <a:lnTo>
                          <a:pt x="948690" y="1636395"/>
                        </a:lnTo>
                        <a:cubicBezTo>
                          <a:pt x="947738" y="1637348"/>
                          <a:pt x="947738" y="1638300"/>
                          <a:pt x="946785" y="1639253"/>
                        </a:cubicBezTo>
                        <a:lnTo>
                          <a:pt x="0" y="0"/>
                        </a:lnTo>
                        <a:cubicBezTo>
                          <a:pt x="953" y="0"/>
                          <a:pt x="1905"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Forma libre: forma 1809">
                    <a:extLst>
                      <a:ext uri="{FF2B5EF4-FFF2-40B4-BE49-F238E27FC236}">
                        <a16:creationId xmlns:a16="http://schemas.microsoft.com/office/drawing/2014/main" id="{A683703C-F866-062B-91F1-191873B75E1C}"/>
                      </a:ext>
                    </a:extLst>
                  </p:cNvPr>
                  <p:cNvSpPr/>
                  <p:nvPr/>
                </p:nvSpPr>
                <p:spPr>
                  <a:xfrm>
                    <a:off x="7070512" y="4477624"/>
                    <a:ext cx="949642" cy="1642109"/>
                  </a:xfrm>
                  <a:custGeom>
                    <a:avLst/>
                    <a:gdLst>
                      <a:gd name="connsiteX0" fmla="*/ 2857 w 949642"/>
                      <a:gd name="connsiteY0" fmla="*/ 0 h 1642109"/>
                      <a:gd name="connsiteX1" fmla="*/ 949643 w 949642"/>
                      <a:gd name="connsiteY1" fmla="*/ 1639253 h 1642109"/>
                      <a:gd name="connsiteX2" fmla="*/ 947738 w 949642"/>
                      <a:gd name="connsiteY2" fmla="*/ 1642110 h 1642109"/>
                      <a:gd name="connsiteX3" fmla="*/ 0 w 949642"/>
                      <a:gd name="connsiteY3" fmla="*/ 0 h 1642109"/>
                      <a:gd name="connsiteX4" fmla="*/ 2857 w 949642"/>
                      <a:gd name="connsiteY4" fmla="*/ 0 h 1642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642" h="1642109">
                        <a:moveTo>
                          <a:pt x="2857" y="0"/>
                        </a:moveTo>
                        <a:lnTo>
                          <a:pt x="949643" y="1639253"/>
                        </a:lnTo>
                        <a:cubicBezTo>
                          <a:pt x="948690" y="1640205"/>
                          <a:pt x="948690" y="1641157"/>
                          <a:pt x="947738" y="1642110"/>
                        </a:cubicBezTo>
                        <a:lnTo>
                          <a:pt x="0" y="0"/>
                        </a:lnTo>
                        <a:cubicBezTo>
                          <a:pt x="952" y="0"/>
                          <a:pt x="1905" y="0"/>
                          <a:pt x="2857"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Forma libre: forma 1810">
                    <a:extLst>
                      <a:ext uri="{FF2B5EF4-FFF2-40B4-BE49-F238E27FC236}">
                        <a16:creationId xmlns:a16="http://schemas.microsoft.com/office/drawing/2014/main" id="{CB54F7D4-7A37-31E9-763E-41EF1563D72E}"/>
                      </a:ext>
                    </a:extLst>
                  </p:cNvPr>
                  <p:cNvSpPr/>
                  <p:nvPr/>
                </p:nvSpPr>
                <p:spPr>
                  <a:xfrm>
                    <a:off x="7066702" y="4477624"/>
                    <a:ext cx="951547" cy="1644967"/>
                  </a:xfrm>
                  <a:custGeom>
                    <a:avLst/>
                    <a:gdLst>
                      <a:gd name="connsiteX0" fmla="*/ 3810 w 951547"/>
                      <a:gd name="connsiteY0" fmla="*/ 0 h 1644967"/>
                      <a:gd name="connsiteX1" fmla="*/ 951548 w 951547"/>
                      <a:gd name="connsiteY1" fmla="*/ 1642110 h 1644967"/>
                      <a:gd name="connsiteX2" fmla="*/ 949643 w 951547"/>
                      <a:gd name="connsiteY2" fmla="*/ 1644968 h 1644967"/>
                      <a:gd name="connsiteX3" fmla="*/ 0 w 951547"/>
                      <a:gd name="connsiteY3" fmla="*/ 0 h 1644967"/>
                      <a:gd name="connsiteX4" fmla="*/ 3810 w 951547"/>
                      <a:gd name="connsiteY4" fmla="*/ 0 h 1644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547" h="1644967">
                        <a:moveTo>
                          <a:pt x="3810" y="0"/>
                        </a:moveTo>
                        <a:lnTo>
                          <a:pt x="951548" y="1642110"/>
                        </a:lnTo>
                        <a:cubicBezTo>
                          <a:pt x="950595" y="1643063"/>
                          <a:pt x="950595" y="1644015"/>
                          <a:pt x="949643" y="1644968"/>
                        </a:cubicBezTo>
                        <a:lnTo>
                          <a:pt x="0" y="0"/>
                        </a:lnTo>
                        <a:cubicBezTo>
                          <a:pt x="1905" y="0"/>
                          <a:pt x="2858"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Forma libre: forma 1811">
                    <a:extLst>
                      <a:ext uri="{FF2B5EF4-FFF2-40B4-BE49-F238E27FC236}">
                        <a16:creationId xmlns:a16="http://schemas.microsoft.com/office/drawing/2014/main" id="{1055323C-B2A5-19FB-B16D-8813996A272B}"/>
                      </a:ext>
                    </a:extLst>
                  </p:cNvPr>
                  <p:cNvSpPr/>
                  <p:nvPr/>
                </p:nvSpPr>
                <p:spPr>
                  <a:xfrm>
                    <a:off x="7063844" y="4477624"/>
                    <a:ext cx="952500" cy="1647825"/>
                  </a:xfrm>
                  <a:custGeom>
                    <a:avLst/>
                    <a:gdLst>
                      <a:gd name="connsiteX0" fmla="*/ 2858 w 952500"/>
                      <a:gd name="connsiteY0" fmla="*/ 0 h 1647825"/>
                      <a:gd name="connsiteX1" fmla="*/ 952500 w 952500"/>
                      <a:gd name="connsiteY1" fmla="*/ 1644968 h 1647825"/>
                      <a:gd name="connsiteX2" fmla="*/ 950595 w 952500"/>
                      <a:gd name="connsiteY2" fmla="*/ 1647825 h 1647825"/>
                      <a:gd name="connsiteX3" fmla="*/ 0 w 952500"/>
                      <a:gd name="connsiteY3" fmla="*/ 0 h 1647825"/>
                      <a:gd name="connsiteX4" fmla="*/ 2858 w 952500"/>
                      <a:gd name="connsiteY4" fmla="*/ 0 h 1647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0" h="1647825">
                        <a:moveTo>
                          <a:pt x="2858" y="0"/>
                        </a:moveTo>
                        <a:lnTo>
                          <a:pt x="952500" y="1644968"/>
                        </a:lnTo>
                        <a:cubicBezTo>
                          <a:pt x="951548" y="1645920"/>
                          <a:pt x="951548" y="1646873"/>
                          <a:pt x="950595" y="1647825"/>
                        </a:cubicBezTo>
                        <a:lnTo>
                          <a:pt x="0" y="0"/>
                        </a:lnTo>
                        <a:cubicBezTo>
                          <a:pt x="953" y="0"/>
                          <a:pt x="1905" y="0"/>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orma libre: forma 1812">
                    <a:extLst>
                      <a:ext uri="{FF2B5EF4-FFF2-40B4-BE49-F238E27FC236}">
                        <a16:creationId xmlns:a16="http://schemas.microsoft.com/office/drawing/2014/main" id="{375B5723-9038-9D27-3D43-545EC18EF87D}"/>
                      </a:ext>
                    </a:extLst>
                  </p:cNvPr>
                  <p:cNvSpPr/>
                  <p:nvPr/>
                </p:nvSpPr>
                <p:spPr>
                  <a:xfrm>
                    <a:off x="7060987" y="4477624"/>
                    <a:ext cx="954405" cy="1650682"/>
                  </a:xfrm>
                  <a:custGeom>
                    <a:avLst/>
                    <a:gdLst>
                      <a:gd name="connsiteX0" fmla="*/ 2857 w 954405"/>
                      <a:gd name="connsiteY0" fmla="*/ 0 h 1650682"/>
                      <a:gd name="connsiteX1" fmla="*/ 954405 w 954405"/>
                      <a:gd name="connsiteY1" fmla="*/ 1647825 h 1650682"/>
                      <a:gd name="connsiteX2" fmla="*/ 952500 w 954405"/>
                      <a:gd name="connsiteY2" fmla="*/ 1650682 h 1650682"/>
                      <a:gd name="connsiteX3" fmla="*/ 0 w 954405"/>
                      <a:gd name="connsiteY3" fmla="*/ 0 h 1650682"/>
                      <a:gd name="connsiteX4" fmla="*/ 2857 w 954405"/>
                      <a:gd name="connsiteY4" fmla="*/ 0 h 1650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5" h="1650682">
                        <a:moveTo>
                          <a:pt x="2857" y="0"/>
                        </a:moveTo>
                        <a:lnTo>
                          <a:pt x="954405" y="1647825"/>
                        </a:lnTo>
                        <a:cubicBezTo>
                          <a:pt x="953452" y="1648778"/>
                          <a:pt x="953452" y="1649730"/>
                          <a:pt x="952500" y="1650682"/>
                        </a:cubicBezTo>
                        <a:lnTo>
                          <a:pt x="0" y="0"/>
                        </a:lnTo>
                        <a:cubicBezTo>
                          <a:pt x="952" y="0"/>
                          <a:pt x="1905" y="0"/>
                          <a:pt x="2857"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Forma libre: forma 1813">
                    <a:extLst>
                      <a:ext uri="{FF2B5EF4-FFF2-40B4-BE49-F238E27FC236}">
                        <a16:creationId xmlns:a16="http://schemas.microsoft.com/office/drawing/2014/main" id="{FE3C1FC2-A8BD-63EF-47E2-631B8D1EF202}"/>
                      </a:ext>
                    </a:extLst>
                  </p:cNvPr>
                  <p:cNvSpPr/>
                  <p:nvPr/>
                </p:nvSpPr>
                <p:spPr>
                  <a:xfrm>
                    <a:off x="7057177" y="4477624"/>
                    <a:ext cx="956309" cy="1653540"/>
                  </a:xfrm>
                  <a:custGeom>
                    <a:avLst/>
                    <a:gdLst>
                      <a:gd name="connsiteX0" fmla="*/ 3810 w 956309"/>
                      <a:gd name="connsiteY0" fmla="*/ 0 h 1653540"/>
                      <a:gd name="connsiteX1" fmla="*/ 956310 w 956309"/>
                      <a:gd name="connsiteY1" fmla="*/ 1650682 h 1653540"/>
                      <a:gd name="connsiteX2" fmla="*/ 954405 w 956309"/>
                      <a:gd name="connsiteY2" fmla="*/ 1653540 h 1653540"/>
                      <a:gd name="connsiteX3" fmla="*/ 0 w 956309"/>
                      <a:gd name="connsiteY3" fmla="*/ 0 h 1653540"/>
                      <a:gd name="connsiteX4" fmla="*/ 3810 w 956309"/>
                      <a:gd name="connsiteY4" fmla="*/ 0 h 1653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309" h="1653540">
                        <a:moveTo>
                          <a:pt x="3810" y="0"/>
                        </a:moveTo>
                        <a:lnTo>
                          <a:pt x="956310" y="1650682"/>
                        </a:lnTo>
                        <a:cubicBezTo>
                          <a:pt x="955358" y="1651635"/>
                          <a:pt x="955358" y="1652588"/>
                          <a:pt x="954405" y="1653540"/>
                        </a:cubicBezTo>
                        <a:lnTo>
                          <a:pt x="0" y="0"/>
                        </a:lnTo>
                        <a:cubicBezTo>
                          <a:pt x="953" y="0"/>
                          <a:pt x="1905"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Forma libre: forma 1814">
                    <a:extLst>
                      <a:ext uri="{FF2B5EF4-FFF2-40B4-BE49-F238E27FC236}">
                        <a16:creationId xmlns:a16="http://schemas.microsoft.com/office/drawing/2014/main" id="{CD045D98-AF81-1809-D124-5D957F0900C1}"/>
                      </a:ext>
                    </a:extLst>
                  </p:cNvPr>
                  <p:cNvSpPr/>
                  <p:nvPr/>
                </p:nvSpPr>
                <p:spPr>
                  <a:xfrm>
                    <a:off x="7054319" y="4477624"/>
                    <a:ext cx="957262" cy="1656397"/>
                  </a:xfrm>
                  <a:custGeom>
                    <a:avLst/>
                    <a:gdLst>
                      <a:gd name="connsiteX0" fmla="*/ 2858 w 957262"/>
                      <a:gd name="connsiteY0" fmla="*/ 0 h 1656397"/>
                      <a:gd name="connsiteX1" fmla="*/ 957263 w 957262"/>
                      <a:gd name="connsiteY1" fmla="*/ 1653540 h 1656397"/>
                      <a:gd name="connsiteX2" fmla="*/ 955358 w 957262"/>
                      <a:gd name="connsiteY2" fmla="*/ 1656398 h 1656397"/>
                      <a:gd name="connsiteX3" fmla="*/ 0 w 957262"/>
                      <a:gd name="connsiteY3" fmla="*/ 0 h 1656397"/>
                      <a:gd name="connsiteX4" fmla="*/ 2858 w 957262"/>
                      <a:gd name="connsiteY4" fmla="*/ 0 h 1656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262" h="1656397">
                        <a:moveTo>
                          <a:pt x="2858" y="0"/>
                        </a:moveTo>
                        <a:lnTo>
                          <a:pt x="957263" y="1653540"/>
                        </a:lnTo>
                        <a:cubicBezTo>
                          <a:pt x="956310" y="1654493"/>
                          <a:pt x="956310" y="1655445"/>
                          <a:pt x="955358" y="1656398"/>
                        </a:cubicBezTo>
                        <a:lnTo>
                          <a:pt x="0" y="0"/>
                        </a:lnTo>
                        <a:cubicBezTo>
                          <a:pt x="953" y="0"/>
                          <a:pt x="1905" y="0"/>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orma libre: forma 1815">
                    <a:extLst>
                      <a:ext uri="{FF2B5EF4-FFF2-40B4-BE49-F238E27FC236}">
                        <a16:creationId xmlns:a16="http://schemas.microsoft.com/office/drawing/2014/main" id="{457FC0F0-1629-5692-F3E6-F56DA22A5AC6}"/>
                      </a:ext>
                    </a:extLst>
                  </p:cNvPr>
                  <p:cNvSpPr/>
                  <p:nvPr/>
                </p:nvSpPr>
                <p:spPr>
                  <a:xfrm>
                    <a:off x="7050510" y="4477624"/>
                    <a:ext cx="960120" cy="1659255"/>
                  </a:xfrm>
                  <a:custGeom>
                    <a:avLst/>
                    <a:gdLst>
                      <a:gd name="connsiteX0" fmla="*/ 3810 w 960120"/>
                      <a:gd name="connsiteY0" fmla="*/ 0 h 1659255"/>
                      <a:gd name="connsiteX1" fmla="*/ 960120 w 960120"/>
                      <a:gd name="connsiteY1" fmla="*/ 1656398 h 1659255"/>
                      <a:gd name="connsiteX2" fmla="*/ 958215 w 960120"/>
                      <a:gd name="connsiteY2" fmla="*/ 1659255 h 1659255"/>
                      <a:gd name="connsiteX3" fmla="*/ 0 w 960120"/>
                      <a:gd name="connsiteY3" fmla="*/ 0 h 1659255"/>
                      <a:gd name="connsiteX4" fmla="*/ 3810 w 960120"/>
                      <a:gd name="connsiteY4" fmla="*/ 0 h 1659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120" h="1659255">
                        <a:moveTo>
                          <a:pt x="3810" y="0"/>
                        </a:moveTo>
                        <a:lnTo>
                          <a:pt x="960120" y="1656398"/>
                        </a:lnTo>
                        <a:cubicBezTo>
                          <a:pt x="959168" y="1657350"/>
                          <a:pt x="959168" y="1658303"/>
                          <a:pt x="958215" y="1659255"/>
                        </a:cubicBezTo>
                        <a:lnTo>
                          <a:pt x="0" y="0"/>
                        </a:lnTo>
                        <a:cubicBezTo>
                          <a:pt x="953" y="0"/>
                          <a:pt x="1905"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Forma libre: forma 1816">
                    <a:extLst>
                      <a:ext uri="{FF2B5EF4-FFF2-40B4-BE49-F238E27FC236}">
                        <a16:creationId xmlns:a16="http://schemas.microsoft.com/office/drawing/2014/main" id="{0A2A1E42-4715-373D-D004-77F8769116A2}"/>
                      </a:ext>
                    </a:extLst>
                  </p:cNvPr>
                  <p:cNvSpPr/>
                  <p:nvPr/>
                </p:nvSpPr>
                <p:spPr>
                  <a:xfrm>
                    <a:off x="7046700" y="4477624"/>
                    <a:ext cx="962024" cy="1662112"/>
                  </a:xfrm>
                  <a:custGeom>
                    <a:avLst/>
                    <a:gdLst>
                      <a:gd name="connsiteX0" fmla="*/ 3810 w 962024"/>
                      <a:gd name="connsiteY0" fmla="*/ 0 h 1662112"/>
                      <a:gd name="connsiteX1" fmla="*/ 962025 w 962024"/>
                      <a:gd name="connsiteY1" fmla="*/ 1659255 h 1662112"/>
                      <a:gd name="connsiteX2" fmla="*/ 960120 w 962024"/>
                      <a:gd name="connsiteY2" fmla="*/ 1662113 h 1662112"/>
                      <a:gd name="connsiteX3" fmla="*/ 0 w 962024"/>
                      <a:gd name="connsiteY3" fmla="*/ 0 h 1662112"/>
                      <a:gd name="connsiteX4" fmla="*/ 3810 w 962024"/>
                      <a:gd name="connsiteY4" fmla="*/ 0 h 1662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4" h="1662112">
                        <a:moveTo>
                          <a:pt x="3810" y="0"/>
                        </a:moveTo>
                        <a:lnTo>
                          <a:pt x="962025" y="1659255"/>
                        </a:lnTo>
                        <a:cubicBezTo>
                          <a:pt x="961073" y="1660207"/>
                          <a:pt x="961073" y="1661160"/>
                          <a:pt x="960120" y="1662113"/>
                        </a:cubicBezTo>
                        <a:lnTo>
                          <a:pt x="0" y="0"/>
                        </a:lnTo>
                        <a:cubicBezTo>
                          <a:pt x="952" y="0"/>
                          <a:pt x="1905"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Forma libre: forma 1817">
                    <a:extLst>
                      <a:ext uri="{FF2B5EF4-FFF2-40B4-BE49-F238E27FC236}">
                        <a16:creationId xmlns:a16="http://schemas.microsoft.com/office/drawing/2014/main" id="{55FD3399-0291-396C-1E3E-EAC2BB1287B3}"/>
                      </a:ext>
                    </a:extLst>
                  </p:cNvPr>
                  <p:cNvSpPr/>
                  <p:nvPr/>
                </p:nvSpPr>
                <p:spPr>
                  <a:xfrm>
                    <a:off x="7042889" y="4477624"/>
                    <a:ext cx="963930" cy="1666875"/>
                  </a:xfrm>
                  <a:custGeom>
                    <a:avLst/>
                    <a:gdLst>
                      <a:gd name="connsiteX0" fmla="*/ 3810 w 963930"/>
                      <a:gd name="connsiteY0" fmla="*/ 0 h 1666875"/>
                      <a:gd name="connsiteX1" fmla="*/ 963930 w 963930"/>
                      <a:gd name="connsiteY1" fmla="*/ 1663065 h 1666875"/>
                      <a:gd name="connsiteX2" fmla="*/ 962025 w 963930"/>
                      <a:gd name="connsiteY2" fmla="*/ 1666875 h 1666875"/>
                      <a:gd name="connsiteX3" fmla="*/ 0 w 963930"/>
                      <a:gd name="connsiteY3" fmla="*/ 0 h 1666875"/>
                      <a:gd name="connsiteX4" fmla="*/ 3810 w 963930"/>
                      <a:gd name="connsiteY4" fmla="*/ 0 h 166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930" h="1666875">
                        <a:moveTo>
                          <a:pt x="3810" y="0"/>
                        </a:moveTo>
                        <a:lnTo>
                          <a:pt x="963930" y="1663065"/>
                        </a:lnTo>
                        <a:cubicBezTo>
                          <a:pt x="962978" y="1664018"/>
                          <a:pt x="962978" y="1664970"/>
                          <a:pt x="962025" y="1666875"/>
                        </a:cubicBezTo>
                        <a:lnTo>
                          <a:pt x="0" y="0"/>
                        </a:lnTo>
                        <a:cubicBezTo>
                          <a:pt x="953" y="0"/>
                          <a:pt x="2858"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orma libre: forma 1818">
                    <a:extLst>
                      <a:ext uri="{FF2B5EF4-FFF2-40B4-BE49-F238E27FC236}">
                        <a16:creationId xmlns:a16="http://schemas.microsoft.com/office/drawing/2014/main" id="{4F855CED-4775-3970-1118-DE0C78D24D1B}"/>
                      </a:ext>
                    </a:extLst>
                  </p:cNvPr>
                  <p:cNvSpPr/>
                  <p:nvPr/>
                </p:nvSpPr>
                <p:spPr>
                  <a:xfrm>
                    <a:off x="7038127" y="4477624"/>
                    <a:ext cx="966787" cy="1669732"/>
                  </a:xfrm>
                  <a:custGeom>
                    <a:avLst/>
                    <a:gdLst>
                      <a:gd name="connsiteX0" fmla="*/ 4763 w 966787"/>
                      <a:gd name="connsiteY0" fmla="*/ 0 h 1669732"/>
                      <a:gd name="connsiteX1" fmla="*/ 966788 w 966787"/>
                      <a:gd name="connsiteY1" fmla="*/ 1665923 h 1669732"/>
                      <a:gd name="connsiteX2" fmla="*/ 964883 w 966787"/>
                      <a:gd name="connsiteY2" fmla="*/ 1669732 h 1669732"/>
                      <a:gd name="connsiteX3" fmla="*/ 0 w 966787"/>
                      <a:gd name="connsiteY3" fmla="*/ 0 h 1669732"/>
                      <a:gd name="connsiteX4" fmla="*/ 4763 w 966787"/>
                      <a:gd name="connsiteY4" fmla="*/ 0 h 1669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787" h="1669732">
                        <a:moveTo>
                          <a:pt x="4763" y="0"/>
                        </a:moveTo>
                        <a:lnTo>
                          <a:pt x="966788" y="1665923"/>
                        </a:lnTo>
                        <a:cubicBezTo>
                          <a:pt x="965835" y="1666875"/>
                          <a:pt x="965835" y="1668780"/>
                          <a:pt x="964883" y="1669732"/>
                        </a:cubicBezTo>
                        <a:lnTo>
                          <a:pt x="0" y="0"/>
                        </a:lnTo>
                        <a:cubicBezTo>
                          <a:pt x="1905" y="0"/>
                          <a:pt x="2858" y="0"/>
                          <a:pt x="476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Forma libre: forma 1819">
                    <a:extLst>
                      <a:ext uri="{FF2B5EF4-FFF2-40B4-BE49-F238E27FC236}">
                        <a16:creationId xmlns:a16="http://schemas.microsoft.com/office/drawing/2014/main" id="{6EED20D3-DBB8-C223-24B9-77A9BCC80945}"/>
                      </a:ext>
                    </a:extLst>
                  </p:cNvPr>
                  <p:cNvSpPr/>
                  <p:nvPr/>
                </p:nvSpPr>
                <p:spPr>
                  <a:xfrm>
                    <a:off x="7033364" y="4477624"/>
                    <a:ext cx="968692" cy="1673542"/>
                  </a:xfrm>
                  <a:custGeom>
                    <a:avLst/>
                    <a:gdLst>
                      <a:gd name="connsiteX0" fmla="*/ 4763 w 968692"/>
                      <a:gd name="connsiteY0" fmla="*/ 0 h 1673542"/>
                      <a:gd name="connsiteX1" fmla="*/ 968693 w 968692"/>
                      <a:gd name="connsiteY1" fmla="*/ 1669732 h 1673542"/>
                      <a:gd name="connsiteX2" fmla="*/ 966788 w 968692"/>
                      <a:gd name="connsiteY2" fmla="*/ 1673543 h 1673542"/>
                      <a:gd name="connsiteX3" fmla="*/ 0 w 968692"/>
                      <a:gd name="connsiteY3" fmla="*/ 0 h 1673542"/>
                      <a:gd name="connsiteX4" fmla="*/ 4763 w 968692"/>
                      <a:gd name="connsiteY4" fmla="*/ 0 h 1673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692" h="1673542">
                        <a:moveTo>
                          <a:pt x="4763" y="0"/>
                        </a:moveTo>
                        <a:lnTo>
                          <a:pt x="968693" y="1669732"/>
                        </a:lnTo>
                        <a:cubicBezTo>
                          <a:pt x="967740" y="1670685"/>
                          <a:pt x="966788" y="1672590"/>
                          <a:pt x="966788" y="1673543"/>
                        </a:cubicBezTo>
                        <a:lnTo>
                          <a:pt x="0" y="0"/>
                        </a:lnTo>
                        <a:cubicBezTo>
                          <a:pt x="1905" y="0"/>
                          <a:pt x="3810" y="0"/>
                          <a:pt x="476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Forma libre: forma 1820">
                    <a:extLst>
                      <a:ext uri="{FF2B5EF4-FFF2-40B4-BE49-F238E27FC236}">
                        <a16:creationId xmlns:a16="http://schemas.microsoft.com/office/drawing/2014/main" id="{1185A99A-04E9-6CBC-C32F-D13E5F29D7DC}"/>
                      </a:ext>
                    </a:extLst>
                  </p:cNvPr>
                  <p:cNvSpPr/>
                  <p:nvPr/>
                </p:nvSpPr>
                <p:spPr>
                  <a:xfrm>
                    <a:off x="7028602" y="4477624"/>
                    <a:ext cx="971549" cy="1678305"/>
                  </a:xfrm>
                  <a:custGeom>
                    <a:avLst/>
                    <a:gdLst>
                      <a:gd name="connsiteX0" fmla="*/ 4763 w 971549"/>
                      <a:gd name="connsiteY0" fmla="*/ 0 h 1678305"/>
                      <a:gd name="connsiteX1" fmla="*/ 971550 w 971549"/>
                      <a:gd name="connsiteY1" fmla="*/ 1673543 h 1678305"/>
                      <a:gd name="connsiteX2" fmla="*/ 968693 w 971549"/>
                      <a:gd name="connsiteY2" fmla="*/ 1678305 h 1678305"/>
                      <a:gd name="connsiteX3" fmla="*/ 0 w 971549"/>
                      <a:gd name="connsiteY3" fmla="*/ 0 h 1678305"/>
                      <a:gd name="connsiteX4" fmla="*/ 4763 w 971549"/>
                      <a:gd name="connsiteY4" fmla="*/ 0 h 1678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49" h="1678305">
                        <a:moveTo>
                          <a:pt x="4763" y="0"/>
                        </a:moveTo>
                        <a:lnTo>
                          <a:pt x="971550" y="1673543"/>
                        </a:lnTo>
                        <a:cubicBezTo>
                          <a:pt x="970598" y="1675448"/>
                          <a:pt x="969645" y="1676400"/>
                          <a:pt x="968693" y="1678305"/>
                        </a:cubicBezTo>
                        <a:lnTo>
                          <a:pt x="0" y="0"/>
                        </a:lnTo>
                        <a:cubicBezTo>
                          <a:pt x="1905" y="0"/>
                          <a:pt x="2858" y="0"/>
                          <a:pt x="476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orma libre: forma 1821">
                    <a:extLst>
                      <a:ext uri="{FF2B5EF4-FFF2-40B4-BE49-F238E27FC236}">
                        <a16:creationId xmlns:a16="http://schemas.microsoft.com/office/drawing/2014/main" id="{345876D3-FCBA-B89B-EA5E-1E6270F6BC46}"/>
                      </a:ext>
                    </a:extLst>
                  </p:cNvPr>
                  <p:cNvSpPr/>
                  <p:nvPr/>
                </p:nvSpPr>
                <p:spPr>
                  <a:xfrm>
                    <a:off x="7021935" y="4477624"/>
                    <a:ext cx="975360" cy="1684019"/>
                  </a:xfrm>
                  <a:custGeom>
                    <a:avLst/>
                    <a:gdLst>
                      <a:gd name="connsiteX0" fmla="*/ 6667 w 975360"/>
                      <a:gd name="connsiteY0" fmla="*/ 0 h 1684019"/>
                      <a:gd name="connsiteX1" fmla="*/ 975360 w 975360"/>
                      <a:gd name="connsiteY1" fmla="*/ 1678305 h 1684019"/>
                      <a:gd name="connsiteX2" fmla="*/ 972503 w 975360"/>
                      <a:gd name="connsiteY2" fmla="*/ 1684020 h 1684019"/>
                      <a:gd name="connsiteX3" fmla="*/ 0 w 975360"/>
                      <a:gd name="connsiteY3" fmla="*/ 0 h 1684019"/>
                      <a:gd name="connsiteX4" fmla="*/ 6667 w 975360"/>
                      <a:gd name="connsiteY4" fmla="*/ 0 h 1684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360" h="1684019">
                        <a:moveTo>
                          <a:pt x="6667" y="0"/>
                        </a:moveTo>
                        <a:lnTo>
                          <a:pt x="975360" y="1678305"/>
                        </a:lnTo>
                        <a:cubicBezTo>
                          <a:pt x="974408" y="1680210"/>
                          <a:pt x="973455" y="1682115"/>
                          <a:pt x="972503" y="1684020"/>
                        </a:cubicBezTo>
                        <a:lnTo>
                          <a:pt x="0" y="0"/>
                        </a:lnTo>
                        <a:cubicBezTo>
                          <a:pt x="2858" y="0"/>
                          <a:pt x="4763" y="0"/>
                          <a:pt x="6667"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Forma libre: forma 1822">
                    <a:extLst>
                      <a:ext uri="{FF2B5EF4-FFF2-40B4-BE49-F238E27FC236}">
                        <a16:creationId xmlns:a16="http://schemas.microsoft.com/office/drawing/2014/main" id="{12273991-B375-BFB4-7DA2-FF3C344F0E62}"/>
                      </a:ext>
                    </a:extLst>
                  </p:cNvPr>
                  <p:cNvSpPr/>
                  <p:nvPr/>
                </p:nvSpPr>
                <p:spPr>
                  <a:xfrm>
                    <a:off x="7015267" y="4477624"/>
                    <a:ext cx="979169" cy="1690687"/>
                  </a:xfrm>
                  <a:custGeom>
                    <a:avLst/>
                    <a:gdLst>
                      <a:gd name="connsiteX0" fmla="*/ 6667 w 979169"/>
                      <a:gd name="connsiteY0" fmla="*/ 0 h 1690687"/>
                      <a:gd name="connsiteX1" fmla="*/ 979170 w 979169"/>
                      <a:gd name="connsiteY1" fmla="*/ 1684020 h 1690687"/>
                      <a:gd name="connsiteX2" fmla="*/ 975360 w 979169"/>
                      <a:gd name="connsiteY2" fmla="*/ 1690688 h 1690687"/>
                      <a:gd name="connsiteX3" fmla="*/ 0 w 979169"/>
                      <a:gd name="connsiteY3" fmla="*/ 0 h 1690687"/>
                      <a:gd name="connsiteX4" fmla="*/ 6667 w 979169"/>
                      <a:gd name="connsiteY4" fmla="*/ 0 h 1690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169" h="1690687">
                        <a:moveTo>
                          <a:pt x="6667" y="0"/>
                        </a:moveTo>
                        <a:lnTo>
                          <a:pt x="979170" y="1684020"/>
                        </a:lnTo>
                        <a:cubicBezTo>
                          <a:pt x="978218" y="1685925"/>
                          <a:pt x="976313" y="1687830"/>
                          <a:pt x="975360" y="1690688"/>
                        </a:cubicBezTo>
                        <a:lnTo>
                          <a:pt x="0" y="0"/>
                        </a:lnTo>
                        <a:cubicBezTo>
                          <a:pt x="1905" y="0"/>
                          <a:pt x="4763" y="0"/>
                          <a:pt x="6667"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Forma libre: forma 1823">
                    <a:extLst>
                      <a:ext uri="{FF2B5EF4-FFF2-40B4-BE49-F238E27FC236}">
                        <a16:creationId xmlns:a16="http://schemas.microsoft.com/office/drawing/2014/main" id="{CED64F49-24F3-89F3-AF9B-B5BE6BFC15DD}"/>
                      </a:ext>
                    </a:extLst>
                  </p:cNvPr>
                  <p:cNvSpPr/>
                  <p:nvPr/>
                </p:nvSpPr>
                <p:spPr>
                  <a:xfrm>
                    <a:off x="7005742" y="4477624"/>
                    <a:ext cx="984884" cy="1698307"/>
                  </a:xfrm>
                  <a:custGeom>
                    <a:avLst/>
                    <a:gdLst>
                      <a:gd name="connsiteX0" fmla="*/ 9525 w 984884"/>
                      <a:gd name="connsiteY0" fmla="*/ 0 h 1698307"/>
                      <a:gd name="connsiteX1" fmla="*/ 984885 w 984884"/>
                      <a:gd name="connsiteY1" fmla="*/ 1689735 h 1698307"/>
                      <a:gd name="connsiteX2" fmla="*/ 980123 w 984884"/>
                      <a:gd name="connsiteY2" fmla="*/ 1698307 h 1698307"/>
                      <a:gd name="connsiteX3" fmla="*/ 0 w 984884"/>
                      <a:gd name="connsiteY3" fmla="*/ 0 h 1698307"/>
                      <a:gd name="connsiteX4" fmla="*/ 9525 w 984884"/>
                      <a:gd name="connsiteY4" fmla="*/ 0 h 1698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884" h="1698307">
                        <a:moveTo>
                          <a:pt x="9525" y="0"/>
                        </a:moveTo>
                        <a:lnTo>
                          <a:pt x="984885" y="1689735"/>
                        </a:lnTo>
                        <a:cubicBezTo>
                          <a:pt x="982980" y="1692593"/>
                          <a:pt x="982028" y="1695450"/>
                          <a:pt x="980123" y="1698307"/>
                        </a:cubicBezTo>
                        <a:lnTo>
                          <a:pt x="0" y="0"/>
                        </a:lnTo>
                        <a:cubicBezTo>
                          <a:pt x="2857" y="0"/>
                          <a:pt x="5715" y="0"/>
                          <a:pt x="952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Forma libre: forma 1824">
                    <a:extLst>
                      <a:ext uri="{FF2B5EF4-FFF2-40B4-BE49-F238E27FC236}">
                        <a16:creationId xmlns:a16="http://schemas.microsoft.com/office/drawing/2014/main" id="{75D572D5-42BE-F925-6D2C-2D92AB6261B9}"/>
                      </a:ext>
                    </a:extLst>
                  </p:cNvPr>
                  <p:cNvSpPr/>
                  <p:nvPr/>
                </p:nvSpPr>
                <p:spPr>
                  <a:xfrm>
                    <a:off x="6964785" y="4477624"/>
                    <a:ext cx="1021079" cy="1733550"/>
                  </a:xfrm>
                  <a:custGeom>
                    <a:avLst/>
                    <a:gdLst>
                      <a:gd name="connsiteX0" fmla="*/ 40958 w 1021079"/>
                      <a:gd name="connsiteY0" fmla="*/ 0 h 1733550"/>
                      <a:gd name="connsiteX1" fmla="*/ 1021080 w 1021079"/>
                      <a:gd name="connsiteY1" fmla="*/ 1698307 h 1733550"/>
                      <a:gd name="connsiteX2" fmla="*/ 1001078 w 1021079"/>
                      <a:gd name="connsiteY2" fmla="*/ 1733550 h 1733550"/>
                      <a:gd name="connsiteX3" fmla="*/ 0 w 1021079"/>
                      <a:gd name="connsiteY3" fmla="*/ 0 h 1733550"/>
                      <a:gd name="connsiteX4" fmla="*/ 40958 w 1021079"/>
                      <a:gd name="connsiteY4" fmla="*/ 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079" h="1733550">
                        <a:moveTo>
                          <a:pt x="40958" y="0"/>
                        </a:moveTo>
                        <a:lnTo>
                          <a:pt x="1021080" y="1698307"/>
                        </a:lnTo>
                        <a:cubicBezTo>
                          <a:pt x="1008698" y="1720215"/>
                          <a:pt x="1001078" y="1733550"/>
                          <a:pt x="1001078" y="1733550"/>
                        </a:cubicBezTo>
                        <a:lnTo>
                          <a:pt x="0" y="0"/>
                        </a:lnTo>
                        <a:cubicBezTo>
                          <a:pt x="0" y="0"/>
                          <a:pt x="15240" y="0"/>
                          <a:pt x="409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63" name="Gráfico 436">
                <a:extLst>
                  <a:ext uri="{FF2B5EF4-FFF2-40B4-BE49-F238E27FC236}">
                    <a16:creationId xmlns:a16="http://schemas.microsoft.com/office/drawing/2014/main" id="{147233B6-6FA7-CEFB-DC98-A3349F6DD340}"/>
                  </a:ext>
                </a:extLst>
              </p:cNvPr>
              <p:cNvGrpSpPr/>
              <p:nvPr/>
            </p:nvGrpSpPr>
            <p:grpSpPr>
              <a:xfrm>
                <a:off x="9901342" y="2744074"/>
                <a:ext cx="1066800" cy="1733550"/>
                <a:chOff x="9901342" y="2744074"/>
                <a:chExt cx="1066800" cy="1733550"/>
              </a:xfrm>
              <a:grpFill/>
            </p:grpSpPr>
            <p:sp>
              <p:nvSpPr>
                <p:cNvPr id="317" name="Forma libre: forma 1773">
                  <a:extLst>
                    <a:ext uri="{FF2B5EF4-FFF2-40B4-BE49-F238E27FC236}">
                      <a16:creationId xmlns:a16="http://schemas.microsoft.com/office/drawing/2014/main" id="{0A370626-4893-3AD8-9ED5-7D5FEDE0F4D6}"/>
                    </a:ext>
                  </a:extLst>
                </p:cNvPr>
                <p:cNvSpPr/>
                <p:nvPr/>
              </p:nvSpPr>
              <p:spPr>
                <a:xfrm>
                  <a:off x="9901342" y="2744074"/>
                  <a:ext cx="1066800" cy="1733550"/>
                </a:xfrm>
                <a:custGeom>
                  <a:avLst/>
                  <a:gdLst>
                    <a:gd name="connsiteX0" fmla="*/ 0 w 1066800"/>
                    <a:gd name="connsiteY0" fmla="*/ 114300 h 1733550"/>
                    <a:gd name="connsiteX1" fmla="*/ 65723 w 1066800"/>
                    <a:gd name="connsiteY1" fmla="*/ 0 h 1733550"/>
                    <a:gd name="connsiteX2" fmla="*/ 1066800 w 1066800"/>
                    <a:gd name="connsiteY2" fmla="*/ 1733550 h 1733550"/>
                    <a:gd name="connsiteX3" fmla="*/ 934403 w 1066800"/>
                    <a:gd name="connsiteY3" fmla="*/ 1733550 h 1733550"/>
                    <a:gd name="connsiteX4" fmla="*/ 0 w 1066800"/>
                    <a:gd name="connsiteY4" fmla="*/ 11430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00" h="1733550">
                      <a:moveTo>
                        <a:pt x="0" y="114300"/>
                      </a:moveTo>
                      <a:cubicBezTo>
                        <a:pt x="36195" y="51435"/>
                        <a:pt x="65723" y="0"/>
                        <a:pt x="65723" y="0"/>
                      </a:cubicBezTo>
                      <a:lnTo>
                        <a:pt x="1066800" y="1733550"/>
                      </a:lnTo>
                      <a:cubicBezTo>
                        <a:pt x="1066800" y="1733550"/>
                        <a:pt x="1007745" y="1733550"/>
                        <a:pt x="934403" y="1733550"/>
                      </a:cubicBezTo>
                      <a:cubicBezTo>
                        <a:pt x="935355" y="1733550"/>
                        <a:pt x="0" y="114300"/>
                        <a:pt x="0" y="11430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18" name="Gráfico 436">
                  <a:extLst>
                    <a:ext uri="{FF2B5EF4-FFF2-40B4-BE49-F238E27FC236}">
                      <a16:creationId xmlns:a16="http://schemas.microsoft.com/office/drawing/2014/main" id="{F05B8C41-DBA7-B9CA-508D-558DA28C70C3}"/>
                    </a:ext>
                  </a:extLst>
                </p:cNvPr>
                <p:cNvGrpSpPr/>
                <p:nvPr/>
              </p:nvGrpSpPr>
              <p:grpSpPr>
                <a:xfrm>
                  <a:off x="9901342" y="2744074"/>
                  <a:ext cx="1066800" cy="1733550"/>
                  <a:chOff x="9901342" y="2744074"/>
                  <a:chExt cx="1066800" cy="1733550"/>
                </a:xfrm>
                <a:grpFill/>
              </p:grpSpPr>
              <p:sp>
                <p:nvSpPr>
                  <p:cNvPr id="319" name="Forma libre: forma 1775">
                    <a:extLst>
                      <a:ext uri="{FF2B5EF4-FFF2-40B4-BE49-F238E27FC236}">
                        <a16:creationId xmlns:a16="http://schemas.microsoft.com/office/drawing/2014/main" id="{0EAFDA98-7C7F-3E7C-4D29-9714D6555E90}"/>
                      </a:ext>
                    </a:extLst>
                  </p:cNvPr>
                  <p:cNvSpPr/>
                  <p:nvPr/>
                </p:nvSpPr>
                <p:spPr>
                  <a:xfrm>
                    <a:off x="9901342" y="2853611"/>
                    <a:ext cx="940117" cy="1624012"/>
                  </a:xfrm>
                  <a:custGeom>
                    <a:avLst/>
                    <a:gdLst>
                      <a:gd name="connsiteX0" fmla="*/ 935355 w 940117"/>
                      <a:gd name="connsiteY0" fmla="*/ 1624013 h 1624012"/>
                      <a:gd name="connsiteX1" fmla="*/ 0 w 940117"/>
                      <a:gd name="connsiteY1" fmla="*/ 4763 h 1624012"/>
                      <a:gd name="connsiteX2" fmla="*/ 2858 w 940117"/>
                      <a:gd name="connsiteY2" fmla="*/ 0 h 1624012"/>
                      <a:gd name="connsiteX3" fmla="*/ 940118 w 940117"/>
                      <a:gd name="connsiteY3" fmla="*/ 1624013 h 1624012"/>
                      <a:gd name="connsiteX4" fmla="*/ 935355 w 940117"/>
                      <a:gd name="connsiteY4" fmla="*/ 1624013 h 162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0117" h="1624012">
                        <a:moveTo>
                          <a:pt x="935355" y="1624013"/>
                        </a:moveTo>
                        <a:lnTo>
                          <a:pt x="0" y="4763"/>
                        </a:lnTo>
                        <a:cubicBezTo>
                          <a:pt x="953" y="2858"/>
                          <a:pt x="1905" y="1905"/>
                          <a:pt x="2858" y="0"/>
                        </a:cubicBezTo>
                        <a:lnTo>
                          <a:pt x="940118" y="1624013"/>
                        </a:lnTo>
                        <a:cubicBezTo>
                          <a:pt x="938213" y="1624013"/>
                          <a:pt x="936308" y="1624013"/>
                          <a:pt x="935355" y="162401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orma libre: forma 1776">
                    <a:extLst>
                      <a:ext uri="{FF2B5EF4-FFF2-40B4-BE49-F238E27FC236}">
                        <a16:creationId xmlns:a16="http://schemas.microsoft.com/office/drawing/2014/main" id="{752FC47A-7343-FE28-B951-238B378BC569}"/>
                      </a:ext>
                    </a:extLst>
                  </p:cNvPr>
                  <p:cNvSpPr/>
                  <p:nvPr/>
                </p:nvSpPr>
                <p:spPr>
                  <a:xfrm>
                    <a:off x="9904200" y="2846944"/>
                    <a:ext cx="943927" cy="1630679"/>
                  </a:xfrm>
                  <a:custGeom>
                    <a:avLst/>
                    <a:gdLst>
                      <a:gd name="connsiteX0" fmla="*/ 937260 w 943927"/>
                      <a:gd name="connsiteY0" fmla="*/ 1630680 h 1630679"/>
                      <a:gd name="connsiteX1" fmla="*/ 0 w 943927"/>
                      <a:gd name="connsiteY1" fmla="*/ 6667 h 1630679"/>
                      <a:gd name="connsiteX2" fmla="*/ 3810 w 943927"/>
                      <a:gd name="connsiteY2" fmla="*/ 0 h 1630679"/>
                      <a:gd name="connsiteX3" fmla="*/ 943928 w 943927"/>
                      <a:gd name="connsiteY3" fmla="*/ 1630680 h 1630679"/>
                      <a:gd name="connsiteX4" fmla="*/ 937260 w 943927"/>
                      <a:gd name="connsiteY4" fmla="*/ 1630680 h 1630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3927" h="1630679">
                        <a:moveTo>
                          <a:pt x="937260" y="1630680"/>
                        </a:moveTo>
                        <a:lnTo>
                          <a:pt x="0" y="6667"/>
                        </a:lnTo>
                        <a:cubicBezTo>
                          <a:pt x="953" y="4763"/>
                          <a:pt x="2857" y="2858"/>
                          <a:pt x="3810" y="0"/>
                        </a:cubicBezTo>
                        <a:lnTo>
                          <a:pt x="943928" y="1630680"/>
                        </a:lnTo>
                        <a:cubicBezTo>
                          <a:pt x="942022" y="1630680"/>
                          <a:pt x="939165" y="1630680"/>
                          <a:pt x="937260" y="163068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orma libre: forma 1777">
                    <a:extLst>
                      <a:ext uri="{FF2B5EF4-FFF2-40B4-BE49-F238E27FC236}">
                        <a16:creationId xmlns:a16="http://schemas.microsoft.com/office/drawing/2014/main" id="{B4C3542A-9707-9CF0-A4CD-9587BE55907C}"/>
                      </a:ext>
                    </a:extLst>
                  </p:cNvPr>
                  <p:cNvSpPr/>
                  <p:nvPr/>
                </p:nvSpPr>
                <p:spPr>
                  <a:xfrm>
                    <a:off x="9908010" y="2828846"/>
                    <a:ext cx="962025" cy="1648777"/>
                  </a:xfrm>
                  <a:custGeom>
                    <a:avLst/>
                    <a:gdLst>
                      <a:gd name="connsiteX0" fmla="*/ 940118 w 962025"/>
                      <a:gd name="connsiteY0" fmla="*/ 1648778 h 1648777"/>
                      <a:gd name="connsiteX1" fmla="*/ 0 w 962025"/>
                      <a:gd name="connsiteY1" fmla="*/ 19050 h 1648777"/>
                      <a:gd name="connsiteX2" fmla="*/ 10478 w 962025"/>
                      <a:gd name="connsiteY2" fmla="*/ 0 h 1648777"/>
                      <a:gd name="connsiteX3" fmla="*/ 962025 w 962025"/>
                      <a:gd name="connsiteY3" fmla="*/ 1648778 h 1648777"/>
                      <a:gd name="connsiteX4" fmla="*/ 940118 w 962025"/>
                      <a:gd name="connsiteY4" fmla="*/ 1648778 h 164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1648777">
                        <a:moveTo>
                          <a:pt x="940118" y="1648778"/>
                        </a:moveTo>
                        <a:lnTo>
                          <a:pt x="0" y="19050"/>
                        </a:lnTo>
                        <a:cubicBezTo>
                          <a:pt x="3810" y="12383"/>
                          <a:pt x="7620" y="6668"/>
                          <a:pt x="10478" y="0"/>
                        </a:cubicBezTo>
                        <a:lnTo>
                          <a:pt x="962025" y="1648778"/>
                        </a:lnTo>
                        <a:cubicBezTo>
                          <a:pt x="955357" y="1648778"/>
                          <a:pt x="947738" y="1648778"/>
                          <a:pt x="940118" y="164877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orma libre: forma 1778">
                    <a:extLst>
                      <a:ext uri="{FF2B5EF4-FFF2-40B4-BE49-F238E27FC236}">
                        <a16:creationId xmlns:a16="http://schemas.microsoft.com/office/drawing/2014/main" id="{571F8E0B-2E9D-03F8-2178-239A4D8C2634}"/>
                      </a:ext>
                    </a:extLst>
                  </p:cNvPr>
                  <p:cNvSpPr/>
                  <p:nvPr/>
                </p:nvSpPr>
                <p:spPr>
                  <a:xfrm>
                    <a:off x="9918487" y="2821226"/>
                    <a:ext cx="961072" cy="1656397"/>
                  </a:xfrm>
                  <a:custGeom>
                    <a:avLst/>
                    <a:gdLst>
                      <a:gd name="connsiteX0" fmla="*/ 951547 w 961072"/>
                      <a:gd name="connsiteY0" fmla="*/ 1656398 h 1656397"/>
                      <a:gd name="connsiteX1" fmla="*/ 0 w 961072"/>
                      <a:gd name="connsiteY1" fmla="*/ 7620 h 1656397"/>
                      <a:gd name="connsiteX2" fmla="*/ 4763 w 961072"/>
                      <a:gd name="connsiteY2" fmla="*/ 0 h 1656397"/>
                      <a:gd name="connsiteX3" fmla="*/ 961072 w 961072"/>
                      <a:gd name="connsiteY3" fmla="*/ 1656398 h 1656397"/>
                      <a:gd name="connsiteX4" fmla="*/ 951547 w 961072"/>
                      <a:gd name="connsiteY4" fmla="*/ 1656398 h 1656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1072" h="1656397">
                        <a:moveTo>
                          <a:pt x="951547" y="1656398"/>
                        </a:moveTo>
                        <a:lnTo>
                          <a:pt x="0" y="7620"/>
                        </a:lnTo>
                        <a:cubicBezTo>
                          <a:pt x="1905" y="4763"/>
                          <a:pt x="2857" y="2857"/>
                          <a:pt x="4763" y="0"/>
                        </a:cubicBezTo>
                        <a:lnTo>
                          <a:pt x="961072" y="1656398"/>
                        </a:lnTo>
                        <a:cubicBezTo>
                          <a:pt x="958215" y="1656398"/>
                          <a:pt x="955357" y="1656398"/>
                          <a:pt x="951547" y="165639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orma libre: forma 1779">
                    <a:extLst>
                      <a:ext uri="{FF2B5EF4-FFF2-40B4-BE49-F238E27FC236}">
                        <a16:creationId xmlns:a16="http://schemas.microsoft.com/office/drawing/2014/main" id="{D1391E37-9A93-9CBC-3BBC-2F1FDDEAF294}"/>
                      </a:ext>
                    </a:extLst>
                  </p:cNvPr>
                  <p:cNvSpPr/>
                  <p:nvPr/>
                </p:nvSpPr>
                <p:spPr>
                  <a:xfrm>
                    <a:off x="9923250" y="2815511"/>
                    <a:ext cx="962025" cy="1662112"/>
                  </a:xfrm>
                  <a:custGeom>
                    <a:avLst/>
                    <a:gdLst>
                      <a:gd name="connsiteX0" fmla="*/ 956310 w 962025"/>
                      <a:gd name="connsiteY0" fmla="*/ 1662113 h 1662112"/>
                      <a:gd name="connsiteX1" fmla="*/ 0 w 962025"/>
                      <a:gd name="connsiteY1" fmla="*/ 5715 h 1662112"/>
                      <a:gd name="connsiteX2" fmla="*/ 2857 w 962025"/>
                      <a:gd name="connsiteY2" fmla="*/ 0 h 1662112"/>
                      <a:gd name="connsiteX3" fmla="*/ 962025 w 962025"/>
                      <a:gd name="connsiteY3" fmla="*/ 1662113 h 1662112"/>
                      <a:gd name="connsiteX4" fmla="*/ 956310 w 962025"/>
                      <a:gd name="connsiteY4" fmla="*/ 1662113 h 1662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1662112">
                        <a:moveTo>
                          <a:pt x="956310" y="1662113"/>
                        </a:moveTo>
                        <a:lnTo>
                          <a:pt x="0" y="5715"/>
                        </a:lnTo>
                        <a:cubicBezTo>
                          <a:pt x="953" y="3810"/>
                          <a:pt x="1905" y="1905"/>
                          <a:pt x="2857" y="0"/>
                        </a:cubicBezTo>
                        <a:lnTo>
                          <a:pt x="962025" y="1662113"/>
                        </a:lnTo>
                        <a:cubicBezTo>
                          <a:pt x="960120" y="1662113"/>
                          <a:pt x="958215" y="1662113"/>
                          <a:pt x="956310" y="166211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orma libre: forma 1780">
                    <a:extLst>
                      <a:ext uri="{FF2B5EF4-FFF2-40B4-BE49-F238E27FC236}">
                        <a16:creationId xmlns:a16="http://schemas.microsoft.com/office/drawing/2014/main" id="{1A48A637-037C-7B21-50D2-E6146F710D05}"/>
                      </a:ext>
                    </a:extLst>
                  </p:cNvPr>
                  <p:cNvSpPr/>
                  <p:nvPr/>
                </p:nvSpPr>
                <p:spPr>
                  <a:xfrm>
                    <a:off x="9926107" y="2810749"/>
                    <a:ext cx="964882" cy="1666875"/>
                  </a:xfrm>
                  <a:custGeom>
                    <a:avLst/>
                    <a:gdLst>
                      <a:gd name="connsiteX0" fmla="*/ 959168 w 964882"/>
                      <a:gd name="connsiteY0" fmla="*/ 1666875 h 1666875"/>
                      <a:gd name="connsiteX1" fmla="*/ 0 w 964882"/>
                      <a:gd name="connsiteY1" fmla="*/ 4763 h 1666875"/>
                      <a:gd name="connsiteX2" fmla="*/ 2858 w 964882"/>
                      <a:gd name="connsiteY2" fmla="*/ 0 h 1666875"/>
                      <a:gd name="connsiteX3" fmla="*/ 964883 w 964882"/>
                      <a:gd name="connsiteY3" fmla="*/ 1666875 h 1666875"/>
                      <a:gd name="connsiteX4" fmla="*/ 959168 w 964882"/>
                      <a:gd name="connsiteY4" fmla="*/ 1666875 h 166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882" h="1666875">
                        <a:moveTo>
                          <a:pt x="959168" y="1666875"/>
                        </a:moveTo>
                        <a:lnTo>
                          <a:pt x="0" y="4763"/>
                        </a:lnTo>
                        <a:cubicBezTo>
                          <a:pt x="953" y="2858"/>
                          <a:pt x="1905" y="1905"/>
                          <a:pt x="2858" y="0"/>
                        </a:cubicBezTo>
                        <a:lnTo>
                          <a:pt x="964883" y="1666875"/>
                        </a:lnTo>
                        <a:cubicBezTo>
                          <a:pt x="962978" y="1666875"/>
                          <a:pt x="961072" y="1666875"/>
                          <a:pt x="959168" y="166687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orma libre: forma 1781">
                    <a:extLst>
                      <a:ext uri="{FF2B5EF4-FFF2-40B4-BE49-F238E27FC236}">
                        <a16:creationId xmlns:a16="http://schemas.microsoft.com/office/drawing/2014/main" id="{DD7BA432-88DE-2E28-BF0C-530E35E3F3F0}"/>
                      </a:ext>
                    </a:extLst>
                  </p:cNvPr>
                  <p:cNvSpPr/>
                  <p:nvPr/>
                </p:nvSpPr>
                <p:spPr>
                  <a:xfrm>
                    <a:off x="9928965" y="2805986"/>
                    <a:ext cx="967739" cy="1671637"/>
                  </a:xfrm>
                  <a:custGeom>
                    <a:avLst/>
                    <a:gdLst>
                      <a:gd name="connsiteX0" fmla="*/ 962025 w 967739"/>
                      <a:gd name="connsiteY0" fmla="*/ 1671638 h 1671637"/>
                      <a:gd name="connsiteX1" fmla="*/ 0 w 967739"/>
                      <a:gd name="connsiteY1" fmla="*/ 4763 h 1671637"/>
                      <a:gd name="connsiteX2" fmla="*/ 2857 w 967739"/>
                      <a:gd name="connsiteY2" fmla="*/ 0 h 1671637"/>
                      <a:gd name="connsiteX3" fmla="*/ 967740 w 967739"/>
                      <a:gd name="connsiteY3" fmla="*/ 1671638 h 1671637"/>
                      <a:gd name="connsiteX4" fmla="*/ 962025 w 967739"/>
                      <a:gd name="connsiteY4" fmla="*/ 1671638 h 1671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9" h="1671637">
                        <a:moveTo>
                          <a:pt x="962025" y="1671638"/>
                        </a:moveTo>
                        <a:lnTo>
                          <a:pt x="0" y="4763"/>
                        </a:lnTo>
                        <a:cubicBezTo>
                          <a:pt x="952" y="2858"/>
                          <a:pt x="1905" y="1905"/>
                          <a:pt x="2857" y="0"/>
                        </a:cubicBezTo>
                        <a:lnTo>
                          <a:pt x="967740" y="1671638"/>
                        </a:lnTo>
                        <a:cubicBezTo>
                          <a:pt x="965835" y="1671638"/>
                          <a:pt x="963930" y="1671638"/>
                          <a:pt x="962025" y="167163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orma libre: forma 1782">
                    <a:extLst>
                      <a:ext uri="{FF2B5EF4-FFF2-40B4-BE49-F238E27FC236}">
                        <a16:creationId xmlns:a16="http://schemas.microsoft.com/office/drawing/2014/main" id="{126EB241-13D7-8CFF-6204-81FDACC48C7F}"/>
                      </a:ext>
                    </a:extLst>
                  </p:cNvPr>
                  <p:cNvSpPr/>
                  <p:nvPr/>
                </p:nvSpPr>
                <p:spPr>
                  <a:xfrm>
                    <a:off x="9931822" y="2802176"/>
                    <a:ext cx="969644" cy="1675447"/>
                  </a:xfrm>
                  <a:custGeom>
                    <a:avLst/>
                    <a:gdLst>
                      <a:gd name="connsiteX0" fmla="*/ 964882 w 969644"/>
                      <a:gd name="connsiteY0" fmla="*/ 1675448 h 1675447"/>
                      <a:gd name="connsiteX1" fmla="*/ 0 w 969644"/>
                      <a:gd name="connsiteY1" fmla="*/ 3810 h 1675447"/>
                      <a:gd name="connsiteX2" fmla="*/ 2857 w 969644"/>
                      <a:gd name="connsiteY2" fmla="*/ 0 h 1675447"/>
                      <a:gd name="connsiteX3" fmla="*/ 969645 w 969644"/>
                      <a:gd name="connsiteY3" fmla="*/ 1675448 h 1675447"/>
                      <a:gd name="connsiteX4" fmla="*/ 964882 w 969644"/>
                      <a:gd name="connsiteY4" fmla="*/ 1675448 h 1675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4" h="1675447">
                        <a:moveTo>
                          <a:pt x="964882" y="1675448"/>
                        </a:moveTo>
                        <a:lnTo>
                          <a:pt x="0" y="3810"/>
                        </a:lnTo>
                        <a:cubicBezTo>
                          <a:pt x="953" y="2858"/>
                          <a:pt x="1905" y="952"/>
                          <a:pt x="2857" y="0"/>
                        </a:cubicBezTo>
                        <a:lnTo>
                          <a:pt x="969645" y="1675448"/>
                        </a:lnTo>
                        <a:cubicBezTo>
                          <a:pt x="967740" y="1675448"/>
                          <a:pt x="965835" y="1675448"/>
                          <a:pt x="964882" y="167544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orma libre: forma 1783">
                    <a:extLst>
                      <a:ext uri="{FF2B5EF4-FFF2-40B4-BE49-F238E27FC236}">
                        <a16:creationId xmlns:a16="http://schemas.microsoft.com/office/drawing/2014/main" id="{EF482C14-64E7-6368-FAC7-9B740D93B186}"/>
                      </a:ext>
                    </a:extLst>
                  </p:cNvPr>
                  <p:cNvSpPr/>
                  <p:nvPr/>
                </p:nvSpPr>
                <p:spPr>
                  <a:xfrm>
                    <a:off x="9933727" y="2798366"/>
                    <a:ext cx="972502" cy="1679257"/>
                  </a:xfrm>
                  <a:custGeom>
                    <a:avLst/>
                    <a:gdLst>
                      <a:gd name="connsiteX0" fmla="*/ 967740 w 972502"/>
                      <a:gd name="connsiteY0" fmla="*/ 1679258 h 1679257"/>
                      <a:gd name="connsiteX1" fmla="*/ 0 w 972502"/>
                      <a:gd name="connsiteY1" fmla="*/ 3810 h 1679257"/>
                      <a:gd name="connsiteX2" fmla="*/ 1905 w 972502"/>
                      <a:gd name="connsiteY2" fmla="*/ 0 h 1679257"/>
                      <a:gd name="connsiteX3" fmla="*/ 972502 w 972502"/>
                      <a:gd name="connsiteY3" fmla="*/ 1679258 h 1679257"/>
                      <a:gd name="connsiteX4" fmla="*/ 967740 w 972502"/>
                      <a:gd name="connsiteY4" fmla="*/ 1679258 h 1679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502" h="1679257">
                        <a:moveTo>
                          <a:pt x="967740" y="1679258"/>
                        </a:moveTo>
                        <a:lnTo>
                          <a:pt x="0" y="3810"/>
                        </a:lnTo>
                        <a:cubicBezTo>
                          <a:pt x="952" y="2858"/>
                          <a:pt x="1905" y="953"/>
                          <a:pt x="1905" y="0"/>
                        </a:cubicBezTo>
                        <a:lnTo>
                          <a:pt x="972502" y="1679258"/>
                        </a:lnTo>
                        <a:cubicBezTo>
                          <a:pt x="970597" y="1679258"/>
                          <a:pt x="969645" y="1679258"/>
                          <a:pt x="967740" y="167925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orma libre: forma 1784">
                    <a:extLst>
                      <a:ext uri="{FF2B5EF4-FFF2-40B4-BE49-F238E27FC236}">
                        <a16:creationId xmlns:a16="http://schemas.microsoft.com/office/drawing/2014/main" id="{343EC63C-D19E-4C2B-EA2F-759945C43F56}"/>
                      </a:ext>
                    </a:extLst>
                  </p:cNvPr>
                  <p:cNvSpPr/>
                  <p:nvPr/>
                </p:nvSpPr>
                <p:spPr>
                  <a:xfrm>
                    <a:off x="9936585" y="2794556"/>
                    <a:ext cx="974407" cy="1683067"/>
                  </a:xfrm>
                  <a:custGeom>
                    <a:avLst/>
                    <a:gdLst>
                      <a:gd name="connsiteX0" fmla="*/ 969645 w 974407"/>
                      <a:gd name="connsiteY0" fmla="*/ 1683068 h 1683067"/>
                      <a:gd name="connsiteX1" fmla="*/ 0 w 974407"/>
                      <a:gd name="connsiteY1" fmla="*/ 3810 h 1683067"/>
                      <a:gd name="connsiteX2" fmla="*/ 1905 w 974407"/>
                      <a:gd name="connsiteY2" fmla="*/ 0 h 1683067"/>
                      <a:gd name="connsiteX3" fmla="*/ 974407 w 974407"/>
                      <a:gd name="connsiteY3" fmla="*/ 1683068 h 1683067"/>
                      <a:gd name="connsiteX4" fmla="*/ 969645 w 974407"/>
                      <a:gd name="connsiteY4" fmla="*/ 1683068 h 1683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407" h="1683067">
                        <a:moveTo>
                          <a:pt x="969645" y="1683068"/>
                        </a:moveTo>
                        <a:lnTo>
                          <a:pt x="0" y="3810"/>
                        </a:lnTo>
                        <a:cubicBezTo>
                          <a:pt x="953" y="2857"/>
                          <a:pt x="1905" y="952"/>
                          <a:pt x="1905" y="0"/>
                        </a:cubicBezTo>
                        <a:lnTo>
                          <a:pt x="974407" y="1683068"/>
                        </a:lnTo>
                        <a:cubicBezTo>
                          <a:pt x="972503" y="1683068"/>
                          <a:pt x="970597" y="1683068"/>
                          <a:pt x="969645" y="168306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orma libre: forma 1785">
                    <a:extLst>
                      <a:ext uri="{FF2B5EF4-FFF2-40B4-BE49-F238E27FC236}">
                        <a16:creationId xmlns:a16="http://schemas.microsoft.com/office/drawing/2014/main" id="{B57CCEC8-224B-4A47-0003-AAAF143DB630}"/>
                      </a:ext>
                    </a:extLst>
                  </p:cNvPr>
                  <p:cNvSpPr/>
                  <p:nvPr/>
                </p:nvSpPr>
                <p:spPr>
                  <a:xfrm>
                    <a:off x="9938490" y="2789794"/>
                    <a:ext cx="977264" cy="1687829"/>
                  </a:xfrm>
                  <a:custGeom>
                    <a:avLst/>
                    <a:gdLst>
                      <a:gd name="connsiteX0" fmla="*/ 972502 w 977264"/>
                      <a:gd name="connsiteY0" fmla="*/ 1687830 h 1687829"/>
                      <a:gd name="connsiteX1" fmla="*/ 0 w 977264"/>
                      <a:gd name="connsiteY1" fmla="*/ 3810 h 1687829"/>
                      <a:gd name="connsiteX2" fmla="*/ 1905 w 977264"/>
                      <a:gd name="connsiteY2" fmla="*/ 0 h 1687829"/>
                      <a:gd name="connsiteX3" fmla="*/ 977265 w 977264"/>
                      <a:gd name="connsiteY3" fmla="*/ 1687830 h 1687829"/>
                      <a:gd name="connsiteX4" fmla="*/ 972502 w 977264"/>
                      <a:gd name="connsiteY4" fmla="*/ 1687830 h 1687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7264" h="1687829">
                        <a:moveTo>
                          <a:pt x="972502" y="1687830"/>
                        </a:moveTo>
                        <a:lnTo>
                          <a:pt x="0" y="3810"/>
                        </a:lnTo>
                        <a:cubicBezTo>
                          <a:pt x="952" y="2857"/>
                          <a:pt x="1905" y="952"/>
                          <a:pt x="1905" y="0"/>
                        </a:cubicBezTo>
                        <a:lnTo>
                          <a:pt x="977265" y="1687830"/>
                        </a:lnTo>
                        <a:cubicBezTo>
                          <a:pt x="975360" y="1687830"/>
                          <a:pt x="973455" y="1687830"/>
                          <a:pt x="972502" y="168783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orma libre: forma 1786">
                    <a:extLst>
                      <a:ext uri="{FF2B5EF4-FFF2-40B4-BE49-F238E27FC236}">
                        <a16:creationId xmlns:a16="http://schemas.microsoft.com/office/drawing/2014/main" id="{992B4E4D-2650-4A26-8A86-9164FC5264E8}"/>
                      </a:ext>
                    </a:extLst>
                  </p:cNvPr>
                  <p:cNvSpPr/>
                  <p:nvPr/>
                </p:nvSpPr>
                <p:spPr>
                  <a:xfrm>
                    <a:off x="9941347" y="2785984"/>
                    <a:ext cx="978217" cy="1691639"/>
                  </a:xfrm>
                  <a:custGeom>
                    <a:avLst/>
                    <a:gdLst>
                      <a:gd name="connsiteX0" fmla="*/ 974407 w 978217"/>
                      <a:gd name="connsiteY0" fmla="*/ 1691640 h 1691639"/>
                      <a:gd name="connsiteX1" fmla="*/ 0 w 978217"/>
                      <a:gd name="connsiteY1" fmla="*/ 3810 h 1691639"/>
                      <a:gd name="connsiteX2" fmla="*/ 1905 w 978217"/>
                      <a:gd name="connsiteY2" fmla="*/ 0 h 1691639"/>
                      <a:gd name="connsiteX3" fmla="*/ 978218 w 978217"/>
                      <a:gd name="connsiteY3" fmla="*/ 1691640 h 1691639"/>
                      <a:gd name="connsiteX4" fmla="*/ 974407 w 978217"/>
                      <a:gd name="connsiteY4" fmla="*/ 1691640 h 169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217" h="1691639">
                        <a:moveTo>
                          <a:pt x="974407" y="1691640"/>
                        </a:moveTo>
                        <a:lnTo>
                          <a:pt x="0" y="3810"/>
                        </a:lnTo>
                        <a:cubicBezTo>
                          <a:pt x="953" y="2857"/>
                          <a:pt x="1905" y="952"/>
                          <a:pt x="1905" y="0"/>
                        </a:cubicBezTo>
                        <a:lnTo>
                          <a:pt x="978218" y="1691640"/>
                        </a:lnTo>
                        <a:cubicBezTo>
                          <a:pt x="977265" y="1691640"/>
                          <a:pt x="975360" y="1691640"/>
                          <a:pt x="974407" y="169164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orma libre: forma 1787">
                    <a:extLst>
                      <a:ext uri="{FF2B5EF4-FFF2-40B4-BE49-F238E27FC236}">
                        <a16:creationId xmlns:a16="http://schemas.microsoft.com/office/drawing/2014/main" id="{55BE95CB-836D-F4D3-C335-2FB12D086E03}"/>
                      </a:ext>
                    </a:extLst>
                  </p:cNvPr>
                  <p:cNvSpPr/>
                  <p:nvPr/>
                </p:nvSpPr>
                <p:spPr>
                  <a:xfrm>
                    <a:off x="9943252" y="2782174"/>
                    <a:ext cx="981075" cy="1695450"/>
                  </a:xfrm>
                  <a:custGeom>
                    <a:avLst/>
                    <a:gdLst>
                      <a:gd name="connsiteX0" fmla="*/ 976313 w 981075"/>
                      <a:gd name="connsiteY0" fmla="*/ 1695450 h 1695450"/>
                      <a:gd name="connsiteX1" fmla="*/ 0 w 981075"/>
                      <a:gd name="connsiteY1" fmla="*/ 3810 h 1695450"/>
                      <a:gd name="connsiteX2" fmla="*/ 1905 w 981075"/>
                      <a:gd name="connsiteY2" fmla="*/ 0 h 1695450"/>
                      <a:gd name="connsiteX3" fmla="*/ 981075 w 981075"/>
                      <a:gd name="connsiteY3" fmla="*/ 1695450 h 1695450"/>
                      <a:gd name="connsiteX4" fmla="*/ 976313 w 981075"/>
                      <a:gd name="connsiteY4" fmla="*/ 1695450 h 1695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1695450">
                        <a:moveTo>
                          <a:pt x="976313" y="1695450"/>
                        </a:moveTo>
                        <a:lnTo>
                          <a:pt x="0" y="3810"/>
                        </a:lnTo>
                        <a:cubicBezTo>
                          <a:pt x="952" y="2858"/>
                          <a:pt x="1905" y="952"/>
                          <a:pt x="1905" y="0"/>
                        </a:cubicBezTo>
                        <a:lnTo>
                          <a:pt x="981075" y="1695450"/>
                        </a:lnTo>
                        <a:cubicBezTo>
                          <a:pt x="980122" y="1695450"/>
                          <a:pt x="978217" y="1695450"/>
                          <a:pt x="976313" y="169545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orma libre: forma 1788">
                    <a:extLst>
                      <a:ext uri="{FF2B5EF4-FFF2-40B4-BE49-F238E27FC236}">
                        <a16:creationId xmlns:a16="http://schemas.microsoft.com/office/drawing/2014/main" id="{D837EEC5-C7EF-5FD3-2BED-8874987F7F82}"/>
                      </a:ext>
                    </a:extLst>
                  </p:cNvPr>
                  <p:cNvSpPr/>
                  <p:nvPr/>
                </p:nvSpPr>
                <p:spPr>
                  <a:xfrm>
                    <a:off x="9945157" y="2778363"/>
                    <a:ext cx="982980" cy="1699260"/>
                  </a:xfrm>
                  <a:custGeom>
                    <a:avLst/>
                    <a:gdLst>
                      <a:gd name="connsiteX0" fmla="*/ 979170 w 982980"/>
                      <a:gd name="connsiteY0" fmla="*/ 1699260 h 1699260"/>
                      <a:gd name="connsiteX1" fmla="*/ 0 w 982980"/>
                      <a:gd name="connsiteY1" fmla="*/ 3810 h 1699260"/>
                      <a:gd name="connsiteX2" fmla="*/ 1905 w 982980"/>
                      <a:gd name="connsiteY2" fmla="*/ 0 h 1699260"/>
                      <a:gd name="connsiteX3" fmla="*/ 982980 w 982980"/>
                      <a:gd name="connsiteY3" fmla="*/ 1699260 h 1699260"/>
                      <a:gd name="connsiteX4" fmla="*/ 979170 w 982980"/>
                      <a:gd name="connsiteY4" fmla="*/ 1699260 h 1699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980" h="1699260">
                        <a:moveTo>
                          <a:pt x="979170" y="1699260"/>
                        </a:moveTo>
                        <a:lnTo>
                          <a:pt x="0" y="3810"/>
                        </a:lnTo>
                        <a:cubicBezTo>
                          <a:pt x="953" y="2858"/>
                          <a:pt x="1905" y="953"/>
                          <a:pt x="1905" y="0"/>
                        </a:cubicBezTo>
                        <a:lnTo>
                          <a:pt x="982980" y="1699260"/>
                        </a:lnTo>
                        <a:cubicBezTo>
                          <a:pt x="982028" y="1699260"/>
                          <a:pt x="981075" y="1699260"/>
                          <a:pt x="979170" y="169926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orma libre: forma 1789">
                    <a:extLst>
                      <a:ext uri="{FF2B5EF4-FFF2-40B4-BE49-F238E27FC236}">
                        <a16:creationId xmlns:a16="http://schemas.microsoft.com/office/drawing/2014/main" id="{CA40F335-60F8-6764-FAA9-E44D0489A095}"/>
                      </a:ext>
                    </a:extLst>
                  </p:cNvPr>
                  <p:cNvSpPr/>
                  <p:nvPr/>
                </p:nvSpPr>
                <p:spPr>
                  <a:xfrm>
                    <a:off x="9948015" y="2774554"/>
                    <a:ext cx="985837" cy="1703069"/>
                  </a:xfrm>
                  <a:custGeom>
                    <a:avLst/>
                    <a:gdLst>
                      <a:gd name="connsiteX0" fmla="*/ 981075 w 985837"/>
                      <a:gd name="connsiteY0" fmla="*/ 1703070 h 1703069"/>
                      <a:gd name="connsiteX1" fmla="*/ 0 w 985837"/>
                      <a:gd name="connsiteY1" fmla="*/ 3810 h 1703069"/>
                      <a:gd name="connsiteX2" fmla="*/ 1905 w 985837"/>
                      <a:gd name="connsiteY2" fmla="*/ 0 h 1703069"/>
                      <a:gd name="connsiteX3" fmla="*/ 985838 w 985837"/>
                      <a:gd name="connsiteY3" fmla="*/ 1703070 h 1703069"/>
                      <a:gd name="connsiteX4" fmla="*/ 981075 w 985837"/>
                      <a:gd name="connsiteY4" fmla="*/ 1703070 h 1703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837" h="1703069">
                        <a:moveTo>
                          <a:pt x="981075" y="1703070"/>
                        </a:moveTo>
                        <a:lnTo>
                          <a:pt x="0" y="3810"/>
                        </a:lnTo>
                        <a:cubicBezTo>
                          <a:pt x="952" y="2857"/>
                          <a:pt x="1905" y="952"/>
                          <a:pt x="1905" y="0"/>
                        </a:cubicBezTo>
                        <a:lnTo>
                          <a:pt x="985838" y="1703070"/>
                        </a:lnTo>
                        <a:cubicBezTo>
                          <a:pt x="983932" y="1703070"/>
                          <a:pt x="982980" y="1703070"/>
                          <a:pt x="981075" y="170307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orma libre: forma 1790">
                    <a:extLst>
                      <a:ext uri="{FF2B5EF4-FFF2-40B4-BE49-F238E27FC236}">
                        <a16:creationId xmlns:a16="http://schemas.microsoft.com/office/drawing/2014/main" id="{C9223064-3458-B859-035C-12BFA2AF8143}"/>
                      </a:ext>
                    </a:extLst>
                  </p:cNvPr>
                  <p:cNvSpPr/>
                  <p:nvPr/>
                </p:nvSpPr>
                <p:spPr>
                  <a:xfrm>
                    <a:off x="9949919" y="2769791"/>
                    <a:ext cx="988695" cy="1707832"/>
                  </a:xfrm>
                  <a:custGeom>
                    <a:avLst/>
                    <a:gdLst>
                      <a:gd name="connsiteX0" fmla="*/ 983933 w 988695"/>
                      <a:gd name="connsiteY0" fmla="*/ 1707833 h 1707832"/>
                      <a:gd name="connsiteX1" fmla="*/ 0 w 988695"/>
                      <a:gd name="connsiteY1" fmla="*/ 3810 h 1707832"/>
                      <a:gd name="connsiteX2" fmla="*/ 1905 w 988695"/>
                      <a:gd name="connsiteY2" fmla="*/ 0 h 1707832"/>
                      <a:gd name="connsiteX3" fmla="*/ 988695 w 988695"/>
                      <a:gd name="connsiteY3" fmla="*/ 1707833 h 1707832"/>
                      <a:gd name="connsiteX4" fmla="*/ 983933 w 988695"/>
                      <a:gd name="connsiteY4" fmla="*/ 1707833 h 170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695" h="1707832">
                        <a:moveTo>
                          <a:pt x="983933" y="1707833"/>
                        </a:moveTo>
                        <a:lnTo>
                          <a:pt x="0" y="3810"/>
                        </a:lnTo>
                        <a:cubicBezTo>
                          <a:pt x="953" y="2857"/>
                          <a:pt x="1905" y="952"/>
                          <a:pt x="1905" y="0"/>
                        </a:cubicBezTo>
                        <a:lnTo>
                          <a:pt x="988695" y="1707833"/>
                        </a:lnTo>
                        <a:cubicBezTo>
                          <a:pt x="986790" y="1707833"/>
                          <a:pt x="984885" y="1707833"/>
                          <a:pt x="983933" y="170783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orma libre: forma 1791">
                    <a:extLst>
                      <a:ext uri="{FF2B5EF4-FFF2-40B4-BE49-F238E27FC236}">
                        <a16:creationId xmlns:a16="http://schemas.microsoft.com/office/drawing/2014/main" id="{2B0A00D3-EE69-FA98-BCCD-7E62CA0D0434}"/>
                      </a:ext>
                    </a:extLst>
                  </p:cNvPr>
                  <p:cNvSpPr/>
                  <p:nvPr/>
                </p:nvSpPr>
                <p:spPr>
                  <a:xfrm>
                    <a:off x="9952777" y="2765981"/>
                    <a:ext cx="989647" cy="1711642"/>
                  </a:xfrm>
                  <a:custGeom>
                    <a:avLst/>
                    <a:gdLst>
                      <a:gd name="connsiteX0" fmla="*/ 985838 w 989647"/>
                      <a:gd name="connsiteY0" fmla="*/ 1711643 h 1711642"/>
                      <a:gd name="connsiteX1" fmla="*/ 0 w 989647"/>
                      <a:gd name="connsiteY1" fmla="*/ 3810 h 1711642"/>
                      <a:gd name="connsiteX2" fmla="*/ 1905 w 989647"/>
                      <a:gd name="connsiteY2" fmla="*/ 0 h 1711642"/>
                      <a:gd name="connsiteX3" fmla="*/ 989647 w 989647"/>
                      <a:gd name="connsiteY3" fmla="*/ 1711643 h 1711642"/>
                      <a:gd name="connsiteX4" fmla="*/ 985838 w 989647"/>
                      <a:gd name="connsiteY4" fmla="*/ 1711643 h 1711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9647" h="1711642">
                        <a:moveTo>
                          <a:pt x="985838" y="1711643"/>
                        </a:moveTo>
                        <a:lnTo>
                          <a:pt x="0" y="3810"/>
                        </a:lnTo>
                        <a:cubicBezTo>
                          <a:pt x="952" y="2857"/>
                          <a:pt x="1905" y="953"/>
                          <a:pt x="1905" y="0"/>
                        </a:cubicBezTo>
                        <a:lnTo>
                          <a:pt x="989647" y="1711643"/>
                        </a:lnTo>
                        <a:cubicBezTo>
                          <a:pt x="988695" y="1711643"/>
                          <a:pt x="986790" y="1711643"/>
                          <a:pt x="985838" y="171164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orma libre: forma 1792">
                    <a:extLst>
                      <a:ext uri="{FF2B5EF4-FFF2-40B4-BE49-F238E27FC236}">
                        <a16:creationId xmlns:a16="http://schemas.microsoft.com/office/drawing/2014/main" id="{D937A5BA-B709-A64C-D33A-975BCF8E3F03}"/>
                      </a:ext>
                    </a:extLst>
                  </p:cNvPr>
                  <p:cNvSpPr/>
                  <p:nvPr/>
                </p:nvSpPr>
                <p:spPr>
                  <a:xfrm>
                    <a:off x="9954682" y="2762171"/>
                    <a:ext cx="992505" cy="1715452"/>
                  </a:xfrm>
                  <a:custGeom>
                    <a:avLst/>
                    <a:gdLst>
                      <a:gd name="connsiteX0" fmla="*/ 987743 w 992505"/>
                      <a:gd name="connsiteY0" fmla="*/ 1715453 h 1715452"/>
                      <a:gd name="connsiteX1" fmla="*/ 0 w 992505"/>
                      <a:gd name="connsiteY1" fmla="*/ 3810 h 1715452"/>
                      <a:gd name="connsiteX2" fmla="*/ 1905 w 992505"/>
                      <a:gd name="connsiteY2" fmla="*/ 0 h 1715452"/>
                      <a:gd name="connsiteX3" fmla="*/ 992505 w 992505"/>
                      <a:gd name="connsiteY3" fmla="*/ 1715453 h 1715452"/>
                      <a:gd name="connsiteX4" fmla="*/ 987743 w 992505"/>
                      <a:gd name="connsiteY4" fmla="*/ 1715453 h 1715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2505" h="1715452">
                        <a:moveTo>
                          <a:pt x="987743" y="1715453"/>
                        </a:moveTo>
                        <a:lnTo>
                          <a:pt x="0" y="3810"/>
                        </a:lnTo>
                        <a:cubicBezTo>
                          <a:pt x="953" y="2858"/>
                          <a:pt x="1905" y="953"/>
                          <a:pt x="1905" y="0"/>
                        </a:cubicBezTo>
                        <a:lnTo>
                          <a:pt x="992505" y="1715453"/>
                        </a:lnTo>
                        <a:cubicBezTo>
                          <a:pt x="991553" y="1715453"/>
                          <a:pt x="989647" y="1715453"/>
                          <a:pt x="987743" y="171545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orma libre: forma 1793">
                    <a:extLst>
                      <a:ext uri="{FF2B5EF4-FFF2-40B4-BE49-F238E27FC236}">
                        <a16:creationId xmlns:a16="http://schemas.microsoft.com/office/drawing/2014/main" id="{40E720F7-7BA1-DABC-6FF4-C8237C09BBA3}"/>
                      </a:ext>
                    </a:extLst>
                  </p:cNvPr>
                  <p:cNvSpPr/>
                  <p:nvPr/>
                </p:nvSpPr>
                <p:spPr>
                  <a:xfrm>
                    <a:off x="9956587" y="2758361"/>
                    <a:ext cx="995362" cy="1719262"/>
                  </a:xfrm>
                  <a:custGeom>
                    <a:avLst/>
                    <a:gdLst>
                      <a:gd name="connsiteX0" fmla="*/ 990600 w 995362"/>
                      <a:gd name="connsiteY0" fmla="*/ 1719263 h 1719262"/>
                      <a:gd name="connsiteX1" fmla="*/ 0 w 995362"/>
                      <a:gd name="connsiteY1" fmla="*/ 3810 h 1719262"/>
                      <a:gd name="connsiteX2" fmla="*/ 1905 w 995362"/>
                      <a:gd name="connsiteY2" fmla="*/ 0 h 1719262"/>
                      <a:gd name="connsiteX3" fmla="*/ 995363 w 995362"/>
                      <a:gd name="connsiteY3" fmla="*/ 1719263 h 1719262"/>
                      <a:gd name="connsiteX4" fmla="*/ 990600 w 995362"/>
                      <a:gd name="connsiteY4" fmla="*/ 1719263 h 171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362" h="1719262">
                        <a:moveTo>
                          <a:pt x="990600" y="1719263"/>
                        </a:moveTo>
                        <a:lnTo>
                          <a:pt x="0" y="3810"/>
                        </a:lnTo>
                        <a:cubicBezTo>
                          <a:pt x="953" y="2857"/>
                          <a:pt x="1905" y="953"/>
                          <a:pt x="1905" y="0"/>
                        </a:cubicBezTo>
                        <a:lnTo>
                          <a:pt x="995363" y="1719263"/>
                        </a:lnTo>
                        <a:cubicBezTo>
                          <a:pt x="993457" y="1719263"/>
                          <a:pt x="992505" y="1719263"/>
                          <a:pt x="990600" y="17192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orma libre: forma 1794">
                    <a:extLst>
                      <a:ext uri="{FF2B5EF4-FFF2-40B4-BE49-F238E27FC236}">
                        <a16:creationId xmlns:a16="http://schemas.microsoft.com/office/drawing/2014/main" id="{79FD80F7-60A0-8A80-B589-306FDBFE2058}"/>
                      </a:ext>
                    </a:extLst>
                  </p:cNvPr>
                  <p:cNvSpPr/>
                  <p:nvPr/>
                </p:nvSpPr>
                <p:spPr>
                  <a:xfrm>
                    <a:off x="9959444" y="2754551"/>
                    <a:ext cx="996315" cy="1723072"/>
                  </a:xfrm>
                  <a:custGeom>
                    <a:avLst/>
                    <a:gdLst>
                      <a:gd name="connsiteX0" fmla="*/ 992505 w 996315"/>
                      <a:gd name="connsiteY0" fmla="*/ 1723073 h 1723072"/>
                      <a:gd name="connsiteX1" fmla="*/ 0 w 996315"/>
                      <a:gd name="connsiteY1" fmla="*/ 3810 h 1723072"/>
                      <a:gd name="connsiteX2" fmla="*/ 1905 w 996315"/>
                      <a:gd name="connsiteY2" fmla="*/ 0 h 1723072"/>
                      <a:gd name="connsiteX3" fmla="*/ 996315 w 996315"/>
                      <a:gd name="connsiteY3" fmla="*/ 1723073 h 1723072"/>
                      <a:gd name="connsiteX4" fmla="*/ 992505 w 996315"/>
                      <a:gd name="connsiteY4" fmla="*/ 1723073 h 1723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315" h="1723072">
                        <a:moveTo>
                          <a:pt x="992505" y="1723073"/>
                        </a:moveTo>
                        <a:lnTo>
                          <a:pt x="0" y="3810"/>
                        </a:lnTo>
                        <a:cubicBezTo>
                          <a:pt x="953" y="2857"/>
                          <a:pt x="1905" y="953"/>
                          <a:pt x="1905" y="0"/>
                        </a:cubicBezTo>
                        <a:lnTo>
                          <a:pt x="996315" y="1723073"/>
                        </a:lnTo>
                        <a:cubicBezTo>
                          <a:pt x="995363" y="1723073"/>
                          <a:pt x="993458" y="1723073"/>
                          <a:pt x="992505" y="172307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orma libre: forma 1795">
                    <a:extLst>
                      <a:ext uri="{FF2B5EF4-FFF2-40B4-BE49-F238E27FC236}">
                        <a16:creationId xmlns:a16="http://schemas.microsoft.com/office/drawing/2014/main" id="{206D42C4-4C7B-06BC-0511-DD4767D080F6}"/>
                      </a:ext>
                    </a:extLst>
                  </p:cNvPr>
                  <p:cNvSpPr/>
                  <p:nvPr/>
                </p:nvSpPr>
                <p:spPr>
                  <a:xfrm>
                    <a:off x="9961350" y="2750741"/>
                    <a:ext cx="998219" cy="1726882"/>
                  </a:xfrm>
                  <a:custGeom>
                    <a:avLst/>
                    <a:gdLst>
                      <a:gd name="connsiteX0" fmla="*/ 994410 w 998219"/>
                      <a:gd name="connsiteY0" fmla="*/ 1726883 h 1726882"/>
                      <a:gd name="connsiteX1" fmla="*/ 0 w 998219"/>
                      <a:gd name="connsiteY1" fmla="*/ 3810 h 1726882"/>
                      <a:gd name="connsiteX2" fmla="*/ 1905 w 998219"/>
                      <a:gd name="connsiteY2" fmla="*/ 0 h 1726882"/>
                      <a:gd name="connsiteX3" fmla="*/ 998220 w 998219"/>
                      <a:gd name="connsiteY3" fmla="*/ 1726883 h 1726882"/>
                      <a:gd name="connsiteX4" fmla="*/ 994410 w 998219"/>
                      <a:gd name="connsiteY4" fmla="*/ 1726883 h 1726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8219" h="1726882">
                        <a:moveTo>
                          <a:pt x="994410" y="1726883"/>
                        </a:moveTo>
                        <a:lnTo>
                          <a:pt x="0" y="3810"/>
                        </a:lnTo>
                        <a:cubicBezTo>
                          <a:pt x="953" y="2858"/>
                          <a:pt x="953" y="1905"/>
                          <a:pt x="1905" y="0"/>
                        </a:cubicBezTo>
                        <a:lnTo>
                          <a:pt x="998220" y="1726883"/>
                        </a:lnTo>
                        <a:cubicBezTo>
                          <a:pt x="997267" y="1726883"/>
                          <a:pt x="996315" y="1726883"/>
                          <a:pt x="994410" y="172688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orma libre: forma 1796">
                    <a:extLst>
                      <a:ext uri="{FF2B5EF4-FFF2-40B4-BE49-F238E27FC236}">
                        <a16:creationId xmlns:a16="http://schemas.microsoft.com/office/drawing/2014/main" id="{C3B24893-84AD-A589-D2E8-51D126367B26}"/>
                      </a:ext>
                    </a:extLst>
                  </p:cNvPr>
                  <p:cNvSpPr/>
                  <p:nvPr/>
                </p:nvSpPr>
                <p:spPr>
                  <a:xfrm>
                    <a:off x="9963254" y="2748836"/>
                    <a:ext cx="1000125" cy="1728787"/>
                  </a:xfrm>
                  <a:custGeom>
                    <a:avLst/>
                    <a:gdLst>
                      <a:gd name="connsiteX0" fmla="*/ 996315 w 1000125"/>
                      <a:gd name="connsiteY0" fmla="*/ 1728788 h 1728787"/>
                      <a:gd name="connsiteX1" fmla="*/ 0 w 1000125"/>
                      <a:gd name="connsiteY1" fmla="*/ 2858 h 1728787"/>
                      <a:gd name="connsiteX2" fmla="*/ 1905 w 1000125"/>
                      <a:gd name="connsiteY2" fmla="*/ 0 h 1728787"/>
                      <a:gd name="connsiteX3" fmla="*/ 1000125 w 1000125"/>
                      <a:gd name="connsiteY3" fmla="*/ 1728788 h 1728787"/>
                      <a:gd name="connsiteX4" fmla="*/ 996315 w 1000125"/>
                      <a:gd name="connsiteY4" fmla="*/ 1728788 h 1728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25" h="1728787">
                        <a:moveTo>
                          <a:pt x="996315" y="1728788"/>
                        </a:moveTo>
                        <a:lnTo>
                          <a:pt x="0" y="2858"/>
                        </a:lnTo>
                        <a:cubicBezTo>
                          <a:pt x="953" y="1905"/>
                          <a:pt x="953" y="953"/>
                          <a:pt x="1905" y="0"/>
                        </a:cubicBezTo>
                        <a:lnTo>
                          <a:pt x="1000125" y="1728788"/>
                        </a:lnTo>
                        <a:cubicBezTo>
                          <a:pt x="999173" y="1728788"/>
                          <a:pt x="997268" y="1728788"/>
                          <a:pt x="996315" y="172878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orma libre: forma 1797">
                    <a:extLst>
                      <a:ext uri="{FF2B5EF4-FFF2-40B4-BE49-F238E27FC236}">
                        <a16:creationId xmlns:a16="http://schemas.microsoft.com/office/drawing/2014/main" id="{25F641C5-F3A6-9853-169B-7815A2825690}"/>
                      </a:ext>
                    </a:extLst>
                  </p:cNvPr>
                  <p:cNvSpPr/>
                  <p:nvPr/>
                </p:nvSpPr>
                <p:spPr>
                  <a:xfrm>
                    <a:off x="9965160" y="2745979"/>
                    <a:ext cx="1001077" cy="1731644"/>
                  </a:xfrm>
                  <a:custGeom>
                    <a:avLst/>
                    <a:gdLst>
                      <a:gd name="connsiteX0" fmla="*/ 998220 w 1001077"/>
                      <a:gd name="connsiteY0" fmla="*/ 1731645 h 1731644"/>
                      <a:gd name="connsiteX1" fmla="*/ 0 w 1001077"/>
                      <a:gd name="connsiteY1" fmla="*/ 2858 h 1731644"/>
                      <a:gd name="connsiteX2" fmla="*/ 953 w 1001077"/>
                      <a:gd name="connsiteY2" fmla="*/ 0 h 1731644"/>
                      <a:gd name="connsiteX3" fmla="*/ 1001078 w 1001077"/>
                      <a:gd name="connsiteY3" fmla="*/ 1731645 h 1731644"/>
                      <a:gd name="connsiteX4" fmla="*/ 998220 w 1001077"/>
                      <a:gd name="connsiteY4" fmla="*/ 1731645 h 1731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077" h="1731644">
                        <a:moveTo>
                          <a:pt x="998220" y="1731645"/>
                        </a:moveTo>
                        <a:lnTo>
                          <a:pt x="0" y="2858"/>
                        </a:lnTo>
                        <a:cubicBezTo>
                          <a:pt x="953" y="1905"/>
                          <a:pt x="953" y="953"/>
                          <a:pt x="953" y="0"/>
                        </a:cubicBezTo>
                        <a:lnTo>
                          <a:pt x="1001078" y="1731645"/>
                        </a:lnTo>
                        <a:cubicBezTo>
                          <a:pt x="1000125" y="1731645"/>
                          <a:pt x="999172" y="1731645"/>
                          <a:pt x="998220" y="173164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orma libre: forma 1798">
                    <a:extLst>
                      <a:ext uri="{FF2B5EF4-FFF2-40B4-BE49-F238E27FC236}">
                        <a16:creationId xmlns:a16="http://schemas.microsoft.com/office/drawing/2014/main" id="{DEB4DD72-3D60-2613-1631-774C23298A7F}"/>
                      </a:ext>
                    </a:extLst>
                  </p:cNvPr>
                  <p:cNvSpPr/>
                  <p:nvPr/>
                </p:nvSpPr>
                <p:spPr>
                  <a:xfrm>
                    <a:off x="9966112" y="2744074"/>
                    <a:ext cx="1002029" cy="1733550"/>
                  </a:xfrm>
                  <a:custGeom>
                    <a:avLst/>
                    <a:gdLst>
                      <a:gd name="connsiteX0" fmla="*/ 1000125 w 1002029"/>
                      <a:gd name="connsiteY0" fmla="*/ 1733550 h 1733550"/>
                      <a:gd name="connsiteX1" fmla="*/ 0 w 1002029"/>
                      <a:gd name="connsiteY1" fmla="*/ 1905 h 1733550"/>
                      <a:gd name="connsiteX2" fmla="*/ 953 w 1002029"/>
                      <a:gd name="connsiteY2" fmla="*/ 0 h 1733550"/>
                      <a:gd name="connsiteX3" fmla="*/ 1002030 w 1002029"/>
                      <a:gd name="connsiteY3" fmla="*/ 1733550 h 1733550"/>
                      <a:gd name="connsiteX4" fmla="*/ 1000125 w 1002029"/>
                      <a:gd name="connsiteY4" fmla="*/ 173355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029" h="1733550">
                        <a:moveTo>
                          <a:pt x="1000125" y="1733550"/>
                        </a:moveTo>
                        <a:lnTo>
                          <a:pt x="0" y="1905"/>
                        </a:lnTo>
                        <a:cubicBezTo>
                          <a:pt x="0" y="953"/>
                          <a:pt x="953" y="953"/>
                          <a:pt x="953" y="0"/>
                        </a:cubicBezTo>
                        <a:lnTo>
                          <a:pt x="1002030" y="1733550"/>
                        </a:lnTo>
                        <a:cubicBezTo>
                          <a:pt x="1001078" y="1733550"/>
                          <a:pt x="1001078" y="1733550"/>
                          <a:pt x="1000125" y="173355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orma libre: forma 1799">
                    <a:extLst>
                      <a:ext uri="{FF2B5EF4-FFF2-40B4-BE49-F238E27FC236}">
                        <a16:creationId xmlns:a16="http://schemas.microsoft.com/office/drawing/2014/main" id="{E628FCAF-4C6C-1F29-5DA7-38F6E53C48EB}"/>
                      </a:ext>
                    </a:extLst>
                  </p:cNvPr>
                  <p:cNvSpPr/>
                  <p:nvPr/>
                </p:nvSpPr>
                <p:spPr>
                  <a:xfrm>
                    <a:off x="9967065" y="2744074"/>
                    <a:ext cx="1001077" cy="1733550"/>
                  </a:xfrm>
                  <a:custGeom>
                    <a:avLst/>
                    <a:gdLst>
                      <a:gd name="connsiteX0" fmla="*/ 1001077 w 1001077"/>
                      <a:gd name="connsiteY0" fmla="*/ 1733550 h 1733550"/>
                      <a:gd name="connsiteX1" fmla="*/ 0 w 1001077"/>
                      <a:gd name="connsiteY1" fmla="*/ 0 h 1733550"/>
                      <a:gd name="connsiteX2" fmla="*/ 0 w 1001077"/>
                      <a:gd name="connsiteY2" fmla="*/ 0 h 1733550"/>
                      <a:gd name="connsiteX3" fmla="*/ 1001077 w 1001077"/>
                      <a:gd name="connsiteY3" fmla="*/ 1733550 h 1733550"/>
                      <a:gd name="connsiteX4" fmla="*/ 1001077 w 1001077"/>
                      <a:gd name="connsiteY4" fmla="*/ 173355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077" h="1733550">
                        <a:moveTo>
                          <a:pt x="1001077" y="1733550"/>
                        </a:moveTo>
                        <a:lnTo>
                          <a:pt x="0" y="0"/>
                        </a:lnTo>
                        <a:cubicBezTo>
                          <a:pt x="0" y="0"/>
                          <a:pt x="0" y="0"/>
                          <a:pt x="0" y="0"/>
                        </a:cubicBezTo>
                        <a:lnTo>
                          <a:pt x="1001077" y="1733550"/>
                        </a:lnTo>
                        <a:cubicBezTo>
                          <a:pt x="1001077" y="1733550"/>
                          <a:pt x="1001077" y="1733550"/>
                          <a:pt x="1001077" y="173355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64" name="Gráfico 436">
                <a:extLst>
                  <a:ext uri="{FF2B5EF4-FFF2-40B4-BE49-F238E27FC236}">
                    <a16:creationId xmlns:a16="http://schemas.microsoft.com/office/drawing/2014/main" id="{EB3419F7-0189-3951-885A-096E34B56ED6}"/>
                  </a:ext>
                </a:extLst>
              </p:cNvPr>
              <p:cNvGrpSpPr/>
              <p:nvPr/>
            </p:nvGrpSpPr>
            <p:grpSpPr>
              <a:xfrm>
                <a:off x="6964785" y="2744074"/>
                <a:ext cx="1066800" cy="1733550"/>
                <a:chOff x="6964785" y="2744074"/>
                <a:chExt cx="1066800" cy="1733550"/>
              </a:xfrm>
              <a:grpFill/>
            </p:grpSpPr>
            <p:sp>
              <p:nvSpPr>
                <p:cNvPr id="292" name="Forma libre: forma 1748">
                  <a:extLst>
                    <a:ext uri="{FF2B5EF4-FFF2-40B4-BE49-F238E27FC236}">
                      <a16:creationId xmlns:a16="http://schemas.microsoft.com/office/drawing/2014/main" id="{C273370F-CC91-F93E-14B2-6F6670B6584C}"/>
                    </a:ext>
                  </a:extLst>
                </p:cNvPr>
                <p:cNvSpPr/>
                <p:nvPr/>
              </p:nvSpPr>
              <p:spPr>
                <a:xfrm>
                  <a:off x="6964785" y="2744074"/>
                  <a:ext cx="1066800" cy="1733550"/>
                </a:xfrm>
                <a:custGeom>
                  <a:avLst/>
                  <a:gdLst>
                    <a:gd name="connsiteX0" fmla="*/ 132398 w 1066800"/>
                    <a:gd name="connsiteY0" fmla="*/ 1733550 h 1733550"/>
                    <a:gd name="connsiteX1" fmla="*/ 0 w 1066800"/>
                    <a:gd name="connsiteY1" fmla="*/ 1733550 h 1733550"/>
                    <a:gd name="connsiteX2" fmla="*/ 1001078 w 1066800"/>
                    <a:gd name="connsiteY2" fmla="*/ 0 h 1733550"/>
                    <a:gd name="connsiteX3" fmla="*/ 1066800 w 1066800"/>
                    <a:gd name="connsiteY3" fmla="*/ 114300 h 1733550"/>
                    <a:gd name="connsiteX4" fmla="*/ 132398 w 1066800"/>
                    <a:gd name="connsiteY4" fmla="*/ 173355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00" h="1733550">
                      <a:moveTo>
                        <a:pt x="132398" y="1733550"/>
                      </a:moveTo>
                      <a:cubicBezTo>
                        <a:pt x="59055" y="1733550"/>
                        <a:pt x="0" y="1733550"/>
                        <a:pt x="0" y="1733550"/>
                      </a:cubicBezTo>
                      <a:lnTo>
                        <a:pt x="1001078" y="0"/>
                      </a:lnTo>
                      <a:cubicBezTo>
                        <a:pt x="1001078" y="0"/>
                        <a:pt x="1030605" y="51435"/>
                        <a:pt x="1066800" y="114300"/>
                      </a:cubicBezTo>
                      <a:cubicBezTo>
                        <a:pt x="1066800" y="114300"/>
                        <a:pt x="132398" y="1733550"/>
                        <a:pt x="132398" y="173355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93" name="Gráfico 436">
                  <a:extLst>
                    <a:ext uri="{FF2B5EF4-FFF2-40B4-BE49-F238E27FC236}">
                      <a16:creationId xmlns:a16="http://schemas.microsoft.com/office/drawing/2014/main" id="{D7B331E1-6250-C7FD-1189-6D71CCCF878C}"/>
                    </a:ext>
                  </a:extLst>
                </p:cNvPr>
                <p:cNvGrpSpPr/>
                <p:nvPr/>
              </p:nvGrpSpPr>
              <p:grpSpPr>
                <a:xfrm>
                  <a:off x="6964785" y="2744074"/>
                  <a:ext cx="1066800" cy="1733550"/>
                  <a:chOff x="6964785" y="2744074"/>
                  <a:chExt cx="1066800" cy="1733550"/>
                </a:xfrm>
                <a:grpFill/>
              </p:grpSpPr>
              <p:sp>
                <p:nvSpPr>
                  <p:cNvPr id="294" name="Forma libre: forma 1750">
                    <a:extLst>
                      <a:ext uri="{FF2B5EF4-FFF2-40B4-BE49-F238E27FC236}">
                        <a16:creationId xmlns:a16="http://schemas.microsoft.com/office/drawing/2014/main" id="{B3ACD42D-1784-97A6-700A-B548A08AEB7D}"/>
                      </a:ext>
                    </a:extLst>
                  </p:cNvPr>
                  <p:cNvSpPr/>
                  <p:nvPr/>
                </p:nvSpPr>
                <p:spPr>
                  <a:xfrm>
                    <a:off x="7094325" y="2855516"/>
                    <a:ext cx="937259" cy="1622107"/>
                  </a:xfrm>
                  <a:custGeom>
                    <a:avLst/>
                    <a:gdLst>
                      <a:gd name="connsiteX0" fmla="*/ 937260 w 937259"/>
                      <a:gd name="connsiteY0" fmla="*/ 2858 h 1622107"/>
                      <a:gd name="connsiteX1" fmla="*/ 2857 w 937259"/>
                      <a:gd name="connsiteY1" fmla="*/ 1622108 h 1622107"/>
                      <a:gd name="connsiteX2" fmla="*/ 0 w 937259"/>
                      <a:gd name="connsiteY2" fmla="*/ 1622108 h 1622107"/>
                      <a:gd name="connsiteX3" fmla="*/ 936308 w 937259"/>
                      <a:gd name="connsiteY3" fmla="*/ 0 h 1622107"/>
                      <a:gd name="connsiteX4" fmla="*/ 937260 w 937259"/>
                      <a:gd name="connsiteY4" fmla="*/ 2858 h 1622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7259" h="1622107">
                        <a:moveTo>
                          <a:pt x="937260" y="2858"/>
                        </a:moveTo>
                        <a:lnTo>
                          <a:pt x="2857" y="1622108"/>
                        </a:lnTo>
                        <a:cubicBezTo>
                          <a:pt x="1905" y="1622108"/>
                          <a:pt x="952" y="1622108"/>
                          <a:pt x="0" y="1622108"/>
                        </a:cubicBezTo>
                        <a:lnTo>
                          <a:pt x="936308" y="0"/>
                        </a:lnTo>
                        <a:cubicBezTo>
                          <a:pt x="936308" y="953"/>
                          <a:pt x="936308" y="1905"/>
                          <a:pt x="937260" y="285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orma libre: forma 1751">
                    <a:extLst>
                      <a:ext uri="{FF2B5EF4-FFF2-40B4-BE49-F238E27FC236}">
                        <a16:creationId xmlns:a16="http://schemas.microsoft.com/office/drawing/2014/main" id="{C494C293-9B1C-38EF-F277-074A70F26304}"/>
                      </a:ext>
                    </a:extLst>
                  </p:cNvPr>
                  <p:cNvSpPr/>
                  <p:nvPr/>
                </p:nvSpPr>
                <p:spPr>
                  <a:xfrm>
                    <a:off x="7082894" y="2845991"/>
                    <a:ext cx="946785" cy="1631632"/>
                  </a:xfrm>
                  <a:custGeom>
                    <a:avLst/>
                    <a:gdLst>
                      <a:gd name="connsiteX0" fmla="*/ 946785 w 946785"/>
                      <a:gd name="connsiteY0" fmla="*/ 9525 h 1631632"/>
                      <a:gd name="connsiteX1" fmla="*/ 10478 w 946785"/>
                      <a:gd name="connsiteY1" fmla="*/ 1631633 h 1631632"/>
                      <a:gd name="connsiteX2" fmla="*/ 0 w 946785"/>
                      <a:gd name="connsiteY2" fmla="*/ 1631633 h 1631632"/>
                      <a:gd name="connsiteX3" fmla="*/ 942023 w 946785"/>
                      <a:gd name="connsiteY3" fmla="*/ 0 h 1631632"/>
                      <a:gd name="connsiteX4" fmla="*/ 946785 w 946785"/>
                      <a:gd name="connsiteY4" fmla="*/ 9525 h 1631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785" h="1631632">
                        <a:moveTo>
                          <a:pt x="946785" y="9525"/>
                        </a:moveTo>
                        <a:lnTo>
                          <a:pt x="10478" y="1631633"/>
                        </a:lnTo>
                        <a:cubicBezTo>
                          <a:pt x="6668" y="1631633"/>
                          <a:pt x="2858" y="1631633"/>
                          <a:pt x="0" y="1631633"/>
                        </a:cubicBezTo>
                        <a:lnTo>
                          <a:pt x="942023" y="0"/>
                        </a:lnTo>
                        <a:cubicBezTo>
                          <a:pt x="943928" y="3810"/>
                          <a:pt x="944880" y="6667"/>
                          <a:pt x="946785" y="952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orma libre: forma 1752">
                    <a:extLst>
                      <a:ext uri="{FF2B5EF4-FFF2-40B4-BE49-F238E27FC236}">
                        <a16:creationId xmlns:a16="http://schemas.microsoft.com/office/drawing/2014/main" id="{A3A0CD11-9796-D9CF-8FC6-A05B7020491B}"/>
                      </a:ext>
                    </a:extLst>
                  </p:cNvPr>
                  <p:cNvSpPr/>
                  <p:nvPr/>
                </p:nvSpPr>
                <p:spPr>
                  <a:xfrm>
                    <a:off x="7076227" y="2840276"/>
                    <a:ext cx="948690" cy="1637347"/>
                  </a:xfrm>
                  <a:custGeom>
                    <a:avLst/>
                    <a:gdLst>
                      <a:gd name="connsiteX0" fmla="*/ 948690 w 948690"/>
                      <a:gd name="connsiteY0" fmla="*/ 5715 h 1637347"/>
                      <a:gd name="connsiteX1" fmla="*/ 6667 w 948690"/>
                      <a:gd name="connsiteY1" fmla="*/ 1637348 h 1637347"/>
                      <a:gd name="connsiteX2" fmla="*/ 0 w 948690"/>
                      <a:gd name="connsiteY2" fmla="*/ 1637348 h 1637347"/>
                      <a:gd name="connsiteX3" fmla="*/ 944880 w 948690"/>
                      <a:gd name="connsiteY3" fmla="*/ 0 h 1637347"/>
                      <a:gd name="connsiteX4" fmla="*/ 948690 w 948690"/>
                      <a:gd name="connsiteY4" fmla="*/ 5715 h 1637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8690" h="1637347">
                        <a:moveTo>
                          <a:pt x="948690" y="5715"/>
                        </a:moveTo>
                        <a:lnTo>
                          <a:pt x="6667" y="1637348"/>
                        </a:lnTo>
                        <a:cubicBezTo>
                          <a:pt x="4763" y="1637348"/>
                          <a:pt x="1905" y="1637348"/>
                          <a:pt x="0" y="1637348"/>
                        </a:cubicBezTo>
                        <a:lnTo>
                          <a:pt x="944880" y="0"/>
                        </a:lnTo>
                        <a:cubicBezTo>
                          <a:pt x="945833" y="1905"/>
                          <a:pt x="947738" y="3810"/>
                          <a:pt x="948690" y="571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orma libre: forma 1753">
                    <a:extLst>
                      <a:ext uri="{FF2B5EF4-FFF2-40B4-BE49-F238E27FC236}">
                        <a16:creationId xmlns:a16="http://schemas.microsoft.com/office/drawing/2014/main" id="{DBC2E600-268C-0EAA-183A-5DF66AD19241}"/>
                      </a:ext>
                    </a:extLst>
                  </p:cNvPr>
                  <p:cNvSpPr/>
                  <p:nvPr/>
                </p:nvSpPr>
                <p:spPr>
                  <a:xfrm>
                    <a:off x="7071464" y="2836466"/>
                    <a:ext cx="949642" cy="1641157"/>
                  </a:xfrm>
                  <a:custGeom>
                    <a:avLst/>
                    <a:gdLst>
                      <a:gd name="connsiteX0" fmla="*/ 949643 w 949642"/>
                      <a:gd name="connsiteY0" fmla="*/ 3810 h 1641157"/>
                      <a:gd name="connsiteX1" fmla="*/ 4763 w 949642"/>
                      <a:gd name="connsiteY1" fmla="*/ 1641158 h 1641157"/>
                      <a:gd name="connsiteX2" fmla="*/ 0 w 949642"/>
                      <a:gd name="connsiteY2" fmla="*/ 1641158 h 1641157"/>
                      <a:gd name="connsiteX3" fmla="*/ 947738 w 949642"/>
                      <a:gd name="connsiteY3" fmla="*/ 0 h 1641157"/>
                      <a:gd name="connsiteX4" fmla="*/ 949643 w 949642"/>
                      <a:gd name="connsiteY4" fmla="*/ 3810 h 1641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642" h="1641157">
                        <a:moveTo>
                          <a:pt x="949643" y="3810"/>
                        </a:moveTo>
                        <a:lnTo>
                          <a:pt x="4763" y="1641158"/>
                        </a:lnTo>
                        <a:cubicBezTo>
                          <a:pt x="2858" y="1641158"/>
                          <a:pt x="953" y="1641158"/>
                          <a:pt x="0" y="1641158"/>
                        </a:cubicBezTo>
                        <a:lnTo>
                          <a:pt x="947738" y="0"/>
                        </a:lnTo>
                        <a:cubicBezTo>
                          <a:pt x="948690" y="953"/>
                          <a:pt x="948690" y="2858"/>
                          <a:pt x="94964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orma libre: forma 1754">
                    <a:extLst>
                      <a:ext uri="{FF2B5EF4-FFF2-40B4-BE49-F238E27FC236}">
                        <a16:creationId xmlns:a16="http://schemas.microsoft.com/office/drawing/2014/main" id="{00E251BA-5EF9-06A1-2607-4989DC6FF41C}"/>
                      </a:ext>
                    </a:extLst>
                  </p:cNvPr>
                  <p:cNvSpPr/>
                  <p:nvPr/>
                </p:nvSpPr>
                <p:spPr>
                  <a:xfrm>
                    <a:off x="7066702" y="2832656"/>
                    <a:ext cx="952499" cy="1644967"/>
                  </a:xfrm>
                  <a:custGeom>
                    <a:avLst/>
                    <a:gdLst>
                      <a:gd name="connsiteX0" fmla="*/ 952500 w 952499"/>
                      <a:gd name="connsiteY0" fmla="*/ 3810 h 1644967"/>
                      <a:gd name="connsiteX1" fmla="*/ 4763 w 952499"/>
                      <a:gd name="connsiteY1" fmla="*/ 1644968 h 1644967"/>
                      <a:gd name="connsiteX2" fmla="*/ 0 w 952499"/>
                      <a:gd name="connsiteY2" fmla="*/ 1644968 h 1644967"/>
                      <a:gd name="connsiteX3" fmla="*/ 949643 w 952499"/>
                      <a:gd name="connsiteY3" fmla="*/ 0 h 1644967"/>
                      <a:gd name="connsiteX4" fmla="*/ 952500 w 952499"/>
                      <a:gd name="connsiteY4" fmla="*/ 3810 h 1644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499" h="1644967">
                        <a:moveTo>
                          <a:pt x="952500" y="3810"/>
                        </a:moveTo>
                        <a:lnTo>
                          <a:pt x="4763" y="1644968"/>
                        </a:lnTo>
                        <a:cubicBezTo>
                          <a:pt x="2858" y="1644968"/>
                          <a:pt x="1905" y="1644968"/>
                          <a:pt x="0" y="1644968"/>
                        </a:cubicBezTo>
                        <a:lnTo>
                          <a:pt x="949643" y="0"/>
                        </a:lnTo>
                        <a:cubicBezTo>
                          <a:pt x="950595" y="952"/>
                          <a:pt x="951548" y="1905"/>
                          <a:pt x="95250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orma libre: forma 1755">
                    <a:extLst>
                      <a:ext uri="{FF2B5EF4-FFF2-40B4-BE49-F238E27FC236}">
                        <a16:creationId xmlns:a16="http://schemas.microsoft.com/office/drawing/2014/main" id="{719F4A18-0B59-0B6C-2B11-13B766F662AB}"/>
                      </a:ext>
                    </a:extLst>
                  </p:cNvPr>
                  <p:cNvSpPr/>
                  <p:nvPr/>
                </p:nvSpPr>
                <p:spPr>
                  <a:xfrm>
                    <a:off x="7061939" y="2828846"/>
                    <a:ext cx="954405" cy="1648777"/>
                  </a:xfrm>
                  <a:custGeom>
                    <a:avLst/>
                    <a:gdLst>
                      <a:gd name="connsiteX0" fmla="*/ 954405 w 954405"/>
                      <a:gd name="connsiteY0" fmla="*/ 3810 h 1648777"/>
                      <a:gd name="connsiteX1" fmla="*/ 4763 w 954405"/>
                      <a:gd name="connsiteY1" fmla="*/ 1648778 h 1648777"/>
                      <a:gd name="connsiteX2" fmla="*/ 0 w 954405"/>
                      <a:gd name="connsiteY2" fmla="*/ 1648778 h 1648777"/>
                      <a:gd name="connsiteX3" fmla="*/ 952500 w 954405"/>
                      <a:gd name="connsiteY3" fmla="*/ 0 h 1648777"/>
                      <a:gd name="connsiteX4" fmla="*/ 954405 w 954405"/>
                      <a:gd name="connsiteY4" fmla="*/ 3810 h 164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5" h="1648777">
                        <a:moveTo>
                          <a:pt x="954405" y="3810"/>
                        </a:moveTo>
                        <a:lnTo>
                          <a:pt x="4763" y="1648778"/>
                        </a:lnTo>
                        <a:cubicBezTo>
                          <a:pt x="2858" y="1648778"/>
                          <a:pt x="1905" y="1648778"/>
                          <a:pt x="0" y="1648778"/>
                        </a:cubicBezTo>
                        <a:lnTo>
                          <a:pt x="952500" y="0"/>
                        </a:lnTo>
                        <a:cubicBezTo>
                          <a:pt x="953453" y="953"/>
                          <a:pt x="953453" y="1905"/>
                          <a:pt x="95440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orma libre: forma 1756">
                    <a:extLst>
                      <a:ext uri="{FF2B5EF4-FFF2-40B4-BE49-F238E27FC236}">
                        <a16:creationId xmlns:a16="http://schemas.microsoft.com/office/drawing/2014/main" id="{C5724898-0EAA-80EC-DC7F-4E6015FC5C91}"/>
                      </a:ext>
                    </a:extLst>
                  </p:cNvPr>
                  <p:cNvSpPr/>
                  <p:nvPr/>
                </p:nvSpPr>
                <p:spPr>
                  <a:xfrm>
                    <a:off x="7058130" y="2825036"/>
                    <a:ext cx="956309" cy="1652587"/>
                  </a:xfrm>
                  <a:custGeom>
                    <a:avLst/>
                    <a:gdLst>
                      <a:gd name="connsiteX0" fmla="*/ 956310 w 956309"/>
                      <a:gd name="connsiteY0" fmla="*/ 3810 h 1652587"/>
                      <a:gd name="connsiteX1" fmla="*/ 3810 w 956309"/>
                      <a:gd name="connsiteY1" fmla="*/ 1652588 h 1652587"/>
                      <a:gd name="connsiteX2" fmla="*/ 0 w 956309"/>
                      <a:gd name="connsiteY2" fmla="*/ 1652588 h 1652587"/>
                      <a:gd name="connsiteX3" fmla="*/ 954405 w 956309"/>
                      <a:gd name="connsiteY3" fmla="*/ 0 h 1652587"/>
                      <a:gd name="connsiteX4" fmla="*/ 956310 w 956309"/>
                      <a:gd name="connsiteY4" fmla="*/ 3810 h 165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309" h="1652587">
                        <a:moveTo>
                          <a:pt x="956310" y="3810"/>
                        </a:moveTo>
                        <a:lnTo>
                          <a:pt x="3810" y="1652588"/>
                        </a:lnTo>
                        <a:cubicBezTo>
                          <a:pt x="2858" y="1652588"/>
                          <a:pt x="952" y="1652588"/>
                          <a:pt x="0" y="1652588"/>
                        </a:cubicBezTo>
                        <a:lnTo>
                          <a:pt x="954405" y="0"/>
                        </a:lnTo>
                        <a:cubicBezTo>
                          <a:pt x="954405" y="953"/>
                          <a:pt x="955358" y="1905"/>
                          <a:pt x="95631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orma libre: forma 1757">
                    <a:extLst>
                      <a:ext uri="{FF2B5EF4-FFF2-40B4-BE49-F238E27FC236}">
                        <a16:creationId xmlns:a16="http://schemas.microsoft.com/office/drawing/2014/main" id="{3A810B4D-AEBC-758B-659B-F1B8B6E8C0F0}"/>
                      </a:ext>
                    </a:extLst>
                  </p:cNvPr>
                  <p:cNvSpPr/>
                  <p:nvPr/>
                </p:nvSpPr>
                <p:spPr>
                  <a:xfrm>
                    <a:off x="7054319" y="2821226"/>
                    <a:ext cx="958215" cy="1656397"/>
                  </a:xfrm>
                  <a:custGeom>
                    <a:avLst/>
                    <a:gdLst>
                      <a:gd name="connsiteX0" fmla="*/ 958215 w 958215"/>
                      <a:gd name="connsiteY0" fmla="*/ 3810 h 1656397"/>
                      <a:gd name="connsiteX1" fmla="*/ 3810 w 958215"/>
                      <a:gd name="connsiteY1" fmla="*/ 1656398 h 1656397"/>
                      <a:gd name="connsiteX2" fmla="*/ 0 w 958215"/>
                      <a:gd name="connsiteY2" fmla="*/ 1656398 h 1656397"/>
                      <a:gd name="connsiteX3" fmla="*/ 956310 w 958215"/>
                      <a:gd name="connsiteY3" fmla="*/ 0 h 1656397"/>
                      <a:gd name="connsiteX4" fmla="*/ 958215 w 958215"/>
                      <a:gd name="connsiteY4" fmla="*/ 3810 h 1656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215" h="1656397">
                        <a:moveTo>
                          <a:pt x="958215" y="3810"/>
                        </a:moveTo>
                        <a:lnTo>
                          <a:pt x="3810" y="1656398"/>
                        </a:lnTo>
                        <a:cubicBezTo>
                          <a:pt x="2858" y="1656398"/>
                          <a:pt x="953" y="1656398"/>
                          <a:pt x="0" y="1656398"/>
                        </a:cubicBezTo>
                        <a:lnTo>
                          <a:pt x="956310" y="0"/>
                        </a:lnTo>
                        <a:cubicBezTo>
                          <a:pt x="956310" y="952"/>
                          <a:pt x="957263" y="2857"/>
                          <a:pt x="95821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orma libre: forma 1758">
                    <a:extLst>
                      <a:ext uri="{FF2B5EF4-FFF2-40B4-BE49-F238E27FC236}">
                        <a16:creationId xmlns:a16="http://schemas.microsoft.com/office/drawing/2014/main" id="{B5EB8128-42FC-707F-BC44-1BA06B012104}"/>
                      </a:ext>
                    </a:extLst>
                  </p:cNvPr>
                  <p:cNvSpPr/>
                  <p:nvPr/>
                </p:nvSpPr>
                <p:spPr>
                  <a:xfrm>
                    <a:off x="7050510" y="2817416"/>
                    <a:ext cx="960120" cy="1660207"/>
                  </a:xfrm>
                  <a:custGeom>
                    <a:avLst/>
                    <a:gdLst>
                      <a:gd name="connsiteX0" fmla="*/ 960120 w 960120"/>
                      <a:gd name="connsiteY0" fmla="*/ 3810 h 1660207"/>
                      <a:gd name="connsiteX1" fmla="*/ 3810 w 960120"/>
                      <a:gd name="connsiteY1" fmla="*/ 1660208 h 1660207"/>
                      <a:gd name="connsiteX2" fmla="*/ 0 w 960120"/>
                      <a:gd name="connsiteY2" fmla="*/ 1660208 h 1660207"/>
                      <a:gd name="connsiteX3" fmla="*/ 957263 w 960120"/>
                      <a:gd name="connsiteY3" fmla="*/ 0 h 1660207"/>
                      <a:gd name="connsiteX4" fmla="*/ 960120 w 960120"/>
                      <a:gd name="connsiteY4" fmla="*/ 3810 h 1660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120" h="1660207">
                        <a:moveTo>
                          <a:pt x="960120" y="3810"/>
                        </a:moveTo>
                        <a:lnTo>
                          <a:pt x="3810" y="1660208"/>
                        </a:lnTo>
                        <a:cubicBezTo>
                          <a:pt x="2858" y="1660208"/>
                          <a:pt x="953" y="1660208"/>
                          <a:pt x="0" y="1660208"/>
                        </a:cubicBezTo>
                        <a:lnTo>
                          <a:pt x="957263" y="0"/>
                        </a:lnTo>
                        <a:cubicBezTo>
                          <a:pt x="958215" y="1905"/>
                          <a:pt x="959168" y="2858"/>
                          <a:pt x="96012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orma libre: forma 1759">
                    <a:extLst>
                      <a:ext uri="{FF2B5EF4-FFF2-40B4-BE49-F238E27FC236}">
                        <a16:creationId xmlns:a16="http://schemas.microsoft.com/office/drawing/2014/main" id="{CABB0285-BF13-7C4B-A8B5-3E3F3CF2E730}"/>
                      </a:ext>
                    </a:extLst>
                  </p:cNvPr>
                  <p:cNvSpPr/>
                  <p:nvPr/>
                </p:nvSpPr>
                <p:spPr>
                  <a:xfrm>
                    <a:off x="7045747" y="2814559"/>
                    <a:ext cx="962025" cy="1663064"/>
                  </a:xfrm>
                  <a:custGeom>
                    <a:avLst/>
                    <a:gdLst>
                      <a:gd name="connsiteX0" fmla="*/ 962025 w 962025"/>
                      <a:gd name="connsiteY0" fmla="*/ 2857 h 1663064"/>
                      <a:gd name="connsiteX1" fmla="*/ 3810 w 962025"/>
                      <a:gd name="connsiteY1" fmla="*/ 1663065 h 1663064"/>
                      <a:gd name="connsiteX2" fmla="*/ 0 w 962025"/>
                      <a:gd name="connsiteY2" fmla="*/ 1663065 h 1663064"/>
                      <a:gd name="connsiteX3" fmla="*/ 960120 w 962025"/>
                      <a:gd name="connsiteY3" fmla="*/ 0 h 1663064"/>
                      <a:gd name="connsiteX4" fmla="*/ 962025 w 962025"/>
                      <a:gd name="connsiteY4" fmla="*/ 2857 h 1663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1663064">
                        <a:moveTo>
                          <a:pt x="962025" y="2857"/>
                        </a:moveTo>
                        <a:lnTo>
                          <a:pt x="3810" y="1663065"/>
                        </a:lnTo>
                        <a:cubicBezTo>
                          <a:pt x="2858" y="1663065"/>
                          <a:pt x="953" y="1663065"/>
                          <a:pt x="0" y="1663065"/>
                        </a:cubicBezTo>
                        <a:lnTo>
                          <a:pt x="960120" y="0"/>
                        </a:lnTo>
                        <a:cubicBezTo>
                          <a:pt x="961073" y="952"/>
                          <a:pt x="962025" y="1905"/>
                          <a:pt x="962025" y="2857"/>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orma libre: forma 1760">
                    <a:extLst>
                      <a:ext uri="{FF2B5EF4-FFF2-40B4-BE49-F238E27FC236}">
                        <a16:creationId xmlns:a16="http://schemas.microsoft.com/office/drawing/2014/main" id="{D2DB152C-C785-B62A-5D1A-98F20901E2A7}"/>
                      </a:ext>
                    </a:extLst>
                  </p:cNvPr>
                  <p:cNvSpPr/>
                  <p:nvPr/>
                </p:nvSpPr>
                <p:spPr>
                  <a:xfrm>
                    <a:off x="7041937" y="2810749"/>
                    <a:ext cx="963930" cy="1666875"/>
                  </a:xfrm>
                  <a:custGeom>
                    <a:avLst/>
                    <a:gdLst>
                      <a:gd name="connsiteX0" fmla="*/ 963930 w 963930"/>
                      <a:gd name="connsiteY0" fmla="*/ 3810 h 1666875"/>
                      <a:gd name="connsiteX1" fmla="*/ 3810 w 963930"/>
                      <a:gd name="connsiteY1" fmla="*/ 1666875 h 1666875"/>
                      <a:gd name="connsiteX2" fmla="*/ 0 w 963930"/>
                      <a:gd name="connsiteY2" fmla="*/ 1666875 h 1666875"/>
                      <a:gd name="connsiteX3" fmla="*/ 962025 w 963930"/>
                      <a:gd name="connsiteY3" fmla="*/ 0 h 1666875"/>
                      <a:gd name="connsiteX4" fmla="*/ 963930 w 963930"/>
                      <a:gd name="connsiteY4" fmla="*/ 3810 h 166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930" h="1666875">
                        <a:moveTo>
                          <a:pt x="963930" y="3810"/>
                        </a:moveTo>
                        <a:lnTo>
                          <a:pt x="3810" y="1666875"/>
                        </a:lnTo>
                        <a:cubicBezTo>
                          <a:pt x="2857" y="1666875"/>
                          <a:pt x="952" y="1666875"/>
                          <a:pt x="0" y="1666875"/>
                        </a:cubicBezTo>
                        <a:lnTo>
                          <a:pt x="962025" y="0"/>
                        </a:lnTo>
                        <a:cubicBezTo>
                          <a:pt x="962977" y="952"/>
                          <a:pt x="963930" y="1905"/>
                          <a:pt x="96393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orma libre: forma 1761">
                    <a:extLst>
                      <a:ext uri="{FF2B5EF4-FFF2-40B4-BE49-F238E27FC236}">
                        <a16:creationId xmlns:a16="http://schemas.microsoft.com/office/drawing/2014/main" id="{3A5F465C-D2A0-1F52-F0D2-F0C7E5F12B48}"/>
                      </a:ext>
                    </a:extLst>
                  </p:cNvPr>
                  <p:cNvSpPr/>
                  <p:nvPr/>
                </p:nvSpPr>
                <p:spPr>
                  <a:xfrm>
                    <a:off x="7038127" y="2806938"/>
                    <a:ext cx="965834" cy="1670685"/>
                  </a:xfrm>
                  <a:custGeom>
                    <a:avLst/>
                    <a:gdLst>
                      <a:gd name="connsiteX0" fmla="*/ 965835 w 965834"/>
                      <a:gd name="connsiteY0" fmla="*/ 3810 h 1670685"/>
                      <a:gd name="connsiteX1" fmla="*/ 3810 w 965834"/>
                      <a:gd name="connsiteY1" fmla="*/ 1670685 h 1670685"/>
                      <a:gd name="connsiteX2" fmla="*/ 0 w 965834"/>
                      <a:gd name="connsiteY2" fmla="*/ 1670685 h 1670685"/>
                      <a:gd name="connsiteX3" fmla="*/ 963930 w 965834"/>
                      <a:gd name="connsiteY3" fmla="*/ 0 h 1670685"/>
                      <a:gd name="connsiteX4" fmla="*/ 965835 w 965834"/>
                      <a:gd name="connsiteY4" fmla="*/ 3810 h 1670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5834" h="1670685">
                        <a:moveTo>
                          <a:pt x="965835" y="3810"/>
                        </a:moveTo>
                        <a:lnTo>
                          <a:pt x="3810" y="1670685"/>
                        </a:lnTo>
                        <a:cubicBezTo>
                          <a:pt x="2858" y="1670685"/>
                          <a:pt x="953" y="1670685"/>
                          <a:pt x="0" y="1670685"/>
                        </a:cubicBezTo>
                        <a:lnTo>
                          <a:pt x="963930" y="0"/>
                        </a:lnTo>
                        <a:cubicBezTo>
                          <a:pt x="964883" y="952"/>
                          <a:pt x="964883" y="2858"/>
                          <a:pt x="96583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orma libre: forma 1762">
                    <a:extLst>
                      <a:ext uri="{FF2B5EF4-FFF2-40B4-BE49-F238E27FC236}">
                        <a16:creationId xmlns:a16="http://schemas.microsoft.com/office/drawing/2014/main" id="{0F85D4C3-243C-8772-C4ED-D95AFA28B88C}"/>
                      </a:ext>
                    </a:extLst>
                  </p:cNvPr>
                  <p:cNvSpPr/>
                  <p:nvPr/>
                </p:nvSpPr>
                <p:spPr>
                  <a:xfrm>
                    <a:off x="7032412" y="2803128"/>
                    <a:ext cx="969645" cy="1674495"/>
                  </a:xfrm>
                  <a:custGeom>
                    <a:avLst/>
                    <a:gdLst>
                      <a:gd name="connsiteX0" fmla="*/ 969645 w 969645"/>
                      <a:gd name="connsiteY0" fmla="*/ 3810 h 1674495"/>
                      <a:gd name="connsiteX1" fmla="*/ 4763 w 969645"/>
                      <a:gd name="connsiteY1" fmla="*/ 1674495 h 1674495"/>
                      <a:gd name="connsiteX2" fmla="*/ 0 w 969645"/>
                      <a:gd name="connsiteY2" fmla="*/ 1674495 h 1674495"/>
                      <a:gd name="connsiteX3" fmla="*/ 967740 w 969645"/>
                      <a:gd name="connsiteY3" fmla="*/ 0 h 1674495"/>
                      <a:gd name="connsiteX4" fmla="*/ 969645 w 969645"/>
                      <a:gd name="connsiteY4" fmla="*/ 3810 h 1674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5" h="1674495">
                        <a:moveTo>
                          <a:pt x="969645" y="3810"/>
                        </a:moveTo>
                        <a:lnTo>
                          <a:pt x="4763" y="1674495"/>
                        </a:lnTo>
                        <a:cubicBezTo>
                          <a:pt x="2858" y="1674495"/>
                          <a:pt x="1905" y="1674495"/>
                          <a:pt x="0" y="1674495"/>
                        </a:cubicBezTo>
                        <a:lnTo>
                          <a:pt x="967740" y="0"/>
                        </a:lnTo>
                        <a:cubicBezTo>
                          <a:pt x="967740" y="1905"/>
                          <a:pt x="968693" y="2858"/>
                          <a:pt x="96964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orma libre: forma 1763">
                    <a:extLst>
                      <a:ext uri="{FF2B5EF4-FFF2-40B4-BE49-F238E27FC236}">
                        <a16:creationId xmlns:a16="http://schemas.microsoft.com/office/drawing/2014/main" id="{3D89EAE8-4761-DE63-00B1-EF39BFD47F3F}"/>
                      </a:ext>
                    </a:extLst>
                  </p:cNvPr>
                  <p:cNvSpPr/>
                  <p:nvPr/>
                </p:nvSpPr>
                <p:spPr>
                  <a:xfrm>
                    <a:off x="7028602" y="2799319"/>
                    <a:ext cx="971549" cy="1678304"/>
                  </a:xfrm>
                  <a:custGeom>
                    <a:avLst/>
                    <a:gdLst>
                      <a:gd name="connsiteX0" fmla="*/ 971550 w 971549"/>
                      <a:gd name="connsiteY0" fmla="*/ 3810 h 1678304"/>
                      <a:gd name="connsiteX1" fmla="*/ 4763 w 971549"/>
                      <a:gd name="connsiteY1" fmla="*/ 1678305 h 1678304"/>
                      <a:gd name="connsiteX2" fmla="*/ 0 w 971549"/>
                      <a:gd name="connsiteY2" fmla="*/ 1678305 h 1678304"/>
                      <a:gd name="connsiteX3" fmla="*/ 968693 w 971549"/>
                      <a:gd name="connsiteY3" fmla="*/ 0 h 1678304"/>
                      <a:gd name="connsiteX4" fmla="*/ 971550 w 971549"/>
                      <a:gd name="connsiteY4" fmla="*/ 3810 h 1678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49" h="1678304">
                        <a:moveTo>
                          <a:pt x="971550" y="3810"/>
                        </a:moveTo>
                        <a:lnTo>
                          <a:pt x="4763" y="1678305"/>
                        </a:lnTo>
                        <a:cubicBezTo>
                          <a:pt x="2858" y="1678305"/>
                          <a:pt x="1905" y="1678305"/>
                          <a:pt x="0" y="1678305"/>
                        </a:cubicBezTo>
                        <a:lnTo>
                          <a:pt x="968693" y="0"/>
                        </a:lnTo>
                        <a:cubicBezTo>
                          <a:pt x="969645" y="952"/>
                          <a:pt x="970598" y="2857"/>
                          <a:pt x="97155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orma libre: forma 1764">
                    <a:extLst>
                      <a:ext uri="{FF2B5EF4-FFF2-40B4-BE49-F238E27FC236}">
                        <a16:creationId xmlns:a16="http://schemas.microsoft.com/office/drawing/2014/main" id="{E32A75F1-C477-B89C-50C8-50666F915BCF}"/>
                      </a:ext>
                    </a:extLst>
                  </p:cNvPr>
                  <p:cNvSpPr/>
                  <p:nvPr/>
                </p:nvSpPr>
                <p:spPr>
                  <a:xfrm>
                    <a:off x="7023839" y="2795509"/>
                    <a:ext cx="973455" cy="1682114"/>
                  </a:xfrm>
                  <a:custGeom>
                    <a:avLst/>
                    <a:gdLst>
                      <a:gd name="connsiteX0" fmla="*/ 973455 w 973455"/>
                      <a:gd name="connsiteY0" fmla="*/ 3810 h 1682114"/>
                      <a:gd name="connsiteX1" fmla="*/ 4763 w 973455"/>
                      <a:gd name="connsiteY1" fmla="*/ 1682115 h 1682114"/>
                      <a:gd name="connsiteX2" fmla="*/ 0 w 973455"/>
                      <a:gd name="connsiteY2" fmla="*/ 1682115 h 1682114"/>
                      <a:gd name="connsiteX3" fmla="*/ 971550 w 973455"/>
                      <a:gd name="connsiteY3" fmla="*/ 0 h 1682114"/>
                      <a:gd name="connsiteX4" fmla="*/ 973455 w 973455"/>
                      <a:gd name="connsiteY4" fmla="*/ 3810 h 1682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455" h="1682114">
                        <a:moveTo>
                          <a:pt x="973455" y="3810"/>
                        </a:moveTo>
                        <a:lnTo>
                          <a:pt x="4763" y="1682115"/>
                        </a:lnTo>
                        <a:cubicBezTo>
                          <a:pt x="2858" y="1682115"/>
                          <a:pt x="1905" y="1682115"/>
                          <a:pt x="0" y="1682115"/>
                        </a:cubicBezTo>
                        <a:lnTo>
                          <a:pt x="971550" y="0"/>
                        </a:lnTo>
                        <a:cubicBezTo>
                          <a:pt x="972503" y="952"/>
                          <a:pt x="972503" y="2857"/>
                          <a:pt x="97345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orma libre: forma 1765">
                    <a:extLst>
                      <a:ext uri="{FF2B5EF4-FFF2-40B4-BE49-F238E27FC236}">
                        <a16:creationId xmlns:a16="http://schemas.microsoft.com/office/drawing/2014/main" id="{DA3ED509-D04D-E11A-8E59-7898429632B0}"/>
                      </a:ext>
                    </a:extLst>
                  </p:cNvPr>
                  <p:cNvSpPr/>
                  <p:nvPr/>
                </p:nvSpPr>
                <p:spPr>
                  <a:xfrm>
                    <a:off x="7019077" y="2790746"/>
                    <a:ext cx="976312" cy="1686877"/>
                  </a:xfrm>
                  <a:custGeom>
                    <a:avLst/>
                    <a:gdLst>
                      <a:gd name="connsiteX0" fmla="*/ 976313 w 976312"/>
                      <a:gd name="connsiteY0" fmla="*/ 4763 h 1686877"/>
                      <a:gd name="connsiteX1" fmla="*/ 4763 w 976312"/>
                      <a:gd name="connsiteY1" fmla="*/ 1686878 h 1686877"/>
                      <a:gd name="connsiteX2" fmla="*/ 0 w 976312"/>
                      <a:gd name="connsiteY2" fmla="*/ 1686878 h 1686877"/>
                      <a:gd name="connsiteX3" fmla="*/ 973455 w 976312"/>
                      <a:gd name="connsiteY3" fmla="*/ 0 h 1686877"/>
                      <a:gd name="connsiteX4" fmla="*/ 976313 w 976312"/>
                      <a:gd name="connsiteY4" fmla="*/ 4763 h 1686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312" h="1686877">
                        <a:moveTo>
                          <a:pt x="976313" y="4763"/>
                        </a:moveTo>
                        <a:lnTo>
                          <a:pt x="4763" y="1686878"/>
                        </a:lnTo>
                        <a:cubicBezTo>
                          <a:pt x="2858" y="1686878"/>
                          <a:pt x="1905" y="1686878"/>
                          <a:pt x="0" y="1686878"/>
                        </a:cubicBezTo>
                        <a:lnTo>
                          <a:pt x="973455" y="0"/>
                        </a:lnTo>
                        <a:cubicBezTo>
                          <a:pt x="974408" y="1905"/>
                          <a:pt x="975360" y="2857"/>
                          <a:pt x="976313"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orma libre: forma 1766">
                    <a:extLst>
                      <a:ext uri="{FF2B5EF4-FFF2-40B4-BE49-F238E27FC236}">
                        <a16:creationId xmlns:a16="http://schemas.microsoft.com/office/drawing/2014/main" id="{542A292D-A11F-D471-C8EF-90B58BAE4063}"/>
                      </a:ext>
                    </a:extLst>
                  </p:cNvPr>
                  <p:cNvSpPr/>
                  <p:nvPr/>
                </p:nvSpPr>
                <p:spPr>
                  <a:xfrm>
                    <a:off x="7013362" y="2785984"/>
                    <a:ext cx="979170" cy="1691639"/>
                  </a:xfrm>
                  <a:custGeom>
                    <a:avLst/>
                    <a:gdLst>
                      <a:gd name="connsiteX0" fmla="*/ 979170 w 979170"/>
                      <a:gd name="connsiteY0" fmla="*/ 4763 h 1691639"/>
                      <a:gd name="connsiteX1" fmla="*/ 5715 w 979170"/>
                      <a:gd name="connsiteY1" fmla="*/ 1691640 h 1691639"/>
                      <a:gd name="connsiteX2" fmla="*/ 0 w 979170"/>
                      <a:gd name="connsiteY2" fmla="*/ 1691640 h 1691639"/>
                      <a:gd name="connsiteX3" fmla="*/ 976313 w 979170"/>
                      <a:gd name="connsiteY3" fmla="*/ 0 h 1691639"/>
                      <a:gd name="connsiteX4" fmla="*/ 979170 w 979170"/>
                      <a:gd name="connsiteY4" fmla="*/ 4763 h 169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170" h="1691639">
                        <a:moveTo>
                          <a:pt x="979170" y="4763"/>
                        </a:moveTo>
                        <a:lnTo>
                          <a:pt x="5715" y="1691640"/>
                        </a:lnTo>
                        <a:cubicBezTo>
                          <a:pt x="3810" y="1691640"/>
                          <a:pt x="1905" y="1691640"/>
                          <a:pt x="0" y="1691640"/>
                        </a:cubicBezTo>
                        <a:lnTo>
                          <a:pt x="976313" y="0"/>
                        </a:lnTo>
                        <a:cubicBezTo>
                          <a:pt x="977265" y="1905"/>
                          <a:pt x="978218" y="3810"/>
                          <a:pt x="979170"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orma libre: forma 1767">
                    <a:extLst>
                      <a:ext uri="{FF2B5EF4-FFF2-40B4-BE49-F238E27FC236}">
                        <a16:creationId xmlns:a16="http://schemas.microsoft.com/office/drawing/2014/main" id="{8FBA25F9-B9DA-3566-F3BA-D6EE36B9B52A}"/>
                      </a:ext>
                    </a:extLst>
                  </p:cNvPr>
                  <p:cNvSpPr/>
                  <p:nvPr/>
                </p:nvSpPr>
                <p:spPr>
                  <a:xfrm>
                    <a:off x="7007647" y="2781221"/>
                    <a:ext cx="982027" cy="1696402"/>
                  </a:xfrm>
                  <a:custGeom>
                    <a:avLst/>
                    <a:gdLst>
                      <a:gd name="connsiteX0" fmla="*/ 982028 w 982027"/>
                      <a:gd name="connsiteY0" fmla="*/ 4763 h 1696402"/>
                      <a:gd name="connsiteX1" fmla="*/ 5715 w 982027"/>
                      <a:gd name="connsiteY1" fmla="*/ 1696403 h 1696402"/>
                      <a:gd name="connsiteX2" fmla="*/ 0 w 982027"/>
                      <a:gd name="connsiteY2" fmla="*/ 1696403 h 1696402"/>
                      <a:gd name="connsiteX3" fmla="*/ 979170 w 982027"/>
                      <a:gd name="connsiteY3" fmla="*/ 0 h 1696402"/>
                      <a:gd name="connsiteX4" fmla="*/ 982028 w 982027"/>
                      <a:gd name="connsiteY4" fmla="*/ 4763 h 169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027" h="1696402">
                        <a:moveTo>
                          <a:pt x="982028" y="4763"/>
                        </a:moveTo>
                        <a:lnTo>
                          <a:pt x="5715" y="1696403"/>
                        </a:lnTo>
                        <a:cubicBezTo>
                          <a:pt x="3810" y="1696403"/>
                          <a:pt x="1905" y="1696403"/>
                          <a:pt x="0" y="1696403"/>
                        </a:cubicBezTo>
                        <a:lnTo>
                          <a:pt x="979170" y="0"/>
                        </a:lnTo>
                        <a:cubicBezTo>
                          <a:pt x="980123" y="1905"/>
                          <a:pt x="981075" y="3810"/>
                          <a:pt x="982028"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orma libre: forma 1768">
                    <a:extLst>
                      <a:ext uri="{FF2B5EF4-FFF2-40B4-BE49-F238E27FC236}">
                        <a16:creationId xmlns:a16="http://schemas.microsoft.com/office/drawing/2014/main" id="{6F33A7AB-C853-8C99-F238-79A533F8C138}"/>
                      </a:ext>
                    </a:extLst>
                  </p:cNvPr>
                  <p:cNvSpPr/>
                  <p:nvPr/>
                </p:nvSpPr>
                <p:spPr>
                  <a:xfrm>
                    <a:off x="7000979" y="2775506"/>
                    <a:ext cx="985837" cy="1702117"/>
                  </a:xfrm>
                  <a:custGeom>
                    <a:avLst/>
                    <a:gdLst>
                      <a:gd name="connsiteX0" fmla="*/ 985838 w 985837"/>
                      <a:gd name="connsiteY0" fmla="*/ 5715 h 1702117"/>
                      <a:gd name="connsiteX1" fmla="*/ 6668 w 985837"/>
                      <a:gd name="connsiteY1" fmla="*/ 1702118 h 1702117"/>
                      <a:gd name="connsiteX2" fmla="*/ 0 w 985837"/>
                      <a:gd name="connsiteY2" fmla="*/ 1702118 h 1702117"/>
                      <a:gd name="connsiteX3" fmla="*/ 982980 w 985837"/>
                      <a:gd name="connsiteY3" fmla="*/ 0 h 1702117"/>
                      <a:gd name="connsiteX4" fmla="*/ 985838 w 985837"/>
                      <a:gd name="connsiteY4" fmla="*/ 5715 h 1702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837" h="1702117">
                        <a:moveTo>
                          <a:pt x="985838" y="5715"/>
                        </a:moveTo>
                        <a:lnTo>
                          <a:pt x="6668" y="1702118"/>
                        </a:lnTo>
                        <a:cubicBezTo>
                          <a:pt x="4763" y="1702118"/>
                          <a:pt x="2857" y="1702118"/>
                          <a:pt x="0" y="1702118"/>
                        </a:cubicBezTo>
                        <a:lnTo>
                          <a:pt x="982980" y="0"/>
                        </a:lnTo>
                        <a:cubicBezTo>
                          <a:pt x="983933" y="1905"/>
                          <a:pt x="984885" y="3810"/>
                          <a:pt x="985838" y="571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orma libre: forma 1769">
                    <a:extLst>
                      <a:ext uri="{FF2B5EF4-FFF2-40B4-BE49-F238E27FC236}">
                        <a16:creationId xmlns:a16="http://schemas.microsoft.com/office/drawing/2014/main" id="{FAEF785E-A820-9B74-0466-C26532F0D7D8}"/>
                      </a:ext>
                    </a:extLst>
                  </p:cNvPr>
                  <p:cNvSpPr/>
                  <p:nvPr/>
                </p:nvSpPr>
                <p:spPr>
                  <a:xfrm>
                    <a:off x="6995265" y="2769791"/>
                    <a:ext cx="988694" cy="1707832"/>
                  </a:xfrm>
                  <a:custGeom>
                    <a:avLst/>
                    <a:gdLst>
                      <a:gd name="connsiteX0" fmla="*/ 988695 w 988694"/>
                      <a:gd name="connsiteY0" fmla="*/ 5715 h 1707832"/>
                      <a:gd name="connsiteX1" fmla="*/ 6668 w 988694"/>
                      <a:gd name="connsiteY1" fmla="*/ 1707833 h 1707832"/>
                      <a:gd name="connsiteX2" fmla="*/ 0 w 988694"/>
                      <a:gd name="connsiteY2" fmla="*/ 1707833 h 1707832"/>
                      <a:gd name="connsiteX3" fmla="*/ 984885 w 988694"/>
                      <a:gd name="connsiteY3" fmla="*/ 0 h 1707832"/>
                      <a:gd name="connsiteX4" fmla="*/ 988695 w 988694"/>
                      <a:gd name="connsiteY4" fmla="*/ 5715 h 170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694" h="1707832">
                        <a:moveTo>
                          <a:pt x="988695" y="5715"/>
                        </a:moveTo>
                        <a:lnTo>
                          <a:pt x="6668" y="1707833"/>
                        </a:lnTo>
                        <a:cubicBezTo>
                          <a:pt x="3810" y="1707833"/>
                          <a:pt x="1905" y="1707833"/>
                          <a:pt x="0" y="1707833"/>
                        </a:cubicBezTo>
                        <a:lnTo>
                          <a:pt x="984885" y="0"/>
                        </a:lnTo>
                        <a:cubicBezTo>
                          <a:pt x="986790" y="1905"/>
                          <a:pt x="987743" y="3810"/>
                          <a:pt x="988695" y="571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orma libre: forma 1770">
                    <a:extLst>
                      <a:ext uri="{FF2B5EF4-FFF2-40B4-BE49-F238E27FC236}">
                        <a16:creationId xmlns:a16="http://schemas.microsoft.com/office/drawing/2014/main" id="{D1DB4798-67B2-48B2-5865-7ADDFD596DF1}"/>
                      </a:ext>
                    </a:extLst>
                  </p:cNvPr>
                  <p:cNvSpPr/>
                  <p:nvPr/>
                </p:nvSpPr>
                <p:spPr>
                  <a:xfrm>
                    <a:off x="6986692" y="2763124"/>
                    <a:ext cx="993457" cy="1714500"/>
                  </a:xfrm>
                  <a:custGeom>
                    <a:avLst/>
                    <a:gdLst>
                      <a:gd name="connsiteX0" fmla="*/ 993458 w 993457"/>
                      <a:gd name="connsiteY0" fmla="*/ 6668 h 1714500"/>
                      <a:gd name="connsiteX1" fmla="*/ 7620 w 993457"/>
                      <a:gd name="connsiteY1" fmla="*/ 1714500 h 1714500"/>
                      <a:gd name="connsiteX2" fmla="*/ 0 w 993457"/>
                      <a:gd name="connsiteY2" fmla="*/ 1714500 h 1714500"/>
                      <a:gd name="connsiteX3" fmla="*/ 989648 w 993457"/>
                      <a:gd name="connsiteY3" fmla="*/ 0 h 1714500"/>
                      <a:gd name="connsiteX4" fmla="*/ 993458 w 993457"/>
                      <a:gd name="connsiteY4" fmla="*/ 6668 h 171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457" h="1714500">
                        <a:moveTo>
                          <a:pt x="993458" y="6668"/>
                        </a:moveTo>
                        <a:lnTo>
                          <a:pt x="7620" y="1714500"/>
                        </a:lnTo>
                        <a:cubicBezTo>
                          <a:pt x="4763" y="1714500"/>
                          <a:pt x="1905" y="1714500"/>
                          <a:pt x="0" y="1714500"/>
                        </a:cubicBezTo>
                        <a:lnTo>
                          <a:pt x="989648" y="0"/>
                        </a:lnTo>
                        <a:cubicBezTo>
                          <a:pt x="991553" y="1905"/>
                          <a:pt x="992505" y="4763"/>
                          <a:pt x="993458" y="666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orma libre: forma 1771">
                    <a:extLst>
                      <a:ext uri="{FF2B5EF4-FFF2-40B4-BE49-F238E27FC236}">
                        <a16:creationId xmlns:a16="http://schemas.microsoft.com/office/drawing/2014/main" id="{07A075CF-878F-6F71-147A-CE76A8FC0AB0}"/>
                      </a:ext>
                    </a:extLst>
                  </p:cNvPr>
                  <p:cNvSpPr/>
                  <p:nvPr/>
                </p:nvSpPr>
                <p:spPr>
                  <a:xfrm>
                    <a:off x="6977167" y="2755504"/>
                    <a:ext cx="999172" cy="1722119"/>
                  </a:xfrm>
                  <a:custGeom>
                    <a:avLst/>
                    <a:gdLst>
                      <a:gd name="connsiteX0" fmla="*/ 999173 w 999172"/>
                      <a:gd name="connsiteY0" fmla="*/ 7620 h 1722119"/>
                      <a:gd name="connsiteX1" fmla="*/ 9525 w 999172"/>
                      <a:gd name="connsiteY1" fmla="*/ 1722120 h 1722119"/>
                      <a:gd name="connsiteX2" fmla="*/ 0 w 999172"/>
                      <a:gd name="connsiteY2" fmla="*/ 1722120 h 1722119"/>
                      <a:gd name="connsiteX3" fmla="*/ 995363 w 999172"/>
                      <a:gd name="connsiteY3" fmla="*/ 0 h 1722119"/>
                      <a:gd name="connsiteX4" fmla="*/ 999173 w 999172"/>
                      <a:gd name="connsiteY4" fmla="*/ 7620 h 1722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172" h="1722119">
                        <a:moveTo>
                          <a:pt x="999173" y="7620"/>
                        </a:moveTo>
                        <a:lnTo>
                          <a:pt x="9525" y="1722120"/>
                        </a:lnTo>
                        <a:cubicBezTo>
                          <a:pt x="5715" y="1722120"/>
                          <a:pt x="2858" y="1722120"/>
                          <a:pt x="0" y="1722120"/>
                        </a:cubicBezTo>
                        <a:lnTo>
                          <a:pt x="995363" y="0"/>
                        </a:lnTo>
                        <a:cubicBezTo>
                          <a:pt x="996315" y="1905"/>
                          <a:pt x="998220" y="4763"/>
                          <a:pt x="999173" y="762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orma libre: forma 1772">
                    <a:extLst>
                      <a:ext uri="{FF2B5EF4-FFF2-40B4-BE49-F238E27FC236}">
                        <a16:creationId xmlns:a16="http://schemas.microsoft.com/office/drawing/2014/main" id="{559D17A6-9F3A-4752-ED02-920B1F7485E1}"/>
                      </a:ext>
                    </a:extLst>
                  </p:cNvPr>
                  <p:cNvSpPr/>
                  <p:nvPr/>
                </p:nvSpPr>
                <p:spPr>
                  <a:xfrm>
                    <a:off x="6964785" y="2744074"/>
                    <a:ext cx="1007745" cy="1733550"/>
                  </a:xfrm>
                  <a:custGeom>
                    <a:avLst/>
                    <a:gdLst>
                      <a:gd name="connsiteX0" fmla="*/ 1007745 w 1007745"/>
                      <a:gd name="connsiteY0" fmla="*/ 11430 h 1733550"/>
                      <a:gd name="connsiteX1" fmla="*/ 13335 w 1007745"/>
                      <a:gd name="connsiteY1" fmla="*/ 1733550 h 1733550"/>
                      <a:gd name="connsiteX2" fmla="*/ 0 w 1007745"/>
                      <a:gd name="connsiteY2" fmla="*/ 1733550 h 1733550"/>
                      <a:gd name="connsiteX3" fmla="*/ 1001078 w 1007745"/>
                      <a:gd name="connsiteY3" fmla="*/ 0 h 1733550"/>
                      <a:gd name="connsiteX4" fmla="*/ 1007745 w 1007745"/>
                      <a:gd name="connsiteY4" fmla="*/ 1143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745" h="1733550">
                        <a:moveTo>
                          <a:pt x="1007745" y="11430"/>
                        </a:moveTo>
                        <a:lnTo>
                          <a:pt x="13335" y="1733550"/>
                        </a:lnTo>
                        <a:cubicBezTo>
                          <a:pt x="4763" y="1733550"/>
                          <a:pt x="0" y="1733550"/>
                          <a:pt x="0" y="1733550"/>
                        </a:cubicBezTo>
                        <a:lnTo>
                          <a:pt x="1001078" y="0"/>
                        </a:lnTo>
                        <a:cubicBezTo>
                          <a:pt x="1001078" y="0"/>
                          <a:pt x="1002983" y="3810"/>
                          <a:pt x="1007745" y="1143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65" name="Gráfico 436">
                <a:extLst>
                  <a:ext uri="{FF2B5EF4-FFF2-40B4-BE49-F238E27FC236}">
                    <a16:creationId xmlns:a16="http://schemas.microsoft.com/office/drawing/2014/main" id="{B85B2701-492E-22E8-4456-C74EFD8466C9}"/>
                  </a:ext>
                </a:extLst>
              </p:cNvPr>
              <p:cNvGrpSpPr/>
              <p:nvPr/>
            </p:nvGrpSpPr>
            <p:grpSpPr>
              <a:xfrm>
                <a:off x="7964910" y="2744074"/>
                <a:ext cx="2003107" cy="114300"/>
                <a:chOff x="7964910" y="2744074"/>
                <a:chExt cx="2003107" cy="114300"/>
              </a:xfrm>
              <a:grpFill/>
            </p:grpSpPr>
            <p:sp>
              <p:nvSpPr>
                <p:cNvPr id="266" name="Forma libre: forma 1722">
                  <a:extLst>
                    <a:ext uri="{FF2B5EF4-FFF2-40B4-BE49-F238E27FC236}">
                      <a16:creationId xmlns:a16="http://schemas.microsoft.com/office/drawing/2014/main" id="{A8AA27B5-E8E8-BBAB-509C-52FE02A7BB4B}"/>
                    </a:ext>
                  </a:extLst>
                </p:cNvPr>
                <p:cNvSpPr/>
                <p:nvPr/>
              </p:nvSpPr>
              <p:spPr>
                <a:xfrm>
                  <a:off x="7965862" y="2744074"/>
                  <a:ext cx="2002154" cy="114300"/>
                </a:xfrm>
                <a:custGeom>
                  <a:avLst/>
                  <a:gdLst>
                    <a:gd name="connsiteX0" fmla="*/ 65723 w 2002154"/>
                    <a:gd name="connsiteY0" fmla="*/ 114300 h 114300"/>
                    <a:gd name="connsiteX1" fmla="*/ 0 w 2002154"/>
                    <a:gd name="connsiteY1" fmla="*/ 0 h 114300"/>
                    <a:gd name="connsiteX2" fmla="*/ 2002155 w 2002154"/>
                    <a:gd name="connsiteY2" fmla="*/ 0 h 114300"/>
                    <a:gd name="connsiteX3" fmla="*/ 1936433 w 2002154"/>
                    <a:gd name="connsiteY3" fmla="*/ 114300 h 114300"/>
                    <a:gd name="connsiteX4" fmla="*/ 65723 w 2002154"/>
                    <a:gd name="connsiteY4" fmla="*/ 114300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2154" h="114300">
                      <a:moveTo>
                        <a:pt x="65723" y="114300"/>
                      </a:moveTo>
                      <a:cubicBezTo>
                        <a:pt x="29527" y="51435"/>
                        <a:pt x="0" y="0"/>
                        <a:pt x="0" y="0"/>
                      </a:cubicBezTo>
                      <a:lnTo>
                        <a:pt x="2002155" y="0"/>
                      </a:lnTo>
                      <a:cubicBezTo>
                        <a:pt x="2002155" y="0"/>
                        <a:pt x="1972628" y="51435"/>
                        <a:pt x="1936433" y="114300"/>
                      </a:cubicBezTo>
                      <a:cubicBezTo>
                        <a:pt x="1935480" y="114300"/>
                        <a:pt x="65723" y="114300"/>
                        <a:pt x="65723" y="11430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67" name="Gráfico 436">
                  <a:extLst>
                    <a:ext uri="{FF2B5EF4-FFF2-40B4-BE49-F238E27FC236}">
                      <a16:creationId xmlns:a16="http://schemas.microsoft.com/office/drawing/2014/main" id="{A47FB09D-DB5D-CD73-4B72-8A4DAA681522}"/>
                    </a:ext>
                  </a:extLst>
                </p:cNvPr>
                <p:cNvGrpSpPr/>
                <p:nvPr/>
              </p:nvGrpSpPr>
              <p:grpSpPr>
                <a:xfrm>
                  <a:off x="7964910" y="2744074"/>
                  <a:ext cx="2002155" cy="114300"/>
                  <a:chOff x="7964910" y="2744074"/>
                  <a:chExt cx="2002155" cy="114300"/>
                </a:xfrm>
                <a:grpFill/>
              </p:grpSpPr>
              <p:sp>
                <p:nvSpPr>
                  <p:cNvPr id="268" name="Forma libre: forma 1724">
                    <a:extLst>
                      <a:ext uri="{FF2B5EF4-FFF2-40B4-BE49-F238E27FC236}">
                        <a16:creationId xmlns:a16="http://schemas.microsoft.com/office/drawing/2014/main" id="{F9373C2D-A60A-A541-E2EB-8A7D041D6F78}"/>
                      </a:ext>
                    </a:extLst>
                  </p:cNvPr>
                  <p:cNvSpPr/>
                  <p:nvPr/>
                </p:nvSpPr>
                <p:spPr>
                  <a:xfrm>
                    <a:off x="8028727" y="2852658"/>
                    <a:ext cx="1875472" cy="5715"/>
                  </a:xfrm>
                  <a:custGeom>
                    <a:avLst/>
                    <a:gdLst>
                      <a:gd name="connsiteX0" fmla="*/ 1872615 w 1875472"/>
                      <a:gd name="connsiteY0" fmla="*/ 5715 h 5715"/>
                      <a:gd name="connsiteX1" fmla="*/ 2858 w 1875472"/>
                      <a:gd name="connsiteY1" fmla="*/ 5715 h 5715"/>
                      <a:gd name="connsiteX2" fmla="*/ 0 w 1875472"/>
                      <a:gd name="connsiteY2" fmla="*/ 0 h 5715"/>
                      <a:gd name="connsiteX3" fmla="*/ 1875473 w 1875472"/>
                      <a:gd name="connsiteY3" fmla="*/ 0 h 5715"/>
                      <a:gd name="connsiteX4" fmla="*/ 1872615 w 1875472"/>
                      <a:gd name="connsiteY4" fmla="*/ 5715 h 5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472" h="5715">
                        <a:moveTo>
                          <a:pt x="1872615" y="5715"/>
                        </a:moveTo>
                        <a:lnTo>
                          <a:pt x="2858" y="5715"/>
                        </a:lnTo>
                        <a:cubicBezTo>
                          <a:pt x="1905" y="3810"/>
                          <a:pt x="953" y="1905"/>
                          <a:pt x="0" y="0"/>
                        </a:cubicBezTo>
                        <a:lnTo>
                          <a:pt x="1875473" y="0"/>
                        </a:lnTo>
                        <a:cubicBezTo>
                          <a:pt x="1874520" y="1905"/>
                          <a:pt x="1873568" y="3810"/>
                          <a:pt x="1872615" y="571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orma libre: forma 1725">
                    <a:extLst>
                      <a:ext uri="{FF2B5EF4-FFF2-40B4-BE49-F238E27FC236}">
                        <a16:creationId xmlns:a16="http://schemas.microsoft.com/office/drawing/2014/main" id="{DBF975F2-59E2-1982-3853-E02E57F5AFFD}"/>
                      </a:ext>
                    </a:extLst>
                  </p:cNvPr>
                  <p:cNvSpPr/>
                  <p:nvPr/>
                </p:nvSpPr>
                <p:spPr>
                  <a:xfrm>
                    <a:off x="8014439" y="2826941"/>
                    <a:ext cx="1905000" cy="25717"/>
                  </a:xfrm>
                  <a:custGeom>
                    <a:avLst/>
                    <a:gdLst>
                      <a:gd name="connsiteX0" fmla="*/ 1889760 w 1905000"/>
                      <a:gd name="connsiteY0" fmla="*/ 25717 h 25717"/>
                      <a:gd name="connsiteX1" fmla="*/ 14288 w 1905000"/>
                      <a:gd name="connsiteY1" fmla="*/ 25717 h 25717"/>
                      <a:gd name="connsiteX2" fmla="*/ 0 w 1905000"/>
                      <a:gd name="connsiteY2" fmla="*/ 0 h 25717"/>
                      <a:gd name="connsiteX3" fmla="*/ 1905000 w 1905000"/>
                      <a:gd name="connsiteY3" fmla="*/ 0 h 25717"/>
                      <a:gd name="connsiteX4" fmla="*/ 1889760 w 1905000"/>
                      <a:gd name="connsiteY4" fmla="*/ 25717 h 2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0" h="25717">
                        <a:moveTo>
                          <a:pt x="1889760" y="25717"/>
                        </a:moveTo>
                        <a:lnTo>
                          <a:pt x="14288" y="25717"/>
                        </a:lnTo>
                        <a:cubicBezTo>
                          <a:pt x="9525" y="17145"/>
                          <a:pt x="4763" y="8573"/>
                          <a:pt x="0" y="0"/>
                        </a:cubicBezTo>
                        <a:lnTo>
                          <a:pt x="1905000" y="0"/>
                        </a:lnTo>
                        <a:cubicBezTo>
                          <a:pt x="1900238" y="8573"/>
                          <a:pt x="1895475" y="17145"/>
                          <a:pt x="1889760" y="25717"/>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orma libre: forma 1726">
                    <a:extLst>
                      <a:ext uri="{FF2B5EF4-FFF2-40B4-BE49-F238E27FC236}">
                        <a16:creationId xmlns:a16="http://schemas.microsoft.com/office/drawing/2014/main" id="{1555874D-7E06-8F1E-2986-A893FD4D4EEB}"/>
                      </a:ext>
                    </a:extLst>
                  </p:cNvPr>
                  <p:cNvSpPr/>
                  <p:nvPr/>
                </p:nvSpPr>
                <p:spPr>
                  <a:xfrm>
                    <a:off x="8010630" y="2821226"/>
                    <a:ext cx="1912620" cy="6667"/>
                  </a:xfrm>
                  <a:custGeom>
                    <a:avLst/>
                    <a:gdLst>
                      <a:gd name="connsiteX0" fmla="*/ 1908810 w 1912620"/>
                      <a:gd name="connsiteY0" fmla="*/ 6667 h 6667"/>
                      <a:gd name="connsiteX1" fmla="*/ 3810 w 1912620"/>
                      <a:gd name="connsiteY1" fmla="*/ 6667 h 6667"/>
                      <a:gd name="connsiteX2" fmla="*/ 0 w 1912620"/>
                      <a:gd name="connsiteY2" fmla="*/ 0 h 6667"/>
                      <a:gd name="connsiteX3" fmla="*/ 1912620 w 1912620"/>
                      <a:gd name="connsiteY3" fmla="*/ 0 h 6667"/>
                      <a:gd name="connsiteX4" fmla="*/ 1908810 w 1912620"/>
                      <a:gd name="connsiteY4" fmla="*/ 6667 h 6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2620" h="6667">
                        <a:moveTo>
                          <a:pt x="1908810" y="6667"/>
                        </a:moveTo>
                        <a:lnTo>
                          <a:pt x="3810" y="6667"/>
                        </a:lnTo>
                        <a:cubicBezTo>
                          <a:pt x="2857" y="4763"/>
                          <a:pt x="952" y="1905"/>
                          <a:pt x="0" y="0"/>
                        </a:cubicBezTo>
                        <a:lnTo>
                          <a:pt x="1912620" y="0"/>
                        </a:lnTo>
                        <a:cubicBezTo>
                          <a:pt x="1910715" y="1905"/>
                          <a:pt x="1909762" y="4763"/>
                          <a:pt x="1908810" y="6667"/>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orma libre: forma 1727">
                    <a:extLst>
                      <a:ext uri="{FF2B5EF4-FFF2-40B4-BE49-F238E27FC236}">
                        <a16:creationId xmlns:a16="http://schemas.microsoft.com/office/drawing/2014/main" id="{9B5E727F-3A87-9264-3CBF-37C8C5CEB39D}"/>
                      </a:ext>
                    </a:extLst>
                  </p:cNvPr>
                  <p:cNvSpPr/>
                  <p:nvPr/>
                </p:nvSpPr>
                <p:spPr>
                  <a:xfrm>
                    <a:off x="8006820" y="2816463"/>
                    <a:ext cx="1918334" cy="4762"/>
                  </a:xfrm>
                  <a:custGeom>
                    <a:avLst/>
                    <a:gdLst>
                      <a:gd name="connsiteX0" fmla="*/ 1916430 w 1918334"/>
                      <a:gd name="connsiteY0" fmla="*/ 4763 h 4762"/>
                      <a:gd name="connsiteX1" fmla="*/ 2857 w 1918334"/>
                      <a:gd name="connsiteY1" fmla="*/ 4763 h 4762"/>
                      <a:gd name="connsiteX2" fmla="*/ 0 w 1918334"/>
                      <a:gd name="connsiteY2" fmla="*/ 0 h 4762"/>
                      <a:gd name="connsiteX3" fmla="*/ 1918335 w 1918334"/>
                      <a:gd name="connsiteY3" fmla="*/ 0 h 4762"/>
                      <a:gd name="connsiteX4" fmla="*/ 1916430 w 1918334"/>
                      <a:gd name="connsiteY4" fmla="*/ 4763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334" h="4762">
                        <a:moveTo>
                          <a:pt x="1916430" y="4763"/>
                        </a:moveTo>
                        <a:lnTo>
                          <a:pt x="2857" y="4763"/>
                        </a:lnTo>
                        <a:cubicBezTo>
                          <a:pt x="1905" y="2858"/>
                          <a:pt x="952" y="952"/>
                          <a:pt x="0" y="0"/>
                        </a:cubicBezTo>
                        <a:lnTo>
                          <a:pt x="1918335" y="0"/>
                        </a:lnTo>
                        <a:cubicBezTo>
                          <a:pt x="1918335" y="952"/>
                          <a:pt x="1917383" y="2858"/>
                          <a:pt x="1916430"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orma libre: forma 1728">
                    <a:extLst>
                      <a:ext uri="{FF2B5EF4-FFF2-40B4-BE49-F238E27FC236}">
                        <a16:creationId xmlns:a16="http://schemas.microsoft.com/office/drawing/2014/main" id="{8A9C63FB-2D17-9468-577D-6758AF6BC312}"/>
                      </a:ext>
                    </a:extLst>
                  </p:cNvPr>
                  <p:cNvSpPr/>
                  <p:nvPr/>
                </p:nvSpPr>
                <p:spPr>
                  <a:xfrm>
                    <a:off x="8003962" y="2811701"/>
                    <a:ext cx="1924050" cy="4762"/>
                  </a:xfrm>
                  <a:custGeom>
                    <a:avLst/>
                    <a:gdLst>
                      <a:gd name="connsiteX0" fmla="*/ 1922145 w 1924050"/>
                      <a:gd name="connsiteY0" fmla="*/ 4763 h 4762"/>
                      <a:gd name="connsiteX1" fmla="*/ 2858 w 1924050"/>
                      <a:gd name="connsiteY1" fmla="*/ 4763 h 4762"/>
                      <a:gd name="connsiteX2" fmla="*/ 0 w 1924050"/>
                      <a:gd name="connsiteY2" fmla="*/ 0 h 4762"/>
                      <a:gd name="connsiteX3" fmla="*/ 1924050 w 1924050"/>
                      <a:gd name="connsiteY3" fmla="*/ 0 h 4762"/>
                      <a:gd name="connsiteX4" fmla="*/ 1922145 w 1924050"/>
                      <a:gd name="connsiteY4" fmla="*/ 4763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4050" h="4762">
                        <a:moveTo>
                          <a:pt x="1922145" y="4763"/>
                        </a:moveTo>
                        <a:lnTo>
                          <a:pt x="2858" y="4763"/>
                        </a:lnTo>
                        <a:cubicBezTo>
                          <a:pt x="1905" y="2858"/>
                          <a:pt x="952" y="1905"/>
                          <a:pt x="0" y="0"/>
                        </a:cubicBezTo>
                        <a:lnTo>
                          <a:pt x="1924050" y="0"/>
                        </a:lnTo>
                        <a:cubicBezTo>
                          <a:pt x="1924050" y="952"/>
                          <a:pt x="1923098" y="2858"/>
                          <a:pt x="1922145"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orma libre: forma 1729">
                    <a:extLst>
                      <a:ext uri="{FF2B5EF4-FFF2-40B4-BE49-F238E27FC236}">
                        <a16:creationId xmlns:a16="http://schemas.microsoft.com/office/drawing/2014/main" id="{003AF7D7-CF0B-313E-A0FF-793785C56E94}"/>
                      </a:ext>
                    </a:extLst>
                  </p:cNvPr>
                  <p:cNvSpPr/>
                  <p:nvPr/>
                </p:nvSpPr>
                <p:spPr>
                  <a:xfrm>
                    <a:off x="8001105" y="2806938"/>
                    <a:ext cx="1928812" cy="4762"/>
                  </a:xfrm>
                  <a:custGeom>
                    <a:avLst/>
                    <a:gdLst>
                      <a:gd name="connsiteX0" fmla="*/ 1926908 w 1928812"/>
                      <a:gd name="connsiteY0" fmla="*/ 4763 h 4762"/>
                      <a:gd name="connsiteX1" fmla="*/ 2857 w 1928812"/>
                      <a:gd name="connsiteY1" fmla="*/ 4763 h 4762"/>
                      <a:gd name="connsiteX2" fmla="*/ 0 w 1928812"/>
                      <a:gd name="connsiteY2" fmla="*/ 0 h 4762"/>
                      <a:gd name="connsiteX3" fmla="*/ 1928812 w 1928812"/>
                      <a:gd name="connsiteY3" fmla="*/ 0 h 4762"/>
                      <a:gd name="connsiteX4" fmla="*/ 1926908 w 1928812"/>
                      <a:gd name="connsiteY4" fmla="*/ 4763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8812" h="4762">
                        <a:moveTo>
                          <a:pt x="1926908" y="4763"/>
                        </a:moveTo>
                        <a:lnTo>
                          <a:pt x="2857" y="4763"/>
                        </a:lnTo>
                        <a:cubicBezTo>
                          <a:pt x="1905" y="2858"/>
                          <a:pt x="952" y="1905"/>
                          <a:pt x="0" y="0"/>
                        </a:cubicBezTo>
                        <a:lnTo>
                          <a:pt x="1928812" y="0"/>
                        </a:lnTo>
                        <a:cubicBezTo>
                          <a:pt x="1928812" y="1905"/>
                          <a:pt x="1927860" y="2858"/>
                          <a:pt x="1926908"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orma libre: forma 1730">
                    <a:extLst>
                      <a:ext uri="{FF2B5EF4-FFF2-40B4-BE49-F238E27FC236}">
                        <a16:creationId xmlns:a16="http://schemas.microsoft.com/office/drawing/2014/main" id="{06C3D33F-C50E-B688-199E-1BE8F31EF117}"/>
                      </a:ext>
                    </a:extLst>
                  </p:cNvPr>
                  <p:cNvSpPr/>
                  <p:nvPr/>
                </p:nvSpPr>
                <p:spPr>
                  <a:xfrm>
                    <a:off x="7999199" y="2803128"/>
                    <a:ext cx="1933575" cy="3810"/>
                  </a:xfrm>
                  <a:custGeom>
                    <a:avLst/>
                    <a:gdLst>
                      <a:gd name="connsiteX0" fmla="*/ 1931670 w 1933575"/>
                      <a:gd name="connsiteY0" fmla="*/ 3810 h 3810"/>
                      <a:gd name="connsiteX1" fmla="*/ 2858 w 1933575"/>
                      <a:gd name="connsiteY1" fmla="*/ 3810 h 3810"/>
                      <a:gd name="connsiteX2" fmla="*/ 0 w 1933575"/>
                      <a:gd name="connsiteY2" fmla="*/ 0 h 3810"/>
                      <a:gd name="connsiteX3" fmla="*/ 1933575 w 1933575"/>
                      <a:gd name="connsiteY3" fmla="*/ 0 h 3810"/>
                      <a:gd name="connsiteX4" fmla="*/ 1931670 w 1933575"/>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575" h="3810">
                        <a:moveTo>
                          <a:pt x="1931670" y="3810"/>
                        </a:moveTo>
                        <a:lnTo>
                          <a:pt x="2858" y="3810"/>
                        </a:lnTo>
                        <a:cubicBezTo>
                          <a:pt x="1905" y="2858"/>
                          <a:pt x="952" y="953"/>
                          <a:pt x="0" y="0"/>
                        </a:cubicBezTo>
                        <a:lnTo>
                          <a:pt x="1933575" y="0"/>
                        </a:lnTo>
                        <a:cubicBezTo>
                          <a:pt x="1933575" y="953"/>
                          <a:pt x="1932623" y="2858"/>
                          <a:pt x="193167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orma libre: forma 1731">
                    <a:extLst>
                      <a:ext uri="{FF2B5EF4-FFF2-40B4-BE49-F238E27FC236}">
                        <a16:creationId xmlns:a16="http://schemas.microsoft.com/office/drawing/2014/main" id="{63AF6886-BD60-E9B8-D588-CC736B96B680}"/>
                      </a:ext>
                    </a:extLst>
                  </p:cNvPr>
                  <p:cNvSpPr/>
                  <p:nvPr/>
                </p:nvSpPr>
                <p:spPr>
                  <a:xfrm>
                    <a:off x="7998247" y="2799319"/>
                    <a:ext cx="1938337" cy="3809"/>
                  </a:xfrm>
                  <a:custGeom>
                    <a:avLst/>
                    <a:gdLst>
                      <a:gd name="connsiteX0" fmla="*/ 1935480 w 1938337"/>
                      <a:gd name="connsiteY0" fmla="*/ 3810 h 3809"/>
                      <a:gd name="connsiteX1" fmla="*/ 1905 w 1938337"/>
                      <a:gd name="connsiteY1" fmla="*/ 3810 h 3809"/>
                      <a:gd name="connsiteX2" fmla="*/ 0 w 1938337"/>
                      <a:gd name="connsiteY2" fmla="*/ 0 h 3809"/>
                      <a:gd name="connsiteX3" fmla="*/ 1938338 w 1938337"/>
                      <a:gd name="connsiteY3" fmla="*/ 0 h 3809"/>
                      <a:gd name="connsiteX4" fmla="*/ 1935480 w 1938337"/>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8337" h="3809">
                        <a:moveTo>
                          <a:pt x="1935480" y="3810"/>
                        </a:moveTo>
                        <a:lnTo>
                          <a:pt x="1905" y="3810"/>
                        </a:lnTo>
                        <a:cubicBezTo>
                          <a:pt x="952" y="2857"/>
                          <a:pt x="0" y="952"/>
                          <a:pt x="0" y="0"/>
                        </a:cubicBezTo>
                        <a:lnTo>
                          <a:pt x="1938338" y="0"/>
                        </a:lnTo>
                        <a:cubicBezTo>
                          <a:pt x="1936432" y="952"/>
                          <a:pt x="1935480" y="1905"/>
                          <a:pt x="193548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orma libre: forma 1732">
                    <a:extLst>
                      <a:ext uri="{FF2B5EF4-FFF2-40B4-BE49-F238E27FC236}">
                        <a16:creationId xmlns:a16="http://schemas.microsoft.com/office/drawing/2014/main" id="{36933473-1F9B-ABF0-0D23-082261ACB39F}"/>
                      </a:ext>
                    </a:extLst>
                  </p:cNvPr>
                  <p:cNvSpPr/>
                  <p:nvPr/>
                </p:nvSpPr>
                <p:spPr>
                  <a:xfrm>
                    <a:off x="7995389" y="2795509"/>
                    <a:ext cx="1943100" cy="3810"/>
                  </a:xfrm>
                  <a:custGeom>
                    <a:avLst/>
                    <a:gdLst>
                      <a:gd name="connsiteX0" fmla="*/ 1940243 w 1943100"/>
                      <a:gd name="connsiteY0" fmla="*/ 3810 h 3810"/>
                      <a:gd name="connsiteX1" fmla="*/ 1905 w 1943100"/>
                      <a:gd name="connsiteY1" fmla="*/ 3810 h 3810"/>
                      <a:gd name="connsiteX2" fmla="*/ 0 w 1943100"/>
                      <a:gd name="connsiteY2" fmla="*/ 0 h 3810"/>
                      <a:gd name="connsiteX3" fmla="*/ 1943100 w 1943100"/>
                      <a:gd name="connsiteY3" fmla="*/ 0 h 3810"/>
                      <a:gd name="connsiteX4" fmla="*/ 1940243 w 1943100"/>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100" h="3810">
                        <a:moveTo>
                          <a:pt x="1940243" y="3810"/>
                        </a:moveTo>
                        <a:lnTo>
                          <a:pt x="1905" y="3810"/>
                        </a:lnTo>
                        <a:cubicBezTo>
                          <a:pt x="953" y="2857"/>
                          <a:pt x="0" y="952"/>
                          <a:pt x="0" y="0"/>
                        </a:cubicBezTo>
                        <a:lnTo>
                          <a:pt x="1943100" y="0"/>
                        </a:lnTo>
                        <a:cubicBezTo>
                          <a:pt x="1942148" y="952"/>
                          <a:pt x="1941195" y="1905"/>
                          <a:pt x="194024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orma libre: forma 1733">
                    <a:extLst>
                      <a:ext uri="{FF2B5EF4-FFF2-40B4-BE49-F238E27FC236}">
                        <a16:creationId xmlns:a16="http://schemas.microsoft.com/office/drawing/2014/main" id="{70F52D8C-5F0D-E063-0F38-AB01DD25E7CC}"/>
                      </a:ext>
                    </a:extLst>
                  </p:cNvPr>
                  <p:cNvSpPr/>
                  <p:nvPr/>
                </p:nvSpPr>
                <p:spPr>
                  <a:xfrm>
                    <a:off x="7993485" y="2790746"/>
                    <a:ext cx="1947862" cy="3810"/>
                  </a:xfrm>
                  <a:custGeom>
                    <a:avLst/>
                    <a:gdLst>
                      <a:gd name="connsiteX0" fmla="*/ 1945005 w 1947862"/>
                      <a:gd name="connsiteY0" fmla="*/ 3810 h 3810"/>
                      <a:gd name="connsiteX1" fmla="*/ 1905 w 1947862"/>
                      <a:gd name="connsiteY1" fmla="*/ 3810 h 3810"/>
                      <a:gd name="connsiteX2" fmla="*/ 0 w 1947862"/>
                      <a:gd name="connsiteY2" fmla="*/ 0 h 3810"/>
                      <a:gd name="connsiteX3" fmla="*/ 1947863 w 1947862"/>
                      <a:gd name="connsiteY3" fmla="*/ 0 h 3810"/>
                      <a:gd name="connsiteX4" fmla="*/ 1945005 w 1947862"/>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7862" h="3810">
                        <a:moveTo>
                          <a:pt x="1945005" y="3810"/>
                        </a:moveTo>
                        <a:lnTo>
                          <a:pt x="1905" y="3810"/>
                        </a:lnTo>
                        <a:cubicBezTo>
                          <a:pt x="952" y="2857"/>
                          <a:pt x="0" y="952"/>
                          <a:pt x="0" y="0"/>
                        </a:cubicBezTo>
                        <a:lnTo>
                          <a:pt x="1947863" y="0"/>
                        </a:lnTo>
                        <a:cubicBezTo>
                          <a:pt x="1945957" y="1905"/>
                          <a:pt x="1945005" y="2857"/>
                          <a:pt x="194500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orma libre: forma 1734">
                    <a:extLst>
                      <a:ext uri="{FF2B5EF4-FFF2-40B4-BE49-F238E27FC236}">
                        <a16:creationId xmlns:a16="http://schemas.microsoft.com/office/drawing/2014/main" id="{F41547B7-C10C-FED3-F21A-01835EFC1756}"/>
                      </a:ext>
                    </a:extLst>
                  </p:cNvPr>
                  <p:cNvSpPr/>
                  <p:nvPr/>
                </p:nvSpPr>
                <p:spPr>
                  <a:xfrm>
                    <a:off x="7990627" y="2786936"/>
                    <a:ext cx="1952625" cy="3810"/>
                  </a:xfrm>
                  <a:custGeom>
                    <a:avLst/>
                    <a:gdLst>
                      <a:gd name="connsiteX0" fmla="*/ 1949768 w 1952625"/>
                      <a:gd name="connsiteY0" fmla="*/ 3810 h 3810"/>
                      <a:gd name="connsiteX1" fmla="*/ 1905 w 1952625"/>
                      <a:gd name="connsiteY1" fmla="*/ 3810 h 3810"/>
                      <a:gd name="connsiteX2" fmla="*/ 0 w 1952625"/>
                      <a:gd name="connsiteY2" fmla="*/ 0 h 3810"/>
                      <a:gd name="connsiteX3" fmla="*/ 1952625 w 1952625"/>
                      <a:gd name="connsiteY3" fmla="*/ 0 h 3810"/>
                      <a:gd name="connsiteX4" fmla="*/ 1949768 w 1952625"/>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625" h="3810">
                        <a:moveTo>
                          <a:pt x="1949768" y="3810"/>
                        </a:moveTo>
                        <a:lnTo>
                          <a:pt x="1905" y="3810"/>
                        </a:lnTo>
                        <a:cubicBezTo>
                          <a:pt x="953" y="2858"/>
                          <a:pt x="0" y="952"/>
                          <a:pt x="0" y="0"/>
                        </a:cubicBezTo>
                        <a:lnTo>
                          <a:pt x="1952625" y="0"/>
                        </a:lnTo>
                        <a:cubicBezTo>
                          <a:pt x="1951673" y="952"/>
                          <a:pt x="1950720" y="2858"/>
                          <a:pt x="1949768"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orma libre: forma 1735">
                    <a:extLst>
                      <a:ext uri="{FF2B5EF4-FFF2-40B4-BE49-F238E27FC236}">
                        <a16:creationId xmlns:a16="http://schemas.microsoft.com/office/drawing/2014/main" id="{0AC7B557-D5EA-FE09-061E-FB0C7CC0E65B}"/>
                      </a:ext>
                    </a:extLst>
                  </p:cNvPr>
                  <p:cNvSpPr/>
                  <p:nvPr/>
                </p:nvSpPr>
                <p:spPr>
                  <a:xfrm>
                    <a:off x="7987770" y="2783126"/>
                    <a:ext cx="1956434" cy="3810"/>
                  </a:xfrm>
                  <a:custGeom>
                    <a:avLst/>
                    <a:gdLst>
                      <a:gd name="connsiteX0" fmla="*/ 1954530 w 1956434"/>
                      <a:gd name="connsiteY0" fmla="*/ 3810 h 3810"/>
                      <a:gd name="connsiteX1" fmla="*/ 1905 w 1956434"/>
                      <a:gd name="connsiteY1" fmla="*/ 3810 h 3810"/>
                      <a:gd name="connsiteX2" fmla="*/ 0 w 1956434"/>
                      <a:gd name="connsiteY2" fmla="*/ 0 h 3810"/>
                      <a:gd name="connsiteX3" fmla="*/ 1956435 w 1956434"/>
                      <a:gd name="connsiteY3" fmla="*/ 0 h 3810"/>
                      <a:gd name="connsiteX4" fmla="*/ 1954530 w 1956434"/>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434" h="3810">
                        <a:moveTo>
                          <a:pt x="1954530" y="3810"/>
                        </a:moveTo>
                        <a:lnTo>
                          <a:pt x="1905" y="3810"/>
                        </a:lnTo>
                        <a:cubicBezTo>
                          <a:pt x="952" y="2858"/>
                          <a:pt x="0" y="952"/>
                          <a:pt x="0" y="0"/>
                        </a:cubicBezTo>
                        <a:lnTo>
                          <a:pt x="1956435" y="0"/>
                        </a:lnTo>
                        <a:cubicBezTo>
                          <a:pt x="1956435" y="952"/>
                          <a:pt x="1955483" y="2858"/>
                          <a:pt x="195453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orma libre: forma 1736">
                    <a:extLst>
                      <a:ext uri="{FF2B5EF4-FFF2-40B4-BE49-F238E27FC236}">
                        <a16:creationId xmlns:a16="http://schemas.microsoft.com/office/drawing/2014/main" id="{8D5061FC-D9F0-D161-1D05-7C10BE439101}"/>
                      </a:ext>
                    </a:extLst>
                  </p:cNvPr>
                  <p:cNvSpPr/>
                  <p:nvPr/>
                </p:nvSpPr>
                <p:spPr>
                  <a:xfrm>
                    <a:off x="7985864" y="2779316"/>
                    <a:ext cx="1961197" cy="3809"/>
                  </a:xfrm>
                  <a:custGeom>
                    <a:avLst/>
                    <a:gdLst>
                      <a:gd name="connsiteX0" fmla="*/ 1959293 w 1961197"/>
                      <a:gd name="connsiteY0" fmla="*/ 3810 h 3809"/>
                      <a:gd name="connsiteX1" fmla="*/ 1905 w 1961197"/>
                      <a:gd name="connsiteY1" fmla="*/ 3810 h 3809"/>
                      <a:gd name="connsiteX2" fmla="*/ 0 w 1961197"/>
                      <a:gd name="connsiteY2" fmla="*/ 0 h 3809"/>
                      <a:gd name="connsiteX3" fmla="*/ 1961198 w 1961197"/>
                      <a:gd name="connsiteY3" fmla="*/ 0 h 3809"/>
                      <a:gd name="connsiteX4" fmla="*/ 1959293 w 1961197"/>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1197" h="3809">
                        <a:moveTo>
                          <a:pt x="1959293" y="3810"/>
                        </a:moveTo>
                        <a:lnTo>
                          <a:pt x="1905" y="3810"/>
                        </a:lnTo>
                        <a:cubicBezTo>
                          <a:pt x="953" y="2857"/>
                          <a:pt x="0" y="952"/>
                          <a:pt x="0" y="0"/>
                        </a:cubicBezTo>
                        <a:lnTo>
                          <a:pt x="1961198" y="0"/>
                        </a:lnTo>
                        <a:cubicBezTo>
                          <a:pt x="1960245" y="952"/>
                          <a:pt x="1960245" y="1905"/>
                          <a:pt x="195929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orma libre: forma 1737">
                    <a:extLst>
                      <a:ext uri="{FF2B5EF4-FFF2-40B4-BE49-F238E27FC236}">
                        <a16:creationId xmlns:a16="http://schemas.microsoft.com/office/drawing/2014/main" id="{53B6085D-4A18-EE00-A771-4BCFC8EA33CE}"/>
                      </a:ext>
                    </a:extLst>
                  </p:cNvPr>
                  <p:cNvSpPr/>
                  <p:nvPr/>
                </p:nvSpPr>
                <p:spPr>
                  <a:xfrm>
                    <a:off x="7983960" y="2775506"/>
                    <a:ext cx="1965959" cy="3810"/>
                  </a:xfrm>
                  <a:custGeom>
                    <a:avLst/>
                    <a:gdLst>
                      <a:gd name="connsiteX0" fmla="*/ 1963103 w 1965959"/>
                      <a:gd name="connsiteY0" fmla="*/ 3810 h 3810"/>
                      <a:gd name="connsiteX1" fmla="*/ 1905 w 1965959"/>
                      <a:gd name="connsiteY1" fmla="*/ 3810 h 3810"/>
                      <a:gd name="connsiteX2" fmla="*/ 0 w 1965959"/>
                      <a:gd name="connsiteY2" fmla="*/ 0 h 3810"/>
                      <a:gd name="connsiteX3" fmla="*/ 1965960 w 1965959"/>
                      <a:gd name="connsiteY3" fmla="*/ 0 h 3810"/>
                      <a:gd name="connsiteX4" fmla="*/ 1963103 w 1965959"/>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5959" h="3810">
                        <a:moveTo>
                          <a:pt x="1963103" y="3810"/>
                        </a:moveTo>
                        <a:lnTo>
                          <a:pt x="1905" y="3810"/>
                        </a:lnTo>
                        <a:cubicBezTo>
                          <a:pt x="952" y="2857"/>
                          <a:pt x="0" y="953"/>
                          <a:pt x="0" y="0"/>
                        </a:cubicBezTo>
                        <a:lnTo>
                          <a:pt x="1965960" y="0"/>
                        </a:lnTo>
                        <a:cubicBezTo>
                          <a:pt x="1965007" y="953"/>
                          <a:pt x="1964055" y="1905"/>
                          <a:pt x="196310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orma libre: forma 1738">
                    <a:extLst>
                      <a:ext uri="{FF2B5EF4-FFF2-40B4-BE49-F238E27FC236}">
                        <a16:creationId xmlns:a16="http://schemas.microsoft.com/office/drawing/2014/main" id="{E272DD1C-73AE-BD67-2FA5-D912FB914B0B}"/>
                      </a:ext>
                    </a:extLst>
                  </p:cNvPr>
                  <p:cNvSpPr/>
                  <p:nvPr/>
                </p:nvSpPr>
                <p:spPr>
                  <a:xfrm>
                    <a:off x="7981102" y="2770743"/>
                    <a:ext cx="1970722" cy="3810"/>
                  </a:xfrm>
                  <a:custGeom>
                    <a:avLst/>
                    <a:gdLst>
                      <a:gd name="connsiteX0" fmla="*/ 1968818 w 1970722"/>
                      <a:gd name="connsiteY0" fmla="*/ 3810 h 3810"/>
                      <a:gd name="connsiteX1" fmla="*/ 1905 w 1970722"/>
                      <a:gd name="connsiteY1" fmla="*/ 3810 h 3810"/>
                      <a:gd name="connsiteX2" fmla="*/ 0 w 1970722"/>
                      <a:gd name="connsiteY2" fmla="*/ 0 h 3810"/>
                      <a:gd name="connsiteX3" fmla="*/ 1970723 w 1970722"/>
                      <a:gd name="connsiteY3" fmla="*/ 0 h 3810"/>
                      <a:gd name="connsiteX4" fmla="*/ 1968818 w 1970722"/>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0722" h="3810">
                        <a:moveTo>
                          <a:pt x="1968818" y="3810"/>
                        </a:moveTo>
                        <a:lnTo>
                          <a:pt x="1905" y="3810"/>
                        </a:lnTo>
                        <a:cubicBezTo>
                          <a:pt x="953" y="2857"/>
                          <a:pt x="0" y="953"/>
                          <a:pt x="0" y="0"/>
                        </a:cubicBezTo>
                        <a:lnTo>
                          <a:pt x="1970723" y="0"/>
                        </a:lnTo>
                        <a:cubicBezTo>
                          <a:pt x="1969770" y="953"/>
                          <a:pt x="1969770" y="2857"/>
                          <a:pt x="1968818"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orma libre: forma 1739">
                    <a:extLst>
                      <a:ext uri="{FF2B5EF4-FFF2-40B4-BE49-F238E27FC236}">
                        <a16:creationId xmlns:a16="http://schemas.microsoft.com/office/drawing/2014/main" id="{CA8BA1BB-E683-0A13-D073-38E46535B341}"/>
                      </a:ext>
                    </a:extLst>
                  </p:cNvPr>
                  <p:cNvSpPr/>
                  <p:nvPr/>
                </p:nvSpPr>
                <p:spPr>
                  <a:xfrm>
                    <a:off x="7979197" y="2766934"/>
                    <a:ext cx="1975484" cy="3809"/>
                  </a:xfrm>
                  <a:custGeom>
                    <a:avLst/>
                    <a:gdLst>
                      <a:gd name="connsiteX0" fmla="*/ 1972628 w 1975484"/>
                      <a:gd name="connsiteY0" fmla="*/ 3810 h 3809"/>
                      <a:gd name="connsiteX1" fmla="*/ 1905 w 1975484"/>
                      <a:gd name="connsiteY1" fmla="*/ 3810 h 3809"/>
                      <a:gd name="connsiteX2" fmla="*/ 0 w 1975484"/>
                      <a:gd name="connsiteY2" fmla="*/ 0 h 3809"/>
                      <a:gd name="connsiteX3" fmla="*/ 1975485 w 1975484"/>
                      <a:gd name="connsiteY3" fmla="*/ 0 h 3809"/>
                      <a:gd name="connsiteX4" fmla="*/ 1972628 w 1975484"/>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5484" h="3809">
                        <a:moveTo>
                          <a:pt x="1972628" y="3810"/>
                        </a:moveTo>
                        <a:lnTo>
                          <a:pt x="1905" y="3810"/>
                        </a:lnTo>
                        <a:cubicBezTo>
                          <a:pt x="952" y="2857"/>
                          <a:pt x="0" y="952"/>
                          <a:pt x="0" y="0"/>
                        </a:cubicBezTo>
                        <a:lnTo>
                          <a:pt x="1975485" y="0"/>
                        </a:lnTo>
                        <a:cubicBezTo>
                          <a:pt x="1974532" y="952"/>
                          <a:pt x="1973580" y="2857"/>
                          <a:pt x="1972628"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orma libre: forma 1740">
                    <a:extLst>
                      <a:ext uri="{FF2B5EF4-FFF2-40B4-BE49-F238E27FC236}">
                        <a16:creationId xmlns:a16="http://schemas.microsoft.com/office/drawing/2014/main" id="{B929B286-3346-96C7-463D-B9D132EA74DE}"/>
                      </a:ext>
                    </a:extLst>
                  </p:cNvPr>
                  <p:cNvSpPr/>
                  <p:nvPr/>
                </p:nvSpPr>
                <p:spPr>
                  <a:xfrm>
                    <a:off x="7976339" y="2763124"/>
                    <a:ext cx="1980247" cy="3810"/>
                  </a:xfrm>
                  <a:custGeom>
                    <a:avLst/>
                    <a:gdLst>
                      <a:gd name="connsiteX0" fmla="*/ 1978343 w 1980247"/>
                      <a:gd name="connsiteY0" fmla="*/ 3810 h 3810"/>
                      <a:gd name="connsiteX1" fmla="*/ 1905 w 1980247"/>
                      <a:gd name="connsiteY1" fmla="*/ 3810 h 3810"/>
                      <a:gd name="connsiteX2" fmla="*/ 0 w 1980247"/>
                      <a:gd name="connsiteY2" fmla="*/ 0 h 3810"/>
                      <a:gd name="connsiteX3" fmla="*/ 1980248 w 1980247"/>
                      <a:gd name="connsiteY3" fmla="*/ 0 h 3810"/>
                      <a:gd name="connsiteX4" fmla="*/ 1978343 w 1980247"/>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0247" h="3810">
                        <a:moveTo>
                          <a:pt x="1978343" y="3810"/>
                        </a:moveTo>
                        <a:lnTo>
                          <a:pt x="1905" y="3810"/>
                        </a:lnTo>
                        <a:cubicBezTo>
                          <a:pt x="953" y="2857"/>
                          <a:pt x="0" y="952"/>
                          <a:pt x="0" y="0"/>
                        </a:cubicBezTo>
                        <a:lnTo>
                          <a:pt x="1980248" y="0"/>
                        </a:lnTo>
                        <a:cubicBezTo>
                          <a:pt x="1979295" y="952"/>
                          <a:pt x="1978343" y="1905"/>
                          <a:pt x="197834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orma libre: forma 1741">
                    <a:extLst>
                      <a:ext uri="{FF2B5EF4-FFF2-40B4-BE49-F238E27FC236}">
                        <a16:creationId xmlns:a16="http://schemas.microsoft.com/office/drawing/2014/main" id="{8FBE2524-8CE3-76B4-2747-C3229F1FF17B}"/>
                      </a:ext>
                    </a:extLst>
                  </p:cNvPr>
                  <p:cNvSpPr/>
                  <p:nvPr/>
                </p:nvSpPr>
                <p:spPr>
                  <a:xfrm>
                    <a:off x="7974435" y="2758361"/>
                    <a:ext cx="1985009" cy="3809"/>
                  </a:xfrm>
                  <a:custGeom>
                    <a:avLst/>
                    <a:gdLst>
                      <a:gd name="connsiteX0" fmla="*/ 1982153 w 1985009"/>
                      <a:gd name="connsiteY0" fmla="*/ 3810 h 3809"/>
                      <a:gd name="connsiteX1" fmla="*/ 1905 w 1985009"/>
                      <a:gd name="connsiteY1" fmla="*/ 3810 h 3809"/>
                      <a:gd name="connsiteX2" fmla="*/ 0 w 1985009"/>
                      <a:gd name="connsiteY2" fmla="*/ 0 h 3809"/>
                      <a:gd name="connsiteX3" fmla="*/ 1985010 w 1985009"/>
                      <a:gd name="connsiteY3" fmla="*/ 0 h 3809"/>
                      <a:gd name="connsiteX4" fmla="*/ 1982153 w 1985009"/>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5009" h="3809">
                        <a:moveTo>
                          <a:pt x="1982153" y="3810"/>
                        </a:moveTo>
                        <a:lnTo>
                          <a:pt x="1905" y="3810"/>
                        </a:lnTo>
                        <a:cubicBezTo>
                          <a:pt x="952" y="2857"/>
                          <a:pt x="0" y="953"/>
                          <a:pt x="0" y="0"/>
                        </a:cubicBezTo>
                        <a:lnTo>
                          <a:pt x="1985010" y="0"/>
                        </a:lnTo>
                        <a:cubicBezTo>
                          <a:pt x="1984057" y="1905"/>
                          <a:pt x="1983105" y="2857"/>
                          <a:pt x="198215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orma libre: forma 1742">
                    <a:extLst>
                      <a:ext uri="{FF2B5EF4-FFF2-40B4-BE49-F238E27FC236}">
                        <a16:creationId xmlns:a16="http://schemas.microsoft.com/office/drawing/2014/main" id="{8AE80B6C-5F2F-1860-6879-930EFC2AFE2C}"/>
                      </a:ext>
                    </a:extLst>
                  </p:cNvPr>
                  <p:cNvSpPr/>
                  <p:nvPr/>
                </p:nvSpPr>
                <p:spPr>
                  <a:xfrm>
                    <a:off x="7972530" y="2754551"/>
                    <a:ext cx="1989772" cy="3809"/>
                  </a:xfrm>
                  <a:custGeom>
                    <a:avLst/>
                    <a:gdLst>
                      <a:gd name="connsiteX0" fmla="*/ 1986915 w 1989772"/>
                      <a:gd name="connsiteY0" fmla="*/ 3810 h 3809"/>
                      <a:gd name="connsiteX1" fmla="*/ 1905 w 1989772"/>
                      <a:gd name="connsiteY1" fmla="*/ 3810 h 3809"/>
                      <a:gd name="connsiteX2" fmla="*/ 0 w 1989772"/>
                      <a:gd name="connsiteY2" fmla="*/ 0 h 3809"/>
                      <a:gd name="connsiteX3" fmla="*/ 1989773 w 1989772"/>
                      <a:gd name="connsiteY3" fmla="*/ 0 h 3809"/>
                      <a:gd name="connsiteX4" fmla="*/ 1986915 w 1989772"/>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9772" h="3809">
                        <a:moveTo>
                          <a:pt x="1986915" y="3810"/>
                        </a:moveTo>
                        <a:lnTo>
                          <a:pt x="1905" y="3810"/>
                        </a:lnTo>
                        <a:cubicBezTo>
                          <a:pt x="952" y="2857"/>
                          <a:pt x="0" y="953"/>
                          <a:pt x="0" y="0"/>
                        </a:cubicBezTo>
                        <a:lnTo>
                          <a:pt x="1989773" y="0"/>
                        </a:lnTo>
                        <a:cubicBezTo>
                          <a:pt x="1987868" y="953"/>
                          <a:pt x="1986915" y="2857"/>
                          <a:pt x="198691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orma libre: forma 1743">
                    <a:extLst>
                      <a:ext uri="{FF2B5EF4-FFF2-40B4-BE49-F238E27FC236}">
                        <a16:creationId xmlns:a16="http://schemas.microsoft.com/office/drawing/2014/main" id="{834EAAA4-BC8D-8ECE-3032-58426ABAEF1A}"/>
                      </a:ext>
                    </a:extLst>
                  </p:cNvPr>
                  <p:cNvSpPr/>
                  <p:nvPr/>
                </p:nvSpPr>
                <p:spPr>
                  <a:xfrm>
                    <a:off x="7969672" y="2750741"/>
                    <a:ext cx="1993582" cy="3810"/>
                  </a:xfrm>
                  <a:custGeom>
                    <a:avLst/>
                    <a:gdLst>
                      <a:gd name="connsiteX0" fmla="*/ 1991678 w 1993582"/>
                      <a:gd name="connsiteY0" fmla="*/ 3810 h 3810"/>
                      <a:gd name="connsiteX1" fmla="*/ 1905 w 1993582"/>
                      <a:gd name="connsiteY1" fmla="*/ 3810 h 3810"/>
                      <a:gd name="connsiteX2" fmla="*/ 0 w 1993582"/>
                      <a:gd name="connsiteY2" fmla="*/ 0 h 3810"/>
                      <a:gd name="connsiteX3" fmla="*/ 1993582 w 1993582"/>
                      <a:gd name="connsiteY3" fmla="*/ 0 h 3810"/>
                      <a:gd name="connsiteX4" fmla="*/ 1991678 w 1993582"/>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3582" h="3810">
                        <a:moveTo>
                          <a:pt x="1991678" y="3810"/>
                        </a:moveTo>
                        <a:lnTo>
                          <a:pt x="1905" y="3810"/>
                        </a:lnTo>
                        <a:cubicBezTo>
                          <a:pt x="952" y="2858"/>
                          <a:pt x="0" y="953"/>
                          <a:pt x="0" y="0"/>
                        </a:cubicBezTo>
                        <a:lnTo>
                          <a:pt x="1993582" y="0"/>
                        </a:lnTo>
                        <a:cubicBezTo>
                          <a:pt x="1992630" y="1905"/>
                          <a:pt x="1992630" y="2858"/>
                          <a:pt x="1991678"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orma libre: forma 1744">
                    <a:extLst>
                      <a:ext uri="{FF2B5EF4-FFF2-40B4-BE49-F238E27FC236}">
                        <a16:creationId xmlns:a16="http://schemas.microsoft.com/office/drawing/2014/main" id="{AAB4F402-6D63-74BF-0890-5AFBC00190B7}"/>
                      </a:ext>
                    </a:extLst>
                  </p:cNvPr>
                  <p:cNvSpPr/>
                  <p:nvPr/>
                </p:nvSpPr>
                <p:spPr>
                  <a:xfrm>
                    <a:off x="7967767" y="2747884"/>
                    <a:ext cx="1997392" cy="2857"/>
                  </a:xfrm>
                  <a:custGeom>
                    <a:avLst/>
                    <a:gdLst>
                      <a:gd name="connsiteX0" fmla="*/ 1995487 w 1997392"/>
                      <a:gd name="connsiteY0" fmla="*/ 2857 h 2857"/>
                      <a:gd name="connsiteX1" fmla="*/ 1905 w 1997392"/>
                      <a:gd name="connsiteY1" fmla="*/ 2857 h 2857"/>
                      <a:gd name="connsiteX2" fmla="*/ 0 w 1997392"/>
                      <a:gd name="connsiteY2" fmla="*/ 0 h 2857"/>
                      <a:gd name="connsiteX3" fmla="*/ 1997393 w 1997392"/>
                      <a:gd name="connsiteY3" fmla="*/ 0 h 2857"/>
                      <a:gd name="connsiteX4" fmla="*/ 1995487 w 1997392"/>
                      <a:gd name="connsiteY4" fmla="*/ 2857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7392" h="2857">
                        <a:moveTo>
                          <a:pt x="1995487" y="2857"/>
                        </a:moveTo>
                        <a:lnTo>
                          <a:pt x="1905" y="2857"/>
                        </a:lnTo>
                        <a:cubicBezTo>
                          <a:pt x="952" y="1905"/>
                          <a:pt x="952" y="952"/>
                          <a:pt x="0" y="0"/>
                        </a:cubicBezTo>
                        <a:lnTo>
                          <a:pt x="1997393" y="0"/>
                        </a:lnTo>
                        <a:cubicBezTo>
                          <a:pt x="1996440" y="952"/>
                          <a:pt x="1996440" y="1905"/>
                          <a:pt x="1995487" y="2857"/>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orma libre: forma 1745">
                    <a:extLst>
                      <a:ext uri="{FF2B5EF4-FFF2-40B4-BE49-F238E27FC236}">
                        <a16:creationId xmlns:a16="http://schemas.microsoft.com/office/drawing/2014/main" id="{3D9562CE-E557-B9CB-98C1-1CA5F09F913F}"/>
                      </a:ext>
                    </a:extLst>
                  </p:cNvPr>
                  <p:cNvSpPr/>
                  <p:nvPr/>
                </p:nvSpPr>
                <p:spPr>
                  <a:xfrm>
                    <a:off x="7965862" y="2745026"/>
                    <a:ext cx="2000250" cy="2857"/>
                  </a:xfrm>
                  <a:custGeom>
                    <a:avLst/>
                    <a:gdLst>
                      <a:gd name="connsiteX0" fmla="*/ 1999298 w 2000250"/>
                      <a:gd name="connsiteY0" fmla="*/ 2858 h 2857"/>
                      <a:gd name="connsiteX1" fmla="*/ 1905 w 2000250"/>
                      <a:gd name="connsiteY1" fmla="*/ 2858 h 2857"/>
                      <a:gd name="connsiteX2" fmla="*/ 0 w 2000250"/>
                      <a:gd name="connsiteY2" fmla="*/ 0 h 2857"/>
                      <a:gd name="connsiteX3" fmla="*/ 2000250 w 2000250"/>
                      <a:gd name="connsiteY3" fmla="*/ 0 h 2857"/>
                      <a:gd name="connsiteX4" fmla="*/ 1999298 w 2000250"/>
                      <a:gd name="connsiteY4" fmla="*/ 2858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250" h="2857">
                        <a:moveTo>
                          <a:pt x="1999298" y="2858"/>
                        </a:moveTo>
                        <a:lnTo>
                          <a:pt x="1905" y="2858"/>
                        </a:lnTo>
                        <a:cubicBezTo>
                          <a:pt x="952" y="1905"/>
                          <a:pt x="952" y="953"/>
                          <a:pt x="0" y="0"/>
                        </a:cubicBezTo>
                        <a:lnTo>
                          <a:pt x="2000250" y="0"/>
                        </a:lnTo>
                        <a:cubicBezTo>
                          <a:pt x="2000250" y="953"/>
                          <a:pt x="2000250" y="1905"/>
                          <a:pt x="1999298" y="285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orma libre: forma 1746">
                    <a:extLst>
                      <a:ext uri="{FF2B5EF4-FFF2-40B4-BE49-F238E27FC236}">
                        <a16:creationId xmlns:a16="http://schemas.microsoft.com/office/drawing/2014/main" id="{0015EDEC-D5B4-A393-992A-43D48105804A}"/>
                      </a:ext>
                    </a:extLst>
                  </p:cNvPr>
                  <p:cNvSpPr/>
                  <p:nvPr/>
                </p:nvSpPr>
                <p:spPr>
                  <a:xfrm>
                    <a:off x="7964910" y="2744074"/>
                    <a:ext cx="2002155" cy="952"/>
                  </a:xfrm>
                  <a:custGeom>
                    <a:avLst/>
                    <a:gdLst>
                      <a:gd name="connsiteX0" fmla="*/ 2001203 w 2002155"/>
                      <a:gd name="connsiteY0" fmla="*/ 953 h 952"/>
                      <a:gd name="connsiteX1" fmla="*/ 952 w 2002155"/>
                      <a:gd name="connsiteY1" fmla="*/ 953 h 952"/>
                      <a:gd name="connsiteX2" fmla="*/ 0 w 2002155"/>
                      <a:gd name="connsiteY2" fmla="*/ 0 h 952"/>
                      <a:gd name="connsiteX3" fmla="*/ 2002155 w 2002155"/>
                      <a:gd name="connsiteY3" fmla="*/ 0 h 952"/>
                      <a:gd name="connsiteX4" fmla="*/ 2001203 w 2002155"/>
                      <a:gd name="connsiteY4" fmla="*/ 953 h 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2155" h="952">
                        <a:moveTo>
                          <a:pt x="2001203" y="953"/>
                        </a:moveTo>
                        <a:lnTo>
                          <a:pt x="952" y="953"/>
                        </a:lnTo>
                        <a:cubicBezTo>
                          <a:pt x="952" y="0"/>
                          <a:pt x="0" y="0"/>
                          <a:pt x="0" y="0"/>
                        </a:cubicBezTo>
                        <a:lnTo>
                          <a:pt x="2002155" y="0"/>
                        </a:lnTo>
                        <a:cubicBezTo>
                          <a:pt x="2002155" y="0"/>
                          <a:pt x="2002155" y="953"/>
                          <a:pt x="2001203" y="95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orma libre: forma 1747">
                    <a:extLst>
                      <a:ext uri="{FF2B5EF4-FFF2-40B4-BE49-F238E27FC236}">
                        <a16:creationId xmlns:a16="http://schemas.microsoft.com/office/drawing/2014/main" id="{44B335CC-CF27-5F16-C583-39E6C0A5098E}"/>
                      </a:ext>
                    </a:extLst>
                  </p:cNvPr>
                  <p:cNvSpPr/>
                  <p:nvPr/>
                </p:nvSpPr>
                <p:spPr>
                  <a:xfrm>
                    <a:off x="7965862" y="2744074"/>
                    <a:ext cx="2001202" cy="9525"/>
                  </a:xfrm>
                  <a:custGeom>
                    <a:avLst/>
                    <a:gdLst>
                      <a:gd name="connsiteX0" fmla="*/ 2001203 w 2001202"/>
                      <a:gd name="connsiteY0" fmla="*/ 0 h 9525"/>
                      <a:gd name="connsiteX1" fmla="*/ 0 w 2001202"/>
                      <a:gd name="connsiteY1" fmla="*/ 0 h 9525"/>
                      <a:gd name="connsiteX2" fmla="*/ 0 w 2001202"/>
                      <a:gd name="connsiteY2" fmla="*/ 0 h 9525"/>
                      <a:gd name="connsiteX3" fmla="*/ 2001203 w 2001202"/>
                      <a:gd name="connsiteY3" fmla="*/ 0 h 9525"/>
                      <a:gd name="connsiteX4" fmla="*/ 2001203 w 2001202"/>
                      <a:gd name="connsiteY4" fmla="*/ 0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202" h="9525">
                        <a:moveTo>
                          <a:pt x="2001203" y="0"/>
                        </a:moveTo>
                        <a:lnTo>
                          <a:pt x="0" y="0"/>
                        </a:lnTo>
                        <a:lnTo>
                          <a:pt x="0" y="0"/>
                        </a:lnTo>
                        <a:lnTo>
                          <a:pt x="2001203" y="0"/>
                        </a:lnTo>
                        <a:lnTo>
                          <a:pt x="2001203" y="0"/>
                        </a:ln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pic>
          <p:nvPicPr>
            <p:cNvPr id="258" name="Gráfico 1714">
              <a:extLst>
                <a:ext uri="{FF2B5EF4-FFF2-40B4-BE49-F238E27FC236}">
                  <a16:creationId xmlns:a16="http://schemas.microsoft.com/office/drawing/2014/main" id="{ACF1E3C1-95BA-9550-0F5D-F0A3A0140482}"/>
                </a:ext>
              </a:extLst>
            </p:cNvPr>
            <p:cNvPicPr>
              <a:picLocks noChangeAspect="1"/>
            </p:cNvPicPr>
            <p:nvPr/>
          </p:nvPicPr>
          <p:blipFill>
            <a:blip r:embed="rId6">
              <a:extLst>
                <a:ext uri="{96DAC541-7B7A-43D3-8B79-37D633B846F1}">
                  <asvg:svgBlip xmlns:asvg="http://schemas.microsoft.com/office/drawing/2016/SVG/main" r:embed="rId10"/>
                </a:ext>
              </a:extLst>
            </a:blip>
            <a:stretch>
              <a:fillRect/>
            </a:stretch>
          </p:blipFill>
          <p:spPr>
            <a:xfrm>
              <a:off x="1692158" y="3352193"/>
              <a:ext cx="2127921" cy="1868664"/>
            </a:xfrm>
            <a:prstGeom prst="rect">
              <a:avLst/>
            </a:prstGeom>
          </p:spPr>
        </p:pic>
        <p:sp>
          <p:nvSpPr>
            <p:cNvPr id="259" name="Forma libre: forma 1715">
              <a:extLst>
                <a:ext uri="{FF2B5EF4-FFF2-40B4-BE49-F238E27FC236}">
                  <a16:creationId xmlns:a16="http://schemas.microsoft.com/office/drawing/2014/main" id="{9E4219F9-0C46-9398-3012-A2EFFBDBD90B}"/>
                </a:ext>
              </a:extLst>
            </p:cNvPr>
            <p:cNvSpPr/>
            <p:nvPr/>
          </p:nvSpPr>
          <p:spPr>
            <a:xfrm>
              <a:off x="1753547" y="3417974"/>
              <a:ext cx="1975354" cy="1711938"/>
            </a:xfrm>
            <a:custGeom>
              <a:avLst/>
              <a:gdLst>
                <a:gd name="connsiteX0" fmla="*/ 2804160 w 3738562"/>
                <a:gd name="connsiteY0" fmla="*/ 0 h 3238500"/>
                <a:gd name="connsiteX1" fmla="*/ 3738563 w 3738562"/>
                <a:gd name="connsiteY1" fmla="*/ 1619250 h 3238500"/>
                <a:gd name="connsiteX2" fmla="*/ 2804160 w 3738562"/>
                <a:gd name="connsiteY2" fmla="*/ 3238500 h 3238500"/>
                <a:gd name="connsiteX3" fmla="*/ 934403 w 3738562"/>
                <a:gd name="connsiteY3" fmla="*/ 3238500 h 3238500"/>
                <a:gd name="connsiteX4" fmla="*/ 0 w 3738562"/>
                <a:gd name="connsiteY4" fmla="*/ 1619250 h 3238500"/>
                <a:gd name="connsiteX5" fmla="*/ 934403 w 3738562"/>
                <a:gd name="connsiteY5" fmla="*/ 0 h 3238500"/>
                <a:gd name="connsiteX6" fmla="*/ 2804160 w 3738562"/>
                <a:gd name="connsiteY6" fmla="*/ 0 h 3238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8562" h="3238500">
                  <a:moveTo>
                    <a:pt x="2804160" y="0"/>
                  </a:moveTo>
                  <a:cubicBezTo>
                    <a:pt x="3105150" y="521017"/>
                    <a:pt x="3438525" y="1098233"/>
                    <a:pt x="3738563" y="1619250"/>
                  </a:cubicBezTo>
                  <a:cubicBezTo>
                    <a:pt x="3437573" y="2140268"/>
                    <a:pt x="3104198" y="2717483"/>
                    <a:pt x="2804160" y="3238500"/>
                  </a:cubicBezTo>
                  <a:cubicBezTo>
                    <a:pt x="2203133" y="3238500"/>
                    <a:pt x="1535430" y="3238500"/>
                    <a:pt x="934403" y="3238500"/>
                  </a:cubicBezTo>
                  <a:cubicBezTo>
                    <a:pt x="633413" y="2717483"/>
                    <a:pt x="300038" y="2140268"/>
                    <a:pt x="0" y="1619250"/>
                  </a:cubicBezTo>
                  <a:cubicBezTo>
                    <a:pt x="300038" y="1098233"/>
                    <a:pt x="633413" y="521017"/>
                    <a:pt x="934403" y="0"/>
                  </a:cubicBezTo>
                  <a:cubicBezTo>
                    <a:pt x="1535430" y="0"/>
                    <a:pt x="2203133" y="0"/>
                    <a:pt x="2804160" y="0"/>
                  </a:cubicBezTo>
                  <a:close/>
                </a:path>
              </a:pathLst>
            </a:custGeom>
            <a:grpFill/>
            <a:ln w="9525" cap="flat">
              <a:solidFill>
                <a:srgbClr val="2B72AA"/>
              </a:solidFill>
              <a:prstDash val="solid"/>
              <a:miter/>
            </a:ln>
            <a:effectLst/>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0" name="CuadroTexto 1876">
            <a:extLst>
              <a:ext uri="{FF2B5EF4-FFF2-40B4-BE49-F238E27FC236}">
                <a16:creationId xmlns:a16="http://schemas.microsoft.com/office/drawing/2014/main" id="{DB8AC4F6-D9E4-CB90-C62D-9743C30F6ADA}"/>
              </a:ext>
            </a:extLst>
          </p:cNvPr>
          <p:cNvSpPr txBox="1"/>
          <p:nvPr/>
        </p:nvSpPr>
        <p:spPr>
          <a:xfrm>
            <a:off x="14733406" y="5071702"/>
            <a:ext cx="1255408" cy="92333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PERSON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CENTRED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APPROACH</a:t>
            </a:r>
            <a:endPar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1" name="Gráfico 43">
            <a:extLst>
              <a:ext uri="{FF2B5EF4-FFF2-40B4-BE49-F238E27FC236}">
                <a16:creationId xmlns:a16="http://schemas.microsoft.com/office/drawing/2014/main" id="{5B543926-C124-94A5-1A8D-165FD180681C}"/>
              </a:ext>
            </a:extLst>
          </p:cNvPr>
          <p:cNvGrpSpPr/>
          <p:nvPr/>
        </p:nvGrpSpPr>
        <p:grpSpPr>
          <a:xfrm flipH="1">
            <a:off x="1585830" y="2441399"/>
            <a:ext cx="45719" cy="1441123"/>
            <a:chOff x="2718034" y="1209195"/>
            <a:chExt cx="2329065" cy="1932932"/>
          </a:xfrm>
          <a:solidFill>
            <a:schemeClr val="tx2"/>
          </a:solidFill>
        </p:grpSpPr>
        <p:sp>
          <p:nvSpPr>
            <p:cNvPr id="250" name="Forma libre: forma 6">
              <a:extLst>
                <a:ext uri="{FF2B5EF4-FFF2-40B4-BE49-F238E27FC236}">
                  <a16:creationId xmlns:a16="http://schemas.microsoft.com/office/drawing/2014/main" id="{E261D9B0-82CE-DF6B-4229-3D52AFA67E30}"/>
                </a:ext>
              </a:extLst>
            </p:cNvPr>
            <p:cNvSpPr/>
            <p:nvPr/>
          </p:nvSpPr>
          <p:spPr>
            <a:xfrm>
              <a:off x="2749985" y="1240411"/>
              <a:ext cx="2263481" cy="1868036"/>
            </a:xfrm>
            <a:custGeom>
              <a:avLst/>
              <a:gdLst>
                <a:gd name="connsiteX0" fmla="*/ 8408 w 2263481"/>
                <a:gd name="connsiteY0" fmla="*/ 1868036 h 1868036"/>
                <a:gd name="connsiteX1" fmla="*/ 0 w 2263481"/>
                <a:gd name="connsiteY1" fmla="*/ 1868036 h 1868036"/>
                <a:gd name="connsiteX2" fmla="*/ 0 w 2263481"/>
                <a:gd name="connsiteY2" fmla="*/ 619393 h 1868036"/>
                <a:gd name="connsiteX3" fmla="*/ 633977 w 2263481"/>
                <a:gd name="connsiteY3" fmla="*/ 0 h 1868036"/>
                <a:gd name="connsiteX4" fmla="*/ 2263482 w 2263481"/>
                <a:gd name="connsiteY4" fmla="*/ 0 h 1868036"/>
                <a:gd name="connsiteX5" fmla="*/ 2263482 w 2263481"/>
                <a:gd name="connsiteY5" fmla="*/ 8215 h 1868036"/>
                <a:gd name="connsiteX6" fmla="*/ 633136 w 2263481"/>
                <a:gd name="connsiteY6" fmla="*/ 8215 h 1868036"/>
                <a:gd name="connsiteX7" fmla="*/ 7567 w 2263481"/>
                <a:gd name="connsiteY7" fmla="*/ 619393 h 1868036"/>
                <a:gd name="connsiteX8" fmla="*/ 7567 w 2263481"/>
                <a:gd name="connsiteY8" fmla="*/ 1868036 h 186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3481" h="1868036">
                  <a:moveTo>
                    <a:pt x="8408" y="1868036"/>
                  </a:moveTo>
                  <a:lnTo>
                    <a:pt x="0" y="1868036"/>
                  </a:lnTo>
                  <a:lnTo>
                    <a:pt x="0" y="619393"/>
                  </a:lnTo>
                  <a:cubicBezTo>
                    <a:pt x="0" y="277659"/>
                    <a:pt x="284196" y="0"/>
                    <a:pt x="633977" y="0"/>
                  </a:cubicBezTo>
                  <a:lnTo>
                    <a:pt x="2263482" y="0"/>
                  </a:lnTo>
                  <a:lnTo>
                    <a:pt x="2263482" y="8215"/>
                  </a:lnTo>
                  <a:lnTo>
                    <a:pt x="633136" y="8215"/>
                  </a:lnTo>
                  <a:cubicBezTo>
                    <a:pt x="288401" y="8215"/>
                    <a:pt x="7567" y="282588"/>
                    <a:pt x="7567" y="619393"/>
                  </a:cubicBezTo>
                  <a:lnTo>
                    <a:pt x="7567" y="1868036"/>
                  </a:lnTo>
                  <a:close/>
                </a:path>
              </a:pathLst>
            </a:custGeom>
            <a:solidFill>
              <a:schemeClr val="tx2"/>
            </a:solidFill>
            <a:ln w="76200"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51" name="Gráfico 43">
              <a:extLst>
                <a:ext uri="{FF2B5EF4-FFF2-40B4-BE49-F238E27FC236}">
                  <a16:creationId xmlns:a16="http://schemas.microsoft.com/office/drawing/2014/main" id="{0B68CA85-7DD1-52B0-A6AF-F3F30F10D040}"/>
                </a:ext>
              </a:extLst>
            </p:cNvPr>
            <p:cNvGrpSpPr/>
            <p:nvPr/>
          </p:nvGrpSpPr>
          <p:grpSpPr>
            <a:xfrm>
              <a:off x="2718034" y="3071481"/>
              <a:ext cx="71469" cy="70646"/>
              <a:chOff x="2718034" y="3071481"/>
              <a:chExt cx="71469" cy="70646"/>
            </a:xfrm>
            <a:solidFill>
              <a:schemeClr val="tx2"/>
            </a:solidFill>
          </p:grpSpPr>
          <p:sp>
            <p:nvSpPr>
              <p:cNvPr id="255" name="Forma libre: forma 23">
                <a:extLst>
                  <a:ext uri="{FF2B5EF4-FFF2-40B4-BE49-F238E27FC236}">
                    <a16:creationId xmlns:a16="http://schemas.microsoft.com/office/drawing/2014/main" id="{8E23341B-43E5-2D0D-816B-0EBD27792329}"/>
                  </a:ext>
                </a:extLst>
              </p:cNvPr>
              <p:cNvSpPr/>
              <p:nvPr/>
            </p:nvSpPr>
            <p:spPr>
              <a:xfrm>
                <a:off x="2721397" y="3075588"/>
                <a:ext cx="63902" cy="62432"/>
              </a:xfrm>
              <a:custGeom>
                <a:avLst/>
                <a:gdLst>
                  <a:gd name="connsiteX0" fmla="*/ 63902 w 63902"/>
                  <a:gd name="connsiteY0" fmla="*/ 31216 h 62432"/>
                  <a:gd name="connsiteX1" fmla="*/ 31951 w 63902"/>
                  <a:gd name="connsiteY1" fmla="*/ 62432 h 62432"/>
                  <a:gd name="connsiteX2" fmla="*/ 0 w 63902"/>
                  <a:gd name="connsiteY2" fmla="*/ 31216 h 62432"/>
                  <a:gd name="connsiteX3" fmla="*/ 31951 w 63902"/>
                  <a:gd name="connsiteY3" fmla="*/ 0 h 62432"/>
                  <a:gd name="connsiteX4" fmla="*/ 63902 w 63902"/>
                  <a:gd name="connsiteY4" fmla="*/ 31216 h 62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02" h="62432">
                    <a:moveTo>
                      <a:pt x="63902" y="31216"/>
                    </a:moveTo>
                    <a:cubicBezTo>
                      <a:pt x="63902" y="48467"/>
                      <a:pt x="49608" y="62432"/>
                      <a:pt x="31951" y="62432"/>
                    </a:cubicBezTo>
                    <a:cubicBezTo>
                      <a:pt x="14294" y="62432"/>
                      <a:pt x="0" y="48467"/>
                      <a:pt x="0" y="31216"/>
                    </a:cubicBezTo>
                    <a:cubicBezTo>
                      <a:pt x="0" y="13965"/>
                      <a:pt x="14294" y="0"/>
                      <a:pt x="31951" y="0"/>
                    </a:cubicBezTo>
                    <a:cubicBezTo>
                      <a:pt x="49608" y="0"/>
                      <a:pt x="63902" y="13965"/>
                      <a:pt x="63902" y="31216"/>
                    </a:cubicBezTo>
                    <a:close/>
                  </a:path>
                </a:pathLst>
              </a:custGeom>
              <a:solidFill>
                <a:schemeClr val="tx2"/>
              </a:solidFill>
              <a:ln w="76200"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orma libre: forma 25">
                <a:extLst>
                  <a:ext uri="{FF2B5EF4-FFF2-40B4-BE49-F238E27FC236}">
                    <a16:creationId xmlns:a16="http://schemas.microsoft.com/office/drawing/2014/main" id="{CD2A7D5C-99D6-EF54-1F2B-0C54C71272C6}"/>
                  </a:ext>
                </a:extLst>
              </p:cNvPr>
              <p:cNvSpPr/>
              <p:nvPr/>
            </p:nvSpPr>
            <p:spPr>
              <a:xfrm>
                <a:off x="2718034" y="3071481"/>
                <a:ext cx="71469" cy="70646"/>
              </a:xfrm>
              <a:custGeom>
                <a:avLst/>
                <a:gdLst>
                  <a:gd name="connsiteX0" fmla="*/ 71470 w 71469"/>
                  <a:gd name="connsiteY0" fmla="*/ 35323 h 70646"/>
                  <a:gd name="connsiteX1" fmla="*/ 35314 w 71469"/>
                  <a:gd name="connsiteY1" fmla="*/ 0 h 70646"/>
                  <a:gd name="connsiteX2" fmla="*/ 0 w 71469"/>
                  <a:gd name="connsiteY2" fmla="*/ 35323 h 70646"/>
                  <a:gd name="connsiteX3" fmla="*/ 36155 w 71469"/>
                  <a:gd name="connsiteY3" fmla="*/ 70647 h 70646"/>
                  <a:gd name="connsiteX4" fmla="*/ 71470 w 71469"/>
                  <a:gd name="connsiteY4" fmla="*/ 35323 h 70646"/>
                  <a:gd name="connsiteX5" fmla="*/ 71470 w 71469"/>
                  <a:gd name="connsiteY5" fmla="*/ 35323 h 70646"/>
                  <a:gd name="connsiteX6" fmla="*/ 8408 w 71469"/>
                  <a:gd name="connsiteY6" fmla="*/ 35323 h 70646"/>
                  <a:gd name="connsiteX7" fmla="*/ 36155 w 71469"/>
                  <a:gd name="connsiteY7" fmla="*/ 8215 h 70646"/>
                  <a:gd name="connsiteX8" fmla="*/ 63902 w 71469"/>
                  <a:gd name="connsiteY8" fmla="*/ 35323 h 70646"/>
                  <a:gd name="connsiteX9" fmla="*/ 36155 w 71469"/>
                  <a:gd name="connsiteY9" fmla="*/ 62432 h 70646"/>
                  <a:gd name="connsiteX10" fmla="*/ 8408 w 71469"/>
                  <a:gd name="connsiteY10" fmla="*/ 35323 h 70646"/>
                  <a:gd name="connsiteX11" fmla="*/ 8408 w 71469"/>
                  <a:gd name="connsiteY11" fmla="*/ 35323 h 70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469" h="70646">
                    <a:moveTo>
                      <a:pt x="71470" y="35323"/>
                    </a:moveTo>
                    <a:cubicBezTo>
                      <a:pt x="71470" y="16430"/>
                      <a:pt x="55494" y="0"/>
                      <a:pt x="35314" y="0"/>
                    </a:cubicBezTo>
                    <a:cubicBezTo>
                      <a:pt x="15135" y="0"/>
                      <a:pt x="0" y="15608"/>
                      <a:pt x="0" y="35323"/>
                    </a:cubicBezTo>
                    <a:cubicBezTo>
                      <a:pt x="0" y="54217"/>
                      <a:pt x="15976" y="70647"/>
                      <a:pt x="36155" y="70647"/>
                    </a:cubicBezTo>
                    <a:cubicBezTo>
                      <a:pt x="56335" y="70647"/>
                      <a:pt x="71470" y="54217"/>
                      <a:pt x="71470" y="35323"/>
                    </a:cubicBezTo>
                    <a:cubicBezTo>
                      <a:pt x="71470" y="15608"/>
                      <a:pt x="71470" y="54217"/>
                      <a:pt x="71470" y="35323"/>
                    </a:cubicBezTo>
                    <a:close/>
                    <a:moveTo>
                      <a:pt x="8408" y="35323"/>
                    </a:moveTo>
                    <a:cubicBezTo>
                      <a:pt x="8408" y="20537"/>
                      <a:pt x="21020" y="8215"/>
                      <a:pt x="36155" y="8215"/>
                    </a:cubicBezTo>
                    <a:cubicBezTo>
                      <a:pt x="51290" y="8215"/>
                      <a:pt x="63902" y="20537"/>
                      <a:pt x="63902" y="35323"/>
                    </a:cubicBezTo>
                    <a:cubicBezTo>
                      <a:pt x="63902" y="50110"/>
                      <a:pt x="51290" y="62432"/>
                      <a:pt x="36155" y="62432"/>
                    </a:cubicBezTo>
                    <a:cubicBezTo>
                      <a:pt x="21020" y="62432"/>
                      <a:pt x="8408" y="50110"/>
                      <a:pt x="8408" y="35323"/>
                    </a:cubicBezTo>
                    <a:cubicBezTo>
                      <a:pt x="8408" y="20537"/>
                      <a:pt x="8408" y="50110"/>
                      <a:pt x="8408" y="35323"/>
                    </a:cubicBezTo>
                    <a:close/>
                  </a:path>
                </a:pathLst>
              </a:custGeom>
              <a:solidFill>
                <a:schemeClr val="tx2"/>
              </a:solidFill>
              <a:ln w="76200"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52" name="Gráfico 43">
              <a:extLst>
                <a:ext uri="{FF2B5EF4-FFF2-40B4-BE49-F238E27FC236}">
                  <a16:creationId xmlns:a16="http://schemas.microsoft.com/office/drawing/2014/main" id="{A71E8699-4B7D-1A37-AF7E-12A46BFFA2CA}"/>
                </a:ext>
              </a:extLst>
            </p:cNvPr>
            <p:cNvGrpSpPr/>
            <p:nvPr/>
          </p:nvGrpSpPr>
          <p:grpSpPr>
            <a:xfrm>
              <a:off x="4974789" y="1209195"/>
              <a:ext cx="72310" cy="70646"/>
              <a:chOff x="4974789" y="1209195"/>
              <a:chExt cx="72310" cy="70646"/>
            </a:xfrm>
            <a:solidFill>
              <a:schemeClr val="tx2"/>
            </a:solidFill>
          </p:grpSpPr>
          <p:sp>
            <p:nvSpPr>
              <p:cNvPr id="253" name="Forma libre: forma 27">
                <a:extLst>
                  <a:ext uri="{FF2B5EF4-FFF2-40B4-BE49-F238E27FC236}">
                    <a16:creationId xmlns:a16="http://schemas.microsoft.com/office/drawing/2014/main" id="{6435911D-D6D0-596B-0D73-965A28664660}"/>
                  </a:ext>
                </a:extLst>
              </p:cNvPr>
              <p:cNvSpPr/>
              <p:nvPr/>
            </p:nvSpPr>
            <p:spPr>
              <a:xfrm>
                <a:off x="4978993" y="1213302"/>
                <a:ext cx="63902" cy="62432"/>
              </a:xfrm>
              <a:custGeom>
                <a:avLst/>
                <a:gdLst>
                  <a:gd name="connsiteX0" fmla="*/ 31951 w 63902"/>
                  <a:gd name="connsiteY0" fmla="*/ 62432 h 62432"/>
                  <a:gd name="connsiteX1" fmla="*/ 63902 w 63902"/>
                  <a:gd name="connsiteY1" fmla="*/ 31216 h 62432"/>
                  <a:gd name="connsiteX2" fmla="*/ 31951 w 63902"/>
                  <a:gd name="connsiteY2" fmla="*/ 0 h 62432"/>
                  <a:gd name="connsiteX3" fmla="*/ 0 w 63902"/>
                  <a:gd name="connsiteY3" fmla="*/ 31216 h 62432"/>
                  <a:gd name="connsiteX4" fmla="*/ 31951 w 63902"/>
                  <a:gd name="connsiteY4" fmla="*/ 62432 h 62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02" h="62432">
                    <a:moveTo>
                      <a:pt x="31951" y="62432"/>
                    </a:moveTo>
                    <a:cubicBezTo>
                      <a:pt x="49608" y="62432"/>
                      <a:pt x="63902" y="48467"/>
                      <a:pt x="63902" y="31216"/>
                    </a:cubicBezTo>
                    <a:cubicBezTo>
                      <a:pt x="63902" y="13965"/>
                      <a:pt x="49608" y="0"/>
                      <a:pt x="31951" y="0"/>
                    </a:cubicBezTo>
                    <a:cubicBezTo>
                      <a:pt x="14294" y="0"/>
                      <a:pt x="0" y="13965"/>
                      <a:pt x="0" y="31216"/>
                    </a:cubicBezTo>
                    <a:cubicBezTo>
                      <a:pt x="0" y="48467"/>
                      <a:pt x="14294" y="62432"/>
                      <a:pt x="31951" y="62432"/>
                    </a:cubicBezTo>
                    <a:close/>
                  </a:path>
                </a:pathLst>
              </a:custGeom>
              <a:solidFill>
                <a:schemeClr val="tx2"/>
              </a:solidFill>
              <a:ln w="76200"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orma libre: forma 28">
                <a:extLst>
                  <a:ext uri="{FF2B5EF4-FFF2-40B4-BE49-F238E27FC236}">
                    <a16:creationId xmlns:a16="http://schemas.microsoft.com/office/drawing/2014/main" id="{7A18B7A4-DB73-177A-0C68-68BC5498DD77}"/>
                  </a:ext>
                </a:extLst>
              </p:cNvPr>
              <p:cNvSpPr/>
              <p:nvPr/>
            </p:nvSpPr>
            <p:spPr>
              <a:xfrm>
                <a:off x="4974789" y="1209195"/>
                <a:ext cx="72310" cy="70646"/>
              </a:xfrm>
              <a:custGeom>
                <a:avLst/>
                <a:gdLst>
                  <a:gd name="connsiteX0" fmla="*/ 36155 w 72310"/>
                  <a:gd name="connsiteY0" fmla="*/ 70647 h 70646"/>
                  <a:gd name="connsiteX1" fmla="*/ 0 w 72310"/>
                  <a:gd name="connsiteY1" fmla="*/ 35323 h 70646"/>
                  <a:gd name="connsiteX2" fmla="*/ 36155 w 72310"/>
                  <a:gd name="connsiteY2" fmla="*/ 0 h 70646"/>
                  <a:gd name="connsiteX3" fmla="*/ 72310 w 72310"/>
                  <a:gd name="connsiteY3" fmla="*/ 35323 h 70646"/>
                  <a:gd name="connsiteX4" fmla="*/ 36155 w 72310"/>
                  <a:gd name="connsiteY4" fmla="*/ 70647 h 70646"/>
                  <a:gd name="connsiteX5" fmla="*/ 36155 w 72310"/>
                  <a:gd name="connsiteY5" fmla="*/ 70647 h 70646"/>
                  <a:gd name="connsiteX6" fmla="*/ 36155 w 72310"/>
                  <a:gd name="connsiteY6" fmla="*/ 9036 h 70646"/>
                  <a:gd name="connsiteX7" fmla="*/ 8408 w 72310"/>
                  <a:gd name="connsiteY7" fmla="*/ 36145 h 70646"/>
                  <a:gd name="connsiteX8" fmla="*/ 36155 w 72310"/>
                  <a:gd name="connsiteY8" fmla="*/ 63254 h 70646"/>
                  <a:gd name="connsiteX9" fmla="*/ 63902 w 72310"/>
                  <a:gd name="connsiteY9" fmla="*/ 36145 h 70646"/>
                  <a:gd name="connsiteX10" fmla="*/ 36155 w 72310"/>
                  <a:gd name="connsiteY10" fmla="*/ 9036 h 70646"/>
                  <a:gd name="connsiteX11" fmla="*/ 36155 w 72310"/>
                  <a:gd name="connsiteY11" fmla="*/ 9036 h 70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310" h="70646">
                    <a:moveTo>
                      <a:pt x="36155" y="70647"/>
                    </a:moveTo>
                    <a:cubicBezTo>
                      <a:pt x="16816" y="70647"/>
                      <a:pt x="0" y="55039"/>
                      <a:pt x="0" y="35323"/>
                    </a:cubicBezTo>
                    <a:cubicBezTo>
                      <a:pt x="0" y="15608"/>
                      <a:pt x="15975" y="0"/>
                      <a:pt x="36155" y="0"/>
                    </a:cubicBezTo>
                    <a:cubicBezTo>
                      <a:pt x="55494" y="0"/>
                      <a:pt x="72310" y="15608"/>
                      <a:pt x="72310" y="35323"/>
                    </a:cubicBezTo>
                    <a:cubicBezTo>
                      <a:pt x="72310" y="55039"/>
                      <a:pt x="56335" y="70647"/>
                      <a:pt x="36155" y="70647"/>
                    </a:cubicBezTo>
                    <a:cubicBezTo>
                      <a:pt x="16816" y="70647"/>
                      <a:pt x="56335" y="70647"/>
                      <a:pt x="36155" y="70647"/>
                    </a:cubicBezTo>
                    <a:close/>
                    <a:moveTo>
                      <a:pt x="36155" y="9036"/>
                    </a:moveTo>
                    <a:cubicBezTo>
                      <a:pt x="21020" y="9036"/>
                      <a:pt x="8408" y="21358"/>
                      <a:pt x="8408" y="36145"/>
                    </a:cubicBezTo>
                    <a:cubicBezTo>
                      <a:pt x="8408" y="50932"/>
                      <a:pt x="21020" y="63254"/>
                      <a:pt x="36155" y="63254"/>
                    </a:cubicBezTo>
                    <a:cubicBezTo>
                      <a:pt x="51290" y="63254"/>
                      <a:pt x="63902" y="50932"/>
                      <a:pt x="63902" y="36145"/>
                    </a:cubicBezTo>
                    <a:cubicBezTo>
                      <a:pt x="63902" y="21358"/>
                      <a:pt x="51290" y="9036"/>
                      <a:pt x="36155" y="9036"/>
                    </a:cubicBezTo>
                    <a:cubicBezTo>
                      <a:pt x="21020" y="9036"/>
                      <a:pt x="51290" y="9036"/>
                      <a:pt x="36155" y="9036"/>
                    </a:cubicBezTo>
                    <a:close/>
                  </a:path>
                </a:pathLst>
              </a:custGeom>
              <a:solidFill>
                <a:schemeClr val="tx2"/>
              </a:solidFill>
              <a:ln w="76200"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2" name="Gráfico 43">
            <a:extLst>
              <a:ext uri="{FF2B5EF4-FFF2-40B4-BE49-F238E27FC236}">
                <a16:creationId xmlns:a16="http://schemas.microsoft.com/office/drawing/2014/main" id="{C7EC90DD-53BA-3B10-48CA-3195365D23A6}"/>
              </a:ext>
            </a:extLst>
          </p:cNvPr>
          <p:cNvGrpSpPr/>
          <p:nvPr/>
        </p:nvGrpSpPr>
        <p:grpSpPr>
          <a:xfrm>
            <a:off x="-3343159" y="2441400"/>
            <a:ext cx="898889" cy="1068311"/>
            <a:chOff x="4407237" y="1436744"/>
            <a:chExt cx="709650" cy="798474"/>
          </a:xfrm>
          <a:solidFill>
            <a:schemeClr val="tx2"/>
          </a:solidFill>
        </p:grpSpPr>
        <p:sp>
          <p:nvSpPr>
            <p:cNvPr id="243" name="Forma libre: forma 30">
              <a:extLst>
                <a:ext uri="{FF2B5EF4-FFF2-40B4-BE49-F238E27FC236}">
                  <a16:creationId xmlns:a16="http://schemas.microsoft.com/office/drawing/2014/main" id="{04B834BC-37BA-5DEA-AB82-AA58C9A531B5}"/>
                </a:ext>
              </a:extLst>
            </p:cNvPr>
            <p:cNvSpPr/>
            <p:nvPr/>
          </p:nvSpPr>
          <p:spPr>
            <a:xfrm>
              <a:off x="4439188" y="1467960"/>
              <a:ext cx="642384" cy="733577"/>
            </a:xfrm>
            <a:custGeom>
              <a:avLst/>
              <a:gdLst>
                <a:gd name="connsiteX0" fmla="*/ 8408 w 642384"/>
                <a:gd name="connsiteY0" fmla="*/ 733578 h 733577"/>
                <a:gd name="connsiteX1" fmla="*/ 0 w 642384"/>
                <a:gd name="connsiteY1" fmla="*/ 733578 h 733577"/>
                <a:gd name="connsiteX2" fmla="*/ 0 w 642384"/>
                <a:gd name="connsiteY2" fmla="*/ 593106 h 733577"/>
                <a:gd name="connsiteX3" fmla="*/ 607071 w 642384"/>
                <a:gd name="connsiteY3" fmla="*/ 0 h 733577"/>
                <a:gd name="connsiteX4" fmla="*/ 642385 w 642384"/>
                <a:gd name="connsiteY4" fmla="*/ 0 h 733577"/>
                <a:gd name="connsiteX5" fmla="*/ 642385 w 642384"/>
                <a:gd name="connsiteY5" fmla="*/ 8215 h 733577"/>
                <a:gd name="connsiteX6" fmla="*/ 607071 w 642384"/>
                <a:gd name="connsiteY6" fmla="*/ 8215 h 733577"/>
                <a:gd name="connsiteX7" fmla="*/ 8408 w 642384"/>
                <a:gd name="connsiteY7" fmla="*/ 593106 h 733577"/>
                <a:gd name="connsiteX8" fmla="*/ 8408 w 642384"/>
                <a:gd name="connsiteY8" fmla="*/ 733578 h 73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384" h="733577">
                  <a:moveTo>
                    <a:pt x="8408" y="733578"/>
                  </a:moveTo>
                  <a:lnTo>
                    <a:pt x="0" y="733578"/>
                  </a:lnTo>
                  <a:lnTo>
                    <a:pt x="0" y="593106"/>
                  </a:lnTo>
                  <a:cubicBezTo>
                    <a:pt x="0" y="266158"/>
                    <a:pt x="272425" y="0"/>
                    <a:pt x="607071" y="0"/>
                  </a:cubicBezTo>
                  <a:lnTo>
                    <a:pt x="642385" y="0"/>
                  </a:lnTo>
                  <a:lnTo>
                    <a:pt x="642385" y="8215"/>
                  </a:lnTo>
                  <a:lnTo>
                    <a:pt x="607071" y="8215"/>
                  </a:lnTo>
                  <a:cubicBezTo>
                    <a:pt x="277470" y="8215"/>
                    <a:pt x="8408" y="270266"/>
                    <a:pt x="8408" y="593106"/>
                  </a:cubicBezTo>
                  <a:lnTo>
                    <a:pt x="8408" y="733578"/>
                  </a:lnTo>
                  <a:close/>
                </a:path>
              </a:pathLst>
            </a:custGeom>
            <a:solidFill>
              <a:schemeClr val="tx2"/>
            </a:solidFill>
            <a:ln w="8403"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4" name="Gráfico 43">
              <a:extLst>
                <a:ext uri="{FF2B5EF4-FFF2-40B4-BE49-F238E27FC236}">
                  <a16:creationId xmlns:a16="http://schemas.microsoft.com/office/drawing/2014/main" id="{7087301D-97D8-7A75-EFED-C948BEC13FEC}"/>
                </a:ext>
              </a:extLst>
            </p:cNvPr>
            <p:cNvGrpSpPr/>
            <p:nvPr/>
          </p:nvGrpSpPr>
          <p:grpSpPr>
            <a:xfrm>
              <a:off x="4407237" y="2164572"/>
              <a:ext cx="72310" cy="70646"/>
              <a:chOff x="4407237" y="2164572"/>
              <a:chExt cx="72310" cy="70646"/>
            </a:xfrm>
            <a:solidFill>
              <a:schemeClr val="tx2"/>
            </a:solidFill>
          </p:grpSpPr>
          <p:sp>
            <p:nvSpPr>
              <p:cNvPr id="248" name="Forma libre: forma 32">
                <a:extLst>
                  <a:ext uri="{FF2B5EF4-FFF2-40B4-BE49-F238E27FC236}">
                    <a16:creationId xmlns:a16="http://schemas.microsoft.com/office/drawing/2014/main" id="{CBF73240-9DEC-8FA7-5923-30ED8B541E2D}"/>
                  </a:ext>
                </a:extLst>
              </p:cNvPr>
              <p:cNvSpPr/>
              <p:nvPr/>
            </p:nvSpPr>
            <p:spPr>
              <a:xfrm>
                <a:off x="4411441" y="2168679"/>
                <a:ext cx="63902" cy="62432"/>
              </a:xfrm>
              <a:custGeom>
                <a:avLst/>
                <a:gdLst>
                  <a:gd name="connsiteX0" fmla="*/ 63902 w 63902"/>
                  <a:gd name="connsiteY0" fmla="*/ 31216 h 62432"/>
                  <a:gd name="connsiteX1" fmla="*/ 31951 w 63902"/>
                  <a:gd name="connsiteY1" fmla="*/ 62432 h 62432"/>
                  <a:gd name="connsiteX2" fmla="*/ 0 w 63902"/>
                  <a:gd name="connsiteY2" fmla="*/ 31216 h 62432"/>
                  <a:gd name="connsiteX3" fmla="*/ 31951 w 63902"/>
                  <a:gd name="connsiteY3" fmla="*/ 0 h 62432"/>
                  <a:gd name="connsiteX4" fmla="*/ 63902 w 63902"/>
                  <a:gd name="connsiteY4" fmla="*/ 31216 h 62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02" h="62432">
                    <a:moveTo>
                      <a:pt x="63902" y="31216"/>
                    </a:moveTo>
                    <a:cubicBezTo>
                      <a:pt x="63902" y="48467"/>
                      <a:pt x="49608" y="62432"/>
                      <a:pt x="31951" y="62432"/>
                    </a:cubicBezTo>
                    <a:cubicBezTo>
                      <a:pt x="14294" y="62432"/>
                      <a:pt x="0" y="48467"/>
                      <a:pt x="0" y="31216"/>
                    </a:cubicBezTo>
                    <a:cubicBezTo>
                      <a:pt x="0" y="13965"/>
                      <a:pt x="14294" y="0"/>
                      <a:pt x="31951" y="0"/>
                    </a:cubicBezTo>
                    <a:cubicBezTo>
                      <a:pt x="49608" y="0"/>
                      <a:pt x="63902" y="13965"/>
                      <a:pt x="63902" y="31216"/>
                    </a:cubicBezTo>
                    <a:close/>
                  </a:path>
                </a:pathLst>
              </a:custGeom>
              <a:solidFill>
                <a:schemeClr val="tx2"/>
              </a:solidFill>
              <a:ln w="8403"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orma libre: forma 33">
                <a:extLst>
                  <a:ext uri="{FF2B5EF4-FFF2-40B4-BE49-F238E27FC236}">
                    <a16:creationId xmlns:a16="http://schemas.microsoft.com/office/drawing/2014/main" id="{3DDA3CBB-70BF-6DAD-CF39-1B8595E31B97}"/>
                  </a:ext>
                </a:extLst>
              </p:cNvPr>
              <p:cNvSpPr/>
              <p:nvPr/>
            </p:nvSpPr>
            <p:spPr>
              <a:xfrm>
                <a:off x="4407237" y="2164572"/>
                <a:ext cx="72310" cy="70646"/>
              </a:xfrm>
              <a:custGeom>
                <a:avLst/>
                <a:gdLst>
                  <a:gd name="connsiteX0" fmla="*/ 72310 w 72310"/>
                  <a:gd name="connsiteY0" fmla="*/ 35323 h 70646"/>
                  <a:gd name="connsiteX1" fmla="*/ 36155 w 72310"/>
                  <a:gd name="connsiteY1" fmla="*/ 0 h 70646"/>
                  <a:gd name="connsiteX2" fmla="*/ 0 w 72310"/>
                  <a:gd name="connsiteY2" fmla="*/ 35323 h 70646"/>
                  <a:gd name="connsiteX3" fmla="*/ 36155 w 72310"/>
                  <a:gd name="connsiteY3" fmla="*/ 70647 h 70646"/>
                  <a:gd name="connsiteX4" fmla="*/ 72310 w 72310"/>
                  <a:gd name="connsiteY4" fmla="*/ 35323 h 70646"/>
                  <a:gd name="connsiteX5" fmla="*/ 72310 w 72310"/>
                  <a:gd name="connsiteY5" fmla="*/ 35323 h 70646"/>
                  <a:gd name="connsiteX6" fmla="*/ 9249 w 72310"/>
                  <a:gd name="connsiteY6" fmla="*/ 35323 h 70646"/>
                  <a:gd name="connsiteX7" fmla="*/ 36996 w 72310"/>
                  <a:gd name="connsiteY7" fmla="*/ 8215 h 70646"/>
                  <a:gd name="connsiteX8" fmla="*/ 64743 w 72310"/>
                  <a:gd name="connsiteY8" fmla="*/ 35323 h 70646"/>
                  <a:gd name="connsiteX9" fmla="*/ 36996 w 72310"/>
                  <a:gd name="connsiteY9" fmla="*/ 62432 h 70646"/>
                  <a:gd name="connsiteX10" fmla="*/ 9249 w 72310"/>
                  <a:gd name="connsiteY10" fmla="*/ 35323 h 70646"/>
                  <a:gd name="connsiteX11" fmla="*/ 9249 w 72310"/>
                  <a:gd name="connsiteY11" fmla="*/ 35323 h 70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310" h="70646">
                    <a:moveTo>
                      <a:pt x="72310" y="35323"/>
                    </a:moveTo>
                    <a:cubicBezTo>
                      <a:pt x="72310" y="16430"/>
                      <a:pt x="56335" y="0"/>
                      <a:pt x="36155" y="0"/>
                    </a:cubicBezTo>
                    <a:cubicBezTo>
                      <a:pt x="15976" y="0"/>
                      <a:pt x="0" y="15608"/>
                      <a:pt x="0" y="35323"/>
                    </a:cubicBezTo>
                    <a:cubicBezTo>
                      <a:pt x="0" y="54217"/>
                      <a:pt x="15976" y="70647"/>
                      <a:pt x="36155" y="70647"/>
                    </a:cubicBezTo>
                    <a:cubicBezTo>
                      <a:pt x="56335" y="70647"/>
                      <a:pt x="72310" y="54217"/>
                      <a:pt x="72310" y="35323"/>
                    </a:cubicBezTo>
                    <a:cubicBezTo>
                      <a:pt x="72310" y="15608"/>
                      <a:pt x="72310" y="54217"/>
                      <a:pt x="72310" y="35323"/>
                    </a:cubicBezTo>
                    <a:close/>
                    <a:moveTo>
                      <a:pt x="9249" y="35323"/>
                    </a:moveTo>
                    <a:cubicBezTo>
                      <a:pt x="9249" y="20537"/>
                      <a:pt x="21861" y="8215"/>
                      <a:pt x="36996" y="8215"/>
                    </a:cubicBezTo>
                    <a:cubicBezTo>
                      <a:pt x="52131" y="8215"/>
                      <a:pt x="64743" y="20537"/>
                      <a:pt x="64743" y="35323"/>
                    </a:cubicBezTo>
                    <a:cubicBezTo>
                      <a:pt x="64743" y="50110"/>
                      <a:pt x="52131" y="62432"/>
                      <a:pt x="36996" y="62432"/>
                    </a:cubicBezTo>
                    <a:cubicBezTo>
                      <a:pt x="21861" y="62432"/>
                      <a:pt x="9249" y="50110"/>
                      <a:pt x="9249" y="35323"/>
                    </a:cubicBezTo>
                    <a:cubicBezTo>
                      <a:pt x="9249" y="20537"/>
                      <a:pt x="9249" y="50110"/>
                      <a:pt x="9249" y="35323"/>
                    </a:cubicBezTo>
                    <a:close/>
                  </a:path>
                </a:pathLst>
              </a:custGeom>
              <a:solidFill>
                <a:schemeClr val="tx2"/>
              </a:solidFill>
              <a:ln w="8403"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45" name="Gráfico 43">
              <a:extLst>
                <a:ext uri="{FF2B5EF4-FFF2-40B4-BE49-F238E27FC236}">
                  <a16:creationId xmlns:a16="http://schemas.microsoft.com/office/drawing/2014/main" id="{96E8CC64-7604-F7B6-50AE-5662519DF2E6}"/>
                </a:ext>
              </a:extLst>
            </p:cNvPr>
            <p:cNvGrpSpPr/>
            <p:nvPr/>
          </p:nvGrpSpPr>
          <p:grpSpPr>
            <a:xfrm>
              <a:off x="5044577" y="1436744"/>
              <a:ext cx="72310" cy="70646"/>
              <a:chOff x="5044577" y="1436744"/>
              <a:chExt cx="72310" cy="70646"/>
            </a:xfrm>
            <a:solidFill>
              <a:schemeClr val="tx2"/>
            </a:solidFill>
          </p:grpSpPr>
          <p:sp>
            <p:nvSpPr>
              <p:cNvPr id="246" name="Forma libre: forma 35">
                <a:extLst>
                  <a:ext uri="{FF2B5EF4-FFF2-40B4-BE49-F238E27FC236}">
                    <a16:creationId xmlns:a16="http://schemas.microsoft.com/office/drawing/2014/main" id="{2EB95B48-0943-8607-BFBA-410BD2E8B999}"/>
                  </a:ext>
                </a:extLst>
              </p:cNvPr>
              <p:cNvSpPr/>
              <p:nvPr/>
            </p:nvSpPr>
            <p:spPr>
              <a:xfrm>
                <a:off x="5048781" y="1440851"/>
                <a:ext cx="63902" cy="62432"/>
              </a:xfrm>
              <a:custGeom>
                <a:avLst/>
                <a:gdLst>
                  <a:gd name="connsiteX0" fmla="*/ 63902 w 63902"/>
                  <a:gd name="connsiteY0" fmla="*/ 31216 h 62432"/>
                  <a:gd name="connsiteX1" fmla="*/ 31951 w 63902"/>
                  <a:gd name="connsiteY1" fmla="*/ 62432 h 62432"/>
                  <a:gd name="connsiteX2" fmla="*/ 0 w 63902"/>
                  <a:gd name="connsiteY2" fmla="*/ 31216 h 62432"/>
                  <a:gd name="connsiteX3" fmla="*/ 31951 w 63902"/>
                  <a:gd name="connsiteY3" fmla="*/ 0 h 62432"/>
                  <a:gd name="connsiteX4" fmla="*/ 63902 w 63902"/>
                  <a:gd name="connsiteY4" fmla="*/ 31216 h 62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02" h="62432">
                    <a:moveTo>
                      <a:pt x="63902" y="31216"/>
                    </a:moveTo>
                    <a:cubicBezTo>
                      <a:pt x="63902" y="48456"/>
                      <a:pt x="49597" y="62432"/>
                      <a:pt x="31951" y="62432"/>
                    </a:cubicBezTo>
                    <a:cubicBezTo>
                      <a:pt x="14305" y="62432"/>
                      <a:pt x="0" y="48456"/>
                      <a:pt x="0" y="31216"/>
                    </a:cubicBezTo>
                    <a:cubicBezTo>
                      <a:pt x="0" y="13976"/>
                      <a:pt x="14305" y="0"/>
                      <a:pt x="31951" y="0"/>
                    </a:cubicBezTo>
                    <a:cubicBezTo>
                      <a:pt x="49597" y="0"/>
                      <a:pt x="63902" y="13976"/>
                      <a:pt x="63902" y="31216"/>
                    </a:cubicBezTo>
                    <a:close/>
                  </a:path>
                </a:pathLst>
              </a:custGeom>
              <a:solidFill>
                <a:schemeClr val="tx2"/>
              </a:solidFill>
              <a:ln w="8403"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orma libre: forma 36">
                <a:extLst>
                  <a:ext uri="{FF2B5EF4-FFF2-40B4-BE49-F238E27FC236}">
                    <a16:creationId xmlns:a16="http://schemas.microsoft.com/office/drawing/2014/main" id="{A266FC06-F69E-F9DE-AF69-77F0FFFE64C0}"/>
                  </a:ext>
                </a:extLst>
              </p:cNvPr>
              <p:cNvSpPr/>
              <p:nvPr/>
            </p:nvSpPr>
            <p:spPr>
              <a:xfrm>
                <a:off x="5044577" y="1436744"/>
                <a:ext cx="72310" cy="70646"/>
              </a:xfrm>
              <a:custGeom>
                <a:avLst/>
                <a:gdLst>
                  <a:gd name="connsiteX0" fmla="*/ 36155 w 72310"/>
                  <a:gd name="connsiteY0" fmla="*/ 70647 h 70646"/>
                  <a:gd name="connsiteX1" fmla="*/ 0 w 72310"/>
                  <a:gd name="connsiteY1" fmla="*/ 35323 h 70646"/>
                  <a:gd name="connsiteX2" fmla="*/ 36155 w 72310"/>
                  <a:gd name="connsiteY2" fmla="*/ 0 h 70646"/>
                  <a:gd name="connsiteX3" fmla="*/ 72310 w 72310"/>
                  <a:gd name="connsiteY3" fmla="*/ 35323 h 70646"/>
                  <a:gd name="connsiteX4" fmla="*/ 36155 w 72310"/>
                  <a:gd name="connsiteY4" fmla="*/ 70647 h 70646"/>
                  <a:gd name="connsiteX5" fmla="*/ 36155 w 72310"/>
                  <a:gd name="connsiteY5" fmla="*/ 70647 h 70646"/>
                  <a:gd name="connsiteX6" fmla="*/ 36155 w 72310"/>
                  <a:gd name="connsiteY6" fmla="*/ 9036 h 70646"/>
                  <a:gd name="connsiteX7" fmla="*/ 8408 w 72310"/>
                  <a:gd name="connsiteY7" fmla="*/ 36145 h 70646"/>
                  <a:gd name="connsiteX8" fmla="*/ 36155 w 72310"/>
                  <a:gd name="connsiteY8" fmla="*/ 63254 h 70646"/>
                  <a:gd name="connsiteX9" fmla="*/ 63902 w 72310"/>
                  <a:gd name="connsiteY9" fmla="*/ 36145 h 70646"/>
                  <a:gd name="connsiteX10" fmla="*/ 36155 w 72310"/>
                  <a:gd name="connsiteY10" fmla="*/ 9036 h 70646"/>
                  <a:gd name="connsiteX11" fmla="*/ 36155 w 72310"/>
                  <a:gd name="connsiteY11" fmla="*/ 9036 h 70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310" h="70646">
                    <a:moveTo>
                      <a:pt x="36155" y="70647"/>
                    </a:moveTo>
                    <a:cubicBezTo>
                      <a:pt x="16816" y="70647"/>
                      <a:pt x="0" y="55039"/>
                      <a:pt x="0" y="35323"/>
                    </a:cubicBezTo>
                    <a:cubicBezTo>
                      <a:pt x="0" y="15608"/>
                      <a:pt x="15975" y="0"/>
                      <a:pt x="36155" y="0"/>
                    </a:cubicBezTo>
                    <a:cubicBezTo>
                      <a:pt x="55494" y="0"/>
                      <a:pt x="72310" y="15608"/>
                      <a:pt x="72310" y="35323"/>
                    </a:cubicBezTo>
                    <a:cubicBezTo>
                      <a:pt x="72310" y="55039"/>
                      <a:pt x="55494" y="70647"/>
                      <a:pt x="36155" y="70647"/>
                    </a:cubicBezTo>
                    <a:cubicBezTo>
                      <a:pt x="15975" y="70647"/>
                      <a:pt x="55494" y="70647"/>
                      <a:pt x="36155" y="70647"/>
                    </a:cubicBezTo>
                    <a:close/>
                    <a:moveTo>
                      <a:pt x="36155" y="9036"/>
                    </a:moveTo>
                    <a:cubicBezTo>
                      <a:pt x="21020" y="9036"/>
                      <a:pt x="8408" y="21358"/>
                      <a:pt x="8408" y="36145"/>
                    </a:cubicBezTo>
                    <a:cubicBezTo>
                      <a:pt x="8408" y="50932"/>
                      <a:pt x="21020" y="63254"/>
                      <a:pt x="36155" y="63254"/>
                    </a:cubicBezTo>
                    <a:cubicBezTo>
                      <a:pt x="51290" y="63254"/>
                      <a:pt x="63902" y="50932"/>
                      <a:pt x="63902" y="36145"/>
                    </a:cubicBezTo>
                    <a:cubicBezTo>
                      <a:pt x="63902" y="21358"/>
                      <a:pt x="51290" y="9036"/>
                      <a:pt x="36155" y="9036"/>
                    </a:cubicBezTo>
                    <a:cubicBezTo>
                      <a:pt x="21020" y="9036"/>
                      <a:pt x="51290" y="9036"/>
                      <a:pt x="36155" y="9036"/>
                    </a:cubicBezTo>
                    <a:close/>
                  </a:path>
                </a:pathLst>
              </a:custGeom>
              <a:solidFill>
                <a:schemeClr val="tx2"/>
              </a:solidFill>
              <a:ln w="8403"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3" name="Gráfico 43">
            <a:extLst>
              <a:ext uri="{FF2B5EF4-FFF2-40B4-BE49-F238E27FC236}">
                <a16:creationId xmlns:a16="http://schemas.microsoft.com/office/drawing/2014/main" id="{F9BACF29-9549-D319-13AD-31E2BDFC18D0}"/>
              </a:ext>
            </a:extLst>
          </p:cNvPr>
          <p:cNvGrpSpPr/>
          <p:nvPr/>
        </p:nvGrpSpPr>
        <p:grpSpPr>
          <a:xfrm>
            <a:off x="6028070" y="7667148"/>
            <a:ext cx="91593" cy="1065014"/>
            <a:chOff x="6097281" y="2391299"/>
            <a:chExt cx="72310" cy="796010"/>
          </a:xfrm>
          <a:solidFill>
            <a:schemeClr val="tx2"/>
          </a:solidFill>
        </p:grpSpPr>
        <p:sp>
          <p:nvSpPr>
            <p:cNvPr id="236" name="Forma libre: forma 38">
              <a:extLst>
                <a:ext uri="{FF2B5EF4-FFF2-40B4-BE49-F238E27FC236}">
                  <a16:creationId xmlns:a16="http://schemas.microsoft.com/office/drawing/2014/main" id="{0FA62A45-531A-201E-D4CB-1965C63328B0}"/>
                </a:ext>
              </a:extLst>
            </p:cNvPr>
            <p:cNvSpPr/>
            <p:nvPr/>
          </p:nvSpPr>
          <p:spPr>
            <a:xfrm>
              <a:off x="6129232" y="2424979"/>
              <a:ext cx="8408" cy="729470"/>
            </a:xfrm>
            <a:custGeom>
              <a:avLst/>
              <a:gdLst>
                <a:gd name="connsiteX0" fmla="*/ 0 w 8408"/>
                <a:gd name="connsiteY0" fmla="*/ 0 h 729470"/>
                <a:gd name="connsiteX1" fmla="*/ 8408 w 8408"/>
                <a:gd name="connsiteY1" fmla="*/ 0 h 729470"/>
                <a:gd name="connsiteX2" fmla="*/ 8408 w 8408"/>
                <a:gd name="connsiteY2" fmla="*/ 729471 h 729470"/>
                <a:gd name="connsiteX3" fmla="*/ 0 w 8408"/>
                <a:gd name="connsiteY3" fmla="*/ 729471 h 729470"/>
              </a:gdLst>
              <a:ahLst/>
              <a:cxnLst>
                <a:cxn ang="0">
                  <a:pos x="connsiteX0" y="connsiteY0"/>
                </a:cxn>
                <a:cxn ang="0">
                  <a:pos x="connsiteX1" y="connsiteY1"/>
                </a:cxn>
                <a:cxn ang="0">
                  <a:pos x="connsiteX2" y="connsiteY2"/>
                </a:cxn>
                <a:cxn ang="0">
                  <a:pos x="connsiteX3" y="connsiteY3"/>
                </a:cxn>
              </a:cxnLst>
              <a:rect l="l" t="t" r="r" b="b"/>
              <a:pathLst>
                <a:path w="8408" h="729470">
                  <a:moveTo>
                    <a:pt x="0" y="0"/>
                  </a:moveTo>
                  <a:lnTo>
                    <a:pt x="8408" y="0"/>
                  </a:lnTo>
                  <a:lnTo>
                    <a:pt x="8408" y="729471"/>
                  </a:lnTo>
                  <a:lnTo>
                    <a:pt x="0" y="729471"/>
                  </a:lnTo>
                  <a:close/>
                </a:path>
              </a:pathLst>
            </a:custGeom>
            <a:solidFill>
              <a:schemeClr val="tx2"/>
            </a:solidFill>
            <a:ln w="8403"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37" name="Gráfico 43">
              <a:extLst>
                <a:ext uri="{FF2B5EF4-FFF2-40B4-BE49-F238E27FC236}">
                  <a16:creationId xmlns:a16="http://schemas.microsoft.com/office/drawing/2014/main" id="{81D9355A-BFEA-26D2-DF40-E6B54C78063E}"/>
                </a:ext>
              </a:extLst>
            </p:cNvPr>
            <p:cNvGrpSpPr/>
            <p:nvPr/>
          </p:nvGrpSpPr>
          <p:grpSpPr>
            <a:xfrm>
              <a:off x="6097281" y="3116662"/>
              <a:ext cx="72310" cy="70646"/>
              <a:chOff x="6097281" y="3116662"/>
              <a:chExt cx="72310" cy="70646"/>
            </a:xfrm>
            <a:solidFill>
              <a:schemeClr val="tx2"/>
            </a:solidFill>
          </p:grpSpPr>
          <p:sp>
            <p:nvSpPr>
              <p:cNvPr id="241" name="Forma libre: forma 40">
                <a:extLst>
                  <a:ext uri="{FF2B5EF4-FFF2-40B4-BE49-F238E27FC236}">
                    <a16:creationId xmlns:a16="http://schemas.microsoft.com/office/drawing/2014/main" id="{7EFC5388-E740-8A36-1EF5-B0E3EC6ED527}"/>
                  </a:ext>
                </a:extLst>
              </p:cNvPr>
              <p:cNvSpPr/>
              <p:nvPr/>
            </p:nvSpPr>
            <p:spPr>
              <a:xfrm>
                <a:off x="6101485" y="3120770"/>
                <a:ext cx="63902" cy="62432"/>
              </a:xfrm>
              <a:custGeom>
                <a:avLst/>
                <a:gdLst>
                  <a:gd name="connsiteX0" fmla="*/ 63902 w 63902"/>
                  <a:gd name="connsiteY0" fmla="*/ 31216 h 62432"/>
                  <a:gd name="connsiteX1" fmla="*/ 31951 w 63902"/>
                  <a:gd name="connsiteY1" fmla="*/ 62432 h 62432"/>
                  <a:gd name="connsiteX2" fmla="*/ 0 w 63902"/>
                  <a:gd name="connsiteY2" fmla="*/ 31216 h 62432"/>
                  <a:gd name="connsiteX3" fmla="*/ 31951 w 63902"/>
                  <a:gd name="connsiteY3" fmla="*/ 0 h 62432"/>
                  <a:gd name="connsiteX4" fmla="*/ 63902 w 63902"/>
                  <a:gd name="connsiteY4" fmla="*/ 31216 h 62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02" h="62432">
                    <a:moveTo>
                      <a:pt x="63902" y="31216"/>
                    </a:moveTo>
                    <a:cubicBezTo>
                      <a:pt x="63902" y="48467"/>
                      <a:pt x="49608" y="62432"/>
                      <a:pt x="31951" y="62432"/>
                    </a:cubicBezTo>
                    <a:cubicBezTo>
                      <a:pt x="14294" y="62432"/>
                      <a:pt x="0" y="48467"/>
                      <a:pt x="0" y="31216"/>
                    </a:cubicBezTo>
                    <a:cubicBezTo>
                      <a:pt x="0" y="13965"/>
                      <a:pt x="14294" y="0"/>
                      <a:pt x="31951" y="0"/>
                    </a:cubicBezTo>
                    <a:cubicBezTo>
                      <a:pt x="49608" y="0"/>
                      <a:pt x="63902" y="14786"/>
                      <a:pt x="63902" y="31216"/>
                    </a:cubicBezTo>
                    <a:close/>
                  </a:path>
                </a:pathLst>
              </a:custGeom>
              <a:solidFill>
                <a:schemeClr val="tx2"/>
              </a:solidFill>
              <a:ln w="8403"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orma libre: forma 41">
                <a:extLst>
                  <a:ext uri="{FF2B5EF4-FFF2-40B4-BE49-F238E27FC236}">
                    <a16:creationId xmlns:a16="http://schemas.microsoft.com/office/drawing/2014/main" id="{0C7E7100-49F4-4195-F6AD-71740FA801DA}"/>
                  </a:ext>
                </a:extLst>
              </p:cNvPr>
              <p:cNvSpPr/>
              <p:nvPr/>
            </p:nvSpPr>
            <p:spPr>
              <a:xfrm>
                <a:off x="6097281" y="3116662"/>
                <a:ext cx="72310" cy="70646"/>
              </a:xfrm>
              <a:custGeom>
                <a:avLst/>
                <a:gdLst>
                  <a:gd name="connsiteX0" fmla="*/ 72310 w 72310"/>
                  <a:gd name="connsiteY0" fmla="*/ 35323 h 70646"/>
                  <a:gd name="connsiteX1" fmla="*/ 36155 w 72310"/>
                  <a:gd name="connsiteY1" fmla="*/ 0 h 70646"/>
                  <a:gd name="connsiteX2" fmla="*/ 0 w 72310"/>
                  <a:gd name="connsiteY2" fmla="*/ 35323 h 70646"/>
                  <a:gd name="connsiteX3" fmla="*/ 36155 w 72310"/>
                  <a:gd name="connsiteY3" fmla="*/ 70647 h 70646"/>
                  <a:gd name="connsiteX4" fmla="*/ 72310 w 72310"/>
                  <a:gd name="connsiteY4" fmla="*/ 35323 h 70646"/>
                  <a:gd name="connsiteX5" fmla="*/ 72310 w 72310"/>
                  <a:gd name="connsiteY5" fmla="*/ 35323 h 70646"/>
                  <a:gd name="connsiteX6" fmla="*/ 9249 w 72310"/>
                  <a:gd name="connsiteY6" fmla="*/ 35323 h 70646"/>
                  <a:gd name="connsiteX7" fmla="*/ 36996 w 72310"/>
                  <a:gd name="connsiteY7" fmla="*/ 8215 h 70646"/>
                  <a:gd name="connsiteX8" fmla="*/ 64743 w 72310"/>
                  <a:gd name="connsiteY8" fmla="*/ 35323 h 70646"/>
                  <a:gd name="connsiteX9" fmla="*/ 36996 w 72310"/>
                  <a:gd name="connsiteY9" fmla="*/ 62432 h 70646"/>
                  <a:gd name="connsiteX10" fmla="*/ 9249 w 72310"/>
                  <a:gd name="connsiteY10" fmla="*/ 35323 h 70646"/>
                  <a:gd name="connsiteX11" fmla="*/ 9249 w 72310"/>
                  <a:gd name="connsiteY11" fmla="*/ 35323 h 70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310" h="70646">
                    <a:moveTo>
                      <a:pt x="72310" y="35323"/>
                    </a:moveTo>
                    <a:cubicBezTo>
                      <a:pt x="72310" y="16430"/>
                      <a:pt x="56335" y="0"/>
                      <a:pt x="36155" y="0"/>
                    </a:cubicBezTo>
                    <a:cubicBezTo>
                      <a:pt x="15975" y="0"/>
                      <a:pt x="0" y="15608"/>
                      <a:pt x="0" y="35323"/>
                    </a:cubicBezTo>
                    <a:cubicBezTo>
                      <a:pt x="0" y="54217"/>
                      <a:pt x="15975" y="70647"/>
                      <a:pt x="36155" y="70647"/>
                    </a:cubicBezTo>
                    <a:cubicBezTo>
                      <a:pt x="56335" y="70647"/>
                      <a:pt x="72310" y="55039"/>
                      <a:pt x="72310" y="35323"/>
                    </a:cubicBezTo>
                    <a:cubicBezTo>
                      <a:pt x="72310" y="16430"/>
                      <a:pt x="72310" y="55039"/>
                      <a:pt x="72310" y="35323"/>
                    </a:cubicBezTo>
                    <a:close/>
                    <a:moveTo>
                      <a:pt x="9249" y="35323"/>
                    </a:moveTo>
                    <a:cubicBezTo>
                      <a:pt x="9249" y="20537"/>
                      <a:pt x="21861" y="8215"/>
                      <a:pt x="36996" y="8215"/>
                    </a:cubicBezTo>
                    <a:cubicBezTo>
                      <a:pt x="52131" y="8215"/>
                      <a:pt x="64743" y="20537"/>
                      <a:pt x="64743" y="35323"/>
                    </a:cubicBezTo>
                    <a:cubicBezTo>
                      <a:pt x="64743" y="50110"/>
                      <a:pt x="52131" y="62432"/>
                      <a:pt x="36996" y="62432"/>
                    </a:cubicBezTo>
                    <a:cubicBezTo>
                      <a:pt x="21861" y="62432"/>
                      <a:pt x="9249" y="50110"/>
                      <a:pt x="9249" y="35323"/>
                    </a:cubicBezTo>
                    <a:cubicBezTo>
                      <a:pt x="9249" y="20537"/>
                      <a:pt x="9249" y="50110"/>
                      <a:pt x="9249" y="35323"/>
                    </a:cubicBezTo>
                    <a:close/>
                  </a:path>
                </a:pathLst>
              </a:custGeom>
              <a:solidFill>
                <a:schemeClr val="tx2"/>
              </a:solidFill>
              <a:ln w="8403"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38" name="Gráfico 43">
              <a:extLst>
                <a:ext uri="{FF2B5EF4-FFF2-40B4-BE49-F238E27FC236}">
                  <a16:creationId xmlns:a16="http://schemas.microsoft.com/office/drawing/2014/main" id="{DF556249-614D-4143-5DCA-EAA7EC55E8DC}"/>
                </a:ext>
              </a:extLst>
            </p:cNvPr>
            <p:cNvGrpSpPr/>
            <p:nvPr/>
          </p:nvGrpSpPr>
          <p:grpSpPr>
            <a:xfrm>
              <a:off x="6097281" y="2391299"/>
              <a:ext cx="72310" cy="70646"/>
              <a:chOff x="6097281" y="2391299"/>
              <a:chExt cx="72310" cy="70646"/>
            </a:xfrm>
            <a:solidFill>
              <a:schemeClr val="tx2"/>
            </a:solidFill>
          </p:grpSpPr>
          <p:sp>
            <p:nvSpPr>
              <p:cNvPr id="239" name="Forma libre: forma 49">
                <a:extLst>
                  <a:ext uri="{FF2B5EF4-FFF2-40B4-BE49-F238E27FC236}">
                    <a16:creationId xmlns:a16="http://schemas.microsoft.com/office/drawing/2014/main" id="{AD602F19-8BF5-41C5-0689-1B096E088BE1}"/>
                  </a:ext>
                </a:extLst>
              </p:cNvPr>
              <p:cNvSpPr/>
              <p:nvPr/>
            </p:nvSpPr>
            <p:spPr>
              <a:xfrm>
                <a:off x="6101485" y="2395406"/>
                <a:ext cx="63902" cy="62432"/>
              </a:xfrm>
              <a:custGeom>
                <a:avLst/>
                <a:gdLst>
                  <a:gd name="connsiteX0" fmla="*/ 63902 w 63902"/>
                  <a:gd name="connsiteY0" fmla="*/ 31216 h 62432"/>
                  <a:gd name="connsiteX1" fmla="*/ 31951 w 63902"/>
                  <a:gd name="connsiteY1" fmla="*/ 0 h 62432"/>
                  <a:gd name="connsiteX2" fmla="*/ 0 w 63902"/>
                  <a:gd name="connsiteY2" fmla="*/ 31216 h 62432"/>
                  <a:gd name="connsiteX3" fmla="*/ 31951 w 63902"/>
                  <a:gd name="connsiteY3" fmla="*/ 62432 h 62432"/>
                  <a:gd name="connsiteX4" fmla="*/ 63902 w 63902"/>
                  <a:gd name="connsiteY4" fmla="*/ 31216 h 62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02" h="62432">
                    <a:moveTo>
                      <a:pt x="63902" y="31216"/>
                    </a:moveTo>
                    <a:cubicBezTo>
                      <a:pt x="63902" y="13965"/>
                      <a:pt x="49608" y="0"/>
                      <a:pt x="31951" y="0"/>
                    </a:cubicBezTo>
                    <a:cubicBezTo>
                      <a:pt x="14294" y="0"/>
                      <a:pt x="0" y="13965"/>
                      <a:pt x="0" y="31216"/>
                    </a:cubicBezTo>
                    <a:cubicBezTo>
                      <a:pt x="0" y="48467"/>
                      <a:pt x="14294" y="62432"/>
                      <a:pt x="31951" y="62432"/>
                    </a:cubicBezTo>
                    <a:cubicBezTo>
                      <a:pt x="49608" y="62432"/>
                      <a:pt x="63902" y="48467"/>
                      <a:pt x="63902" y="31216"/>
                    </a:cubicBezTo>
                    <a:close/>
                  </a:path>
                </a:pathLst>
              </a:custGeom>
              <a:solidFill>
                <a:schemeClr val="tx2"/>
              </a:solidFill>
              <a:ln w="8403"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orma libre: forma 50">
                <a:extLst>
                  <a:ext uri="{FF2B5EF4-FFF2-40B4-BE49-F238E27FC236}">
                    <a16:creationId xmlns:a16="http://schemas.microsoft.com/office/drawing/2014/main" id="{7994D15A-387C-5072-3384-AA416C07F8E8}"/>
                  </a:ext>
                </a:extLst>
              </p:cNvPr>
              <p:cNvSpPr/>
              <p:nvPr/>
            </p:nvSpPr>
            <p:spPr>
              <a:xfrm>
                <a:off x="6097281" y="2391299"/>
                <a:ext cx="72310" cy="70646"/>
              </a:xfrm>
              <a:custGeom>
                <a:avLst/>
                <a:gdLst>
                  <a:gd name="connsiteX0" fmla="*/ 72310 w 72310"/>
                  <a:gd name="connsiteY0" fmla="*/ 35323 h 70646"/>
                  <a:gd name="connsiteX1" fmla="*/ 36155 w 72310"/>
                  <a:gd name="connsiteY1" fmla="*/ 70647 h 70646"/>
                  <a:gd name="connsiteX2" fmla="*/ 0 w 72310"/>
                  <a:gd name="connsiteY2" fmla="*/ 35323 h 70646"/>
                  <a:gd name="connsiteX3" fmla="*/ 36155 w 72310"/>
                  <a:gd name="connsiteY3" fmla="*/ 0 h 70646"/>
                  <a:gd name="connsiteX4" fmla="*/ 72310 w 72310"/>
                  <a:gd name="connsiteY4" fmla="*/ 35323 h 70646"/>
                  <a:gd name="connsiteX5" fmla="*/ 72310 w 72310"/>
                  <a:gd name="connsiteY5" fmla="*/ 35323 h 70646"/>
                  <a:gd name="connsiteX6" fmla="*/ 9249 w 72310"/>
                  <a:gd name="connsiteY6" fmla="*/ 35323 h 70646"/>
                  <a:gd name="connsiteX7" fmla="*/ 36996 w 72310"/>
                  <a:gd name="connsiteY7" fmla="*/ 62432 h 70646"/>
                  <a:gd name="connsiteX8" fmla="*/ 64743 w 72310"/>
                  <a:gd name="connsiteY8" fmla="*/ 35323 h 70646"/>
                  <a:gd name="connsiteX9" fmla="*/ 36996 w 72310"/>
                  <a:gd name="connsiteY9" fmla="*/ 8215 h 70646"/>
                  <a:gd name="connsiteX10" fmla="*/ 9249 w 72310"/>
                  <a:gd name="connsiteY10" fmla="*/ 35323 h 70646"/>
                  <a:gd name="connsiteX11" fmla="*/ 9249 w 72310"/>
                  <a:gd name="connsiteY11" fmla="*/ 35323 h 70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310" h="70646">
                    <a:moveTo>
                      <a:pt x="72310" y="35323"/>
                    </a:moveTo>
                    <a:cubicBezTo>
                      <a:pt x="72310" y="54217"/>
                      <a:pt x="56335" y="70647"/>
                      <a:pt x="36155" y="70647"/>
                    </a:cubicBezTo>
                    <a:cubicBezTo>
                      <a:pt x="15975" y="70647"/>
                      <a:pt x="0" y="55039"/>
                      <a:pt x="0" y="35323"/>
                    </a:cubicBezTo>
                    <a:cubicBezTo>
                      <a:pt x="0" y="16430"/>
                      <a:pt x="15975" y="0"/>
                      <a:pt x="36155" y="0"/>
                    </a:cubicBezTo>
                    <a:cubicBezTo>
                      <a:pt x="56335" y="0"/>
                      <a:pt x="72310" y="16430"/>
                      <a:pt x="72310" y="35323"/>
                    </a:cubicBezTo>
                    <a:cubicBezTo>
                      <a:pt x="72310" y="55039"/>
                      <a:pt x="72310" y="16430"/>
                      <a:pt x="72310" y="35323"/>
                    </a:cubicBezTo>
                    <a:close/>
                    <a:moveTo>
                      <a:pt x="9249" y="35323"/>
                    </a:moveTo>
                    <a:cubicBezTo>
                      <a:pt x="9249" y="50110"/>
                      <a:pt x="21861" y="62432"/>
                      <a:pt x="36996" y="62432"/>
                    </a:cubicBezTo>
                    <a:cubicBezTo>
                      <a:pt x="52131" y="62432"/>
                      <a:pt x="64743" y="50110"/>
                      <a:pt x="64743" y="35323"/>
                    </a:cubicBezTo>
                    <a:cubicBezTo>
                      <a:pt x="64743" y="20537"/>
                      <a:pt x="52131" y="8215"/>
                      <a:pt x="36996" y="8215"/>
                    </a:cubicBezTo>
                    <a:cubicBezTo>
                      <a:pt x="21861" y="8215"/>
                      <a:pt x="9249" y="20537"/>
                      <a:pt x="9249" y="35323"/>
                    </a:cubicBezTo>
                    <a:cubicBezTo>
                      <a:pt x="9249" y="50110"/>
                      <a:pt x="9249" y="20537"/>
                      <a:pt x="9249" y="35323"/>
                    </a:cubicBezTo>
                    <a:close/>
                  </a:path>
                </a:pathLst>
              </a:custGeom>
              <a:solidFill>
                <a:schemeClr val="tx2"/>
              </a:solidFill>
              <a:ln w="8403"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4" name="Gráfico 43">
            <a:extLst>
              <a:ext uri="{FF2B5EF4-FFF2-40B4-BE49-F238E27FC236}">
                <a16:creationId xmlns:a16="http://schemas.microsoft.com/office/drawing/2014/main" id="{2FB2292E-F9A7-9956-CD5F-9D04CE1E1F1D}"/>
              </a:ext>
            </a:extLst>
          </p:cNvPr>
          <p:cNvGrpSpPr/>
          <p:nvPr/>
        </p:nvGrpSpPr>
        <p:grpSpPr>
          <a:xfrm>
            <a:off x="12520380" y="944893"/>
            <a:ext cx="2950146" cy="2585049"/>
            <a:chOff x="7244997" y="1210017"/>
            <a:chExt cx="2329065" cy="1932111"/>
          </a:xfrm>
          <a:solidFill>
            <a:schemeClr val="tx2"/>
          </a:solidFill>
        </p:grpSpPr>
        <p:sp>
          <p:nvSpPr>
            <p:cNvPr id="229" name="Forma libre: forma 53">
              <a:extLst>
                <a:ext uri="{FF2B5EF4-FFF2-40B4-BE49-F238E27FC236}">
                  <a16:creationId xmlns:a16="http://schemas.microsoft.com/office/drawing/2014/main" id="{DC3E03CA-B21A-E0A1-2522-7A48844196A9}"/>
                </a:ext>
              </a:extLst>
            </p:cNvPr>
            <p:cNvSpPr/>
            <p:nvPr/>
          </p:nvSpPr>
          <p:spPr>
            <a:xfrm>
              <a:off x="7279471" y="1240411"/>
              <a:ext cx="2263481" cy="1868036"/>
            </a:xfrm>
            <a:custGeom>
              <a:avLst/>
              <a:gdLst>
                <a:gd name="connsiteX0" fmla="*/ 2262641 w 2263481"/>
                <a:gd name="connsiteY0" fmla="*/ 1868036 h 1868036"/>
                <a:gd name="connsiteX1" fmla="*/ 2254233 w 2263481"/>
                <a:gd name="connsiteY1" fmla="*/ 1868036 h 1868036"/>
                <a:gd name="connsiteX2" fmla="*/ 2254233 w 2263481"/>
                <a:gd name="connsiteY2" fmla="*/ 619393 h 1868036"/>
                <a:gd name="connsiteX3" fmla="*/ 1628664 w 2263481"/>
                <a:gd name="connsiteY3" fmla="*/ 8215 h 1868036"/>
                <a:gd name="connsiteX4" fmla="*/ 0 w 2263481"/>
                <a:gd name="connsiteY4" fmla="*/ 8215 h 1868036"/>
                <a:gd name="connsiteX5" fmla="*/ 0 w 2263481"/>
                <a:gd name="connsiteY5" fmla="*/ 0 h 1868036"/>
                <a:gd name="connsiteX6" fmla="*/ 1629505 w 2263481"/>
                <a:gd name="connsiteY6" fmla="*/ 0 h 1868036"/>
                <a:gd name="connsiteX7" fmla="*/ 2263482 w 2263481"/>
                <a:gd name="connsiteY7" fmla="*/ 619393 h 1868036"/>
                <a:gd name="connsiteX8" fmla="*/ 2263482 w 2263481"/>
                <a:gd name="connsiteY8" fmla="*/ 1868036 h 186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3481" h="1868036">
                  <a:moveTo>
                    <a:pt x="2262641" y="1868036"/>
                  </a:moveTo>
                  <a:lnTo>
                    <a:pt x="2254233" y="1868036"/>
                  </a:lnTo>
                  <a:lnTo>
                    <a:pt x="2254233" y="619393"/>
                  </a:lnTo>
                  <a:cubicBezTo>
                    <a:pt x="2254233" y="282588"/>
                    <a:pt x="1973400" y="8215"/>
                    <a:pt x="1628664" y="8215"/>
                  </a:cubicBezTo>
                  <a:lnTo>
                    <a:pt x="0" y="8215"/>
                  </a:lnTo>
                  <a:lnTo>
                    <a:pt x="0" y="0"/>
                  </a:lnTo>
                  <a:lnTo>
                    <a:pt x="1629505" y="0"/>
                  </a:lnTo>
                  <a:cubicBezTo>
                    <a:pt x="1979286" y="0"/>
                    <a:pt x="2263482" y="277659"/>
                    <a:pt x="2263482" y="619393"/>
                  </a:cubicBezTo>
                  <a:lnTo>
                    <a:pt x="2263482" y="1868036"/>
                  </a:lnTo>
                  <a:close/>
                </a:path>
              </a:pathLst>
            </a:custGeom>
            <a:solidFill>
              <a:schemeClr val="tx2"/>
            </a:solidFill>
            <a:ln w="8403"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30" name="Gráfico 43">
              <a:extLst>
                <a:ext uri="{FF2B5EF4-FFF2-40B4-BE49-F238E27FC236}">
                  <a16:creationId xmlns:a16="http://schemas.microsoft.com/office/drawing/2014/main" id="{9B3FDC60-1C91-950C-7A53-F4BC580DB291}"/>
                </a:ext>
              </a:extLst>
            </p:cNvPr>
            <p:cNvGrpSpPr/>
            <p:nvPr/>
          </p:nvGrpSpPr>
          <p:grpSpPr>
            <a:xfrm>
              <a:off x="9501752" y="3071481"/>
              <a:ext cx="72310" cy="70646"/>
              <a:chOff x="9501752" y="3071481"/>
              <a:chExt cx="72310" cy="70646"/>
            </a:xfrm>
            <a:solidFill>
              <a:schemeClr val="tx2"/>
            </a:solidFill>
          </p:grpSpPr>
          <p:sp>
            <p:nvSpPr>
              <p:cNvPr id="234" name="Forma libre: forma 191">
                <a:extLst>
                  <a:ext uri="{FF2B5EF4-FFF2-40B4-BE49-F238E27FC236}">
                    <a16:creationId xmlns:a16="http://schemas.microsoft.com/office/drawing/2014/main" id="{F0987AEA-BE1B-8281-1964-C05B24E3EBAA}"/>
                  </a:ext>
                </a:extLst>
              </p:cNvPr>
              <p:cNvSpPr/>
              <p:nvPr/>
            </p:nvSpPr>
            <p:spPr>
              <a:xfrm>
                <a:off x="9505956" y="3075588"/>
                <a:ext cx="63902" cy="62432"/>
              </a:xfrm>
              <a:custGeom>
                <a:avLst/>
                <a:gdLst>
                  <a:gd name="connsiteX0" fmla="*/ 63902 w 63902"/>
                  <a:gd name="connsiteY0" fmla="*/ 31216 h 62432"/>
                  <a:gd name="connsiteX1" fmla="*/ 31951 w 63902"/>
                  <a:gd name="connsiteY1" fmla="*/ 62432 h 62432"/>
                  <a:gd name="connsiteX2" fmla="*/ 0 w 63902"/>
                  <a:gd name="connsiteY2" fmla="*/ 31216 h 62432"/>
                  <a:gd name="connsiteX3" fmla="*/ 31951 w 63902"/>
                  <a:gd name="connsiteY3" fmla="*/ 0 h 62432"/>
                  <a:gd name="connsiteX4" fmla="*/ 63902 w 63902"/>
                  <a:gd name="connsiteY4" fmla="*/ 31216 h 62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02" h="62432">
                    <a:moveTo>
                      <a:pt x="63902" y="31216"/>
                    </a:moveTo>
                    <a:cubicBezTo>
                      <a:pt x="63902" y="48467"/>
                      <a:pt x="49608" y="62432"/>
                      <a:pt x="31951" y="62432"/>
                    </a:cubicBezTo>
                    <a:cubicBezTo>
                      <a:pt x="14294" y="62432"/>
                      <a:pt x="0" y="48467"/>
                      <a:pt x="0" y="31216"/>
                    </a:cubicBezTo>
                    <a:cubicBezTo>
                      <a:pt x="0" y="13965"/>
                      <a:pt x="14294" y="0"/>
                      <a:pt x="31951" y="0"/>
                    </a:cubicBezTo>
                    <a:cubicBezTo>
                      <a:pt x="49608" y="0"/>
                      <a:pt x="63902" y="13965"/>
                      <a:pt x="63902" y="31216"/>
                    </a:cubicBezTo>
                    <a:close/>
                  </a:path>
                </a:pathLst>
              </a:custGeom>
              <a:solidFill>
                <a:schemeClr val="tx2"/>
              </a:solidFill>
              <a:ln w="8403"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orma libre: forma 192">
                <a:extLst>
                  <a:ext uri="{FF2B5EF4-FFF2-40B4-BE49-F238E27FC236}">
                    <a16:creationId xmlns:a16="http://schemas.microsoft.com/office/drawing/2014/main" id="{618D773B-9E92-7D06-197B-43EDA408C27A}"/>
                  </a:ext>
                </a:extLst>
              </p:cNvPr>
              <p:cNvSpPr/>
              <p:nvPr/>
            </p:nvSpPr>
            <p:spPr>
              <a:xfrm>
                <a:off x="9501752" y="3071481"/>
                <a:ext cx="72310" cy="70646"/>
              </a:xfrm>
              <a:custGeom>
                <a:avLst/>
                <a:gdLst>
                  <a:gd name="connsiteX0" fmla="*/ 72311 w 72310"/>
                  <a:gd name="connsiteY0" fmla="*/ 35323 h 70646"/>
                  <a:gd name="connsiteX1" fmla="*/ 36155 w 72310"/>
                  <a:gd name="connsiteY1" fmla="*/ 0 h 70646"/>
                  <a:gd name="connsiteX2" fmla="*/ 0 w 72310"/>
                  <a:gd name="connsiteY2" fmla="*/ 35323 h 70646"/>
                  <a:gd name="connsiteX3" fmla="*/ 36155 w 72310"/>
                  <a:gd name="connsiteY3" fmla="*/ 70647 h 70646"/>
                  <a:gd name="connsiteX4" fmla="*/ 72311 w 72310"/>
                  <a:gd name="connsiteY4" fmla="*/ 35323 h 70646"/>
                  <a:gd name="connsiteX5" fmla="*/ 72311 w 72310"/>
                  <a:gd name="connsiteY5" fmla="*/ 35323 h 70646"/>
                  <a:gd name="connsiteX6" fmla="*/ 9249 w 72310"/>
                  <a:gd name="connsiteY6" fmla="*/ 35323 h 70646"/>
                  <a:gd name="connsiteX7" fmla="*/ 36996 w 72310"/>
                  <a:gd name="connsiteY7" fmla="*/ 8215 h 70646"/>
                  <a:gd name="connsiteX8" fmla="*/ 64743 w 72310"/>
                  <a:gd name="connsiteY8" fmla="*/ 35323 h 70646"/>
                  <a:gd name="connsiteX9" fmla="*/ 36996 w 72310"/>
                  <a:gd name="connsiteY9" fmla="*/ 62432 h 70646"/>
                  <a:gd name="connsiteX10" fmla="*/ 9249 w 72310"/>
                  <a:gd name="connsiteY10" fmla="*/ 35323 h 70646"/>
                  <a:gd name="connsiteX11" fmla="*/ 9249 w 72310"/>
                  <a:gd name="connsiteY11" fmla="*/ 35323 h 70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310" h="70646">
                    <a:moveTo>
                      <a:pt x="72311" y="35323"/>
                    </a:moveTo>
                    <a:cubicBezTo>
                      <a:pt x="72311" y="16430"/>
                      <a:pt x="56335" y="0"/>
                      <a:pt x="36155" y="0"/>
                    </a:cubicBezTo>
                    <a:cubicBezTo>
                      <a:pt x="15976" y="0"/>
                      <a:pt x="0" y="15608"/>
                      <a:pt x="0" y="35323"/>
                    </a:cubicBezTo>
                    <a:cubicBezTo>
                      <a:pt x="0" y="54217"/>
                      <a:pt x="15976" y="70647"/>
                      <a:pt x="36155" y="70647"/>
                    </a:cubicBezTo>
                    <a:cubicBezTo>
                      <a:pt x="56335" y="70647"/>
                      <a:pt x="72311" y="54217"/>
                      <a:pt x="72311" y="35323"/>
                    </a:cubicBezTo>
                    <a:cubicBezTo>
                      <a:pt x="72311" y="15608"/>
                      <a:pt x="72311" y="54217"/>
                      <a:pt x="72311" y="35323"/>
                    </a:cubicBezTo>
                    <a:close/>
                    <a:moveTo>
                      <a:pt x="9249" y="35323"/>
                    </a:moveTo>
                    <a:cubicBezTo>
                      <a:pt x="9249" y="20537"/>
                      <a:pt x="21862" y="8215"/>
                      <a:pt x="36996" y="8215"/>
                    </a:cubicBezTo>
                    <a:cubicBezTo>
                      <a:pt x="52131" y="8215"/>
                      <a:pt x="64743" y="20537"/>
                      <a:pt x="64743" y="35323"/>
                    </a:cubicBezTo>
                    <a:cubicBezTo>
                      <a:pt x="64743" y="50110"/>
                      <a:pt x="52131" y="62432"/>
                      <a:pt x="36996" y="62432"/>
                    </a:cubicBezTo>
                    <a:cubicBezTo>
                      <a:pt x="21862" y="62432"/>
                      <a:pt x="9249" y="50110"/>
                      <a:pt x="9249" y="35323"/>
                    </a:cubicBezTo>
                    <a:cubicBezTo>
                      <a:pt x="9249" y="20537"/>
                      <a:pt x="9249" y="50110"/>
                      <a:pt x="9249" y="35323"/>
                    </a:cubicBezTo>
                    <a:close/>
                  </a:path>
                </a:pathLst>
              </a:custGeom>
              <a:solidFill>
                <a:schemeClr val="tx2"/>
              </a:solidFill>
              <a:ln w="8403"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31" name="Gráfico 43">
              <a:extLst>
                <a:ext uri="{FF2B5EF4-FFF2-40B4-BE49-F238E27FC236}">
                  <a16:creationId xmlns:a16="http://schemas.microsoft.com/office/drawing/2014/main" id="{A6E0AF51-EC3F-4AA4-3F7E-9206B93A392D}"/>
                </a:ext>
              </a:extLst>
            </p:cNvPr>
            <p:cNvGrpSpPr/>
            <p:nvPr/>
          </p:nvGrpSpPr>
          <p:grpSpPr>
            <a:xfrm>
              <a:off x="7244997" y="1210017"/>
              <a:ext cx="72310" cy="70646"/>
              <a:chOff x="7244997" y="1210017"/>
              <a:chExt cx="72310" cy="70646"/>
            </a:xfrm>
            <a:solidFill>
              <a:schemeClr val="tx2"/>
            </a:solidFill>
          </p:grpSpPr>
          <p:sp>
            <p:nvSpPr>
              <p:cNvPr id="232" name="Forma libre: forma 194">
                <a:extLst>
                  <a:ext uri="{FF2B5EF4-FFF2-40B4-BE49-F238E27FC236}">
                    <a16:creationId xmlns:a16="http://schemas.microsoft.com/office/drawing/2014/main" id="{60064AED-FE30-7A87-6C87-AC8BF2EE2A66}"/>
                  </a:ext>
                </a:extLst>
              </p:cNvPr>
              <p:cNvSpPr/>
              <p:nvPr/>
            </p:nvSpPr>
            <p:spPr>
              <a:xfrm>
                <a:off x="7249201" y="1214124"/>
                <a:ext cx="63901" cy="62432"/>
              </a:xfrm>
              <a:custGeom>
                <a:avLst/>
                <a:gdLst>
                  <a:gd name="connsiteX0" fmla="*/ 31951 w 63901"/>
                  <a:gd name="connsiteY0" fmla="*/ 0 h 62432"/>
                  <a:gd name="connsiteX1" fmla="*/ 0 w 63901"/>
                  <a:gd name="connsiteY1" fmla="*/ 31216 h 62432"/>
                  <a:gd name="connsiteX2" fmla="*/ 31951 w 63901"/>
                  <a:gd name="connsiteY2" fmla="*/ 62432 h 62432"/>
                  <a:gd name="connsiteX3" fmla="*/ 63902 w 63901"/>
                  <a:gd name="connsiteY3" fmla="*/ 31216 h 62432"/>
                  <a:gd name="connsiteX4" fmla="*/ 31951 w 63901"/>
                  <a:gd name="connsiteY4" fmla="*/ 0 h 62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01" h="62432">
                    <a:moveTo>
                      <a:pt x="31951" y="0"/>
                    </a:moveTo>
                    <a:cubicBezTo>
                      <a:pt x="14293" y="0"/>
                      <a:pt x="0" y="13965"/>
                      <a:pt x="0" y="31216"/>
                    </a:cubicBezTo>
                    <a:cubicBezTo>
                      <a:pt x="0" y="48467"/>
                      <a:pt x="14293" y="62432"/>
                      <a:pt x="31951" y="62432"/>
                    </a:cubicBezTo>
                    <a:cubicBezTo>
                      <a:pt x="49608" y="62432"/>
                      <a:pt x="63902" y="48467"/>
                      <a:pt x="63902" y="31216"/>
                    </a:cubicBezTo>
                    <a:cubicBezTo>
                      <a:pt x="63902" y="13965"/>
                      <a:pt x="49608" y="0"/>
                      <a:pt x="31951" y="0"/>
                    </a:cubicBezTo>
                    <a:close/>
                  </a:path>
                </a:pathLst>
              </a:custGeom>
              <a:solidFill>
                <a:schemeClr val="tx2"/>
              </a:solidFill>
              <a:ln w="8403"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orma libre: forma 196">
                <a:extLst>
                  <a:ext uri="{FF2B5EF4-FFF2-40B4-BE49-F238E27FC236}">
                    <a16:creationId xmlns:a16="http://schemas.microsoft.com/office/drawing/2014/main" id="{178E8B4A-F53E-B1CE-9F06-367C0C4AB5AC}"/>
                  </a:ext>
                </a:extLst>
              </p:cNvPr>
              <p:cNvSpPr/>
              <p:nvPr/>
            </p:nvSpPr>
            <p:spPr>
              <a:xfrm>
                <a:off x="7244997" y="1210017"/>
                <a:ext cx="72310" cy="70646"/>
              </a:xfrm>
              <a:custGeom>
                <a:avLst/>
                <a:gdLst>
                  <a:gd name="connsiteX0" fmla="*/ 36155 w 72310"/>
                  <a:gd name="connsiteY0" fmla="*/ 0 h 70646"/>
                  <a:gd name="connsiteX1" fmla="*/ 72310 w 72310"/>
                  <a:gd name="connsiteY1" fmla="*/ 35323 h 70646"/>
                  <a:gd name="connsiteX2" fmla="*/ 36155 w 72310"/>
                  <a:gd name="connsiteY2" fmla="*/ 70647 h 70646"/>
                  <a:gd name="connsiteX3" fmla="*/ 0 w 72310"/>
                  <a:gd name="connsiteY3" fmla="*/ 35323 h 70646"/>
                  <a:gd name="connsiteX4" fmla="*/ 36155 w 72310"/>
                  <a:gd name="connsiteY4" fmla="*/ 0 h 70646"/>
                  <a:gd name="connsiteX5" fmla="*/ 36155 w 72310"/>
                  <a:gd name="connsiteY5" fmla="*/ 0 h 70646"/>
                  <a:gd name="connsiteX6" fmla="*/ 36155 w 72310"/>
                  <a:gd name="connsiteY6" fmla="*/ 61611 h 70646"/>
                  <a:gd name="connsiteX7" fmla="*/ 63902 w 72310"/>
                  <a:gd name="connsiteY7" fmla="*/ 34502 h 70646"/>
                  <a:gd name="connsiteX8" fmla="*/ 36155 w 72310"/>
                  <a:gd name="connsiteY8" fmla="*/ 8215 h 70646"/>
                  <a:gd name="connsiteX9" fmla="*/ 8408 w 72310"/>
                  <a:gd name="connsiteY9" fmla="*/ 35323 h 70646"/>
                  <a:gd name="connsiteX10" fmla="*/ 36155 w 72310"/>
                  <a:gd name="connsiteY10" fmla="*/ 61611 h 70646"/>
                  <a:gd name="connsiteX11" fmla="*/ 36155 w 72310"/>
                  <a:gd name="connsiteY11" fmla="*/ 61611 h 70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310" h="70646">
                    <a:moveTo>
                      <a:pt x="36155" y="0"/>
                    </a:moveTo>
                    <a:cubicBezTo>
                      <a:pt x="55494" y="0"/>
                      <a:pt x="72310" y="15608"/>
                      <a:pt x="72310" y="35323"/>
                    </a:cubicBezTo>
                    <a:cubicBezTo>
                      <a:pt x="72310" y="55039"/>
                      <a:pt x="56334" y="70647"/>
                      <a:pt x="36155" y="70647"/>
                    </a:cubicBezTo>
                    <a:cubicBezTo>
                      <a:pt x="16816" y="70647"/>
                      <a:pt x="0" y="55039"/>
                      <a:pt x="0" y="35323"/>
                    </a:cubicBezTo>
                    <a:cubicBezTo>
                      <a:pt x="0" y="15608"/>
                      <a:pt x="15975" y="0"/>
                      <a:pt x="36155" y="0"/>
                    </a:cubicBezTo>
                    <a:cubicBezTo>
                      <a:pt x="55494" y="0"/>
                      <a:pt x="15975" y="0"/>
                      <a:pt x="36155" y="0"/>
                    </a:cubicBezTo>
                    <a:close/>
                    <a:moveTo>
                      <a:pt x="36155" y="61611"/>
                    </a:moveTo>
                    <a:cubicBezTo>
                      <a:pt x="51290" y="61611"/>
                      <a:pt x="63902" y="49289"/>
                      <a:pt x="63902" y="34502"/>
                    </a:cubicBezTo>
                    <a:cubicBezTo>
                      <a:pt x="63902" y="19715"/>
                      <a:pt x="51290" y="8215"/>
                      <a:pt x="36155" y="8215"/>
                    </a:cubicBezTo>
                    <a:cubicBezTo>
                      <a:pt x="21020" y="8215"/>
                      <a:pt x="8408" y="20537"/>
                      <a:pt x="8408" y="35323"/>
                    </a:cubicBezTo>
                    <a:cubicBezTo>
                      <a:pt x="8408" y="50110"/>
                      <a:pt x="21020" y="61611"/>
                      <a:pt x="36155" y="61611"/>
                    </a:cubicBezTo>
                    <a:cubicBezTo>
                      <a:pt x="51290" y="61611"/>
                      <a:pt x="21020" y="61611"/>
                      <a:pt x="36155" y="61611"/>
                    </a:cubicBezTo>
                    <a:close/>
                  </a:path>
                </a:pathLst>
              </a:custGeom>
              <a:solidFill>
                <a:schemeClr val="tx2"/>
              </a:solidFill>
              <a:ln w="8403"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5" name="Gráfico 43">
            <a:extLst>
              <a:ext uri="{FF2B5EF4-FFF2-40B4-BE49-F238E27FC236}">
                <a16:creationId xmlns:a16="http://schemas.microsoft.com/office/drawing/2014/main" id="{F2218EA7-5C8F-8274-F3C2-B1A5BDE2C35F}"/>
              </a:ext>
            </a:extLst>
          </p:cNvPr>
          <p:cNvGrpSpPr/>
          <p:nvPr/>
        </p:nvGrpSpPr>
        <p:grpSpPr>
          <a:xfrm>
            <a:off x="9866738" y="-4646119"/>
            <a:ext cx="897824" cy="1067212"/>
            <a:chOff x="7175209" y="1437565"/>
            <a:chExt cx="708809" cy="797653"/>
          </a:xfrm>
          <a:solidFill>
            <a:schemeClr val="tx2"/>
          </a:solidFill>
        </p:grpSpPr>
        <p:sp>
          <p:nvSpPr>
            <p:cNvPr id="222" name="Forma libre: forma 198">
              <a:extLst>
                <a:ext uri="{FF2B5EF4-FFF2-40B4-BE49-F238E27FC236}">
                  <a16:creationId xmlns:a16="http://schemas.microsoft.com/office/drawing/2014/main" id="{6018A82E-3BF7-02EA-313E-19BA7AD85221}"/>
                </a:ext>
              </a:extLst>
            </p:cNvPr>
            <p:cNvSpPr/>
            <p:nvPr/>
          </p:nvSpPr>
          <p:spPr>
            <a:xfrm>
              <a:off x="7210524" y="1467960"/>
              <a:ext cx="642385" cy="733577"/>
            </a:xfrm>
            <a:custGeom>
              <a:avLst/>
              <a:gdLst>
                <a:gd name="connsiteX0" fmla="*/ 642385 w 642385"/>
                <a:gd name="connsiteY0" fmla="*/ 733578 h 733577"/>
                <a:gd name="connsiteX1" fmla="*/ 633977 w 642385"/>
                <a:gd name="connsiteY1" fmla="*/ 733578 h 733577"/>
                <a:gd name="connsiteX2" fmla="*/ 633977 w 642385"/>
                <a:gd name="connsiteY2" fmla="*/ 593106 h 733577"/>
                <a:gd name="connsiteX3" fmla="*/ 35314 w 642385"/>
                <a:gd name="connsiteY3" fmla="*/ 8215 h 733577"/>
                <a:gd name="connsiteX4" fmla="*/ 0 w 642385"/>
                <a:gd name="connsiteY4" fmla="*/ 8215 h 733577"/>
                <a:gd name="connsiteX5" fmla="*/ 0 w 642385"/>
                <a:gd name="connsiteY5" fmla="*/ 0 h 733577"/>
                <a:gd name="connsiteX6" fmla="*/ 35314 w 642385"/>
                <a:gd name="connsiteY6" fmla="*/ 0 h 733577"/>
                <a:gd name="connsiteX7" fmla="*/ 642385 w 642385"/>
                <a:gd name="connsiteY7" fmla="*/ 593106 h 733577"/>
                <a:gd name="connsiteX8" fmla="*/ 642385 w 642385"/>
                <a:gd name="connsiteY8" fmla="*/ 733578 h 73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385" h="733577">
                  <a:moveTo>
                    <a:pt x="642385" y="733578"/>
                  </a:moveTo>
                  <a:lnTo>
                    <a:pt x="633977" y="733578"/>
                  </a:lnTo>
                  <a:lnTo>
                    <a:pt x="633977" y="593106"/>
                  </a:lnTo>
                  <a:cubicBezTo>
                    <a:pt x="633977" y="271087"/>
                    <a:pt x="365756" y="8215"/>
                    <a:pt x="35314" y="8215"/>
                  </a:cubicBezTo>
                  <a:lnTo>
                    <a:pt x="0" y="8215"/>
                  </a:lnTo>
                  <a:lnTo>
                    <a:pt x="0" y="0"/>
                  </a:lnTo>
                  <a:lnTo>
                    <a:pt x="35314" y="0"/>
                  </a:lnTo>
                  <a:cubicBezTo>
                    <a:pt x="369960" y="0"/>
                    <a:pt x="642385" y="266158"/>
                    <a:pt x="642385" y="593106"/>
                  </a:cubicBezTo>
                  <a:lnTo>
                    <a:pt x="642385" y="733578"/>
                  </a:lnTo>
                  <a:close/>
                </a:path>
              </a:pathLst>
            </a:custGeom>
            <a:solidFill>
              <a:schemeClr val="tx2"/>
            </a:solidFill>
            <a:ln w="8403"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3" name="Gráfico 43">
              <a:extLst>
                <a:ext uri="{FF2B5EF4-FFF2-40B4-BE49-F238E27FC236}">
                  <a16:creationId xmlns:a16="http://schemas.microsoft.com/office/drawing/2014/main" id="{53AFB23D-46F3-8196-B6E0-1C19D9AAE013}"/>
                </a:ext>
              </a:extLst>
            </p:cNvPr>
            <p:cNvGrpSpPr/>
            <p:nvPr/>
          </p:nvGrpSpPr>
          <p:grpSpPr>
            <a:xfrm>
              <a:off x="7811708" y="2164572"/>
              <a:ext cx="72310" cy="70646"/>
              <a:chOff x="7811708" y="2164572"/>
              <a:chExt cx="72310" cy="70646"/>
            </a:xfrm>
            <a:solidFill>
              <a:schemeClr val="tx2"/>
            </a:solidFill>
          </p:grpSpPr>
          <p:sp>
            <p:nvSpPr>
              <p:cNvPr id="227" name="Forma libre: forma 200">
                <a:extLst>
                  <a:ext uri="{FF2B5EF4-FFF2-40B4-BE49-F238E27FC236}">
                    <a16:creationId xmlns:a16="http://schemas.microsoft.com/office/drawing/2014/main" id="{C5C8EB87-B395-08C9-8F8F-CE82AABDBFC6}"/>
                  </a:ext>
                </a:extLst>
              </p:cNvPr>
              <p:cNvSpPr/>
              <p:nvPr/>
            </p:nvSpPr>
            <p:spPr>
              <a:xfrm>
                <a:off x="7815912" y="2168679"/>
                <a:ext cx="63902" cy="62432"/>
              </a:xfrm>
              <a:custGeom>
                <a:avLst/>
                <a:gdLst>
                  <a:gd name="connsiteX0" fmla="*/ 63902 w 63902"/>
                  <a:gd name="connsiteY0" fmla="*/ 31216 h 62432"/>
                  <a:gd name="connsiteX1" fmla="*/ 31951 w 63902"/>
                  <a:gd name="connsiteY1" fmla="*/ 62432 h 62432"/>
                  <a:gd name="connsiteX2" fmla="*/ 0 w 63902"/>
                  <a:gd name="connsiteY2" fmla="*/ 31216 h 62432"/>
                  <a:gd name="connsiteX3" fmla="*/ 31951 w 63902"/>
                  <a:gd name="connsiteY3" fmla="*/ 0 h 62432"/>
                  <a:gd name="connsiteX4" fmla="*/ 63902 w 63902"/>
                  <a:gd name="connsiteY4" fmla="*/ 31216 h 62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02" h="62432">
                    <a:moveTo>
                      <a:pt x="63902" y="31216"/>
                    </a:moveTo>
                    <a:cubicBezTo>
                      <a:pt x="63902" y="48467"/>
                      <a:pt x="49608" y="62432"/>
                      <a:pt x="31951" y="62432"/>
                    </a:cubicBezTo>
                    <a:cubicBezTo>
                      <a:pt x="14294" y="62432"/>
                      <a:pt x="0" y="48467"/>
                      <a:pt x="0" y="31216"/>
                    </a:cubicBezTo>
                    <a:cubicBezTo>
                      <a:pt x="0" y="13965"/>
                      <a:pt x="14294" y="0"/>
                      <a:pt x="31951" y="0"/>
                    </a:cubicBezTo>
                    <a:cubicBezTo>
                      <a:pt x="49608" y="0"/>
                      <a:pt x="63902" y="13965"/>
                      <a:pt x="63902" y="31216"/>
                    </a:cubicBezTo>
                    <a:close/>
                  </a:path>
                </a:pathLst>
              </a:custGeom>
              <a:solidFill>
                <a:schemeClr val="tx2"/>
              </a:solidFill>
              <a:ln w="8403"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orma libre: forma 201">
                <a:extLst>
                  <a:ext uri="{FF2B5EF4-FFF2-40B4-BE49-F238E27FC236}">
                    <a16:creationId xmlns:a16="http://schemas.microsoft.com/office/drawing/2014/main" id="{0EC2D382-AB49-66C5-CB5F-0C7CA38B2AC0}"/>
                  </a:ext>
                </a:extLst>
              </p:cNvPr>
              <p:cNvSpPr/>
              <p:nvPr/>
            </p:nvSpPr>
            <p:spPr>
              <a:xfrm>
                <a:off x="7811708" y="2164572"/>
                <a:ext cx="72310" cy="70646"/>
              </a:xfrm>
              <a:custGeom>
                <a:avLst/>
                <a:gdLst>
                  <a:gd name="connsiteX0" fmla="*/ 72311 w 72310"/>
                  <a:gd name="connsiteY0" fmla="*/ 35323 h 70646"/>
                  <a:gd name="connsiteX1" fmla="*/ 36155 w 72310"/>
                  <a:gd name="connsiteY1" fmla="*/ 0 h 70646"/>
                  <a:gd name="connsiteX2" fmla="*/ 0 w 72310"/>
                  <a:gd name="connsiteY2" fmla="*/ 35323 h 70646"/>
                  <a:gd name="connsiteX3" fmla="*/ 36155 w 72310"/>
                  <a:gd name="connsiteY3" fmla="*/ 70647 h 70646"/>
                  <a:gd name="connsiteX4" fmla="*/ 72311 w 72310"/>
                  <a:gd name="connsiteY4" fmla="*/ 35323 h 70646"/>
                  <a:gd name="connsiteX5" fmla="*/ 72311 w 72310"/>
                  <a:gd name="connsiteY5" fmla="*/ 35323 h 70646"/>
                  <a:gd name="connsiteX6" fmla="*/ 9249 w 72310"/>
                  <a:gd name="connsiteY6" fmla="*/ 35323 h 70646"/>
                  <a:gd name="connsiteX7" fmla="*/ 36996 w 72310"/>
                  <a:gd name="connsiteY7" fmla="*/ 8215 h 70646"/>
                  <a:gd name="connsiteX8" fmla="*/ 64743 w 72310"/>
                  <a:gd name="connsiteY8" fmla="*/ 35323 h 70646"/>
                  <a:gd name="connsiteX9" fmla="*/ 36996 w 72310"/>
                  <a:gd name="connsiteY9" fmla="*/ 62432 h 70646"/>
                  <a:gd name="connsiteX10" fmla="*/ 9249 w 72310"/>
                  <a:gd name="connsiteY10" fmla="*/ 35323 h 70646"/>
                  <a:gd name="connsiteX11" fmla="*/ 9249 w 72310"/>
                  <a:gd name="connsiteY11" fmla="*/ 35323 h 70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310" h="70646">
                    <a:moveTo>
                      <a:pt x="72311" y="35323"/>
                    </a:moveTo>
                    <a:cubicBezTo>
                      <a:pt x="72311" y="16430"/>
                      <a:pt x="56335" y="0"/>
                      <a:pt x="36155" y="0"/>
                    </a:cubicBezTo>
                    <a:cubicBezTo>
                      <a:pt x="15976" y="0"/>
                      <a:pt x="0" y="15608"/>
                      <a:pt x="0" y="35323"/>
                    </a:cubicBezTo>
                    <a:cubicBezTo>
                      <a:pt x="0" y="54217"/>
                      <a:pt x="15976" y="70647"/>
                      <a:pt x="36155" y="70647"/>
                    </a:cubicBezTo>
                    <a:cubicBezTo>
                      <a:pt x="56335" y="70647"/>
                      <a:pt x="72311" y="54217"/>
                      <a:pt x="72311" y="35323"/>
                    </a:cubicBezTo>
                    <a:cubicBezTo>
                      <a:pt x="72311" y="15608"/>
                      <a:pt x="72311" y="54217"/>
                      <a:pt x="72311" y="35323"/>
                    </a:cubicBezTo>
                    <a:close/>
                    <a:moveTo>
                      <a:pt x="9249" y="35323"/>
                    </a:moveTo>
                    <a:cubicBezTo>
                      <a:pt x="9249" y="20537"/>
                      <a:pt x="21862" y="8215"/>
                      <a:pt x="36996" y="8215"/>
                    </a:cubicBezTo>
                    <a:cubicBezTo>
                      <a:pt x="52131" y="8215"/>
                      <a:pt x="64743" y="20537"/>
                      <a:pt x="64743" y="35323"/>
                    </a:cubicBezTo>
                    <a:cubicBezTo>
                      <a:pt x="64743" y="50110"/>
                      <a:pt x="52131" y="62432"/>
                      <a:pt x="36996" y="62432"/>
                    </a:cubicBezTo>
                    <a:cubicBezTo>
                      <a:pt x="21862" y="62432"/>
                      <a:pt x="9249" y="50110"/>
                      <a:pt x="9249" y="35323"/>
                    </a:cubicBezTo>
                    <a:cubicBezTo>
                      <a:pt x="9249" y="20537"/>
                      <a:pt x="9249" y="50110"/>
                      <a:pt x="9249" y="35323"/>
                    </a:cubicBezTo>
                    <a:close/>
                  </a:path>
                </a:pathLst>
              </a:custGeom>
              <a:solidFill>
                <a:schemeClr val="tx2"/>
              </a:solidFill>
              <a:ln w="8403"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24" name="Gráfico 43">
              <a:extLst>
                <a:ext uri="{FF2B5EF4-FFF2-40B4-BE49-F238E27FC236}">
                  <a16:creationId xmlns:a16="http://schemas.microsoft.com/office/drawing/2014/main" id="{6530E79E-F7EE-94DD-6657-2E35E909CB38}"/>
                </a:ext>
              </a:extLst>
            </p:cNvPr>
            <p:cNvGrpSpPr/>
            <p:nvPr/>
          </p:nvGrpSpPr>
          <p:grpSpPr>
            <a:xfrm>
              <a:off x="7175209" y="1437565"/>
              <a:ext cx="72310" cy="70646"/>
              <a:chOff x="7175209" y="1437565"/>
              <a:chExt cx="72310" cy="70646"/>
            </a:xfrm>
            <a:solidFill>
              <a:schemeClr val="tx2"/>
            </a:solidFill>
          </p:grpSpPr>
          <p:sp>
            <p:nvSpPr>
              <p:cNvPr id="225" name="Forma libre: forma 203">
                <a:extLst>
                  <a:ext uri="{FF2B5EF4-FFF2-40B4-BE49-F238E27FC236}">
                    <a16:creationId xmlns:a16="http://schemas.microsoft.com/office/drawing/2014/main" id="{DD443C96-F942-B483-7F19-1A7365480B62}"/>
                  </a:ext>
                </a:extLst>
              </p:cNvPr>
              <p:cNvSpPr/>
              <p:nvPr/>
            </p:nvSpPr>
            <p:spPr>
              <a:xfrm>
                <a:off x="7179413" y="1441673"/>
                <a:ext cx="63902" cy="62432"/>
              </a:xfrm>
              <a:custGeom>
                <a:avLst/>
                <a:gdLst>
                  <a:gd name="connsiteX0" fmla="*/ 31951 w 63902"/>
                  <a:gd name="connsiteY0" fmla="*/ 0 h 62432"/>
                  <a:gd name="connsiteX1" fmla="*/ 0 w 63902"/>
                  <a:gd name="connsiteY1" fmla="*/ 31216 h 62432"/>
                  <a:gd name="connsiteX2" fmla="*/ 31951 w 63902"/>
                  <a:gd name="connsiteY2" fmla="*/ 62432 h 62432"/>
                  <a:gd name="connsiteX3" fmla="*/ 63902 w 63902"/>
                  <a:gd name="connsiteY3" fmla="*/ 31216 h 62432"/>
                  <a:gd name="connsiteX4" fmla="*/ 31951 w 63902"/>
                  <a:gd name="connsiteY4" fmla="*/ 0 h 62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02" h="62432">
                    <a:moveTo>
                      <a:pt x="31951" y="0"/>
                    </a:moveTo>
                    <a:cubicBezTo>
                      <a:pt x="14294" y="0"/>
                      <a:pt x="0" y="13965"/>
                      <a:pt x="0" y="31216"/>
                    </a:cubicBezTo>
                    <a:cubicBezTo>
                      <a:pt x="0" y="48467"/>
                      <a:pt x="14294" y="62432"/>
                      <a:pt x="31951" y="62432"/>
                    </a:cubicBezTo>
                    <a:cubicBezTo>
                      <a:pt x="49608" y="62432"/>
                      <a:pt x="63902" y="48467"/>
                      <a:pt x="63902" y="31216"/>
                    </a:cubicBezTo>
                    <a:cubicBezTo>
                      <a:pt x="63902" y="13965"/>
                      <a:pt x="49608" y="0"/>
                      <a:pt x="31951" y="0"/>
                    </a:cubicBezTo>
                    <a:close/>
                  </a:path>
                </a:pathLst>
              </a:custGeom>
              <a:solidFill>
                <a:schemeClr val="tx2"/>
              </a:solidFill>
              <a:ln w="8403"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orma libre: forma 204">
                <a:extLst>
                  <a:ext uri="{FF2B5EF4-FFF2-40B4-BE49-F238E27FC236}">
                    <a16:creationId xmlns:a16="http://schemas.microsoft.com/office/drawing/2014/main" id="{91F45C9A-B2BA-2372-C040-0AB548398C92}"/>
                  </a:ext>
                </a:extLst>
              </p:cNvPr>
              <p:cNvSpPr/>
              <p:nvPr/>
            </p:nvSpPr>
            <p:spPr>
              <a:xfrm>
                <a:off x="7175209" y="1437565"/>
                <a:ext cx="72310" cy="70646"/>
              </a:xfrm>
              <a:custGeom>
                <a:avLst/>
                <a:gdLst>
                  <a:gd name="connsiteX0" fmla="*/ 36156 w 72310"/>
                  <a:gd name="connsiteY0" fmla="*/ 0 h 70646"/>
                  <a:gd name="connsiteX1" fmla="*/ 72311 w 72310"/>
                  <a:gd name="connsiteY1" fmla="*/ 35323 h 70646"/>
                  <a:gd name="connsiteX2" fmla="*/ 36156 w 72310"/>
                  <a:gd name="connsiteY2" fmla="*/ 70647 h 70646"/>
                  <a:gd name="connsiteX3" fmla="*/ 0 w 72310"/>
                  <a:gd name="connsiteY3" fmla="*/ 35323 h 70646"/>
                  <a:gd name="connsiteX4" fmla="*/ 36156 w 72310"/>
                  <a:gd name="connsiteY4" fmla="*/ 0 h 70646"/>
                  <a:gd name="connsiteX5" fmla="*/ 36156 w 72310"/>
                  <a:gd name="connsiteY5" fmla="*/ 0 h 70646"/>
                  <a:gd name="connsiteX6" fmla="*/ 36156 w 72310"/>
                  <a:gd name="connsiteY6" fmla="*/ 61611 h 70646"/>
                  <a:gd name="connsiteX7" fmla="*/ 63902 w 72310"/>
                  <a:gd name="connsiteY7" fmla="*/ 34502 h 70646"/>
                  <a:gd name="connsiteX8" fmla="*/ 36156 w 72310"/>
                  <a:gd name="connsiteY8" fmla="*/ 7393 h 70646"/>
                  <a:gd name="connsiteX9" fmla="*/ 8408 w 72310"/>
                  <a:gd name="connsiteY9" fmla="*/ 34502 h 70646"/>
                  <a:gd name="connsiteX10" fmla="*/ 36156 w 72310"/>
                  <a:gd name="connsiteY10" fmla="*/ 61611 h 70646"/>
                  <a:gd name="connsiteX11" fmla="*/ 36156 w 72310"/>
                  <a:gd name="connsiteY11" fmla="*/ 61611 h 70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310" h="70646">
                    <a:moveTo>
                      <a:pt x="36156" y="0"/>
                    </a:moveTo>
                    <a:cubicBezTo>
                      <a:pt x="55494" y="0"/>
                      <a:pt x="72311" y="15608"/>
                      <a:pt x="72311" y="35323"/>
                    </a:cubicBezTo>
                    <a:cubicBezTo>
                      <a:pt x="72311" y="55039"/>
                      <a:pt x="56335" y="70647"/>
                      <a:pt x="36156" y="70647"/>
                    </a:cubicBezTo>
                    <a:cubicBezTo>
                      <a:pt x="16816" y="70647"/>
                      <a:pt x="0" y="55039"/>
                      <a:pt x="0" y="35323"/>
                    </a:cubicBezTo>
                    <a:cubicBezTo>
                      <a:pt x="0" y="15608"/>
                      <a:pt x="16816" y="0"/>
                      <a:pt x="36156" y="0"/>
                    </a:cubicBezTo>
                    <a:cubicBezTo>
                      <a:pt x="56335" y="0"/>
                      <a:pt x="16816" y="0"/>
                      <a:pt x="36156" y="0"/>
                    </a:cubicBezTo>
                    <a:close/>
                    <a:moveTo>
                      <a:pt x="36156" y="61611"/>
                    </a:moveTo>
                    <a:cubicBezTo>
                      <a:pt x="51290" y="61611"/>
                      <a:pt x="63902" y="49289"/>
                      <a:pt x="63902" y="34502"/>
                    </a:cubicBezTo>
                    <a:cubicBezTo>
                      <a:pt x="63902" y="19715"/>
                      <a:pt x="51290" y="7393"/>
                      <a:pt x="36156" y="7393"/>
                    </a:cubicBezTo>
                    <a:cubicBezTo>
                      <a:pt x="21020" y="7393"/>
                      <a:pt x="8408" y="19715"/>
                      <a:pt x="8408" y="34502"/>
                    </a:cubicBezTo>
                    <a:cubicBezTo>
                      <a:pt x="8408" y="49289"/>
                      <a:pt x="21862" y="61611"/>
                      <a:pt x="36156" y="61611"/>
                    </a:cubicBezTo>
                    <a:cubicBezTo>
                      <a:pt x="51290" y="61611"/>
                      <a:pt x="21862" y="61611"/>
                      <a:pt x="36156" y="61611"/>
                    </a:cubicBezTo>
                    <a:close/>
                  </a:path>
                </a:pathLst>
              </a:custGeom>
              <a:solidFill>
                <a:schemeClr val="tx2"/>
              </a:solidFill>
              <a:ln w="8403"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6" name="Grupo 770">
            <a:extLst>
              <a:ext uri="{FF2B5EF4-FFF2-40B4-BE49-F238E27FC236}">
                <a16:creationId xmlns:a16="http://schemas.microsoft.com/office/drawing/2014/main" id="{450F61C2-599B-4BFF-52CF-44E141326D97}"/>
              </a:ext>
            </a:extLst>
          </p:cNvPr>
          <p:cNvGrpSpPr/>
          <p:nvPr/>
        </p:nvGrpSpPr>
        <p:grpSpPr>
          <a:xfrm>
            <a:off x="415705" y="993012"/>
            <a:ext cx="2437332" cy="2591940"/>
            <a:chOff x="4967549" y="646548"/>
            <a:chExt cx="1924211" cy="1937261"/>
          </a:xfrm>
        </p:grpSpPr>
        <p:pic>
          <p:nvPicPr>
            <p:cNvPr id="216" name="Gráfico 57">
              <a:extLst>
                <a:ext uri="{FF2B5EF4-FFF2-40B4-BE49-F238E27FC236}">
                  <a16:creationId xmlns:a16="http://schemas.microsoft.com/office/drawing/2014/main" id="{BBFD6C9C-5DD4-3028-0B67-98727B7584D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967549" y="659598"/>
              <a:ext cx="1924211" cy="1924211"/>
            </a:xfrm>
            <a:prstGeom prst="rect">
              <a:avLst/>
            </a:prstGeom>
            <a:scene3d>
              <a:camera prst="orthographicFront"/>
              <a:lightRig rig="threePt" dir="t"/>
            </a:scene3d>
            <a:sp3d>
              <a:bevelT prst="angle"/>
            </a:sp3d>
          </p:spPr>
        </p:pic>
        <p:sp>
          <p:nvSpPr>
            <p:cNvPr id="217" name="Elipse 52">
              <a:extLst>
                <a:ext uri="{FF2B5EF4-FFF2-40B4-BE49-F238E27FC236}">
                  <a16:creationId xmlns:a16="http://schemas.microsoft.com/office/drawing/2014/main" id="{41CEF0D0-B3AC-7F19-49A2-E097B6FBA7F7}"/>
                </a:ext>
              </a:extLst>
            </p:cNvPr>
            <p:cNvSpPr/>
            <p:nvPr/>
          </p:nvSpPr>
          <p:spPr>
            <a:xfrm>
              <a:off x="5075851" y="669696"/>
              <a:ext cx="1782427" cy="1782427"/>
            </a:xfrm>
            <a:prstGeom prst="ellipse">
              <a:avLst/>
            </a:prstGeom>
            <a:noFill/>
            <a:ln w="9525">
              <a:solidFill>
                <a:srgbClr val="2B72AA"/>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8" name="Forma libre: forma 46">
              <a:extLst>
                <a:ext uri="{FF2B5EF4-FFF2-40B4-BE49-F238E27FC236}">
                  <a16:creationId xmlns:a16="http://schemas.microsoft.com/office/drawing/2014/main" id="{D91A6ED9-AB8C-2BF3-3554-19E14D1A7701}"/>
                </a:ext>
              </a:extLst>
            </p:cNvPr>
            <p:cNvSpPr/>
            <p:nvPr/>
          </p:nvSpPr>
          <p:spPr>
            <a:xfrm>
              <a:off x="5091766" y="690287"/>
              <a:ext cx="1750598" cy="1750598"/>
            </a:xfrm>
            <a:custGeom>
              <a:avLst/>
              <a:gdLst>
                <a:gd name="connsiteX0" fmla="*/ 3457575 w 3457575"/>
                <a:gd name="connsiteY0" fmla="*/ 1728788 h 3457575"/>
                <a:gd name="connsiteX1" fmla="*/ 1728788 w 3457575"/>
                <a:gd name="connsiteY1" fmla="*/ 3457575 h 3457575"/>
                <a:gd name="connsiteX2" fmla="*/ 0 w 3457575"/>
                <a:gd name="connsiteY2" fmla="*/ 1728788 h 3457575"/>
                <a:gd name="connsiteX3" fmla="*/ 1728788 w 3457575"/>
                <a:gd name="connsiteY3" fmla="*/ 0 h 3457575"/>
                <a:gd name="connsiteX4" fmla="*/ 3457575 w 3457575"/>
                <a:gd name="connsiteY4" fmla="*/ 1728788 h 3457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3457575">
                  <a:moveTo>
                    <a:pt x="3457575" y="1728788"/>
                  </a:moveTo>
                  <a:cubicBezTo>
                    <a:pt x="3457575" y="2683571"/>
                    <a:pt x="2683571" y="3457575"/>
                    <a:pt x="1728788" y="3457575"/>
                  </a:cubicBezTo>
                  <a:cubicBezTo>
                    <a:pt x="774005" y="3457575"/>
                    <a:pt x="0" y="2683571"/>
                    <a:pt x="0" y="1728788"/>
                  </a:cubicBezTo>
                  <a:cubicBezTo>
                    <a:pt x="0" y="774005"/>
                    <a:pt x="774005" y="0"/>
                    <a:pt x="1728788" y="0"/>
                  </a:cubicBezTo>
                  <a:cubicBezTo>
                    <a:pt x="2683571" y="0"/>
                    <a:pt x="3457575" y="774005"/>
                    <a:pt x="3457575" y="1728788"/>
                  </a:cubicBezTo>
                  <a:close/>
                </a:path>
              </a:pathLst>
            </a:custGeom>
            <a:solidFill>
              <a:schemeClr val="accent1"/>
            </a:solid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orma libre: forma 47">
              <a:extLst>
                <a:ext uri="{FF2B5EF4-FFF2-40B4-BE49-F238E27FC236}">
                  <a16:creationId xmlns:a16="http://schemas.microsoft.com/office/drawing/2014/main" id="{38E1AAD2-FC8C-5640-A874-D40BD8CBDCB2}"/>
                </a:ext>
              </a:extLst>
            </p:cNvPr>
            <p:cNvSpPr/>
            <p:nvPr/>
          </p:nvSpPr>
          <p:spPr>
            <a:xfrm>
              <a:off x="5135169" y="733691"/>
              <a:ext cx="1663791" cy="1663792"/>
            </a:xfrm>
            <a:custGeom>
              <a:avLst/>
              <a:gdLst>
                <a:gd name="connsiteX0" fmla="*/ 3286125 w 3286125"/>
                <a:gd name="connsiteY0" fmla="*/ 1643063 h 3286125"/>
                <a:gd name="connsiteX1" fmla="*/ 1643063 w 3286125"/>
                <a:gd name="connsiteY1" fmla="*/ 3286125 h 3286125"/>
                <a:gd name="connsiteX2" fmla="*/ 0 w 3286125"/>
                <a:gd name="connsiteY2" fmla="*/ 1643063 h 3286125"/>
                <a:gd name="connsiteX3" fmla="*/ 1643063 w 3286125"/>
                <a:gd name="connsiteY3" fmla="*/ 0 h 3286125"/>
                <a:gd name="connsiteX4" fmla="*/ 3286125 w 3286125"/>
                <a:gd name="connsiteY4" fmla="*/ 1643063 h 3286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6125" h="3286125">
                  <a:moveTo>
                    <a:pt x="3286125" y="1643063"/>
                  </a:moveTo>
                  <a:cubicBezTo>
                    <a:pt x="3286125" y="2550501"/>
                    <a:pt x="2550501" y="3286125"/>
                    <a:pt x="1643063" y="3286125"/>
                  </a:cubicBezTo>
                  <a:cubicBezTo>
                    <a:pt x="735624" y="3286125"/>
                    <a:pt x="0" y="2550501"/>
                    <a:pt x="0" y="1643063"/>
                  </a:cubicBezTo>
                  <a:cubicBezTo>
                    <a:pt x="0" y="735624"/>
                    <a:pt x="735624" y="0"/>
                    <a:pt x="1643063" y="0"/>
                  </a:cubicBezTo>
                  <a:cubicBezTo>
                    <a:pt x="2550501" y="0"/>
                    <a:pt x="3286125" y="735624"/>
                    <a:pt x="3286125" y="1643063"/>
                  </a:cubicBezTo>
                  <a:close/>
                </a:path>
              </a:pathLst>
            </a:custGeom>
            <a:gradFill flip="none" rotWithShape="1">
              <a:gsLst>
                <a:gs pos="0">
                  <a:schemeClr val="bg1">
                    <a:lumMod val="65000"/>
                  </a:schemeClr>
                </a:gs>
                <a:gs pos="100000">
                  <a:schemeClr val="bg1">
                    <a:lumMod val="95000"/>
                  </a:schemeClr>
                </a:gs>
              </a:gsLst>
              <a:path path="circle">
                <a:fillToRect t="100000" r="100000"/>
              </a:path>
              <a:tileRect l="-100000" b="-100000"/>
            </a:grad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0" name="Forma libre: forma 48">
              <a:extLst>
                <a:ext uri="{FF2B5EF4-FFF2-40B4-BE49-F238E27FC236}">
                  <a16:creationId xmlns:a16="http://schemas.microsoft.com/office/drawing/2014/main" id="{6EDB8208-E67C-EC96-254A-86ED726761AD}"/>
                </a:ext>
              </a:extLst>
            </p:cNvPr>
            <p:cNvSpPr/>
            <p:nvPr/>
          </p:nvSpPr>
          <p:spPr>
            <a:xfrm>
              <a:off x="5337718" y="936239"/>
              <a:ext cx="1258694" cy="1258695"/>
            </a:xfrm>
            <a:custGeom>
              <a:avLst/>
              <a:gdLst>
                <a:gd name="connsiteX0" fmla="*/ 1243013 w 2486025"/>
                <a:gd name="connsiteY0" fmla="*/ 40958 h 2486025"/>
                <a:gd name="connsiteX1" fmla="*/ 2093595 w 2486025"/>
                <a:gd name="connsiteY1" fmla="*/ 393383 h 2486025"/>
                <a:gd name="connsiteX2" fmla="*/ 2446020 w 2486025"/>
                <a:gd name="connsiteY2" fmla="*/ 1243965 h 2486025"/>
                <a:gd name="connsiteX3" fmla="*/ 2093595 w 2486025"/>
                <a:gd name="connsiteY3" fmla="*/ 2094548 h 2486025"/>
                <a:gd name="connsiteX4" fmla="*/ 1243013 w 2486025"/>
                <a:gd name="connsiteY4" fmla="*/ 2446973 h 2486025"/>
                <a:gd name="connsiteX5" fmla="*/ 392430 w 2486025"/>
                <a:gd name="connsiteY5" fmla="*/ 2094548 h 2486025"/>
                <a:gd name="connsiteX6" fmla="*/ 40005 w 2486025"/>
                <a:gd name="connsiteY6" fmla="*/ 1243965 h 2486025"/>
                <a:gd name="connsiteX7" fmla="*/ 392430 w 2486025"/>
                <a:gd name="connsiteY7" fmla="*/ 393383 h 2486025"/>
                <a:gd name="connsiteX8" fmla="*/ 1243013 w 2486025"/>
                <a:gd name="connsiteY8" fmla="*/ 40958 h 2486025"/>
                <a:gd name="connsiteX9" fmla="*/ 1243013 w 2486025"/>
                <a:gd name="connsiteY9" fmla="*/ 0 h 2486025"/>
                <a:gd name="connsiteX10" fmla="*/ 0 w 2486025"/>
                <a:gd name="connsiteY10" fmla="*/ 1243013 h 2486025"/>
                <a:gd name="connsiteX11" fmla="*/ 1243013 w 2486025"/>
                <a:gd name="connsiteY11" fmla="*/ 2486025 h 2486025"/>
                <a:gd name="connsiteX12" fmla="*/ 2486025 w 2486025"/>
                <a:gd name="connsiteY12" fmla="*/ 1243013 h 2486025"/>
                <a:gd name="connsiteX13" fmla="*/ 1243013 w 2486025"/>
                <a:gd name="connsiteY13" fmla="*/ 0 h 2486025"/>
                <a:gd name="connsiteX14" fmla="*/ 1243013 w 2486025"/>
                <a:gd name="connsiteY14" fmla="*/ 0 h 2486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86025" h="2486025">
                  <a:moveTo>
                    <a:pt x="1243013" y="40958"/>
                  </a:moveTo>
                  <a:cubicBezTo>
                    <a:pt x="1564005" y="40958"/>
                    <a:pt x="1865948" y="165735"/>
                    <a:pt x="2093595" y="393383"/>
                  </a:cubicBezTo>
                  <a:cubicBezTo>
                    <a:pt x="2320290" y="620078"/>
                    <a:pt x="2446020" y="922020"/>
                    <a:pt x="2446020" y="1243965"/>
                  </a:cubicBezTo>
                  <a:cubicBezTo>
                    <a:pt x="2446020" y="1565910"/>
                    <a:pt x="2321243" y="1866900"/>
                    <a:pt x="2093595" y="2094548"/>
                  </a:cubicBezTo>
                  <a:cubicBezTo>
                    <a:pt x="1866900" y="2321243"/>
                    <a:pt x="1564958" y="2446973"/>
                    <a:pt x="1243013" y="2446973"/>
                  </a:cubicBezTo>
                  <a:cubicBezTo>
                    <a:pt x="921068" y="2446973"/>
                    <a:pt x="620078" y="2322195"/>
                    <a:pt x="392430" y="2094548"/>
                  </a:cubicBezTo>
                  <a:cubicBezTo>
                    <a:pt x="165735" y="1867853"/>
                    <a:pt x="40005" y="1565910"/>
                    <a:pt x="40005" y="1243965"/>
                  </a:cubicBezTo>
                  <a:cubicBezTo>
                    <a:pt x="40005" y="922020"/>
                    <a:pt x="164783" y="621030"/>
                    <a:pt x="392430" y="393383"/>
                  </a:cubicBezTo>
                  <a:cubicBezTo>
                    <a:pt x="620078" y="165735"/>
                    <a:pt x="922020" y="40958"/>
                    <a:pt x="1243013" y="40958"/>
                  </a:cubicBezTo>
                  <a:moveTo>
                    <a:pt x="1243013" y="0"/>
                  </a:moveTo>
                  <a:cubicBezTo>
                    <a:pt x="556260" y="0"/>
                    <a:pt x="0" y="556260"/>
                    <a:pt x="0" y="1243013"/>
                  </a:cubicBezTo>
                  <a:cubicBezTo>
                    <a:pt x="0" y="1929765"/>
                    <a:pt x="556260" y="2486025"/>
                    <a:pt x="1243013" y="2486025"/>
                  </a:cubicBezTo>
                  <a:cubicBezTo>
                    <a:pt x="1929765" y="2486025"/>
                    <a:pt x="2486025" y="1929765"/>
                    <a:pt x="2486025" y="1243013"/>
                  </a:cubicBezTo>
                  <a:cubicBezTo>
                    <a:pt x="2486025" y="556260"/>
                    <a:pt x="1929765" y="0"/>
                    <a:pt x="1243013" y="0"/>
                  </a:cubicBezTo>
                  <a:lnTo>
                    <a:pt x="1243013" y="0"/>
                  </a:lnTo>
                  <a:close/>
                </a:path>
              </a:pathLst>
            </a:custGeom>
            <a:gradFill flip="none" rotWithShape="1">
              <a:gsLst>
                <a:gs pos="0">
                  <a:schemeClr val="bg2">
                    <a:lumMod val="25000"/>
                  </a:schemeClr>
                </a:gs>
                <a:gs pos="100000">
                  <a:schemeClr val="bg2"/>
                </a:gs>
              </a:gsLst>
              <a:lin ang="7800000" scaled="0"/>
              <a:tileRect/>
            </a:grad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Elipse 55">
              <a:extLst>
                <a:ext uri="{FF2B5EF4-FFF2-40B4-BE49-F238E27FC236}">
                  <a16:creationId xmlns:a16="http://schemas.microsoft.com/office/drawing/2014/main" id="{87DAF280-0315-6367-9D03-FD1404A8B43B}"/>
                </a:ext>
              </a:extLst>
            </p:cNvPr>
            <p:cNvSpPr/>
            <p:nvPr/>
          </p:nvSpPr>
          <p:spPr>
            <a:xfrm>
              <a:off x="5052703" y="646548"/>
              <a:ext cx="1828724" cy="1828724"/>
            </a:xfrm>
            <a:prstGeom prst="ellipse">
              <a:avLst/>
            </a:prstGeom>
            <a:noFill/>
            <a:ln w="9525">
              <a:solidFill>
                <a:srgbClr val="2B72AA"/>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7" name="Grupo 1">
            <a:extLst>
              <a:ext uri="{FF2B5EF4-FFF2-40B4-BE49-F238E27FC236}">
                <a16:creationId xmlns:a16="http://schemas.microsoft.com/office/drawing/2014/main" id="{86704DB8-F5AE-C87F-8239-77435C04F47F}"/>
              </a:ext>
            </a:extLst>
          </p:cNvPr>
          <p:cNvGrpSpPr/>
          <p:nvPr/>
        </p:nvGrpSpPr>
        <p:grpSpPr>
          <a:xfrm>
            <a:off x="984845" y="8907537"/>
            <a:ext cx="2946325" cy="2691508"/>
            <a:chOff x="1580220" y="3278027"/>
            <a:chExt cx="2326048" cy="2011680"/>
          </a:xfrm>
        </p:grpSpPr>
        <p:pic>
          <p:nvPicPr>
            <p:cNvPr id="214" name="Gráfico 956">
              <a:extLst>
                <a:ext uri="{FF2B5EF4-FFF2-40B4-BE49-F238E27FC236}">
                  <a16:creationId xmlns:a16="http://schemas.microsoft.com/office/drawing/2014/main" id="{1D86E30F-F660-5EBD-9820-55D5CB13E61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80220" y="3278027"/>
              <a:ext cx="2326048" cy="2011680"/>
            </a:xfrm>
            <a:prstGeom prst="rect">
              <a:avLst/>
            </a:prstGeom>
          </p:spPr>
        </p:pic>
        <p:pic>
          <p:nvPicPr>
            <p:cNvPr id="215" name="Gráfico 767">
              <a:extLst>
                <a:ext uri="{FF2B5EF4-FFF2-40B4-BE49-F238E27FC236}">
                  <a16:creationId xmlns:a16="http://schemas.microsoft.com/office/drawing/2014/main" id="{FFDA245E-28BD-3BC6-1876-56A5F87D403A}"/>
                </a:ext>
              </a:extLst>
            </p:cNvPr>
            <p:cNvPicPr>
              <a:picLocks noChangeAspect="1"/>
            </p:cNvPicPr>
            <p:nvPr/>
          </p:nvPicPr>
          <p:blipFill>
            <a:blip r:embed="rId3">
              <a:extLst>
                <a:ext uri="{96DAC541-7B7A-43D3-8B79-37D633B846F1}">
                  <asvg:svgBlip xmlns:asvg="http://schemas.microsoft.com/office/drawing/2016/SVG/main" r:embed="rId5"/>
                </a:ext>
              </a:extLst>
            </a:blip>
            <a:stretch>
              <a:fillRect/>
            </a:stretch>
          </p:blipFill>
          <p:spPr>
            <a:xfrm>
              <a:off x="1634054" y="3321643"/>
              <a:ext cx="2220319" cy="1920240"/>
            </a:xfrm>
            <a:prstGeom prst="rect">
              <a:avLst/>
            </a:prstGeom>
          </p:spPr>
        </p:pic>
      </p:grpSp>
      <p:grpSp>
        <p:nvGrpSpPr>
          <p:cNvPr id="28" name="Grupo 3">
            <a:extLst>
              <a:ext uri="{FF2B5EF4-FFF2-40B4-BE49-F238E27FC236}">
                <a16:creationId xmlns:a16="http://schemas.microsoft.com/office/drawing/2014/main" id="{5C96FE91-F0EB-8DEF-525C-EBCD0FC18981}"/>
              </a:ext>
            </a:extLst>
          </p:cNvPr>
          <p:cNvGrpSpPr/>
          <p:nvPr/>
        </p:nvGrpSpPr>
        <p:grpSpPr>
          <a:xfrm>
            <a:off x="1130202" y="9013381"/>
            <a:ext cx="2697453" cy="2500161"/>
            <a:chOff x="1690509" y="3352193"/>
            <a:chExt cx="2129570" cy="1868664"/>
          </a:xfrm>
        </p:grpSpPr>
        <p:grpSp>
          <p:nvGrpSpPr>
            <p:cNvPr id="52" name="Grupo 604">
              <a:extLst>
                <a:ext uri="{FF2B5EF4-FFF2-40B4-BE49-F238E27FC236}">
                  <a16:creationId xmlns:a16="http://schemas.microsoft.com/office/drawing/2014/main" id="{5375032E-D71E-5BD0-652A-5E0ADC40F499}"/>
                </a:ext>
              </a:extLst>
            </p:cNvPr>
            <p:cNvGrpSpPr/>
            <p:nvPr/>
          </p:nvGrpSpPr>
          <p:grpSpPr>
            <a:xfrm>
              <a:off x="1690509" y="3364799"/>
              <a:ext cx="2109854" cy="1828980"/>
              <a:chOff x="6964785" y="2744074"/>
              <a:chExt cx="4004309" cy="3468052"/>
            </a:xfrm>
            <a:gradFill flip="none" rotWithShape="1">
              <a:gsLst>
                <a:gs pos="0">
                  <a:schemeClr val="bg1">
                    <a:lumMod val="75000"/>
                  </a:schemeClr>
                </a:gs>
                <a:gs pos="100000">
                  <a:schemeClr val="bg1"/>
                </a:gs>
              </a:gsLst>
              <a:lin ang="18900000" scaled="1"/>
              <a:tileRect/>
            </a:gradFill>
          </p:grpSpPr>
          <p:grpSp>
            <p:nvGrpSpPr>
              <p:cNvPr id="55" name="Gráfico 436">
                <a:extLst>
                  <a:ext uri="{FF2B5EF4-FFF2-40B4-BE49-F238E27FC236}">
                    <a16:creationId xmlns:a16="http://schemas.microsoft.com/office/drawing/2014/main" id="{CBBC8A94-487C-1BF7-5F9F-FEDF5F35599A}"/>
                  </a:ext>
                </a:extLst>
              </p:cNvPr>
              <p:cNvGrpSpPr/>
              <p:nvPr/>
            </p:nvGrpSpPr>
            <p:grpSpPr>
              <a:xfrm>
                <a:off x="7965862" y="6096874"/>
                <a:ext cx="2001202" cy="115252"/>
                <a:chOff x="7965862" y="6096874"/>
                <a:chExt cx="2001202" cy="115252"/>
              </a:xfrm>
              <a:grpFill/>
            </p:grpSpPr>
            <p:sp>
              <p:nvSpPr>
                <p:cNvPr id="189" name="Forma libre: forma 739">
                  <a:extLst>
                    <a:ext uri="{FF2B5EF4-FFF2-40B4-BE49-F238E27FC236}">
                      <a16:creationId xmlns:a16="http://schemas.microsoft.com/office/drawing/2014/main" id="{B47A1517-47C3-16D9-5481-7F1215655367}"/>
                    </a:ext>
                  </a:extLst>
                </p:cNvPr>
                <p:cNvSpPr/>
                <p:nvPr/>
              </p:nvSpPr>
              <p:spPr>
                <a:xfrm>
                  <a:off x="7965862" y="6096874"/>
                  <a:ext cx="2001202" cy="114300"/>
                </a:xfrm>
                <a:custGeom>
                  <a:avLst/>
                  <a:gdLst>
                    <a:gd name="connsiteX0" fmla="*/ 1935480 w 2001202"/>
                    <a:gd name="connsiteY0" fmla="*/ 0 h 114300"/>
                    <a:gd name="connsiteX1" fmla="*/ 2001203 w 2001202"/>
                    <a:gd name="connsiteY1" fmla="*/ 114300 h 114300"/>
                    <a:gd name="connsiteX2" fmla="*/ 0 w 2001202"/>
                    <a:gd name="connsiteY2" fmla="*/ 114300 h 114300"/>
                    <a:gd name="connsiteX3" fmla="*/ 65723 w 2001202"/>
                    <a:gd name="connsiteY3" fmla="*/ 0 h 114300"/>
                    <a:gd name="connsiteX4" fmla="*/ 1935480 w 2001202"/>
                    <a:gd name="connsiteY4" fmla="*/ 0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202" h="114300">
                      <a:moveTo>
                        <a:pt x="1935480" y="0"/>
                      </a:moveTo>
                      <a:cubicBezTo>
                        <a:pt x="1971675" y="62865"/>
                        <a:pt x="2001203" y="114300"/>
                        <a:pt x="2001203" y="114300"/>
                      </a:cubicBezTo>
                      <a:lnTo>
                        <a:pt x="0" y="114300"/>
                      </a:lnTo>
                      <a:cubicBezTo>
                        <a:pt x="0" y="114300"/>
                        <a:pt x="29527" y="62865"/>
                        <a:pt x="65723" y="0"/>
                      </a:cubicBezTo>
                      <a:cubicBezTo>
                        <a:pt x="65723" y="0"/>
                        <a:pt x="1935480" y="0"/>
                        <a:pt x="1935480" y="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90" name="Gráfico 436">
                  <a:extLst>
                    <a:ext uri="{FF2B5EF4-FFF2-40B4-BE49-F238E27FC236}">
                      <a16:creationId xmlns:a16="http://schemas.microsoft.com/office/drawing/2014/main" id="{8767FBA7-DF45-BB5F-0299-18119DFB25DF}"/>
                    </a:ext>
                  </a:extLst>
                </p:cNvPr>
                <p:cNvGrpSpPr/>
                <p:nvPr/>
              </p:nvGrpSpPr>
              <p:grpSpPr>
                <a:xfrm>
                  <a:off x="7965862" y="6096874"/>
                  <a:ext cx="2001202" cy="115252"/>
                  <a:chOff x="7965862" y="6096874"/>
                  <a:chExt cx="2001202" cy="115252"/>
                </a:xfrm>
                <a:grpFill/>
              </p:grpSpPr>
              <p:sp>
                <p:nvSpPr>
                  <p:cNvPr id="191" name="Forma libre: forma 741">
                    <a:extLst>
                      <a:ext uri="{FF2B5EF4-FFF2-40B4-BE49-F238E27FC236}">
                        <a16:creationId xmlns:a16="http://schemas.microsoft.com/office/drawing/2014/main" id="{D2870027-4577-09E3-CC17-6F8AC7F6BE51}"/>
                      </a:ext>
                    </a:extLst>
                  </p:cNvPr>
                  <p:cNvSpPr/>
                  <p:nvPr/>
                </p:nvSpPr>
                <p:spPr>
                  <a:xfrm>
                    <a:off x="8031585" y="6096874"/>
                    <a:ext cx="1870709" cy="952"/>
                  </a:xfrm>
                  <a:custGeom>
                    <a:avLst/>
                    <a:gdLst>
                      <a:gd name="connsiteX0" fmla="*/ 0 w 1870709"/>
                      <a:gd name="connsiteY0" fmla="*/ 0 h 952"/>
                      <a:gd name="connsiteX1" fmla="*/ 1869757 w 1870709"/>
                      <a:gd name="connsiteY1" fmla="*/ 0 h 952"/>
                      <a:gd name="connsiteX2" fmla="*/ 1870710 w 1870709"/>
                      <a:gd name="connsiteY2" fmla="*/ 953 h 952"/>
                      <a:gd name="connsiteX3" fmla="*/ 0 w 1870709"/>
                      <a:gd name="connsiteY3" fmla="*/ 0 h 952"/>
                      <a:gd name="connsiteX4" fmla="*/ 0 w 1870709"/>
                      <a:gd name="connsiteY4" fmla="*/ 0 h 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709" h="952">
                        <a:moveTo>
                          <a:pt x="0" y="0"/>
                        </a:moveTo>
                        <a:lnTo>
                          <a:pt x="1869757" y="0"/>
                        </a:lnTo>
                        <a:cubicBezTo>
                          <a:pt x="1869757" y="0"/>
                          <a:pt x="1869757" y="953"/>
                          <a:pt x="1870710" y="953"/>
                        </a:cubicBezTo>
                        <a:lnTo>
                          <a:pt x="0" y="0"/>
                        </a:lnTo>
                        <a:cubicBezTo>
                          <a:pt x="0" y="953"/>
                          <a:pt x="0" y="0"/>
                          <a:pt x="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orma libre: forma 742">
                    <a:extLst>
                      <a:ext uri="{FF2B5EF4-FFF2-40B4-BE49-F238E27FC236}">
                        <a16:creationId xmlns:a16="http://schemas.microsoft.com/office/drawing/2014/main" id="{6C8A8644-D1E7-1350-54E0-5E3979895F2E}"/>
                      </a:ext>
                    </a:extLst>
                  </p:cNvPr>
                  <p:cNvSpPr/>
                  <p:nvPr/>
                </p:nvSpPr>
                <p:spPr>
                  <a:xfrm>
                    <a:off x="8027774" y="6097826"/>
                    <a:ext cx="1875472" cy="3809"/>
                  </a:xfrm>
                  <a:custGeom>
                    <a:avLst/>
                    <a:gdLst>
                      <a:gd name="connsiteX0" fmla="*/ 2858 w 1875472"/>
                      <a:gd name="connsiteY0" fmla="*/ 0 h 3809"/>
                      <a:gd name="connsiteX1" fmla="*/ 1873567 w 1875472"/>
                      <a:gd name="connsiteY1" fmla="*/ 0 h 3809"/>
                      <a:gd name="connsiteX2" fmla="*/ 1875473 w 1875472"/>
                      <a:gd name="connsiteY2" fmla="*/ 3810 h 3809"/>
                      <a:gd name="connsiteX3" fmla="*/ 0 w 1875472"/>
                      <a:gd name="connsiteY3" fmla="*/ 3810 h 3809"/>
                      <a:gd name="connsiteX4" fmla="*/ 2858 w 1875472"/>
                      <a:gd name="connsiteY4" fmla="*/ 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472" h="3809">
                        <a:moveTo>
                          <a:pt x="2858" y="0"/>
                        </a:moveTo>
                        <a:lnTo>
                          <a:pt x="1873567" y="0"/>
                        </a:lnTo>
                        <a:cubicBezTo>
                          <a:pt x="1874520" y="953"/>
                          <a:pt x="1875473" y="2857"/>
                          <a:pt x="1875473" y="3810"/>
                        </a:cubicBezTo>
                        <a:lnTo>
                          <a:pt x="0" y="3810"/>
                        </a:lnTo>
                        <a:cubicBezTo>
                          <a:pt x="1905" y="2857"/>
                          <a:pt x="2858" y="953"/>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orma libre: forma 743">
                    <a:extLst>
                      <a:ext uri="{FF2B5EF4-FFF2-40B4-BE49-F238E27FC236}">
                        <a16:creationId xmlns:a16="http://schemas.microsoft.com/office/drawing/2014/main" id="{6FCF934E-4FE8-21E4-3A60-B1225FC4A6D3}"/>
                      </a:ext>
                    </a:extLst>
                  </p:cNvPr>
                  <p:cNvSpPr/>
                  <p:nvPr/>
                </p:nvSpPr>
                <p:spPr>
                  <a:xfrm>
                    <a:off x="8026822" y="6101636"/>
                    <a:ext cx="1879282" cy="3809"/>
                  </a:xfrm>
                  <a:custGeom>
                    <a:avLst/>
                    <a:gdLst>
                      <a:gd name="connsiteX0" fmla="*/ 1905 w 1879282"/>
                      <a:gd name="connsiteY0" fmla="*/ 0 h 3809"/>
                      <a:gd name="connsiteX1" fmla="*/ 1877378 w 1879282"/>
                      <a:gd name="connsiteY1" fmla="*/ 0 h 3809"/>
                      <a:gd name="connsiteX2" fmla="*/ 1879282 w 1879282"/>
                      <a:gd name="connsiteY2" fmla="*/ 3810 h 3809"/>
                      <a:gd name="connsiteX3" fmla="*/ 0 w 1879282"/>
                      <a:gd name="connsiteY3" fmla="*/ 3810 h 3809"/>
                      <a:gd name="connsiteX4" fmla="*/ 1905 w 1879282"/>
                      <a:gd name="connsiteY4" fmla="*/ 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282" h="3809">
                        <a:moveTo>
                          <a:pt x="1905" y="0"/>
                        </a:moveTo>
                        <a:lnTo>
                          <a:pt x="1877378" y="0"/>
                        </a:lnTo>
                        <a:cubicBezTo>
                          <a:pt x="1878330" y="953"/>
                          <a:pt x="1879282" y="2857"/>
                          <a:pt x="1879282" y="3810"/>
                        </a:cubicBezTo>
                        <a:lnTo>
                          <a:pt x="0" y="3810"/>
                        </a:lnTo>
                        <a:cubicBezTo>
                          <a:pt x="0" y="2857"/>
                          <a:pt x="952" y="1905"/>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orma libre: forma 744">
                    <a:extLst>
                      <a:ext uri="{FF2B5EF4-FFF2-40B4-BE49-F238E27FC236}">
                        <a16:creationId xmlns:a16="http://schemas.microsoft.com/office/drawing/2014/main" id="{E6D6E05E-C54A-18AB-0FC4-09FFFD02352B}"/>
                      </a:ext>
                    </a:extLst>
                  </p:cNvPr>
                  <p:cNvSpPr/>
                  <p:nvPr/>
                </p:nvSpPr>
                <p:spPr>
                  <a:xfrm>
                    <a:off x="8024917" y="6106399"/>
                    <a:ext cx="1884045" cy="2857"/>
                  </a:xfrm>
                  <a:custGeom>
                    <a:avLst/>
                    <a:gdLst>
                      <a:gd name="connsiteX0" fmla="*/ 1905 w 1884045"/>
                      <a:gd name="connsiteY0" fmla="*/ 0 h 2857"/>
                      <a:gd name="connsiteX1" fmla="*/ 1882140 w 1884045"/>
                      <a:gd name="connsiteY1" fmla="*/ 0 h 2857"/>
                      <a:gd name="connsiteX2" fmla="*/ 1884045 w 1884045"/>
                      <a:gd name="connsiteY2" fmla="*/ 2857 h 2857"/>
                      <a:gd name="connsiteX3" fmla="*/ 0 w 1884045"/>
                      <a:gd name="connsiteY3" fmla="*/ 2857 h 2857"/>
                      <a:gd name="connsiteX4" fmla="*/ 1905 w 1884045"/>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4045" h="2857">
                        <a:moveTo>
                          <a:pt x="1905" y="0"/>
                        </a:moveTo>
                        <a:lnTo>
                          <a:pt x="1882140" y="0"/>
                        </a:lnTo>
                        <a:cubicBezTo>
                          <a:pt x="1883093" y="953"/>
                          <a:pt x="1883093" y="1905"/>
                          <a:pt x="1884045" y="2857"/>
                        </a:cubicBezTo>
                        <a:lnTo>
                          <a:pt x="0" y="2857"/>
                        </a:lnTo>
                        <a:cubicBezTo>
                          <a:pt x="0" y="1905"/>
                          <a:pt x="952"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orma libre: forma 745">
                    <a:extLst>
                      <a:ext uri="{FF2B5EF4-FFF2-40B4-BE49-F238E27FC236}">
                        <a16:creationId xmlns:a16="http://schemas.microsoft.com/office/drawing/2014/main" id="{DDE442CF-88CF-DE9D-25A7-28C554511D58}"/>
                      </a:ext>
                    </a:extLst>
                  </p:cNvPr>
                  <p:cNvSpPr/>
                  <p:nvPr/>
                </p:nvSpPr>
                <p:spPr>
                  <a:xfrm>
                    <a:off x="8023012" y="6109256"/>
                    <a:ext cx="1887854" cy="2857"/>
                  </a:xfrm>
                  <a:custGeom>
                    <a:avLst/>
                    <a:gdLst>
                      <a:gd name="connsiteX0" fmla="*/ 1905 w 1887854"/>
                      <a:gd name="connsiteY0" fmla="*/ 0 h 2857"/>
                      <a:gd name="connsiteX1" fmla="*/ 1885950 w 1887854"/>
                      <a:gd name="connsiteY1" fmla="*/ 0 h 2857"/>
                      <a:gd name="connsiteX2" fmla="*/ 1887855 w 1887854"/>
                      <a:gd name="connsiteY2" fmla="*/ 2858 h 2857"/>
                      <a:gd name="connsiteX3" fmla="*/ 0 w 1887854"/>
                      <a:gd name="connsiteY3" fmla="*/ 2858 h 2857"/>
                      <a:gd name="connsiteX4" fmla="*/ 1905 w 1887854"/>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7854" h="2857">
                        <a:moveTo>
                          <a:pt x="1905" y="0"/>
                        </a:moveTo>
                        <a:lnTo>
                          <a:pt x="1885950" y="0"/>
                        </a:lnTo>
                        <a:cubicBezTo>
                          <a:pt x="1886903" y="953"/>
                          <a:pt x="1886903" y="1905"/>
                          <a:pt x="1887855" y="2858"/>
                        </a:cubicBezTo>
                        <a:lnTo>
                          <a:pt x="0" y="2858"/>
                        </a:lnTo>
                        <a:cubicBezTo>
                          <a:pt x="0" y="1905"/>
                          <a:pt x="952"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orma libre: forma 746">
                    <a:extLst>
                      <a:ext uri="{FF2B5EF4-FFF2-40B4-BE49-F238E27FC236}">
                        <a16:creationId xmlns:a16="http://schemas.microsoft.com/office/drawing/2014/main" id="{48594621-658E-1FA1-EC08-BF985119D2F6}"/>
                      </a:ext>
                    </a:extLst>
                  </p:cNvPr>
                  <p:cNvSpPr/>
                  <p:nvPr/>
                </p:nvSpPr>
                <p:spPr>
                  <a:xfrm>
                    <a:off x="8021107" y="6112114"/>
                    <a:ext cx="1891664" cy="2857"/>
                  </a:xfrm>
                  <a:custGeom>
                    <a:avLst/>
                    <a:gdLst>
                      <a:gd name="connsiteX0" fmla="*/ 1905 w 1891664"/>
                      <a:gd name="connsiteY0" fmla="*/ 0 h 2857"/>
                      <a:gd name="connsiteX1" fmla="*/ 1889760 w 1891664"/>
                      <a:gd name="connsiteY1" fmla="*/ 0 h 2857"/>
                      <a:gd name="connsiteX2" fmla="*/ 1891665 w 1891664"/>
                      <a:gd name="connsiteY2" fmla="*/ 2857 h 2857"/>
                      <a:gd name="connsiteX3" fmla="*/ 0 w 1891664"/>
                      <a:gd name="connsiteY3" fmla="*/ 2857 h 2857"/>
                      <a:gd name="connsiteX4" fmla="*/ 1905 w 1891664"/>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1664" h="2857">
                        <a:moveTo>
                          <a:pt x="1905" y="0"/>
                        </a:moveTo>
                        <a:lnTo>
                          <a:pt x="1889760" y="0"/>
                        </a:lnTo>
                        <a:cubicBezTo>
                          <a:pt x="1890712" y="953"/>
                          <a:pt x="1890712" y="1905"/>
                          <a:pt x="1891665" y="2857"/>
                        </a:cubicBezTo>
                        <a:lnTo>
                          <a:pt x="0" y="2857"/>
                        </a:lnTo>
                        <a:cubicBezTo>
                          <a:pt x="0" y="2857"/>
                          <a:pt x="952"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orma libre: forma 747">
                    <a:extLst>
                      <a:ext uri="{FF2B5EF4-FFF2-40B4-BE49-F238E27FC236}">
                        <a16:creationId xmlns:a16="http://schemas.microsoft.com/office/drawing/2014/main" id="{65BAE8F8-D1F9-359D-A69E-E64B8DBCE2D5}"/>
                      </a:ext>
                    </a:extLst>
                  </p:cNvPr>
                  <p:cNvSpPr/>
                  <p:nvPr/>
                </p:nvSpPr>
                <p:spPr>
                  <a:xfrm>
                    <a:off x="8019202" y="6115924"/>
                    <a:ext cx="1895475" cy="2857"/>
                  </a:xfrm>
                  <a:custGeom>
                    <a:avLst/>
                    <a:gdLst>
                      <a:gd name="connsiteX0" fmla="*/ 1905 w 1895475"/>
                      <a:gd name="connsiteY0" fmla="*/ 0 h 2857"/>
                      <a:gd name="connsiteX1" fmla="*/ 1893570 w 1895475"/>
                      <a:gd name="connsiteY1" fmla="*/ 0 h 2857"/>
                      <a:gd name="connsiteX2" fmla="*/ 1895475 w 1895475"/>
                      <a:gd name="connsiteY2" fmla="*/ 2857 h 2857"/>
                      <a:gd name="connsiteX3" fmla="*/ 0 w 1895475"/>
                      <a:gd name="connsiteY3" fmla="*/ 2857 h 2857"/>
                      <a:gd name="connsiteX4" fmla="*/ 1905 w 1895475"/>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475" h="2857">
                        <a:moveTo>
                          <a:pt x="1905" y="0"/>
                        </a:moveTo>
                        <a:lnTo>
                          <a:pt x="1893570" y="0"/>
                        </a:lnTo>
                        <a:cubicBezTo>
                          <a:pt x="1894523" y="953"/>
                          <a:pt x="1894523" y="1905"/>
                          <a:pt x="1895475" y="2857"/>
                        </a:cubicBezTo>
                        <a:lnTo>
                          <a:pt x="0" y="2857"/>
                        </a:lnTo>
                        <a:cubicBezTo>
                          <a:pt x="953" y="1905"/>
                          <a:pt x="953"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orma libre: forma 748">
                    <a:extLst>
                      <a:ext uri="{FF2B5EF4-FFF2-40B4-BE49-F238E27FC236}">
                        <a16:creationId xmlns:a16="http://schemas.microsoft.com/office/drawing/2014/main" id="{C419A058-7274-23F0-DA6A-FD44E34137D5}"/>
                      </a:ext>
                    </a:extLst>
                  </p:cNvPr>
                  <p:cNvSpPr/>
                  <p:nvPr/>
                </p:nvSpPr>
                <p:spPr>
                  <a:xfrm>
                    <a:off x="8017297" y="6118781"/>
                    <a:ext cx="1898332" cy="2857"/>
                  </a:xfrm>
                  <a:custGeom>
                    <a:avLst/>
                    <a:gdLst>
                      <a:gd name="connsiteX0" fmla="*/ 1905 w 1898332"/>
                      <a:gd name="connsiteY0" fmla="*/ 0 h 2857"/>
                      <a:gd name="connsiteX1" fmla="*/ 1896428 w 1898332"/>
                      <a:gd name="connsiteY1" fmla="*/ 0 h 2857"/>
                      <a:gd name="connsiteX2" fmla="*/ 1898332 w 1898332"/>
                      <a:gd name="connsiteY2" fmla="*/ 2858 h 2857"/>
                      <a:gd name="connsiteX3" fmla="*/ 0 w 1898332"/>
                      <a:gd name="connsiteY3" fmla="*/ 2858 h 2857"/>
                      <a:gd name="connsiteX4" fmla="*/ 1905 w 1898332"/>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2" h="2857">
                        <a:moveTo>
                          <a:pt x="1905" y="0"/>
                        </a:moveTo>
                        <a:lnTo>
                          <a:pt x="1896428" y="0"/>
                        </a:lnTo>
                        <a:cubicBezTo>
                          <a:pt x="1897380" y="953"/>
                          <a:pt x="1897380" y="1905"/>
                          <a:pt x="1898332" y="2858"/>
                        </a:cubicBezTo>
                        <a:lnTo>
                          <a:pt x="0" y="2858"/>
                        </a:lnTo>
                        <a:cubicBezTo>
                          <a:pt x="952" y="1905"/>
                          <a:pt x="952"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orma libre: forma 749">
                    <a:extLst>
                      <a:ext uri="{FF2B5EF4-FFF2-40B4-BE49-F238E27FC236}">
                        <a16:creationId xmlns:a16="http://schemas.microsoft.com/office/drawing/2014/main" id="{83EAE6C9-A10A-A821-D41F-D6141FEF825F}"/>
                      </a:ext>
                    </a:extLst>
                  </p:cNvPr>
                  <p:cNvSpPr/>
                  <p:nvPr/>
                </p:nvSpPr>
                <p:spPr>
                  <a:xfrm>
                    <a:off x="8015392" y="6121639"/>
                    <a:ext cx="1902142" cy="2857"/>
                  </a:xfrm>
                  <a:custGeom>
                    <a:avLst/>
                    <a:gdLst>
                      <a:gd name="connsiteX0" fmla="*/ 1905 w 1902142"/>
                      <a:gd name="connsiteY0" fmla="*/ 0 h 2857"/>
                      <a:gd name="connsiteX1" fmla="*/ 1900237 w 1902142"/>
                      <a:gd name="connsiteY1" fmla="*/ 0 h 2857"/>
                      <a:gd name="connsiteX2" fmla="*/ 1902143 w 1902142"/>
                      <a:gd name="connsiteY2" fmla="*/ 2857 h 2857"/>
                      <a:gd name="connsiteX3" fmla="*/ 0 w 1902142"/>
                      <a:gd name="connsiteY3" fmla="*/ 2857 h 2857"/>
                      <a:gd name="connsiteX4" fmla="*/ 1905 w 1902142"/>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2142" h="2857">
                        <a:moveTo>
                          <a:pt x="1905" y="0"/>
                        </a:moveTo>
                        <a:lnTo>
                          <a:pt x="1900237" y="0"/>
                        </a:lnTo>
                        <a:cubicBezTo>
                          <a:pt x="1901190" y="953"/>
                          <a:pt x="1901190" y="1905"/>
                          <a:pt x="1902143" y="2857"/>
                        </a:cubicBezTo>
                        <a:lnTo>
                          <a:pt x="0" y="2857"/>
                        </a:lnTo>
                        <a:cubicBezTo>
                          <a:pt x="952" y="1905"/>
                          <a:pt x="1905"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orma libre: forma 750">
                    <a:extLst>
                      <a:ext uri="{FF2B5EF4-FFF2-40B4-BE49-F238E27FC236}">
                        <a16:creationId xmlns:a16="http://schemas.microsoft.com/office/drawing/2014/main" id="{89EA9B37-BB46-44D2-147F-3055004936C6}"/>
                      </a:ext>
                    </a:extLst>
                  </p:cNvPr>
                  <p:cNvSpPr/>
                  <p:nvPr/>
                </p:nvSpPr>
                <p:spPr>
                  <a:xfrm>
                    <a:off x="8014439" y="6124496"/>
                    <a:ext cx="1905000" cy="2857"/>
                  </a:xfrm>
                  <a:custGeom>
                    <a:avLst/>
                    <a:gdLst>
                      <a:gd name="connsiteX0" fmla="*/ 953 w 1905000"/>
                      <a:gd name="connsiteY0" fmla="*/ 0 h 2857"/>
                      <a:gd name="connsiteX1" fmla="*/ 1903095 w 1905000"/>
                      <a:gd name="connsiteY1" fmla="*/ 0 h 2857"/>
                      <a:gd name="connsiteX2" fmla="*/ 1905000 w 1905000"/>
                      <a:gd name="connsiteY2" fmla="*/ 2858 h 2857"/>
                      <a:gd name="connsiteX3" fmla="*/ 0 w 1905000"/>
                      <a:gd name="connsiteY3" fmla="*/ 2858 h 2857"/>
                      <a:gd name="connsiteX4" fmla="*/ 953 w 1905000"/>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0" h="2857">
                        <a:moveTo>
                          <a:pt x="953" y="0"/>
                        </a:moveTo>
                        <a:lnTo>
                          <a:pt x="1903095" y="0"/>
                        </a:lnTo>
                        <a:cubicBezTo>
                          <a:pt x="1904048" y="953"/>
                          <a:pt x="1904048" y="1905"/>
                          <a:pt x="1905000" y="2858"/>
                        </a:cubicBezTo>
                        <a:lnTo>
                          <a:pt x="0" y="2858"/>
                        </a:lnTo>
                        <a:cubicBezTo>
                          <a:pt x="0" y="1905"/>
                          <a:pt x="953" y="953"/>
                          <a:pt x="95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orma libre: forma 751">
                    <a:extLst>
                      <a:ext uri="{FF2B5EF4-FFF2-40B4-BE49-F238E27FC236}">
                        <a16:creationId xmlns:a16="http://schemas.microsoft.com/office/drawing/2014/main" id="{9A4FDB1C-57D7-2B0A-C095-26CC81F95D6D}"/>
                      </a:ext>
                    </a:extLst>
                  </p:cNvPr>
                  <p:cNvSpPr/>
                  <p:nvPr/>
                </p:nvSpPr>
                <p:spPr>
                  <a:xfrm>
                    <a:off x="8012535" y="6127354"/>
                    <a:ext cx="1908809" cy="2857"/>
                  </a:xfrm>
                  <a:custGeom>
                    <a:avLst/>
                    <a:gdLst>
                      <a:gd name="connsiteX0" fmla="*/ 1905 w 1908809"/>
                      <a:gd name="connsiteY0" fmla="*/ 0 h 2857"/>
                      <a:gd name="connsiteX1" fmla="*/ 1906905 w 1908809"/>
                      <a:gd name="connsiteY1" fmla="*/ 0 h 2857"/>
                      <a:gd name="connsiteX2" fmla="*/ 1908810 w 1908809"/>
                      <a:gd name="connsiteY2" fmla="*/ 2857 h 2857"/>
                      <a:gd name="connsiteX3" fmla="*/ 0 w 1908809"/>
                      <a:gd name="connsiteY3" fmla="*/ 2857 h 2857"/>
                      <a:gd name="connsiteX4" fmla="*/ 1905 w 1908809"/>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809" h="2857">
                        <a:moveTo>
                          <a:pt x="1905" y="0"/>
                        </a:moveTo>
                        <a:lnTo>
                          <a:pt x="1906905" y="0"/>
                        </a:lnTo>
                        <a:cubicBezTo>
                          <a:pt x="1907857" y="952"/>
                          <a:pt x="1907857" y="1905"/>
                          <a:pt x="1908810" y="2857"/>
                        </a:cubicBezTo>
                        <a:lnTo>
                          <a:pt x="0" y="2857"/>
                        </a:lnTo>
                        <a:cubicBezTo>
                          <a:pt x="952" y="1905"/>
                          <a:pt x="952" y="952"/>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orma libre: forma 752">
                    <a:extLst>
                      <a:ext uri="{FF2B5EF4-FFF2-40B4-BE49-F238E27FC236}">
                        <a16:creationId xmlns:a16="http://schemas.microsoft.com/office/drawing/2014/main" id="{AE32A094-8DDB-A961-920B-782E4B108FCC}"/>
                      </a:ext>
                    </a:extLst>
                  </p:cNvPr>
                  <p:cNvSpPr/>
                  <p:nvPr/>
                </p:nvSpPr>
                <p:spPr>
                  <a:xfrm>
                    <a:off x="8010630" y="6130211"/>
                    <a:ext cx="1911667" cy="2857"/>
                  </a:xfrm>
                  <a:custGeom>
                    <a:avLst/>
                    <a:gdLst>
                      <a:gd name="connsiteX0" fmla="*/ 1905 w 1911667"/>
                      <a:gd name="connsiteY0" fmla="*/ 0 h 2857"/>
                      <a:gd name="connsiteX1" fmla="*/ 1909762 w 1911667"/>
                      <a:gd name="connsiteY1" fmla="*/ 0 h 2857"/>
                      <a:gd name="connsiteX2" fmla="*/ 1911668 w 1911667"/>
                      <a:gd name="connsiteY2" fmla="*/ 2857 h 2857"/>
                      <a:gd name="connsiteX3" fmla="*/ 0 w 1911667"/>
                      <a:gd name="connsiteY3" fmla="*/ 2857 h 2857"/>
                      <a:gd name="connsiteX4" fmla="*/ 1905 w 1911667"/>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667" h="2857">
                        <a:moveTo>
                          <a:pt x="1905" y="0"/>
                        </a:moveTo>
                        <a:lnTo>
                          <a:pt x="1909762" y="0"/>
                        </a:lnTo>
                        <a:cubicBezTo>
                          <a:pt x="1910715" y="953"/>
                          <a:pt x="1910715" y="1905"/>
                          <a:pt x="1911668" y="2857"/>
                        </a:cubicBezTo>
                        <a:lnTo>
                          <a:pt x="0" y="2857"/>
                        </a:lnTo>
                        <a:cubicBezTo>
                          <a:pt x="952" y="1905"/>
                          <a:pt x="952"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orma libre: forma 753">
                    <a:extLst>
                      <a:ext uri="{FF2B5EF4-FFF2-40B4-BE49-F238E27FC236}">
                        <a16:creationId xmlns:a16="http://schemas.microsoft.com/office/drawing/2014/main" id="{0F13045F-32A7-2579-1A8B-EF8ECA385714}"/>
                      </a:ext>
                    </a:extLst>
                  </p:cNvPr>
                  <p:cNvSpPr/>
                  <p:nvPr/>
                </p:nvSpPr>
                <p:spPr>
                  <a:xfrm>
                    <a:off x="8008724" y="6133068"/>
                    <a:ext cx="1915477" cy="2857"/>
                  </a:xfrm>
                  <a:custGeom>
                    <a:avLst/>
                    <a:gdLst>
                      <a:gd name="connsiteX0" fmla="*/ 1905 w 1915477"/>
                      <a:gd name="connsiteY0" fmla="*/ 0 h 2857"/>
                      <a:gd name="connsiteX1" fmla="*/ 1913573 w 1915477"/>
                      <a:gd name="connsiteY1" fmla="*/ 0 h 2857"/>
                      <a:gd name="connsiteX2" fmla="*/ 1915478 w 1915477"/>
                      <a:gd name="connsiteY2" fmla="*/ 2858 h 2857"/>
                      <a:gd name="connsiteX3" fmla="*/ 0 w 1915477"/>
                      <a:gd name="connsiteY3" fmla="*/ 2858 h 2857"/>
                      <a:gd name="connsiteX4" fmla="*/ 1905 w 1915477"/>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5477" h="2857">
                        <a:moveTo>
                          <a:pt x="1905" y="0"/>
                        </a:moveTo>
                        <a:lnTo>
                          <a:pt x="1913573" y="0"/>
                        </a:lnTo>
                        <a:cubicBezTo>
                          <a:pt x="1914525" y="953"/>
                          <a:pt x="1914525" y="1905"/>
                          <a:pt x="1915478" y="2858"/>
                        </a:cubicBezTo>
                        <a:lnTo>
                          <a:pt x="0" y="2858"/>
                        </a:lnTo>
                        <a:cubicBezTo>
                          <a:pt x="952" y="1905"/>
                          <a:pt x="1905"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orma libre: forma 754">
                    <a:extLst>
                      <a:ext uri="{FF2B5EF4-FFF2-40B4-BE49-F238E27FC236}">
                        <a16:creationId xmlns:a16="http://schemas.microsoft.com/office/drawing/2014/main" id="{D762AB5A-DC1D-5A3C-20F1-189C6B319D4D}"/>
                      </a:ext>
                    </a:extLst>
                  </p:cNvPr>
                  <p:cNvSpPr/>
                  <p:nvPr/>
                </p:nvSpPr>
                <p:spPr>
                  <a:xfrm>
                    <a:off x="8006820" y="6135926"/>
                    <a:ext cx="1919287" cy="2857"/>
                  </a:xfrm>
                  <a:custGeom>
                    <a:avLst/>
                    <a:gdLst>
                      <a:gd name="connsiteX0" fmla="*/ 1905 w 1919287"/>
                      <a:gd name="connsiteY0" fmla="*/ 0 h 2857"/>
                      <a:gd name="connsiteX1" fmla="*/ 1917383 w 1919287"/>
                      <a:gd name="connsiteY1" fmla="*/ 0 h 2857"/>
                      <a:gd name="connsiteX2" fmla="*/ 1919287 w 1919287"/>
                      <a:gd name="connsiteY2" fmla="*/ 2857 h 2857"/>
                      <a:gd name="connsiteX3" fmla="*/ 0 w 1919287"/>
                      <a:gd name="connsiteY3" fmla="*/ 2857 h 2857"/>
                      <a:gd name="connsiteX4" fmla="*/ 1905 w 1919287"/>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9287" h="2857">
                        <a:moveTo>
                          <a:pt x="1905" y="0"/>
                        </a:moveTo>
                        <a:lnTo>
                          <a:pt x="1917383" y="0"/>
                        </a:lnTo>
                        <a:cubicBezTo>
                          <a:pt x="1918335" y="953"/>
                          <a:pt x="1918335" y="1905"/>
                          <a:pt x="1919287" y="2857"/>
                        </a:cubicBezTo>
                        <a:lnTo>
                          <a:pt x="0" y="2857"/>
                        </a:lnTo>
                        <a:cubicBezTo>
                          <a:pt x="952" y="1905"/>
                          <a:pt x="1905"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orma libre: forma 755">
                    <a:extLst>
                      <a:ext uri="{FF2B5EF4-FFF2-40B4-BE49-F238E27FC236}">
                        <a16:creationId xmlns:a16="http://schemas.microsoft.com/office/drawing/2014/main" id="{1681A972-0C34-E1CB-D876-146ABE1E90F1}"/>
                      </a:ext>
                    </a:extLst>
                  </p:cNvPr>
                  <p:cNvSpPr/>
                  <p:nvPr/>
                </p:nvSpPr>
                <p:spPr>
                  <a:xfrm>
                    <a:off x="8004914" y="6139736"/>
                    <a:ext cx="1922145" cy="2857"/>
                  </a:xfrm>
                  <a:custGeom>
                    <a:avLst/>
                    <a:gdLst>
                      <a:gd name="connsiteX0" fmla="*/ 1905 w 1922145"/>
                      <a:gd name="connsiteY0" fmla="*/ 0 h 2857"/>
                      <a:gd name="connsiteX1" fmla="*/ 1920240 w 1922145"/>
                      <a:gd name="connsiteY1" fmla="*/ 0 h 2857"/>
                      <a:gd name="connsiteX2" fmla="*/ 1922145 w 1922145"/>
                      <a:gd name="connsiteY2" fmla="*/ 2857 h 2857"/>
                      <a:gd name="connsiteX3" fmla="*/ 0 w 1922145"/>
                      <a:gd name="connsiteY3" fmla="*/ 2857 h 2857"/>
                      <a:gd name="connsiteX4" fmla="*/ 1905 w 1922145"/>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2145" h="2857">
                        <a:moveTo>
                          <a:pt x="1905" y="0"/>
                        </a:moveTo>
                        <a:lnTo>
                          <a:pt x="1920240" y="0"/>
                        </a:lnTo>
                        <a:cubicBezTo>
                          <a:pt x="1921193" y="953"/>
                          <a:pt x="1921193" y="1905"/>
                          <a:pt x="1922145" y="2857"/>
                        </a:cubicBezTo>
                        <a:lnTo>
                          <a:pt x="0" y="2857"/>
                        </a:lnTo>
                        <a:cubicBezTo>
                          <a:pt x="953" y="1905"/>
                          <a:pt x="1905"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orma libre: forma 756">
                    <a:extLst>
                      <a:ext uri="{FF2B5EF4-FFF2-40B4-BE49-F238E27FC236}">
                        <a16:creationId xmlns:a16="http://schemas.microsoft.com/office/drawing/2014/main" id="{29FC3333-A137-794F-452F-ECA483D6B340}"/>
                      </a:ext>
                    </a:extLst>
                  </p:cNvPr>
                  <p:cNvSpPr/>
                  <p:nvPr/>
                </p:nvSpPr>
                <p:spPr>
                  <a:xfrm>
                    <a:off x="8003010" y="6142593"/>
                    <a:ext cx="1925955" cy="3810"/>
                  </a:xfrm>
                  <a:custGeom>
                    <a:avLst/>
                    <a:gdLst>
                      <a:gd name="connsiteX0" fmla="*/ 1905 w 1925955"/>
                      <a:gd name="connsiteY0" fmla="*/ 0 h 3810"/>
                      <a:gd name="connsiteX1" fmla="*/ 1924050 w 1925955"/>
                      <a:gd name="connsiteY1" fmla="*/ 0 h 3810"/>
                      <a:gd name="connsiteX2" fmla="*/ 1925955 w 1925955"/>
                      <a:gd name="connsiteY2" fmla="*/ 3810 h 3810"/>
                      <a:gd name="connsiteX3" fmla="*/ 0 w 1925955"/>
                      <a:gd name="connsiteY3" fmla="*/ 3810 h 3810"/>
                      <a:gd name="connsiteX4" fmla="*/ 1905 w 1925955"/>
                      <a:gd name="connsiteY4" fmla="*/ 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955" h="3810">
                        <a:moveTo>
                          <a:pt x="1905" y="0"/>
                        </a:moveTo>
                        <a:lnTo>
                          <a:pt x="1924050" y="0"/>
                        </a:lnTo>
                        <a:cubicBezTo>
                          <a:pt x="1925003" y="953"/>
                          <a:pt x="1925003" y="2858"/>
                          <a:pt x="1925955" y="3810"/>
                        </a:cubicBezTo>
                        <a:lnTo>
                          <a:pt x="0" y="3810"/>
                        </a:lnTo>
                        <a:cubicBezTo>
                          <a:pt x="952" y="2858"/>
                          <a:pt x="1905"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orma libre: forma 757">
                    <a:extLst>
                      <a:ext uri="{FF2B5EF4-FFF2-40B4-BE49-F238E27FC236}">
                        <a16:creationId xmlns:a16="http://schemas.microsoft.com/office/drawing/2014/main" id="{55E1FEB1-9378-360B-4273-86C15FBC78D1}"/>
                      </a:ext>
                    </a:extLst>
                  </p:cNvPr>
                  <p:cNvSpPr/>
                  <p:nvPr/>
                </p:nvSpPr>
                <p:spPr>
                  <a:xfrm>
                    <a:off x="8001105" y="6146404"/>
                    <a:ext cx="1930717" cy="3809"/>
                  </a:xfrm>
                  <a:custGeom>
                    <a:avLst/>
                    <a:gdLst>
                      <a:gd name="connsiteX0" fmla="*/ 1905 w 1930717"/>
                      <a:gd name="connsiteY0" fmla="*/ 0 h 3809"/>
                      <a:gd name="connsiteX1" fmla="*/ 1928812 w 1930717"/>
                      <a:gd name="connsiteY1" fmla="*/ 0 h 3809"/>
                      <a:gd name="connsiteX2" fmla="*/ 1930718 w 1930717"/>
                      <a:gd name="connsiteY2" fmla="*/ 3810 h 3809"/>
                      <a:gd name="connsiteX3" fmla="*/ 0 w 1930717"/>
                      <a:gd name="connsiteY3" fmla="*/ 3810 h 3809"/>
                      <a:gd name="connsiteX4" fmla="*/ 1905 w 1930717"/>
                      <a:gd name="connsiteY4" fmla="*/ 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0717" h="3809">
                        <a:moveTo>
                          <a:pt x="1905" y="0"/>
                        </a:moveTo>
                        <a:lnTo>
                          <a:pt x="1928812" y="0"/>
                        </a:lnTo>
                        <a:cubicBezTo>
                          <a:pt x="1929765" y="952"/>
                          <a:pt x="1930718" y="2857"/>
                          <a:pt x="1930718" y="3810"/>
                        </a:cubicBezTo>
                        <a:lnTo>
                          <a:pt x="0" y="3810"/>
                        </a:lnTo>
                        <a:cubicBezTo>
                          <a:pt x="952" y="2857"/>
                          <a:pt x="952" y="952"/>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orma libre: forma 758">
                    <a:extLst>
                      <a:ext uri="{FF2B5EF4-FFF2-40B4-BE49-F238E27FC236}">
                        <a16:creationId xmlns:a16="http://schemas.microsoft.com/office/drawing/2014/main" id="{86FAFDE3-1E16-C7C7-FC7A-A06891ED9F5C}"/>
                      </a:ext>
                    </a:extLst>
                  </p:cNvPr>
                  <p:cNvSpPr/>
                  <p:nvPr/>
                </p:nvSpPr>
                <p:spPr>
                  <a:xfrm>
                    <a:off x="7998247" y="6150214"/>
                    <a:ext cx="1936432" cy="4762"/>
                  </a:xfrm>
                  <a:custGeom>
                    <a:avLst/>
                    <a:gdLst>
                      <a:gd name="connsiteX0" fmla="*/ 2858 w 1936432"/>
                      <a:gd name="connsiteY0" fmla="*/ 0 h 4762"/>
                      <a:gd name="connsiteX1" fmla="*/ 1933575 w 1936432"/>
                      <a:gd name="connsiteY1" fmla="*/ 0 h 4762"/>
                      <a:gd name="connsiteX2" fmla="*/ 1936432 w 1936432"/>
                      <a:gd name="connsiteY2" fmla="*/ 4763 h 4762"/>
                      <a:gd name="connsiteX3" fmla="*/ 0 w 1936432"/>
                      <a:gd name="connsiteY3" fmla="*/ 4763 h 4762"/>
                      <a:gd name="connsiteX4" fmla="*/ 2858 w 1936432"/>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6432" h="4762">
                        <a:moveTo>
                          <a:pt x="2858" y="0"/>
                        </a:moveTo>
                        <a:lnTo>
                          <a:pt x="1933575" y="0"/>
                        </a:lnTo>
                        <a:cubicBezTo>
                          <a:pt x="1934528" y="1905"/>
                          <a:pt x="1935480" y="2857"/>
                          <a:pt x="1936432" y="4763"/>
                        </a:cubicBezTo>
                        <a:lnTo>
                          <a:pt x="0" y="4763"/>
                        </a:lnTo>
                        <a:cubicBezTo>
                          <a:pt x="952" y="2857"/>
                          <a:pt x="1905" y="953"/>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orma libre: forma 759">
                    <a:extLst>
                      <a:ext uri="{FF2B5EF4-FFF2-40B4-BE49-F238E27FC236}">
                        <a16:creationId xmlns:a16="http://schemas.microsoft.com/office/drawing/2014/main" id="{C2B3FCD8-68A3-3995-CC85-AC6E416E275D}"/>
                      </a:ext>
                    </a:extLst>
                  </p:cNvPr>
                  <p:cNvSpPr/>
                  <p:nvPr/>
                </p:nvSpPr>
                <p:spPr>
                  <a:xfrm>
                    <a:off x="7995389" y="6154024"/>
                    <a:ext cx="1942147" cy="4762"/>
                  </a:xfrm>
                  <a:custGeom>
                    <a:avLst/>
                    <a:gdLst>
                      <a:gd name="connsiteX0" fmla="*/ 2858 w 1942147"/>
                      <a:gd name="connsiteY0" fmla="*/ 0 h 4762"/>
                      <a:gd name="connsiteX1" fmla="*/ 1939290 w 1942147"/>
                      <a:gd name="connsiteY1" fmla="*/ 0 h 4762"/>
                      <a:gd name="connsiteX2" fmla="*/ 1942148 w 1942147"/>
                      <a:gd name="connsiteY2" fmla="*/ 4763 h 4762"/>
                      <a:gd name="connsiteX3" fmla="*/ 0 w 1942147"/>
                      <a:gd name="connsiteY3" fmla="*/ 4763 h 4762"/>
                      <a:gd name="connsiteX4" fmla="*/ 2858 w 1942147"/>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2147" h="4762">
                        <a:moveTo>
                          <a:pt x="2858" y="0"/>
                        </a:moveTo>
                        <a:lnTo>
                          <a:pt x="1939290" y="0"/>
                        </a:lnTo>
                        <a:cubicBezTo>
                          <a:pt x="1940243" y="1905"/>
                          <a:pt x="1941195" y="2857"/>
                          <a:pt x="1942148" y="4763"/>
                        </a:cubicBezTo>
                        <a:lnTo>
                          <a:pt x="0" y="4763"/>
                        </a:lnTo>
                        <a:cubicBezTo>
                          <a:pt x="953" y="3810"/>
                          <a:pt x="1905" y="1905"/>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orma libre: forma 760">
                    <a:extLst>
                      <a:ext uri="{FF2B5EF4-FFF2-40B4-BE49-F238E27FC236}">
                        <a16:creationId xmlns:a16="http://schemas.microsoft.com/office/drawing/2014/main" id="{51410E80-61A4-8830-90E5-BDCEB0D3A73F}"/>
                      </a:ext>
                    </a:extLst>
                  </p:cNvPr>
                  <p:cNvSpPr/>
                  <p:nvPr/>
                </p:nvSpPr>
                <p:spPr>
                  <a:xfrm>
                    <a:off x="7992532" y="6158786"/>
                    <a:ext cx="1946909" cy="4762"/>
                  </a:xfrm>
                  <a:custGeom>
                    <a:avLst/>
                    <a:gdLst>
                      <a:gd name="connsiteX0" fmla="*/ 2857 w 1946909"/>
                      <a:gd name="connsiteY0" fmla="*/ 0 h 4762"/>
                      <a:gd name="connsiteX1" fmla="*/ 1944053 w 1946909"/>
                      <a:gd name="connsiteY1" fmla="*/ 0 h 4762"/>
                      <a:gd name="connsiteX2" fmla="*/ 1946910 w 1946909"/>
                      <a:gd name="connsiteY2" fmla="*/ 4763 h 4762"/>
                      <a:gd name="connsiteX3" fmla="*/ 0 w 1946909"/>
                      <a:gd name="connsiteY3" fmla="*/ 4763 h 4762"/>
                      <a:gd name="connsiteX4" fmla="*/ 2857 w 1946909"/>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6909" h="4762">
                        <a:moveTo>
                          <a:pt x="2857" y="0"/>
                        </a:moveTo>
                        <a:lnTo>
                          <a:pt x="1944053" y="0"/>
                        </a:lnTo>
                        <a:cubicBezTo>
                          <a:pt x="1945005" y="1905"/>
                          <a:pt x="1945958" y="3810"/>
                          <a:pt x="1946910" y="4763"/>
                        </a:cubicBezTo>
                        <a:lnTo>
                          <a:pt x="0" y="4763"/>
                        </a:lnTo>
                        <a:cubicBezTo>
                          <a:pt x="952" y="3810"/>
                          <a:pt x="1905" y="1905"/>
                          <a:pt x="2857"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orma libre: forma 761">
                    <a:extLst>
                      <a:ext uri="{FF2B5EF4-FFF2-40B4-BE49-F238E27FC236}">
                        <a16:creationId xmlns:a16="http://schemas.microsoft.com/office/drawing/2014/main" id="{DC979869-D9B0-7901-6CC0-998C69A66352}"/>
                      </a:ext>
                    </a:extLst>
                  </p:cNvPr>
                  <p:cNvSpPr/>
                  <p:nvPr/>
                </p:nvSpPr>
                <p:spPr>
                  <a:xfrm>
                    <a:off x="7988722" y="6164501"/>
                    <a:ext cx="1955482" cy="6667"/>
                  </a:xfrm>
                  <a:custGeom>
                    <a:avLst/>
                    <a:gdLst>
                      <a:gd name="connsiteX0" fmla="*/ 3810 w 1955482"/>
                      <a:gd name="connsiteY0" fmla="*/ 0 h 6667"/>
                      <a:gd name="connsiteX1" fmla="*/ 1951673 w 1955482"/>
                      <a:gd name="connsiteY1" fmla="*/ 0 h 6667"/>
                      <a:gd name="connsiteX2" fmla="*/ 1955482 w 1955482"/>
                      <a:gd name="connsiteY2" fmla="*/ 6667 h 6667"/>
                      <a:gd name="connsiteX3" fmla="*/ 0 w 1955482"/>
                      <a:gd name="connsiteY3" fmla="*/ 6667 h 6667"/>
                      <a:gd name="connsiteX4" fmla="*/ 3810 w 1955482"/>
                      <a:gd name="connsiteY4" fmla="*/ 0 h 6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5482" h="6667">
                        <a:moveTo>
                          <a:pt x="3810" y="0"/>
                        </a:moveTo>
                        <a:lnTo>
                          <a:pt x="1951673" y="0"/>
                        </a:lnTo>
                        <a:cubicBezTo>
                          <a:pt x="1952625" y="1905"/>
                          <a:pt x="1954530" y="4763"/>
                          <a:pt x="1955482" y="6667"/>
                        </a:cubicBezTo>
                        <a:lnTo>
                          <a:pt x="0" y="6667"/>
                        </a:lnTo>
                        <a:cubicBezTo>
                          <a:pt x="1905" y="3810"/>
                          <a:pt x="2858" y="1905"/>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orma libre: forma 762">
                    <a:extLst>
                      <a:ext uri="{FF2B5EF4-FFF2-40B4-BE49-F238E27FC236}">
                        <a16:creationId xmlns:a16="http://schemas.microsoft.com/office/drawing/2014/main" id="{D83C015F-B9D1-7D1B-E3B8-B9014EC1281C}"/>
                      </a:ext>
                    </a:extLst>
                  </p:cNvPr>
                  <p:cNvSpPr/>
                  <p:nvPr/>
                </p:nvSpPr>
                <p:spPr>
                  <a:xfrm>
                    <a:off x="7983960" y="6171168"/>
                    <a:ext cx="1965007" cy="8572"/>
                  </a:xfrm>
                  <a:custGeom>
                    <a:avLst/>
                    <a:gdLst>
                      <a:gd name="connsiteX0" fmla="*/ 4763 w 1965007"/>
                      <a:gd name="connsiteY0" fmla="*/ 0 h 8572"/>
                      <a:gd name="connsiteX1" fmla="*/ 1960245 w 1965007"/>
                      <a:gd name="connsiteY1" fmla="*/ 0 h 8572"/>
                      <a:gd name="connsiteX2" fmla="*/ 1965007 w 1965007"/>
                      <a:gd name="connsiteY2" fmla="*/ 8573 h 8572"/>
                      <a:gd name="connsiteX3" fmla="*/ 0 w 1965007"/>
                      <a:gd name="connsiteY3" fmla="*/ 8573 h 8572"/>
                      <a:gd name="connsiteX4" fmla="*/ 4763 w 1965007"/>
                      <a:gd name="connsiteY4" fmla="*/ 0 h 8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5007" h="8572">
                        <a:moveTo>
                          <a:pt x="4763" y="0"/>
                        </a:moveTo>
                        <a:lnTo>
                          <a:pt x="1960245" y="0"/>
                        </a:lnTo>
                        <a:cubicBezTo>
                          <a:pt x="1962150" y="2858"/>
                          <a:pt x="1964055" y="5715"/>
                          <a:pt x="1965007" y="8573"/>
                        </a:cubicBezTo>
                        <a:lnTo>
                          <a:pt x="0" y="8573"/>
                        </a:lnTo>
                        <a:cubicBezTo>
                          <a:pt x="1905" y="5715"/>
                          <a:pt x="2858" y="2858"/>
                          <a:pt x="476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orma libre: forma 763">
                    <a:extLst>
                      <a:ext uri="{FF2B5EF4-FFF2-40B4-BE49-F238E27FC236}">
                        <a16:creationId xmlns:a16="http://schemas.microsoft.com/office/drawing/2014/main" id="{601682DC-AEC3-8F41-7206-1BEB5D87EBDC}"/>
                      </a:ext>
                    </a:extLst>
                  </p:cNvPr>
                  <p:cNvSpPr/>
                  <p:nvPr/>
                </p:nvSpPr>
                <p:spPr>
                  <a:xfrm>
                    <a:off x="7965862" y="6179741"/>
                    <a:ext cx="2001202" cy="32384"/>
                  </a:xfrm>
                  <a:custGeom>
                    <a:avLst/>
                    <a:gdLst>
                      <a:gd name="connsiteX0" fmla="*/ 18098 w 2001202"/>
                      <a:gd name="connsiteY0" fmla="*/ 0 h 32384"/>
                      <a:gd name="connsiteX1" fmla="*/ 1983105 w 2001202"/>
                      <a:gd name="connsiteY1" fmla="*/ 0 h 32384"/>
                      <a:gd name="connsiteX2" fmla="*/ 2001203 w 2001202"/>
                      <a:gd name="connsiteY2" fmla="*/ 32385 h 32384"/>
                      <a:gd name="connsiteX3" fmla="*/ 0 w 2001202"/>
                      <a:gd name="connsiteY3" fmla="*/ 32385 h 32384"/>
                      <a:gd name="connsiteX4" fmla="*/ 18098 w 2001202"/>
                      <a:gd name="connsiteY4" fmla="*/ 0 h 32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202" h="32384">
                        <a:moveTo>
                          <a:pt x="18098" y="0"/>
                        </a:moveTo>
                        <a:lnTo>
                          <a:pt x="1983105" y="0"/>
                        </a:lnTo>
                        <a:cubicBezTo>
                          <a:pt x="1994535" y="20002"/>
                          <a:pt x="2001203" y="32385"/>
                          <a:pt x="2001203" y="32385"/>
                        </a:cubicBezTo>
                        <a:lnTo>
                          <a:pt x="0" y="32385"/>
                        </a:lnTo>
                        <a:cubicBezTo>
                          <a:pt x="0" y="31432"/>
                          <a:pt x="6668" y="19050"/>
                          <a:pt x="1809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56" name="Gráfico 436">
                <a:extLst>
                  <a:ext uri="{FF2B5EF4-FFF2-40B4-BE49-F238E27FC236}">
                    <a16:creationId xmlns:a16="http://schemas.microsoft.com/office/drawing/2014/main" id="{5B547E8B-9EEB-972D-0E62-AFF055E449B8}"/>
                  </a:ext>
                </a:extLst>
              </p:cNvPr>
              <p:cNvGrpSpPr/>
              <p:nvPr/>
            </p:nvGrpSpPr>
            <p:grpSpPr>
              <a:xfrm>
                <a:off x="9901342" y="4477624"/>
                <a:ext cx="1067752" cy="1733550"/>
                <a:chOff x="9901342" y="4477624"/>
                <a:chExt cx="1067752" cy="1733550"/>
              </a:xfrm>
              <a:grpFill/>
            </p:grpSpPr>
            <p:sp>
              <p:nvSpPr>
                <p:cNvPr id="164" name="Forma libre: forma 714">
                  <a:extLst>
                    <a:ext uri="{FF2B5EF4-FFF2-40B4-BE49-F238E27FC236}">
                      <a16:creationId xmlns:a16="http://schemas.microsoft.com/office/drawing/2014/main" id="{40CEB99B-62F4-80FD-5E9D-F530E2EE8047}"/>
                    </a:ext>
                  </a:extLst>
                </p:cNvPr>
                <p:cNvSpPr/>
                <p:nvPr/>
              </p:nvSpPr>
              <p:spPr>
                <a:xfrm>
                  <a:off x="9901342" y="4477624"/>
                  <a:ext cx="1067752" cy="1733550"/>
                </a:xfrm>
                <a:custGeom>
                  <a:avLst/>
                  <a:gdLst>
                    <a:gd name="connsiteX0" fmla="*/ 935355 w 1067752"/>
                    <a:gd name="connsiteY0" fmla="*/ 0 h 1733550"/>
                    <a:gd name="connsiteX1" fmla="*/ 1067753 w 1067752"/>
                    <a:gd name="connsiteY1" fmla="*/ 0 h 1733550"/>
                    <a:gd name="connsiteX2" fmla="*/ 65723 w 1067752"/>
                    <a:gd name="connsiteY2" fmla="*/ 1733550 h 1733550"/>
                    <a:gd name="connsiteX3" fmla="*/ 0 w 1067752"/>
                    <a:gd name="connsiteY3" fmla="*/ 1619250 h 1733550"/>
                    <a:gd name="connsiteX4" fmla="*/ 935355 w 1067752"/>
                    <a:gd name="connsiteY4" fmla="*/ 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752" h="1733550">
                      <a:moveTo>
                        <a:pt x="935355" y="0"/>
                      </a:moveTo>
                      <a:cubicBezTo>
                        <a:pt x="1008698" y="0"/>
                        <a:pt x="1067753" y="0"/>
                        <a:pt x="1067753" y="0"/>
                      </a:cubicBezTo>
                      <a:lnTo>
                        <a:pt x="65723" y="1733550"/>
                      </a:lnTo>
                      <a:cubicBezTo>
                        <a:pt x="65723" y="1733550"/>
                        <a:pt x="36195" y="1682115"/>
                        <a:pt x="0" y="1619250"/>
                      </a:cubicBezTo>
                      <a:cubicBezTo>
                        <a:pt x="0" y="1619250"/>
                        <a:pt x="935355" y="0"/>
                        <a:pt x="935355" y="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5" name="Gráfico 436">
                  <a:extLst>
                    <a:ext uri="{FF2B5EF4-FFF2-40B4-BE49-F238E27FC236}">
                      <a16:creationId xmlns:a16="http://schemas.microsoft.com/office/drawing/2014/main" id="{29813544-9566-7933-B888-3E3BAF1C6401}"/>
                    </a:ext>
                  </a:extLst>
                </p:cNvPr>
                <p:cNvGrpSpPr/>
                <p:nvPr/>
              </p:nvGrpSpPr>
              <p:grpSpPr>
                <a:xfrm>
                  <a:off x="9901342" y="4477624"/>
                  <a:ext cx="1067752" cy="1733550"/>
                  <a:chOff x="9901342" y="4477624"/>
                  <a:chExt cx="1067752" cy="1733550"/>
                </a:xfrm>
                <a:grpFill/>
              </p:grpSpPr>
              <p:sp>
                <p:nvSpPr>
                  <p:cNvPr id="166" name="Forma libre: forma 716">
                    <a:extLst>
                      <a:ext uri="{FF2B5EF4-FFF2-40B4-BE49-F238E27FC236}">
                        <a16:creationId xmlns:a16="http://schemas.microsoft.com/office/drawing/2014/main" id="{E135A057-A683-DA34-F8F6-173F70FAAB73}"/>
                      </a:ext>
                    </a:extLst>
                  </p:cNvPr>
                  <p:cNvSpPr/>
                  <p:nvPr/>
                </p:nvSpPr>
                <p:spPr>
                  <a:xfrm>
                    <a:off x="9901342" y="4477624"/>
                    <a:ext cx="944880" cy="1628775"/>
                  </a:xfrm>
                  <a:custGeom>
                    <a:avLst/>
                    <a:gdLst>
                      <a:gd name="connsiteX0" fmla="*/ 0 w 944880"/>
                      <a:gd name="connsiteY0" fmla="*/ 1619250 h 1628775"/>
                      <a:gd name="connsiteX1" fmla="*/ 934403 w 944880"/>
                      <a:gd name="connsiteY1" fmla="*/ 0 h 1628775"/>
                      <a:gd name="connsiteX2" fmla="*/ 944880 w 944880"/>
                      <a:gd name="connsiteY2" fmla="*/ 0 h 1628775"/>
                      <a:gd name="connsiteX3" fmla="*/ 4763 w 944880"/>
                      <a:gd name="connsiteY3" fmla="*/ 1628775 h 1628775"/>
                      <a:gd name="connsiteX4" fmla="*/ 0 w 944880"/>
                      <a:gd name="connsiteY4" fmla="*/ 1619250 h 1628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880" h="1628775">
                        <a:moveTo>
                          <a:pt x="0" y="1619250"/>
                        </a:moveTo>
                        <a:lnTo>
                          <a:pt x="934403" y="0"/>
                        </a:lnTo>
                        <a:cubicBezTo>
                          <a:pt x="938213" y="0"/>
                          <a:pt x="942023" y="0"/>
                          <a:pt x="944880" y="0"/>
                        </a:cubicBezTo>
                        <a:lnTo>
                          <a:pt x="4763" y="1628775"/>
                        </a:lnTo>
                        <a:cubicBezTo>
                          <a:pt x="3810" y="1625918"/>
                          <a:pt x="1905" y="1622107"/>
                          <a:pt x="0" y="161925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orma libre: forma 717">
                    <a:extLst>
                      <a:ext uri="{FF2B5EF4-FFF2-40B4-BE49-F238E27FC236}">
                        <a16:creationId xmlns:a16="http://schemas.microsoft.com/office/drawing/2014/main" id="{34345968-E6BC-04BD-249A-685D9A76EC86}"/>
                      </a:ext>
                    </a:extLst>
                  </p:cNvPr>
                  <p:cNvSpPr/>
                  <p:nvPr/>
                </p:nvSpPr>
                <p:spPr>
                  <a:xfrm>
                    <a:off x="9907057" y="4477624"/>
                    <a:ext cx="949642" cy="1637347"/>
                  </a:xfrm>
                  <a:custGeom>
                    <a:avLst/>
                    <a:gdLst>
                      <a:gd name="connsiteX0" fmla="*/ 0 w 949642"/>
                      <a:gd name="connsiteY0" fmla="*/ 1628775 h 1637347"/>
                      <a:gd name="connsiteX1" fmla="*/ 940118 w 949642"/>
                      <a:gd name="connsiteY1" fmla="*/ 0 h 1637347"/>
                      <a:gd name="connsiteX2" fmla="*/ 949643 w 949642"/>
                      <a:gd name="connsiteY2" fmla="*/ 0 h 1637347"/>
                      <a:gd name="connsiteX3" fmla="*/ 4763 w 949642"/>
                      <a:gd name="connsiteY3" fmla="*/ 1637348 h 1637347"/>
                      <a:gd name="connsiteX4" fmla="*/ 0 w 949642"/>
                      <a:gd name="connsiteY4" fmla="*/ 1628775 h 1637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642" h="1637347">
                        <a:moveTo>
                          <a:pt x="0" y="1628775"/>
                        </a:moveTo>
                        <a:lnTo>
                          <a:pt x="940118" y="0"/>
                        </a:lnTo>
                        <a:cubicBezTo>
                          <a:pt x="942975" y="0"/>
                          <a:pt x="946785" y="0"/>
                          <a:pt x="949643" y="0"/>
                        </a:cubicBezTo>
                        <a:lnTo>
                          <a:pt x="4763" y="1637348"/>
                        </a:lnTo>
                        <a:cubicBezTo>
                          <a:pt x="2858" y="1634490"/>
                          <a:pt x="953" y="1631632"/>
                          <a:pt x="0" y="162877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orma libre: forma 718">
                    <a:extLst>
                      <a:ext uri="{FF2B5EF4-FFF2-40B4-BE49-F238E27FC236}">
                        <a16:creationId xmlns:a16="http://schemas.microsoft.com/office/drawing/2014/main" id="{212217B7-8668-08F3-701C-B7EAAB8C165C}"/>
                      </a:ext>
                    </a:extLst>
                  </p:cNvPr>
                  <p:cNvSpPr/>
                  <p:nvPr/>
                </p:nvSpPr>
                <p:spPr>
                  <a:xfrm>
                    <a:off x="9911819" y="4477624"/>
                    <a:ext cx="951547" cy="1642109"/>
                  </a:xfrm>
                  <a:custGeom>
                    <a:avLst/>
                    <a:gdLst>
                      <a:gd name="connsiteX0" fmla="*/ 0 w 951547"/>
                      <a:gd name="connsiteY0" fmla="*/ 1637348 h 1642109"/>
                      <a:gd name="connsiteX1" fmla="*/ 944880 w 951547"/>
                      <a:gd name="connsiteY1" fmla="*/ 0 h 1642109"/>
                      <a:gd name="connsiteX2" fmla="*/ 951547 w 951547"/>
                      <a:gd name="connsiteY2" fmla="*/ 0 h 1642109"/>
                      <a:gd name="connsiteX3" fmla="*/ 3810 w 951547"/>
                      <a:gd name="connsiteY3" fmla="*/ 1642110 h 1642109"/>
                      <a:gd name="connsiteX4" fmla="*/ 0 w 951547"/>
                      <a:gd name="connsiteY4" fmla="*/ 1637348 h 1642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547" h="1642109">
                        <a:moveTo>
                          <a:pt x="0" y="1637348"/>
                        </a:moveTo>
                        <a:lnTo>
                          <a:pt x="944880" y="0"/>
                        </a:lnTo>
                        <a:cubicBezTo>
                          <a:pt x="946785" y="0"/>
                          <a:pt x="948690" y="0"/>
                          <a:pt x="951547" y="0"/>
                        </a:cubicBezTo>
                        <a:lnTo>
                          <a:pt x="3810" y="1642110"/>
                        </a:lnTo>
                        <a:cubicBezTo>
                          <a:pt x="1905" y="1640205"/>
                          <a:pt x="953" y="1638300"/>
                          <a:pt x="0" y="163734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orma libre: forma 719">
                    <a:extLst>
                      <a:ext uri="{FF2B5EF4-FFF2-40B4-BE49-F238E27FC236}">
                        <a16:creationId xmlns:a16="http://schemas.microsoft.com/office/drawing/2014/main" id="{26EBAE15-D6D7-F0AD-D1AC-8D48B19DF17A}"/>
                      </a:ext>
                    </a:extLst>
                  </p:cNvPr>
                  <p:cNvSpPr/>
                  <p:nvPr/>
                </p:nvSpPr>
                <p:spPr>
                  <a:xfrm>
                    <a:off x="9914677" y="4477624"/>
                    <a:ext cx="953452" cy="1646872"/>
                  </a:xfrm>
                  <a:custGeom>
                    <a:avLst/>
                    <a:gdLst>
                      <a:gd name="connsiteX0" fmla="*/ 0 w 953452"/>
                      <a:gd name="connsiteY0" fmla="*/ 1642110 h 1646872"/>
                      <a:gd name="connsiteX1" fmla="*/ 947738 w 953452"/>
                      <a:gd name="connsiteY1" fmla="*/ 0 h 1646872"/>
                      <a:gd name="connsiteX2" fmla="*/ 953452 w 953452"/>
                      <a:gd name="connsiteY2" fmla="*/ 0 h 1646872"/>
                      <a:gd name="connsiteX3" fmla="*/ 2857 w 953452"/>
                      <a:gd name="connsiteY3" fmla="*/ 1646873 h 1646872"/>
                      <a:gd name="connsiteX4" fmla="*/ 0 w 953452"/>
                      <a:gd name="connsiteY4" fmla="*/ 1642110 h 1646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452" h="1646872">
                        <a:moveTo>
                          <a:pt x="0" y="1642110"/>
                        </a:moveTo>
                        <a:lnTo>
                          <a:pt x="947738" y="0"/>
                        </a:lnTo>
                        <a:cubicBezTo>
                          <a:pt x="949642" y="0"/>
                          <a:pt x="951547" y="0"/>
                          <a:pt x="953452" y="0"/>
                        </a:cubicBezTo>
                        <a:lnTo>
                          <a:pt x="2857" y="1646873"/>
                        </a:lnTo>
                        <a:cubicBezTo>
                          <a:pt x="1905" y="1645920"/>
                          <a:pt x="952" y="1644015"/>
                          <a:pt x="0" y="16421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orma libre: forma 720">
                    <a:extLst>
                      <a:ext uri="{FF2B5EF4-FFF2-40B4-BE49-F238E27FC236}">
                        <a16:creationId xmlns:a16="http://schemas.microsoft.com/office/drawing/2014/main" id="{2FE31F02-3A2C-1386-0355-019DCD88B171}"/>
                      </a:ext>
                    </a:extLst>
                  </p:cNvPr>
                  <p:cNvSpPr/>
                  <p:nvPr/>
                </p:nvSpPr>
                <p:spPr>
                  <a:xfrm>
                    <a:off x="9917535" y="4477624"/>
                    <a:ext cx="955357" cy="1651634"/>
                  </a:xfrm>
                  <a:custGeom>
                    <a:avLst/>
                    <a:gdLst>
                      <a:gd name="connsiteX0" fmla="*/ 0 w 955357"/>
                      <a:gd name="connsiteY0" fmla="*/ 1646873 h 1651634"/>
                      <a:gd name="connsiteX1" fmla="*/ 950595 w 955357"/>
                      <a:gd name="connsiteY1" fmla="*/ 0 h 1651634"/>
                      <a:gd name="connsiteX2" fmla="*/ 955357 w 955357"/>
                      <a:gd name="connsiteY2" fmla="*/ 0 h 1651634"/>
                      <a:gd name="connsiteX3" fmla="*/ 1905 w 955357"/>
                      <a:gd name="connsiteY3" fmla="*/ 1651635 h 1651634"/>
                      <a:gd name="connsiteX4" fmla="*/ 0 w 955357"/>
                      <a:gd name="connsiteY4" fmla="*/ 1646873 h 1651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5357" h="1651634">
                        <a:moveTo>
                          <a:pt x="0" y="1646873"/>
                        </a:moveTo>
                        <a:lnTo>
                          <a:pt x="950595" y="0"/>
                        </a:lnTo>
                        <a:cubicBezTo>
                          <a:pt x="952500" y="0"/>
                          <a:pt x="953453" y="0"/>
                          <a:pt x="955357" y="0"/>
                        </a:cubicBezTo>
                        <a:lnTo>
                          <a:pt x="1905" y="1651635"/>
                        </a:lnTo>
                        <a:cubicBezTo>
                          <a:pt x="1905" y="1649730"/>
                          <a:pt x="953" y="1648778"/>
                          <a:pt x="0" y="164687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orma libre: forma 721">
                    <a:extLst>
                      <a:ext uri="{FF2B5EF4-FFF2-40B4-BE49-F238E27FC236}">
                        <a16:creationId xmlns:a16="http://schemas.microsoft.com/office/drawing/2014/main" id="{2C40715B-6FFF-48DD-D16A-33F1F278657B}"/>
                      </a:ext>
                    </a:extLst>
                  </p:cNvPr>
                  <p:cNvSpPr/>
                  <p:nvPr/>
                </p:nvSpPr>
                <p:spPr>
                  <a:xfrm>
                    <a:off x="9919440" y="4477624"/>
                    <a:ext cx="958214" cy="1655444"/>
                  </a:xfrm>
                  <a:custGeom>
                    <a:avLst/>
                    <a:gdLst>
                      <a:gd name="connsiteX0" fmla="*/ 0 w 958214"/>
                      <a:gd name="connsiteY0" fmla="*/ 1651635 h 1655444"/>
                      <a:gd name="connsiteX1" fmla="*/ 953452 w 958214"/>
                      <a:gd name="connsiteY1" fmla="*/ 0 h 1655444"/>
                      <a:gd name="connsiteX2" fmla="*/ 958215 w 958214"/>
                      <a:gd name="connsiteY2" fmla="*/ 0 h 1655444"/>
                      <a:gd name="connsiteX3" fmla="*/ 2857 w 958214"/>
                      <a:gd name="connsiteY3" fmla="*/ 1655445 h 1655444"/>
                      <a:gd name="connsiteX4" fmla="*/ 0 w 958214"/>
                      <a:gd name="connsiteY4" fmla="*/ 1651635 h 1655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214" h="1655444">
                        <a:moveTo>
                          <a:pt x="0" y="1651635"/>
                        </a:moveTo>
                        <a:lnTo>
                          <a:pt x="953452" y="0"/>
                        </a:lnTo>
                        <a:cubicBezTo>
                          <a:pt x="955357" y="0"/>
                          <a:pt x="956310" y="0"/>
                          <a:pt x="958215" y="0"/>
                        </a:cubicBezTo>
                        <a:lnTo>
                          <a:pt x="2857" y="1655445"/>
                        </a:lnTo>
                        <a:cubicBezTo>
                          <a:pt x="1905" y="1653540"/>
                          <a:pt x="952" y="1652588"/>
                          <a:pt x="0" y="165163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orma libre: forma 722">
                    <a:extLst>
                      <a:ext uri="{FF2B5EF4-FFF2-40B4-BE49-F238E27FC236}">
                        <a16:creationId xmlns:a16="http://schemas.microsoft.com/office/drawing/2014/main" id="{CC4E93A1-2A4C-553C-D7D4-D40FE277F328}"/>
                      </a:ext>
                    </a:extLst>
                  </p:cNvPr>
                  <p:cNvSpPr/>
                  <p:nvPr/>
                </p:nvSpPr>
                <p:spPr>
                  <a:xfrm>
                    <a:off x="9922297" y="4477624"/>
                    <a:ext cx="960119" cy="1659255"/>
                  </a:xfrm>
                  <a:custGeom>
                    <a:avLst/>
                    <a:gdLst>
                      <a:gd name="connsiteX0" fmla="*/ 0 w 960119"/>
                      <a:gd name="connsiteY0" fmla="*/ 1655445 h 1659255"/>
                      <a:gd name="connsiteX1" fmla="*/ 955357 w 960119"/>
                      <a:gd name="connsiteY1" fmla="*/ 0 h 1659255"/>
                      <a:gd name="connsiteX2" fmla="*/ 960120 w 960119"/>
                      <a:gd name="connsiteY2" fmla="*/ 0 h 1659255"/>
                      <a:gd name="connsiteX3" fmla="*/ 1905 w 960119"/>
                      <a:gd name="connsiteY3" fmla="*/ 1659255 h 1659255"/>
                      <a:gd name="connsiteX4" fmla="*/ 0 w 960119"/>
                      <a:gd name="connsiteY4" fmla="*/ 1655445 h 1659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119" h="1659255">
                        <a:moveTo>
                          <a:pt x="0" y="1655445"/>
                        </a:moveTo>
                        <a:lnTo>
                          <a:pt x="955357" y="0"/>
                        </a:lnTo>
                        <a:cubicBezTo>
                          <a:pt x="957263" y="0"/>
                          <a:pt x="958215" y="0"/>
                          <a:pt x="960120" y="0"/>
                        </a:cubicBezTo>
                        <a:lnTo>
                          <a:pt x="1905" y="1659255"/>
                        </a:lnTo>
                        <a:cubicBezTo>
                          <a:pt x="953" y="1657350"/>
                          <a:pt x="953" y="1656398"/>
                          <a:pt x="0" y="165544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orma libre: forma 723">
                    <a:extLst>
                      <a:ext uri="{FF2B5EF4-FFF2-40B4-BE49-F238E27FC236}">
                        <a16:creationId xmlns:a16="http://schemas.microsoft.com/office/drawing/2014/main" id="{BCAFAEEC-29C0-0B4B-60D9-DA7F35152693}"/>
                      </a:ext>
                    </a:extLst>
                  </p:cNvPr>
                  <p:cNvSpPr/>
                  <p:nvPr/>
                </p:nvSpPr>
                <p:spPr>
                  <a:xfrm>
                    <a:off x="9924202" y="4477624"/>
                    <a:ext cx="962025" cy="1663065"/>
                  </a:xfrm>
                  <a:custGeom>
                    <a:avLst/>
                    <a:gdLst>
                      <a:gd name="connsiteX0" fmla="*/ 0 w 962025"/>
                      <a:gd name="connsiteY0" fmla="*/ 1659255 h 1663065"/>
                      <a:gd name="connsiteX1" fmla="*/ 958215 w 962025"/>
                      <a:gd name="connsiteY1" fmla="*/ 0 h 1663065"/>
                      <a:gd name="connsiteX2" fmla="*/ 962025 w 962025"/>
                      <a:gd name="connsiteY2" fmla="*/ 0 h 1663065"/>
                      <a:gd name="connsiteX3" fmla="*/ 1905 w 962025"/>
                      <a:gd name="connsiteY3" fmla="*/ 1663065 h 1663065"/>
                      <a:gd name="connsiteX4" fmla="*/ 0 w 962025"/>
                      <a:gd name="connsiteY4" fmla="*/ 1659255 h 1663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1663065">
                        <a:moveTo>
                          <a:pt x="0" y="1659255"/>
                        </a:moveTo>
                        <a:lnTo>
                          <a:pt x="958215" y="0"/>
                        </a:lnTo>
                        <a:cubicBezTo>
                          <a:pt x="960120" y="0"/>
                          <a:pt x="961072" y="0"/>
                          <a:pt x="962025" y="0"/>
                        </a:cubicBezTo>
                        <a:lnTo>
                          <a:pt x="1905" y="1663065"/>
                        </a:lnTo>
                        <a:cubicBezTo>
                          <a:pt x="1905" y="1661160"/>
                          <a:pt x="952" y="1660207"/>
                          <a:pt x="0" y="165925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orma libre: forma 724">
                    <a:extLst>
                      <a:ext uri="{FF2B5EF4-FFF2-40B4-BE49-F238E27FC236}">
                        <a16:creationId xmlns:a16="http://schemas.microsoft.com/office/drawing/2014/main" id="{412C078E-436B-2659-D098-8D00ABE8303C}"/>
                      </a:ext>
                    </a:extLst>
                  </p:cNvPr>
                  <p:cNvSpPr/>
                  <p:nvPr/>
                </p:nvSpPr>
                <p:spPr>
                  <a:xfrm>
                    <a:off x="9926107" y="4477624"/>
                    <a:ext cx="964882" cy="1666875"/>
                  </a:xfrm>
                  <a:custGeom>
                    <a:avLst/>
                    <a:gdLst>
                      <a:gd name="connsiteX0" fmla="*/ 0 w 964882"/>
                      <a:gd name="connsiteY0" fmla="*/ 1663065 h 1666875"/>
                      <a:gd name="connsiteX1" fmla="*/ 960120 w 964882"/>
                      <a:gd name="connsiteY1" fmla="*/ 0 h 1666875"/>
                      <a:gd name="connsiteX2" fmla="*/ 964883 w 964882"/>
                      <a:gd name="connsiteY2" fmla="*/ 0 h 1666875"/>
                      <a:gd name="connsiteX3" fmla="*/ 2858 w 964882"/>
                      <a:gd name="connsiteY3" fmla="*/ 1666875 h 1666875"/>
                      <a:gd name="connsiteX4" fmla="*/ 0 w 964882"/>
                      <a:gd name="connsiteY4" fmla="*/ 1663065 h 166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882" h="1666875">
                        <a:moveTo>
                          <a:pt x="0" y="1663065"/>
                        </a:moveTo>
                        <a:lnTo>
                          <a:pt x="960120" y="0"/>
                        </a:lnTo>
                        <a:cubicBezTo>
                          <a:pt x="962025" y="0"/>
                          <a:pt x="962978" y="0"/>
                          <a:pt x="964883" y="0"/>
                        </a:cubicBezTo>
                        <a:lnTo>
                          <a:pt x="2858" y="1666875"/>
                        </a:lnTo>
                        <a:cubicBezTo>
                          <a:pt x="1905" y="1664970"/>
                          <a:pt x="953" y="1664018"/>
                          <a:pt x="0" y="166306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orma libre: forma 725">
                    <a:extLst>
                      <a:ext uri="{FF2B5EF4-FFF2-40B4-BE49-F238E27FC236}">
                        <a16:creationId xmlns:a16="http://schemas.microsoft.com/office/drawing/2014/main" id="{53D7695F-00F6-FA08-EE18-0E9067A33BF3}"/>
                      </a:ext>
                    </a:extLst>
                  </p:cNvPr>
                  <p:cNvSpPr/>
                  <p:nvPr/>
                </p:nvSpPr>
                <p:spPr>
                  <a:xfrm>
                    <a:off x="9928965" y="4477624"/>
                    <a:ext cx="965834" cy="1669732"/>
                  </a:xfrm>
                  <a:custGeom>
                    <a:avLst/>
                    <a:gdLst>
                      <a:gd name="connsiteX0" fmla="*/ 0 w 965834"/>
                      <a:gd name="connsiteY0" fmla="*/ 1666875 h 1669732"/>
                      <a:gd name="connsiteX1" fmla="*/ 962025 w 965834"/>
                      <a:gd name="connsiteY1" fmla="*/ 0 h 1669732"/>
                      <a:gd name="connsiteX2" fmla="*/ 965835 w 965834"/>
                      <a:gd name="connsiteY2" fmla="*/ 0 h 1669732"/>
                      <a:gd name="connsiteX3" fmla="*/ 1905 w 965834"/>
                      <a:gd name="connsiteY3" fmla="*/ 1669732 h 1669732"/>
                      <a:gd name="connsiteX4" fmla="*/ 0 w 965834"/>
                      <a:gd name="connsiteY4" fmla="*/ 1666875 h 1669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5834" h="1669732">
                        <a:moveTo>
                          <a:pt x="0" y="1666875"/>
                        </a:moveTo>
                        <a:lnTo>
                          <a:pt x="962025" y="0"/>
                        </a:lnTo>
                        <a:cubicBezTo>
                          <a:pt x="963930" y="0"/>
                          <a:pt x="964882" y="0"/>
                          <a:pt x="965835" y="0"/>
                        </a:cubicBezTo>
                        <a:lnTo>
                          <a:pt x="1905" y="1669732"/>
                        </a:lnTo>
                        <a:cubicBezTo>
                          <a:pt x="952" y="1668780"/>
                          <a:pt x="0" y="1667828"/>
                          <a:pt x="0" y="166687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orma libre: forma 726">
                    <a:extLst>
                      <a:ext uri="{FF2B5EF4-FFF2-40B4-BE49-F238E27FC236}">
                        <a16:creationId xmlns:a16="http://schemas.microsoft.com/office/drawing/2014/main" id="{DB2FD8CB-E8A4-BFC9-E10E-3AD0515256CA}"/>
                      </a:ext>
                    </a:extLst>
                  </p:cNvPr>
                  <p:cNvSpPr/>
                  <p:nvPr/>
                </p:nvSpPr>
                <p:spPr>
                  <a:xfrm>
                    <a:off x="9930869" y="4477624"/>
                    <a:ext cx="968692" cy="1673542"/>
                  </a:xfrm>
                  <a:custGeom>
                    <a:avLst/>
                    <a:gdLst>
                      <a:gd name="connsiteX0" fmla="*/ 0 w 968692"/>
                      <a:gd name="connsiteY0" fmla="*/ 1669732 h 1673542"/>
                      <a:gd name="connsiteX1" fmla="*/ 963930 w 968692"/>
                      <a:gd name="connsiteY1" fmla="*/ 0 h 1673542"/>
                      <a:gd name="connsiteX2" fmla="*/ 968693 w 968692"/>
                      <a:gd name="connsiteY2" fmla="*/ 0 h 1673542"/>
                      <a:gd name="connsiteX3" fmla="*/ 1905 w 968692"/>
                      <a:gd name="connsiteY3" fmla="*/ 1673543 h 1673542"/>
                      <a:gd name="connsiteX4" fmla="*/ 0 w 968692"/>
                      <a:gd name="connsiteY4" fmla="*/ 1669732 h 1673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692" h="1673542">
                        <a:moveTo>
                          <a:pt x="0" y="1669732"/>
                        </a:moveTo>
                        <a:lnTo>
                          <a:pt x="963930" y="0"/>
                        </a:lnTo>
                        <a:cubicBezTo>
                          <a:pt x="965835" y="0"/>
                          <a:pt x="966788" y="0"/>
                          <a:pt x="968693" y="0"/>
                        </a:cubicBezTo>
                        <a:lnTo>
                          <a:pt x="1905" y="1673543"/>
                        </a:lnTo>
                        <a:cubicBezTo>
                          <a:pt x="953" y="1672590"/>
                          <a:pt x="953" y="1671638"/>
                          <a:pt x="0" y="1669732"/>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orma libre: forma 727">
                    <a:extLst>
                      <a:ext uri="{FF2B5EF4-FFF2-40B4-BE49-F238E27FC236}">
                        <a16:creationId xmlns:a16="http://schemas.microsoft.com/office/drawing/2014/main" id="{453D17AB-F894-432E-9FEC-D885F46035DA}"/>
                      </a:ext>
                    </a:extLst>
                  </p:cNvPr>
                  <p:cNvSpPr/>
                  <p:nvPr/>
                </p:nvSpPr>
                <p:spPr>
                  <a:xfrm>
                    <a:off x="9932775" y="4477624"/>
                    <a:ext cx="971550" cy="1677352"/>
                  </a:xfrm>
                  <a:custGeom>
                    <a:avLst/>
                    <a:gdLst>
                      <a:gd name="connsiteX0" fmla="*/ 0 w 971550"/>
                      <a:gd name="connsiteY0" fmla="*/ 1673543 h 1677352"/>
                      <a:gd name="connsiteX1" fmla="*/ 966788 w 971550"/>
                      <a:gd name="connsiteY1" fmla="*/ 0 h 1677352"/>
                      <a:gd name="connsiteX2" fmla="*/ 971550 w 971550"/>
                      <a:gd name="connsiteY2" fmla="*/ 0 h 1677352"/>
                      <a:gd name="connsiteX3" fmla="*/ 1905 w 971550"/>
                      <a:gd name="connsiteY3" fmla="*/ 1677353 h 1677352"/>
                      <a:gd name="connsiteX4" fmla="*/ 0 w 971550"/>
                      <a:gd name="connsiteY4" fmla="*/ 1673543 h 16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50" h="1677352">
                        <a:moveTo>
                          <a:pt x="0" y="1673543"/>
                        </a:moveTo>
                        <a:lnTo>
                          <a:pt x="966788" y="0"/>
                        </a:lnTo>
                        <a:cubicBezTo>
                          <a:pt x="968692" y="0"/>
                          <a:pt x="969645" y="0"/>
                          <a:pt x="971550" y="0"/>
                        </a:cubicBezTo>
                        <a:lnTo>
                          <a:pt x="1905" y="1677353"/>
                        </a:lnTo>
                        <a:cubicBezTo>
                          <a:pt x="1905" y="1676400"/>
                          <a:pt x="953" y="1675448"/>
                          <a:pt x="0" y="167354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orma libre: forma 728">
                    <a:extLst>
                      <a:ext uri="{FF2B5EF4-FFF2-40B4-BE49-F238E27FC236}">
                        <a16:creationId xmlns:a16="http://schemas.microsoft.com/office/drawing/2014/main" id="{A199E130-287F-C197-31F7-069B099F459B}"/>
                      </a:ext>
                    </a:extLst>
                  </p:cNvPr>
                  <p:cNvSpPr/>
                  <p:nvPr/>
                </p:nvSpPr>
                <p:spPr>
                  <a:xfrm>
                    <a:off x="9934679" y="4477624"/>
                    <a:ext cx="973455" cy="1682115"/>
                  </a:xfrm>
                  <a:custGeom>
                    <a:avLst/>
                    <a:gdLst>
                      <a:gd name="connsiteX0" fmla="*/ 0 w 973455"/>
                      <a:gd name="connsiteY0" fmla="*/ 1677353 h 1682115"/>
                      <a:gd name="connsiteX1" fmla="*/ 968693 w 973455"/>
                      <a:gd name="connsiteY1" fmla="*/ 0 h 1682115"/>
                      <a:gd name="connsiteX2" fmla="*/ 973455 w 973455"/>
                      <a:gd name="connsiteY2" fmla="*/ 0 h 1682115"/>
                      <a:gd name="connsiteX3" fmla="*/ 2858 w 973455"/>
                      <a:gd name="connsiteY3" fmla="*/ 1682115 h 1682115"/>
                      <a:gd name="connsiteX4" fmla="*/ 0 w 973455"/>
                      <a:gd name="connsiteY4" fmla="*/ 1677353 h 1682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455" h="1682115">
                        <a:moveTo>
                          <a:pt x="0" y="1677353"/>
                        </a:moveTo>
                        <a:lnTo>
                          <a:pt x="968693" y="0"/>
                        </a:lnTo>
                        <a:cubicBezTo>
                          <a:pt x="970598" y="0"/>
                          <a:pt x="971550" y="0"/>
                          <a:pt x="973455" y="0"/>
                        </a:cubicBezTo>
                        <a:lnTo>
                          <a:pt x="2858" y="1682115"/>
                        </a:lnTo>
                        <a:cubicBezTo>
                          <a:pt x="1905" y="1680210"/>
                          <a:pt x="953" y="1679257"/>
                          <a:pt x="0" y="167735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orma libre: forma 729">
                    <a:extLst>
                      <a:ext uri="{FF2B5EF4-FFF2-40B4-BE49-F238E27FC236}">
                        <a16:creationId xmlns:a16="http://schemas.microsoft.com/office/drawing/2014/main" id="{60A24491-7273-1DD3-F562-F3BC58236631}"/>
                      </a:ext>
                    </a:extLst>
                  </p:cNvPr>
                  <p:cNvSpPr/>
                  <p:nvPr/>
                </p:nvSpPr>
                <p:spPr>
                  <a:xfrm>
                    <a:off x="9937537" y="4477624"/>
                    <a:ext cx="975359" cy="1685925"/>
                  </a:xfrm>
                  <a:custGeom>
                    <a:avLst/>
                    <a:gdLst>
                      <a:gd name="connsiteX0" fmla="*/ 0 w 975359"/>
                      <a:gd name="connsiteY0" fmla="*/ 1682115 h 1685925"/>
                      <a:gd name="connsiteX1" fmla="*/ 970597 w 975359"/>
                      <a:gd name="connsiteY1" fmla="*/ 0 h 1685925"/>
                      <a:gd name="connsiteX2" fmla="*/ 975360 w 975359"/>
                      <a:gd name="connsiteY2" fmla="*/ 0 h 1685925"/>
                      <a:gd name="connsiteX3" fmla="*/ 1905 w 975359"/>
                      <a:gd name="connsiteY3" fmla="*/ 1685925 h 1685925"/>
                      <a:gd name="connsiteX4" fmla="*/ 0 w 975359"/>
                      <a:gd name="connsiteY4" fmla="*/ 1682115 h 168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359" h="1685925">
                        <a:moveTo>
                          <a:pt x="0" y="1682115"/>
                        </a:moveTo>
                        <a:lnTo>
                          <a:pt x="970597" y="0"/>
                        </a:lnTo>
                        <a:cubicBezTo>
                          <a:pt x="972503" y="0"/>
                          <a:pt x="973455" y="0"/>
                          <a:pt x="975360" y="0"/>
                        </a:cubicBezTo>
                        <a:lnTo>
                          <a:pt x="1905" y="1685925"/>
                        </a:lnTo>
                        <a:cubicBezTo>
                          <a:pt x="1905" y="1684020"/>
                          <a:pt x="953" y="1683068"/>
                          <a:pt x="0" y="168211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orma libre: forma 730">
                    <a:extLst>
                      <a:ext uri="{FF2B5EF4-FFF2-40B4-BE49-F238E27FC236}">
                        <a16:creationId xmlns:a16="http://schemas.microsoft.com/office/drawing/2014/main" id="{9CF4A5B5-E5C9-3843-745C-B4BE926A5759}"/>
                      </a:ext>
                    </a:extLst>
                  </p:cNvPr>
                  <p:cNvSpPr/>
                  <p:nvPr/>
                </p:nvSpPr>
                <p:spPr>
                  <a:xfrm>
                    <a:off x="9939442" y="4477624"/>
                    <a:ext cx="978217" cy="1689734"/>
                  </a:xfrm>
                  <a:custGeom>
                    <a:avLst/>
                    <a:gdLst>
                      <a:gd name="connsiteX0" fmla="*/ 0 w 978217"/>
                      <a:gd name="connsiteY0" fmla="*/ 1685925 h 1689734"/>
                      <a:gd name="connsiteX1" fmla="*/ 973455 w 978217"/>
                      <a:gd name="connsiteY1" fmla="*/ 0 h 1689734"/>
                      <a:gd name="connsiteX2" fmla="*/ 978218 w 978217"/>
                      <a:gd name="connsiteY2" fmla="*/ 0 h 1689734"/>
                      <a:gd name="connsiteX3" fmla="*/ 2858 w 978217"/>
                      <a:gd name="connsiteY3" fmla="*/ 1689735 h 1689734"/>
                      <a:gd name="connsiteX4" fmla="*/ 0 w 978217"/>
                      <a:gd name="connsiteY4" fmla="*/ 1685925 h 168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217" h="1689734">
                        <a:moveTo>
                          <a:pt x="0" y="1685925"/>
                        </a:moveTo>
                        <a:lnTo>
                          <a:pt x="973455" y="0"/>
                        </a:lnTo>
                        <a:cubicBezTo>
                          <a:pt x="975360" y="0"/>
                          <a:pt x="977265" y="0"/>
                          <a:pt x="978218" y="0"/>
                        </a:cubicBezTo>
                        <a:lnTo>
                          <a:pt x="2858" y="1689735"/>
                        </a:lnTo>
                        <a:cubicBezTo>
                          <a:pt x="1905" y="1688782"/>
                          <a:pt x="953" y="1686878"/>
                          <a:pt x="0" y="168592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orma libre: forma 731">
                    <a:extLst>
                      <a:ext uri="{FF2B5EF4-FFF2-40B4-BE49-F238E27FC236}">
                        <a16:creationId xmlns:a16="http://schemas.microsoft.com/office/drawing/2014/main" id="{F8EE0A45-935A-8F06-664C-7A1ABDA42440}"/>
                      </a:ext>
                    </a:extLst>
                  </p:cNvPr>
                  <p:cNvSpPr/>
                  <p:nvPr/>
                </p:nvSpPr>
                <p:spPr>
                  <a:xfrm>
                    <a:off x="9942300" y="4477624"/>
                    <a:ext cx="980122" cy="1694497"/>
                  </a:xfrm>
                  <a:custGeom>
                    <a:avLst/>
                    <a:gdLst>
                      <a:gd name="connsiteX0" fmla="*/ 0 w 980122"/>
                      <a:gd name="connsiteY0" fmla="*/ 1689735 h 1694497"/>
                      <a:gd name="connsiteX1" fmla="*/ 975360 w 980122"/>
                      <a:gd name="connsiteY1" fmla="*/ 0 h 1694497"/>
                      <a:gd name="connsiteX2" fmla="*/ 980122 w 980122"/>
                      <a:gd name="connsiteY2" fmla="*/ 0 h 1694497"/>
                      <a:gd name="connsiteX3" fmla="*/ 2857 w 980122"/>
                      <a:gd name="connsiteY3" fmla="*/ 1694498 h 1694497"/>
                      <a:gd name="connsiteX4" fmla="*/ 0 w 980122"/>
                      <a:gd name="connsiteY4" fmla="*/ 1689735 h 1694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122" h="1694497">
                        <a:moveTo>
                          <a:pt x="0" y="1689735"/>
                        </a:moveTo>
                        <a:lnTo>
                          <a:pt x="975360" y="0"/>
                        </a:lnTo>
                        <a:cubicBezTo>
                          <a:pt x="977265" y="0"/>
                          <a:pt x="979170" y="0"/>
                          <a:pt x="980122" y="0"/>
                        </a:cubicBezTo>
                        <a:lnTo>
                          <a:pt x="2857" y="1694498"/>
                        </a:lnTo>
                        <a:cubicBezTo>
                          <a:pt x="1905" y="1693545"/>
                          <a:pt x="953" y="1691640"/>
                          <a:pt x="0" y="168973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orma libre: forma 732">
                    <a:extLst>
                      <a:ext uri="{FF2B5EF4-FFF2-40B4-BE49-F238E27FC236}">
                        <a16:creationId xmlns:a16="http://schemas.microsoft.com/office/drawing/2014/main" id="{7E97B583-02B3-5C71-FB5D-5BDC819263B1}"/>
                      </a:ext>
                    </a:extLst>
                  </p:cNvPr>
                  <p:cNvSpPr/>
                  <p:nvPr/>
                </p:nvSpPr>
                <p:spPr>
                  <a:xfrm>
                    <a:off x="9945157" y="4477624"/>
                    <a:ext cx="983932" cy="1699259"/>
                  </a:xfrm>
                  <a:custGeom>
                    <a:avLst/>
                    <a:gdLst>
                      <a:gd name="connsiteX0" fmla="*/ 0 w 983932"/>
                      <a:gd name="connsiteY0" fmla="*/ 1694498 h 1699259"/>
                      <a:gd name="connsiteX1" fmla="*/ 978218 w 983932"/>
                      <a:gd name="connsiteY1" fmla="*/ 0 h 1699259"/>
                      <a:gd name="connsiteX2" fmla="*/ 983933 w 983932"/>
                      <a:gd name="connsiteY2" fmla="*/ 0 h 1699259"/>
                      <a:gd name="connsiteX3" fmla="*/ 2858 w 983932"/>
                      <a:gd name="connsiteY3" fmla="*/ 1699260 h 1699259"/>
                      <a:gd name="connsiteX4" fmla="*/ 0 w 983932"/>
                      <a:gd name="connsiteY4" fmla="*/ 1694498 h 1699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932" h="1699259">
                        <a:moveTo>
                          <a:pt x="0" y="1694498"/>
                        </a:moveTo>
                        <a:lnTo>
                          <a:pt x="978218" y="0"/>
                        </a:lnTo>
                        <a:cubicBezTo>
                          <a:pt x="980122" y="0"/>
                          <a:pt x="982028" y="0"/>
                          <a:pt x="983933" y="0"/>
                        </a:cubicBezTo>
                        <a:lnTo>
                          <a:pt x="2858" y="1699260"/>
                        </a:lnTo>
                        <a:cubicBezTo>
                          <a:pt x="1905" y="1697355"/>
                          <a:pt x="953" y="1696403"/>
                          <a:pt x="0" y="169449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orma libre: forma 733">
                    <a:extLst>
                      <a:ext uri="{FF2B5EF4-FFF2-40B4-BE49-F238E27FC236}">
                        <a16:creationId xmlns:a16="http://schemas.microsoft.com/office/drawing/2014/main" id="{033B458A-6E72-F97F-17E2-03B1C12959D2}"/>
                      </a:ext>
                    </a:extLst>
                  </p:cNvPr>
                  <p:cNvSpPr/>
                  <p:nvPr/>
                </p:nvSpPr>
                <p:spPr>
                  <a:xfrm>
                    <a:off x="9948015" y="4477624"/>
                    <a:ext cx="986789" cy="1704022"/>
                  </a:xfrm>
                  <a:custGeom>
                    <a:avLst/>
                    <a:gdLst>
                      <a:gd name="connsiteX0" fmla="*/ 0 w 986789"/>
                      <a:gd name="connsiteY0" fmla="*/ 1699260 h 1704022"/>
                      <a:gd name="connsiteX1" fmla="*/ 981075 w 986789"/>
                      <a:gd name="connsiteY1" fmla="*/ 0 h 1704022"/>
                      <a:gd name="connsiteX2" fmla="*/ 986790 w 986789"/>
                      <a:gd name="connsiteY2" fmla="*/ 0 h 1704022"/>
                      <a:gd name="connsiteX3" fmla="*/ 2857 w 986789"/>
                      <a:gd name="connsiteY3" fmla="*/ 1704023 h 1704022"/>
                      <a:gd name="connsiteX4" fmla="*/ 0 w 986789"/>
                      <a:gd name="connsiteY4" fmla="*/ 1699260 h 1704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6789" h="1704022">
                        <a:moveTo>
                          <a:pt x="0" y="1699260"/>
                        </a:moveTo>
                        <a:lnTo>
                          <a:pt x="981075" y="0"/>
                        </a:lnTo>
                        <a:cubicBezTo>
                          <a:pt x="982980" y="0"/>
                          <a:pt x="984885" y="0"/>
                          <a:pt x="986790" y="0"/>
                        </a:cubicBezTo>
                        <a:lnTo>
                          <a:pt x="2857" y="1704023"/>
                        </a:lnTo>
                        <a:cubicBezTo>
                          <a:pt x="1905" y="1703070"/>
                          <a:pt x="952" y="1701165"/>
                          <a:pt x="0" y="169926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orma libre: forma 734">
                    <a:extLst>
                      <a:ext uri="{FF2B5EF4-FFF2-40B4-BE49-F238E27FC236}">
                        <a16:creationId xmlns:a16="http://schemas.microsoft.com/office/drawing/2014/main" id="{02619A76-95EF-104A-2D84-1900588355C1}"/>
                      </a:ext>
                    </a:extLst>
                  </p:cNvPr>
                  <p:cNvSpPr/>
                  <p:nvPr/>
                </p:nvSpPr>
                <p:spPr>
                  <a:xfrm>
                    <a:off x="9950872" y="4477624"/>
                    <a:ext cx="990600" cy="1709737"/>
                  </a:xfrm>
                  <a:custGeom>
                    <a:avLst/>
                    <a:gdLst>
                      <a:gd name="connsiteX0" fmla="*/ 0 w 990600"/>
                      <a:gd name="connsiteY0" fmla="*/ 1704023 h 1709737"/>
                      <a:gd name="connsiteX1" fmla="*/ 983932 w 990600"/>
                      <a:gd name="connsiteY1" fmla="*/ 0 h 1709737"/>
                      <a:gd name="connsiteX2" fmla="*/ 990600 w 990600"/>
                      <a:gd name="connsiteY2" fmla="*/ 0 h 1709737"/>
                      <a:gd name="connsiteX3" fmla="*/ 2857 w 990600"/>
                      <a:gd name="connsiteY3" fmla="*/ 1709738 h 1709737"/>
                      <a:gd name="connsiteX4" fmla="*/ 0 w 990600"/>
                      <a:gd name="connsiteY4" fmla="*/ 1704023 h 1709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0" h="1709737">
                        <a:moveTo>
                          <a:pt x="0" y="1704023"/>
                        </a:moveTo>
                        <a:lnTo>
                          <a:pt x="983932" y="0"/>
                        </a:lnTo>
                        <a:cubicBezTo>
                          <a:pt x="985838" y="0"/>
                          <a:pt x="987743" y="0"/>
                          <a:pt x="990600" y="0"/>
                        </a:cubicBezTo>
                        <a:lnTo>
                          <a:pt x="2857" y="1709738"/>
                        </a:lnTo>
                        <a:cubicBezTo>
                          <a:pt x="1905" y="1707832"/>
                          <a:pt x="953" y="1705928"/>
                          <a:pt x="0" y="170402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orma libre: forma 735">
                    <a:extLst>
                      <a:ext uri="{FF2B5EF4-FFF2-40B4-BE49-F238E27FC236}">
                        <a16:creationId xmlns:a16="http://schemas.microsoft.com/office/drawing/2014/main" id="{6F20F50E-BD68-3627-C39D-CE9081149361}"/>
                      </a:ext>
                    </a:extLst>
                  </p:cNvPr>
                  <p:cNvSpPr/>
                  <p:nvPr/>
                </p:nvSpPr>
                <p:spPr>
                  <a:xfrm>
                    <a:off x="9953729" y="4477624"/>
                    <a:ext cx="993457" cy="1715452"/>
                  </a:xfrm>
                  <a:custGeom>
                    <a:avLst/>
                    <a:gdLst>
                      <a:gd name="connsiteX0" fmla="*/ 0 w 993457"/>
                      <a:gd name="connsiteY0" fmla="*/ 1709738 h 1715452"/>
                      <a:gd name="connsiteX1" fmla="*/ 986790 w 993457"/>
                      <a:gd name="connsiteY1" fmla="*/ 0 h 1715452"/>
                      <a:gd name="connsiteX2" fmla="*/ 993458 w 993457"/>
                      <a:gd name="connsiteY2" fmla="*/ 0 h 1715452"/>
                      <a:gd name="connsiteX3" fmla="*/ 2858 w 993457"/>
                      <a:gd name="connsiteY3" fmla="*/ 1715453 h 1715452"/>
                      <a:gd name="connsiteX4" fmla="*/ 0 w 993457"/>
                      <a:gd name="connsiteY4" fmla="*/ 1709738 h 1715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457" h="1715452">
                        <a:moveTo>
                          <a:pt x="0" y="1709738"/>
                        </a:moveTo>
                        <a:lnTo>
                          <a:pt x="986790" y="0"/>
                        </a:lnTo>
                        <a:cubicBezTo>
                          <a:pt x="988695" y="0"/>
                          <a:pt x="991553" y="0"/>
                          <a:pt x="993458" y="0"/>
                        </a:cubicBezTo>
                        <a:lnTo>
                          <a:pt x="2858" y="1715453"/>
                        </a:lnTo>
                        <a:cubicBezTo>
                          <a:pt x="1905" y="1713548"/>
                          <a:pt x="953" y="1711643"/>
                          <a:pt x="0" y="170973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orma libre: forma 736">
                    <a:extLst>
                      <a:ext uri="{FF2B5EF4-FFF2-40B4-BE49-F238E27FC236}">
                        <a16:creationId xmlns:a16="http://schemas.microsoft.com/office/drawing/2014/main" id="{F36BB631-326C-7FB7-9691-3981D181559A}"/>
                      </a:ext>
                    </a:extLst>
                  </p:cNvPr>
                  <p:cNvSpPr/>
                  <p:nvPr/>
                </p:nvSpPr>
                <p:spPr>
                  <a:xfrm>
                    <a:off x="9956587" y="4477624"/>
                    <a:ext cx="997267" cy="1722119"/>
                  </a:xfrm>
                  <a:custGeom>
                    <a:avLst/>
                    <a:gdLst>
                      <a:gd name="connsiteX0" fmla="*/ 0 w 997267"/>
                      <a:gd name="connsiteY0" fmla="*/ 1715453 h 1722119"/>
                      <a:gd name="connsiteX1" fmla="*/ 990600 w 997267"/>
                      <a:gd name="connsiteY1" fmla="*/ 0 h 1722119"/>
                      <a:gd name="connsiteX2" fmla="*/ 997267 w 997267"/>
                      <a:gd name="connsiteY2" fmla="*/ 0 h 1722119"/>
                      <a:gd name="connsiteX3" fmla="*/ 3810 w 997267"/>
                      <a:gd name="connsiteY3" fmla="*/ 1722120 h 1722119"/>
                      <a:gd name="connsiteX4" fmla="*/ 0 w 997267"/>
                      <a:gd name="connsiteY4" fmla="*/ 1715453 h 1722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267" h="1722119">
                        <a:moveTo>
                          <a:pt x="0" y="1715453"/>
                        </a:moveTo>
                        <a:lnTo>
                          <a:pt x="990600" y="0"/>
                        </a:lnTo>
                        <a:cubicBezTo>
                          <a:pt x="993457" y="0"/>
                          <a:pt x="995363" y="0"/>
                          <a:pt x="997267" y="0"/>
                        </a:cubicBezTo>
                        <a:lnTo>
                          <a:pt x="3810" y="1722120"/>
                        </a:lnTo>
                        <a:cubicBezTo>
                          <a:pt x="2857" y="1720215"/>
                          <a:pt x="1905" y="1718310"/>
                          <a:pt x="0" y="171545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orma libre: forma 737">
                    <a:extLst>
                      <a:ext uri="{FF2B5EF4-FFF2-40B4-BE49-F238E27FC236}">
                        <a16:creationId xmlns:a16="http://schemas.microsoft.com/office/drawing/2014/main" id="{B8B5B982-E53C-0648-A5AC-A859FEC17761}"/>
                      </a:ext>
                    </a:extLst>
                  </p:cNvPr>
                  <p:cNvSpPr/>
                  <p:nvPr/>
                </p:nvSpPr>
                <p:spPr>
                  <a:xfrm>
                    <a:off x="9960397" y="4477624"/>
                    <a:ext cx="1002030" cy="1727834"/>
                  </a:xfrm>
                  <a:custGeom>
                    <a:avLst/>
                    <a:gdLst>
                      <a:gd name="connsiteX0" fmla="*/ 0 w 1002030"/>
                      <a:gd name="connsiteY0" fmla="*/ 1722120 h 1727834"/>
                      <a:gd name="connsiteX1" fmla="*/ 994410 w 1002030"/>
                      <a:gd name="connsiteY1" fmla="*/ 0 h 1727834"/>
                      <a:gd name="connsiteX2" fmla="*/ 1002030 w 1002030"/>
                      <a:gd name="connsiteY2" fmla="*/ 0 h 1727834"/>
                      <a:gd name="connsiteX3" fmla="*/ 3810 w 1002030"/>
                      <a:gd name="connsiteY3" fmla="*/ 1727835 h 1727834"/>
                      <a:gd name="connsiteX4" fmla="*/ 0 w 1002030"/>
                      <a:gd name="connsiteY4" fmla="*/ 1722120 h 1727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030" h="1727834">
                        <a:moveTo>
                          <a:pt x="0" y="1722120"/>
                        </a:moveTo>
                        <a:lnTo>
                          <a:pt x="994410" y="0"/>
                        </a:lnTo>
                        <a:cubicBezTo>
                          <a:pt x="997268" y="0"/>
                          <a:pt x="1000125" y="0"/>
                          <a:pt x="1002030" y="0"/>
                        </a:cubicBezTo>
                        <a:lnTo>
                          <a:pt x="3810" y="1727835"/>
                        </a:lnTo>
                        <a:cubicBezTo>
                          <a:pt x="2857" y="1726882"/>
                          <a:pt x="1905" y="1724025"/>
                          <a:pt x="0" y="172212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orma libre: forma 738">
                    <a:extLst>
                      <a:ext uri="{FF2B5EF4-FFF2-40B4-BE49-F238E27FC236}">
                        <a16:creationId xmlns:a16="http://schemas.microsoft.com/office/drawing/2014/main" id="{87EBEF52-A601-0232-5E34-ABE39C40F671}"/>
                      </a:ext>
                    </a:extLst>
                  </p:cNvPr>
                  <p:cNvSpPr/>
                  <p:nvPr/>
                </p:nvSpPr>
                <p:spPr>
                  <a:xfrm>
                    <a:off x="9964207" y="4477624"/>
                    <a:ext cx="1004887" cy="1733550"/>
                  </a:xfrm>
                  <a:custGeom>
                    <a:avLst/>
                    <a:gdLst>
                      <a:gd name="connsiteX0" fmla="*/ 0 w 1004887"/>
                      <a:gd name="connsiteY0" fmla="*/ 1727835 h 1733550"/>
                      <a:gd name="connsiteX1" fmla="*/ 998220 w 1004887"/>
                      <a:gd name="connsiteY1" fmla="*/ 0 h 1733550"/>
                      <a:gd name="connsiteX2" fmla="*/ 1004888 w 1004887"/>
                      <a:gd name="connsiteY2" fmla="*/ 0 h 1733550"/>
                      <a:gd name="connsiteX3" fmla="*/ 2858 w 1004887"/>
                      <a:gd name="connsiteY3" fmla="*/ 1733550 h 1733550"/>
                      <a:gd name="connsiteX4" fmla="*/ 0 w 1004887"/>
                      <a:gd name="connsiteY4" fmla="*/ 1727835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887" h="1733550">
                        <a:moveTo>
                          <a:pt x="0" y="1727835"/>
                        </a:moveTo>
                        <a:lnTo>
                          <a:pt x="998220" y="0"/>
                        </a:lnTo>
                        <a:cubicBezTo>
                          <a:pt x="1002030" y="0"/>
                          <a:pt x="1004888" y="0"/>
                          <a:pt x="1004888" y="0"/>
                        </a:cubicBezTo>
                        <a:lnTo>
                          <a:pt x="2858" y="1733550"/>
                        </a:lnTo>
                        <a:cubicBezTo>
                          <a:pt x="2858" y="1733550"/>
                          <a:pt x="1905" y="1731645"/>
                          <a:pt x="0" y="172783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57" name="Gráfico 436">
                <a:extLst>
                  <a:ext uri="{FF2B5EF4-FFF2-40B4-BE49-F238E27FC236}">
                    <a16:creationId xmlns:a16="http://schemas.microsoft.com/office/drawing/2014/main" id="{58D9FDC4-F36B-1865-15F9-98297186B26F}"/>
                  </a:ext>
                </a:extLst>
              </p:cNvPr>
              <p:cNvGrpSpPr/>
              <p:nvPr/>
            </p:nvGrpSpPr>
            <p:grpSpPr>
              <a:xfrm>
                <a:off x="6964785" y="4477624"/>
                <a:ext cx="1066800" cy="1733550"/>
                <a:chOff x="6964785" y="4477624"/>
                <a:chExt cx="1066800" cy="1733550"/>
              </a:xfrm>
              <a:grpFill/>
            </p:grpSpPr>
            <p:sp>
              <p:nvSpPr>
                <p:cNvPr id="139" name="Forma libre: forma 689">
                  <a:extLst>
                    <a:ext uri="{FF2B5EF4-FFF2-40B4-BE49-F238E27FC236}">
                      <a16:creationId xmlns:a16="http://schemas.microsoft.com/office/drawing/2014/main" id="{1C6F1393-38FB-8DC0-5864-0608745D0477}"/>
                    </a:ext>
                  </a:extLst>
                </p:cNvPr>
                <p:cNvSpPr/>
                <p:nvPr/>
              </p:nvSpPr>
              <p:spPr>
                <a:xfrm>
                  <a:off x="6964785" y="4477624"/>
                  <a:ext cx="1066800" cy="1733550"/>
                </a:xfrm>
                <a:custGeom>
                  <a:avLst/>
                  <a:gdLst>
                    <a:gd name="connsiteX0" fmla="*/ 1066800 w 1066800"/>
                    <a:gd name="connsiteY0" fmla="*/ 1619250 h 1733550"/>
                    <a:gd name="connsiteX1" fmla="*/ 1001078 w 1066800"/>
                    <a:gd name="connsiteY1" fmla="*/ 1733550 h 1733550"/>
                    <a:gd name="connsiteX2" fmla="*/ 0 w 1066800"/>
                    <a:gd name="connsiteY2" fmla="*/ 0 h 1733550"/>
                    <a:gd name="connsiteX3" fmla="*/ 132398 w 1066800"/>
                    <a:gd name="connsiteY3" fmla="*/ 0 h 1733550"/>
                    <a:gd name="connsiteX4" fmla="*/ 1066800 w 1066800"/>
                    <a:gd name="connsiteY4" fmla="*/ 161925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00" h="1733550">
                      <a:moveTo>
                        <a:pt x="1066800" y="1619250"/>
                      </a:moveTo>
                      <a:cubicBezTo>
                        <a:pt x="1030605" y="1682115"/>
                        <a:pt x="1001078" y="1733550"/>
                        <a:pt x="1001078" y="1733550"/>
                      </a:cubicBezTo>
                      <a:lnTo>
                        <a:pt x="0" y="0"/>
                      </a:lnTo>
                      <a:cubicBezTo>
                        <a:pt x="0" y="0"/>
                        <a:pt x="59055" y="0"/>
                        <a:pt x="132398" y="0"/>
                      </a:cubicBezTo>
                      <a:cubicBezTo>
                        <a:pt x="132398" y="0"/>
                        <a:pt x="1066800" y="1619250"/>
                        <a:pt x="1066800" y="161925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0" name="Gráfico 436">
                  <a:extLst>
                    <a:ext uri="{FF2B5EF4-FFF2-40B4-BE49-F238E27FC236}">
                      <a16:creationId xmlns:a16="http://schemas.microsoft.com/office/drawing/2014/main" id="{8C3B8178-BB2C-E1FE-26D5-7C5B55F6CC4C}"/>
                    </a:ext>
                  </a:extLst>
                </p:cNvPr>
                <p:cNvGrpSpPr/>
                <p:nvPr/>
              </p:nvGrpSpPr>
              <p:grpSpPr>
                <a:xfrm>
                  <a:off x="6964785" y="4477624"/>
                  <a:ext cx="1066800" cy="1733550"/>
                  <a:chOff x="6964785" y="4477624"/>
                  <a:chExt cx="1066800" cy="1733550"/>
                </a:xfrm>
                <a:grpFill/>
              </p:grpSpPr>
              <p:sp>
                <p:nvSpPr>
                  <p:cNvPr id="141" name="Forma libre: forma 691">
                    <a:extLst>
                      <a:ext uri="{FF2B5EF4-FFF2-40B4-BE49-F238E27FC236}">
                        <a16:creationId xmlns:a16="http://schemas.microsoft.com/office/drawing/2014/main" id="{00D84AF6-1A18-378A-A600-2E34A28871B9}"/>
                      </a:ext>
                    </a:extLst>
                  </p:cNvPr>
                  <p:cNvSpPr/>
                  <p:nvPr/>
                </p:nvSpPr>
                <p:spPr>
                  <a:xfrm>
                    <a:off x="7096468" y="4477624"/>
                    <a:ext cx="935116" cy="1620202"/>
                  </a:xfrm>
                  <a:custGeom>
                    <a:avLst/>
                    <a:gdLst>
                      <a:gd name="connsiteX0" fmla="*/ 714 w 935116"/>
                      <a:gd name="connsiteY0" fmla="*/ 0 h 1620202"/>
                      <a:gd name="connsiteX1" fmla="*/ 935117 w 935116"/>
                      <a:gd name="connsiteY1" fmla="*/ 1619250 h 1620202"/>
                      <a:gd name="connsiteX2" fmla="*/ 935117 w 935116"/>
                      <a:gd name="connsiteY2" fmla="*/ 1620203 h 1620202"/>
                      <a:gd name="connsiteX3" fmla="*/ 714 w 935116"/>
                      <a:gd name="connsiteY3" fmla="*/ 0 h 1620202"/>
                      <a:gd name="connsiteX4" fmla="*/ 714 w 935116"/>
                      <a:gd name="connsiteY4" fmla="*/ 0 h 1620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116" h="1620202">
                        <a:moveTo>
                          <a:pt x="714" y="0"/>
                        </a:moveTo>
                        <a:lnTo>
                          <a:pt x="935117" y="1619250"/>
                        </a:lnTo>
                        <a:cubicBezTo>
                          <a:pt x="935117" y="1619250"/>
                          <a:pt x="935117" y="1620203"/>
                          <a:pt x="935117" y="1620203"/>
                        </a:cubicBezTo>
                        <a:lnTo>
                          <a:pt x="714" y="0"/>
                        </a:lnTo>
                        <a:cubicBezTo>
                          <a:pt x="-238" y="0"/>
                          <a:pt x="-238" y="0"/>
                          <a:pt x="714"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orma libre: forma 692">
                    <a:extLst>
                      <a:ext uri="{FF2B5EF4-FFF2-40B4-BE49-F238E27FC236}">
                        <a16:creationId xmlns:a16="http://schemas.microsoft.com/office/drawing/2014/main" id="{33027CAC-2907-80DC-7B59-BDB607D7E9C5}"/>
                      </a:ext>
                    </a:extLst>
                  </p:cNvPr>
                  <p:cNvSpPr/>
                  <p:nvPr/>
                </p:nvSpPr>
                <p:spPr>
                  <a:xfrm>
                    <a:off x="7091467" y="4477624"/>
                    <a:ext cx="940117" cy="1624012"/>
                  </a:xfrm>
                  <a:custGeom>
                    <a:avLst/>
                    <a:gdLst>
                      <a:gd name="connsiteX0" fmla="*/ 4763 w 940117"/>
                      <a:gd name="connsiteY0" fmla="*/ 0 h 1624012"/>
                      <a:gd name="connsiteX1" fmla="*/ 940118 w 940117"/>
                      <a:gd name="connsiteY1" fmla="*/ 1620203 h 1624012"/>
                      <a:gd name="connsiteX2" fmla="*/ 938213 w 940117"/>
                      <a:gd name="connsiteY2" fmla="*/ 1624013 h 1624012"/>
                      <a:gd name="connsiteX3" fmla="*/ 0 w 940117"/>
                      <a:gd name="connsiteY3" fmla="*/ 0 h 1624012"/>
                      <a:gd name="connsiteX4" fmla="*/ 4763 w 940117"/>
                      <a:gd name="connsiteY4" fmla="*/ 0 h 162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0117" h="1624012">
                        <a:moveTo>
                          <a:pt x="4763" y="0"/>
                        </a:moveTo>
                        <a:lnTo>
                          <a:pt x="940118" y="1620203"/>
                        </a:lnTo>
                        <a:cubicBezTo>
                          <a:pt x="939165" y="1621155"/>
                          <a:pt x="939165" y="1623060"/>
                          <a:pt x="938213" y="1624013"/>
                        </a:cubicBezTo>
                        <a:lnTo>
                          <a:pt x="0" y="0"/>
                        </a:lnTo>
                        <a:cubicBezTo>
                          <a:pt x="1905" y="0"/>
                          <a:pt x="2858" y="0"/>
                          <a:pt x="476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orma libre: forma 693">
                    <a:extLst>
                      <a:ext uri="{FF2B5EF4-FFF2-40B4-BE49-F238E27FC236}">
                        <a16:creationId xmlns:a16="http://schemas.microsoft.com/office/drawing/2014/main" id="{F014C4AD-4176-5703-18E5-2CA9573ADE26}"/>
                      </a:ext>
                    </a:extLst>
                  </p:cNvPr>
                  <p:cNvSpPr/>
                  <p:nvPr/>
                </p:nvSpPr>
                <p:spPr>
                  <a:xfrm>
                    <a:off x="7087657" y="4477624"/>
                    <a:ext cx="941069" cy="1627822"/>
                  </a:xfrm>
                  <a:custGeom>
                    <a:avLst/>
                    <a:gdLst>
                      <a:gd name="connsiteX0" fmla="*/ 3810 w 941069"/>
                      <a:gd name="connsiteY0" fmla="*/ 0 h 1627822"/>
                      <a:gd name="connsiteX1" fmla="*/ 941070 w 941069"/>
                      <a:gd name="connsiteY1" fmla="*/ 1624013 h 1627822"/>
                      <a:gd name="connsiteX2" fmla="*/ 939165 w 941069"/>
                      <a:gd name="connsiteY2" fmla="*/ 1627823 h 1627822"/>
                      <a:gd name="connsiteX3" fmla="*/ 0 w 941069"/>
                      <a:gd name="connsiteY3" fmla="*/ 0 h 1627822"/>
                      <a:gd name="connsiteX4" fmla="*/ 3810 w 941069"/>
                      <a:gd name="connsiteY4" fmla="*/ 0 h 1627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069" h="1627822">
                        <a:moveTo>
                          <a:pt x="3810" y="0"/>
                        </a:moveTo>
                        <a:lnTo>
                          <a:pt x="941070" y="1624013"/>
                        </a:lnTo>
                        <a:cubicBezTo>
                          <a:pt x="940118" y="1624965"/>
                          <a:pt x="940118" y="1626870"/>
                          <a:pt x="939165" y="1627823"/>
                        </a:cubicBezTo>
                        <a:lnTo>
                          <a:pt x="0" y="0"/>
                        </a:lnTo>
                        <a:cubicBezTo>
                          <a:pt x="953" y="0"/>
                          <a:pt x="2858"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orma libre: forma 694">
                    <a:extLst>
                      <a:ext uri="{FF2B5EF4-FFF2-40B4-BE49-F238E27FC236}">
                        <a16:creationId xmlns:a16="http://schemas.microsoft.com/office/drawing/2014/main" id="{4CB75606-67FF-E598-D2E2-839610F8EF60}"/>
                      </a:ext>
                    </a:extLst>
                  </p:cNvPr>
                  <p:cNvSpPr/>
                  <p:nvPr/>
                </p:nvSpPr>
                <p:spPr>
                  <a:xfrm>
                    <a:off x="7083847" y="4477624"/>
                    <a:ext cx="942975" cy="1630680"/>
                  </a:xfrm>
                  <a:custGeom>
                    <a:avLst/>
                    <a:gdLst>
                      <a:gd name="connsiteX0" fmla="*/ 3810 w 942975"/>
                      <a:gd name="connsiteY0" fmla="*/ 0 h 1630680"/>
                      <a:gd name="connsiteX1" fmla="*/ 942975 w 942975"/>
                      <a:gd name="connsiteY1" fmla="*/ 1627823 h 1630680"/>
                      <a:gd name="connsiteX2" fmla="*/ 941070 w 942975"/>
                      <a:gd name="connsiteY2" fmla="*/ 1630680 h 1630680"/>
                      <a:gd name="connsiteX3" fmla="*/ 0 w 942975"/>
                      <a:gd name="connsiteY3" fmla="*/ 0 h 1630680"/>
                      <a:gd name="connsiteX4" fmla="*/ 3810 w 942975"/>
                      <a:gd name="connsiteY4" fmla="*/ 0 h 1630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975" h="1630680">
                        <a:moveTo>
                          <a:pt x="3810" y="0"/>
                        </a:moveTo>
                        <a:lnTo>
                          <a:pt x="942975" y="1627823"/>
                        </a:lnTo>
                        <a:cubicBezTo>
                          <a:pt x="942023" y="1628775"/>
                          <a:pt x="942023" y="1629728"/>
                          <a:pt x="941070" y="1630680"/>
                        </a:cubicBezTo>
                        <a:lnTo>
                          <a:pt x="0" y="0"/>
                        </a:lnTo>
                        <a:cubicBezTo>
                          <a:pt x="953" y="0"/>
                          <a:pt x="1905"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orma libre: forma 695">
                    <a:extLst>
                      <a:ext uri="{FF2B5EF4-FFF2-40B4-BE49-F238E27FC236}">
                        <a16:creationId xmlns:a16="http://schemas.microsoft.com/office/drawing/2014/main" id="{0CF9776F-801F-0A6A-3A78-1C9F96A516A9}"/>
                      </a:ext>
                    </a:extLst>
                  </p:cNvPr>
                  <p:cNvSpPr/>
                  <p:nvPr/>
                </p:nvSpPr>
                <p:spPr>
                  <a:xfrm>
                    <a:off x="7080037" y="4477624"/>
                    <a:ext cx="944880" cy="1633537"/>
                  </a:xfrm>
                  <a:custGeom>
                    <a:avLst/>
                    <a:gdLst>
                      <a:gd name="connsiteX0" fmla="*/ 3810 w 944880"/>
                      <a:gd name="connsiteY0" fmla="*/ 0 h 1633537"/>
                      <a:gd name="connsiteX1" fmla="*/ 944880 w 944880"/>
                      <a:gd name="connsiteY1" fmla="*/ 1630680 h 1633537"/>
                      <a:gd name="connsiteX2" fmla="*/ 942975 w 944880"/>
                      <a:gd name="connsiteY2" fmla="*/ 1633538 h 1633537"/>
                      <a:gd name="connsiteX3" fmla="*/ 0 w 944880"/>
                      <a:gd name="connsiteY3" fmla="*/ 0 h 1633537"/>
                      <a:gd name="connsiteX4" fmla="*/ 3810 w 944880"/>
                      <a:gd name="connsiteY4" fmla="*/ 0 h 1633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880" h="1633537">
                        <a:moveTo>
                          <a:pt x="3810" y="0"/>
                        </a:moveTo>
                        <a:lnTo>
                          <a:pt x="944880" y="1630680"/>
                        </a:lnTo>
                        <a:cubicBezTo>
                          <a:pt x="943927" y="1631632"/>
                          <a:pt x="943927" y="1632585"/>
                          <a:pt x="942975" y="1633538"/>
                        </a:cubicBezTo>
                        <a:lnTo>
                          <a:pt x="0" y="0"/>
                        </a:lnTo>
                        <a:cubicBezTo>
                          <a:pt x="952" y="0"/>
                          <a:pt x="2857"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orma libre: forma 696">
                    <a:extLst>
                      <a:ext uri="{FF2B5EF4-FFF2-40B4-BE49-F238E27FC236}">
                        <a16:creationId xmlns:a16="http://schemas.microsoft.com/office/drawing/2014/main" id="{D1EC63B0-5695-9BCC-ED19-5E147737BA40}"/>
                      </a:ext>
                    </a:extLst>
                  </p:cNvPr>
                  <p:cNvSpPr/>
                  <p:nvPr/>
                </p:nvSpPr>
                <p:spPr>
                  <a:xfrm>
                    <a:off x="7077180" y="4477624"/>
                    <a:ext cx="945832" cy="1636394"/>
                  </a:xfrm>
                  <a:custGeom>
                    <a:avLst/>
                    <a:gdLst>
                      <a:gd name="connsiteX0" fmla="*/ 2858 w 945832"/>
                      <a:gd name="connsiteY0" fmla="*/ 0 h 1636394"/>
                      <a:gd name="connsiteX1" fmla="*/ 945833 w 945832"/>
                      <a:gd name="connsiteY1" fmla="*/ 1633538 h 1636394"/>
                      <a:gd name="connsiteX2" fmla="*/ 943928 w 945832"/>
                      <a:gd name="connsiteY2" fmla="*/ 1636395 h 1636394"/>
                      <a:gd name="connsiteX3" fmla="*/ 0 w 945832"/>
                      <a:gd name="connsiteY3" fmla="*/ 0 h 1636394"/>
                      <a:gd name="connsiteX4" fmla="*/ 2858 w 945832"/>
                      <a:gd name="connsiteY4" fmla="*/ 0 h 1636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832" h="1636394">
                        <a:moveTo>
                          <a:pt x="2858" y="0"/>
                        </a:moveTo>
                        <a:lnTo>
                          <a:pt x="945833" y="1633538"/>
                        </a:lnTo>
                        <a:cubicBezTo>
                          <a:pt x="944880" y="1634490"/>
                          <a:pt x="944880" y="1635443"/>
                          <a:pt x="943928" y="1636395"/>
                        </a:cubicBezTo>
                        <a:lnTo>
                          <a:pt x="0" y="0"/>
                        </a:lnTo>
                        <a:cubicBezTo>
                          <a:pt x="952" y="0"/>
                          <a:pt x="1905" y="0"/>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orma libre: forma 697">
                    <a:extLst>
                      <a:ext uri="{FF2B5EF4-FFF2-40B4-BE49-F238E27FC236}">
                        <a16:creationId xmlns:a16="http://schemas.microsoft.com/office/drawing/2014/main" id="{B0E23962-8D9E-7C64-9D46-375C4818FA26}"/>
                      </a:ext>
                    </a:extLst>
                  </p:cNvPr>
                  <p:cNvSpPr/>
                  <p:nvPr/>
                </p:nvSpPr>
                <p:spPr>
                  <a:xfrm>
                    <a:off x="7073369" y="4477624"/>
                    <a:ext cx="948690" cy="1639252"/>
                  </a:xfrm>
                  <a:custGeom>
                    <a:avLst/>
                    <a:gdLst>
                      <a:gd name="connsiteX0" fmla="*/ 3810 w 948690"/>
                      <a:gd name="connsiteY0" fmla="*/ 0 h 1639252"/>
                      <a:gd name="connsiteX1" fmla="*/ 948690 w 948690"/>
                      <a:gd name="connsiteY1" fmla="*/ 1636395 h 1639252"/>
                      <a:gd name="connsiteX2" fmla="*/ 946785 w 948690"/>
                      <a:gd name="connsiteY2" fmla="*/ 1639253 h 1639252"/>
                      <a:gd name="connsiteX3" fmla="*/ 0 w 948690"/>
                      <a:gd name="connsiteY3" fmla="*/ 0 h 1639252"/>
                      <a:gd name="connsiteX4" fmla="*/ 3810 w 948690"/>
                      <a:gd name="connsiteY4" fmla="*/ 0 h 1639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8690" h="1639252">
                        <a:moveTo>
                          <a:pt x="3810" y="0"/>
                        </a:moveTo>
                        <a:lnTo>
                          <a:pt x="948690" y="1636395"/>
                        </a:lnTo>
                        <a:cubicBezTo>
                          <a:pt x="947738" y="1637348"/>
                          <a:pt x="947738" y="1638300"/>
                          <a:pt x="946785" y="1639253"/>
                        </a:cubicBezTo>
                        <a:lnTo>
                          <a:pt x="0" y="0"/>
                        </a:lnTo>
                        <a:cubicBezTo>
                          <a:pt x="953" y="0"/>
                          <a:pt x="1905"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orma libre: forma 698">
                    <a:extLst>
                      <a:ext uri="{FF2B5EF4-FFF2-40B4-BE49-F238E27FC236}">
                        <a16:creationId xmlns:a16="http://schemas.microsoft.com/office/drawing/2014/main" id="{24662762-5DAD-294A-EBA1-41516505D89A}"/>
                      </a:ext>
                    </a:extLst>
                  </p:cNvPr>
                  <p:cNvSpPr/>
                  <p:nvPr/>
                </p:nvSpPr>
                <p:spPr>
                  <a:xfrm>
                    <a:off x="7070512" y="4477624"/>
                    <a:ext cx="949642" cy="1642109"/>
                  </a:xfrm>
                  <a:custGeom>
                    <a:avLst/>
                    <a:gdLst>
                      <a:gd name="connsiteX0" fmla="*/ 2857 w 949642"/>
                      <a:gd name="connsiteY0" fmla="*/ 0 h 1642109"/>
                      <a:gd name="connsiteX1" fmla="*/ 949643 w 949642"/>
                      <a:gd name="connsiteY1" fmla="*/ 1639253 h 1642109"/>
                      <a:gd name="connsiteX2" fmla="*/ 947738 w 949642"/>
                      <a:gd name="connsiteY2" fmla="*/ 1642110 h 1642109"/>
                      <a:gd name="connsiteX3" fmla="*/ 0 w 949642"/>
                      <a:gd name="connsiteY3" fmla="*/ 0 h 1642109"/>
                      <a:gd name="connsiteX4" fmla="*/ 2857 w 949642"/>
                      <a:gd name="connsiteY4" fmla="*/ 0 h 1642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642" h="1642109">
                        <a:moveTo>
                          <a:pt x="2857" y="0"/>
                        </a:moveTo>
                        <a:lnTo>
                          <a:pt x="949643" y="1639253"/>
                        </a:lnTo>
                        <a:cubicBezTo>
                          <a:pt x="948690" y="1640205"/>
                          <a:pt x="948690" y="1641157"/>
                          <a:pt x="947738" y="1642110"/>
                        </a:cubicBezTo>
                        <a:lnTo>
                          <a:pt x="0" y="0"/>
                        </a:lnTo>
                        <a:cubicBezTo>
                          <a:pt x="952" y="0"/>
                          <a:pt x="1905" y="0"/>
                          <a:pt x="2857"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orma libre: forma 699">
                    <a:extLst>
                      <a:ext uri="{FF2B5EF4-FFF2-40B4-BE49-F238E27FC236}">
                        <a16:creationId xmlns:a16="http://schemas.microsoft.com/office/drawing/2014/main" id="{E31309E0-C0F2-26A6-6DFC-E01DB8E2AB9A}"/>
                      </a:ext>
                    </a:extLst>
                  </p:cNvPr>
                  <p:cNvSpPr/>
                  <p:nvPr/>
                </p:nvSpPr>
                <p:spPr>
                  <a:xfrm>
                    <a:off x="7066702" y="4477624"/>
                    <a:ext cx="951547" cy="1644967"/>
                  </a:xfrm>
                  <a:custGeom>
                    <a:avLst/>
                    <a:gdLst>
                      <a:gd name="connsiteX0" fmla="*/ 3810 w 951547"/>
                      <a:gd name="connsiteY0" fmla="*/ 0 h 1644967"/>
                      <a:gd name="connsiteX1" fmla="*/ 951548 w 951547"/>
                      <a:gd name="connsiteY1" fmla="*/ 1642110 h 1644967"/>
                      <a:gd name="connsiteX2" fmla="*/ 949643 w 951547"/>
                      <a:gd name="connsiteY2" fmla="*/ 1644968 h 1644967"/>
                      <a:gd name="connsiteX3" fmla="*/ 0 w 951547"/>
                      <a:gd name="connsiteY3" fmla="*/ 0 h 1644967"/>
                      <a:gd name="connsiteX4" fmla="*/ 3810 w 951547"/>
                      <a:gd name="connsiteY4" fmla="*/ 0 h 1644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547" h="1644967">
                        <a:moveTo>
                          <a:pt x="3810" y="0"/>
                        </a:moveTo>
                        <a:lnTo>
                          <a:pt x="951548" y="1642110"/>
                        </a:lnTo>
                        <a:cubicBezTo>
                          <a:pt x="950595" y="1643063"/>
                          <a:pt x="950595" y="1644015"/>
                          <a:pt x="949643" y="1644968"/>
                        </a:cubicBezTo>
                        <a:lnTo>
                          <a:pt x="0" y="0"/>
                        </a:lnTo>
                        <a:cubicBezTo>
                          <a:pt x="1905" y="0"/>
                          <a:pt x="2858"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orma libre: forma 700">
                    <a:extLst>
                      <a:ext uri="{FF2B5EF4-FFF2-40B4-BE49-F238E27FC236}">
                        <a16:creationId xmlns:a16="http://schemas.microsoft.com/office/drawing/2014/main" id="{25100E2A-223F-7EFD-189F-019B1D7380FE}"/>
                      </a:ext>
                    </a:extLst>
                  </p:cNvPr>
                  <p:cNvSpPr/>
                  <p:nvPr/>
                </p:nvSpPr>
                <p:spPr>
                  <a:xfrm>
                    <a:off x="7063844" y="4477624"/>
                    <a:ext cx="952500" cy="1647825"/>
                  </a:xfrm>
                  <a:custGeom>
                    <a:avLst/>
                    <a:gdLst>
                      <a:gd name="connsiteX0" fmla="*/ 2858 w 952500"/>
                      <a:gd name="connsiteY0" fmla="*/ 0 h 1647825"/>
                      <a:gd name="connsiteX1" fmla="*/ 952500 w 952500"/>
                      <a:gd name="connsiteY1" fmla="*/ 1644968 h 1647825"/>
                      <a:gd name="connsiteX2" fmla="*/ 950595 w 952500"/>
                      <a:gd name="connsiteY2" fmla="*/ 1647825 h 1647825"/>
                      <a:gd name="connsiteX3" fmla="*/ 0 w 952500"/>
                      <a:gd name="connsiteY3" fmla="*/ 0 h 1647825"/>
                      <a:gd name="connsiteX4" fmla="*/ 2858 w 952500"/>
                      <a:gd name="connsiteY4" fmla="*/ 0 h 1647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0" h="1647825">
                        <a:moveTo>
                          <a:pt x="2858" y="0"/>
                        </a:moveTo>
                        <a:lnTo>
                          <a:pt x="952500" y="1644968"/>
                        </a:lnTo>
                        <a:cubicBezTo>
                          <a:pt x="951548" y="1645920"/>
                          <a:pt x="951548" y="1646873"/>
                          <a:pt x="950595" y="1647825"/>
                        </a:cubicBezTo>
                        <a:lnTo>
                          <a:pt x="0" y="0"/>
                        </a:lnTo>
                        <a:cubicBezTo>
                          <a:pt x="953" y="0"/>
                          <a:pt x="1905" y="0"/>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orma libre: forma 701">
                    <a:extLst>
                      <a:ext uri="{FF2B5EF4-FFF2-40B4-BE49-F238E27FC236}">
                        <a16:creationId xmlns:a16="http://schemas.microsoft.com/office/drawing/2014/main" id="{22DD416D-3217-8E80-5E70-95DE4E762D40}"/>
                      </a:ext>
                    </a:extLst>
                  </p:cNvPr>
                  <p:cNvSpPr/>
                  <p:nvPr/>
                </p:nvSpPr>
                <p:spPr>
                  <a:xfrm>
                    <a:off x="7060987" y="4477624"/>
                    <a:ext cx="954405" cy="1650682"/>
                  </a:xfrm>
                  <a:custGeom>
                    <a:avLst/>
                    <a:gdLst>
                      <a:gd name="connsiteX0" fmla="*/ 2857 w 954405"/>
                      <a:gd name="connsiteY0" fmla="*/ 0 h 1650682"/>
                      <a:gd name="connsiteX1" fmla="*/ 954405 w 954405"/>
                      <a:gd name="connsiteY1" fmla="*/ 1647825 h 1650682"/>
                      <a:gd name="connsiteX2" fmla="*/ 952500 w 954405"/>
                      <a:gd name="connsiteY2" fmla="*/ 1650682 h 1650682"/>
                      <a:gd name="connsiteX3" fmla="*/ 0 w 954405"/>
                      <a:gd name="connsiteY3" fmla="*/ 0 h 1650682"/>
                      <a:gd name="connsiteX4" fmla="*/ 2857 w 954405"/>
                      <a:gd name="connsiteY4" fmla="*/ 0 h 1650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5" h="1650682">
                        <a:moveTo>
                          <a:pt x="2857" y="0"/>
                        </a:moveTo>
                        <a:lnTo>
                          <a:pt x="954405" y="1647825"/>
                        </a:lnTo>
                        <a:cubicBezTo>
                          <a:pt x="953452" y="1648778"/>
                          <a:pt x="953452" y="1649730"/>
                          <a:pt x="952500" y="1650682"/>
                        </a:cubicBezTo>
                        <a:lnTo>
                          <a:pt x="0" y="0"/>
                        </a:lnTo>
                        <a:cubicBezTo>
                          <a:pt x="952" y="0"/>
                          <a:pt x="1905" y="0"/>
                          <a:pt x="2857"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orma libre: forma 702">
                    <a:extLst>
                      <a:ext uri="{FF2B5EF4-FFF2-40B4-BE49-F238E27FC236}">
                        <a16:creationId xmlns:a16="http://schemas.microsoft.com/office/drawing/2014/main" id="{C20F1089-A5D8-CDF5-7462-2677E66C442F}"/>
                      </a:ext>
                    </a:extLst>
                  </p:cNvPr>
                  <p:cNvSpPr/>
                  <p:nvPr/>
                </p:nvSpPr>
                <p:spPr>
                  <a:xfrm>
                    <a:off x="7057177" y="4477624"/>
                    <a:ext cx="956309" cy="1653540"/>
                  </a:xfrm>
                  <a:custGeom>
                    <a:avLst/>
                    <a:gdLst>
                      <a:gd name="connsiteX0" fmla="*/ 3810 w 956309"/>
                      <a:gd name="connsiteY0" fmla="*/ 0 h 1653540"/>
                      <a:gd name="connsiteX1" fmla="*/ 956310 w 956309"/>
                      <a:gd name="connsiteY1" fmla="*/ 1650682 h 1653540"/>
                      <a:gd name="connsiteX2" fmla="*/ 954405 w 956309"/>
                      <a:gd name="connsiteY2" fmla="*/ 1653540 h 1653540"/>
                      <a:gd name="connsiteX3" fmla="*/ 0 w 956309"/>
                      <a:gd name="connsiteY3" fmla="*/ 0 h 1653540"/>
                      <a:gd name="connsiteX4" fmla="*/ 3810 w 956309"/>
                      <a:gd name="connsiteY4" fmla="*/ 0 h 1653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309" h="1653540">
                        <a:moveTo>
                          <a:pt x="3810" y="0"/>
                        </a:moveTo>
                        <a:lnTo>
                          <a:pt x="956310" y="1650682"/>
                        </a:lnTo>
                        <a:cubicBezTo>
                          <a:pt x="955358" y="1651635"/>
                          <a:pt x="955358" y="1652588"/>
                          <a:pt x="954405" y="1653540"/>
                        </a:cubicBezTo>
                        <a:lnTo>
                          <a:pt x="0" y="0"/>
                        </a:lnTo>
                        <a:cubicBezTo>
                          <a:pt x="953" y="0"/>
                          <a:pt x="1905"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orma libre: forma 703">
                    <a:extLst>
                      <a:ext uri="{FF2B5EF4-FFF2-40B4-BE49-F238E27FC236}">
                        <a16:creationId xmlns:a16="http://schemas.microsoft.com/office/drawing/2014/main" id="{F187339F-AEF7-6A13-E67A-9984F7CCC22A}"/>
                      </a:ext>
                    </a:extLst>
                  </p:cNvPr>
                  <p:cNvSpPr/>
                  <p:nvPr/>
                </p:nvSpPr>
                <p:spPr>
                  <a:xfrm>
                    <a:off x="7054319" y="4477624"/>
                    <a:ext cx="957262" cy="1656397"/>
                  </a:xfrm>
                  <a:custGeom>
                    <a:avLst/>
                    <a:gdLst>
                      <a:gd name="connsiteX0" fmla="*/ 2858 w 957262"/>
                      <a:gd name="connsiteY0" fmla="*/ 0 h 1656397"/>
                      <a:gd name="connsiteX1" fmla="*/ 957263 w 957262"/>
                      <a:gd name="connsiteY1" fmla="*/ 1653540 h 1656397"/>
                      <a:gd name="connsiteX2" fmla="*/ 955358 w 957262"/>
                      <a:gd name="connsiteY2" fmla="*/ 1656398 h 1656397"/>
                      <a:gd name="connsiteX3" fmla="*/ 0 w 957262"/>
                      <a:gd name="connsiteY3" fmla="*/ 0 h 1656397"/>
                      <a:gd name="connsiteX4" fmla="*/ 2858 w 957262"/>
                      <a:gd name="connsiteY4" fmla="*/ 0 h 1656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262" h="1656397">
                        <a:moveTo>
                          <a:pt x="2858" y="0"/>
                        </a:moveTo>
                        <a:lnTo>
                          <a:pt x="957263" y="1653540"/>
                        </a:lnTo>
                        <a:cubicBezTo>
                          <a:pt x="956310" y="1654493"/>
                          <a:pt x="956310" y="1655445"/>
                          <a:pt x="955358" y="1656398"/>
                        </a:cubicBezTo>
                        <a:lnTo>
                          <a:pt x="0" y="0"/>
                        </a:lnTo>
                        <a:cubicBezTo>
                          <a:pt x="953" y="0"/>
                          <a:pt x="1905" y="0"/>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orma libre: forma 704">
                    <a:extLst>
                      <a:ext uri="{FF2B5EF4-FFF2-40B4-BE49-F238E27FC236}">
                        <a16:creationId xmlns:a16="http://schemas.microsoft.com/office/drawing/2014/main" id="{99816033-8EDA-9E02-2116-F8EB09283726}"/>
                      </a:ext>
                    </a:extLst>
                  </p:cNvPr>
                  <p:cNvSpPr/>
                  <p:nvPr/>
                </p:nvSpPr>
                <p:spPr>
                  <a:xfrm>
                    <a:off x="7050510" y="4477624"/>
                    <a:ext cx="960120" cy="1659255"/>
                  </a:xfrm>
                  <a:custGeom>
                    <a:avLst/>
                    <a:gdLst>
                      <a:gd name="connsiteX0" fmla="*/ 3810 w 960120"/>
                      <a:gd name="connsiteY0" fmla="*/ 0 h 1659255"/>
                      <a:gd name="connsiteX1" fmla="*/ 960120 w 960120"/>
                      <a:gd name="connsiteY1" fmla="*/ 1656398 h 1659255"/>
                      <a:gd name="connsiteX2" fmla="*/ 958215 w 960120"/>
                      <a:gd name="connsiteY2" fmla="*/ 1659255 h 1659255"/>
                      <a:gd name="connsiteX3" fmla="*/ 0 w 960120"/>
                      <a:gd name="connsiteY3" fmla="*/ 0 h 1659255"/>
                      <a:gd name="connsiteX4" fmla="*/ 3810 w 960120"/>
                      <a:gd name="connsiteY4" fmla="*/ 0 h 1659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120" h="1659255">
                        <a:moveTo>
                          <a:pt x="3810" y="0"/>
                        </a:moveTo>
                        <a:lnTo>
                          <a:pt x="960120" y="1656398"/>
                        </a:lnTo>
                        <a:cubicBezTo>
                          <a:pt x="959168" y="1657350"/>
                          <a:pt x="959168" y="1658303"/>
                          <a:pt x="958215" y="1659255"/>
                        </a:cubicBezTo>
                        <a:lnTo>
                          <a:pt x="0" y="0"/>
                        </a:lnTo>
                        <a:cubicBezTo>
                          <a:pt x="953" y="0"/>
                          <a:pt x="1905"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orma libre: forma 705">
                    <a:extLst>
                      <a:ext uri="{FF2B5EF4-FFF2-40B4-BE49-F238E27FC236}">
                        <a16:creationId xmlns:a16="http://schemas.microsoft.com/office/drawing/2014/main" id="{BDB148B5-DB5D-9338-1119-D4B0EF7E6879}"/>
                      </a:ext>
                    </a:extLst>
                  </p:cNvPr>
                  <p:cNvSpPr/>
                  <p:nvPr/>
                </p:nvSpPr>
                <p:spPr>
                  <a:xfrm>
                    <a:off x="7046700" y="4477624"/>
                    <a:ext cx="962024" cy="1662112"/>
                  </a:xfrm>
                  <a:custGeom>
                    <a:avLst/>
                    <a:gdLst>
                      <a:gd name="connsiteX0" fmla="*/ 3810 w 962024"/>
                      <a:gd name="connsiteY0" fmla="*/ 0 h 1662112"/>
                      <a:gd name="connsiteX1" fmla="*/ 962025 w 962024"/>
                      <a:gd name="connsiteY1" fmla="*/ 1659255 h 1662112"/>
                      <a:gd name="connsiteX2" fmla="*/ 960120 w 962024"/>
                      <a:gd name="connsiteY2" fmla="*/ 1662113 h 1662112"/>
                      <a:gd name="connsiteX3" fmla="*/ 0 w 962024"/>
                      <a:gd name="connsiteY3" fmla="*/ 0 h 1662112"/>
                      <a:gd name="connsiteX4" fmla="*/ 3810 w 962024"/>
                      <a:gd name="connsiteY4" fmla="*/ 0 h 1662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4" h="1662112">
                        <a:moveTo>
                          <a:pt x="3810" y="0"/>
                        </a:moveTo>
                        <a:lnTo>
                          <a:pt x="962025" y="1659255"/>
                        </a:lnTo>
                        <a:cubicBezTo>
                          <a:pt x="961073" y="1660207"/>
                          <a:pt x="961073" y="1661160"/>
                          <a:pt x="960120" y="1662113"/>
                        </a:cubicBezTo>
                        <a:lnTo>
                          <a:pt x="0" y="0"/>
                        </a:lnTo>
                        <a:cubicBezTo>
                          <a:pt x="952" y="0"/>
                          <a:pt x="1905"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orma libre: forma 706">
                    <a:extLst>
                      <a:ext uri="{FF2B5EF4-FFF2-40B4-BE49-F238E27FC236}">
                        <a16:creationId xmlns:a16="http://schemas.microsoft.com/office/drawing/2014/main" id="{8831DE37-5818-AF9E-BB9B-680718C394E8}"/>
                      </a:ext>
                    </a:extLst>
                  </p:cNvPr>
                  <p:cNvSpPr/>
                  <p:nvPr/>
                </p:nvSpPr>
                <p:spPr>
                  <a:xfrm>
                    <a:off x="7042889" y="4477624"/>
                    <a:ext cx="963930" cy="1666875"/>
                  </a:xfrm>
                  <a:custGeom>
                    <a:avLst/>
                    <a:gdLst>
                      <a:gd name="connsiteX0" fmla="*/ 3810 w 963930"/>
                      <a:gd name="connsiteY0" fmla="*/ 0 h 1666875"/>
                      <a:gd name="connsiteX1" fmla="*/ 963930 w 963930"/>
                      <a:gd name="connsiteY1" fmla="*/ 1663065 h 1666875"/>
                      <a:gd name="connsiteX2" fmla="*/ 962025 w 963930"/>
                      <a:gd name="connsiteY2" fmla="*/ 1666875 h 1666875"/>
                      <a:gd name="connsiteX3" fmla="*/ 0 w 963930"/>
                      <a:gd name="connsiteY3" fmla="*/ 0 h 1666875"/>
                      <a:gd name="connsiteX4" fmla="*/ 3810 w 963930"/>
                      <a:gd name="connsiteY4" fmla="*/ 0 h 166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930" h="1666875">
                        <a:moveTo>
                          <a:pt x="3810" y="0"/>
                        </a:moveTo>
                        <a:lnTo>
                          <a:pt x="963930" y="1663065"/>
                        </a:lnTo>
                        <a:cubicBezTo>
                          <a:pt x="962978" y="1664018"/>
                          <a:pt x="962978" y="1664970"/>
                          <a:pt x="962025" y="1666875"/>
                        </a:cubicBezTo>
                        <a:lnTo>
                          <a:pt x="0" y="0"/>
                        </a:lnTo>
                        <a:cubicBezTo>
                          <a:pt x="953" y="0"/>
                          <a:pt x="2858"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orma libre: forma 707">
                    <a:extLst>
                      <a:ext uri="{FF2B5EF4-FFF2-40B4-BE49-F238E27FC236}">
                        <a16:creationId xmlns:a16="http://schemas.microsoft.com/office/drawing/2014/main" id="{CA87B55D-ACD3-E0BE-E048-AE24AED87CA6}"/>
                      </a:ext>
                    </a:extLst>
                  </p:cNvPr>
                  <p:cNvSpPr/>
                  <p:nvPr/>
                </p:nvSpPr>
                <p:spPr>
                  <a:xfrm>
                    <a:off x="7038127" y="4477624"/>
                    <a:ext cx="966787" cy="1669732"/>
                  </a:xfrm>
                  <a:custGeom>
                    <a:avLst/>
                    <a:gdLst>
                      <a:gd name="connsiteX0" fmla="*/ 4763 w 966787"/>
                      <a:gd name="connsiteY0" fmla="*/ 0 h 1669732"/>
                      <a:gd name="connsiteX1" fmla="*/ 966788 w 966787"/>
                      <a:gd name="connsiteY1" fmla="*/ 1665923 h 1669732"/>
                      <a:gd name="connsiteX2" fmla="*/ 964883 w 966787"/>
                      <a:gd name="connsiteY2" fmla="*/ 1669732 h 1669732"/>
                      <a:gd name="connsiteX3" fmla="*/ 0 w 966787"/>
                      <a:gd name="connsiteY3" fmla="*/ 0 h 1669732"/>
                      <a:gd name="connsiteX4" fmla="*/ 4763 w 966787"/>
                      <a:gd name="connsiteY4" fmla="*/ 0 h 1669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787" h="1669732">
                        <a:moveTo>
                          <a:pt x="4763" y="0"/>
                        </a:moveTo>
                        <a:lnTo>
                          <a:pt x="966788" y="1665923"/>
                        </a:lnTo>
                        <a:cubicBezTo>
                          <a:pt x="965835" y="1666875"/>
                          <a:pt x="965835" y="1668780"/>
                          <a:pt x="964883" y="1669732"/>
                        </a:cubicBezTo>
                        <a:lnTo>
                          <a:pt x="0" y="0"/>
                        </a:lnTo>
                        <a:cubicBezTo>
                          <a:pt x="1905" y="0"/>
                          <a:pt x="2858" y="0"/>
                          <a:pt x="476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orma libre: forma 708">
                    <a:extLst>
                      <a:ext uri="{FF2B5EF4-FFF2-40B4-BE49-F238E27FC236}">
                        <a16:creationId xmlns:a16="http://schemas.microsoft.com/office/drawing/2014/main" id="{D6035C55-F28A-C446-4BCD-F530DFAFD755}"/>
                      </a:ext>
                    </a:extLst>
                  </p:cNvPr>
                  <p:cNvSpPr/>
                  <p:nvPr/>
                </p:nvSpPr>
                <p:spPr>
                  <a:xfrm>
                    <a:off x="7033364" y="4477624"/>
                    <a:ext cx="968692" cy="1673542"/>
                  </a:xfrm>
                  <a:custGeom>
                    <a:avLst/>
                    <a:gdLst>
                      <a:gd name="connsiteX0" fmla="*/ 4763 w 968692"/>
                      <a:gd name="connsiteY0" fmla="*/ 0 h 1673542"/>
                      <a:gd name="connsiteX1" fmla="*/ 968693 w 968692"/>
                      <a:gd name="connsiteY1" fmla="*/ 1669732 h 1673542"/>
                      <a:gd name="connsiteX2" fmla="*/ 966788 w 968692"/>
                      <a:gd name="connsiteY2" fmla="*/ 1673543 h 1673542"/>
                      <a:gd name="connsiteX3" fmla="*/ 0 w 968692"/>
                      <a:gd name="connsiteY3" fmla="*/ 0 h 1673542"/>
                      <a:gd name="connsiteX4" fmla="*/ 4763 w 968692"/>
                      <a:gd name="connsiteY4" fmla="*/ 0 h 1673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692" h="1673542">
                        <a:moveTo>
                          <a:pt x="4763" y="0"/>
                        </a:moveTo>
                        <a:lnTo>
                          <a:pt x="968693" y="1669732"/>
                        </a:lnTo>
                        <a:cubicBezTo>
                          <a:pt x="967740" y="1670685"/>
                          <a:pt x="966788" y="1672590"/>
                          <a:pt x="966788" y="1673543"/>
                        </a:cubicBezTo>
                        <a:lnTo>
                          <a:pt x="0" y="0"/>
                        </a:lnTo>
                        <a:cubicBezTo>
                          <a:pt x="1905" y="0"/>
                          <a:pt x="3810" y="0"/>
                          <a:pt x="476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orma libre: forma 709">
                    <a:extLst>
                      <a:ext uri="{FF2B5EF4-FFF2-40B4-BE49-F238E27FC236}">
                        <a16:creationId xmlns:a16="http://schemas.microsoft.com/office/drawing/2014/main" id="{4D99E782-544A-9255-15EC-1C62153D498F}"/>
                      </a:ext>
                    </a:extLst>
                  </p:cNvPr>
                  <p:cNvSpPr/>
                  <p:nvPr/>
                </p:nvSpPr>
                <p:spPr>
                  <a:xfrm>
                    <a:off x="7028602" y="4477624"/>
                    <a:ext cx="971549" cy="1678305"/>
                  </a:xfrm>
                  <a:custGeom>
                    <a:avLst/>
                    <a:gdLst>
                      <a:gd name="connsiteX0" fmla="*/ 4763 w 971549"/>
                      <a:gd name="connsiteY0" fmla="*/ 0 h 1678305"/>
                      <a:gd name="connsiteX1" fmla="*/ 971550 w 971549"/>
                      <a:gd name="connsiteY1" fmla="*/ 1673543 h 1678305"/>
                      <a:gd name="connsiteX2" fmla="*/ 968693 w 971549"/>
                      <a:gd name="connsiteY2" fmla="*/ 1678305 h 1678305"/>
                      <a:gd name="connsiteX3" fmla="*/ 0 w 971549"/>
                      <a:gd name="connsiteY3" fmla="*/ 0 h 1678305"/>
                      <a:gd name="connsiteX4" fmla="*/ 4763 w 971549"/>
                      <a:gd name="connsiteY4" fmla="*/ 0 h 1678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49" h="1678305">
                        <a:moveTo>
                          <a:pt x="4763" y="0"/>
                        </a:moveTo>
                        <a:lnTo>
                          <a:pt x="971550" y="1673543"/>
                        </a:lnTo>
                        <a:cubicBezTo>
                          <a:pt x="970598" y="1675448"/>
                          <a:pt x="969645" y="1676400"/>
                          <a:pt x="968693" y="1678305"/>
                        </a:cubicBezTo>
                        <a:lnTo>
                          <a:pt x="0" y="0"/>
                        </a:lnTo>
                        <a:cubicBezTo>
                          <a:pt x="1905" y="0"/>
                          <a:pt x="2858" y="0"/>
                          <a:pt x="476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orma libre: forma 710">
                    <a:extLst>
                      <a:ext uri="{FF2B5EF4-FFF2-40B4-BE49-F238E27FC236}">
                        <a16:creationId xmlns:a16="http://schemas.microsoft.com/office/drawing/2014/main" id="{76EAEC57-CB6F-9D76-4528-56DE91227887}"/>
                      </a:ext>
                    </a:extLst>
                  </p:cNvPr>
                  <p:cNvSpPr/>
                  <p:nvPr/>
                </p:nvSpPr>
                <p:spPr>
                  <a:xfrm>
                    <a:off x="7021935" y="4477624"/>
                    <a:ext cx="975360" cy="1684019"/>
                  </a:xfrm>
                  <a:custGeom>
                    <a:avLst/>
                    <a:gdLst>
                      <a:gd name="connsiteX0" fmla="*/ 6667 w 975360"/>
                      <a:gd name="connsiteY0" fmla="*/ 0 h 1684019"/>
                      <a:gd name="connsiteX1" fmla="*/ 975360 w 975360"/>
                      <a:gd name="connsiteY1" fmla="*/ 1678305 h 1684019"/>
                      <a:gd name="connsiteX2" fmla="*/ 972503 w 975360"/>
                      <a:gd name="connsiteY2" fmla="*/ 1684020 h 1684019"/>
                      <a:gd name="connsiteX3" fmla="*/ 0 w 975360"/>
                      <a:gd name="connsiteY3" fmla="*/ 0 h 1684019"/>
                      <a:gd name="connsiteX4" fmla="*/ 6667 w 975360"/>
                      <a:gd name="connsiteY4" fmla="*/ 0 h 1684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360" h="1684019">
                        <a:moveTo>
                          <a:pt x="6667" y="0"/>
                        </a:moveTo>
                        <a:lnTo>
                          <a:pt x="975360" y="1678305"/>
                        </a:lnTo>
                        <a:cubicBezTo>
                          <a:pt x="974408" y="1680210"/>
                          <a:pt x="973455" y="1682115"/>
                          <a:pt x="972503" y="1684020"/>
                        </a:cubicBezTo>
                        <a:lnTo>
                          <a:pt x="0" y="0"/>
                        </a:lnTo>
                        <a:cubicBezTo>
                          <a:pt x="2858" y="0"/>
                          <a:pt x="4763" y="0"/>
                          <a:pt x="6667"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orma libre: forma 711">
                    <a:extLst>
                      <a:ext uri="{FF2B5EF4-FFF2-40B4-BE49-F238E27FC236}">
                        <a16:creationId xmlns:a16="http://schemas.microsoft.com/office/drawing/2014/main" id="{8B222BFB-410B-0AEF-AADC-4D292A37A1BF}"/>
                      </a:ext>
                    </a:extLst>
                  </p:cNvPr>
                  <p:cNvSpPr/>
                  <p:nvPr/>
                </p:nvSpPr>
                <p:spPr>
                  <a:xfrm>
                    <a:off x="7015267" y="4477624"/>
                    <a:ext cx="979169" cy="1690687"/>
                  </a:xfrm>
                  <a:custGeom>
                    <a:avLst/>
                    <a:gdLst>
                      <a:gd name="connsiteX0" fmla="*/ 6667 w 979169"/>
                      <a:gd name="connsiteY0" fmla="*/ 0 h 1690687"/>
                      <a:gd name="connsiteX1" fmla="*/ 979170 w 979169"/>
                      <a:gd name="connsiteY1" fmla="*/ 1684020 h 1690687"/>
                      <a:gd name="connsiteX2" fmla="*/ 975360 w 979169"/>
                      <a:gd name="connsiteY2" fmla="*/ 1690688 h 1690687"/>
                      <a:gd name="connsiteX3" fmla="*/ 0 w 979169"/>
                      <a:gd name="connsiteY3" fmla="*/ 0 h 1690687"/>
                      <a:gd name="connsiteX4" fmla="*/ 6667 w 979169"/>
                      <a:gd name="connsiteY4" fmla="*/ 0 h 1690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169" h="1690687">
                        <a:moveTo>
                          <a:pt x="6667" y="0"/>
                        </a:moveTo>
                        <a:lnTo>
                          <a:pt x="979170" y="1684020"/>
                        </a:lnTo>
                        <a:cubicBezTo>
                          <a:pt x="978218" y="1685925"/>
                          <a:pt x="976313" y="1687830"/>
                          <a:pt x="975360" y="1690688"/>
                        </a:cubicBezTo>
                        <a:lnTo>
                          <a:pt x="0" y="0"/>
                        </a:lnTo>
                        <a:cubicBezTo>
                          <a:pt x="1905" y="0"/>
                          <a:pt x="4763" y="0"/>
                          <a:pt x="6667"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orma libre: forma 712">
                    <a:extLst>
                      <a:ext uri="{FF2B5EF4-FFF2-40B4-BE49-F238E27FC236}">
                        <a16:creationId xmlns:a16="http://schemas.microsoft.com/office/drawing/2014/main" id="{252EF587-2FD8-4000-28EA-F3C8DDCC9319}"/>
                      </a:ext>
                    </a:extLst>
                  </p:cNvPr>
                  <p:cNvSpPr/>
                  <p:nvPr/>
                </p:nvSpPr>
                <p:spPr>
                  <a:xfrm>
                    <a:off x="7005742" y="4477624"/>
                    <a:ext cx="984884" cy="1698307"/>
                  </a:xfrm>
                  <a:custGeom>
                    <a:avLst/>
                    <a:gdLst>
                      <a:gd name="connsiteX0" fmla="*/ 9525 w 984884"/>
                      <a:gd name="connsiteY0" fmla="*/ 0 h 1698307"/>
                      <a:gd name="connsiteX1" fmla="*/ 984885 w 984884"/>
                      <a:gd name="connsiteY1" fmla="*/ 1689735 h 1698307"/>
                      <a:gd name="connsiteX2" fmla="*/ 980123 w 984884"/>
                      <a:gd name="connsiteY2" fmla="*/ 1698307 h 1698307"/>
                      <a:gd name="connsiteX3" fmla="*/ 0 w 984884"/>
                      <a:gd name="connsiteY3" fmla="*/ 0 h 1698307"/>
                      <a:gd name="connsiteX4" fmla="*/ 9525 w 984884"/>
                      <a:gd name="connsiteY4" fmla="*/ 0 h 1698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884" h="1698307">
                        <a:moveTo>
                          <a:pt x="9525" y="0"/>
                        </a:moveTo>
                        <a:lnTo>
                          <a:pt x="984885" y="1689735"/>
                        </a:lnTo>
                        <a:cubicBezTo>
                          <a:pt x="982980" y="1692593"/>
                          <a:pt x="982028" y="1695450"/>
                          <a:pt x="980123" y="1698307"/>
                        </a:cubicBezTo>
                        <a:lnTo>
                          <a:pt x="0" y="0"/>
                        </a:lnTo>
                        <a:cubicBezTo>
                          <a:pt x="2857" y="0"/>
                          <a:pt x="5715" y="0"/>
                          <a:pt x="952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orma libre: forma 713">
                    <a:extLst>
                      <a:ext uri="{FF2B5EF4-FFF2-40B4-BE49-F238E27FC236}">
                        <a16:creationId xmlns:a16="http://schemas.microsoft.com/office/drawing/2014/main" id="{4DC75DAE-DB5E-E0FA-4338-721EC26E6A4C}"/>
                      </a:ext>
                    </a:extLst>
                  </p:cNvPr>
                  <p:cNvSpPr/>
                  <p:nvPr/>
                </p:nvSpPr>
                <p:spPr>
                  <a:xfrm>
                    <a:off x="6964785" y="4477624"/>
                    <a:ext cx="1021079" cy="1733550"/>
                  </a:xfrm>
                  <a:custGeom>
                    <a:avLst/>
                    <a:gdLst>
                      <a:gd name="connsiteX0" fmla="*/ 40958 w 1021079"/>
                      <a:gd name="connsiteY0" fmla="*/ 0 h 1733550"/>
                      <a:gd name="connsiteX1" fmla="*/ 1021080 w 1021079"/>
                      <a:gd name="connsiteY1" fmla="*/ 1698307 h 1733550"/>
                      <a:gd name="connsiteX2" fmla="*/ 1001078 w 1021079"/>
                      <a:gd name="connsiteY2" fmla="*/ 1733550 h 1733550"/>
                      <a:gd name="connsiteX3" fmla="*/ 0 w 1021079"/>
                      <a:gd name="connsiteY3" fmla="*/ 0 h 1733550"/>
                      <a:gd name="connsiteX4" fmla="*/ 40958 w 1021079"/>
                      <a:gd name="connsiteY4" fmla="*/ 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079" h="1733550">
                        <a:moveTo>
                          <a:pt x="40958" y="0"/>
                        </a:moveTo>
                        <a:lnTo>
                          <a:pt x="1021080" y="1698307"/>
                        </a:lnTo>
                        <a:cubicBezTo>
                          <a:pt x="1008698" y="1720215"/>
                          <a:pt x="1001078" y="1733550"/>
                          <a:pt x="1001078" y="1733550"/>
                        </a:cubicBezTo>
                        <a:lnTo>
                          <a:pt x="0" y="0"/>
                        </a:lnTo>
                        <a:cubicBezTo>
                          <a:pt x="0" y="0"/>
                          <a:pt x="15240" y="0"/>
                          <a:pt x="409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58" name="Gráfico 436">
                <a:extLst>
                  <a:ext uri="{FF2B5EF4-FFF2-40B4-BE49-F238E27FC236}">
                    <a16:creationId xmlns:a16="http://schemas.microsoft.com/office/drawing/2014/main" id="{AF931F67-1DCE-FE5A-E2EA-03FF453E1093}"/>
                  </a:ext>
                </a:extLst>
              </p:cNvPr>
              <p:cNvGrpSpPr/>
              <p:nvPr/>
            </p:nvGrpSpPr>
            <p:grpSpPr>
              <a:xfrm>
                <a:off x="9901342" y="2744074"/>
                <a:ext cx="1066800" cy="1733550"/>
                <a:chOff x="9901342" y="2744074"/>
                <a:chExt cx="1066800" cy="1733550"/>
              </a:xfrm>
              <a:grpFill/>
            </p:grpSpPr>
            <p:sp>
              <p:nvSpPr>
                <p:cNvPr id="112" name="Forma libre: forma 662">
                  <a:extLst>
                    <a:ext uri="{FF2B5EF4-FFF2-40B4-BE49-F238E27FC236}">
                      <a16:creationId xmlns:a16="http://schemas.microsoft.com/office/drawing/2014/main" id="{57F8F970-409F-7C1C-7371-4FABFEB10478}"/>
                    </a:ext>
                  </a:extLst>
                </p:cNvPr>
                <p:cNvSpPr/>
                <p:nvPr/>
              </p:nvSpPr>
              <p:spPr>
                <a:xfrm>
                  <a:off x="9901342" y="2744074"/>
                  <a:ext cx="1066800" cy="1733550"/>
                </a:xfrm>
                <a:custGeom>
                  <a:avLst/>
                  <a:gdLst>
                    <a:gd name="connsiteX0" fmla="*/ 0 w 1066800"/>
                    <a:gd name="connsiteY0" fmla="*/ 114300 h 1733550"/>
                    <a:gd name="connsiteX1" fmla="*/ 65723 w 1066800"/>
                    <a:gd name="connsiteY1" fmla="*/ 0 h 1733550"/>
                    <a:gd name="connsiteX2" fmla="*/ 1066800 w 1066800"/>
                    <a:gd name="connsiteY2" fmla="*/ 1733550 h 1733550"/>
                    <a:gd name="connsiteX3" fmla="*/ 934403 w 1066800"/>
                    <a:gd name="connsiteY3" fmla="*/ 1733550 h 1733550"/>
                    <a:gd name="connsiteX4" fmla="*/ 0 w 1066800"/>
                    <a:gd name="connsiteY4" fmla="*/ 11430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00" h="1733550">
                      <a:moveTo>
                        <a:pt x="0" y="114300"/>
                      </a:moveTo>
                      <a:cubicBezTo>
                        <a:pt x="36195" y="51435"/>
                        <a:pt x="65723" y="0"/>
                        <a:pt x="65723" y="0"/>
                      </a:cubicBezTo>
                      <a:lnTo>
                        <a:pt x="1066800" y="1733550"/>
                      </a:lnTo>
                      <a:cubicBezTo>
                        <a:pt x="1066800" y="1733550"/>
                        <a:pt x="1007745" y="1733550"/>
                        <a:pt x="934403" y="1733550"/>
                      </a:cubicBezTo>
                      <a:cubicBezTo>
                        <a:pt x="935355" y="1733550"/>
                        <a:pt x="0" y="114300"/>
                        <a:pt x="0" y="11430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3" name="Gráfico 436">
                  <a:extLst>
                    <a:ext uri="{FF2B5EF4-FFF2-40B4-BE49-F238E27FC236}">
                      <a16:creationId xmlns:a16="http://schemas.microsoft.com/office/drawing/2014/main" id="{C4A81EDB-4CE5-E9AF-8975-9D59897E063F}"/>
                    </a:ext>
                  </a:extLst>
                </p:cNvPr>
                <p:cNvGrpSpPr/>
                <p:nvPr/>
              </p:nvGrpSpPr>
              <p:grpSpPr>
                <a:xfrm>
                  <a:off x="9901342" y="2744074"/>
                  <a:ext cx="1066800" cy="1733550"/>
                  <a:chOff x="9901342" y="2744074"/>
                  <a:chExt cx="1066800" cy="1733550"/>
                </a:xfrm>
                <a:grpFill/>
              </p:grpSpPr>
              <p:sp>
                <p:nvSpPr>
                  <p:cNvPr id="114" name="Forma libre: forma 664">
                    <a:extLst>
                      <a:ext uri="{FF2B5EF4-FFF2-40B4-BE49-F238E27FC236}">
                        <a16:creationId xmlns:a16="http://schemas.microsoft.com/office/drawing/2014/main" id="{0C208F56-495A-5BCB-025E-95BE3A3C56B6}"/>
                      </a:ext>
                    </a:extLst>
                  </p:cNvPr>
                  <p:cNvSpPr/>
                  <p:nvPr/>
                </p:nvSpPr>
                <p:spPr>
                  <a:xfrm>
                    <a:off x="9901342" y="2853611"/>
                    <a:ext cx="940117" cy="1624012"/>
                  </a:xfrm>
                  <a:custGeom>
                    <a:avLst/>
                    <a:gdLst>
                      <a:gd name="connsiteX0" fmla="*/ 935355 w 940117"/>
                      <a:gd name="connsiteY0" fmla="*/ 1624013 h 1624012"/>
                      <a:gd name="connsiteX1" fmla="*/ 0 w 940117"/>
                      <a:gd name="connsiteY1" fmla="*/ 4763 h 1624012"/>
                      <a:gd name="connsiteX2" fmla="*/ 2858 w 940117"/>
                      <a:gd name="connsiteY2" fmla="*/ 0 h 1624012"/>
                      <a:gd name="connsiteX3" fmla="*/ 940118 w 940117"/>
                      <a:gd name="connsiteY3" fmla="*/ 1624013 h 1624012"/>
                      <a:gd name="connsiteX4" fmla="*/ 935355 w 940117"/>
                      <a:gd name="connsiteY4" fmla="*/ 1624013 h 162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0117" h="1624012">
                        <a:moveTo>
                          <a:pt x="935355" y="1624013"/>
                        </a:moveTo>
                        <a:lnTo>
                          <a:pt x="0" y="4763"/>
                        </a:lnTo>
                        <a:cubicBezTo>
                          <a:pt x="953" y="2858"/>
                          <a:pt x="1905" y="1905"/>
                          <a:pt x="2858" y="0"/>
                        </a:cubicBezTo>
                        <a:lnTo>
                          <a:pt x="940118" y="1624013"/>
                        </a:lnTo>
                        <a:cubicBezTo>
                          <a:pt x="938213" y="1624013"/>
                          <a:pt x="936308" y="1624013"/>
                          <a:pt x="935355" y="162401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orma libre: forma 665">
                    <a:extLst>
                      <a:ext uri="{FF2B5EF4-FFF2-40B4-BE49-F238E27FC236}">
                        <a16:creationId xmlns:a16="http://schemas.microsoft.com/office/drawing/2014/main" id="{7C67E1A0-65B5-6F29-4372-8D1107083733}"/>
                      </a:ext>
                    </a:extLst>
                  </p:cNvPr>
                  <p:cNvSpPr/>
                  <p:nvPr/>
                </p:nvSpPr>
                <p:spPr>
                  <a:xfrm>
                    <a:off x="9904200" y="2846944"/>
                    <a:ext cx="943927" cy="1630679"/>
                  </a:xfrm>
                  <a:custGeom>
                    <a:avLst/>
                    <a:gdLst>
                      <a:gd name="connsiteX0" fmla="*/ 937260 w 943927"/>
                      <a:gd name="connsiteY0" fmla="*/ 1630680 h 1630679"/>
                      <a:gd name="connsiteX1" fmla="*/ 0 w 943927"/>
                      <a:gd name="connsiteY1" fmla="*/ 6667 h 1630679"/>
                      <a:gd name="connsiteX2" fmla="*/ 3810 w 943927"/>
                      <a:gd name="connsiteY2" fmla="*/ 0 h 1630679"/>
                      <a:gd name="connsiteX3" fmla="*/ 943928 w 943927"/>
                      <a:gd name="connsiteY3" fmla="*/ 1630680 h 1630679"/>
                      <a:gd name="connsiteX4" fmla="*/ 937260 w 943927"/>
                      <a:gd name="connsiteY4" fmla="*/ 1630680 h 1630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3927" h="1630679">
                        <a:moveTo>
                          <a:pt x="937260" y="1630680"/>
                        </a:moveTo>
                        <a:lnTo>
                          <a:pt x="0" y="6667"/>
                        </a:lnTo>
                        <a:cubicBezTo>
                          <a:pt x="953" y="4763"/>
                          <a:pt x="2857" y="2858"/>
                          <a:pt x="3810" y="0"/>
                        </a:cubicBezTo>
                        <a:lnTo>
                          <a:pt x="943928" y="1630680"/>
                        </a:lnTo>
                        <a:cubicBezTo>
                          <a:pt x="942022" y="1630680"/>
                          <a:pt x="939165" y="1630680"/>
                          <a:pt x="937260" y="163068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orma libre: forma 666">
                    <a:extLst>
                      <a:ext uri="{FF2B5EF4-FFF2-40B4-BE49-F238E27FC236}">
                        <a16:creationId xmlns:a16="http://schemas.microsoft.com/office/drawing/2014/main" id="{18C194D3-BC0E-96C1-D93E-C0E07E908CE4}"/>
                      </a:ext>
                    </a:extLst>
                  </p:cNvPr>
                  <p:cNvSpPr/>
                  <p:nvPr/>
                </p:nvSpPr>
                <p:spPr>
                  <a:xfrm>
                    <a:off x="9908010" y="2828846"/>
                    <a:ext cx="962025" cy="1648777"/>
                  </a:xfrm>
                  <a:custGeom>
                    <a:avLst/>
                    <a:gdLst>
                      <a:gd name="connsiteX0" fmla="*/ 940118 w 962025"/>
                      <a:gd name="connsiteY0" fmla="*/ 1648778 h 1648777"/>
                      <a:gd name="connsiteX1" fmla="*/ 0 w 962025"/>
                      <a:gd name="connsiteY1" fmla="*/ 19050 h 1648777"/>
                      <a:gd name="connsiteX2" fmla="*/ 10478 w 962025"/>
                      <a:gd name="connsiteY2" fmla="*/ 0 h 1648777"/>
                      <a:gd name="connsiteX3" fmla="*/ 962025 w 962025"/>
                      <a:gd name="connsiteY3" fmla="*/ 1648778 h 1648777"/>
                      <a:gd name="connsiteX4" fmla="*/ 940118 w 962025"/>
                      <a:gd name="connsiteY4" fmla="*/ 1648778 h 164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1648777">
                        <a:moveTo>
                          <a:pt x="940118" y="1648778"/>
                        </a:moveTo>
                        <a:lnTo>
                          <a:pt x="0" y="19050"/>
                        </a:lnTo>
                        <a:cubicBezTo>
                          <a:pt x="3810" y="12383"/>
                          <a:pt x="7620" y="6668"/>
                          <a:pt x="10478" y="0"/>
                        </a:cubicBezTo>
                        <a:lnTo>
                          <a:pt x="962025" y="1648778"/>
                        </a:lnTo>
                        <a:cubicBezTo>
                          <a:pt x="955357" y="1648778"/>
                          <a:pt x="947738" y="1648778"/>
                          <a:pt x="940118" y="164877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orma libre: forma 667">
                    <a:extLst>
                      <a:ext uri="{FF2B5EF4-FFF2-40B4-BE49-F238E27FC236}">
                        <a16:creationId xmlns:a16="http://schemas.microsoft.com/office/drawing/2014/main" id="{3EC75506-BC33-4F99-92A3-912E1A4C7787}"/>
                      </a:ext>
                    </a:extLst>
                  </p:cNvPr>
                  <p:cNvSpPr/>
                  <p:nvPr/>
                </p:nvSpPr>
                <p:spPr>
                  <a:xfrm>
                    <a:off x="9918487" y="2821226"/>
                    <a:ext cx="961072" cy="1656397"/>
                  </a:xfrm>
                  <a:custGeom>
                    <a:avLst/>
                    <a:gdLst>
                      <a:gd name="connsiteX0" fmla="*/ 951547 w 961072"/>
                      <a:gd name="connsiteY0" fmla="*/ 1656398 h 1656397"/>
                      <a:gd name="connsiteX1" fmla="*/ 0 w 961072"/>
                      <a:gd name="connsiteY1" fmla="*/ 7620 h 1656397"/>
                      <a:gd name="connsiteX2" fmla="*/ 4763 w 961072"/>
                      <a:gd name="connsiteY2" fmla="*/ 0 h 1656397"/>
                      <a:gd name="connsiteX3" fmla="*/ 961072 w 961072"/>
                      <a:gd name="connsiteY3" fmla="*/ 1656398 h 1656397"/>
                      <a:gd name="connsiteX4" fmla="*/ 951547 w 961072"/>
                      <a:gd name="connsiteY4" fmla="*/ 1656398 h 1656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1072" h="1656397">
                        <a:moveTo>
                          <a:pt x="951547" y="1656398"/>
                        </a:moveTo>
                        <a:lnTo>
                          <a:pt x="0" y="7620"/>
                        </a:lnTo>
                        <a:cubicBezTo>
                          <a:pt x="1905" y="4763"/>
                          <a:pt x="2857" y="2857"/>
                          <a:pt x="4763" y="0"/>
                        </a:cubicBezTo>
                        <a:lnTo>
                          <a:pt x="961072" y="1656398"/>
                        </a:lnTo>
                        <a:cubicBezTo>
                          <a:pt x="958215" y="1656398"/>
                          <a:pt x="955357" y="1656398"/>
                          <a:pt x="951547" y="165639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orma libre: forma 668">
                    <a:extLst>
                      <a:ext uri="{FF2B5EF4-FFF2-40B4-BE49-F238E27FC236}">
                        <a16:creationId xmlns:a16="http://schemas.microsoft.com/office/drawing/2014/main" id="{9D6C9C63-164F-94E1-7A36-EB12DD9D3982}"/>
                      </a:ext>
                    </a:extLst>
                  </p:cNvPr>
                  <p:cNvSpPr/>
                  <p:nvPr/>
                </p:nvSpPr>
                <p:spPr>
                  <a:xfrm>
                    <a:off x="9923250" y="2815511"/>
                    <a:ext cx="962025" cy="1662112"/>
                  </a:xfrm>
                  <a:custGeom>
                    <a:avLst/>
                    <a:gdLst>
                      <a:gd name="connsiteX0" fmla="*/ 956310 w 962025"/>
                      <a:gd name="connsiteY0" fmla="*/ 1662113 h 1662112"/>
                      <a:gd name="connsiteX1" fmla="*/ 0 w 962025"/>
                      <a:gd name="connsiteY1" fmla="*/ 5715 h 1662112"/>
                      <a:gd name="connsiteX2" fmla="*/ 2857 w 962025"/>
                      <a:gd name="connsiteY2" fmla="*/ 0 h 1662112"/>
                      <a:gd name="connsiteX3" fmla="*/ 962025 w 962025"/>
                      <a:gd name="connsiteY3" fmla="*/ 1662113 h 1662112"/>
                      <a:gd name="connsiteX4" fmla="*/ 956310 w 962025"/>
                      <a:gd name="connsiteY4" fmla="*/ 1662113 h 1662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1662112">
                        <a:moveTo>
                          <a:pt x="956310" y="1662113"/>
                        </a:moveTo>
                        <a:lnTo>
                          <a:pt x="0" y="5715"/>
                        </a:lnTo>
                        <a:cubicBezTo>
                          <a:pt x="953" y="3810"/>
                          <a:pt x="1905" y="1905"/>
                          <a:pt x="2857" y="0"/>
                        </a:cubicBezTo>
                        <a:lnTo>
                          <a:pt x="962025" y="1662113"/>
                        </a:lnTo>
                        <a:cubicBezTo>
                          <a:pt x="960120" y="1662113"/>
                          <a:pt x="958215" y="1662113"/>
                          <a:pt x="956310" y="166211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orma libre: forma 669">
                    <a:extLst>
                      <a:ext uri="{FF2B5EF4-FFF2-40B4-BE49-F238E27FC236}">
                        <a16:creationId xmlns:a16="http://schemas.microsoft.com/office/drawing/2014/main" id="{C7745DA8-07C7-9376-1598-865495321036}"/>
                      </a:ext>
                    </a:extLst>
                  </p:cNvPr>
                  <p:cNvSpPr/>
                  <p:nvPr/>
                </p:nvSpPr>
                <p:spPr>
                  <a:xfrm>
                    <a:off x="9926107" y="2810749"/>
                    <a:ext cx="964882" cy="1666875"/>
                  </a:xfrm>
                  <a:custGeom>
                    <a:avLst/>
                    <a:gdLst>
                      <a:gd name="connsiteX0" fmla="*/ 959168 w 964882"/>
                      <a:gd name="connsiteY0" fmla="*/ 1666875 h 1666875"/>
                      <a:gd name="connsiteX1" fmla="*/ 0 w 964882"/>
                      <a:gd name="connsiteY1" fmla="*/ 4763 h 1666875"/>
                      <a:gd name="connsiteX2" fmla="*/ 2858 w 964882"/>
                      <a:gd name="connsiteY2" fmla="*/ 0 h 1666875"/>
                      <a:gd name="connsiteX3" fmla="*/ 964883 w 964882"/>
                      <a:gd name="connsiteY3" fmla="*/ 1666875 h 1666875"/>
                      <a:gd name="connsiteX4" fmla="*/ 959168 w 964882"/>
                      <a:gd name="connsiteY4" fmla="*/ 1666875 h 166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882" h="1666875">
                        <a:moveTo>
                          <a:pt x="959168" y="1666875"/>
                        </a:moveTo>
                        <a:lnTo>
                          <a:pt x="0" y="4763"/>
                        </a:lnTo>
                        <a:cubicBezTo>
                          <a:pt x="953" y="2858"/>
                          <a:pt x="1905" y="1905"/>
                          <a:pt x="2858" y="0"/>
                        </a:cubicBezTo>
                        <a:lnTo>
                          <a:pt x="964883" y="1666875"/>
                        </a:lnTo>
                        <a:cubicBezTo>
                          <a:pt x="962978" y="1666875"/>
                          <a:pt x="961072" y="1666875"/>
                          <a:pt x="959168" y="166687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orma libre: forma 670">
                    <a:extLst>
                      <a:ext uri="{FF2B5EF4-FFF2-40B4-BE49-F238E27FC236}">
                        <a16:creationId xmlns:a16="http://schemas.microsoft.com/office/drawing/2014/main" id="{84908647-04AA-E983-E15E-80DF8008D173}"/>
                      </a:ext>
                    </a:extLst>
                  </p:cNvPr>
                  <p:cNvSpPr/>
                  <p:nvPr/>
                </p:nvSpPr>
                <p:spPr>
                  <a:xfrm>
                    <a:off x="9928965" y="2805986"/>
                    <a:ext cx="967739" cy="1671637"/>
                  </a:xfrm>
                  <a:custGeom>
                    <a:avLst/>
                    <a:gdLst>
                      <a:gd name="connsiteX0" fmla="*/ 962025 w 967739"/>
                      <a:gd name="connsiteY0" fmla="*/ 1671638 h 1671637"/>
                      <a:gd name="connsiteX1" fmla="*/ 0 w 967739"/>
                      <a:gd name="connsiteY1" fmla="*/ 4763 h 1671637"/>
                      <a:gd name="connsiteX2" fmla="*/ 2857 w 967739"/>
                      <a:gd name="connsiteY2" fmla="*/ 0 h 1671637"/>
                      <a:gd name="connsiteX3" fmla="*/ 967740 w 967739"/>
                      <a:gd name="connsiteY3" fmla="*/ 1671638 h 1671637"/>
                      <a:gd name="connsiteX4" fmla="*/ 962025 w 967739"/>
                      <a:gd name="connsiteY4" fmla="*/ 1671638 h 1671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9" h="1671637">
                        <a:moveTo>
                          <a:pt x="962025" y="1671638"/>
                        </a:moveTo>
                        <a:lnTo>
                          <a:pt x="0" y="4763"/>
                        </a:lnTo>
                        <a:cubicBezTo>
                          <a:pt x="952" y="2858"/>
                          <a:pt x="1905" y="1905"/>
                          <a:pt x="2857" y="0"/>
                        </a:cubicBezTo>
                        <a:lnTo>
                          <a:pt x="967740" y="1671638"/>
                        </a:lnTo>
                        <a:cubicBezTo>
                          <a:pt x="965835" y="1671638"/>
                          <a:pt x="963930" y="1671638"/>
                          <a:pt x="962025" y="167163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orma libre: forma 671">
                    <a:extLst>
                      <a:ext uri="{FF2B5EF4-FFF2-40B4-BE49-F238E27FC236}">
                        <a16:creationId xmlns:a16="http://schemas.microsoft.com/office/drawing/2014/main" id="{B0C83DC8-7FB5-86D2-E1A3-F7A241025C67}"/>
                      </a:ext>
                    </a:extLst>
                  </p:cNvPr>
                  <p:cNvSpPr/>
                  <p:nvPr/>
                </p:nvSpPr>
                <p:spPr>
                  <a:xfrm>
                    <a:off x="9931822" y="2802176"/>
                    <a:ext cx="969644" cy="1675447"/>
                  </a:xfrm>
                  <a:custGeom>
                    <a:avLst/>
                    <a:gdLst>
                      <a:gd name="connsiteX0" fmla="*/ 964882 w 969644"/>
                      <a:gd name="connsiteY0" fmla="*/ 1675448 h 1675447"/>
                      <a:gd name="connsiteX1" fmla="*/ 0 w 969644"/>
                      <a:gd name="connsiteY1" fmla="*/ 3810 h 1675447"/>
                      <a:gd name="connsiteX2" fmla="*/ 2857 w 969644"/>
                      <a:gd name="connsiteY2" fmla="*/ 0 h 1675447"/>
                      <a:gd name="connsiteX3" fmla="*/ 969645 w 969644"/>
                      <a:gd name="connsiteY3" fmla="*/ 1675448 h 1675447"/>
                      <a:gd name="connsiteX4" fmla="*/ 964882 w 969644"/>
                      <a:gd name="connsiteY4" fmla="*/ 1675448 h 1675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4" h="1675447">
                        <a:moveTo>
                          <a:pt x="964882" y="1675448"/>
                        </a:moveTo>
                        <a:lnTo>
                          <a:pt x="0" y="3810"/>
                        </a:lnTo>
                        <a:cubicBezTo>
                          <a:pt x="953" y="2858"/>
                          <a:pt x="1905" y="952"/>
                          <a:pt x="2857" y="0"/>
                        </a:cubicBezTo>
                        <a:lnTo>
                          <a:pt x="969645" y="1675448"/>
                        </a:lnTo>
                        <a:cubicBezTo>
                          <a:pt x="967740" y="1675448"/>
                          <a:pt x="965835" y="1675448"/>
                          <a:pt x="964882" y="167544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orma libre: forma 672">
                    <a:extLst>
                      <a:ext uri="{FF2B5EF4-FFF2-40B4-BE49-F238E27FC236}">
                        <a16:creationId xmlns:a16="http://schemas.microsoft.com/office/drawing/2014/main" id="{2F2E4268-F997-B3AD-8234-CE3A30E24A48}"/>
                      </a:ext>
                    </a:extLst>
                  </p:cNvPr>
                  <p:cNvSpPr/>
                  <p:nvPr/>
                </p:nvSpPr>
                <p:spPr>
                  <a:xfrm>
                    <a:off x="9933727" y="2798366"/>
                    <a:ext cx="972502" cy="1679257"/>
                  </a:xfrm>
                  <a:custGeom>
                    <a:avLst/>
                    <a:gdLst>
                      <a:gd name="connsiteX0" fmla="*/ 967740 w 972502"/>
                      <a:gd name="connsiteY0" fmla="*/ 1679258 h 1679257"/>
                      <a:gd name="connsiteX1" fmla="*/ 0 w 972502"/>
                      <a:gd name="connsiteY1" fmla="*/ 3810 h 1679257"/>
                      <a:gd name="connsiteX2" fmla="*/ 1905 w 972502"/>
                      <a:gd name="connsiteY2" fmla="*/ 0 h 1679257"/>
                      <a:gd name="connsiteX3" fmla="*/ 972502 w 972502"/>
                      <a:gd name="connsiteY3" fmla="*/ 1679258 h 1679257"/>
                      <a:gd name="connsiteX4" fmla="*/ 967740 w 972502"/>
                      <a:gd name="connsiteY4" fmla="*/ 1679258 h 1679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502" h="1679257">
                        <a:moveTo>
                          <a:pt x="967740" y="1679258"/>
                        </a:moveTo>
                        <a:lnTo>
                          <a:pt x="0" y="3810"/>
                        </a:lnTo>
                        <a:cubicBezTo>
                          <a:pt x="952" y="2858"/>
                          <a:pt x="1905" y="953"/>
                          <a:pt x="1905" y="0"/>
                        </a:cubicBezTo>
                        <a:lnTo>
                          <a:pt x="972502" y="1679258"/>
                        </a:lnTo>
                        <a:cubicBezTo>
                          <a:pt x="970597" y="1679258"/>
                          <a:pt x="969645" y="1679258"/>
                          <a:pt x="967740" y="167925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orma libre: forma 673">
                    <a:extLst>
                      <a:ext uri="{FF2B5EF4-FFF2-40B4-BE49-F238E27FC236}">
                        <a16:creationId xmlns:a16="http://schemas.microsoft.com/office/drawing/2014/main" id="{CEB83658-81E9-74F4-4FB0-005BFE4714D6}"/>
                      </a:ext>
                    </a:extLst>
                  </p:cNvPr>
                  <p:cNvSpPr/>
                  <p:nvPr/>
                </p:nvSpPr>
                <p:spPr>
                  <a:xfrm>
                    <a:off x="9936585" y="2794556"/>
                    <a:ext cx="974407" cy="1683067"/>
                  </a:xfrm>
                  <a:custGeom>
                    <a:avLst/>
                    <a:gdLst>
                      <a:gd name="connsiteX0" fmla="*/ 969645 w 974407"/>
                      <a:gd name="connsiteY0" fmla="*/ 1683068 h 1683067"/>
                      <a:gd name="connsiteX1" fmla="*/ 0 w 974407"/>
                      <a:gd name="connsiteY1" fmla="*/ 3810 h 1683067"/>
                      <a:gd name="connsiteX2" fmla="*/ 1905 w 974407"/>
                      <a:gd name="connsiteY2" fmla="*/ 0 h 1683067"/>
                      <a:gd name="connsiteX3" fmla="*/ 974407 w 974407"/>
                      <a:gd name="connsiteY3" fmla="*/ 1683068 h 1683067"/>
                      <a:gd name="connsiteX4" fmla="*/ 969645 w 974407"/>
                      <a:gd name="connsiteY4" fmla="*/ 1683068 h 1683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407" h="1683067">
                        <a:moveTo>
                          <a:pt x="969645" y="1683068"/>
                        </a:moveTo>
                        <a:lnTo>
                          <a:pt x="0" y="3810"/>
                        </a:lnTo>
                        <a:cubicBezTo>
                          <a:pt x="953" y="2857"/>
                          <a:pt x="1905" y="952"/>
                          <a:pt x="1905" y="0"/>
                        </a:cubicBezTo>
                        <a:lnTo>
                          <a:pt x="974407" y="1683068"/>
                        </a:lnTo>
                        <a:cubicBezTo>
                          <a:pt x="972503" y="1683068"/>
                          <a:pt x="970597" y="1683068"/>
                          <a:pt x="969645" y="168306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orma libre: forma 674">
                    <a:extLst>
                      <a:ext uri="{FF2B5EF4-FFF2-40B4-BE49-F238E27FC236}">
                        <a16:creationId xmlns:a16="http://schemas.microsoft.com/office/drawing/2014/main" id="{26BB170B-C5C1-5B4A-3FF3-5AF4173C1795}"/>
                      </a:ext>
                    </a:extLst>
                  </p:cNvPr>
                  <p:cNvSpPr/>
                  <p:nvPr/>
                </p:nvSpPr>
                <p:spPr>
                  <a:xfrm>
                    <a:off x="9938490" y="2789794"/>
                    <a:ext cx="977264" cy="1687829"/>
                  </a:xfrm>
                  <a:custGeom>
                    <a:avLst/>
                    <a:gdLst>
                      <a:gd name="connsiteX0" fmla="*/ 972502 w 977264"/>
                      <a:gd name="connsiteY0" fmla="*/ 1687830 h 1687829"/>
                      <a:gd name="connsiteX1" fmla="*/ 0 w 977264"/>
                      <a:gd name="connsiteY1" fmla="*/ 3810 h 1687829"/>
                      <a:gd name="connsiteX2" fmla="*/ 1905 w 977264"/>
                      <a:gd name="connsiteY2" fmla="*/ 0 h 1687829"/>
                      <a:gd name="connsiteX3" fmla="*/ 977265 w 977264"/>
                      <a:gd name="connsiteY3" fmla="*/ 1687830 h 1687829"/>
                      <a:gd name="connsiteX4" fmla="*/ 972502 w 977264"/>
                      <a:gd name="connsiteY4" fmla="*/ 1687830 h 1687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7264" h="1687829">
                        <a:moveTo>
                          <a:pt x="972502" y="1687830"/>
                        </a:moveTo>
                        <a:lnTo>
                          <a:pt x="0" y="3810"/>
                        </a:lnTo>
                        <a:cubicBezTo>
                          <a:pt x="952" y="2857"/>
                          <a:pt x="1905" y="952"/>
                          <a:pt x="1905" y="0"/>
                        </a:cubicBezTo>
                        <a:lnTo>
                          <a:pt x="977265" y="1687830"/>
                        </a:lnTo>
                        <a:cubicBezTo>
                          <a:pt x="975360" y="1687830"/>
                          <a:pt x="973455" y="1687830"/>
                          <a:pt x="972502" y="168783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orma libre: forma 675">
                    <a:extLst>
                      <a:ext uri="{FF2B5EF4-FFF2-40B4-BE49-F238E27FC236}">
                        <a16:creationId xmlns:a16="http://schemas.microsoft.com/office/drawing/2014/main" id="{38B6BEC1-8DB2-865F-8E2D-23ACD0068DE5}"/>
                      </a:ext>
                    </a:extLst>
                  </p:cNvPr>
                  <p:cNvSpPr/>
                  <p:nvPr/>
                </p:nvSpPr>
                <p:spPr>
                  <a:xfrm>
                    <a:off x="9941347" y="2785984"/>
                    <a:ext cx="978217" cy="1691639"/>
                  </a:xfrm>
                  <a:custGeom>
                    <a:avLst/>
                    <a:gdLst>
                      <a:gd name="connsiteX0" fmla="*/ 974407 w 978217"/>
                      <a:gd name="connsiteY0" fmla="*/ 1691640 h 1691639"/>
                      <a:gd name="connsiteX1" fmla="*/ 0 w 978217"/>
                      <a:gd name="connsiteY1" fmla="*/ 3810 h 1691639"/>
                      <a:gd name="connsiteX2" fmla="*/ 1905 w 978217"/>
                      <a:gd name="connsiteY2" fmla="*/ 0 h 1691639"/>
                      <a:gd name="connsiteX3" fmla="*/ 978218 w 978217"/>
                      <a:gd name="connsiteY3" fmla="*/ 1691640 h 1691639"/>
                      <a:gd name="connsiteX4" fmla="*/ 974407 w 978217"/>
                      <a:gd name="connsiteY4" fmla="*/ 1691640 h 169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217" h="1691639">
                        <a:moveTo>
                          <a:pt x="974407" y="1691640"/>
                        </a:moveTo>
                        <a:lnTo>
                          <a:pt x="0" y="3810"/>
                        </a:lnTo>
                        <a:cubicBezTo>
                          <a:pt x="953" y="2857"/>
                          <a:pt x="1905" y="952"/>
                          <a:pt x="1905" y="0"/>
                        </a:cubicBezTo>
                        <a:lnTo>
                          <a:pt x="978218" y="1691640"/>
                        </a:lnTo>
                        <a:cubicBezTo>
                          <a:pt x="977265" y="1691640"/>
                          <a:pt x="975360" y="1691640"/>
                          <a:pt x="974407" y="169164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orma libre: forma 676">
                    <a:extLst>
                      <a:ext uri="{FF2B5EF4-FFF2-40B4-BE49-F238E27FC236}">
                        <a16:creationId xmlns:a16="http://schemas.microsoft.com/office/drawing/2014/main" id="{DCF302E4-C07C-7761-1154-A500CFC0F0BA}"/>
                      </a:ext>
                    </a:extLst>
                  </p:cNvPr>
                  <p:cNvSpPr/>
                  <p:nvPr/>
                </p:nvSpPr>
                <p:spPr>
                  <a:xfrm>
                    <a:off x="9943252" y="2782174"/>
                    <a:ext cx="981075" cy="1695450"/>
                  </a:xfrm>
                  <a:custGeom>
                    <a:avLst/>
                    <a:gdLst>
                      <a:gd name="connsiteX0" fmla="*/ 976313 w 981075"/>
                      <a:gd name="connsiteY0" fmla="*/ 1695450 h 1695450"/>
                      <a:gd name="connsiteX1" fmla="*/ 0 w 981075"/>
                      <a:gd name="connsiteY1" fmla="*/ 3810 h 1695450"/>
                      <a:gd name="connsiteX2" fmla="*/ 1905 w 981075"/>
                      <a:gd name="connsiteY2" fmla="*/ 0 h 1695450"/>
                      <a:gd name="connsiteX3" fmla="*/ 981075 w 981075"/>
                      <a:gd name="connsiteY3" fmla="*/ 1695450 h 1695450"/>
                      <a:gd name="connsiteX4" fmla="*/ 976313 w 981075"/>
                      <a:gd name="connsiteY4" fmla="*/ 1695450 h 1695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1695450">
                        <a:moveTo>
                          <a:pt x="976313" y="1695450"/>
                        </a:moveTo>
                        <a:lnTo>
                          <a:pt x="0" y="3810"/>
                        </a:lnTo>
                        <a:cubicBezTo>
                          <a:pt x="952" y="2858"/>
                          <a:pt x="1905" y="952"/>
                          <a:pt x="1905" y="0"/>
                        </a:cubicBezTo>
                        <a:lnTo>
                          <a:pt x="981075" y="1695450"/>
                        </a:lnTo>
                        <a:cubicBezTo>
                          <a:pt x="980122" y="1695450"/>
                          <a:pt x="978217" y="1695450"/>
                          <a:pt x="976313" y="169545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orma libre: forma 677">
                    <a:extLst>
                      <a:ext uri="{FF2B5EF4-FFF2-40B4-BE49-F238E27FC236}">
                        <a16:creationId xmlns:a16="http://schemas.microsoft.com/office/drawing/2014/main" id="{6A78C4C9-EDE8-1161-2AD2-46D0DC530FB6}"/>
                      </a:ext>
                    </a:extLst>
                  </p:cNvPr>
                  <p:cNvSpPr/>
                  <p:nvPr/>
                </p:nvSpPr>
                <p:spPr>
                  <a:xfrm>
                    <a:off x="9945157" y="2778363"/>
                    <a:ext cx="982980" cy="1699260"/>
                  </a:xfrm>
                  <a:custGeom>
                    <a:avLst/>
                    <a:gdLst>
                      <a:gd name="connsiteX0" fmla="*/ 979170 w 982980"/>
                      <a:gd name="connsiteY0" fmla="*/ 1699260 h 1699260"/>
                      <a:gd name="connsiteX1" fmla="*/ 0 w 982980"/>
                      <a:gd name="connsiteY1" fmla="*/ 3810 h 1699260"/>
                      <a:gd name="connsiteX2" fmla="*/ 1905 w 982980"/>
                      <a:gd name="connsiteY2" fmla="*/ 0 h 1699260"/>
                      <a:gd name="connsiteX3" fmla="*/ 982980 w 982980"/>
                      <a:gd name="connsiteY3" fmla="*/ 1699260 h 1699260"/>
                      <a:gd name="connsiteX4" fmla="*/ 979170 w 982980"/>
                      <a:gd name="connsiteY4" fmla="*/ 1699260 h 1699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980" h="1699260">
                        <a:moveTo>
                          <a:pt x="979170" y="1699260"/>
                        </a:moveTo>
                        <a:lnTo>
                          <a:pt x="0" y="3810"/>
                        </a:lnTo>
                        <a:cubicBezTo>
                          <a:pt x="953" y="2858"/>
                          <a:pt x="1905" y="953"/>
                          <a:pt x="1905" y="0"/>
                        </a:cubicBezTo>
                        <a:lnTo>
                          <a:pt x="982980" y="1699260"/>
                        </a:lnTo>
                        <a:cubicBezTo>
                          <a:pt x="982028" y="1699260"/>
                          <a:pt x="981075" y="1699260"/>
                          <a:pt x="979170" y="169926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orma libre: forma 678">
                    <a:extLst>
                      <a:ext uri="{FF2B5EF4-FFF2-40B4-BE49-F238E27FC236}">
                        <a16:creationId xmlns:a16="http://schemas.microsoft.com/office/drawing/2014/main" id="{EF1E8964-2D30-DF81-237F-24A835B7FDC1}"/>
                      </a:ext>
                    </a:extLst>
                  </p:cNvPr>
                  <p:cNvSpPr/>
                  <p:nvPr/>
                </p:nvSpPr>
                <p:spPr>
                  <a:xfrm>
                    <a:off x="9948015" y="2774554"/>
                    <a:ext cx="985837" cy="1703069"/>
                  </a:xfrm>
                  <a:custGeom>
                    <a:avLst/>
                    <a:gdLst>
                      <a:gd name="connsiteX0" fmla="*/ 981075 w 985837"/>
                      <a:gd name="connsiteY0" fmla="*/ 1703070 h 1703069"/>
                      <a:gd name="connsiteX1" fmla="*/ 0 w 985837"/>
                      <a:gd name="connsiteY1" fmla="*/ 3810 h 1703069"/>
                      <a:gd name="connsiteX2" fmla="*/ 1905 w 985837"/>
                      <a:gd name="connsiteY2" fmla="*/ 0 h 1703069"/>
                      <a:gd name="connsiteX3" fmla="*/ 985838 w 985837"/>
                      <a:gd name="connsiteY3" fmla="*/ 1703070 h 1703069"/>
                      <a:gd name="connsiteX4" fmla="*/ 981075 w 985837"/>
                      <a:gd name="connsiteY4" fmla="*/ 1703070 h 1703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837" h="1703069">
                        <a:moveTo>
                          <a:pt x="981075" y="1703070"/>
                        </a:moveTo>
                        <a:lnTo>
                          <a:pt x="0" y="3810"/>
                        </a:lnTo>
                        <a:cubicBezTo>
                          <a:pt x="952" y="2857"/>
                          <a:pt x="1905" y="952"/>
                          <a:pt x="1905" y="0"/>
                        </a:cubicBezTo>
                        <a:lnTo>
                          <a:pt x="985838" y="1703070"/>
                        </a:lnTo>
                        <a:cubicBezTo>
                          <a:pt x="983932" y="1703070"/>
                          <a:pt x="982980" y="1703070"/>
                          <a:pt x="981075" y="170307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orma libre: forma 679">
                    <a:extLst>
                      <a:ext uri="{FF2B5EF4-FFF2-40B4-BE49-F238E27FC236}">
                        <a16:creationId xmlns:a16="http://schemas.microsoft.com/office/drawing/2014/main" id="{C5ED4D19-274A-F501-7349-EA3B522F5921}"/>
                      </a:ext>
                    </a:extLst>
                  </p:cNvPr>
                  <p:cNvSpPr/>
                  <p:nvPr/>
                </p:nvSpPr>
                <p:spPr>
                  <a:xfrm>
                    <a:off x="9949919" y="2769791"/>
                    <a:ext cx="988695" cy="1707832"/>
                  </a:xfrm>
                  <a:custGeom>
                    <a:avLst/>
                    <a:gdLst>
                      <a:gd name="connsiteX0" fmla="*/ 983933 w 988695"/>
                      <a:gd name="connsiteY0" fmla="*/ 1707833 h 1707832"/>
                      <a:gd name="connsiteX1" fmla="*/ 0 w 988695"/>
                      <a:gd name="connsiteY1" fmla="*/ 3810 h 1707832"/>
                      <a:gd name="connsiteX2" fmla="*/ 1905 w 988695"/>
                      <a:gd name="connsiteY2" fmla="*/ 0 h 1707832"/>
                      <a:gd name="connsiteX3" fmla="*/ 988695 w 988695"/>
                      <a:gd name="connsiteY3" fmla="*/ 1707833 h 1707832"/>
                      <a:gd name="connsiteX4" fmla="*/ 983933 w 988695"/>
                      <a:gd name="connsiteY4" fmla="*/ 1707833 h 170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695" h="1707832">
                        <a:moveTo>
                          <a:pt x="983933" y="1707833"/>
                        </a:moveTo>
                        <a:lnTo>
                          <a:pt x="0" y="3810"/>
                        </a:lnTo>
                        <a:cubicBezTo>
                          <a:pt x="953" y="2857"/>
                          <a:pt x="1905" y="952"/>
                          <a:pt x="1905" y="0"/>
                        </a:cubicBezTo>
                        <a:lnTo>
                          <a:pt x="988695" y="1707833"/>
                        </a:lnTo>
                        <a:cubicBezTo>
                          <a:pt x="986790" y="1707833"/>
                          <a:pt x="984885" y="1707833"/>
                          <a:pt x="983933" y="170783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orma libre: forma 680">
                    <a:extLst>
                      <a:ext uri="{FF2B5EF4-FFF2-40B4-BE49-F238E27FC236}">
                        <a16:creationId xmlns:a16="http://schemas.microsoft.com/office/drawing/2014/main" id="{40545C9A-391A-B44D-676F-AD09CB49784F}"/>
                      </a:ext>
                    </a:extLst>
                  </p:cNvPr>
                  <p:cNvSpPr/>
                  <p:nvPr/>
                </p:nvSpPr>
                <p:spPr>
                  <a:xfrm>
                    <a:off x="9952777" y="2765981"/>
                    <a:ext cx="989647" cy="1711642"/>
                  </a:xfrm>
                  <a:custGeom>
                    <a:avLst/>
                    <a:gdLst>
                      <a:gd name="connsiteX0" fmla="*/ 985838 w 989647"/>
                      <a:gd name="connsiteY0" fmla="*/ 1711643 h 1711642"/>
                      <a:gd name="connsiteX1" fmla="*/ 0 w 989647"/>
                      <a:gd name="connsiteY1" fmla="*/ 3810 h 1711642"/>
                      <a:gd name="connsiteX2" fmla="*/ 1905 w 989647"/>
                      <a:gd name="connsiteY2" fmla="*/ 0 h 1711642"/>
                      <a:gd name="connsiteX3" fmla="*/ 989647 w 989647"/>
                      <a:gd name="connsiteY3" fmla="*/ 1711643 h 1711642"/>
                      <a:gd name="connsiteX4" fmla="*/ 985838 w 989647"/>
                      <a:gd name="connsiteY4" fmla="*/ 1711643 h 1711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9647" h="1711642">
                        <a:moveTo>
                          <a:pt x="985838" y="1711643"/>
                        </a:moveTo>
                        <a:lnTo>
                          <a:pt x="0" y="3810"/>
                        </a:lnTo>
                        <a:cubicBezTo>
                          <a:pt x="952" y="2857"/>
                          <a:pt x="1905" y="953"/>
                          <a:pt x="1905" y="0"/>
                        </a:cubicBezTo>
                        <a:lnTo>
                          <a:pt x="989647" y="1711643"/>
                        </a:lnTo>
                        <a:cubicBezTo>
                          <a:pt x="988695" y="1711643"/>
                          <a:pt x="986790" y="1711643"/>
                          <a:pt x="985838" y="171164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orma libre: forma 681">
                    <a:extLst>
                      <a:ext uri="{FF2B5EF4-FFF2-40B4-BE49-F238E27FC236}">
                        <a16:creationId xmlns:a16="http://schemas.microsoft.com/office/drawing/2014/main" id="{17735702-E247-2A2B-98FC-E55B6121A2B2}"/>
                      </a:ext>
                    </a:extLst>
                  </p:cNvPr>
                  <p:cNvSpPr/>
                  <p:nvPr/>
                </p:nvSpPr>
                <p:spPr>
                  <a:xfrm>
                    <a:off x="9954682" y="2762171"/>
                    <a:ext cx="992505" cy="1715452"/>
                  </a:xfrm>
                  <a:custGeom>
                    <a:avLst/>
                    <a:gdLst>
                      <a:gd name="connsiteX0" fmla="*/ 987743 w 992505"/>
                      <a:gd name="connsiteY0" fmla="*/ 1715453 h 1715452"/>
                      <a:gd name="connsiteX1" fmla="*/ 0 w 992505"/>
                      <a:gd name="connsiteY1" fmla="*/ 3810 h 1715452"/>
                      <a:gd name="connsiteX2" fmla="*/ 1905 w 992505"/>
                      <a:gd name="connsiteY2" fmla="*/ 0 h 1715452"/>
                      <a:gd name="connsiteX3" fmla="*/ 992505 w 992505"/>
                      <a:gd name="connsiteY3" fmla="*/ 1715453 h 1715452"/>
                      <a:gd name="connsiteX4" fmla="*/ 987743 w 992505"/>
                      <a:gd name="connsiteY4" fmla="*/ 1715453 h 1715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2505" h="1715452">
                        <a:moveTo>
                          <a:pt x="987743" y="1715453"/>
                        </a:moveTo>
                        <a:lnTo>
                          <a:pt x="0" y="3810"/>
                        </a:lnTo>
                        <a:cubicBezTo>
                          <a:pt x="953" y="2858"/>
                          <a:pt x="1905" y="953"/>
                          <a:pt x="1905" y="0"/>
                        </a:cubicBezTo>
                        <a:lnTo>
                          <a:pt x="992505" y="1715453"/>
                        </a:lnTo>
                        <a:cubicBezTo>
                          <a:pt x="991553" y="1715453"/>
                          <a:pt x="989647" y="1715453"/>
                          <a:pt x="987743" y="171545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orma libre: forma 682">
                    <a:extLst>
                      <a:ext uri="{FF2B5EF4-FFF2-40B4-BE49-F238E27FC236}">
                        <a16:creationId xmlns:a16="http://schemas.microsoft.com/office/drawing/2014/main" id="{2DE1E861-3FF3-F906-4668-40C5DC09628B}"/>
                      </a:ext>
                    </a:extLst>
                  </p:cNvPr>
                  <p:cNvSpPr/>
                  <p:nvPr/>
                </p:nvSpPr>
                <p:spPr>
                  <a:xfrm>
                    <a:off x="9956587" y="2758361"/>
                    <a:ext cx="995362" cy="1719262"/>
                  </a:xfrm>
                  <a:custGeom>
                    <a:avLst/>
                    <a:gdLst>
                      <a:gd name="connsiteX0" fmla="*/ 990600 w 995362"/>
                      <a:gd name="connsiteY0" fmla="*/ 1719263 h 1719262"/>
                      <a:gd name="connsiteX1" fmla="*/ 0 w 995362"/>
                      <a:gd name="connsiteY1" fmla="*/ 3810 h 1719262"/>
                      <a:gd name="connsiteX2" fmla="*/ 1905 w 995362"/>
                      <a:gd name="connsiteY2" fmla="*/ 0 h 1719262"/>
                      <a:gd name="connsiteX3" fmla="*/ 995363 w 995362"/>
                      <a:gd name="connsiteY3" fmla="*/ 1719263 h 1719262"/>
                      <a:gd name="connsiteX4" fmla="*/ 990600 w 995362"/>
                      <a:gd name="connsiteY4" fmla="*/ 1719263 h 171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362" h="1719262">
                        <a:moveTo>
                          <a:pt x="990600" y="1719263"/>
                        </a:moveTo>
                        <a:lnTo>
                          <a:pt x="0" y="3810"/>
                        </a:lnTo>
                        <a:cubicBezTo>
                          <a:pt x="953" y="2857"/>
                          <a:pt x="1905" y="953"/>
                          <a:pt x="1905" y="0"/>
                        </a:cubicBezTo>
                        <a:lnTo>
                          <a:pt x="995363" y="1719263"/>
                        </a:lnTo>
                        <a:cubicBezTo>
                          <a:pt x="993457" y="1719263"/>
                          <a:pt x="992505" y="1719263"/>
                          <a:pt x="990600" y="17192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orma libre: forma 683">
                    <a:extLst>
                      <a:ext uri="{FF2B5EF4-FFF2-40B4-BE49-F238E27FC236}">
                        <a16:creationId xmlns:a16="http://schemas.microsoft.com/office/drawing/2014/main" id="{9AD6830D-134C-CB65-2D86-0B655FA78A3E}"/>
                      </a:ext>
                    </a:extLst>
                  </p:cNvPr>
                  <p:cNvSpPr/>
                  <p:nvPr/>
                </p:nvSpPr>
                <p:spPr>
                  <a:xfrm>
                    <a:off x="9959444" y="2754551"/>
                    <a:ext cx="996315" cy="1723072"/>
                  </a:xfrm>
                  <a:custGeom>
                    <a:avLst/>
                    <a:gdLst>
                      <a:gd name="connsiteX0" fmla="*/ 992505 w 996315"/>
                      <a:gd name="connsiteY0" fmla="*/ 1723073 h 1723072"/>
                      <a:gd name="connsiteX1" fmla="*/ 0 w 996315"/>
                      <a:gd name="connsiteY1" fmla="*/ 3810 h 1723072"/>
                      <a:gd name="connsiteX2" fmla="*/ 1905 w 996315"/>
                      <a:gd name="connsiteY2" fmla="*/ 0 h 1723072"/>
                      <a:gd name="connsiteX3" fmla="*/ 996315 w 996315"/>
                      <a:gd name="connsiteY3" fmla="*/ 1723073 h 1723072"/>
                      <a:gd name="connsiteX4" fmla="*/ 992505 w 996315"/>
                      <a:gd name="connsiteY4" fmla="*/ 1723073 h 1723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315" h="1723072">
                        <a:moveTo>
                          <a:pt x="992505" y="1723073"/>
                        </a:moveTo>
                        <a:lnTo>
                          <a:pt x="0" y="3810"/>
                        </a:lnTo>
                        <a:cubicBezTo>
                          <a:pt x="953" y="2857"/>
                          <a:pt x="1905" y="953"/>
                          <a:pt x="1905" y="0"/>
                        </a:cubicBezTo>
                        <a:lnTo>
                          <a:pt x="996315" y="1723073"/>
                        </a:lnTo>
                        <a:cubicBezTo>
                          <a:pt x="995363" y="1723073"/>
                          <a:pt x="993458" y="1723073"/>
                          <a:pt x="992505" y="172307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orma libre: forma 684">
                    <a:extLst>
                      <a:ext uri="{FF2B5EF4-FFF2-40B4-BE49-F238E27FC236}">
                        <a16:creationId xmlns:a16="http://schemas.microsoft.com/office/drawing/2014/main" id="{83083286-0843-F08F-C24A-A5934A8C8099}"/>
                      </a:ext>
                    </a:extLst>
                  </p:cNvPr>
                  <p:cNvSpPr/>
                  <p:nvPr/>
                </p:nvSpPr>
                <p:spPr>
                  <a:xfrm>
                    <a:off x="9961350" y="2750741"/>
                    <a:ext cx="998219" cy="1726882"/>
                  </a:xfrm>
                  <a:custGeom>
                    <a:avLst/>
                    <a:gdLst>
                      <a:gd name="connsiteX0" fmla="*/ 994410 w 998219"/>
                      <a:gd name="connsiteY0" fmla="*/ 1726883 h 1726882"/>
                      <a:gd name="connsiteX1" fmla="*/ 0 w 998219"/>
                      <a:gd name="connsiteY1" fmla="*/ 3810 h 1726882"/>
                      <a:gd name="connsiteX2" fmla="*/ 1905 w 998219"/>
                      <a:gd name="connsiteY2" fmla="*/ 0 h 1726882"/>
                      <a:gd name="connsiteX3" fmla="*/ 998220 w 998219"/>
                      <a:gd name="connsiteY3" fmla="*/ 1726883 h 1726882"/>
                      <a:gd name="connsiteX4" fmla="*/ 994410 w 998219"/>
                      <a:gd name="connsiteY4" fmla="*/ 1726883 h 1726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8219" h="1726882">
                        <a:moveTo>
                          <a:pt x="994410" y="1726883"/>
                        </a:moveTo>
                        <a:lnTo>
                          <a:pt x="0" y="3810"/>
                        </a:lnTo>
                        <a:cubicBezTo>
                          <a:pt x="953" y="2858"/>
                          <a:pt x="953" y="1905"/>
                          <a:pt x="1905" y="0"/>
                        </a:cubicBezTo>
                        <a:lnTo>
                          <a:pt x="998220" y="1726883"/>
                        </a:lnTo>
                        <a:cubicBezTo>
                          <a:pt x="997267" y="1726883"/>
                          <a:pt x="996315" y="1726883"/>
                          <a:pt x="994410" y="172688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orma libre: forma 685">
                    <a:extLst>
                      <a:ext uri="{FF2B5EF4-FFF2-40B4-BE49-F238E27FC236}">
                        <a16:creationId xmlns:a16="http://schemas.microsoft.com/office/drawing/2014/main" id="{CC4727D5-5094-4F2B-2F74-C82E35D395C5}"/>
                      </a:ext>
                    </a:extLst>
                  </p:cNvPr>
                  <p:cNvSpPr/>
                  <p:nvPr/>
                </p:nvSpPr>
                <p:spPr>
                  <a:xfrm>
                    <a:off x="9963254" y="2748836"/>
                    <a:ext cx="1000125" cy="1728787"/>
                  </a:xfrm>
                  <a:custGeom>
                    <a:avLst/>
                    <a:gdLst>
                      <a:gd name="connsiteX0" fmla="*/ 996315 w 1000125"/>
                      <a:gd name="connsiteY0" fmla="*/ 1728788 h 1728787"/>
                      <a:gd name="connsiteX1" fmla="*/ 0 w 1000125"/>
                      <a:gd name="connsiteY1" fmla="*/ 2858 h 1728787"/>
                      <a:gd name="connsiteX2" fmla="*/ 1905 w 1000125"/>
                      <a:gd name="connsiteY2" fmla="*/ 0 h 1728787"/>
                      <a:gd name="connsiteX3" fmla="*/ 1000125 w 1000125"/>
                      <a:gd name="connsiteY3" fmla="*/ 1728788 h 1728787"/>
                      <a:gd name="connsiteX4" fmla="*/ 996315 w 1000125"/>
                      <a:gd name="connsiteY4" fmla="*/ 1728788 h 1728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25" h="1728787">
                        <a:moveTo>
                          <a:pt x="996315" y="1728788"/>
                        </a:moveTo>
                        <a:lnTo>
                          <a:pt x="0" y="2858"/>
                        </a:lnTo>
                        <a:cubicBezTo>
                          <a:pt x="953" y="1905"/>
                          <a:pt x="953" y="953"/>
                          <a:pt x="1905" y="0"/>
                        </a:cubicBezTo>
                        <a:lnTo>
                          <a:pt x="1000125" y="1728788"/>
                        </a:lnTo>
                        <a:cubicBezTo>
                          <a:pt x="999173" y="1728788"/>
                          <a:pt x="997268" y="1728788"/>
                          <a:pt x="996315" y="172878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orma libre: forma 686">
                    <a:extLst>
                      <a:ext uri="{FF2B5EF4-FFF2-40B4-BE49-F238E27FC236}">
                        <a16:creationId xmlns:a16="http://schemas.microsoft.com/office/drawing/2014/main" id="{1EB31498-0FEA-03BC-0ECF-18A5911CA33A}"/>
                      </a:ext>
                    </a:extLst>
                  </p:cNvPr>
                  <p:cNvSpPr/>
                  <p:nvPr/>
                </p:nvSpPr>
                <p:spPr>
                  <a:xfrm>
                    <a:off x="9965160" y="2745979"/>
                    <a:ext cx="1001077" cy="1731644"/>
                  </a:xfrm>
                  <a:custGeom>
                    <a:avLst/>
                    <a:gdLst>
                      <a:gd name="connsiteX0" fmla="*/ 998220 w 1001077"/>
                      <a:gd name="connsiteY0" fmla="*/ 1731645 h 1731644"/>
                      <a:gd name="connsiteX1" fmla="*/ 0 w 1001077"/>
                      <a:gd name="connsiteY1" fmla="*/ 2858 h 1731644"/>
                      <a:gd name="connsiteX2" fmla="*/ 953 w 1001077"/>
                      <a:gd name="connsiteY2" fmla="*/ 0 h 1731644"/>
                      <a:gd name="connsiteX3" fmla="*/ 1001078 w 1001077"/>
                      <a:gd name="connsiteY3" fmla="*/ 1731645 h 1731644"/>
                      <a:gd name="connsiteX4" fmla="*/ 998220 w 1001077"/>
                      <a:gd name="connsiteY4" fmla="*/ 1731645 h 1731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077" h="1731644">
                        <a:moveTo>
                          <a:pt x="998220" y="1731645"/>
                        </a:moveTo>
                        <a:lnTo>
                          <a:pt x="0" y="2858"/>
                        </a:lnTo>
                        <a:cubicBezTo>
                          <a:pt x="953" y="1905"/>
                          <a:pt x="953" y="953"/>
                          <a:pt x="953" y="0"/>
                        </a:cubicBezTo>
                        <a:lnTo>
                          <a:pt x="1001078" y="1731645"/>
                        </a:lnTo>
                        <a:cubicBezTo>
                          <a:pt x="1000125" y="1731645"/>
                          <a:pt x="999172" y="1731645"/>
                          <a:pt x="998220" y="173164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orma libre: forma 687">
                    <a:extLst>
                      <a:ext uri="{FF2B5EF4-FFF2-40B4-BE49-F238E27FC236}">
                        <a16:creationId xmlns:a16="http://schemas.microsoft.com/office/drawing/2014/main" id="{4FE52C65-B5FD-4777-B011-548D0076EA44}"/>
                      </a:ext>
                    </a:extLst>
                  </p:cNvPr>
                  <p:cNvSpPr/>
                  <p:nvPr/>
                </p:nvSpPr>
                <p:spPr>
                  <a:xfrm>
                    <a:off x="9966112" y="2744074"/>
                    <a:ext cx="1002029" cy="1733550"/>
                  </a:xfrm>
                  <a:custGeom>
                    <a:avLst/>
                    <a:gdLst>
                      <a:gd name="connsiteX0" fmla="*/ 1000125 w 1002029"/>
                      <a:gd name="connsiteY0" fmla="*/ 1733550 h 1733550"/>
                      <a:gd name="connsiteX1" fmla="*/ 0 w 1002029"/>
                      <a:gd name="connsiteY1" fmla="*/ 1905 h 1733550"/>
                      <a:gd name="connsiteX2" fmla="*/ 953 w 1002029"/>
                      <a:gd name="connsiteY2" fmla="*/ 0 h 1733550"/>
                      <a:gd name="connsiteX3" fmla="*/ 1002030 w 1002029"/>
                      <a:gd name="connsiteY3" fmla="*/ 1733550 h 1733550"/>
                      <a:gd name="connsiteX4" fmla="*/ 1000125 w 1002029"/>
                      <a:gd name="connsiteY4" fmla="*/ 173355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029" h="1733550">
                        <a:moveTo>
                          <a:pt x="1000125" y="1733550"/>
                        </a:moveTo>
                        <a:lnTo>
                          <a:pt x="0" y="1905"/>
                        </a:lnTo>
                        <a:cubicBezTo>
                          <a:pt x="0" y="953"/>
                          <a:pt x="953" y="953"/>
                          <a:pt x="953" y="0"/>
                        </a:cubicBezTo>
                        <a:lnTo>
                          <a:pt x="1002030" y="1733550"/>
                        </a:lnTo>
                        <a:cubicBezTo>
                          <a:pt x="1001078" y="1733550"/>
                          <a:pt x="1001078" y="1733550"/>
                          <a:pt x="1000125" y="173355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orma libre: forma 688">
                    <a:extLst>
                      <a:ext uri="{FF2B5EF4-FFF2-40B4-BE49-F238E27FC236}">
                        <a16:creationId xmlns:a16="http://schemas.microsoft.com/office/drawing/2014/main" id="{F0DCB3F4-427C-5131-99B1-D77D8A8B2A7E}"/>
                      </a:ext>
                    </a:extLst>
                  </p:cNvPr>
                  <p:cNvSpPr/>
                  <p:nvPr/>
                </p:nvSpPr>
                <p:spPr>
                  <a:xfrm>
                    <a:off x="9967065" y="2744074"/>
                    <a:ext cx="1001077" cy="1733550"/>
                  </a:xfrm>
                  <a:custGeom>
                    <a:avLst/>
                    <a:gdLst>
                      <a:gd name="connsiteX0" fmla="*/ 1001077 w 1001077"/>
                      <a:gd name="connsiteY0" fmla="*/ 1733550 h 1733550"/>
                      <a:gd name="connsiteX1" fmla="*/ 0 w 1001077"/>
                      <a:gd name="connsiteY1" fmla="*/ 0 h 1733550"/>
                      <a:gd name="connsiteX2" fmla="*/ 0 w 1001077"/>
                      <a:gd name="connsiteY2" fmla="*/ 0 h 1733550"/>
                      <a:gd name="connsiteX3" fmla="*/ 1001077 w 1001077"/>
                      <a:gd name="connsiteY3" fmla="*/ 1733550 h 1733550"/>
                      <a:gd name="connsiteX4" fmla="*/ 1001077 w 1001077"/>
                      <a:gd name="connsiteY4" fmla="*/ 173355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077" h="1733550">
                        <a:moveTo>
                          <a:pt x="1001077" y="1733550"/>
                        </a:moveTo>
                        <a:lnTo>
                          <a:pt x="0" y="0"/>
                        </a:lnTo>
                        <a:cubicBezTo>
                          <a:pt x="0" y="0"/>
                          <a:pt x="0" y="0"/>
                          <a:pt x="0" y="0"/>
                        </a:cubicBezTo>
                        <a:lnTo>
                          <a:pt x="1001077" y="1733550"/>
                        </a:lnTo>
                        <a:cubicBezTo>
                          <a:pt x="1001077" y="1733550"/>
                          <a:pt x="1001077" y="1733550"/>
                          <a:pt x="1001077" y="173355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59" name="Gráfico 436">
                <a:extLst>
                  <a:ext uri="{FF2B5EF4-FFF2-40B4-BE49-F238E27FC236}">
                    <a16:creationId xmlns:a16="http://schemas.microsoft.com/office/drawing/2014/main" id="{E04D630A-3583-C308-4A5E-48EC9BFAD27C}"/>
                  </a:ext>
                </a:extLst>
              </p:cNvPr>
              <p:cNvGrpSpPr/>
              <p:nvPr/>
            </p:nvGrpSpPr>
            <p:grpSpPr>
              <a:xfrm>
                <a:off x="6964785" y="2744074"/>
                <a:ext cx="1066800" cy="1733550"/>
                <a:chOff x="6964785" y="2744074"/>
                <a:chExt cx="1066800" cy="1733550"/>
              </a:xfrm>
              <a:grpFill/>
            </p:grpSpPr>
            <p:sp>
              <p:nvSpPr>
                <p:cNvPr id="87" name="Forma libre: forma 637">
                  <a:extLst>
                    <a:ext uri="{FF2B5EF4-FFF2-40B4-BE49-F238E27FC236}">
                      <a16:creationId xmlns:a16="http://schemas.microsoft.com/office/drawing/2014/main" id="{7E6CD1C7-94F1-CB9A-914A-B1606E60EAF1}"/>
                    </a:ext>
                  </a:extLst>
                </p:cNvPr>
                <p:cNvSpPr/>
                <p:nvPr/>
              </p:nvSpPr>
              <p:spPr>
                <a:xfrm>
                  <a:off x="6964785" y="2744074"/>
                  <a:ext cx="1066800" cy="1733550"/>
                </a:xfrm>
                <a:custGeom>
                  <a:avLst/>
                  <a:gdLst>
                    <a:gd name="connsiteX0" fmla="*/ 132398 w 1066800"/>
                    <a:gd name="connsiteY0" fmla="*/ 1733550 h 1733550"/>
                    <a:gd name="connsiteX1" fmla="*/ 0 w 1066800"/>
                    <a:gd name="connsiteY1" fmla="*/ 1733550 h 1733550"/>
                    <a:gd name="connsiteX2" fmla="*/ 1001078 w 1066800"/>
                    <a:gd name="connsiteY2" fmla="*/ 0 h 1733550"/>
                    <a:gd name="connsiteX3" fmla="*/ 1066800 w 1066800"/>
                    <a:gd name="connsiteY3" fmla="*/ 114300 h 1733550"/>
                    <a:gd name="connsiteX4" fmla="*/ 132398 w 1066800"/>
                    <a:gd name="connsiteY4" fmla="*/ 173355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00" h="1733550">
                      <a:moveTo>
                        <a:pt x="132398" y="1733550"/>
                      </a:moveTo>
                      <a:cubicBezTo>
                        <a:pt x="59055" y="1733550"/>
                        <a:pt x="0" y="1733550"/>
                        <a:pt x="0" y="1733550"/>
                      </a:cubicBezTo>
                      <a:lnTo>
                        <a:pt x="1001078" y="0"/>
                      </a:lnTo>
                      <a:cubicBezTo>
                        <a:pt x="1001078" y="0"/>
                        <a:pt x="1030605" y="51435"/>
                        <a:pt x="1066800" y="114300"/>
                      </a:cubicBezTo>
                      <a:cubicBezTo>
                        <a:pt x="1066800" y="114300"/>
                        <a:pt x="132398" y="1733550"/>
                        <a:pt x="132398" y="173355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8" name="Gráfico 436">
                  <a:extLst>
                    <a:ext uri="{FF2B5EF4-FFF2-40B4-BE49-F238E27FC236}">
                      <a16:creationId xmlns:a16="http://schemas.microsoft.com/office/drawing/2014/main" id="{33BBD894-3F8A-FC9C-2847-2316C4E9ACCC}"/>
                    </a:ext>
                  </a:extLst>
                </p:cNvPr>
                <p:cNvGrpSpPr/>
                <p:nvPr/>
              </p:nvGrpSpPr>
              <p:grpSpPr>
                <a:xfrm>
                  <a:off x="6964785" y="2744074"/>
                  <a:ext cx="1066800" cy="1733550"/>
                  <a:chOff x="6964785" y="2744074"/>
                  <a:chExt cx="1066800" cy="1733550"/>
                </a:xfrm>
                <a:grpFill/>
              </p:grpSpPr>
              <p:sp>
                <p:nvSpPr>
                  <p:cNvPr id="89" name="Forma libre: forma 639">
                    <a:extLst>
                      <a:ext uri="{FF2B5EF4-FFF2-40B4-BE49-F238E27FC236}">
                        <a16:creationId xmlns:a16="http://schemas.microsoft.com/office/drawing/2014/main" id="{4E6ECDBE-4718-975B-A485-59CF02DEFDA1}"/>
                      </a:ext>
                    </a:extLst>
                  </p:cNvPr>
                  <p:cNvSpPr/>
                  <p:nvPr/>
                </p:nvSpPr>
                <p:spPr>
                  <a:xfrm>
                    <a:off x="7094325" y="2855516"/>
                    <a:ext cx="937259" cy="1622107"/>
                  </a:xfrm>
                  <a:custGeom>
                    <a:avLst/>
                    <a:gdLst>
                      <a:gd name="connsiteX0" fmla="*/ 937260 w 937259"/>
                      <a:gd name="connsiteY0" fmla="*/ 2858 h 1622107"/>
                      <a:gd name="connsiteX1" fmla="*/ 2857 w 937259"/>
                      <a:gd name="connsiteY1" fmla="*/ 1622108 h 1622107"/>
                      <a:gd name="connsiteX2" fmla="*/ 0 w 937259"/>
                      <a:gd name="connsiteY2" fmla="*/ 1622108 h 1622107"/>
                      <a:gd name="connsiteX3" fmla="*/ 936308 w 937259"/>
                      <a:gd name="connsiteY3" fmla="*/ 0 h 1622107"/>
                      <a:gd name="connsiteX4" fmla="*/ 937260 w 937259"/>
                      <a:gd name="connsiteY4" fmla="*/ 2858 h 1622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7259" h="1622107">
                        <a:moveTo>
                          <a:pt x="937260" y="2858"/>
                        </a:moveTo>
                        <a:lnTo>
                          <a:pt x="2857" y="1622108"/>
                        </a:lnTo>
                        <a:cubicBezTo>
                          <a:pt x="1905" y="1622108"/>
                          <a:pt x="952" y="1622108"/>
                          <a:pt x="0" y="1622108"/>
                        </a:cubicBezTo>
                        <a:lnTo>
                          <a:pt x="936308" y="0"/>
                        </a:lnTo>
                        <a:cubicBezTo>
                          <a:pt x="936308" y="953"/>
                          <a:pt x="936308" y="1905"/>
                          <a:pt x="937260" y="285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orma libre: forma 640">
                    <a:extLst>
                      <a:ext uri="{FF2B5EF4-FFF2-40B4-BE49-F238E27FC236}">
                        <a16:creationId xmlns:a16="http://schemas.microsoft.com/office/drawing/2014/main" id="{4A619851-8F76-B379-0EDF-8DA6AFAD810D}"/>
                      </a:ext>
                    </a:extLst>
                  </p:cNvPr>
                  <p:cNvSpPr/>
                  <p:nvPr/>
                </p:nvSpPr>
                <p:spPr>
                  <a:xfrm>
                    <a:off x="7082894" y="2845991"/>
                    <a:ext cx="946785" cy="1631632"/>
                  </a:xfrm>
                  <a:custGeom>
                    <a:avLst/>
                    <a:gdLst>
                      <a:gd name="connsiteX0" fmla="*/ 946785 w 946785"/>
                      <a:gd name="connsiteY0" fmla="*/ 9525 h 1631632"/>
                      <a:gd name="connsiteX1" fmla="*/ 10478 w 946785"/>
                      <a:gd name="connsiteY1" fmla="*/ 1631633 h 1631632"/>
                      <a:gd name="connsiteX2" fmla="*/ 0 w 946785"/>
                      <a:gd name="connsiteY2" fmla="*/ 1631633 h 1631632"/>
                      <a:gd name="connsiteX3" fmla="*/ 942023 w 946785"/>
                      <a:gd name="connsiteY3" fmla="*/ 0 h 1631632"/>
                      <a:gd name="connsiteX4" fmla="*/ 946785 w 946785"/>
                      <a:gd name="connsiteY4" fmla="*/ 9525 h 1631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785" h="1631632">
                        <a:moveTo>
                          <a:pt x="946785" y="9525"/>
                        </a:moveTo>
                        <a:lnTo>
                          <a:pt x="10478" y="1631633"/>
                        </a:lnTo>
                        <a:cubicBezTo>
                          <a:pt x="6668" y="1631633"/>
                          <a:pt x="2858" y="1631633"/>
                          <a:pt x="0" y="1631633"/>
                        </a:cubicBezTo>
                        <a:lnTo>
                          <a:pt x="942023" y="0"/>
                        </a:lnTo>
                        <a:cubicBezTo>
                          <a:pt x="943928" y="3810"/>
                          <a:pt x="944880" y="6667"/>
                          <a:pt x="946785" y="952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orma libre: forma 641">
                    <a:extLst>
                      <a:ext uri="{FF2B5EF4-FFF2-40B4-BE49-F238E27FC236}">
                        <a16:creationId xmlns:a16="http://schemas.microsoft.com/office/drawing/2014/main" id="{396BA4D7-50C0-6EF6-EA18-95888A30C862}"/>
                      </a:ext>
                    </a:extLst>
                  </p:cNvPr>
                  <p:cNvSpPr/>
                  <p:nvPr/>
                </p:nvSpPr>
                <p:spPr>
                  <a:xfrm>
                    <a:off x="7076227" y="2840276"/>
                    <a:ext cx="948690" cy="1637347"/>
                  </a:xfrm>
                  <a:custGeom>
                    <a:avLst/>
                    <a:gdLst>
                      <a:gd name="connsiteX0" fmla="*/ 948690 w 948690"/>
                      <a:gd name="connsiteY0" fmla="*/ 5715 h 1637347"/>
                      <a:gd name="connsiteX1" fmla="*/ 6667 w 948690"/>
                      <a:gd name="connsiteY1" fmla="*/ 1637348 h 1637347"/>
                      <a:gd name="connsiteX2" fmla="*/ 0 w 948690"/>
                      <a:gd name="connsiteY2" fmla="*/ 1637348 h 1637347"/>
                      <a:gd name="connsiteX3" fmla="*/ 944880 w 948690"/>
                      <a:gd name="connsiteY3" fmla="*/ 0 h 1637347"/>
                      <a:gd name="connsiteX4" fmla="*/ 948690 w 948690"/>
                      <a:gd name="connsiteY4" fmla="*/ 5715 h 1637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8690" h="1637347">
                        <a:moveTo>
                          <a:pt x="948690" y="5715"/>
                        </a:moveTo>
                        <a:lnTo>
                          <a:pt x="6667" y="1637348"/>
                        </a:lnTo>
                        <a:cubicBezTo>
                          <a:pt x="4763" y="1637348"/>
                          <a:pt x="1905" y="1637348"/>
                          <a:pt x="0" y="1637348"/>
                        </a:cubicBezTo>
                        <a:lnTo>
                          <a:pt x="944880" y="0"/>
                        </a:lnTo>
                        <a:cubicBezTo>
                          <a:pt x="945833" y="1905"/>
                          <a:pt x="947738" y="3810"/>
                          <a:pt x="948690" y="571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orma libre: forma 642">
                    <a:extLst>
                      <a:ext uri="{FF2B5EF4-FFF2-40B4-BE49-F238E27FC236}">
                        <a16:creationId xmlns:a16="http://schemas.microsoft.com/office/drawing/2014/main" id="{11AA76B3-B88B-FB99-B24D-6A44E30DFD26}"/>
                      </a:ext>
                    </a:extLst>
                  </p:cNvPr>
                  <p:cNvSpPr/>
                  <p:nvPr/>
                </p:nvSpPr>
                <p:spPr>
                  <a:xfrm>
                    <a:off x="7071464" y="2836466"/>
                    <a:ext cx="949642" cy="1641157"/>
                  </a:xfrm>
                  <a:custGeom>
                    <a:avLst/>
                    <a:gdLst>
                      <a:gd name="connsiteX0" fmla="*/ 949643 w 949642"/>
                      <a:gd name="connsiteY0" fmla="*/ 3810 h 1641157"/>
                      <a:gd name="connsiteX1" fmla="*/ 4763 w 949642"/>
                      <a:gd name="connsiteY1" fmla="*/ 1641158 h 1641157"/>
                      <a:gd name="connsiteX2" fmla="*/ 0 w 949642"/>
                      <a:gd name="connsiteY2" fmla="*/ 1641158 h 1641157"/>
                      <a:gd name="connsiteX3" fmla="*/ 947738 w 949642"/>
                      <a:gd name="connsiteY3" fmla="*/ 0 h 1641157"/>
                      <a:gd name="connsiteX4" fmla="*/ 949643 w 949642"/>
                      <a:gd name="connsiteY4" fmla="*/ 3810 h 1641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642" h="1641157">
                        <a:moveTo>
                          <a:pt x="949643" y="3810"/>
                        </a:moveTo>
                        <a:lnTo>
                          <a:pt x="4763" y="1641158"/>
                        </a:lnTo>
                        <a:cubicBezTo>
                          <a:pt x="2858" y="1641158"/>
                          <a:pt x="953" y="1641158"/>
                          <a:pt x="0" y="1641158"/>
                        </a:cubicBezTo>
                        <a:lnTo>
                          <a:pt x="947738" y="0"/>
                        </a:lnTo>
                        <a:cubicBezTo>
                          <a:pt x="948690" y="953"/>
                          <a:pt x="948690" y="2858"/>
                          <a:pt x="94964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orma libre: forma 643">
                    <a:extLst>
                      <a:ext uri="{FF2B5EF4-FFF2-40B4-BE49-F238E27FC236}">
                        <a16:creationId xmlns:a16="http://schemas.microsoft.com/office/drawing/2014/main" id="{E6895A7E-23AF-4DC1-A110-DF889A55C9B3}"/>
                      </a:ext>
                    </a:extLst>
                  </p:cNvPr>
                  <p:cNvSpPr/>
                  <p:nvPr/>
                </p:nvSpPr>
                <p:spPr>
                  <a:xfrm>
                    <a:off x="7066702" y="2832656"/>
                    <a:ext cx="952499" cy="1644967"/>
                  </a:xfrm>
                  <a:custGeom>
                    <a:avLst/>
                    <a:gdLst>
                      <a:gd name="connsiteX0" fmla="*/ 952500 w 952499"/>
                      <a:gd name="connsiteY0" fmla="*/ 3810 h 1644967"/>
                      <a:gd name="connsiteX1" fmla="*/ 4763 w 952499"/>
                      <a:gd name="connsiteY1" fmla="*/ 1644968 h 1644967"/>
                      <a:gd name="connsiteX2" fmla="*/ 0 w 952499"/>
                      <a:gd name="connsiteY2" fmla="*/ 1644968 h 1644967"/>
                      <a:gd name="connsiteX3" fmla="*/ 949643 w 952499"/>
                      <a:gd name="connsiteY3" fmla="*/ 0 h 1644967"/>
                      <a:gd name="connsiteX4" fmla="*/ 952500 w 952499"/>
                      <a:gd name="connsiteY4" fmla="*/ 3810 h 1644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499" h="1644967">
                        <a:moveTo>
                          <a:pt x="952500" y="3810"/>
                        </a:moveTo>
                        <a:lnTo>
                          <a:pt x="4763" y="1644968"/>
                        </a:lnTo>
                        <a:cubicBezTo>
                          <a:pt x="2858" y="1644968"/>
                          <a:pt x="1905" y="1644968"/>
                          <a:pt x="0" y="1644968"/>
                        </a:cubicBezTo>
                        <a:lnTo>
                          <a:pt x="949643" y="0"/>
                        </a:lnTo>
                        <a:cubicBezTo>
                          <a:pt x="950595" y="952"/>
                          <a:pt x="951548" y="1905"/>
                          <a:pt x="95250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orma libre: forma 644">
                    <a:extLst>
                      <a:ext uri="{FF2B5EF4-FFF2-40B4-BE49-F238E27FC236}">
                        <a16:creationId xmlns:a16="http://schemas.microsoft.com/office/drawing/2014/main" id="{15EBD019-3A69-6C42-6983-BD4A7008215B}"/>
                      </a:ext>
                    </a:extLst>
                  </p:cNvPr>
                  <p:cNvSpPr/>
                  <p:nvPr/>
                </p:nvSpPr>
                <p:spPr>
                  <a:xfrm>
                    <a:off x="7061939" y="2828846"/>
                    <a:ext cx="954405" cy="1648777"/>
                  </a:xfrm>
                  <a:custGeom>
                    <a:avLst/>
                    <a:gdLst>
                      <a:gd name="connsiteX0" fmla="*/ 954405 w 954405"/>
                      <a:gd name="connsiteY0" fmla="*/ 3810 h 1648777"/>
                      <a:gd name="connsiteX1" fmla="*/ 4763 w 954405"/>
                      <a:gd name="connsiteY1" fmla="*/ 1648778 h 1648777"/>
                      <a:gd name="connsiteX2" fmla="*/ 0 w 954405"/>
                      <a:gd name="connsiteY2" fmla="*/ 1648778 h 1648777"/>
                      <a:gd name="connsiteX3" fmla="*/ 952500 w 954405"/>
                      <a:gd name="connsiteY3" fmla="*/ 0 h 1648777"/>
                      <a:gd name="connsiteX4" fmla="*/ 954405 w 954405"/>
                      <a:gd name="connsiteY4" fmla="*/ 3810 h 164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5" h="1648777">
                        <a:moveTo>
                          <a:pt x="954405" y="3810"/>
                        </a:moveTo>
                        <a:lnTo>
                          <a:pt x="4763" y="1648778"/>
                        </a:lnTo>
                        <a:cubicBezTo>
                          <a:pt x="2858" y="1648778"/>
                          <a:pt x="1905" y="1648778"/>
                          <a:pt x="0" y="1648778"/>
                        </a:cubicBezTo>
                        <a:lnTo>
                          <a:pt x="952500" y="0"/>
                        </a:lnTo>
                        <a:cubicBezTo>
                          <a:pt x="953453" y="953"/>
                          <a:pt x="953453" y="1905"/>
                          <a:pt x="95440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orma libre: forma 645">
                    <a:extLst>
                      <a:ext uri="{FF2B5EF4-FFF2-40B4-BE49-F238E27FC236}">
                        <a16:creationId xmlns:a16="http://schemas.microsoft.com/office/drawing/2014/main" id="{30B50786-4D59-BA92-586D-317E51AFA871}"/>
                      </a:ext>
                    </a:extLst>
                  </p:cNvPr>
                  <p:cNvSpPr/>
                  <p:nvPr/>
                </p:nvSpPr>
                <p:spPr>
                  <a:xfrm>
                    <a:off x="7058130" y="2825036"/>
                    <a:ext cx="956309" cy="1652587"/>
                  </a:xfrm>
                  <a:custGeom>
                    <a:avLst/>
                    <a:gdLst>
                      <a:gd name="connsiteX0" fmla="*/ 956310 w 956309"/>
                      <a:gd name="connsiteY0" fmla="*/ 3810 h 1652587"/>
                      <a:gd name="connsiteX1" fmla="*/ 3810 w 956309"/>
                      <a:gd name="connsiteY1" fmla="*/ 1652588 h 1652587"/>
                      <a:gd name="connsiteX2" fmla="*/ 0 w 956309"/>
                      <a:gd name="connsiteY2" fmla="*/ 1652588 h 1652587"/>
                      <a:gd name="connsiteX3" fmla="*/ 954405 w 956309"/>
                      <a:gd name="connsiteY3" fmla="*/ 0 h 1652587"/>
                      <a:gd name="connsiteX4" fmla="*/ 956310 w 956309"/>
                      <a:gd name="connsiteY4" fmla="*/ 3810 h 165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309" h="1652587">
                        <a:moveTo>
                          <a:pt x="956310" y="3810"/>
                        </a:moveTo>
                        <a:lnTo>
                          <a:pt x="3810" y="1652588"/>
                        </a:lnTo>
                        <a:cubicBezTo>
                          <a:pt x="2858" y="1652588"/>
                          <a:pt x="952" y="1652588"/>
                          <a:pt x="0" y="1652588"/>
                        </a:cubicBezTo>
                        <a:lnTo>
                          <a:pt x="954405" y="0"/>
                        </a:lnTo>
                        <a:cubicBezTo>
                          <a:pt x="954405" y="953"/>
                          <a:pt x="955358" y="1905"/>
                          <a:pt x="95631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orma libre: forma 646">
                    <a:extLst>
                      <a:ext uri="{FF2B5EF4-FFF2-40B4-BE49-F238E27FC236}">
                        <a16:creationId xmlns:a16="http://schemas.microsoft.com/office/drawing/2014/main" id="{CFD9F250-8A8D-DA5B-6825-A97CDEADB82C}"/>
                      </a:ext>
                    </a:extLst>
                  </p:cNvPr>
                  <p:cNvSpPr/>
                  <p:nvPr/>
                </p:nvSpPr>
                <p:spPr>
                  <a:xfrm>
                    <a:off x="7054319" y="2821226"/>
                    <a:ext cx="958215" cy="1656397"/>
                  </a:xfrm>
                  <a:custGeom>
                    <a:avLst/>
                    <a:gdLst>
                      <a:gd name="connsiteX0" fmla="*/ 958215 w 958215"/>
                      <a:gd name="connsiteY0" fmla="*/ 3810 h 1656397"/>
                      <a:gd name="connsiteX1" fmla="*/ 3810 w 958215"/>
                      <a:gd name="connsiteY1" fmla="*/ 1656398 h 1656397"/>
                      <a:gd name="connsiteX2" fmla="*/ 0 w 958215"/>
                      <a:gd name="connsiteY2" fmla="*/ 1656398 h 1656397"/>
                      <a:gd name="connsiteX3" fmla="*/ 956310 w 958215"/>
                      <a:gd name="connsiteY3" fmla="*/ 0 h 1656397"/>
                      <a:gd name="connsiteX4" fmla="*/ 958215 w 958215"/>
                      <a:gd name="connsiteY4" fmla="*/ 3810 h 1656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215" h="1656397">
                        <a:moveTo>
                          <a:pt x="958215" y="3810"/>
                        </a:moveTo>
                        <a:lnTo>
                          <a:pt x="3810" y="1656398"/>
                        </a:lnTo>
                        <a:cubicBezTo>
                          <a:pt x="2858" y="1656398"/>
                          <a:pt x="953" y="1656398"/>
                          <a:pt x="0" y="1656398"/>
                        </a:cubicBezTo>
                        <a:lnTo>
                          <a:pt x="956310" y="0"/>
                        </a:lnTo>
                        <a:cubicBezTo>
                          <a:pt x="956310" y="952"/>
                          <a:pt x="957263" y="2857"/>
                          <a:pt x="95821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orma libre: forma 647">
                    <a:extLst>
                      <a:ext uri="{FF2B5EF4-FFF2-40B4-BE49-F238E27FC236}">
                        <a16:creationId xmlns:a16="http://schemas.microsoft.com/office/drawing/2014/main" id="{EE9B35A8-C752-786E-9020-8FB9B8AB335A}"/>
                      </a:ext>
                    </a:extLst>
                  </p:cNvPr>
                  <p:cNvSpPr/>
                  <p:nvPr/>
                </p:nvSpPr>
                <p:spPr>
                  <a:xfrm>
                    <a:off x="7050510" y="2817416"/>
                    <a:ext cx="960120" cy="1660207"/>
                  </a:xfrm>
                  <a:custGeom>
                    <a:avLst/>
                    <a:gdLst>
                      <a:gd name="connsiteX0" fmla="*/ 960120 w 960120"/>
                      <a:gd name="connsiteY0" fmla="*/ 3810 h 1660207"/>
                      <a:gd name="connsiteX1" fmla="*/ 3810 w 960120"/>
                      <a:gd name="connsiteY1" fmla="*/ 1660208 h 1660207"/>
                      <a:gd name="connsiteX2" fmla="*/ 0 w 960120"/>
                      <a:gd name="connsiteY2" fmla="*/ 1660208 h 1660207"/>
                      <a:gd name="connsiteX3" fmla="*/ 957263 w 960120"/>
                      <a:gd name="connsiteY3" fmla="*/ 0 h 1660207"/>
                      <a:gd name="connsiteX4" fmla="*/ 960120 w 960120"/>
                      <a:gd name="connsiteY4" fmla="*/ 3810 h 1660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120" h="1660207">
                        <a:moveTo>
                          <a:pt x="960120" y="3810"/>
                        </a:moveTo>
                        <a:lnTo>
                          <a:pt x="3810" y="1660208"/>
                        </a:lnTo>
                        <a:cubicBezTo>
                          <a:pt x="2858" y="1660208"/>
                          <a:pt x="953" y="1660208"/>
                          <a:pt x="0" y="1660208"/>
                        </a:cubicBezTo>
                        <a:lnTo>
                          <a:pt x="957263" y="0"/>
                        </a:lnTo>
                        <a:cubicBezTo>
                          <a:pt x="958215" y="1905"/>
                          <a:pt x="959168" y="2858"/>
                          <a:pt x="96012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orma libre: forma 648">
                    <a:extLst>
                      <a:ext uri="{FF2B5EF4-FFF2-40B4-BE49-F238E27FC236}">
                        <a16:creationId xmlns:a16="http://schemas.microsoft.com/office/drawing/2014/main" id="{4BC7B60D-0552-6A8E-4D4B-CD9BCDB036B1}"/>
                      </a:ext>
                    </a:extLst>
                  </p:cNvPr>
                  <p:cNvSpPr/>
                  <p:nvPr/>
                </p:nvSpPr>
                <p:spPr>
                  <a:xfrm>
                    <a:off x="7045747" y="2814559"/>
                    <a:ext cx="962025" cy="1663064"/>
                  </a:xfrm>
                  <a:custGeom>
                    <a:avLst/>
                    <a:gdLst>
                      <a:gd name="connsiteX0" fmla="*/ 962025 w 962025"/>
                      <a:gd name="connsiteY0" fmla="*/ 2857 h 1663064"/>
                      <a:gd name="connsiteX1" fmla="*/ 3810 w 962025"/>
                      <a:gd name="connsiteY1" fmla="*/ 1663065 h 1663064"/>
                      <a:gd name="connsiteX2" fmla="*/ 0 w 962025"/>
                      <a:gd name="connsiteY2" fmla="*/ 1663065 h 1663064"/>
                      <a:gd name="connsiteX3" fmla="*/ 960120 w 962025"/>
                      <a:gd name="connsiteY3" fmla="*/ 0 h 1663064"/>
                      <a:gd name="connsiteX4" fmla="*/ 962025 w 962025"/>
                      <a:gd name="connsiteY4" fmla="*/ 2857 h 1663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1663064">
                        <a:moveTo>
                          <a:pt x="962025" y="2857"/>
                        </a:moveTo>
                        <a:lnTo>
                          <a:pt x="3810" y="1663065"/>
                        </a:lnTo>
                        <a:cubicBezTo>
                          <a:pt x="2858" y="1663065"/>
                          <a:pt x="953" y="1663065"/>
                          <a:pt x="0" y="1663065"/>
                        </a:cubicBezTo>
                        <a:lnTo>
                          <a:pt x="960120" y="0"/>
                        </a:lnTo>
                        <a:cubicBezTo>
                          <a:pt x="961073" y="952"/>
                          <a:pt x="962025" y="1905"/>
                          <a:pt x="962025" y="2857"/>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orma libre: forma 649">
                    <a:extLst>
                      <a:ext uri="{FF2B5EF4-FFF2-40B4-BE49-F238E27FC236}">
                        <a16:creationId xmlns:a16="http://schemas.microsoft.com/office/drawing/2014/main" id="{3E8B1948-B4F0-A38F-C748-03A6D428F152}"/>
                      </a:ext>
                    </a:extLst>
                  </p:cNvPr>
                  <p:cNvSpPr/>
                  <p:nvPr/>
                </p:nvSpPr>
                <p:spPr>
                  <a:xfrm>
                    <a:off x="7041937" y="2810749"/>
                    <a:ext cx="963930" cy="1666875"/>
                  </a:xfrm>
                  <a:custGeom>
                    <a:avLst/>
                    <a:gdLst>
                      <a:gd name="connsiteX0" fmla="*/ 963930 w 963930"/>
                      <a:gd name="connsiteY0" fmla="*/ 3810 h 1666875"/>
                      <a:gd name="connsiteX1" fmla="*/ 3810 w 963930"/>
                      <a:gd name="connsiteY1" fmla="*/ 1666875 h 1666875"/>
                      <a:gd name="connsiteX2" fmla="*/ 0 w 963930"/>
                      <a:gd name="connsiteY2" fmla="*/ 1666875 h 1666875"/>
                      <a:gd name="connsiteX3" fmla="*/ 962025 w 963930"/>
                      <a:gd name="connsiteY3" fmla="*/ 0 h 1666875"/>
                      <a:gd name="connsiteX4" fmla="*/ 963930 w 963930"/>
                      <a:gd name="connsiteY4" fmla="*/ 3810 h 166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930" h="1666875">
                        <a:moveTo>
                          <a:pt x="963930" y="3810"/>
                        </a:moveTo>
                        <a:lnTo>
                          <a:pt x="3810" y="1666875"/>
                        </a:lnTo>
                        <a:cubicBezTo>
                          <a:pt x="2857" y="1666875"/>
                          <a:pt x="952" y="1666875"/>
                          <a:pt x="0" y="1666875"/>
                        </a:cubicBezTo>
                        <a:lnTo>
                          <a:pt x="962025" y="0"/>
                        </a:lnTo>
                        <a:cubicBezTo>
                          <a:pt x="962977" y="952"/>
                          <a:pt x="963930" y="1905"/>
                          <a:pt x="96393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orma libre: forma 650">
                    <a:extLst>
                      <a:ext uri="{FF2B5EF4-FFF2-40B4-BE49-F238E27FC236}">
                        <a16:creationId xmlns:a16="http://schemas.microsoft.com/office/drawing/2014/main" id="{5BBF8BE2-F70D-B83B-60AF-C80264FC75AC}"/>
                      </a:ext>
                    </a:extLst>
                  </p:cNvPr>
                  <p:cNvSpPr/>
                  <p:nvPr/>
                </p:nvSpPr>
                <p:spPr>
                  <a:xfrm>
                    <a:off x="7038127" y="2806938"/>
                    <a:ext cx="965834" cy="1670685"/>
                  </a:xfrm>
                  <a:custGeom>
                    <a:avLst/>
                    <a:gdLst>
                      <a:gd name="connsiteX0" fmla="*/ 965835 w 965834"/>
                      <a:gd name="connsiteY0" fmla="*/ 3810 h 1670685"/>
                      <a:gd name="connsiteX1" fmla="*/ 3810 w 965834"/>
                      <a:gd name="connsiteY1" fmla="*/ 1670685 h 1670685"/>
                      <a:gd name="connsiteX2" fmla="*/ 0 w 965834"/>
                      <a:gd name="connsiteY2" fmla="*/ 1670685 h 1670685"/>
                      <a:gd name="connsiteX3" fmla="*/ 963930 w 965834"/>
                      <a:gd name="connsiteY3" fmla="*/ 0 h 1670685"/>
                      <a:gd name="connsiteX4" fmla="*/ 965835 w 965834"/>
                      <a:gd name="connsiteY4" fmla="*/ 3810 h 1670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5834" h="1670685">
                        <a:moveTo>
                          <a:pt x="965835" y="3810"/>
                        </a:moveTo>
                        <a:lnTo>
                          <a:pt x="3810" y="1670685"/>
                        </a:lnTo>
                        <a:cubicBezTo>
                          <a:pt x="2858" y="1670685"/>
                          <a:pt x="953" y="1670685"/>
                          <a:pt x="0" y="1670685"/>
                        </a:cubicBezTo>
                        <a:lnTo>
                          <a:pt x="963930" y="0"/>
                        </a:lnTo>
                        <a:cubicBezTo>
                          <a:pt x="964883" y="952"/>
                          <a:pt x="964883" y="2858"/>
                          <a:pt x="96583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orma libre: forma 651">
                    <a:extLst>
                      <a:ext uri="{FF2B5EF4-FFF2-40B4-BE49-F238E27FC236}">
                        <a16:creationId xmlns:a16="http://schemas.microsoft.com/office/drawing/2014/main" id="{60174F49-5B88-0368-E6D0-7A680C08EFC2}"/>
                      </a:ext>
                    </a:extLst>
                  </p:cNvPr>
                  <p:cNvSpPr/>
                  <p:nvPr/>
                </p:nvSpPr>
                <p:spPr>
                  <a:xfrm>
                    <a:off x="7032412" y="2803128"/>
                    <a:ext cx="969645" cy="1674495"/>
                  </a:xfrm>
                  <a:custGeom>
                    <a:avLst/>
                    <a:gdLst>
                      <a:gd name="connsiteX0" fmla="*/ 969645 w 969645"/>
                      <a:gd name="connsiteY0" fmla="*/ 3810 h 1674495"/>
                      <a:gd name="connsiteX1" fmla="*/ 4763 w 969645"/>
                      <a:gd name="connsiteY1" fmla="*/ 1674495 h 1674495"/>
                      <a:gd name="connsiteX2" fmla="*/ 0 w 969645"/>
                      <a:gd name="connsiteY2" fmla="*/ 1674495 h 1674495"/>
                      <a:gd name="connsiteX3" fmla="*/ 967740 w 969645"/>
                      <a:gd name="connsiteY3" fmla="*/ 0 h 1674495"/>
                      <a:gd name="connsiteX4" fmla="*/ 969645 w 969645"/>
                      <a:gd name="connsiteY4" fmla="*/ 3810 h 1674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5" h="1674495">
                        <a:moveTo>
                          <a:pt x="969645" y="3810"/>
                        </a:moveTo>
                        <a:lnTo>
                          <a:pt x="4763" y="1674495"/>
                        </a:lnTo>
                        <a:cubicBezTo>
                          <a:pt x="2858" y="1674495"/>
                          <a:pt x="1905" y="1674495"/>
                          <a:pt x="0" y="1674495"/>
                        </a:cubicBezTo>
                        <a:lnTo>
                          <a:pt x="967740" y="0"/>
                        </a:lnTo>
                        <a:cubicBezTo>
                          <a:pt x="967740" y="1905"/>
                          <a:pt x="968693" y="2858"/>
                          <a:pt x="96964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orma libre: forma 652">
                    <a:extLst>
                      <a:ext uri="{FF2B5EF4-FFF2-40B4-BE49-F238E27FC236}">
                        <a16:creationId xmlns:a16="http://schemas.microsoft.com/office/drawing/2014/main" id="{1119E63C-6553-2CCE-3F3E-E7C8617A6A01}"/>
                      </a:ext>
                    </a:extLst>
                  </p:cNvPr>
                  <p:cNvSpPr/>
                  <p:nvPr/>
                </p:nvSpPr>
                <p:spPr>
                  <a:xfrm>
                    <a:off x="7028602" y="2799319"/>
                    <a:ext cx="971549" cy="1678304"/>
                  </a:xfrm>
                  <a:custGeom>
                    <a:avLst/>
                    <a:gdLst>
                      <a:gd name="connsiteX0" fmla="*/ 971550 w 971549"/>
                      <a:gd name="connsiteY0" fmla="*/ 3810 h 1678304"/>
                      <a:gd name="connsiteX1" fmla="*/ 4763 w 971549"/>
                      <a:gd name="connsiteY1" fmla="*/ 1678305 h 1678304"/>
                      <a:gd name="connsiteX2" fmla="*/ 0 w 971549"/>
                      <a:gd name="connsiteY2" fmla="*/ 1678305 h 1678304"/>
                      <a:gd name="connsiteX3" fmla="*/ 968693 w 971549"/>
                      <a:gd name="connsiteY3" fmla="*/ 0 h 1678304"/>
                      <a:gd name="connsiteX4" fmla="*/ 971550 w 971549"/>
                      <a:gd name="connsiteY4" fmla="*/ 3810 h 1678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49" h="1678304">
                        <a:moveTo>
                          <a:pt x="971550" y="3810"/>
                        </a:moveTo>
                        <a:lnTo>
                          <a:pt x="4763" y="1678305"/>
                        </a:lnTo>
                        <a:cubicBezTo>
                          <a:pt x="2858" y="1678305"/>
                          <a:pt x="1905" y="1678305"/>
                          <a:pt x="0" y="1678305"/>
                        </a:cubicBezTo>
                        <a:lnTo>
                          <a:pt x="968693" y="0"/>
                        </a:lnTo>
                        <a:cubicBezTo>
                          <a:pt x="969645" y="952"/>
                          <a:pt x="970598" y="2857"/>
                          <a:pt x="97155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orma libre: forma 653">
                    <a:extLst>
                      <a:ext uri="{FF2B5EF4-FFF2-40B4-BE49-F238E27FC236}">
                        <a16:creationId xmlns:a16="http://schemas.microsoft.com/office/drawing/2014/main" id="{93DF889A-D19E-D5DF-D9A4-D455842CCFFC}"/>
                      </a:ext>
                    </a:extLst>
                  </p:cNvPr>
                  <p:cNvSpPr/>
                  <p:nvPr/>
                </p:nvSpPr>
                <p:spPr>
                  <a:xfrm>
                    <a:off x="7023839" y="2795509"/>
                    <a:ext cx="973455" cy="1682114"/>
                  </a:xfrm>
                  <a:custGeom>
                    <a:avLst/>
                    <a:gdLst>
                      <a:gd name="connsiteX0" fmla="*/ 973455 w 973455"/>
                      <a:gd name="connsiteY0" fmla="*/ 3810 h 1682114"/>
                      <a:gd name="connsiteX1" fmla="*/ 4763 w 973455"/>
                      <a:gd name="connsiteY1" fmla="*/ 1682115 h 1682114"/>
                      <a:gd name="connsiteX2" fmla="*/ 0 w 973455"/>
                      <a:gd name="connsiteY2" fmla="*/ 1682115 h 1682114"/>
                      <a:gd name="connsiteX3" fmla="*/ 971550 w 973455"/>
                      <a:gd name="connsiteY3" fmla="*/ 0 h 1682114"/>
                      <a:gd name="connsiteX4" fmla="*/ 973455 w 973455"/>
                      <a:gd name="connsiteY4" fmla="*/ 3810 h 1682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455" h="1682114">
                        <a:moveTo>
                          <a:pt x="973455" y="3810"/>
                        </a:moveTo>
                        <a:lnTo>
                          <a:pt x="4763" y="1682115"/>
                        </a:lnTo>
                        <a:cubicBezTo>
                          <a:pt x="2858" y="1682115"/>
                          <a:pt x="1905" y="1682115"/>
                          <a:pt x="0" y="1682115"/>
                        </a:cubicBezTo>
                        <a:lnTo>
                          <a:pt x="971550" y="0"/>
                        </a:lnTo>
                        <a:cubicBezTo>
                          <a:pt x="972503" y="952"/>
                          <a:pt x="972503" y="2857"/>
                          <a:pt x="97345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orma libre: forma 654">
                    <a:extLst>
                      <a:ext uri="{FF2B5EF4-FFF2-40B4-BE49-F238E27FC236}">
                        <a16:creationId xmlns:a16="http://schemas.microsoft.com/office/drawing/2014/main" id="{3A59B798-5117-41B5-F7C2-D446923E0C66}"/>
                      </a:ext>
                    </a:extLst>
                  </p:cNvPr>
                  <p:cNvSpPr/>
                  <p:nvPr/>
                </p:nvSpPr>
                <p:spPr>
                  <a:xfrm>
                    <a:off x="7019077" y="2790746"/>
                    <a:ext cx="976312" cy="1686877"/>
                  </a:xfrm>
                  <a:custGeom>
                    <a:avLst/>
                    <a:gdLst>
                      <a:gd name="connsiteX0" fmla="*/ 976313 w 976312"/>
                      <a:gd name="connsiteY0" fmla="*/ 4763 h 1686877"/>
                      <a:gd name="connsiteX1" fmla="*/ 4763 w 976312"/>
                      <a:gd name="connsiteY1" fmla="*/ 1686878 h 1686877"/>
                      <a:gd name="connsiteX2" fmla="*/ 0 w 976312"/>
                      <a:gd name="connsiteY2" fmla="*/ 1686878 h 1686877"/>
                      <a:gd name="connsiteX3" fmla="*/ 973455 w 976312"/>
                      <a:gd name="connsiteY3" fmla="*/ 0 h 1686877"/>
                      <a:gd name="connsiteX4" fmla="*/ 976313 w 976312"/>
                      <a:gd name="connsiteY4" fmla="*/ 4763 h 1686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312" h="1686877">
                        <a:moveTo>
                          <a:pt x="976313" y="4763"/>
                        </a:moveTo>
                        <a:lnTo>
                          <a:pt x="4763" y="1686878"/>
                        </a:lnTo>
                        <a:cubicBezTo>
                          <a:pt x="2858" y="1686878"/>
                          <a:pt x="1905" y="1686878"/>
                          <a:pt x="0" y="1686878"/>
                        </a:cubicBezTo>
                        <a:lnTo>
                          <a:pt x="973455" y="0"/>
                        </a:lnTo>
                        <a:cubicBezTo>
                          <a:pt x="974408" y="1905"/>
                          <a:pt x="975360" y="2857"/>
                          <a:pt x="976313"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orma libre: forma 655">
                    <a:extLst>
                      <a:ext uri="{FF2B5EF4-FFF2-40B4-BE49-F238E27FC236}">
                        <a16:creationId xmlns:a16="http://schemas.microsoft.com/office/drawing/2014/main" id="{6596E290-0EFD-4D05-A893-4F9618FE31D0}"/>
                      </a:ext>
                    </a:extLst>
                  </p:cNvPr>
                  <p:cNvSpPr/>
                  <p:nvPr/>
                </p:nvSpPr>
                <p:spPr>
                  <a:xfrm>
                    <a:off x="7013362" y="2785984"/>
                    <a:ext cx="979170" cy="1691639"/>
                  </a:xfrm>
                  <a:custGeom>
                    <a:avLst/>
                    <a:gdLst>
                      <a:gd name="connsiteX0" fmla="*/ 979170 w 979170"/>
                      <a:gd name="connsiteY0" fmla="*/ 4763 h 1691639"/>
                      <a:gd name="connsiteX1" fmla="*/ 5715 w 979170"/>
                      <a:gd name="connsiteY1" fmla="*/ 1691640 h 1691639"/>
                      <a:gd name="connsiteX2" fmla="*/ 0 w 979170"/>
                      <a:gd name="connsiteY2" fmla="*/ 1691640 h 1691639"/>
                      <a:gd name="connsiteX3" fmla="*/ 976313 w 979170"/>
                      <a:gd name="connsiteY3" fmla="*/ 0 h 1691639"/>
                      <a:gd name="connsiteX4" fmla="*/ 979170 w 979170"/>
                      <a:gd name="connsiteY4" fmla="*/ 4763 h 169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170" h="1691639">
                        <a:moveTo>
                          <a:pt x="979170" y="4763"/>
                        </a:moveTo>
                        <a:lnTo>
                          <a:pt x="5715" y="1691640"/>
                        </a:lnTo>
                        <a:cubicBezTo>
                          <a:pt x="3810" y="1691640"/>
                          <a:pt x="1905" y="1691640"/>
                          <a:pt x="0" y="1691640"/>
                        </a:cubicBezTo>
                        <a:lnTo>
                          <a:pt x="976313" y="0"/>
                        </a:lnTo>
                        <a:cubicBezTo>
                          <a:pt x="977265" y="1905"/>
                          <a:pt x="978218" y="3810"/>
                          <a:pt x="979170"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orma libre: forma 656">
                    <a:extLst>
                      <a:ext uri="{FF2B5EF4-FFF2-40B4-BE49-F238E27FC236}">
                        <a16:creationId xmlns:a16="http://schemas.microsoft.com/office/drawing/2014/main" id="{CBD751C0-184B-F5D3-40DC-E2AA9CEAEE6C}"/>
                      </a:ext>
                    </a:extLst>
                  </p:cNvPr>
                  <p:cNvSpPr/>
                  <p:nvPr/>
                </p:nvSpPr>
                <p:spPr>
                  <a:xfrm>
                    <a:off x="7007647" y="2781221"/>
                    <a:ext cx="982027" cy="1696402"/>
                  </a:xfrm>
                  <a:custGeom>
                    <a:avLst/>
                    <a:gdLst>
                      <a:gd name="connsiteX0" fmla="*/ 982028 w 982027"/>
                      <a:gd name="connsiteY0" fmla="*/ 4763 h 1696402"/>
                      <a:gd name="connsiteX1" fmla="*/ 5715 w 982027"/>
                      <a:gd name="connsiteY1" fmla="*/ 1696403 h 1696402"/>
                      <a:gd name="connsiteX2" fmla="*/ 0 w 982027"/>
                      <a:gd name="connsiteY2" fmla="*/ 1696403 h 1696402"/>
                      <a:gd name="connsiteX3" fmla="*/ 979170 w 982027"/>
                      <a:gd name="connsiteY3" fmla="*/ 0 h 1696402"/>
                      <a:gd name="connsiteX4" fmla="*/ 982028 w 982027"/>
                      <a:gd name="connsiteY4" fmla="*/ 4763 h 169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027" h="1696402">
                        <a:moveTo>
                          <a:pt x="982028" y="4763"/>
                        </a:moveTo>
                        <a:lnTo>
                          <a:pt x="5715" y="1696403"/>
                        </a:lnTo>
                        <a:cubicBezTo>
                          <a:pt x="3810" y="1696403"/>
                          <a:pt x="1905" y="1696403"/>
                          <a:pt x="0" y="1696403"/>
                        </a:cubicBezTo>
                        <a:lnTo>
                          <a:pt x="979170" y="0"/>
                        </a:lnTo>
                        <a:cubicBezTo>
                          <a:pt x="980123" y="1905"/>
                          <a:pt x="981075" y="3810"/>
                          <a:pt x="982028"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orma libre: forma 657">
                    <a:extLst>
                      <a:ext uri="{FF2B5EF4-FFF2-40B4-BE49-F238E27FC236}">
                        <a16:creationId xmlns:a16="http://schemas.microsoft.com/office/drawing/2014/main" id="{8C0801A1-E992-9FDD-6BDB-875E50C6116B}"/>
                      </a:ext>
                    </a:extLst>
                  </p:cNvPr>
                  <p:cNvSpPr/>
                  <p:nvPr/>
                </p:nvSpPr>
                <p:spPr>
                  <a:xfrm>
                    <a:off x="7000979" y="2775506"/>
                    <a:ext cx="985837" cy="1702117"/>
                  </a:xfrm>
                  <a:custGeom>
                    <a:avLst/>
                    <a:gdLst>
                      <a:gd name="connsiteX0" fmla="*/ 985838 w 985837"/>
                      <a:gd name="connsiteY0" fmla="*/ 5715 h 1702117"/>
                      <a:gd name="connsiteX1" fmla="*/ 6668 w 985837"/>
                      <a:gd name="connsiteY1" fmla="*/ 1702118 h 1702117"/>
                      <a:gd name="connsiteX2" fmla="*/ 0 w 985837"/>
                      <a:gd name="connsiteY2" fmla="*/ 1702118 h 1702117"/>
                      <a:gd name="connsiteX3" fmla="*/ 982980 w 985837"/>
                      <a:gd name="connsiteY3" fmla="*/ 0 h 1702117"/>
                      <a:gd name="connsiteX4" fmla="*/ 985838 w 985837"/>
                      <a:gd name="connsiteY4" fmla="*/ 5715 h 1702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837" h="1702117">
                        <a:moveTo>
                          <a:pt x="985838" y="5715"/>
                        </a:moveTo>
                        <a:lnTo>
                          <a:pt x="6668" y="1702118"/>
                        </a:lnTo>
                        <a:cubicBezTo>
                          <a:pt x="4763" y="1702118"/>
                          <a:pt x="2857" y="1702118"/>
                          <a:pt x="0" y="1702118"/>
                        </a:cubicBezTo>
                        <a:lnTo>
                          <a:pt x="982980" y="0"/>
                        </a:lnTo>
                        <a:cubicBezTo>
                          <a:pt x="983933" y="1905"/>
                          <a:pt x="984885" y="3810"/>
                          <a:pt x="985838" y="571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orma libre: forma 658">
                    <a:extLst>
                      <a:ext uri="{FF2B5EF4-FFF2-40B4-BE49-F238E27FC236}">
                        <a16:creationId xmlns:a16="http://schemas.microsoft.com/office/drawing/2014/main" id="{9086C9C8-E9BF-04F9-EF81-BA6F511C588E}"/>
                      </a:ext>
                    </a:extLst>
                  </p:cNvPr>
                  <p:cNvSpPr/>
                  <p:nvPr/>
                </p:nvSpPr>
                <p:spPr>
                  <a:xfrm>
                    <a:off x="6995265" y="2769791"/>
                    <a:ext cx="988694" cy="1707832"/>
                  </a:xfrm>
                  <a:custGeom>
                    <a:avLst/>
                    <a:gdLst>
                      <a:gd name="connsiteX0" fmla="*/ 988695 w 988694"/>
                      <a:gd name="connsiteY0" fmla="*/ 5715 h 1707832"/>
                      <a:gd name="connsiteX1" fmla="*/ 6668 w 988694"/>
                      <a:gd name="connsiteY1" fmla="*/ 1707833 h 1707832"/>
                      <a:gd name="connsiteX2" fmla="*/ 0 w 988694"/>
                      <a:gd name="connsiteY2" fmla="*/ 1707833 h 1707832"/>
                      <a:gd name="connsiteX3" fmla="*/ 984885 w 988694"/>
                      <a:gd name="connsiteY3" fmla="*/ 0 h 1707832"/>
                      <a:gd name="connsiteX4" fmla="*/ 988695 w 988694"/>
                      <a:gd name="connsiteY4" fmla="*/ 5715 h 170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694" h="1707832">
                        <a:moveTo>
                          <a:pt x="988695" y="5715"/>
                        </a:moveTo>
                        <a:lnTo>
                          <a:pt x="6668" y="1707833"/>
                        </a:lnTo>
                        <a:cubicBezTo>
                          <a:pt x="3810" y="1707833"/>
                          <a:pt x="1905" y="1707833"/>
                          <a:pt x="0" y="1707833"/>
                        </a:cubicBezTo>
                        <a:lnTo>
                          <a:pt x="984885" y="0"/>
                        </a:lnTo>
                        <a:cubicBezTo>
                          <a:pt x="986790" y="1905"/>
                          <a:pt x="987743" y="3810"/>
                          <a:pt x="988695" y="571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orma libre: forma 659">
                    <a:extLst>
                      <a:ext uri="{FF2B5EF4-FFF2-40B4-BE49-F238E27FC236}">
                        <a16:creationId xmlns:a16="http://schemas.microsoft.com/office/drawing/2014/main" id="{0723EA18-5776-B17F-B498-6FA2D8AF8CBE}"/>
                      </a:ext>
                    </a:extLst>
                  </p:cNvPr>
                  <p:cNvSpPr/>
                  <p:nvPr/>
                </p:nvSpPr>
                <p:spPr>
                  <a:xfrm>
                    <a:off x="6986692" y="2763124"/>
                    <a:ext cx="993457" cy="1714500"/>
                  </a:xfrm>
                  <a:custGeom>
                    <a:avLst/>
                    <a:gdLst>
                      <a:gd name="connsiteX0" fmla="*/ 993458 w 993457"/>
                      <a:gd name="connsiteY0" fmla="*/ 6668 h 1714500"/>
                      <a:gd name="connsiteX1" fmla="*/ 7620 w 993457"/>
                      <a:gd name="connsiteY1" fmla="*/ 1714500 h 1714500"/>
                      <a:gd name="connsiteX2" fmla="*/ 0 w 993457"/>
                      <a:gd name="connsiteY2" fmla="*/ 1714500 h 1714500"/>
                      <a:gd name="connsiteX3" fmla="*/ 989648 w 993457"/>
                      <a:gd name="connsiteY3" fmla="*/ 0 h 1714500"/>
                      <a:gd name="connsiteX4" fmla="*/ 993458 w 993457"/>
                      <a:gd name="connsiteY4" fmla="*/ 6668 h 171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457" h="1714500">
                        <a:moveTo>
                          <a:pt x="993458" y="6668"/>
                        </a:moveTo>
                        <a:lnTo>
                          <a:pt x="7620" y="1714500"/>
                        </a:lnTo>
                        <a:cubicBezTo>
                          <a:pt x="4763" y="1714500"/>
                          <a:pt x="1905" y="1714500"/>
                          <a:pt x="0" y="1714500"/>
                        </a:cubicBezTo>
                        <a:lnTo>
                          <a:pt x="989648" y="0"/>
                        </a:lnTo>
                        <a:cubicBezTo>
                          <a:pt x="991553" y="1905"/>
                          <a:pt x="992505" y="4763"/>
                          <a:pt x="993458" y="666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orma libre: forma 660">
                    <a:extLst>
                      <a:ext uri="{FF2B5EF4-FFF2-40B4-BE49-F238E27FC236}">
                        <a16:creationId xmlns:a16="http://schemas.microsoft.com/office/drawing/2014/main" id="{A9C7BD9F-20B9-B7C2-C060-ACC3B249B16F}"/>
                      </a:ext>
                    </a:extLst>
                  </p:cNvPr>
                  <p:cNvSpPr/>
                  <p:nvPr/>
                </p:nvSpPr>
                <p:spPr>
                  <a:xfrm>
                    <a:off x="6977167" y="2755504"/>
                    <a:ext cx="999172" cy="1722119"/>
                  </a:xfrm>
                  <a:custGeom>
                    <a:avLst/>
                    <a:gdLst>
                      <a:gd name="connsiteX0" fmla="*/ 999173 w 999172"/>
                      <a:gd name="connsiteY0" fmla="*/ 7620 h 1722119"/>
                      <a:gd name="connsiteX1" fmla="*/ 9525 w 999172"/>
                      <a:gd name="connsiteY1" fmla="*/ 1722120 h 1722119"/>
                      <a:gd name="connsiteX2" fmla="*/ 0 w 999172"/>
                      <a:gd name="connsiteY2" fmla="*/ 1722120 h 1722119"/>
                      <a:gd name="connsiteX3" fmla="*/ 995363 w 999172"/>
                      <a:gd name="connsiteY3" fmla="*/ 0 h 1722119"/>
                      <a:gd name="connsiteX4" fmla="*/ 999173 w 999172"/>
                      <a:gd name="connsiteY4" fmla="*/ 7620 h 1722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172" h="1722119">
                        <a:moveTo>
                          <a:pt x="999173" y="7620"/>
                        </a:moveTo>
                        <a:lnTo>
                          <a:pt x="9525" y="1722120"/>
                        </a:lnTo>
                        <a:cubicBezTo>
                          <a:pt x="5715" y="1722120"/>
                          <a:pt x="2858" y="1722120"/>
                          <a:pt x="0" y="1722120"/>
                        </a:cubicBezTo>
                        <a:lnTo>
                          <a:pt x="995363" y="0"/>
                        </a:lnTo>
                        <a:cubicBezTo>
                          <a:pt x="996315" y="1905"/>
                          <a:pt x="998220" y="4763"/>
                          <a:pt x="999173" y="762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orma libre: forma 661">
                    <a:extLst>
                      <a:ext uri="{FF2B5EF4-FFF2-40B4-BE49-F238E27FC236}">
                        <a16:creationId xmlns:a16="http://schemas.microsoft.com/office/drawing/2014/main" id="{F7A15830-D49C-4FE3-4602-97364C75C6B1}"/>
                      </a:ext>
                    </a:extLst>
                  </p:cNvPr>
                  <p:cNvSpPr/>
                  <p:nvPr/>
                </p:nvSpPr>
                <p:spPr>
                  <a:xfrm>
                    <a:off x="6964785" y="2744074"/>
                    <a:ext cx="1007745" cy="1733550"/>
                  </a:xfrm>
                  <a:custGeom>
                    <a:avLst/>
                    <a:gdLst>
                      <a:gd name="connsiteX0" fmla="*/ 1007745 w 1007745"/>
                      <a:gd name="connsiteY0" fmla="*/ 11430 h 1733550"/>
                      <a:gd name="connsiteX1" fmla="*/ 13335 w 1007745"/>
                      <a:gd name="connsiteY1" fmla="*/ 1733550 h 1733550"/>
                      <a:gd name="connsiteX2" fmla="*/ 0 w 1007745"/>
                      <a:gd name="connsiteY2" fmla="*/ 1733550 h 1733550"/>
                      <a:gd name="connsiteX3" fmla="*/ 1001078 w 1007745"/>
                      <a:gd name="connsiteY3" fmla="*/ 0 h 1733550"/>
                      <a:gd name="connsiteX4" fmla="*/ 1007745 w 1007745"/>
                      <a:gd name="connsiteY4" fmla="*/ 1143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745" h="1733550">
                        <a:moveTo>
                          <a:pt x="1007745" y="11430"/>
                        </a:moveTo>
                        <a:lnTo>
                          <a:pt x="13335" y="1733550"/>
                        </a:lnTo>
                        <a:cubicBezTo>
                          <a:pt x="4763" y="1733550"/>
                          <a:pt x="0" y="1733550"/>
                          <a:pt x="0" y="1733550"/>
                        </a:cubicBezTo>
                        <a:lnTo>
                          <a:pt x="1001078" y="0"/>
                        </a:lnTo>
                        <a:cubicBezTo>
                          <a:pt x="1001078" y="0"/>
                          <a:pt x="1002983" y="3810"/>
                          <a:pt x="1007745" y="1143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60" name="Gráfico 436">
                <a:extLst>
                  <a:ext uri="{FF2B5EF4-FFF2-40B4-BE49-F238E27FC236}">
                    <a16:creationId xmlns:a16="http://schemas.microsoft.com/office/drawing/2014/main" id="{1E52B48E-696E-4398-5767-CADD5B97D50F}"/>
                  </a:ext>
                </a:extLst>
              </p:cNvPr>
              <p:cNvGrpSpPr/>
              <p:nvPr/>
            </p:nvGrpSpPr>
            <p:grpSpPr>
              <a:xfrm>
                <a:off x="7964910" y="2744074"/>
                <a:ext cx="2003107" cy="114300"/>
                <a:chOff x="7964910" y="2744074"/>
                <a:chExt cx="2003107" cy="114300"/>
              </a:xfrm>
              <a:grpFill/>
            </p:grpSpPr>
            <p:sp>
              <p:nvSpPr>
                <p:cNvPr id="61" name="Forma libre: forma 611">
                  <a:extLst>
                    <a:ext uri="{FF2B5EF4-FFF2-40B4-BE49-F238E27FC236}">
                      <a16:creationId xmlns:a16="http://schemas.microsoft.com/office/drawing/2014/main" id="{D774880F-2FCE-2187-74DF-FEAA1CB89D3B}"/>
                    </a:ext>
                  </a:extLst>
                </p:cNvPr>
                <p:cNvSpPr/>
                <p:nvPr/>
              </p:nvSpPr>
              <p:spPr>
                <a:xfrm>
                  <a:off x="7965862" y="2744074"/>
                  <a:ext cx="2002154" cy="114300"/>
                </a:xfrm>
                <a:custGeom>
                  <a:avLst/>
                  <a:gdLst>
                    <a:gd name="connsiteX0" fmla="*/ 65723 w 2002154"/>
                    <a:gd name="connsiteY0" fmla="*/ 114300 h 114300"/>
                    <a:gd name="connsiteX1" fmla="*/ 0 w 2002154"/>
                    <a:gd name="connsiteY1" fmla="*/ 0 h 114300"/>
                    <a:gd name="connsiteX2" fmla="*/ 2002155 w 2002154"/>
                    <a:gd name="connsiteY2" fmla="*/ 0 h 114300"/>
                    <a:gd name="connsiteX3" fmla="*/ 1936433 w 2002154"/>
                    <a:gd name="connsiteY3" fmla="*/ 114300 h 114300"/>
                    <a:gd name="connsiteX4" fmla="*/ 65723 w 2002154"/>
                    <a:gd name="connsiteY4" fmla="*/ 114300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2154" h="114300">
                      <a:moveTo>
                        <a:pt x="65723" y="114300"/>
                      </a:moveTo>
                      <a:cubicBezTo>
                        <a:pt x="29527" y="51435"/>
                        <a:pt x="0" y="0"/>
                        <a:pt x="0" y="0"/>
                      </a:cubicBezTo>
                      <a:lnTo>
                        <a:pt x="2002155" y="0"/>
                      </a:lnTo>
                      <a:cubicBezTo>
                        <a:pt x="2002155" y="0"/>
                        <a:pt x="1972628" y="51435"/>
                        <a:pt x="1936433" y="114300"/>
                      </a:cubicBezTo>
                      <a:cubicBezTo>
                        <a:pt x="1935480" y="114300"/>
                        <a:pt x="65723" y="114300"/>
                        <a:pt x="65723" y="11430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2" name="Gráfico 436">
                  <a:extLst>
                    <a:ext uri="{FF2B5EF4-FFF2-40B4-BE49-F238E27FC236}">
                      <a16:creationId xmlns:a16="http://schemas.microsoft.com/office/drawing/2014/main" id="{CD4FCD33-01C0-7B30-9F73-FFBB6F83C289}"/>
                    </a:ext>
                  </a:extLst>
                </p:cNvPr>
                <p:cNvGrpSpPr/>
                <p:nvPr/>
              </p:nvGrpSpPr>
              <p:grpSpPr>
                <a:xfrm>
                  <a:off x="7964910" y="2744074"/>
                  <a:ext cx="2002155" cy="114300"/>
                  <a:chOff x="7964910" y="2744074"/>
                  <a:chExt cx="2002155" cy="114300"/>
                </a:xfrm>
                <a:grpFill/>
              </p:grpSpPr>
              <p:sp>
                <p:nvSpPr>
                  <p:cNvPr id="63" name="Forma libre: forma 613">
                    <a:extLst>
                      <a:ext uri="{FF2B5EF4-FFF2-40B4-BE49-F238E27FC236}">
                        <a16:creationId xmlns:a16="http://schemas.microsoft.com/office/drawing/2014/main" id="{D38F851A-BC87-8EC6-6F9B-F6BF63C2F45F}"/>
                      </a:ext>
                    </a:extLst>
                  </p:cNvPr>
                  <p:cNvSpPr/>
                  <p:nvPr/>
                </p:nvSpPr>
                <p:spPr>
                  <a:xfrm>
                    <a:off x="8028727" y="2852658"/>
                    <a:ext cx="1875472" cy="5715"/>
                  </a:xfrm>
                  <a:custGeom>
                    <a:avLst/>
                    <a:gdLst>
                      <a:gd name="connsiteX0" fmla="*/ 1872615 w 1875472"/>
                      <a:gd name="connsiteY0" fmla="*/ 5715 h 5715"/>
                      <a:gd name="connsiteX1" fmla="*/ 2858 w 1875472"/>
                      <a:gd name="connsiteY1" fmla="*/ 5715 h 5715"/>
                      <a:gd name="connsiteX2" fmla="*/ 0 w 1875472"/>
                      <a:gd name="connsiteY2" fmla="*/ 0 h 5715"/>
                      <a:gd name="connsiteX3" fmla="*/ 1875473 w 1875472"/>
                      <a:gd name="connsiteY3" fmla="*/ 0 h 5715"/>
                      <a:gd name="connsiteX4" fmla="*/ 1872615 w 1875472"/>
                      <a:gd name="connsiteY4" fmla="*/ 5715 h 5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472" h="5715">
                        <a:moveTo>
                          <a:pt x="1872615" y="5715"/>
                        </a:moveTo>
                        <a:lnTo>
                          <a:pt x="2858" y="5715"/>
                        </a:lnTo>
                        <a:cubicBezTo>
                          <a:pt x="1905" y="3810"/>
                          <a:pt x="953" y="1905"/>
                          <a:pt x="0" y="0"/>
                        </a:cubicBezTo>
                        <a:lnTo>
                          <a:pt x="1875473" y="0"/>
                        </a:lnTo>
                        <a:cubicBezTo>
                          <a:pt x="1874520" y="1905"/>
                          <a:pt x="1873568" y="3810"/>
                          <a:pt x="1872615" y="571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orma libre: forma 614">
                    <a:extLst>
                      <a:ext uri="{FF2B5EF4-FFF2-40B4-BE49-F238E27FC236}">
                        <a16:creationId xmlns:a16="http://schemas.microsoft.com/office/drawing/2014/main" id="{3DA72E1B-91CA-EC43-2142-1956397D8F43}"/>
                      </a:ext>
                    </a:extLst>
                  </p:cNvPr>
                  <p:cNvSpPr/>
                  <p:nvPr/>
                </p:nvSpPr>
                <p:spPr>
                  <a:xfrm>
                    <a:off x="8014439" y="2826941"/>
                    <a:ext cx="1905000" cy="25717"/>
                  </a:xfrm>
                  <a:custGeom>
                    <a:avLst/>
                    <a:gdLst>
                      <a:gd name="connsiteX0" fmla="*/ 1889760 w 1905000"/>
                      <a:gd name="connsiteY0" fmla="*/ 25717 h 25717"/>
                      <a:gd name="connsiteX1" fmla="*/ 14288 w 1905000"/>
                      <a:gd name="connsiteY1" fmla="*/ 25717 h 25717"/>
                      <a:gd name="connsiteX2" fmla="*/ 0 w 1905000"/>
                      <a:gd name="connsiteY2" fmla="*/ 0 h 25717"/>
                      <a:gd name="connsiteX3" fmla="*/ 1905000 w 1905000"/>
                      <a:gd name="connsiteY3" fmla="*/ 0 h 25717"/>
                      <a:gd name="connsiteX4" fmla="*/ 1889760 w 1905000"/>
                      <a:gd name="connsiteY4" fmla="*/ 25717 h 2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0" h="25717">
                        <a:moveTo>
                          <a:pt x="1889760" y="25717"/>
                        </a:moveTo>
                        <a:lnTo>
                          <a:pt x="14288" y="25717"/>
                        </a:lnTo>
                        <a:cubicBezTo>
                          <a:pt x="9525" y="17145"/>
                          <a:pt x="4763" y="8573"/>
                          <a:pt x="0" y="0"/>
                        </a:cubicBezTo>
                        <a:lnTo>
                          <a:pt x="1905000" y="0"/>
                        </a:lnTo>
                        <a:cubicBezTo>
                          <a:pt x="1900238" y="8573"/>
                          <a:pt x="1895475" y="17145"/>
                          <a:pt x="1889760" y="25717"/>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orma libre: forma 615">
                    <a:extLst>
                      <a:ext uri="{FF2B5EF4-FFF2-40B4-BE49-F238E27FC236}">
                        <a16:creationId xmlns:a16="http://schemas.microsoft.com/office/drawing/2014/main" id="{5EC5ABFD-878F-27F1-7C40-BFEDFFEB8700}"/>
                      </a:ext>
                    </a:extLst>
                  </p:cNvPr>
                  <p:cNvSpPr/>
                  <p:nvPr/>
                </p:nvSpPr>
                <p:spPr>
                  <a:xfrm>
                    <a:off x="8010630" y="2821226"/>
                    <a:ext cx="1912620" cy="6667"/>
                  </a:xfrm>
                  <a:custGeom>
                    <a:avLst/>
                    <a:gdLst>
                      <a:gd name="connsiteX0" fmla="*/ 1908810 w 1912620"/>
                      <a:gd name="connsiteY0" fmla="*/ 6667 h 6667"/>
                      <a:gd name="connsiteX1" fmla="*/ 3810 w 1912620"/>
                      <a:gd name="connsiteY1" fmla="*/ 6667 h 6667"/>
                      <a:gd name="connsiteX2" fmla="*/ 0 w 1912620"/>
                      <a:gd name="connsiteY2" fmla="*/ 0 h 6667"/>
                      <a:gd name="connsiteX3" fmla="*/ 1912620 w 1912620"/>
                      <a:gd name="connsiteY3" fmla="*/ 0 h 6667"/>
                      <a:gd name="connsiteX4" fmla="*/ 1908810 w 1912620"/>
                      <a:gd name="connsiteY4" fmla="*/ 6667 h 6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2620" h="6667">
                        <a:moveTo>
                          <a:pt x="1908810" y="6667"/>
                        </a:moveTo>
                        <a:lnTo>
                          <a:pt x="3810" y="6667"/>
                        </a:lnTo>
                        <a:cubicBezTo>
                          <a:pt x="2857" y="4763"/>
                          <a:pt x="952" y="1905"/>
                          <a:pt x="0" y="0"/>
                        </a:cubicBezTo>
                        <a:lnTo>
                          <a:pt x="1912620" y="0"/>
                        </a:lnTo>
                        <a:cubicBezTo>
                          <a:pt x="1910715" y="1905"/>
                          <a:pt x="1909762" y="4763"/>
                          <a:pt x="1908810" y="6667"/>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orma libre: forma 616">
                    <a:extLst>
                      <a:ext uri="{FF2B5EF4-FFF2-40B4-BE49-F238E27FC236}">
                        <a16:creationId xmlns:a16="http://schemas.microsoft.com/office/drawing/2014/main" id="{1FF28F9E-2D35-4D5B-4A68-7BA7B282AF54}"/>
                      </a:ext>
                    </a:extLst>
                  </p:cNvPr>
                  <p:cNvSpPr/>
                  <p:nvPr/>
                </p:nvSpPr>
                <p:spPr>
                  <a:xfrm>
                    <a:off x="8006820" y="2816463"/>
                    <a:ext cx="1918334" cy="4762"/>
                  </a:xfrm>
                  <a:custGeom>
                    <a:avLst/>
                    <a:gdLst>
                      <a:gd name="connsiteX0" fmla="*/ 1916430 w 1918334"/>
                      <a:gd name="connsiteY0" fmla="*/ 4763 h 4762"/>
                      <a:gd name="connsiteX1" fmla="*/ 2857 w 1918334"/>
                      <a:gd name="connsiteY1" fmla="*/ 4763 h 4762"/>
                      <a:gd name="connsiteX2" fmla="*/ 0 w 1918334"/>
                      <a:gd name="connsiteY2" fmla="*/ 0 h 4762"/>
                      <a:gd name="connsiteX3" fmla="*/ 1918335 w 1918334"/>
                      <a:gd name="connsiteY3" fmla="*/ 0 h 4762"/>
                      <a:gd name="connsiteX4" fmla="*/ 1916430 w 1918334"/>
                      <a:gd name="connsiteY4" fmla="*/ 4763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334" h="4762">
                        <a:moveTo>
                          <a:pt x="1916430" y="4763"/>
                        </a:moveTo>
                        <a:lnTo>
                          <a:pt x="2857" y="4763"/>
                        </a:lnTo>
                        <a:cubicBezTo>
                          <a:pt x="1905" y="2858"/>
                          <a:pt x="952" y="952"/>
                          <a:pt x="0" y="0"/>
                        </a:cubicBezTo>
                        <a:lnTo>
                          <a:pt x="1918335" y="0"/>
                        </a:lnTo>
                        <a:cubicBezTo>
                          <a:pt x="1918335" y="952"/>
                          <a:pt x="1917383" y="2858"/>
                          <a:pt x="1916430"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orma libre: forma 617">
                    <a:extLst>
                      <a:ext uri="{FF2B5EF4-FFF2-40B4-BE49-F238E27FC236}">
                        <a16:creationId xmlns:a16="http://schemas.microsoft.com/office/drawing/2014/main" id="{4D5D2AB4-0972-F3FF-4B12-E26BC8E87BA5}"/>
                      </a:ext>
                    </a:extLst>
                  </p:cNvPr>
                  <p:cNvSpPr/>
                  <p:nvPr/>
                </p:nvSpPr>
                <p:spPr>
                  <a:xfrm>
                    <a:off x="8003962" y="2811701"/>
                    <a:ext cx="1924050" cy="4762"/>
                  </a:xfrm>
                  <a:custGeom>
                    <a:avLst/>
                    <a:gdLst>
                      <a:gd name="connsiteX0" fmla="*/ 1922145 w 1924050"/>
                      <a:gd name="connsiteY0" fmla="*/ 4763 h 4762"/>
                      <a:gd name="connsiteX1" fmla="*/ 2858 w 1924050"/>
                      <a:gd name="connsiteY1" fmla="*/ 4763 h 4762"/>
                      <a:gd name="connsiteX2" fmla="*/ 0 w 1924050"/>
                      <a:gd name="connsiteY2" fmla="*/ 0 h 4762"/>
                      <a:gd name="connsiteX3" fmla="*/ 1924050 w 1924050"/>
                      <a:gd name="connsiteY3" fmla="*/ 0 h 4762"/>
                      <a:gd name="connsiteX4" fmla="*/ 1922145 w 1924050"/>
                      <a:gd name="connsiteY4" fmla="*/ 4763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4050" h="4762">
                        <a:moveTo>
                          <a:pt x="1922145" y="4763"/>
                        </a:moveTo>
                        <a:lnTo>
                          <a:pt x="2858" y="4763"/>
                        </a:lnTo>
                        <a:cubicBezTo>
                          <a:pt x="1905" y="2858"/>
                          <a:pt x="952" y="1905"/>
                          <a:pt x="0" y="0"/>
                        </a:cubicBezTo>
                        <a:lnTo>
                          <a:pt x="1924050" y="0"/>
                        </a:lnTo>
                        <a:cubicBezTo>
                          <a:pt x="1924050" y="952"/>
                          <a:pt x="1923098" y="2858"/>
                          <a:pt x="1922145"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orma libre: forma 618">
                    <a:extLst>
                      <a:ext uri="{FF2B5EF4-FFF2-40B4-BE49-F238E27FC236}">
                        <a16:creationId xmlns:a16="http://schemas.microsoft.com/office/drawing/2014/main" id="{10814EDA-C4D8-6ED2-7C9D-8983CA888FDB}"/>
                      </a:ext>
                    </a:extLst>
                  </p:cNvPr>
                  <p:cNvSpPr/>
                  <p:nvPr/>
                </p:nvSpPr>
                <p:spPr>
                  <a:xfrm>
                    <a:off x="8001105" y="2806938"/>
                    <a:ext cx="1928812" cy="4762"/>
                  </a:xfrm>
                  <a:custGeom>
                    <a:avLst/>
                    <a:gdLst>
                      <a:gd name="connsiteX0" fmla="*/ 1926908 w 1928812"/>
                      <a:gd name="connsiteY0" fmla="*/ 4763 h 4762"/>
                      <a:gd name="connsiteX1" fmla="*/ 2857 w 1928812"/>
                      <a:gd name="connsiteY1" fmla="*/ 4763 h 4762"/>
                      <a:gd name="connsiteX2" fmla="*/ 0 w 1928812"/>
                      <a:gd name="connsiteY2" fmla="*/ 0 h 4762"/>
                      <a:gd name="connsiteX3" fmla="*/ 1928812 w 1928812"/>
                      <a:gd name="connsiteY3" fmla="*/ 0 h 4762"/>
                      <a:gd name="connsiteX4" fmla="*/ 1926908 w 1928812"/>
                      <a:gd name="connsiteY4" fmla="*/ 4763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8812" h="4762">
                        <a:moveTo>
                          <a:pt x="1926908" y="4763"/>
                        </a:moveTo>
                        <a:lnTo>
                          <a:pt x="2857" y="4763"/>
                        </a:lnTo>
                        <a:cubicBezTo>
                          <a:pt x="1905" y="2858"/>
                          <a:pt x="952" y="1905"/>
                          <a:pt x="0" y="0"/>
                        </a:cubicBezTo>
                        <a:lnTo>
                          <a:pt x="1928812" y="0"/>
                        </a:lnTo>
                        <a:cubicBezTo>
                          <a:pt x="1928812" y="1905"/>
                          <a:pt x="1927860" y="2858"/>
                          <a:pt x="1926908"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orma libre: forma 619">
                    <a:extLst>
                      <a:ext uri="{FF2B5EF4-FFF2-40B4-BE49-F238E27FC236}">
                        <a16:creationId xmlns:a16="http://schemas.microsoft.com/office/drawing/2014/main" id="{69CFBCD5-009D-D522-85B9-43C58E7A8885}"/>
                      </a:ext>
                    </a:extLst>
                  </p:cNvPr>
                  <p:cNvSpPr/>
                  <p:nvPr/>
                </p:nvSpPr>
                <p:spPr>
                  <a:xfrm>
                    <a:off x="7999199" y="2803128"/>
                    <a:ext cx="1933575" cy="3810"/>
                  </a:xfrm>
                  <a:custGeom>
                    <a:avLst/>
                    <a:gdLst>
                      <a:gd name="connsiteX0" fmla="*/ 1931670 w 1933575"/>
                      <a:gd name="connsiteY0" fmla="*/ 3810 h 3810"/>
                      <a:gd name="connsiteX1" fmla="*/ 2858 w 1933575"/>
                      <a:gd name="connsiteY1" fmla="*/ 3810 h 3810"/>
                      <a:gd name="connsiteX2" fmla="*/ 0 w 1933575"/>
                      <a:gd name="connsiteY2" fmla="*/ 0 h 3810"/>
                      <a:gd name="connsiteX3" fmla="*/ 1933575 w 1933575"/>
                      <a:gd name="connsiteY3" fmla="*/ 0 h 3810"/>
                      <a:gd name="connsiteX4" fmla="*/ 1931670 w 1933575"/>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575" h="3810">
                        <a:moveTo>
                          <a:pt x="1931670" y="3810"/>
                        </a:moveTo>
                        <a:lnTo>
                          <a:pt x="2858" y="3810"/>
                        </a:lnTo>
                        <a:cubicBezTo>
                          <a:pt x="1905" y="2858"/>
                          <a:pt x="952" y="953"/>
                          <a:pt x="0" y="0"/>
                        </a:cubicBezTo>
                        <a:lnTo>
                          <a:pt x="1933575" y="0"/>
                        </a:lnTo>
                        <a:cubicBezTo>
                          <a:pt x="1933575" y="953"/>
                          <a:pt x="1932623" y="2858"/>
                          <a:pt x="193167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orma libre: forma 620">
                    <a:extLst>
                      <a:ext uri="{FF2B5EF4-FFF2-40B4-BE49-F238E27FC236}">
                        <a16:creationId xmlns:a16="http://schemas.microsoft.com/office/drawing/2014/main" id="{623BF748-6014-DD24-71F7-DCFBE5365B49}"/>
                      </a:ext>
                    </a:extLst>
                  </p:cNvPr>
                  <p:cNvSpPr/>
                  <p:nvPr/>
                </p:nvSpPr>
                <p:spPr>
                  <a:xfrm>
                    <a:off x="7998247" y="2799319"/>
                    <a:ext cx="1938337" cy="3809"/>
                  </a:xfrm>
                  <a:custGeom>
                    <a:avLst/>
                    <a:gdLst>
                      <a:gd name="connsiteX0" fmla="*/ 1935480 w 1938337"/>
                      <a:gd name="connsiteY0" fmla="*/ 3810 h 3809"/>
                      <a:gd name="connsiteX1" fmla="*/ 1905 w 1938337"/>
                      <a:gd name="connsiteY1" fmla="*/ 3810 h 3809"/>
                      <a:gd name="connsiteX2" fmla="*/ 0 w 1938337"/>
                      <a:gd name="connsiteY2" fmla="*/ 0 h 3809"/>
                      <a:gd name="connsiteX3" fmla="*/ 1938338 w 1938337"/>
                      <a:gd name="connsiteY3" fmla="*/ 0 h 3809"/>
                      <a:gd name="connsiteX4" fmla="*/ 1935480 w 1938337"/>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8337" h="3809">
                        <a:moveTo>
                          <a:pt x="1935480" y="3810"/>
                        </a:moveTo>
                        <a:lnTo>
                          <a:pt x="1905" y="3810"/>
                        </a:lnTo>
                        <a:cubicBezTo>
                          <a:pt x="952" y="2857"/>
                          <a:pt x="0" y="952"/>
                          <a:pt x="0" y="0"/>
                        </a:cubicBezTo>
                        <a:lnTo>
                          <a:pt x="1938338" y="0"/>
                        </a:lnTo>
                        <a:cubicBezTo>
                          <a:pt x="1936432" y="952"/>
                          <a:pt x="1935480" y="1905"/>
                          <a:pt x="193548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orma libre: forma 621">
                    <a:extLst>
                      <a:ext uri="{FF2B5EF4-FFF2-40B4-BE49-F238E27FC236}">
                        <a16:creationId xmlns:a16="http://schemas.microsoft.com/office/drawing/2014/main" id="{272C111D-FD9D-A9C6-D26C-660BE5FDBA95}"/>
                      </a:ext>
                    </a:extLst>
                  </p:cNvPr>
                  <p:cNvSpPr/>
                  <p:nvPr/>
                </p:nvSpPr>
                <p:spPr>
                  <a:xfrm>
                    <a:off x="7995389" y="2795509"/>
                    <a:ext cx="1943100" cy="3810"/>
                  </a:xfrm>
                  <a:custGeom>
                    <a:avLst/>
                    <a:gdLst>
                      <a:gd name="connsiteX0" fmla="*/ 1940243 w 1943100"/>
                      <a:gd name="connsiteY0" fmla="*/ 3810 h 3810"/>
                      <a:gd name="connsiteX1" fmla="*/ 1905 w 1943100"/>
                      <a:gd name="connsiteY1" fmla="*/ 3810 h 3810"/>
                      <a:gd name="connsiteX2" fmla="*/ 0 w 1943100"/>
                      <a:gd name="connsiteY2" fmla="*/ 0 h 3810"/>
                      <a:gd name="connsiteX3" fmla="*/ 1943100 w 1943100"/>
                      <a:gd name="connsiteY3" fmla="*/ 0 h 3810"/>
                      <a:gd name="connsiteX4" fmla="*/ 1940243 w 1943100"/>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100" h="3810">
                        <a:moveTo>
                          <a:pt x="1940243" y="3810"/>
                        </a:moveTo>
                        <a:lnTo>
                          <a:pt x="1905" y="3810"/>
                        </a:lnTo>
                        <a:cubicBezTo>
                          <a:pt x="953" y="2857"/>
                          <a:pt x="0" y="952"/>
                          <a:pt x="0" y="0"/>
                        </a:cubicBezTo>
                        <a:lnTo>
                          <a:pt x="1943100" y="0"/>
                        </a:lnTo>
                        <a:cubicBezTo>
                          <a:pt x="1942148" y="952"/>
                          <a:pt x="1941195" y="1905"/>
                          <a:pt x="194024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orma libre: forma 622">
                    <a:extLst>
                      <a:ext uri="{FF2B5EF4-FFF2-40B4-BE49-F238E27FC236}">
                        <a16:creationId xmlns:a16="http://schemas.microsoft.com/office/drawing/2014/main" id="{C3354719-586A-3ADE-B11C-A28B992C78EF}"/>
                      </a:ext>
                    </a:extLst>
                  </p:cNvPr>
                  <p:cNvSpPr/>
                  <p:nvPr/>
                </p:nvSpPr>
                <p:spPr>
                  <a:xfrm>
                    <a:off x="7993485" y="2790746"/>
                    <a:ext cx="1947862" cy="3810"/>
                  </a:xfrm>
                  <a:custGeom>
                    <a:avLst/>
                    <a:gdLst>
                      <a:gd name="connsiteX0" fmla="*/ 1945005 w 1947862"/>
                      <a:gd name="connsiteY0" fmla="*/ 3810 h 3810"/>
                      <a:gd name="connsiteX1" fmla="*/ 1905 w 1947862"/>
                      <a:gd name="connsiteY1" fmla="*/ 3810 h 3810"/>
                      <a:gd name="connsiteX2" fmla="*/ 0 w 1947862"/>
                      <a:gd name="connsiteY2" fmla="*/ 0 h 3810"/>
                      <a:gd name="connsiteX3" fmla="*/ 1947863 w 1947862"/>
                      <a:gd name="connsiteY3" fmla="*/ 0 h 3810"/>
                      <a:gd name="connsiteX4" fmla="*/ 1945005 w 1947862"/>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7862" h="3810">
                        <a:moveTo>
                          <a:pt x="1945005" y="3810"/>
                        </a:moveTo>
                        <a:lnTo>
                          <a:pt x="1905" y="3810"/>
                        </a:lnTo>
                        <a:cubicBezTo>
                          <a:pt x="952" y="2857"/>
                          <a:pt x="0" y="952"/>
                          <a:pt x="0" y="0"/>
                        </a:cubicBezTo>
                        <a:lnTo>
                          <a:pt x="1947863" y="0"/>
                        </a:lnTo>
                        <a:cubicBezTo>
                          <a:pt x="1945957" y="1905"/>
                          <a:pt x="1945005" y="2857"/>
                          <a:pt x="194500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orma libre: forma 623">
                    <a:extLst>
                      <a:ext uri="{FF2B5EF4-FFF2-40B4-BE49-F238E27FC236}">
                        <a16:creationId xmlns:a16="http://schemas.microsoft.com/office/drawing/2014/main" id="{21406EA5-C58E-62D2-EB2A-26C54B032E9D}"/>
                      </a:ext>
                    </a:extLst>
                  </p:cNvPr>
                  <p:cNvSpPr/>
                  <p:nvPr/>
                </p:nvSpPr>
                <p:spPr>
                  <a:xfrm>
                    <a:off x="7990627" y="2786936"/>
                    <a:ext cx="1952625" cy="3810"/>
                  </a:xfrm>
                  <a:custGeom>
                    <a:avLst/>
                    <a:gdLst>
                      <a:gd name="connsiteX0" fmla="*/ 1949768 w 1952625"/>
                      <a:gd name="connsiteY0" fmla="*/ 3810 h 3810"/>
                      <a:gd name="connsiteX1" fmla="*/ 1905 w 1952625"/>
                      <a:gd name="connsiteY1" fmla="*/ 3810 h 3810"/>
                      <a:gd name="connsiteX2" fmla="*/ 0 w 1952625"/>
                      <a:gd name="connsiteY2" fmla="*/ 0 h 3810"/>
                      <a:gd name="connsiteX3" fmla="*/ 1952625 w 1952625"/>
                      <a:gd name="connsiteY3" fmla="*/ 0 h 3810"/>
                      <a:gd name="connsiteX4" fmla="*/ 1949768 w 1952625"/>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625" h="3810">
                        <a:moveTo>
                          <a:pt x="1949768" y="3810"/>
                        </a:moveTo>
                        <a:lnTo>
                          <a:pt x="1905" y="3810"/>
                        </a:lnTo>
                        <a:cubicBezTo>
                          <a:pt x="953" y="2858"/>
                          <a:pt x="0" y="952"/>
                          <a:pt x="0" y="0"/>
                        </a:cubicBezTo>
                        <a:lnTo>
                          <a:pt x="1952625" y="0"/>
                        </a:lnTo>
                        <a:cubicBezTo>
                          <a:pt x="1951673" y="952"/>
                          <a:pt x="1950720" y="2858"/>
                          <a:pt x="1949768"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orma libre: forma 624">
                    <a:extLst>
                      <a:ext uri="{FF2B5EF4-FFF2-40B4-BE49-F238E27FC236}">
                        <a16:creationId xmlns:a16="http://schemas.microsoft.com/office/drawing/2014/main" id="{1DC1F77B-7016-C17E-4F19-3D66D5A00E48}"/>
                      </a:ext>
                    </a:extLst>
                  </p:cNvPr>
                  <p:cNvSpPr/>
                  <p:nvPr/>
                </p:nvSpPr>
                <p:spPr>
                  <a:xfrm>
                    <a:off x="7987770" y="2783126"/>
                    <a:ext cx="1956434" cy="3810"/>
                  </a:xfrm>
                  <a:custGeom>
                    <a:avLst/>
                    <a:gdLst>
                      <a:gd name="connsiteX0" fmla="*/ 1954530 w 1956434"/>
                      <a:gd name="connsiteY0" fmla="*/ 3810 h 3810"/>
                      <a:gd name="connsiteX1" fmla="*/ 1905 w 1956434"/>
                      <a:gd name="connsiteY1" fmla="*/ 3810 h 3810"/>
                      <a:gd name="connsiteX2" fmla="*/ 0 w 1956434"/>
                      <a:gd name="connsiteY2" fmla="*/ 0 h 3810"/>
                      <a:gd name="connsiteX3" fmla="*/ 1956435 w 1956434"/>
                      <a:gd name="connsiteY3" fmla="*/ 0 h 3810"/>
                      <a:gd name="connsiteX4" fmla="*/ 1954530 w 1956434"/>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434" h="3810">
                        <a:moveTo>
                          <a:pt x="1954530" y="3810"/>
                        </a:moveTo>
                        <a:lnTo>
                          <a:pt x="1905" y="3810"/>
                        </a:lnTo>
                        <a:cubicBezTo>
                          <a:pt x="952" y="2858"/>
                          <a:pt x="0" y="952"/>
                          <a:pt x="0" y="0"/>
                        </a:cubicBezTo>
                        <a:lnTo>
                          <a:pt x="1956435" y="0"/>
                        </a:lnTo>
                        <a:cubicBezTo>
                          <a:pt x="1956435" y="952"/>
                          <a:pt x="1955483" y="2858"/>
                          <a:pt x="195453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orma libre: forma 625">
                    <a:extLst>
                      <a:ext uri="{FF2B5EF4-FFF2-40B4-BE49-F238E27FC236}">
                        <a16:creationId xmlns:a16="http://schemas.microsoft.com/office/drawing/2014/main" id="{ADE2B9A5-B3A5-CAD3-9E1D-4811B7C7CADC}"/>
                      </a:ext>
                    </a:extLst>
                  </p:cNvPr>
                  <p:cNvSpPr/>
                  <p:nvPr/>
                </p:nvSpPr>
                <p:spPr>
                  <a:xfrm>
                    <a:off x="7985864" y="2779316"/>
                    <a:ext cx="1961197" cy="3809"/>
                  </a:xfrm>
                  <a:custGeom>
                    <a:avLst/>
                    <a:gdLst>
                      <a:gd name="connsiteX0" fmla="*/ 1959293 w 1961197"/>
                      <a:gd name="connsiteY0" fmla="*/ 3810 h 3809"/>
                      <a:gd name="connsiteX1" fmla="*/ 1905 w 1961197"/>
                      <a:gd name="connsiteY1" fmla="*/ 3810 h 3809"/>
                      <a:gd name="connsiteX2" fmla="*/ 0 w 1961197"/>
                      <a:gd name="connsiteY2" fmla="*/ 0 h 3809"/>
                      <a:gd name="connsiteX3" fmla="*/ 1961198 w 1961197"/>
                      <a:gd name="connsiteY3" fmla="*/ 0 h 3809"/>
                      <a:gd name="connsiteX4" fmla="*/ 1959293 w 1961197"/>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1197" h="3809">
                        <a:moveTo>
                          <a:pt x="1959293" y="3810"/>
                        </a:moveTo>
                        <a:lnTo>
                          <a:pt x="1905" y="3810"/>
                        </a:lnTo>
                        <a:cubicBezTo>
                          <a:pt x="953" y="2857"/>
                          <a:pt x="0" y="952"/>
                          <a:pt x="0" y="0"/>
                        </a:cubicBezTo>
                        <a:lnTo>
                          <a:pt x="1961198" y="0"/>
                        </a:lnTo>
                        <a:cubicBezTo>
                          <a:pt x="1960245" y="952"/>
                          <a:pt x="1960245" y="1905"/>
                          <a:pt x="195929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orma libre: forma 626">
                    <a:extLst>
                      <a:ext uri="{FF2B5EF4-FFF2-40B4-BE49-F238E27FC236}">
                        <a16:creationId xmlns:a16="http://schemas.microsoft.com/office/drawing/2014/main" id="{BD691157-91FB-8F99-EA51-DCCF1AF1E569}"/>
                      </a:ext>
                    </a:extLst>
                  </p:cNvPr>
                  <p:cNvSpPr/>
                  <p:nvPr/>
                </p:nvSpPr>
                <p:spPr>
                  <a:xfrm>
                    <a:off x="7983960" y="2775506"/>
                    <a:ext cx="1965959" cy="3810"/>
                  </a:xfrm>
                  <a:custGeom>
                    <a:avLst/>
                    <a:gdLst>
                      <a:gd name="connsiteX0" fmla="*/ 1963103 w 1965959"/>
                      <a:gd name="connsiteY0" fmla="*/ 3810 h 3810"/>
                      <a:gd name="connsiteX1" fmla="*/ 1905 w 1965959"/>
                      <a:gd name="connsiteY1" fmla="*/ 3810 h 3810"/>
                      <a:gd name="connsiteX2" fmla="*/ 0 w 1965959"/>
                      <a:gd name="connsiteY2" fmla="*/ 0 h 3810"/>
                      <a:gd name="connsiteX3" fmla="*/ 1965960 w 1965959"/>
                      <a:gd name="connsiteY3" fmla="*/ 0 h 3810"/>
                      <a:gd name="connsiteX4" fmla="*/ 1963103 w 1965959"/>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5959" h="3810">
                        <a:moveTo>
                          <a:pt x="1963103" y="3810"/>
                        </a:moveTo>
                        <a:lnTo>
                          <a:pt x="1905" y="3810"/>
                        </a:lnTo>
                        <a:cubicBezTo>
                          <a:pt x="952" y="2857"/>
                          <a:pt x="0" y="953"/>
                          <a:pt x="0" y="0"/>
                        </a:cubicBezTo>
                        <a:lnTo>
                          <a:pt x="1965960" y="0"/>
                        </a:lnTo>
                        <a:cubicBezTo>
                          <a:pt x="1965007" y="953"/>
                          <a:pt x="1964055" y="1905"/>
                          <a:pt x="196310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orma libre: forma 627">
                    <a:extLst>
                      <a:ext uri="{FF2B5EF4-FFF2-40B4-BE49-F238E27FC236}">
                        <a16:creationId xmlns:a16="http://schemas.microsoft.com/office/drawing/2014/main" id="{E0FD8849-ECD0-0C86-0DBA-CEEDE4F5ACCB}"/>
                      </a:ext>
                    </a:extLst>
                  </p:cNvPr>
                  <p:cNvSpPr/>
                  <p:nvPr/>
                </p:nvSpPr>
                <p:spPr>
                  <a:xfrm>
                    <a:off x="7981102" y="2770743"/>
                    <a:ext cx="1970722" cy="3810"/>
                  </a:xfrm>
                  <a:custGeom>
                    <a:avLst/>
                    <a:gdLst>
                      <a:gd name="connsiteX0" fmla="*/ 1968818 w 1970722"/>
                      <a:gd name="connsiteY0" fmla="*/ 3810 h 3810"/>
                      <a:gd name="connsiteX1" fmla="*/ 1905 w 1970722"/>
                      <a:gd name="connsiteY1" fmla="*/ 3810 h 3810"/>
                      <a:gd name="connsiteX2" fmla="*/ 0 w 1970722"/>
                      <a:gd name="connsiteY2" fmla="*/ 0 h 3810"/>
                      <a:gd name="connsiteX3" fmla="*/ 1970723 w 1970722"/>
                      <a:gd name="connsiteY3" fmla="*/ 0 h 3810"/>
                      <a:gd name="connsiteX4" fmla="*/ 1968818 w 1970722"/>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0722" h="3810">
                        <a:moveTo>
                          <a:pt x="1968818" y="3810"/>
                        </a:moveTo>
                        <a:lnTo>
                          <a:pt x="1905" y="3810"/>
                        </a:lnTo>
                        <a:cubicBezTo>
                          <a:pt x="953" y="2857"/>
                          <a:pt x="0" y="953"/>
                          <a:pt x="0" y="0"/>
                        </a:cubicBezTo>
                        <a:lnTo>
                          <a:pt x="1970723" y="0"/>
                        </a:lnTo>
                        <a:cubicBezTo>
                          <a:pt x="1969770" y="953"/>
                          <a:pt x="1969770" y="2857"/>
                          <a:pt x="1968818"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orma libre: forma 628">
                    <a:extLst>
                      <a:ext uri="{FF2B5EF4-FFF2-40B4-BE49-F238E27FC236}">
                        <a16:creationId xmlns:a16="http://schemas.microsoft.com/office/drawing/2014/main" id="{CA473E07-6BF2-756D-9EBB-C166C3FE929D}"/>
                      </a:ext>
                    </a:extLst>
                  </p:cNvPr>
                  <p:cNvSpPr/>
                  <p:nvPr/>
                </p:nvSpPr>
                <p:spPr>
                  <a:xfrm>
                    <a:off x="7979197" y="2766934"/>
                    <a:ext cx="1975484" cy="3809"/>
                  </a:xfrm>
                  <a:custGeom>
                    <a:avLst/>
                    <a:gdLst>
                      <a:gd name="connsiteX0" fmla="*/ 1972628 w 1975484"/>
                      <a:gd name="connsiteY0" fmla="*/ 3810 h 3809"/>
                      <a:gd name="connsiteX1" fmla="*/ 1905 w 1975484"/>
                      <a:gd name="connsiteY1" fmla="*/ 3810 h 3809"/>
                      <a:gd name="connsiteX2" fmla="*/ 0 w 1975484"/>
                      <a:gd name="connsiteY2" fmla="*/ 0 h 3809"/>
                      <a:gd name="connsiteX3" fmla="*/ 1975485 w 1975484"/>
                      <a:gd name="connsiteY3" fmla="*/ 0 h 3809"/>
                      <a:gd name="connsiteX4" fmla="*/ 1972628 w 1975484"/>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5484" h="3809">
                        <a:moveTo>
                          <a:pt x="1972628" y="3810"/>
                        </a:moveTo>
                        <a:lnTo>
                          <a:pt x="1905" y="3810"/>
                        </a:lnTo>
                        <a:cubicBezTo>
                          <a:pt x="952" y="2857"/>
                          <a:pt x="0" y="952"/>
                          <a:pt x="0" y="0"/>
                        </a:cubicBezTo>
                        <a:lnTo>
                          <a:pt x="1975485" y="0"/>
                        </a:lnTo>
                        <a:cubicBezTo>
                          <a:pt x="1974532" y="952"/>
                          <a:pt x="1973580" y="2857"/>
                          <a:pt x="1972628"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orma libre: forma 629">
                    <a:extLst>
                      <a:ext uri="{FF2B5EF4-FFF2-40B4-BE49-F238E27FC236}">
                        <a16:creationId xmlns:a16="http://schemas.microsoft.com/office/drawing/2014/main" id="{BF245062-5FB0-490C-90FE-E91446792F03}"/>
                      </a:ext>
                    </a:extLst>
                  </p:cNvPr>
                  <p:cNvSpPr/>
                  <p:nvPr/>
                </p:nvSpPr>
                <p:spPr>
                  <a:xfrm>
                    <a:off x="7976339" y="2763124"/>
                    <a:ext cx="1980247" cy="3810"/>
                  </a:xfrm>
                  <a:custGeom>
                    <a:avLst/>
                    <a:gdLst>
                      <a:gd name="connsiteX0" fmla="*/ 1978343 w 1980247"/>
                      <a:gd name="connsiteY0" fmla="*/ 3810 h 3810"/>
                      <a:gd name="connsiteX1" fmla="*/ 1905 w 1980247"/>
                      <a:gd name="connsiteY1" fmla="*/ 3810 h 3810"/>
                      <a:gd name="connsiteX2" fmla="*/ 0 w 1980247"/>
                      <a:gd name="connsiteY2" fmla="*/ 0 h 3810"/>
                      <a:gd name="connsiteX3" fmla="*/ 1980248 w 1980247"/>
                      <a:gd name="connsiteY3" fmla="*/ 0 h 3810"/>
                      <a:gd name="connsiteX4" fmla="*/ 1978343 w 1980247"/>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0247" h="3810">
                        <a:moveTo>
                          <a:pt x="1978343" y="3810"/>
                        </a:moveTo>
                        <a:lnTo>
                          <a:pt x="1905" y="3810"/>
                        </a:lnTo>
                        <a:cubicBezTo>
                          <a:pt x="953" y="2857"/>
                          <a:pt x="0" y="952"/>
                          <a:pt x="0" y="0"/>
                        </a:cubicBezTo>
                        <a:lnTo>
                          <a:pt x="1980248" y="0"/>
                        </a:lnTo>
                        <a:cubicBezTo>
                          <a:pt x="1979295" y="952"/>
                          <a:pt x="1978343" y="1905"/>
                          <a:pt x="197834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orma libre: forma 630">
                    <a:extLst>
                      <a:ext uri="{FF2B5EF4-FFF2-40B4-BE49-F238E27FC236}">
                        <a16:creationId xmlns:a16="http://schemas.microsoft.com/office/drawing/2014/main" id="{21B09E96-9DC9-8559-2E8C-7881BD7636EA}"/>
                      </a:ext>
                    </a:extLst>
                  </p:cNvPr>
                  <p:cNvSpPr/>
                  <p:nvPr/>
                </p:nvSpPr>
                <p:spPr>
                  <a:xfrm>
                    <a:off x="7974435" y="2758361"/>
                    <a:ext cx="1985009" cy="3809"/>
                  </a:xfrm>
                  <a:custGeom>
                    <a:avLst/>
                    <a:gdLst>
                      <a:gd name="connsiteX0" fmla="*/ 1982153 w 1985009"/>
                      <a:gd name="connsiteY0" fmla="*/ 3810 h 3809"/>
                      <a:gd name="connsiteX1" fmla="*/ 1905 w 1985009"/>
                      <a:gd name="connsiteY1" fmla="*/ 3810 h 3809"/>
                      <a:gd name="connsiteX2" fmla="*/ 0 w 1985009"/>
                      <a:gd name="connsiteY2" fmla="*/ 0 h 3809"/>
                      <a:gd name="connsiteX3" fmla="*/ 1985010 w 1985009"/>
                      <a:gd name="connsiteY3" fmla="*/ 0 h 3809"/>
                      <a:gd name="connsiteX4" fmla="*/ 1982153 w 1985009"/>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5009" h="3809">
                        <a:moveTo>
                          <a:pt x="1982153" y="3810"/>
                        </a:moveTo>
                        <a:lnTo>
                          <a:pt x="1905" y="3810"/>
                        </a:lnTo>
                        <a:cubicBezTo>
                          <a:pt x="952" y="2857"/>
                          <a:pt x="0" y="953"/>
                          <a:pt x="0" y="0"/>
                        </a:cubicBezTo>
                        <a:lnTo>
                          <a:pt x="1985010" y="0"/>
                        </a:lnTo>
                        <a:cubicBezTo>
                          <a:pt x="1984057" y="1905"/>
                          <a:pt x="1983105" y="2857"/>
                          <a:pt x="198215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orma libre: forma 631">
                    <a:extLst>
                      <a:ext uri="{FF2B5EF4-FFF2-40B4-BE49-F238E27FC236}">
                        <a16:creationId xmlns:a16="http://schemas.microsoft.com/office/drawing/2014/main" id="{9664C897-0936-9984-61C2-1AA1B32C79EC}"/>
                      </a:ext>
                    </a:extLst>
                  </p:cNvPr>
                  <p:cNvSpPr/>
                  <p:nvPr/>
                </p:nvSpPr>
                <p:spPr>
                  <a:xfrm>
                    <a:off x="7972530" y="2754551"/>
                    <a:ext cx="1989772" cy="3809"/>
                  </a:xfrm>
                  <a:custGeom>
                    <a:avLst/>
                    <a:gdLst>
                      <a:gd name="connsiteX0" fmla="*/ 1986915 w 1989772"/>
                      <a:gd name="connsiteY0" fmla="*/ 3810 h 3809"/>
                      <a:gd name="connsiteX1" fmla="*/ 1905 w 1989772"/>
                      <a:gd name="connsiteY1" fmla="*/ 3810 h 3809"/>
                      <a:gd name="connsiteX2" fmla="*/ 0 w 1989772"/>
                      <a:gd name="connsiteY2" fmla="*/ 0 h 3809"/>
                      <a:gd name="connsiteX3" fmla="*/ 1989773 w 1989772"/>
                      <a:gd name="connsiteY3" fmla="*/ 0 h 3809"/>
                      <a:gd name="connsiteX4" fmla="*/ 1986915 w 1989772"/>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9772" h="3809">
                        <a:moveTo>
                          <a:pt x="1986915" y="3810"/>
                        </a:moveTo>
                        <a:lnTo>
                          <a:pt x="1905" y="3810"/>
                        </a:lnTo>
                        <a:cubicBezTo>
                          <a:pt x="952" y="2857"/>
                          <a:pt x="0" y="953"/>
                          <a:pt x="0" y="0"/>
                        </a:cubicBezTo>
                        <a:lnTo>
                          <a:pt x="1989773" y="0"/>
                        </a:lnTo>
                        <a:cubicBezTo>
                          <a:pt x="1987868" y="953"/>
                          <a:pt x="1986915" y="2857"/>
                          <a:pt x="198691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orma libre: forma 632">
                    <a:extLst>
                      <a:ext uri="{FF2B5EF4-FFF2-40B4-BE49-F238E27FC236}">
                        <a16:creationId xmlns:a16="http://schemas.microsoft.com/office/drawing/2014/main" id="{AADE941A-004A-5279-2A79-769059573A1D}"/>
                      </a:ext>
                    </a:extLst>
                  </p:cNvPr>
                  <p:cNvSpPr/>
                  <p:nvPr/>
                </p:nvSpPr>
                <p:spPr>
                  <a:xfrm>
                    <a:off x="7969672" y="2750741"/>
                    <a:ext cx="1993582" cy="3810"/>
                  </a:xfrm>
                  <a:custGeom>
                    <a:avLst/>
                    <a:gdLst>
                      <a:gd name="connsiteX0" fmla="*/ 1991678 w 1993582"/>
                      <a:gd name="connsiteY0" fmla="*/ 3810 h 3810"/>
                      <a:gd name="connsiteX1" fmla="*/ 1905 w 1993582"/>
                      <a:gd name="connsiteY1" fmla="*/ 3810 h 3810"/>
                      <a:gd name="connsiteX2" fmla="*/ 0 w 1993582"/>
                      <a:gd name="connsiteY2" fmla="*/ 0 h 3810"/>
                      <a:gd name="connsiteX3" fmla="*/ 1993582 w 1993582"/>
                      <a:gd name="connsiteY3" fmla="*/ 0 h 3810"/>
                      <a:gd name="connsiteX4" fmla="*/ 1991678 w 1993582"/>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3582" h="3810">
                        <a:moveTo>
                          <a:pt x="1991678" y="3810"/>
                        </a:moveTo>
                        <a:lnTo>
                          <a:pt x="1905" y="3810"/>
                        </a:lnTo>
                        <a:cubicBezTo>
                          <a:pt x="952" y="2858"/>
                          <a:pt x="0" y="953"/>
                          <a:pt x="0" y="0"/>
                        </a:cubicBezTo>
                        <a:lnTo>
                          <a:pt x="1993582" y="0"/>
                        </a:lnTo>
                        <a:cubicBezTo>
                          <a:pt x="1992630" y="1905"/>
                          <a:pt x="1992630" y="2858"/>
                          <a:pt x="1991678"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orma libre: forma 633">
                    <a:extLst>
                      <a:ext uri="{FF2B5EF4-FFF2-40B4-BE49-F238E27FC236}">
                        <a16:creationId xmlns:a16="http://schemas.microsoft.com/office/drawing/2014/main" id="{6244B644-EA2C-4DA5-A051-80F9805EF842}"/>
                      </a:ext>
                    </a:extLst>
                  </p:cNvPr>
                  <p:cNvSpPr/>
                  <p:nvPr/>
                </p:nvSpPr>
                <p:spPr>
                  <a:xfrm>
                    <a:off x="7967767" y="2747884"/>
                    <a:ext cx="1997392" cy="2857"/>
                  </a:xfrm>
                  <a:custGeom>
                    <a:avLst/>
                    <a:gdLst>
                      <a:gd name="connsiteX0" fmla="*/ 1995487 w 1997392"/>
                      <a:gd name="connsiteY0" fmla="*/ 2857 h 2857"/>
                      <a:gd name="connsiteX1" fmla="*/ 1905 w 1997392"/>
                      <a:gd name="connsiteY1" fmla="*/ 2857 h 2857"/>
                      <a:gd name="connsiteX2" fmla="*/ 0 w 1997392"/>
                      <a:gd name="connsiteY2" fmla="*/ 0 h 2857"/>
                      <a:gd name="connsiteX3" fmla="*/ 1997393 w 1997392"/>
                      <a:gd name="connsiteY3" fmla="*/ 0 h 2857"/>
                      <a:gd name="connsiteX4" fmla="*/ 1995487 w 1997392"/>
                      <a:gd name="connsiteY4" fmla="*/ 2857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7392" h="2857">
                        <a:moveTo>
                          <a:pt x="1995487" y="2857"/>
                        </a:moveTo>
                        <a:lnTo>
                          <a:pt x="1905" y="2857"/>
                        </a:lnTo>
                        <a:cubicBezTo>
                          <a:pt x="952" y="1905"/>
                          <a:pt x="952" y="952"/>
                          <a:pt x="0" y="0"/>
                        </a:cubicBezTo>
                        <a:lnTo>
                          <a:pt x="1997393" y="0"/>
                        </a:lnTo>
                        <a:cubicBezTo>
                          <a:pt x="1996440" y="952"/>
                          <a:pt x="1996440" y="1905"/>
                          <a:pt x="1995487" y="2857"/>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orma libre: forma 634">
                    <a:extLst>
                      <a:ext uri="{FF2B5EF4-FFF2-40B4-BE49-F238E27FC236}">
                        <a16:creationId xmlns:a16="http://schemas.microsoft.com/office/drawing/2014/main" id="{E3735FD3-2039-6409-5147-9F9498DCB013}"/>
                      </a:ext>
                    </a:extLst>
                  </p:cNvPr>
                  <p:cNvSpPr/>
                  <p:nvPr/>
                </p:nvSpPr>
                <p:spPr>
                  <a:xfrm>
                    <a:off x="7965862" y="2745026"/>
                    <a:ext cx="2000250" cy="2857"/>
                  </a:xfrm>
                  <a:custGeom>
                    <a:avLst/>
                    <a:gdLst>
                      <a:gd name="connsiteX0" fmla="*/ 1999298 w 2000250"/>
                      <a:gd name="connsiteY0" fmla="*/ 2858 h 2857"/>
                      <a:gd name="connsiteX1" fmla="*/ 1905 w 2000250"/>
                      <a:gd name="connsiteY1" fmla="*/ 2858 h 2857"/>
                      <a:gd name="connsiteX2" fmla="*/ 0 w 2000250"/>
                      <a:gd name="connsiteY2" fmla="*/ 0 h 2857"/>
                      <a:gd name="connsiteX3" fmla="*/ 2000250 w 2000250"/>
                      <a:gd name="connsiteY3" fmla="*/ 0 h 2857"/>
                      <a:gd name="connsiteX4" fmla="*/ 1999298 w 2000250"/>
                      <a:gd name="connsiteY4" fmla="*/ 2858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250" h="2857">
                        <a:moveTo>
                          <a:pt x="1999298" y="2858"/>
                        </a:moveTo>
                        <a:lnTo>
                          <a:pt x="1905" y="2858"/>
                        </a:lnTo>
                        <a:cubicBezTo>
                          <a:pt x="952" y="1905"/>
                          <a:pt x="952" y="953"/>
                          <a:pt x="0" y="0"/>
                        </a:cubicBezTo>
                        <a:lnTo>
                          <a:pt x="2000250" y="0"/>
                        </a:lnTo>
                        <a:cubicBezTo>
                          <a:pt x="2000250" y="953"/>
                          <a:pt x="2000250" y="1905"/>
                          <a:pt x="1999298" y="285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orma libre: forma 635">
                    <a:extLst>
                      <a:ext uri="{FF2B5EF4-FFF2-40B4-BE49-F238E27FC236}">
                        <a16:creationId xmlns:a16="http://schemas.microsoft.com/office/drawing/2014/main" id="{06ECD066-6108-B7AB-55E2-1F0EAE169F23}"/>
                      </a:ext>
                    </a:extLst>
                  </p:cNvPr>
                  <p:cNvSpPr/>
                  <p:nvPr/>
                </p:nvSpPr>
                <p:spPr>
                  <a:xfrm>
                    <a:off x="7964910" y="2744074"/>
                    <a:ext cx="2002155" cy="952"/>
                  </a:xfrm>
                  <a:custGeom>
                    <a:avLst/>
                    <a:gdLst>
                      <a:gd name="connsiteX0" fmla="*/ 2001203 w 2002155"/>
                      <a:gd name="connsiteY0" fmla="*/ 953 h 952"/>
                      <a:gd name="connsiteX1" fmla="*/ 952 w 2002155"/>
                      <a:gd name="connsiteY1" fmla="*/ 953 h 952"/>
                      <a:gd name="connsiteX2" fmla="*/ 0 w 2002155"/>
                      <a:gd name="connsiteY2" fmla="*/ 0 h 952"/>
                      <a:gd name="connsiteX3" fmla="*/ 2002155 w 2002155"/>
                      <a:gd name="connsiteY3" fmla="*/ 0 h 952"/>
                      <a:gd name="connsiteX4" fmla="*/ 2001203 w 2002155"/>
                      <a:gd name="connsiteY4" fmla="*/ 953 h 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2155" h="952">
                        <a:moveTo>
                          <a:pt x="2001203" y="953"/>
                        </a:moveTo>
                        <a:lnTo>
                          <a:pt x="952" y="953"/>
                        </a:lnTo>
                        <a:cubicBezTo>
                          <a:pt x="952" y="0"/>
                          <a:pt x="0" y="0"/>
                          <a:pt x="0" y="0"/>
                        </a:cubicBezTo>
                        <a:lnTo>
                          <a:pt x="2002155" y="0"/>
                        </a:lnTo>
                        <a:cubicBezTo>
                          <a:pt x="2002155" y="0"/>
                          <a:pt x="2002155" y="953"/>
                          <a:pt x="2001203" y="95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orma libre: forma 636">
                    <a:extLst>
                      <a:ext uri="{FF2B5EF4-FFF2-40B4-BE49-F238E27FC236}">
                        <a16:creationId xmlns:a16="http://schemas.microsoft.com/office/drawing/2014/main" id="{CC830A7D-C51B-D825-56BD-17B1E6088F0A}"/>
                      </a:ext>
                    </a:extLst>
                  </p:cNvPr>
                  <p:cNvSpPr/>
                  <p:nvPr/>
                </p:nvSpPr>
                <p:spPr>
                  <a:xfrm>
                    <a:off x="7965862" y="2744074"/>
                    <a:ext cx="2001202" cy="9525"/>
                  </a:xfrm>
                  <a:custGeom>
                    <a:avLst/>
                    <a:gdLst>
                      <a:gd name="connsiteX0" fmla="*/ 2001203 w 2001202"/>
                      <a:gd name="connsiteY0" fmla="*/ 0 h 9525"/>
                      <a:gd name="connsiteX1" fmla="*/ 0 w 2001202"/>
                      <a:gd name="connsiteY1" fmla="*/ 0 h 9525"/>
                      <a:gd name="connsiteX2" fmla="*/ 0 w 2001202"/>
                      <a:gd name="connsiteY2" fmla="*/ 0 h 9525"/>
                      <a:gd name="connsiteX3" fmla="*/ 2001203 w 2001202"/>
                      <a:gd name="connsiteY3" fmla="*/ 0 h 9525"/>
                      <a:gd name="connsiteX4" fmla="*/ 2001203 w 2001202"/>
                      <a:gd name="connsiteY4" fmla="*/ 0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202" h="9525">
                        <a:moveTo>
                          <a:pt x="2001203" y="0"/>
                        </a:moveTo>
                        <a:lnTo>
                          <a:pt x="0" y="0"/>
                        </a:lnTo>
                        <a:lnTo>
                          <a:pt x="0" y="0"/>
                        </a:lnTo>
                        <a:lnTo>
                          <a:pt x="2001203" y="0"/>
                        </a:lnTo>
                        <a:lnTo>
                          <a:pt x="2001203" y="0"/>
                        </a:ln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pic>
          <p:nvPicPr>
            <p:cNvPr id="53" name="Gráfico 603">
              <a:extLst>
                <a:ext uri="{FF2B5EF4-FFF2-40B4-BE49-F238E27FC236}">
                  <a16:creationId xmlns:a16="http://schemas.microsoft.com/office/drawing/2014/main" id="{21AB42E3-3F6A-95AD-9C66-19651E55E659}"/>
                </a:ext>
              </a:extLst>
            </p:cNvPr>
            <p:cNvPicPr>
              <a:picLocks noChangeAspect="1"/>
            </p:cNvPicPr>
            <p:nvPr/>
          </p:nvPicPr>
          <p:blipFill>
            <a:blip r:embed="rId6">
              <a:extLst>
                <a:ext uri="{96DAC541-7B7A-43D3-8B79-37D633B846F1}">
                  <asvg:svgBlip xmlns:asvg="http://schemas.microsoft.com/office/drawing/2016/SVG/main" r:embed="rId13"/>
                </a:ext>
              </a:extLst>
            </a:blip>
            <a:stretch>
              <a:fillRect/>
            </a:stretch>
          </p:blipFill>
          <p:spPr>
            <a:xfrm>
              <a:off x="1692158" y="3352193"/>
              <a:ext cx="2127921" cy="1868664"/>
            </a:xfrm>
            <a:prstGeom prst="rect">
              <a:avLst/>
            </a:prstGeom>
          </p:spPr>
        </p:pic>
        <p:sp>
          <p:nvSpPr>
            <p:cNvPr id="54" name="Forma libre: forma 765">
              <a:extLst>
                <a:ext uri="{FF2B5EF4-FFF2-40B4-BE49-F238E27FC236}">
                  <a16:creationId xmlns:a16="http://schemas.microsoft.com/office/drawing/2014/main" id="{3091EE62-BAA0-1C91-03E5-5AFA59E0E351}"/>
                </a:ext>
              </a:extLst>
            </p:cNvPr>
            <p:cNvSpPr/>
            <p:nvPr/>
          </p:nvSpPr>
          <p:spPr>
            <a:xfrm>
              <a:off x="1753547" y="3417974"/>
              <a:ext cx="1975354" cy="1711938"/>
            </a:xfrm>
            <a:custGeom>
              <a:avLst/>
              <a:gdLst>
                <a:gd name="connsiteX0" fmla="*/ 2804160 w 3738562"/>
                <a:gd name="connsiteY0" fmla="*/ 0 h 3238500"/>
                <a:gd name="connsiteX1" fmla="*/ 3738563 w 3738562"/>
                <a:gd name="connsiteY1" fmla="*/ 1619250 h 3238500"/>
                <a:gd name="connsiteX2" fmla="*/ 2804160 w 3738562"/>
                <a:gd name="connsiteY2" fmla="*/ 3238500 h 3238500"/>
                <a:gd name="connsiteX3" fmla="*/ 934403 w 3738562"/>
                <a:gd name="connsiteY3" fmla="*/ 3238500 h 3238500"/>
                <a:gd name="connsiteX4" fmla="*/ 0 w 3738562"/>
                <a:gd name="connsiteY4" fmla="*/ 1619250 h 3238500"/>
                <a:gd name="connsiteX5" fmla="*/ 934403 w 3738562"/>
                <a:gd name="connsiteY5" fmla="*/ 0 h 3238500"/>
                <a:gd name="connsiteX6" fmla="*/ 2804160 w 3738562"/>
                <a:gd name="connsiteY6" fmla="*/ 0 h 3238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8562" h="3238500">
                  <a:moveTo>
                    <a:pt x="2804160" y="0"/>
                  </a:moveTo>
                  <a:cubicBezTo>
                    <a:pt x="3105150" y="521017"/>
                    <a:pt x="3438525" y="1098233"/>
                    <a:pt x="3738563" y="1619250"/>
                  </a:cubicBezTo>
                  <a:cubicBezTo>
                    <a:pt x="3437573" y="2140268"/>
                    <a:pt x="3104198" y="2717483"/>
                    <a:pt x="2804160" y="3238500"/>
                  </a:cubicBezTo>
                  <a:cubicBezTo>
                    <a:pt x="2203133" y="3238500"/>
                    <a:pt x="1535430" y="3238500"/>
                    <a:pt x="934403" y="3238500"/>
                  </a:cubicBezTo>
                  <a:cubicBezTo>
                    <a:pt x="633413" y="2717483"/>
                    <a:pt x="300038" y="2140268"/>
                    <a:pt x="0" y="1619250"/>
                  </a:cubicBezTo>
                  <a:cubicBezTo>
                    <a:pt x="300038" y="1098233"/>
                    <a:pt x="633413" y="521017"/>
                    <a:pt x="934403" y="0"/>
                  </a:cubicBezTo>
                  <a:cubicBezTo>
                    <a:pt x="1535430" y="0"/>
                    <a:pt x="2203133" y="0"/>
                    <a:pt x="2804160" y="0"/>
                  </a:cubicBezTo>
                  <a:close/>
                </a:path>
              </a:pathLst>
            </a:custGeom>
            <a:solidFill>
              <a:schemeClr val="accent6"/>
            </a:solidFill>
            <a:ln w="9525" cap="flat">
              <a:solidFill>
                <a:srgbClr val="2B72AA"/>
              </a:solidFill>
              <a:prstDash val="solid"/>
              <a:miter/>
            </a:ln>
            <a:effectLst/>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0" name="CuadroTexto 45">
            <a:extLst>
              <a:ext uri="{FF2B5EF4-FFF2-40B4-BE49-F238E27FC236}">
                <a16:creationId xmlns:a16="http://schemas.microsoft.com/office/drawing/2014/main" id="{85B98B06-DFF8-128D-70A6-DF3A9BFFF7D8}"/>
              </a:ext>
            </a:extLst>
          </p:cNvPr>
          <p:cNvSpPr txBox="1"/>
          <p:nvPr/>
        </p:nvSpPr>
        <p:spPr>
          <a:xfrm>
            <a:off x="1459268" y="10023564"/>
            <a:ext cx="2046458" cy="120032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UNIVERSAL DESIGN</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a:solidFill>
                  <a:prstClr val="black"/>
                </a:solidFill>
                <a:latin typeface="Calibri" panose="020F0502020204030204"/>
              </a:rPr>
              <a:t>&amp;</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FLEXIBLE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a:solidFill>
                  <a:prstClr val="black"/>
                </a:solidFill>
                <a:latin typeface="Calibri" panose="020F0502020204030204"/>
              </a:rPr>
              <a:t>ENVIRONMENTS</a:t>
            </a:r>
            <a:endPar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CuadroTexto 1150">
            <a:extLst>
              <a:ext uri="{FF2B5EF4-FFF2-40B4-BE49-F238E27FC236}">
                <a16:creationId xmlns:a16="http://schemas.microsoft.com/office/drawing/2014/main" id="{E0885D63-12C8-368D-B9B4-654F46403822}"/>
              </a:ext>
            </a:extLst>
          </p:cNvPr>
          <p:cNvSpPr txBox="1"/>
          <p:nvPr/>
        </p:nvSpPr>
        <p:spPr>
          <a:xfrm>
            <a:off x="1018537" y="1717712"/>
            <a:ext cx="1359796" cy="1015663"/>
          </a:xfrm>
          <a:prstGeom prst="rect">
            <a:avLst/>
          </a:prstGeom>
          <a:noFill/>
          <a:scene3d>
            <a:camera prst="orthographicFront"/>
            <a:lightRig rig="threePt" dir="t"/>
          </a:scene3d>
          <a:sp3d>
            <a:bevelT prst="angle"/>
          </a:sp3d>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TOWARDS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NEURO</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INCLUSION</a:t>
            </a:r>
            <a:endParaRPr kumimoji="0" lang="en-IN"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13" name="Graphic 912" descr="Architecture with solid fill">
            <a:extLst>
              <a:ext uri="{FF2B5EF4-FFF2-40B4-BE49-F238E27FC236}">
                <a16:creationId xmlns:a16="http://schemas.microsoft.com/office/drawing/2014/main" id="{9BA6CB66-453A-8745-D3FD-868EB2F9BDF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989064" y="9127200"/>
            <a:ext cx="914400" cy="914400"/>
          </a:xfrm>
          <a:prstGeom prst="rect">
            <a:avLst/>
          </a:prstGeom>
        </p:spPr>
      </p:pic>
      <p:sp>
        <p:nvSpPr>
          <p:cNvPr id="914" name="Graphic 20" descr="Handshake outline">
            <a:extLst>
              <a:ext uri="{FF2B5EF4-FFF2-40B4-BE49-F238E27FC236}">
                <a16:creationId xmlns:a16="http://schemas.microsoft.com/office/drawing/2014/main" id="{C0B750D9-6A3D-E422-89BE-F65FBC6624F3}"/>
              </a:ext>
            </a:extLst>
          </p:cNvPr>
          <p:cNvSpPr/>
          <p:nvPr/>
        </p:nvSpPr>
        <p:spPr>
          <a:xfrm>
            <a:off x="14905279" y="4011302"/>
            <a:ext cx="877252" cy="795176"/>
          </a:xfrm>
          <a:custGeom>
            <a:avLst/>
            <a:gdLst>
              <a:gd name="connsiteX0" fmla="*/ 868680 w 877252"/>
              <a:gd name="connsiteY0" fmla="*/ 195263 h 540067"/>
              <a:gd name="connsiteX1" fmla="*/ 761048 w 877252"/>
              <a:gd name="connsiteY1" fmla="*/ 16192 h 540067"/>
              <a:gd name="connsiteX2" fmla="*/ 751523 w 877252"/>
              <a:gd name="connsiteY2" fmla="*/ 0 h 540067"/>
              <a:gd name="connsiteX3" fmla="*/ 735330 w 877252"/>
              <a:gd name="connsiteY3" fmla="*/ 10477 h 540067"/>
              <a:gd name="connsiteX4" fmla="*/ 662940 w 877252"/>
              <a:gd name="connsiteY4" fmla="*/ 55245 h 540067"/>
              <a:gd name="connsiteX5" fmla="*/ 644843 w 877252"/>
              <a:gd name="connsiteY5" fmla="*/ 78105 h 540067"/>
              <a:gd name="connsiteX6" fmla="*/ 645795 w 877252"/>
              <a:gd name="connsiteY6" fmla="*/ 99060 h 540067"/>
              <a:gd name="connsiteX7" fmla="*/ 584835 w 877252"/>
              <a:gd name="connsiteY7" fmla="*/ 109538 h 540067"/>
              <a:gd name="connsiteX8" fmla="*/ 500063 w 877252"/>
              <a:gd name="connsiteY8" fmla="*/ 95250 h 540067"/>
              <a:gd name="connsiteX9" fmla="*/ 458153 w 877252"/>
              <a:gd name="connsiteY9" fmla="*/ 85725 h 540067"/>
              <a:gd name="connsiteX10" fmla="*/ 456248 w 877252"/>
              <a:gd name="connsiteY10" fmla="*/ 85725 h 540067"/>
              <a:gd name="connsiteX11" fmla="*/ 456248 w 877252"/>
              <a:gd name="connsiteY11" fmla="*/ 85725 h 540067"/>
              <a:gd name="connsiteX12" fmla="*/ 454343 w 877252"/>
              <a:gd name="connsiteY12" fmla="*/ 85725 h 540067"/>
              <a:gd name="connsiteX13" fmla="*/ 452438 w 877252"/>
              <a:gd name="connsiteY13" fmla="*/ 85725 h 540067"/>
              <a:gd name="connsiteX14" fmla="*/ 450533 w 877252"/>
              <a:gd name="connsiteY14" fmla="*/ 85725 h 540067"/>
              <a:gd name="connsiteX15" fmla="*/ 445770 w 877252"/>
              <a:gd name="connsiteY15" fmla="*/ 85725 h 540067"/>
              <a:gd name="connsiteX16" fmla="*/ 445770 w 877252"/>
              <a:gd name="connsiteY16" fmla="*/ 85725 h 540067"/>
              <a:gd name="connsiteX17" fmla="*/ 402908 w 877252"/>
              <a:gd name="connsiteY17" fmla="*/ 104775 h 540067"/>
              <a:gd name="connsiteX18" fmla="*/ 395288 w 877252"/>
              <a:gd name="connsiteY18" fmla="*/ 113348 h 540067"/>
              <a:gd name="connsiteX19" fmla="*/ 356235 w 877252"/>
              <a:gd name="connsiteY19" fmla="*/ 105727 h 540067"/>
              <a:gd name="connsiteX20" fmla="*/ 348615 w 877252"/>
              <a:gd name="connsiteY20" fmla="*/ 105727 h 540067"/>
              <a:gd name="connsiteX21" fmla="*/ 332423 w 877252"/>
              <a:gd name="connsiteY21" fmla="*/ 106680 h 540067"/>
              <a:gd name="connsiteX22" fmla="*/ 295275 w 877252"/>
              <a:gd name="connsiteY22" fmla="*/ 108585 h 540067"/>
              <a:gd name="connsiteX23" fmla="*/ 234315 w 877252"/>
              <a:gd name="connsiteY23" fmla="*/ 96202 h 540067"/>
              <a:gd name="connsiteX24" fmla="*/ 234315 w 877252"/>
              <a:gd name="connsiteY24" fmla="*/ 78105 h 540067"/>
              <a:gd name="connsiteX25" fmla="*/ 216218 w 877252"/>
              <a:gd name="connsiteY25" fmla="*/ 55245 h 540067"/>
              <a:gd name="connsiteX26" fmla="*/ 144780 w 877252"/>
              <a:gd name="connsiteY26" fmla="*/ 10477 h 540067"/>
              <a:gd name="connsiteX27" fmla="*/ 128588 w 877252"/>
              <a:gd name="connsiteY27" fmla="*/ 0 h 540067"/>
              <a:gd name="connsiteX28" fmla="*/ 119063 w 877252"/>
              <a:gd name="connsiteY28" fmla="*/ 16192 h 540067"/>
              <a:gd name="connsiteX29" fmla="*/ 9525 w 877252"/>
              <a:gd name="connsiteY29" fmla="*/ 195263 h 540067"/>
              <a:gd name="connsiteX30" fmla="*/ 0 w 877252"/>
              <a:gd name="connsiteY30" fmla="*/ 211455 h 540067"/>
              <a:gd name="connsiteX31" fmla="*/ 16192 w 877252"/>
              <a:gd name="connsiteY31" fmla="*/ 220980 h 540067"/>
              <a:gd name="connsiteX32" fmla="*/ 89535 w 877252"/>
              <a:gd name="connsiteY32" fmla="*/ 265747 h 540067"/>
              <a:gd name="connsiteX33" fmla="*/ 131445 w 877252"/>
              <a:gd name="connsiteY33" fmla="*/ 263843 h 540067"/>
              <a:gd name="connsiteX34" fmla="*/ 193358 w 877252"/>
              <a:gd name="connsiteY34" fmla="*/ 336233 h 540067"/>
              <a:gd name="connsiteX35" fmla="*/ 194310 w 877252"/>
              <a:gd name="connsiteY35" fmla="*/ 338138 h 540067"/>
              <a:gd name="connsiteX36" fmla="*/ 196215 w 877252"/>
              <a:gd name="connsiteY36" fmla="*/ 339090 h 540067"/>
              <a:gd name="connsiteX37" fmla="*/ 196215 w 877252"/>
              <a:gd name="connsiteY37" fmla="*/ 339090 h 540067"/>
              <a:gd name="connsiteX38" fmla="*/ 182880 w 877252"/>
              <a:gd name="connsiteY38" fmla="*/ 354330 h 540067"/>
              <a:gd name="connsiteX39" fmla="*/ 186690 w 877252"/>
              <a:gd name="connsiteY39" fmla="*/ 421005 h 540067"/>
              <a:gd name="connsiteX40" fmla="*/ 186690 w 877252"/>
              <a:gd name="connsiteY40" fmla="*/ 421005 h 540067"/>
              <a:gd name="connsiteX41" fmla="*/ 186690 w 877252"/>
              <a:gd name="connsiteY41" fmla="*/ 421005 h 540067"/>
              <a:gd name="connsiteX42" fmla="*/ 217170 w 877252"/>
              <a:gd name="connsiteY42" fmla="*/ 432435 h 540067"/>
              <a:gd name="connsiteX43" fmla="*/ 222885 w 877252"/>
              <a:gd name="connsiteY43" fmla="*/ 432435 h 540067"/>
              <a:gd name="connsiteX44" fmla="*/ 240983 w 877252"/>
              <a:gd name="connsiteY44" fmla="*/ 425768 h 540067"/>
              <a:gd name="connsiteX45" fmla="*/ 256223 w 877252"/>
              <a:gd name="connsiteY45" fmla="*/ 456247 h 540067"/>
              <a:gd name="connsiteX46" fmla="*/ 256223 w 877252"/>
              <a:gd name="connsiteY46" fmla="*/ 456247 h 540067"/>
              <a:gd name="connsiteX47" fmla="*/ 256223 w 877252"/>
              <a:gd name="connsiteY47" fmla="*/ 456247 h 540067"/>
              <a:gd name="connsiteX48" fmla="*/ 286703 w 877252"/>
              <a:gd name="connsiteY48" fmla="*/ 467678 h 540067"/>
              <a:gd name="connsiteX49" fmla="*/ 290513 w 877252"/>
              <a:gd name="connsiteY49" fmla="*/ 467678 h 540067"/>
              <a:gd name="connsiteX50" fmla="*/ 304800 w 877252"/>
              <a:gd name="connsiteY50" fmla="*/ 464820 h 540067"/>
              <a:gd name="connsiteX51" fmla="*/ 319088 w 877252"/>
              <a:gd name="connsiteY51" fmla="*/ 492443 h 540067"/>
              <a:gd name="connsiteX52" fmla="*/ 319088 w 877252"/>
              <a:gd name="connsiteY52" fmla="*/ 492443 h 540067"/>
              <a:gd name="connsiteX53" fmla="*/ 319088 w 877252"/>
              <a:gd name="connsiteY53" fmla="*/ 492443 h 540067"/>
              <a:gd name="connsiteX54" fmla="*/ 345758 w 877252"/>
              <a:gd name="connsiteY54" fmla="*/ 502920 h 540067"/>
              <a:gd name="connsiteX55" fmla="*/ 350520 w 877252"/>
              <a:gd name="connsiteY55" fmla="*/ 502920 h 540067"/>
              <a:gd name="connsiteX56" fmla="*/ 368618 w 877252"/>
              <a:gd name="connsiteY56" fmla="*/ 497205 h 540067"/>
              <a:gd name="connsiteX57" fmla="*/ 380048 w 877252"/>
              <a:gd name="connsiteY57" fmla="*/ 515303 h 540067"/>
              <a:gd name="connsiteX58" fmla="*/ 407670 w 877252"/>
              <a:gd name="connsiteY58" fmla="*/ 524828 h 540067"/>
              <a:gd name="connsiteX59" fmla="*/ 409575 w 877252"/>
              <a:gd name="connsiteY59" fmla="*/ 524828 h 540067"/>
              <a:gd name="connsiteX60" fmla="*/ 411480 w 877252"/>
              <a:gd name="connsiteY60" fmla="*/ 524828 h 540067"/>
              <a:gd name="connsiteX61" fmla="*/ 427673 w 877252"/>
              <a:gd name="connsiteY61" fmla="*/ 518160 h 540067"/>
              <a:gd name="connsiteX62" fmla="*/ 428625 w 877252"/>
              <a:gd name="connsiteY62" fmla="*/ 519112 h 540067"/>
              <a:gd name="connsiteX63" fmla="*/ 441960 w 877252"/>
              <a:gd name="connsiteY63" fmla="*/ 529590 h 540067"/>
              <a:gd name="connsiteX64" fmla="*/ 442913 w 877252"/>
              <a:gd name="connsiteY64" fmla="*/ 530543 h 540067"/>
              <a:gd name="connsiteX65" fmla="*/ 443865 w 877252"/>
              <a:gd name="connsiteY65" fmla="*/ 531495 h 540067"/>
              <a:gd name="connsiteX66" fmla="*/ 472440 w 877252"/>
              <a:gd name="connsiteY66" fmla="*/ 540068 h 540067"/>
              <a:gd name="connsiteX67" fmla="*/ 478155 w 877252"/>
              <a:gd name="connsiteY67" fmla="*/ 540068 h 540067"/>
              <a:gd name="connsiteX68" fmla="*/ 527685 w 877252"/>
              <a:gd name="connsiteY68" fmla="*/ 498158 h 540067"/>
              <a:gd name="connsiteX69" fmla="*/ 571500 w 877252"/>
              <a:gd name="connsiteY69" fmla="*/ 457200 h 540067"/>
              <a:gd name="connsiteX70" fmla="*/ 615315 w 877252"/>
              <a:gd name="connsiteY70" fmla="*/ 415290 h 540067"/>
              <a:gd name="connsiteX71" fmla="*/ 619125 w 877252"/>
              <a:gd name="connsiteY71" fmla="*/ 415290 h 540067"/>
              <a:gd name="connsiteX72" fmla="*/ 670560 w 877252"/>
              <a:gd name="connsiteY72" fmla="*/ 355283 h 540067"/>
              <a:gd name="connsiteX73" fmla="*/ 670560 w 877252"/>
              <a:gd name="connsiteY73" fmla="*/ 348615 h 540067"/>
              <a:gd name="connsiteX74" fmla="*/ 678180 w 877252"/>
              <a:gd name="connsiteY74" fmla="*/ 339090 h 540067"/>
              <a:gd name="connsiteX75" fmla="*/ 743903 w 877252"/>
              <a:gd name="connsiteY75" fmla="*/ 262890 h 540067"/>
              <a:gd name="connsiteX76" fmla="*/ 787718 w 877252"/>
              <a:gd name="connsiteY76" fmla="*/ 264795 h 540067"/>
              <a:gd name="connsiteX77" fmla="*/ 861060 w 877252"/>
              <a:gd name="connsiteY77" fmla="*/ 220027 h 540067"/>
              <a:gd name="connsiteX78" fmla="*/ 877253 w 877252"/>
              <a:gd name="connsiteY78" fmla="*/ 210502 h 540067"/>
              <a:gd name="connsiteX79" fmla="*/ 868680 w 877252"/>
              <a:gd name="connsiteY79" fmla="*/ 195263 h 540067"/>
              <a:gd name="connsiteX80" fmla="*/ 99060 w 877252"/>
              <a:gd name="connsiteY80" fmla="*/ 249555 h 540067"/>
              <a:gd name="connsiteX81" fmla="*/ 25718 w 877252"/>
              <a:gd name="connsiteY81" fmla="*/ 204788 h 540067"/>
              <a:gd name="connsiteX82" fmla="*/ 134303 w 877252"/>
              <a:gd name="connsiteY82" fmla="*/ 25717 h 540067"/>
              <a:gd name="connsiteX83" fmla="*/ 206693 w 877252"/>
              <a:gd name="connsiteY83" fmla="*/ 70485 h 540067"/>
              <a:gd name="connsiteX84" fmla="*/ 215265 w 877252"/>
              <a:gd name="connsiteY84" fmla="*/ 91440 h 540067"/>
              <a:gd name="connsiteX85" fmla="*/ 209550 w 877252"/>
              <a:gd name="connsiteY85" fmla="*/ 100965 h 540067"/>
              <a:gd name="connsiteX86" fmla="*/ 126683 w 877252"/>
              <a:gd name="connsiteY86" fmla="*/ 238125 h 540067"/>
              <a:gd name="connsiteX87" fmla="*/ 120968 w 877252"/>
              <a:gd name="connsiteY87" fmla="*/ 246697 h 540067"/>
              <a:gd name="connsiteX88" fmla="*/ 108585 w 877252"/>
              <a:gd name="connsiteY88" fmla="*/ 251460 h 540067"/>
              <a:gd name="connsiteX89" fmla="*/ 99060 w 877252"/>
              <a:gd name="connsiteY89" fmla="*/ 249555 h 540067"/>
              <a:gd name="connsiteX90" fmla="*/ 220980 w 877252"/>
              <a:gd name="connsiteY90" fmla="*/ 413385 h 540067"/>
              <a:gd name="connsiteX91" fmla="*/ 218123 w 877252"/>
              <a:gd name="connsiteY91" fmla="*/ 413385 h 540067"/>
              <a:gd name="connsiteX92" fmla="*/ 190500 w 877252"/>
              <a:gd name="connsiteY92" fmla="*/ 384810 h 540067"/>
              <a:gd name="connsiteX93" fmla="*/ 197168 w 877252"/>
              <a:gd name="connsiteY93" fmla="*/ 366713 h 540067"/>
              <a:gd name="connsiteX94" fmla="*/ 247650 w 877252"/>
              <a:gd name="connsiteY94" fmla="*/ 309563 h 540067"/>
              <a:gd name="connsiteX95" fmla="*/ 269558 w 877252"/>
              <a:gd name="connsiteY95" fmla="*/ 300038 h 540067"/>
              <a:gd name="connsiteX96" fmla="*/ 287655 w 877252"/>
              <a:gd name="connsiteY96" fmla="*/ 306705 h 540067"/>
              <a:gd name="connsiteX97" fmla="*/ 290513 w 877252"/>
              <a:gd name="connsiteY97" fmla="*/ 346710 h 540067"/>
              <a:gd name="connsiteX98" fmla="*/ 240030 w 877252"/>
              <a:gd name="connsiteY98" fmla="*/ 403860 h 540067"/>
              <a:gd name="connsiteX99" fmla="*/ 220980 w 877252"/>
              <a:gd name="connsiteY99" fmla="*/ 413385 h 540067"/>
              <a:gd name="connsiteX100" fmla="*/ 291465 w 877252"/>
              <a:gd name="connsiteY100" fmla="*/ 449580 h 540067"/>
              <a:gd name="connsiteX101" fmla="*/ 288608 w 877252"/>
              <a:gd name="connsiteY101" fmla="*/ 449580 h 540067"/>
              <a:gd name="connsiteX102" fmla="*/ 260985 w 877252"/>
              <a:gd name="connsiteY102" fmla="*/ 421005 h 540067"/>
              <a:gd name="connsiteX103" fmla="*/ 267653 w 877252"/>
              <a:gd name="connsiteY103" fmla="*/ 402908 h 540067"/>
              <a:gd name="connsiteX104" fmla="*/ 311468 w 877252"/>
              <a:gd name="connsiteY104" fmla="*/ 352425 h 540067"/>
              <a:gd name="connsiteX105" fmla="*/ 333375 w 877252"/>
              <a:gd name="connsiteY105" fmla="*/ 342900 h 540067"/>
              <a:gd name="connsiteX106" fmla="*/ 351473 w 877252"/>
              <a:gd name="connsiteY106" fmla="*/ 349568 h 540067"/>
              <a:gd name="connsiteX107" fmla="*/ 354330 w 877252"/>
              <a:gd name="connsiteY107" fmla="*/ 389572 h 540067"/>
              <a:gd name="connsiteX108" fmla="*/ 310515 w 877252"/>
              <a:gd name="connsiteY108" fmla="*/ 440055 h 540067"/>
              <a:gd name="connsiteX109" fmla="*/ 291465 w 877252"/>
              <a:gd name="connsiteY109" fmla="*/ 449580 h 540067"/>
              <a:gd name="connsiteX110" fmla="*/ 291465 w 877252"/>
              <a:gd name="connsiteY110" fmla="*/ 449580 h 540067"/>
              <a:gd name="connsiteX111" fmla="*/ 351473 w 877252"/>
              <a:gd name="connsiteY111" fmla="*/ 484822 h 540067"/>
              <a:gd name="connsiteX112" fmla="*/ 348615 w 877252"/>
              <a:gd name="connsiteY112" fmla="*/ 484822 h 540067"/>
              <a:gd name="connsiteX113" fmla="*/ 333375 w 877252"/>
              <a:gd name="connsiteY113" fmla="*/ 479108 h 540067"/>
              <a:gd name="connsiteX114" fmla="*/ 331470 w 877252"/>
              <a:gd name="connsiteY114" fmla="*/ 445770 h 540067"/>
              <a:gd name="connsiteX115" fmla="*/ 375285 w 877252"/>
              <a:gd name="connsiteY115" fmla="*/ 395288 h 540067"/>
              <a:gd name="connsiteX116" fmla="*/ 393383 w 877252"/>
              <a:gd name="connsiteY116" fmla="*/ 387668 h 540067"/>
              <a:gd name="connsiteX117" fmla="*/ 408623 w 877252"/>
              <a:gd name="connsiteY117" fmla="*/ 393383 h 540067"/>
              <a:gd name="connsiteX118" fmla="*/ 410528 w 877252"/>
              <a:gd name="connsiteY118" fmla="*/ 426720 h 540067"/>
              <a:gd name="connsiteX119" fmla="*/ 366713 w 877252"/>
              <a:gd name="connsiteY119" fmla="*/ 477203 h 540067"/>
              <a:gd name="connsiteX120" fmla="*/ 351473 w 877252"/>
              <a:gd name="connsiteY120" fmla="*/ 484822 h 540067"/>
              <a:gd name="connsiteX121" fmla="*/ 351473 w 877252"/>
              <a:gd name="connsiteY121" fmla="*/ 484822 h 540067"/>
              <a:gd name="connsiteX122" fmla="*/ 409575 w 877252"/>
              <a:gd name="connsiteY122" fmla="*/ 507683 h 540067"/>
              <a:gd name="connsiteX123" fmla="*/ 395288 w 877252"/>
              <a:gd name="connsiteY123" fmla="*/ 502920 h 540067"/>
              <a:gd name="connsiteX124" fmla="*/ 393383 w 877252"/>
              <a:gd name="connsiteY124" fmla="*/ 476250 h 540067"/>
              <a:gd name="connsiteX125" fmla="*/ 430530 w 877252"/>
              <a:gd name="connsiteY125" fmla="*/ 433387 h 540067"/>
              <a:gd name="connsiteX126" fmla="*/ 444818 w 877252"/>
              <a:gd name="connsiteY126" fmla="*/ 426720 h 540067"/>
              <a:gd name="connsiteX127" fmla="*/ 457200 w 877252"/>
              <a:gd name="connsiteY127" fmla="*/ 431483 h 540067"/>
              <a:gd name="connsiteX128" fmla="*/ 459105 w 877252"/>
              <a:gd name="connsiteY128" fmla="*/ 458153 h 540067"/>
              <a:gd name="connsiteX129" fmla="*/ 421958 w 877252"/>
              <a:gd name="connsiteY129" fmla="*/ 501015 h 540067"/>
              <a:gd name="connsiteX130" fmla="*/ 409575 w 877252"/>
              <a:gd name="connsiteY130" fmla="*/ 507683 h 540067"/>
              <a:gd name="connsiteX131" fmla="*/ 409575 w 877252"/>
              <a:gd name="connsiteY131" fmla="*/ 507683 h 540067"/>
              <a:gd name="connsiteX132" fmla="*/ 619125 w 877252"/>
              <a:gd name="connsiteY132" fmla="*/ 396240 h 540067"/>
              <a:gd name="connsiteX133" fmla="*/ 615315 w 877252"/>
              <a:gd name="connsiteY133" fmla="*/ 396240 h 540067"/>
              <a:gd name="connsiteX134" fmla="*/ 599123 w 877252"/>
              <a:gd name="connsiteY134" fmla="*/ 392430 h 540067"/>
              <a:gd name="connsiteX135" fmla="*/ 600075 w 877252"/>
              <a:gd name="connsiteY135" fmla="*/ 398145 h 540067"/>
              <a:gd name="connsiteX136" fmla="*/ 565785 w 877252"/>
              <a:gd name="connsiteY136" fmla="*/ 439103 h 540067"/>
              <a:gd name="connsiteX137" fmla="*/ 565785 w 877252"/>
              <a:gd name="connsiteY137" fmla="*/ 439103 h 540067"/>
              <a:gd name="connsiteX138" fmla="*/ 556260 w 877252"/>
              <a:gd name="connsiteY138" fmla="*/ 438150 h 540067"/>
              <a:gd name="connsiteX139" fmla="*/ 556260 w 877252"/>
              <a:gd name="connsiteY139" fmla="*/ 439103 h 540067"/>
              <a:gd name="connsiteX140" fmla="*/ 521970 w 877252"/>
              <a:gd name="connsiteY140" fmla="*/ 480060 h 540067"/>
              <a:gd name="connsiteX141" fmla="*/ 521970 w 877252"/>
              <a:gd name="connsiteY141" fmla="*/ 480060 h 540067"/>
              <a:gd name="connsiteX142" fmla="*/ 512445 w 877252"/>
              <a:gd name="connsiteY142" fmla="*/ 479108 h 540067"/>
              <a:gd name="connsiteX143" fmla="*/ 512445 w 877252"/>
              <a:gd name="connsiteY143" fmla="*/ 480060 h 540067"/>
              <a:gd name="connsiteX144" fmla="*/ 478155 w 877252"/>
              <a:gd name="connsiteY144" fmla="*/ 521018 h 540067"/>
              <a:gd name="connsiteX145" fmla="*/ 478155 w 877252"/>
              <a:gd name="connsiteY145" fmla="*/ 521018 h 540067"/>
              <a:gd name="connsiteX146" fmla="*/ 475298 w 877252"/>
              <a:gd name="connsiteY146" fmla="*/ 521018 h 540067"/>
              <a:gd name="connsiteX147" fmla="*/ 455295 w 877252"/>
              <a:gd name="connsiteY147" fmla="*/ 515303 h 540067"/>
              <a:gd name="connsiteX148" fmla="*/ 442913 w 877252"/>
              <a:gd name="connsiteY148" fmla="*/ 505778 h 540067"/>
              <a:gd name="connsiteX149" fmla="*/ 473393 w 877252"/>
              <a:gd name="connsiteY149" fmla="*/ 470535 h 540067"/>
              <a:gd name="connsiteX150" fmla="*/ 469583 w 877252"/>
              <a:gd name="connsiteY150" fmla="*/ 417195 h 540067"/>
              <a:gd name="connsiteX151" fmla="*/ 444818 w 877252"/>
              <a:gd name="connsiteY151" fmla="*/ 407670 h 540067"/>
              <a:gd name="connsiteX152" fmla="*/ 435293 w 877252"/>
              <a:gd name="connsiteY152" fmla="*/ 408622 h 540067"/>
              <a:gd name="connsiteX153" fmla="*/ 421005 w 877252"/>
              <a:gd name="connsiteY153" fmla="*/ 379095 h 540067"/>
              <a:gd name="connsiteX154" fmla="*/ 392430 w 877252"/>
              <a:gd name="connsiteY154" fmla="*/ 368618 h 540067"/>
              <a:gd name="connsiteX155" fmla="*/ 392430 w 877252"/>
              <a:gd name="connsiteY155" fmla="*/ 368618 h 540067"/>
              <a:gd name="connsiteX156" fmla="*/ 379095 w 877252"/>
              <a:gd name="connsiteY156" fmla="*/ 370522 h 540067"/>
              <a:gd name="connsiteX157" fmla="*/ 362903 w 877252"/>
              <a:gd name="connsiteY157" fmla="*/ 335280 h 540067"/>
              <a:gd name="connsiteX158" fmla="*/ 332423 w 877252"/>
              <a:gd name="connsiteY158" fmla="*/ 323850 h 540067"/>
              <a:gd name="connsiteX159" fmla="*/ 332423 w 877252"/>
              <a:gd name="connsiteY159" fmla="*/ 323850 h 540067"/>
              <a:gd name="connsiteX160" fmla="*/ 315278 w 877252"/>
              <a:gd name="connsiteY160" fmla="*/ 326708 h 540067"/>
              <a:gd name="connsiteX161" fmla="*/ 299085 w 877252"/>
              <a:gd name="connsiteY161" fmla="*/ 292418 h 540067"/>
              <a:gd name="connsiteX162" fmla="*/ 268605 w 877252"/>
              <a:gd name="connsiteY162" fmla="*/ 280988 h 540067"/>
              <a:gd name="connsiteX163" fmla="*/ 268605 w 877252"/>
              <a:gd name="connsiteY163" fmla="*/ 280988 h 540067"/>
              <a:gd name="connsiteX164" fmla="*/ 232410 w 877252"/>
              <a:gd name="connsiteY164" fmla="*/ 297180 h 540067"/>
              <a:gd name="connsiteX165" fmla="*/ 207645 w 877252"/>
              <a:gd name="connsiteY165" fmla="*/ 325755 h 540067"/>
              <a:gd name="connsiteX166" fmla="*/ 206693 w 877252"/>
              <a:gd name="connsiteY166" fmla="*/ 324803 h 540067"/>
              <a:gd name="connsiteX167" fmla="*/ 141923 w 877252"/>
              <a:gd name="connsiteY167" fmla="*/ 249555 h 540067"/>
              <a:gd name="connsiteX168" fmla="*/ 224790 w 877252"/>
              <a:gd name="connsiteY168" fmla="*/ 112395 h 540067"/>
              <a:gd name="connsiteX169" fmla="*/ 293370 w 877252"/>
              <a:gd name="connsiteY169" fmla="*/ 126682 h 540067"/>
              <a:gd name="connsiteX170" fmla="*/ 348615 w 877252"/>
              <a:gd name="connsiteY170" fmla="*/ 122872 h 540067"/>
              <a:gd name="connsiteX171" fmla="*/ 354330 w 877252"/>
              <a:gd name="connsiteY171" fmla="*/ 122872 h 540067"/>
              <a:gd name="connsiteX172" fmla="*/ 379095 w 877252"/>
              <a:gd name="connsiteY172" fmla="*/ 126682 h 540067"/>
              <a:gd name="connsiteX173" fmla="*/ 326708 w 877252"/>
              <a:gd name="connsiteY173" fmla="*/ 188595 h 540067"/>
              <a:gd name="connsiteX174" fmla="*/ 312420 w 877252"/>
              <a:gd name="connsiteY174" fmla="*/ 230505 h 540067"/>
              <a:gd name="connsiteX175" fmla="*/ 332423 w 877252"/>
              <a:gd name="connsiteY175" fmla="*/ 269558 h 540067"/>
              <a:gd name="connsiteX176" fmla="*/ 332423 w 877252"/>
              <a:gd name="connsiteY176" fmla="*/ 269558 h 540067"/>
              <a:gd name="connsiteX177" fmla="*/ 332423 w 877252"/>
              <a:gd name="connsiteY177" fmla="*/ 269558 h 540067"/>
              <a:gd name="connsiteX178" fmla="*/ 369570 w 877252"/>
              <a:gd name="connsiteY178" fmla="*/ 282893 h 540067"/>
              <a:gd name="connsiteX179" fmla="*/ 374333 w 877252"/>
              <a:gd name="connsiteY179" fmla="*/ 282893 h 540067"/>
              <a:gd name="connsiteX180" fmla="*/ 413385 w 877252"/>
              <a:gd name="connsiteY180" fmla="*/ 262890 h 540067"/>
              <a:gd name="connsiteX181" fmla="*/ 478155 w 877252"/>
              <a:gd name="connsiteY181" fmla="*/ 188595 h 540067"/>
              <a:gd name="connsiteX182" fmla="*/ 478155 w 877252"/>
              <a:gd name="connsiteY182" fmla="*/ 188595 h 540067"/>
              <a:gd name="connsiteX183" fmla="*/ 488633 w 877252"/>
              <a:gd name="connsiteY183" fmla="*/ 198120 h 540067"/>
              <a:gd name="connsiteX184" fmla="*/ 641985 w 877252"/>
              <a:gd name="connsiteY184" fmla="*/ 329565 h 540067"/>
              <a:gd name="connsiteX185" fmla="*/ 652463 w 877252"/>
              <a:gd name="connsiteY185" fmla="*/ 353378 h 540067"/>
              <a:gd name="connsiteX186" fmla="*/ 652463 w 877252"/>
              <a:gd name="connsiteY186" fmla="*/ 357188 h 540067"/>
              <a:gd name="connsiteX187" fmla="*/ 619125 w 877252"/>
              <a:gd name="connsiteY187" fmla="*/ 396240 h 540067"/>
              <a:gd name="connsiteX188" fmla="*/ 619125 w 877252"/>
              <a:gd name="connsiteY188" fmla="*/ 396240 h 540067"/>
              <a:gd name="connsiteX189" fmla="*/ 665798 w 877252"/>
              <a:gd name="connsiteY189" fmla="*/ 326708 h 540067"/>
              <a:gd name="connsiteX190" fmla="*/ 655320 w 877252"/>
              <a:gd name="connsiteY190" fmla="*/ 314325 h 540067"/>
              <a:gd name="connsiteX191" fmla="*/ 477203 w 877252"/>
              <a:gd name="connsiteY191" fmla="*/ 160972 h 540067"/>
              <a:gd name="connsiteX192" fmla="*/ 399098 w 877252"/>
              <a:gd name="connsiteY192" fmla="*/ 250508 h 540067"/>
              <a:gd name="connsiteX193" fmla="*/ 373380 w 877252"/>
              <a:gd name="connsiteY193" fmla="*/ 263843 h 540067"/>
              <a:gd name="connsiteX194" fmla="*/ 370523 w 877252"/>
              <a:gd name="connsiteY194" fmla="*/ 263843 h 540067"/>
              <a:gd name="connsiteX195" fmla="*/ 344805 w 877252"/>
              <a:gd name="connsiteY195" fmla="*/ 254318 h 540067"/>
              <a:gd name="connsiteX196" fmla="*/ 340043 w 877252"/>
              <a:gd name="connsiteY196" fmla="*/ 201930 h 540067"/>
              <a:gd name="connsiteX197" fmla="*/ 340995 w 877252"/>
              <a:gd name="connsiteY197" fmla="*/ 200977 h 540067"/>
              <a:gd name="connsiteX198" fmla="*/ 416243 w 877252"/>
              <a:gd name="connsiteY198" fmla="*/ 115252 h 540067"/>
              <a:gd name="connsiteX199" fmla="*/ 444818 w 877252"/>
              <a:gd name="connsiteY199" fmla="*/ 102870 h 540067"/>
              <a:gd name="connsiteX200" fmla="*/ 448628 w 877252"/>
              <a:gd name="connsiteY200" fmla="*/ 102870 h 540067"/>
              <a:gd name="connsiteX201" fmla="*/ 453390 w 877252"/>
              <a:gd name="connsiteY201" fmla="*/ 103823 h 540067"/>
              <a:gd name="connsiteX202" fmla="*/ 583883 w 877252"/>
              <a:gd name="connsiteY202" fmla="*/ 127635 h 540067"/>
              <a:gd name="connsiteX203" fmla="*/ 653415 w 877252"/>
              <a:gd name="connsiteY203" fmla="*/ 115252 h 540067"/>
              <a:gd name="connsiteX204" fmla="*/ 708660 w 877252"/>
              <a:gd name="connsiteY204" fmla="*/ 204788 h 540067"/>
              <a:gd name="connsiteX205" fmla="*/ 734378 w 877252"/>
              <a:gd name="connsiteY205" fmla="*/ 247650 h 540067"/>
              <a:gd name="connsiteX206" fmla="*/ 665798 w 877252"/>
              <a:gd name="connsiteY206" fmla="*/ 326708 h 540067"/>
              <a:gd name="connsiteX207" fmla="*/ 779145 w 877252"/>
              <a:gd name="connsiteY207" fmla="*/ 249555 h 540067"/>
              <a:gd name="connsiteX208" fmla="*/ 769620 w 877252"/>
              <a:gd name="connsiteY208" fmla="*/ 252413 h 540067"/>
              <a:gd name="connsiteX209" fmla="*/ 756285 w 877252"/>
              <a:gd name="connsiteY209" fmla="*/ 246697 h 540067"/>
              <a:gd name="connsiteX210" fmla="*/ 750570 w 877252"/>
              <a:gd name="connsiteY210" fmla="*/ 237172 h 540067"/>
              <a:gd name="connsiteX211" fmla="*/ 724853 w 877252"/>
              <a:gd name="connsiteY211" fmla="*/ 195263 h 540067"/>
              <a:gd name="connsiteX212" fmla="*/ 664845 w 877252"/>
              <a:gd name="connsiteY212" fmla="*/ 96202 h 540067"/>
              <a:gd name="connsiteX213" fmla="*/ 669608 w 877252"/>
              <a:gd name="connsiteY213" fmla="*/ 71438 h 540067"/>
              <a:gd name="connsiteX214" fmla="*/ 671513 w 877252"/>
              <a:gd name="connsiteY214" fmla="*/ 70485 h 540067"/>
              <a:gd name="connsiteX215" fmla="*/ 744855 w 877252"/>
              <a:gd name="connsiteY215" fmla="*/ 25717 h 540067"/>
              <a:gd name="connsiteX216" fmla="*/ 852488 w 877252"/>
              <a:gd name="connsiteY216" fmla="*/ 204788 h 540067"/>
              <a:gd name="connsiteX217" fmla="*/ 779145 w 877252"/>
              <a:gd name="connsiteY217" fmla="*/ 249555 h 540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877252" h="540067">
                <a:moveTo>
                  <a:pt x="868680" y="195263"/>
                </a:moveTo>
                <a:lnTo>
                  <a:pt x="761048" y="16192"/>
                </a:lnTo>
                <a:lnTo>
                  <a:pt x="751523" y="0"/>
                </a:lnTo>
                <a:lnTo>
                  <a:pt x="735330" y="10477"/>
                </a:lnTo>
                <a:lnTo>
                  <a:pt x="662940" y="55245"/>
                </a:lnTo>
                <a:cubicBezTo>
                  <a:pt x="654368" y="60007"/>
                  <a:pt x="647700" y="68580"/>
                  <a:pt x="644843" y="78105"/>
                </a:cubicBezTo>
                <a:cubicBezTo>
                  <a:pt x="642938" y="84773"/>
                  <a:pt x="642938" y="92392"/>
                  <a:pt x="645795" y="99060"/>
                </a:cubicBezTo>
                <a:cubicBezTo>
                  <a:pt x="625793" y="105727"/>
                  <a:pt x="605790" y="109538"/>
                  <a:pt x="584835" y="109538"/>
                </a:cubicBezTo>
                <a:cubicBezTo>
                  <a:pt x="556260" y="108585"/>
                  <a:pt x="527685" y="103823"/>
                  <a:pt x="500063" y="95250"/>
                </a:cubicBezTo>
                <a:cubicBezTo>
                  <a:pt x="486728" y="91440"/>
                  <a:pt x="472440" y="88582"/>
                  <a:pt x="458153" y="85725"/>
                </a:cubicBezTo>
                <a:lnTo>
                  <a:pt x="456248" y="85725"/>
                </a:lnTo>
                <a:lnTo>
                  <a:pt x="456248" y="85725"/>
                </a:lnTo>
                <a:cubicBezTo>
                  <a:pt x="455295" y="85725"/>
                  <a:pt x="454343" y="85725"/>
                  <a:pt x="454343" y="85725"/>
                </a:cubicBezTo>
                <a:lnTo>
                  <a:pt x="452438" y="85725"/>
                </a:lnTo>
                <a:lnTo>
                  <a:pt x="450533" y="85725"/>
                </a:lnTo>
                <a:cubicBezTo>
                  <a:pt x="448628" y="85725"/>
                  <a:pt x="447675" y="85725"/>
                  <a:pt x="445770" y="85725"/>
                </a:cubicBezTo>
                <a:lnTo>
                  <a:pt x="445770" y="85725"/>
                </a:lnTo>
                <a:cubicBezTo>
                  <a:pt x="429578" y="85725"/>
                  <a:pt x="413385" y="92392"/>
                  <a:pt x="402908" y="104775"/>
                </a:cubicBezTo>
                <a:lnTo>
                  <a:pt x="395288" y="113348"/>
                </a:lnTo>
                <a:cubicBezTo>
                  <a:pt x="382905" y="108585"/>
                  <a:pt x="369570" y="105727"/>
                  <a:pt x="356235" y="105727"/>
                </a:cubicBezTo>
                <a:cubicBezTo>
                  <a:pt x="353378" y="105727"/>
                  <a:pt x="351473" y="105727"/>
                  <a:pt x="348615" y="105727"/>
                </a:cubicBezTo>
                <a:cubicBezTo>
                  <a:pt x="342900" y="105727"/>
                  <a:pt x="338138" y="106680"/>
                  <a:pt x="332423" y="106680"/>
                </a:cubicBezTo>
                <a:cubicBezTo>
                  <a:pt x="320040" y="107632"/>
                  <a:pt x="307658" y="108585"/>
                  <a:pt x="295275" y="108585"/>
                </a:cubicBezTo>
                <a:cubicBezTo>
                  <a:pt x="274320" y="109538"/>
                  <a:pt x="253365" y="104775"/>
                  <a:pt x="234315" y="96202"/>
                </a:cubicBezTo>
                <a:cubicBezTo>
                  <a:pt x="235268" y="90488"/>
                  <a:pt x="235268" y="84773"/>
                  <a:pt x="234315" y="78105"/>
                </a:cubicBezTo>
                <a:cubicBezTo>
                  <a:pt x="231458" y="68580"/>
                  <a:pt x="224790" y="60007"/>
                  <a:pt x="216218" y="55245"/>
                </a:cubicBezTo>
                <a:lnTo>
                  <a:pt x="144780" y="10477"/>
                </a:lnTo>
                <a:lnTo>
                  <a:pt x="128588" y="0"/>
                </a:lnTo>
                <a:lnTo>
                  <a:pt x="119063" y="16192"/>
                </a:lnTo>
                <a:lnTo>
                  <a:pt x="9525" y="195263"/>
                </a:lnTo>
                <a:lnTo>
                  <a:pt x="0" y="211455"/>
                </a:lnTo>
                <a:lnTo>
                  <a:pt x="16192" y="220980"/>
                </a:lnTo>
                <a:lnTo>
                  <a:pt x="89535" y="265747"/>
                </a:lnTo>
                <a:cubicBezTo>
                  <a:pt x="102870" y="274320"/>
                  <a:pt x="119063" y="273368"/>
                  <a:pt x="131445" y="263843"/>
                </a:cubicBezTo>
                <a:lnTo>
                  <a:pt x="193358" y="336233"/>
                </a:lnTo>
                <a:lnTo>
                  <a:pt x="194310" y="338138"/>
                </a:lnTo>
                <a:lnTo>
                  <a:pt x="196215" y="339090"/>
                </a:lnTo>
                <a:lnTo>
                  <a:pt x="196215" y="339090"/>
                </a:lnTo>
                <a:lnTo>
                  <a:pt x="182880" y="354330"/>
                </a:lnTo>
                <a:cubicBezTo>
                  <a:pt x="165735" y="374333"/>
                  <a:pt x="167640" y="403860"/>
                  <a:pt x="186690" y="421005"/>
                </a:cubicBezTo>
                <a:lnTo>
                  <a:pt x="186690" y="421005"/>
                </a:lnTo>
                <a:lnTo>
                  <a:pt x="186690" y="421005"/>
                </a:lnTo>
                <a:cubicBezTo>
                  <a:pt x="195263" y="428625"/>
                  <a:pt x="205740" y="432435"/>
                  <a:pt x="217170" y="432435"/>
                </a:cubicBezTo>
                <a:cubicBezTo>
                  <a:pt x="219075" y="432435"/>
                  <a:pt x="220980" y="432435"/>
                  <a:pt x="222885" y="432435"/>
                </a:cubicBezTo>
                <a:cubicBezTo>
                  <a:pt x="229553" y="431483"/>
                  <a:pt x="235268" y="429578"/>
                  <a:pt x="240983" y="425768"/>
                </a:cubicBezTo>
                <a:cubicBezTo>
                  <a:pt x="241935" y="437197"/>
                  <a:pt x="247650" y="448628"/>
                  <a:pt x="256223" y="456247"/>
                </a:cubicBezTo>
                <a:lnTo>
                  <a:pt x="256223" y="456247"/>
                </a:lnTo>
                <a:lnTo>
                  <a:pt x="256223" y="456247"/>
                </a:lnTo>
                <a:cubicBezTo>
                  <a:pt x="264795" y="463868"/>
                  <a:pt x="275273" y="467678"/>
                  <a:pt x="286703" y="467678"/>
                </a:cubicBezTo>
                <a:cubicBezTo>
                  <a:pt x="287655" y="467678"/>
                  <a:pt x="289560" y="467678"/>
                  <a:pt x="290513" y="467678"/>
                </a:cubicBezTo>
                <a:cubicBezTo>
                  <a:pt x="295275" y="467678"/>
                  <a:pt x="300038" y="466725"/>
                  <a:pt x="304800" y="464820"/>
                </a:cubicBezTo>
                <a:cubicBezTo>
                  <a:pt x="305753" y="475297"/>
                  <a:pt x="310515" y="485775"/>
                  <a:pt x="319088" y="492443"/>
                </a:cubicBezTo>
                <a:lnTo>
                  <a:pt x="319088" y="492443"/>
                </a:lnTo>
                <a:lnTo>
                  <a:pt x="319088" y="492443"/>
                </a:lnTo>
                <a:cubicBezTo>
                  <a:pt x="326708" y="499110"/>
                  <a:pt x="336233" y="502920"/>
                  <a:pt x="345758" y="502920"/>
                </a:cubicBezTo>
                <a:cubicBezTo>
                  <a:pt x="347663" y="502920"/>
                  <a:pt x="348615" y="502920"/>
                  <a:pt x="350520" y="502920"/>
                </a:cubicBezTo>
                <a:cubicBezTo>
                  <a:pt x="357188" y="502920"/>
                  <a:pt x="362903" y="500062"/>
                  <a:pt x="368618" y="497205"/>
                </a:cubicBezTo>
                <a:cubicBezTo>
                  <a:pt x="370523" y="503872"/>
                  <a:pt x="374333" y="510540"/>
                  <a:pt x="380048" y="515303"/>
                </a:cubicBezTo>
                <a:cubicBezTo>
                  <a:pt x="387668" y="521970"/>
                  <a:pt x="397193" y="525780"/>
                  <a:pt x="407670" y="524828"/>
                </a:cubicBezTo>
                <a:lnTo>
                  <a:pt x="409575" y="524828"/>
                </a:lnTo>
                <a:lnTo>
                  <a:pt x="411480" y="524828"/>
                </a:lnTo>
                <a:cubicBezTo>
                  <a:pt x="417195" y="523875"/>
                  <a:pt x="422910" y="521018"/>
                  <a:pt x="427673" y="518160"/>
                </a:cubicBezTo>
                <a:lnTo>
                  <a:pt x="428625" y="519112"/>
                </a:lnTo>
                <a:lnTo>
                  <a:pt x="441960" y="529590"/>
                </a:lnTo>
                <a:lnTo>
                  <a:pt x="442913" y="530543"/>
                </a:lnTo>
                <a:lnTo>
                  <a:pt x="443865" y="531495"/>
                </a:lnTo>
                <a:cubicBezTo>
                  <a:pt x="452438" y="537210"/>
                  <a:pt x="462915" y="540068"/>
                  <a:pt x="472440" y="540068"/>
                </a:cubicBezTo>
                <a:cubicBezTo>
                  <a:pt x="474345" y="540068"/>
                  <a:pt x="476250" y="540068"/>
                  <a:pt x="478155" y="540068"/>
                </a:cubicBezTo>
                <a:cubicBezTo>
                  <a:pt x="501968" y="538162"/>
                  <a:pt x="521018" y="521018"/>
                  <a:pt x="527685" y="498158"/>
                </a:cubicBezTo>
                <a:cubicBezTo>
                  <a:pt x="548640" y="494347"/>
                  <a:pt x="565785" y="478155"/>
                  <a:pt x="571500" y="457200"/>
                </a:cubicBezTo>
                <a:cubicBezTo>
                  <a:pt x="593408" y="452437"/>
                  <a:pt x="610553" y="436245"/>
                  <a:pt x="615315" y="415290"/>
                </a:cubicBezTo>
                <a:cubicBezTo>
                  <a:pt x="616268" y="415290"/>
                  <a:pt x="618173" y="415290"/>
                  <a:pt x="619125" y="415290"/>
                </a:cubicBezTo>
                <a:cubicBezTo>
                  <a:pt x="649605" y="412433"/>
                  <a:pt x="672465" y="385763"/>
                  <a:pt x="670560" y="355283"/>
                </a:cubicBezTo>
                <a:cubicBezTo>
                  <a:pt x="670560" y="353378"/>
                  <a:pt x="670560" y="350520"/>
                  <a:pt x="670560" y="348615"/>
                </a:cubicBezTo>
                <a:lnTo>
                  <a:pt x="678180" y="339090"/>
                </a:lnTo>
                <a:lnTo>
                  <a:pt x="743903" y="262890"/>
                </a:lnTo>
                <a:cubicBezTo>
                  <a:pt x="756285" y="273368"/>
                  <a:pt x="773430" y="273368"/>
                  <a:pt x="787718" y="264795"/>
                </a:cubicBezTo>
                <a:lnTo>
                  <a:pt x="861060" y="220027"/>
                </a:lnTo>
                <a:lnTo>
                  <a:pt x="877253" y="210502"/>
                </a:lnTo>
                <a:lnTo>
                  <a:pt x="868680" y="195263"/>
                </a:lnTo>
                <a:close/>
                <a:moveTo>
                  <a:pt x="99060" y="249555"/>
                </a:moveTo>
                <a:lnTo>
                  <a:pt x="25718" y="204788"/>
                </a:lnTo>
                <a:lnTo>
                  <a:pt x="134303" y="25717"/>
                </a:lnTo>
                <a:lnTo>
                  <a:pt x="206693" y="70485"/>
                </a:lnTo>
                <a:cubicBezTo>
                  <a:pt x="214313" y="74295"/>
                  <a:pt x="218123" y="83820"/>
                  <a:pt x="215265" y="91440"/>
                </a:cubicBezTo>
                <a:lnTo>
                  <a:pt x="209550" y="100965"/>
                </a:lnTo>
                <a:lnTo>
                  <a:pt x="126683" y="238125"/>
                </a:lnTo>
                <a:lnTo>
                  <a:pt x="120968" y="246697"/>
                </a:lnTo>
                <a:cubicBezTo>
                  <a:pt x="118110" y="249555"/>
                  <a:pt x="113348" y="251460"/>
                  <a:pt x="108585" y="251460"/>
                </a:cubicBezTo>
                <a:cubicBezTo>
                  <a:pt x="105728" y="252413"/>
                  <a:pt x="101918" y="251460"/>
                  <a:pt x="99060" y="249555"/>
                </a:cubicBezTo>
                <a:close/>
                <a:moveTo>
                  <a:pt x="220980" y="413385"/>
                </a:moveTo>
                <a:cubicBezTo>
                  <a:pt x="220028" y="413385"/>
                  <a:pt x="219075" y="413385"/>
                  <a:pt x="218123" y="413385"/>
                </a:cubicBezTo>
                <a:cubicBezTo>
                  <a:pt x="202883" y="413385"/>
                  <a:pt x="190500" y="400050"/>
                  <a:pt x="190500" y="384810"/>
                </a:cubicBezTo>
                <a:cubicBezTo>
                  <a:pt x="190500" y="378143"/>
                  <a:pt x="193358" y="371475"/>
                  <a:pt x="197168" y="366713"/>
                </a:cubicBezTo>
                <a:lnTo>
                  <a:pt x="247650" y="309563"/>
                </a:lnTo>
                <a:cubicBezTo>
                  <a:pt x="253365" y="303847"/>
                  <a:pt x="260985" y="300038"/>
                  <a:pt x="269558" y="300038"/>
                </a:cubicBezTo>
                <a:cubicBezTo>
                  <a:pt x="276225" y="300038"/>
                  <a:pt x="282893" y="302895"/>
                  <a:pt x="287655" y="306705"/>
                </a:cubicBezTo>
                <a:cubicBezTo>
                  <a:pt x="299085" y="317183"/>
                  <a:pt x="300990" y="335280"/>
                  <a:pt x="290513" y="346710"/>
                </a:cubicBezTo>
                <a:lnTo>
                  <a:pt x="240030" y="403860"/>
                </a:lnTo>
                <a:cubicBezTo>
                  <a:pt x="235268" y="409575"/>
                  <a:pt x="228600" y="412433"/>
                  <a:pt x="220980" y="413385"/>
                </a:cubicBezTo>
                <a:close/>
                <a:moveTo>
                  <a:pt x="291465" y="449580"/>
                </a:moveTo>
                <a:cubicBezTo>
                  <a:pt x="290513" y="449580"/>
                  <a:pt x="289560" y="449580"/>
                  <a:pt x="288608" y="449580"/>
                </a:cubicBezTo>
                <a:cubicBezTo>
                  <a:pt x="273368" y="449580"/>
                  <a:pt x="260985" y="436245"/>
                  <a:pt x="260985" y="421005"/>
                </a:cubicBezTo>
                <a:cubicBezTo>
                  <a:pt x="260985" y="414338"/>
                  <a:pt x="263843" y="407670"/>
                  <a:pt x="267653" y="402908"/>
                </a:cubicBezTo>
                <a:lnTo>
                  <a:pt x="311468" y="352425"/>
                </a:lnTo>
                <a:cubicBezTo>
                  <a:pt x="317183" y="346710"/>
                  <a:pt x="324803" y="342900"/>
                  <a:pt x="333375" y="342900"/>
                </a:cubicBezTo>
                <a:cubicBezTo>
                  <a:pt x="340043" y="342900"/>
                  <a:pt x="346710" y="345758"/>
                  <a:pt x="351473" y="349568"/>
                </a:cubicBezTo>
                <a:cubicBezTo>
                  <a:pt x="362903" y="360045"/>
                  <a:pt x="364808" y="378143"/>
                  <a:pt x="354330" y="389572"/>
                </a:cubicBezTo>
                <a:lnTo>
                  <a:pt x="310515" y="440055"/>
                </a:lnTo>
                <a:cubicBezTo>
                  <a:pt x="305753" y="445770"/>
                  <a:pt x="299085" y="449580"/>
                  <a:pt x="291465" y="449580"/>
                </a:cubicBezTo>
                <a:lnTo>
                  <a:pt x="291465" y="449580"/>
                </a:lnTo>
                <a:close/>
                <a:moveTo>
                  <a:pt x="351473" y="484822"/>
                </a:moveTo>
                <a:cubicBezTo>
                  <a:pt x="350520" y="484822"/>
                  <a:pt x="349568" y="484822"/>
                  <a:pt x="348615" y="484822"/>
                </a:cubicBezTo>
                <a:cubicBezTo>
                  <a:pt x="342900" y="484822"/>
                  <a:pt x="338138" y="482918"/>
                  <a:pt x="333375" y="479108"/>
                </a:cubicBezTo>
                <a:cubicBezTo>
                  <a:pt x="323850" y="470535"/>
                  <a:pt x="322898" y="455295"/>
                  <a:pt x="331470" y="445770"/>
                </a:cubicBezTo>
                <a:lnTo>
                  <a:pt x="375285" y="395288"/>
                </a:lnTo>
                <a:cubicBezTo>
                  <a:pt x="380048" y="390525"/>
                  <a:pt x="386715" y="387668"/>
                  <a:pt x="393383" y="387668"/>
                </a:cubicBezTo>
                <a:cubicBezTo>
                  <a:pt x="399098" y="387668"/>
                  <a:pt x="404813" y="389572"/>
                  <a:pt x="408623" y="393383"/>
                </a:cubicBezTo>
                <a:cubicBezTo>
                  <a:pt x="418148" y="401955"/>
                  <a:pt x="419100" y="417195"/>
                  <a:pt x="410528" y="426720"/>
                </a:cubicBezTo>
                <a:lnTo>
                  <a:pt x="366713" y="477203"/>
                </a:lnTo>
                <a:cubicBezTo>
                  <a:pt x="362903" y="481965"/>
                  <a:pt x="357188" y="484822"/>
                  <a:pt x="351473" y="484822"/>
                </a:cubicBezTo>
                <a:lnTo>
                  <a:pt x="351473" y="484822"/>
                </a:lnTo>
                <a:close/>
                <a:moveTo>
                  <a:pt x="409575" y="507683"/>
                </a:moveTo>
                <a:cubicBezTo>
                  <a:pt x="404813" y="507683"/>
                  <a:pt x="399098" y="506730"/>
                  <a:pt x="395288" y="502920"/>
                </a:cubicBezTo>
                <a:cubicBezTo>
                  <a:pt x="387668" y="496253"/>
                  <a:pt x="386715" y="483870"/>
                  <a:pt x="393383" y="476250"/>
                </a:cubicBezTo>
                <a:lnTo>
                  <a:pt x="430530" y="433387"/>
                </a:lnTo>
                <a:cubicBezTo>
                  <a:pt x="434340" y="429578"/>
                  <a:pt x="439103" y="426720"/>
                  <a:pt x="444818" y="426720"/>
                </a:cubicBezTo>
                <a:cubicBezTo>
                  <a:pt x="449580" y="426720"/>
                  <a:pt x="453390" y="428625"/>
                  <a:pt x="457200" y="431483"/>
                </a:cubicBezTo>
                <a:cubicBezTo>
                  <a:pt x="464820" y="438150"/>
                  <a:pt x="465773" y="450533"/>
                  <a:pt x="459105" y="458153"/>
                </a:cubicBezTo>
                <a:lnTo>
                  <a:pt x="421958" y="501015"/>
                </a:lnTo>
                <a:cubicBezTo>
                  <a:pt x="419100" y="504825"/>
                  <a:pt x="414338" y="506730"/>
                  <a:pt x="409575" y="507683"/>
                </a:cubicBezTo>
                <a:lnTo>
                  <a:pt x="409575" y="507683"/>
                </a:lnTo>
                <a:close/>
                <a:moveTo>
                  <a:pt x="619125" y="396240"/>
                </a:moveTo>
                <a:cubicBezTo>
                  <a:pt x="618173" y="396240"/>
                  <a:pt x="616268" y="396240"/>
                  <a:pt x="615315" y="396240"/>
                </a:cubicBezTo>
                <a:cubicBezTo>
                  <a:pt x="609600" y="396240"/>
                  <a:pt x="603885" y="394335"/>
                  <a:pt x="599123" y="392430"/>
                </a:cubicBezTo>
                <a:cubicBezTo>
                  <a:pt x="599123" y="394335"/>
                  <a:pt x="600075" y="396240"/>
                  <a:pt x="600075" y="398145"/>
                </a:cubicBezTo>
                <a:cubicBezTo>
                  <a:pt x="601980" y="419100"/>
                  <a:pt x="586740" y="437197"/>
                  <a:pt x="565785" y="439103"/>
                </a:cubicBezTo>
                <a:cubicBezTo>
                  <a:pt x="565785" y="439103"/>
                  <a:pt x="565785" y="439103"/>
                  <a:pt x="565785" y="439103"/>
                </a:cubicBezTo>
                <a:cubicBezTo>
                  <a:pt x="562928" y="439103"/>
                  <a:pt x="559118" y="439103"/>
                  <a:pt x="556260" y="438150"/>
                </a:cubicBezTo>
                <a:lnTo>
                  <a:pt x="556260" y="439103"/>
                </a:lnTo>
                <a:cubicBezTo>
                  <a:pt x="558165" y="460058"/>
                  <a:pt x="542925" y="478155"/>
                  <a:pt x="521970" y="480060"/>
                </a:cubicBezTo>
                <a:cubicBezTo>
                  <a:pt x="521970" y="480060"/>
                  <a:pt x="521970" y="480060"/>
                  <a:pt x="521970" y="480060"/>
                </a:cubicBezTo>
                <a:cubicBezTo>
                  <a:pt x="519113" y="480060"/>
                  <a:pt x="515303" y="480060"/>
                  <a:pt x="512445" y="479108"/>
                </a:cubicBezTo>
                <a:lnTo>
                  <a:pt x="512445" y="480060"/>
                </a:lnTo>
                <a:cubicBezTo>
                  <a:pt x="514350" y="501015"/>
                  <a:pt x="499110" y="519112"/>
                  <a:pt x="478155" y="521018"/>
                </a:cubicBezTo>
                <a:cubicBezTo>
                  <a:pt x="478155" y="521018"/>
                  <a:pt x="478155" y="521018"/>
                  <a:pt x="478155" y="521018"/>
                </a:cubicBezTo>
                <a:cubicBezTo>
                  <a:pt x="477203" y="521018"/>
                  <a:pt x="476250" y="521018"/>
                  <a:pt x="475298" y="521018"/>
                </a:cubicBezTo>
                <a:cubicBezTo>
                  <a:pt x="468630" y="521018"/>
                  <a:pt x="461963" y="519112"/>
                  <a:pt x="455295" y="515303"/>
                </a:cubicBezTo>
                <a:lnTo>
                  <a:pt x="442913" y="505778"/>
                </a:lnTo>
                <a:lnTo>
                  <a:pt x="473393" y="470535"/>
                </a:lnTo>
                <a:cubicBezTo>
                  <a:pt x="486728" y="454343"/>
                  <a:pt x="484823" y="430530"/>
                  <a:pt x="469583" y="417195"/>
                </a:cubicBezTo>
                <a:cubicBezTo>
                  <a:pt x="462915" y="411480"/>
                  <a:pt x="454343" y="407670"/>
                  <a:pt x="444818" y="407670"/>
                </a:cubicBezTo>
                <a:cubicBezTo>
                  <a:pt x="441960" y="407670"/>
                  <a:pt x="438150" y="407670"/>
                  <a:pt x="435293" y="408622"/>
                </a:cubicBezTo>
                <a:cubicBezTo>
                  <a:pt x="434340" y="397193"/>
                  <a:pt x="429578" y="386715"/>
                  <a:pt x="421005" y="379095"/>
                </a:cubicBezTo>
                <a:cubicBezTo>
                  <a:pt x="413385" y="372428"/>
                  <a:pt x="402908" y="368618"/>
                  <a:pt x="392430" y="368618"/>
                </a:cubicBezTo>
                <a:lnTo>
                  <a:pt x="392430" y="368618"/>
                </a:lnTo>
                <a:cubicBezTo>
                  <a:pt x="387668" y="368618"/>
                  <a:pt x="383858" y="369570"/>
                  <a:pt x="379095" y="370522"/>
                </a:cubicBezTo>
                <a:cubicBezTo>
                  <a:pt x="379095" y="357188"/>
                  <a:pt x="373380" y="344805"/>
                  <a:pt x="362903" y="335280"/>
                </a:cubicBezTo>
                <a:cubicBezTo>
                  <a:pt x="354330" y="327660"/>
                  <a:pt x="343853" y="322897"/>
                  <a:pt x="332423" y="323850"/>
                </a:cubicBezTo>
                <a:lnTo>
                  <a:pt x="332423" y="323850"/>
                </a:lnTo>
                <a:cubicBezTo>
                  <a:pt x="326708" y="323850"/>
                  <a:pt x="320993" y="324803"/>
                  <a:pt x="315278" y="326708"/>
                </a:cubicBezTo>
                <a:cubicBezTo>
                  <a:pt x="314325" y="313372"/>
                  <a:pt x="308610" y="300990"/>
                  <a:pt x="299085" y="292418"/>
                </a:cubicBezTo>
                <a:cubicBezTo>
                  <a:pt x="290513" y="284797"/>
                  <a:pt x="280035" y="280035"/>
                  <a:pt x="268605" y="280988"/>
                </a:cubicBezTo>
                <a:lnTo>
                  <a:pt x="268605" y="280988"/>
                </a:lnTo>
                <a:cubicBezTo>
                  <a:pt x="255270" y="280988"/>
                  <a:pt x="241935" y="286703"/>
                  <a:pt x="232410" y="297180"/>
                </a:cubicBezTo>
                <a:lnTo>
                  <a:pt x="207645" y="325755"/>
                </a:lnTo>
                <a:lnTo>
                  <a:pt x="206693" y="324803"/>
                </a:lnTo>
                <a:lnTo>
                  <a:pt x="141923" y="249555"/>
                </a:lnTo>
                <a:lnTo>
                  <a:pt x="224790" y="112395"/>
                </a:lnTo>
                <a:cubicBezTo>
                  <a:pt x="245745" y="122872"/>
                  <a:pt x="269558" y="127635"/>
                  <a:pt x="293370" y="126682"/>
                </a:cubicBezTo>
                <a:cubicBezTo>
                  <a:pt x="312420" y="126682"/>
                  <a:pt x="331470" y="124777"/>
                  <a:pt x="348615" y="122872"/>
                </a:cubicBezTo>
                <a:cubicBezTo>
                  <a:pt x="350520" y="122872"/>
                  <a:pt x="352425" y="122872"/>
                  <a:pt x="354330" y="122872"/>
                </a:cubicBezTo>
                <a:cubicBezTo>
                  <a:pt x="362903" y="122872"/>
                  <a:pt x="371475" y="123825"/>
                  <a:pt x="379095" y="126682"/>
                </a:cubicBezTo>
                <a:lnTo>
                  <a:pt x="326708" y="188595"/>
                </a:lnTo>
                <a:cubicBezTo>
                  <a:pt x="316230" y="200025"/>
                  <a:pt x="311468" y="215265"/>
                  <a:pt x="312420" y="230505"/>
                </a:cubicBezTo>
                <a:cubicBezTo>
                  <a:pt x="313373" y="245745"/>
                  <a:pt x="320993" y="259080"/>
                  <a:pt x="332423" y="269558"/>
                </a:cubicBezTo>
                <a:lnTo>
                  <a:pt x="332423" y="269558"/>
                </a:lnTo>
                <a:lnTo>
                  <a:pt x="332423" y="269558"/>
                </a:lnTo>
                <a:cubicBezTo>
                  <a:pt x="342900" y="278130"/>
                  <a:pt x="356235" y="282893"/>
                  <a:pt x="369570" y="282893"/>
                </a:cubicBezTo>
                <a:cubicBezTo>
                  <a:pt x="371475" y="282893"/>
                  <a:pt x="372428" y="282893"/>
                  <a:pt x="374333" y="282893"/>
                </a:cubicBezTo>
                <a:cubicBezTo>
                  <a:pt x="389573" y="281940"/>
                  <a:pt x="403860" y="274320"/>
                  <a:pt x="413385" y="262890"/>
                </a:cubicBezTo>
                <a:lnTo>
                  <a:pt x="478155" y="188595"/>
                </a:lnTo>
                <a:lnTo>
                  <a:pt x="478155" y="188595"/>
                </a:lnTo>
                <a:lnTo>
                  <a:pt x="488633" y="198120"/>
                </a:lnTo>
                <a:lnTo>
                  <a:pt x="641985" y="329565"/>
                </a:lnTo>
                <a:cubicBezTo>
                  <a:pt x="648653" y="335280"/>
                  <a:pt x="652463" y="344805"/>
                  <a:pt x="652463" y="353378"/>
                </a:cubicBezTo>
                <a:cubicBezTo>
                  <a:pt x="652463" y="354330"/>
                  <a:pt x="652463" y="357188"/>
                  <a:pt x="652463" y="357188"/>
                </a:cubicBezTo>
                <a:cubicBezTo>
                  <a:pt x="654368" y="377190"/>
                  <a:pt x="639128" y="394335"/>
                  <a:pt x="619125" y="396240"/>
                </a:cubicBezTo>
                <a:cubicBezTo>
                  <a:pt x="619125" y="396240"/>
                  <a:pt x="619125" y="396240"/>
                  <a:pt x="619125" y="396240"/>
                </a:cubicBezTo>
                <a:close/>
                <a:moveTo>
                  <a:pt x="665798" y="326708"/>
                </a:moveTo>
                <a:cubicBezTo>
                  <a:pt x="662940" y="321945"/>
                  <a:pt x="659130" y="318135"/>
                  <a:pt x="655320" y="314325"/>
                </a:cubicBezTo>
                <a:lnTo>
                  <a:pt x="477203" y="160972"/>
                </a:lnTo>
                <a:lnTo>
                  <a:pt x="399098" y="250508"/>
                </a:lnTo>
                <a:cubicBezTo>
                  <a:pt x="392430" y="258127"/>
                  <a:pt x="383858" y="262890"/>
                  <a:pt x="373380" y="263843"/>
                </a:cubicBezTo>
                <a:cubicBezTo>
                  <a:pt x="372428" y="263843"/>
                  <a:pt x="371475" y="263843"/>
                  <a:pt x="370523" y="263843"/>
                </a:cubicBezTo>
                <a:cubicBezTo>
                  <a:pt x="360998" y="263843"/>
                  <a:pt x="352425" y="260033"/>
                  <a:pt x="344805" y="254318"/>
                </a:cubicBezTo>
                <a:cubicBezTo>
                  <a:pt x="328613" y="240983"/>
                  <a:pt x="326708" y="218122"/>
                  <a:pt x="340043" y="201930"/>
                </a:cubicBezTo>
                <a:cubicBezTo>
                  <a:pt x="340043" y="201930"/>
                  <a:pt x="340995" y="200977"/>
                  <a:pt x="340995" y="200977"/>
                </a:cubicBezTo>
                <a:lnTo>
                  <a:pt x="416243" y="115252"/>
                </a:lnTo>
                <a:cubicBezTo>
                  <a:pt x="423863" y="106680"/>
                  <a:pt x="434340" y="102870"/>
                  <a:pt x="444818" y="102870"/>
                </a:cubicBezTo>
                <a:cubicBezTo>
                  <a:pt x="445770" y="102870"/>
                  <a:pt x="446723" y="102870"/>
                  <a:pt x="448628" y="102870"/>
                </a:cubicBezTo>
                <a:cubicBezTo>
                  <a:pt x="450533" y="102870"/>
                  <a:pt x="451485" y="103823"/>
                  <a:pt x="453390" y="103823"/>
                </a:cubicBezTo>
                <a:cubicBezTo>
                  <a:pt x="497205" y="112395"/>
                  <a:pt x="537210" y="127635"/>
                  <a:pt x="583883" y="127635"/>
                </a:cubicBezTo>
                <a:cubicBezTo>
                  <a:pt x="607695" y="127635"/>
                  <a:pt x="631508" y="123825"/>
                  <a:pt x="653415" y="115252"/>
                </a:cubicBezTo>
                <a:lnTo>
                  <a:pt x="708660" y="204788"/>
                </a:lnTo>
                <a:lnTo>
                  <a:pt x="734378" y="247650"/>
                </a:lnTo>
                <a:lnTo>
                  <a:pt x="665798" y="326708"/>
                </a:lnTo>
                <a:close/>
                <a:moveTo>
                  <a:pt x="779145" y="249555"/>
                </a:moveTo>
                <a:cubicBezTo>
                  <a:pt x="776288" y="251460"/>
                  <a:pt x="772478" y="252413"/>
                  <a:pt x="769620" y="252413"/>
                </a:cubicBezTo>
                <a:cubicBezTo>
                  <a:pt x="764858" y="252413"/>
                  <a:pt x="760095" y="250508"/>
                  <a:pt x="756285" y="246697"/>
                </a:cubicBezTo>
                <a:lnTo>
                  <a:pt x="750570" y="237172"/>
                </a:lnTo>
                <a:lnTo>
                  <a:pt x="724853" y="195263"/>
                </a:lnTo>
                <a:lnTo>
                  <a:pt x="664845" y="96202"/>
                </a:lnTo>
                <a:cubicBezTo>
                  <a:pt x="659130" y="87630"/>
                  <a:pt x="661988" y="77152"/>
                  <a:pt x="669608" y="71438"/>
                </a:cubicBezTo>
                <a:cubicBezTo>
                  <a:pt x="670560" y="71438"/>
                  <a:pt x="670560" y="70485"/>
                  <a:pt x="671513" y="70485"/>
                </a:cubicBezTo>
                <a:lnTo>
                  <a:pt x="744855" y="25717"/>
                </a:lnTo>
                <a:lnTo>
                  <a:pt x="852488" y="204788"/>
                </a:lnTo>
                <a:lnTo>
                  <a:pt x="779145" y="249555"/>
                </a:lnTo>
                <a:close/>
              </a:path>
            </a:pathLst>
          </a:custGeom>
          <a:solidFill>
            <a:schemeClr val="tx1"/>
          </a:solidFill>
          <a:ln w="952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16" name="Graphic 915" descr="CheckList with solid fill">
            <a:extLst>
              <a:ext uri="{FF2B5EF4-FFF2-40B4-BE49-F238E27FC236}">
                <a16:creationId xmlns:a16="http://schemas.microsoft.com/office/drawing/2014/main" id="{07F0B58A-6684-6697-F928-4FF724FC5223}"/>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246582" y="4160692"/>
            <a:ext cx="914400" cy="914400"/>
          </a:xfrm>
          <a:prstGeom prst="rect">
            <a:avLst/>
          </a:prstGeom>
        </p:spPr>
      </p:pic>
      <p:grpSp>
        <p:nvGrpSpPr>
          <p:cNvPr id="917" name="Group 916">
            <a:extLst>
              <a:ext uri="{FF2B5EF4-FFF2-40B4-BE49-F238E27FC236}">
                <a16:creationId xmlns:a16="http://schemas.microsoft.com/office/drawing/2014/main" id="{456A59E7-CD39-3AC6-9C16-16B5BCBCDEB6}"/>
              </a:ext>
            </a:extLst>
          </p:cNvPr>
          <p:cNvGrpSpPr/>
          <p:nvPr/>
        </p:nvGrpSpPr>
        <p:grpSpPr>
          <a:xfrm>
            <a:off x="10323060" y="-3066178"/>
            <a:ext cx="838200" cy="877824"/>
            <a:chOff x="12541224" y="4338713"/>
            <a:chExt cx="838200" cy="639042"/>
          </a:xfrm>
          <a:solidFill>
            <a:schemeClr val="tx1"/>
          </a:solidFill>
        </p:grpSpPr>
        <p:sp>
          <p:nvSpPr>
            <p:cNvPr id="918" name="Freeform: Shape 94">
              <a:extLst>
                <a:ext uri="{FF2B5EF4-FFF2-40B4-BE49-F238E27FC236}">
                  <a16:creationId xmlns:a16="http://schemas.microsoft.com/office/drawing/2014/main" id="{F9729D3F-7BFB-6AC1-340E-9927112738A3}"/>
                </a:ext>
              </a:extLst>
            </p:cNvPr>
            <p:cNvSpPr/>
            <p:nvPr/>
          </p:nvSpPr>
          <p:spPr>
            <a:xfrm>
              <a:off x="13102230" y="4519875"/>
              <a:ext cx="248620" cy="177968"/>
            </a:xfrm>
            <a:custGeom>
              <a:avLst/>
              <a:gdLst>
                <a:gd name="connsiteX0" fmla="*/ 19066 w 248620"/>
                <a:gd name="connsiteY0" fmla="*/ 66526 h 177968"/>
                <a:gd name="connsiteX1" fmla="*/ 26685 w 248620"/>
                <a:gd name="connsiteY1" fmla="*/ 46523 h 177968"/>
                <a:gd name="connsiteX2" fmla="*/ 45812 w 248620"/>
                <a:gd name="connsiteY2" fmla="*/ 36170 h 177968"/>
                <a:gd name="connsiteX3" fmla="*/ 205698 w 248620"/>
                <a:gd name="connsiteY3" fmla="*/ 37122 h 177968"/>
                <a:gd name="connsiteX4" fmla="*/ 220938 w 248620"/>
                <a:gd name="connsiteY4" fmla="*/ 45638 h 177968"/>
                <a:gd name="connsiteX5" fmla="*/ 229568 w 248620"/>
                <a:gd name="connsiteY5" fmla="*/ 66526 h 177968"/>
                <a:gd name="connsiteX6" fmla="*/ 229568 w 248620"/>
                <a:gd name="connsiteY6" fmla="*/ 162195 h 177968"/>
                <a:gd name="connsiteX7" fmla="*/ 248618 w 248620"/>
                <a:gd name="connsiteY7" fmla="*/ 177968 h 177968"/>
                <a:gd name="connsiteX8" fmla="*/ 248618 w 248620"/>
                <a:gd name="connsiteY8" fmla="*/ 66526 h 177968"/>
                <a:gd name="connsiteX9" fmla="*/ 234397 w 248620"/>
                <a:gd name="connsiteY9" fmla="*/ 32160 h 177968"/>
                <a:gd name="connsiteX10" fmla="*/ 213642 w 248620"/>
                <a:gd name="connsiteY10" fmla="*/ 19777 h 177968"/>
                <a:gd name="connsiteX11" fmla="*/ 38382 w 248620"/>
                <a:gd name="connsiteY11" fmla="*/ 18587 h 177968"/>
                <a:gd name="connsiteX12" fmla="*/ 14694 w 248620"/>
                <a:gd name="connsiteY12" fmla="*/ 31693 h 177968"/>
                <a:gd name="connsiteX13" fmla="*/ 16 w 248620"/>
                <a:gd name="connsiteY13" fmla="*/ 66526 h 177968"/>
                <a:gd name="connsiteX14" fmla="*/ 16 w 248620"/>
                <a:gd name="connsiteY14" fmla="*/ 78004 h 177968"/>
                <a:gd name="connsiteX15" fmla="*/ 19066 w 248620"/>
                <a:gd name="connsiteY15" fmla="*/ 81194 h 177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8620" h="177968">
                  <a:moveTo>
                    <a:pt x="19066" y="66526"/>
                  </a:moveTo>
                  <a:cubicBezTo>
                    <a:pt x="18776" y="59099"/>
                    <a:pt x="21528" y="51875"/>
                    <a:pt x="26685" y="46523"/>
                  </a:cubicBezTo>
                  <a:cubicBezTo>
                    <a:pt x="32618" y="42310"/>
                    <a:pt x="39040" y="38833"/>
                    <a:pt x="45812" y="36170"/>
                  </a:cubicBezTo>
                  <a:cubicBezTo>
                    <a:pt x="96758" y="13451"/>
                    <a:pt x="155026" y="13798"/>
                    <a:pt x="205698" y="37122"/>
                  </a:cubicBezTo>
                  <a:cubicBezTo>
                    <a:pt x="211150" y="39238"/>
                    <a:pt x="216280" y="42104"/>
                    <a:pt x="220938" y="45638"/>
                  </a:cubicBezTo>
                  <a:cubicBezTo>
                    <a:pt x="226337" y="51269"/>
                    <a:pt x="229418" y="58726"/>
                    <a:pt x="229568" y="66526"/>
                  </a:cubicBezTo>
                  <a:lnTo>
                    <a:pt x="229568" y="162195"/>
                  </a:lnTo>
                  <a:cubicBezTo>
                    <a:pt x="236187" y="167119"/>
                    <a:pt x="242545" y="172385"/>
                    <a:pt x="248618" y="177968"/>
                  </a:cubicBezTo>
                  <a:lnTo>
                    <a:pt x="248618" y="66526"/>
                  </a:lnTo>
                  <a:cubicBezTo>
                    <a:pt x="248744" y="53614"/>
                    <a:pt x="243610" y="41208"/>
                    <a:pt x="234397" y="32160"/>
                  </a:cubicBezTo>
                  <a:cubicBezTo>
                    <a:pt x="228172" y="26969"/>
                    <a:pt x="221167" y="22790"/>
                    <a:pt x="213642" y="19777"/>
                  </a:cubicBezTo>
                  <a:cubicBezTo>
                    <a:pt x="158193" y="-6170"/>
                    <a:pt x="94178" y="-6605"/>
                    <a:pt x="38382" y="18587"/>
                  </a:cubicBezTo>
                  <a:cubicBezTo>
                    <a:pt x="29949" y="21904"/>
                    <a:pt x="21985" y="26310"/>
                    <a:pt x="14694" y="31693"/>
                  </a:cubicBezTo>
                  <a:cubicBezTo>
                    <a:pt x="5020" y="40653"/>
                    <a:pt x="-327" y="53344"/>
                    <a:pt x="16" y="66526"/>
                  </a:cubicBezTo>
                  <a:lnTo>
                    <a:pt x="16" y="78004"/>
                  </a:lnTo>
                  <a:cubicBezTo>
                    <a:pt x="6448" y="79001"/>
                    <a:pt x="12798" y="80064"/>
                    <a:pt x="19066" y="81194"/>
                  </a:cubicBezTo>
                  <a:close/>
                </a:path>
              </a:pathLst>
            </a:custGeom>
            <a:grpFill/>
            <a:ln w="952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9" name="Freeform: Shape 95">
              <a:extLst>
                <a:ext uri="{FF2B5EF4-FFF2-40B4-BE49-F238E27FC236}">
                  <a16:creationId xmlns:a16="http://schemas.microsoft.com/office/drawing/2014/main" id="{99EA9971-3165-91F6-4DDB-933E3C2E3462}"/>
                </a:ext>
              </a:extLst>
            </p:cNvPr>
            <p:cNvSpPr/>
            <p:nvPr/>
          </p:nvSpPr>
          <p:spPr>
            <a:xfrm>
              <a:off x="13159909" y="4376832"/>
              <a:ext cx="133351" cy="133351"/>
            </a:xfrm>
            <a:custGeom>
              <a:avLst/>
              <a:gdLst>
                <a:gd name="connsiteX0" fmla="*/ 66676 w 133351"/>
                <a:gd name="connsiteY0" fmla="*/ 133350 h 133351"/>
                <a:gd name="connsiteX1" fmla="*/ 133351 w 133351"/>
                <a:gd name="connsiteY1" fmla="*/ 66675 h 133351"/>
                <a:gd name="connsiteX2" fmla="*/ 66676 w 133351"/>
                <a:gd name="connsiteY2" fmla="*/ 0 h 133351"/>
                <a:gd name="connsiteX3" fmla="*/ 1 w 133351"/>
                <a:gd name="connsiteY3" fmla="*/ 66675 h 133351"/>
                <a:gd name="connsiteX4" fmla="*/ 65874 w 133351"/>
                <a:gd name="connsiteY4" fmla="*/ 133350 h 133351"/>
                <a:gd name="connsiteX5" fmla="*/ 66676 w 133351"/>
                <a:gd name="connsiteY5" fmla="*/ 133350 h 133351"/>
                <a:gd name="connsiteX6" fmla="*/ 66676 w 133351"/>
                <a:gd name="connsiteY6" fmla="*/ 19050 h 133351"/>
                <a:gd name="connsiteX7" fmla="*/ 114301 w 133351"/>
                <a:gd name="connsiteY7" fmla="*/ 66675 h 133351"/>
                <a:gd name="connsiteX8" fmla="*/ 66676 w 133351"/>
                <a:gd name="connsiteY8" fmla="*/ 114300 h 133351"/>
                <a:gd name="connsiteX9" fmla="*/ 19051 w 133351"/>
                <a:gd name="connsiteY9" fmla="*/ 66675 h 133351"/>
                <a:gd name="connsiteX10" fmla="*/ 66676 w 133351"/>
                <a:gd name="connsiteY10" fmla="*/ 19050 h 13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1" h="133351">
                  <a:moveTo>
                    <a:pt x="66676" y="133350"/>
                  </a:moveTo>
                  <a:cubicBezTo>
                    <a:pt x="103500" y="133350"/>
                    <a:pt x="133351" y="103499"/>
                    <a:pt x="133351" y="66675"/>
                  </a:cubicBezTo>
                  <a:cubicBezTo>
                    <a:pt x="133351" y="29851"/>
                    <a:pt x="103500" y="0"/>
                    <a:pt x="66676" y="0"/>
                  </a:cubicBezTo>
                  <a:cubicBezTo>
                    <a:pt x="29853" y="0"/>
                    <a:pt x="1" y="29851"/>
                    <a:pt x="1" y="66675"/>
                  </a:cubicBezTo>
                  <a:cubicBezTo>
                    <a:pt x="-221" y="103277"/>
                    <a:pt x="29272" y="133128"/>
                    <a:pt x="65874" y="133350"/>
                  </a:cubicBezTo>
                  <a:cubicBezTo>
                    <a:pt x="66141" y="133352"/>
                    <a:pt x="66409" y="133352"/>
                    <a:pt x="66676" y="133350"/>
                  </a:cubicBezTo>
                  <a:close/>
                  <a:moveTo>
                    <a:pt x="66676" y="19050"/>
                  </a:moveTo>
                  <a:cubicBezTo>
                    <a:pt x="92963" y="19087"/>
                    <a:pt x="114264" y="40388"/>
                    <a:pt x="114301" y="66675"/>
                  </a:cubicBezTo>
                  <a:cubicBezTo>
                    <a:pt x="114301" y="92977"/>
                    <a:pt x="92979" y="114300"/>
                    <a:pt x="66676" y="114300"/>
                  </a:cubicBezTo>
                  <a:cubicBezTo>
                    <a:pt x="40374" y="114300"/>
                    <a:pt x="19051" y="92977"/>
                    <a:pt x="19051" y="66675"/>
                  </a:cubicBezTo>
                  <a:cubicBezTo>
                    <a:pt x="19051" y="40373"/>
                    <a:pt x="40374" y="19050"/>
                    <a:pt x="66676" y="19050"/>
                  </a:cubicBezTo>
                  <a:close/>
                </a:path>
              </a:pathLst>
            </a:custGeom>
            <a:grpFill/>
            <a:ln w="952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0" name="Freeform: Shape 96">
              <a:extLst>
                <a:ext uri="{FF2B5EF4-FFF2-40B4-BE49-F238E27FC236}">
                  <a16:creationId xmlns:a16="http://schemas.microsoft.com/office/drawing/2014/main" id="{6B73A94B-2680-6A04-826F-CB468525DE26}"/>
                </a:ext>
              </a:extLst>
            </p:cNvPr>
            <p:cNvSpPr/>
            <p:nvPr/>
          </p:nvSpPr>
          <p:spPr>
            <a:xfrm>
              <a:off x="12569780" y="4519884"/>
              <a:ext cx="247668" cy="177958"/>
            </a:xfrm>
            <a:custGeom>
              <a:avLst/>
              <a:gdLst>
                <a:gd name="connsiteX0" fmla="*/ 19068 w 247668"/>
                <a:gd name="connsiteY0" fmla="*/ 66516 h 177958"/>
                <a:gd name="connsiteX1" fmla="*/ 21611 w 247668"/>
                <a:gd name="connsiteY1" fmla="*/ 54486 h 177958"/>
                <a:gd name="connsiteX2" fmla="*/ 32727 w 247668"/>
                <a:gd name="connsiteY2" fmla="*/ 42009 h 177958"/>
                <a:gd name="connsiteX3" fmla="*/ 44871 w 247668"/>
                <a:gd name="connsiteY3" fmla="*/ 36151 h 177958"/>
                <a:gd name="connsiteX4" fmla="*/ 204758 w 247668"/>
                <a:gd name="connsiteY4" fmla="*/ 37103 h 177958"/>
                <a:gd name="connsiteX5" fmla="*/ 219998 w 247668"/>
                <a:gd name="connsiteY5" fmla="*/ 45619 h 177958"/>
                <a:gd name="connsiteX6" fmla="*/ 228618 w 247668"/>
                <a:gd name="connsiteY6" fmla="*/ 66516 h 177958"/>
                <a:gd name="connsiteX7" fmla="*/ 228618 w 247668"/>
                <a:gd name="connsiteY7" fmla="*/ 81347 h 177958"/>
                <a:gd name="connsiteX8" fmla="*/ 247668 w 247668"/>
                <a:gd name="connsiteY8" fmla="*/ 78137 h 177958"/>
                <a:gd name="connsiteX9" fmla="*/ 247668 w 247668"/>
                <a:gd name="connsiteY9" fmla="*/ 66516 h 177958"/>
                <a:gd name="connsiteX10" fmla="*/ 233457 w 247668"/>
                <a:gd name="connsiteY10" fmla="*/ 32160 h 177958"/>
                <a:gd name="connsiteX11" fmla="*/ 212683 w 247668"/>
                <a:gd name="connsiteY11" fmla="*/ 19777 h 177958"/>
                <a:gd name="connsiteX12" fmla="*/ 37423 w 247668"/>
                <a:gd name="connsiteY12" fmla="*/ 18587 h 177958"/>
                <a:gd name="connsiteX13" fmla="*/ 14306 w 247668"/>
                <a:gd name="connsiteY13" fmla="*/ 31274 h 177958"/>
                <a:gd name="connsiteX14" fmla="*/ 12801 w 247668"/>
                <a:gd name="connsiteY14" fmla="*/ 32684 h 177958"/>
                <a:gd name="connsiteX15" fmla="*/ 18 w 247668"/>
                <a:gd name="connsiteY15" fmla="*/ 66516 h 177958"/>
                <a:gd name="connsiteX16" fmla="*/ 18 w 247668"/>
                <a:gd name="connsiteY16" fmla="*/ 177959 h 177958"/>
                <a:gd name="connsiteX17" fmla="*/ 19068 w 247668"/>
                <a:gd name="connsiteY17" fmla="*/ 162195 h 17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7668" h="177958">
                  <a:moveTo>
                    <a:pt x="19068" y="66516"/>
                  </a:moveTo>
                  <a:cubicBezTo>
                    <a:pt x="19123" y="62379"/>
                    <a:pt x="19987" y="58292"/>
                    <a:pt x="21611" y="54486"/>
                  </a:cubicBezTo>
                  <a:cubicBezTo>
                    <a:pt x="23824" y="49206"/>
                    <a:pt x="27736" y="44815"/>
                    <a:pt x="32727" y="42009"/>
                  </a:cubicBezTo>
                  <a:cubicBezTo>
                    <a:pt x="36639" y="39785"/>
                    <a:pt x="40697" y="37828"/>
                    <a:pt x="44871" y="36151"/>
                  </a:cubicBezTo>
                  <a:cubicBezTo>
                    <a:pt x="95819" y="13437"/>
                    <a:pt x="154084" y="13784"/>
                    <a:pt x="204758" y="37103"/>
                  </a:cubicBezTo>
                  <a:cubicBezTo>
                    <a:pt x="210210" y="39217"/>
                    <a:pt x="215340" y="42083"/>
                    <a:pt x="219998" y="45619"/>
                  </a:cubicBezTo>
                  <a:cubicBezTo>
                    <a:pt x="225396" y="51254"/>
                    <a:pt x="228473" y="58714"/>
                    <a:pt x="228618" y="66516"/>
                  </a:cubicBezTo>
                  <a:lnTo>
                    <a:pt x="228618" y="81347"/>
                  </a:lnTo>
                  <a:cubicBezTo>
                    <a:pt x="234898" y="80216"/>
                    <a:pt x="241248" y="79147"/>
                    <a:pt x="247668" y="78137"/>
                  </a:cubicBezTo>
                  <a:lnTo>
                    <a:pt x="247668" y="66516"/>
                  </a:lnTo>
                  <a:cubicBezTo>
                    <a:pt x="247494" y="53669"/>
                    <a:pt x="242408" y="41376"/>
                    <a:pt x="233457" y="32160"/>
                  </a:cubicBezTo>
                  <a:cubicBezTo>
                    <a:pt x="227265" y="26911"/>
                    <a:pt x="220245" y="22727"/>
                    <a:pt x="212683" y="19777"/>
                  </a:cubicBezTo>
                  <a:cubicBezTo>
                    <a:pt x="157234" y="-6170"/>
                    <a:pt x="93218" y="-6605"/>
                    <a:pt x="37423" y="18587"/>
                  </a:cubicBezTo>
                  <a:cubicBezTo>
                    <a:pt x="29213" y="21825"/>
                    <a:pt x="21446" y="26088"/>
                    <a:pt x="14306" y="31274"/>
                  </a:cubicBezTo>
                  <a:lnTo>
                    <a:pt x="12801" y="32684"/>
                  </a:lnTo>
                  <a:cubicBezTo>
                    <a:pt x="4264" y="41846"/>
                    <a:pt x="-327" y="53998"/>
                    <a:pt x="18" y="66516"/>
                  </a:cubicBezTo>
                  <a:lnTo>
                    <a:pt x="18" y="177959"/>
                  </a:lnTo>
                  <a:cubicBezTo>
                    <a:pt x="6091" y="172378"/>
                    <a:pt x="12450" y="167117"/>
                    <a:pt x="19068" y="162195"/>
                  </a:cubicBezTo>
                  <a:close/>
                </a:path>
              </a:pathLst>
            </a:custGeom>
            <a:grpFill/>
            <a:ln w="952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1" name="Freeform: Shape 97">
              <a:extLst>
                <a:ext uri="{FF2B5EF4-FFF2-40B4-BE49-F238E27FC236}">
                  <a16:creationId xmlns:a16="http://schemas.microsoft.com/office/drawing/2014/main" id="{45C4B867-75BA-09D3-AF88-C21306971474}"/>
                </a:ext>
              </a:extLst>
            </p:cNvPr>
            <p:cNvSpPr/>
            <p:nvPr/>
          </p:nvSpPr>
          <p:spPr>
            <a:xfrm>
              <a:off x="12893647" y="4338713"/>
              <a:ext cx="133351" cy="133351"/>
            </a:xfrm>
            <a:custGeom>
              <a:avLst/>
              <a:gdLst>
                <a:gd name="connsiteX0" fmla="*/ 66676 w 133351"/>
                <a:gd name="connsiteY0" fmla="*/ 133350 h 133351"/>
                <a:gd name="connsiteX1" fmla="*/ 133351 w 133351"/>
                <a:gd name="connsiteY1" fmla="*/ 66675 h 133351"/>
                <a:gd name="connsiteX2" fmla="*/ 66676 w 133351"/>
                <a:gd name="connsiteY2" fmla="*/ 0 h 133351"/>
                <a:gd name="connsiteX3" fmla="*/ 1 w 133351"/>
                <a:gd name="connsiteY3" fmla="*/ 66675 h 133351"/>
                <a:gd name="connsiteX4" fmla="*/ 65873 w 133351"/>
                <a:gd name="connsiteY4" fmla="*/ 133350 h 133351"/>
                <a:gd name="connsiteX5" fmla="*/ 66676 w 133351"/>
                <a:gd name="connsiteY5" fmla="*/ 133350 h 133351"/>
                <a:gd name="connsiteX6" fmla="*/ 66676 w 133351"/>
                <a:gd name="connsiteY6" fmla="*/ 19050 h 133351"/>
                <a:gd name="connsiteX7" fmla="*/ 114301 w 133351"/>
                <a:gd name="connsiteY7" fmla="*/ 66675 h 133351"/>
                <a:gd name="connsiteX8" fmla="*/ 66676 w 133351"/>
                <a:gd name="connsiteY8" fmla="*/ 114300 h 133351"/>
                <a:gd name="connsiteX9" fmla="*/ 19051 w 133351"/>
                <a:gd name="connsiteY9" fmla="*/ 66675 h 133351"/>
                <a:gd name="connsiteX10" fmla="*/ 66676 w 133351"/>
                <a:gd name="connsiteY10" fmla="*/ 19050 h 13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1" h="133351">
                  <a:moveTo>
                    <a:pt x="66676" y="133350"/>
                  </a:moveTo>
                  <a:cubicBezTo>
                    <a:pt x="103500" y="133350"/>
                    <a:pt x="133351" y="103499"/>
                    <a:pt x="133351" y="66675"/>
                  </a:cubicBezTo>
                  <a:cubicBezTo>
                    <a:pt x="133351" y="29851"/>
                    <a:pt x="103500" y="0"/>
                    <a:pt x="66676" y="0"/>
                  </a:cubicBezTo>
                  <a:cubicBezTo>
                    <a:pt x="29853" y="0"/>
                    <a:pt x="1" y="29851"/>
                    <a:pt x="1" y="66675"/>
                  </a:cubicBezTo>
                  <a:cubicBezTo>
                    <a:pt x="-221" y="103277"/>
                    <a:pt x="29272" y="133128"/>
                    <a:pt x="65873" y="133350"/>
                  </a:cubicBezTo>
                  <a:cubicBezTo>
                    <a:pt x="66141" y="133352"/>
                    <a:pt x="66409" y="133352"/>
                    <a:pt x="66676" y="133350"/>
                  </a:cubicBezTo>
                  <a:close/>
                  <a:moveTo>
                    <a:pt x="66676" y="19050"/>
                  </a:moveTo>
                  <a:cubicBezTo>
                    <a:pt x="92966" y="19081"/>
                    <a:pt x="114270" y="40385"/>
                    <a:pt x="114301" y="66675"/>
                  </a:cubicBezTo>
                  <a:cubicBezTo>
                    <a:pt x="114301" y="92977"/>
                    <a:pt x="92979" y="114300"/>
                    <a:pt x="66676" y="114300"/>
                  </a:cubicBezTo>
                  <a:cubicBezTo>
                    <a:pt x="40374" y="114300"/>
                    <a:pt x="19051" y="92977"/>
                    <a:pt x="19051" y="66675"/>
                  </a:cubicBezTo>
                  <a:cubicBezTo>
                    <a:pt x="19051" y="40373"/>
                    <a:pt x="40374" y="19050"/>
                    <a:pt x="66676" y="19050"/>
                  </a:cubicBezTo>
                  <a:close/>
                </a:path>
              </a:pathLst>
            </a:custGeom>
            <a:grpFill/>
            <a:ln w="952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2" name="Freeform: Shape 98">
              <a:extLst>
                <a:ext uri="{FF2B5EF4-FFF2-40B4-BE49-F238E27FC236}">
                  <a16:creationId xmlns:a16="http://schemas.microsoft.com/office/drawing/2014/main" id="{30CD4050-146C-38D1-F99F-B6E2D419537B}"/>
                </a:ext>
              </a:extLst>
            </p:cNvPr>
            <p:cNvSpPr/>
            <p:nvPr/>
          </p:nvSpPr>
          <p:spPr>
            <a:xfrm>
              <a:off x="12626947" y="4376832"/>
              <a:ext cx="133351" cy="133351"/>
            </a:xfrm>
            <a:custGeom>
              <a:avLst/>
              <a:gdLst>
                <a:gd name="connsiteX0" fmla="*/ 66676 w 133351"/>
                <a:gd name="connsiteY0" fmla="*/ 133350 h 133351"/>
                <a:gd name="connsiteX1" fmla="*/ 133351 w 133351"/>
                <a:gd name="connsiteY1" fmla="*/ 66675 h 133351"/>
                <a:gd name="connsiteX2" fmla="*/ 66676 w 133351"/>
                <a:gd name="connsiteY2" fmla="*/ 0 h 133351"/>
                <a:gd name="connsiteX3" fmla="*/ 1 w 133351"/>
                <a:gd name="connsiteY3" fmla="*/ 66675 h 133351"/>
                <a:gd name="connsiteX4" fmla="*/ 65873 w 133351"/>
                <a:gd name="connsiteY4" fmla="*/ 133350 h 133351"/>
                <a:gd name="connsiteX5" fmla="*/ 66676 w 133351"/>
                <a:gd name="connsiteY5" fmla="*/ 133350 h 133351"/>
                <a:gd name="connsiteX6" fmla="*/ 66676 w 133351"/>
                <a:gd name="connsiteY6" fmla="*/ 19050 h 133351"/>
                <a:gd name="connsiteX7" fmla="*/ 114301 w 133351"/>
                <a:gd name="connsiteY7" fmla="*/ 66675 h 133351"/>
                <a:gd name="connsiteX8" fmla="*/ 66676 w 133351"/>
                <a:gd name="connsiteY8" fmla="*/ 114300 h 133351"/>
                <a:gd name="connsiteX9" fmla="*/ 19051 w 133351"/>
                <a:gd name="connsiteY9" fmla="*/ 66675 h 133351"/>
                <a:gd name="connsiteX10" fmla="*/ 66676 w 133351"/>
                <a:gd name="connsiteY10" fmla="*/ 19050 h 13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1" h="133351">
                  <a:moveTo>
                    <a:pt x="66676" y="133350"/>
                  </a:moveTo>
                  <a:cubicBezTo>
                    <a:pt x="103500" y="133350"/>
                    <a:pt x="133351" y="103499"/>
                    <a:pt x="133351" y="66675"/>
                  </a:cubicBezTo>
                  <a:cubicBezTo>
                    <a:pt x="133351" y="29851"/>
                    <a:pt x="103500" y="0"/>
                    <a:pt x="66676" y="0"/>
                  </a:cubicBezTo>
                  <a:cubicBezTo>
                    <a:pt x="29853" y="0"/>
                    <a:pt x="1" y="29851"/>
                    <a:pt x="1" y="66675"/>
                  </a:cubicBezTo>
                  <a:cubicBezTo>
                    <a:pt x="-221" y="103277"/>
                    <a:pt x="29272" y="133128"/>
                    <a:pt x="65873" y="133350"/>
                  </a:cubicBezTo>
                  <a:cubicBezTo>
                    <a:pt x="66141" y="133352"/>
                    <a:pt x="66409" y="133352"/>
                    <a:pt x="66676" y="133350"/>
                  </a:cubicBezTo>
                  <a:close/>
                  <a:moveTo>
                    <a:pt x="66676" y="19050"/>
                  </a:moveTo>
                  <a:cubicBezTo>
                    <a:pt x="92963" y="19087"/>
                    <a:pt x="114264" y="40388"/>
                    <a:pt x="114301" y="66675"/>
                  </a:cubicBezTo>
                  <a:cubicBezTo>
                    <a:pt x="114301" y="92977"/>
                    <a:pt x="92979" y="114300"/>
                    <a:pt x="66676" y="114300"/>
                  </a:cubicBezTo>
                  <a:cubicBezTo>
                    <a:pt x="40374" y="114300"/>
                    <a:pt x="19051" y="92977"/>
                    <a:pt x="19051" y="66675"/>
                  </a:cubicBezTo>
                  <a:cubicBezTo>
                    <a:pt x="19051" y="40373"/>
                    <a:pt x="40374" y="19050"/>
                    <a:pt x="66676" y="19050"/>
                  </a:cubicBezTo>
                  <a:close/>
                </a:path>
              </a:pathLst>
            </a:custGeom>
            <a:grpFill/>
            <a:ln w="952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3" name="Freeform: Shape 99">
              <a:extLst>
                <a:ext uri="{FF2B5EF4-FFF2-40B4-BE49-F238E27FC236}">
                  <a16:creationId xmlns:a16="http://schemas.microsoft.com/office/drawing/2014/main" id="{33D9A3FF-B13D-6819-EE36-326C857B251B}"/>
                </a:ext>
              </a:extLst>
            </p:cNvPr>
            <p:cNvSpPr/>
            <p:nvPr/>
          </p:nvSpPr>
          <p:spPr>
            <a:xfrm>
              <a:off x="12835530" y="4481726"/>
              <a:ext cx="248618" cy="113666"/>
            </a:xfrm>
            <a:custGeom>
              <a:avLst/>
              <a:gdLst>
                <a:gd name="connsiteX0" fmla="*/ 19066 w 248618"/>
                <a:gd name="connsiteY0" fmla="*/ 66566 h 113666"/>
                <a:gd name="connsiteX1" fmla="*/ 26686 w 248618"/>
                <a:gd name="connsiteY1" fmla="*/ 46563 h 113666"/>
                <a:gd name="connsiteX2" fmla="*/ 45812 w 248618"/>
                <a:gd name="connsiteY2" fmla="*/ 36210 h 113666"/>
                <a:gd name="connsiteX3" fmla="*/ 205709 w 248618"/>
                <a:gd name="connsiteY3" fmla="*/ 37162 h 113666"/>
                <a:gd name="connsiteX4" fmla="*/ 220949 w 248618"/>
                <a:gd name="connsiteY4" fmla="*/ 45668 h 113666"/>
                <a:gd name="connsiteX5" fmla="*/ 229569 w 248618"/>
                <a:gd name="connsiteY5" fmla="*/ 66566 h 113666"/>
                <a:gd name="connsiteX6" fmla="*/ 229569 w 248618"/>
                <a:gd name="connsiteY6" fmla="*/ 111219 h 113666"/>
                <a:gd name="connsiteX7" fmla="*/ 248619 w 248618"/>
                <a:gd name="connsiteY7" fmla="*/ 113543 h 113666"/>
                <a:gd name="connsiteX8" fmla="*/ 248619 w 248618"/>
                <a:gd name="connsiteY8" fmla="*/ 66566 h 113666"/>
                <a:gd name="connsiteX9" fmla="*/ 234426 w 248618"/>
                <a:gd name="connsiteY9" fmla="*/ 32161 h 113666"/>
                <a:gd name="connsiteX10" fmla="*/ 213662 w 248618"/>
                <a:gd name="connsiteY10" fmla="*/ 19779 h 113666"/>
                <a:gd name="connsiteX11" fmla="*/ 38402 w 248618"/>
                <a:gd name="connsiteY11" fmla="*/ 18588 h 113666"/>
                <a:gd name="connsiteX12" fmla="*/ 14694 w 248618"/>
                <a:gd name="connsiteY12" fmla="*/ 31695 h 113666"/>
                <a:gd name="connsiteX13" fmla="*/ 16 w 248618"/>
                <a:gd name="connsiteY13" fmla="*/ 66566 h 113666"/>
                <a:gd name="connsiteX14" fmla="*/ 16 w 248618"/>
                <a:gd name="connsiteY14" fmla="*/ 113667 h 113666"/>
                <a:gd name="connsiteX15" fmla="*/ 19066 w 248618"/>
                <a:gd name="connsiteY15" fmla="*/ 111314 h 113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8618" h="113666">
                  <a:moveTo>
                    <a:pt x="19066" y="66566"/>
                  </a:moveTo>
                  <a:cubicBezTo>
                    <a:pt x="18780" y="59139"/>
                    <a:pt x="21532" y="51917"/>
                    <a:pt x="26686" y="46563"/>
                  </a:cubicBezTo>
                  <a:cubicBezTo>
                    <a:pt x="32616" y="42346"/>
                    <a:pt x="39039" y="38869"/>
                    <a:pt x="45812" y="36210"/>
                  </a:cubicBezTo>
                  <a:cubicBezTo>
                    <a:pt x="96762" y="13486"/>
                    <a:pt x="155034" y="13833"/>
                    <a:pt x="205709" y="37162"/>
                  </a:cubicBezTo>
                  <a:cubicBezTo>
                    <a:pt x="211163" y="39268"/>
                    <a:pt x="216293" y="42131"/>
                    <a:pt x="220949" y="45668"/>
                  </a:cubicBezTo>
                  <a:cubicBezTo>
                    <a:pt x="226344" y="51304"/>
                    <a:pt x="229422" y="58765"/>
                    <a:pt x="229569" y="66566"/>
                  </a:cubicBezTo>
                  <a:lnTo>
                    <a:pt x="229569" y="111219"/>
                  </a:lnTo>
                  <a:cubicBezTo>
                    <a:pt x="235982" y="111931"/>
                    <a:pt x="242332" y="112705"/>
                    <a:pt x="248619" y="113543"/>
                  </a:cubicBezTo>
                  <a:lnTo>
                    <a:pt x="248619" y="66566"/>
                  </a:lnTo>
                  <a:cubicBezTo>
                    <a:pt x="248462" y="53705"/>
                    <a:pt x="243383" y="41393"/>
                    <a:pt x="234426" y="32161"/>
                  </a:cubicBezTo>
                  <a:cubicBezTo>
                    <a:pt x="228241" y="26909"/>
                    <a:pt x="221223" y="22725"/>
                    <a:pt x="213662" y="19779"/>
                  </a:cubicBezTo>
                  <a:cubicBezTo>
                    <a:pt x="158214" y="-6171"/>
                    <a:pt x="94197" y="-6605"/>
                    <a:pt x="38402" y="18588"/>
                  </a:cubicBezTo>
                  <a:cubicBezTo>
                    <a:pt x="29964" y="21909"/>
                    <a:pt x="21993" y="26314"/>
                    <a:pt x="14694" y="31695"/>
                  </a:cubicBezTo>
                  <a:cubicBezTo>
                    <a:pt x="5014" y="40666"/>
                    <a:pt x="-334" y="53372"/>
                    <a:pt x="16" y="66566"/>
                  </a:cubicBezTo>
                  <a:lnTo>
                    <a:pt x="16" y="113667"/>
                  </a:lnTo>
                  <a:cubicBezTo>
                    <a:pt x="6309" y="112822"/>
                    <a:pt x="12659" y="112038"/>
                    <a:pt x="19066" y="111314"/>
                  </a:cubicBezTo>
                  <a:close/>
                </a:path>
              </a:pathLst>
            </a:custGeom>
            <a:grpFill/>
            <a:ln w="952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4" name="Freeform: Shape 100">
              <a:extLst>
                <a:ext uri="{FF2B5EF4-FFF2-40B4-BE49-F238E27FC236}">
                  <a16:creationId xmlns:a16="http://schemas.microsoft.com/office/drawing/2014/main" id="{F079235C-6B51-DB25-2E23-5722126D87EA}"/>
                </a:ext>
              </a:extLst>
            </p:cNvPr>
            <p:cNvSpPr/>
            <p:nvPr/>
          </p:nvSpPr>
          <p:spPr>
            <a:xfrm>
              <a:off x="12541224" y="4606280"/>
              <a:ext cx="838200" cy="371475"/>
            </a:xfrm>
            <a:custGeom>
              <a:avLst/>
              <a:gdLst>
                <a:gd name="connsiteX0" fmla="*/ 419100 w 838200"/>
                <a:gd name="connsiteY0" fmla="*/ 0 h 371475"/>
                <a:gd name="connsiteX1" fmla="*/ 0 w 838200"/>
                <a:gd name="connsiteY1" fmla="*/ 185738 h 371475"/>
                <a:gd name="connsiteX2" fmla="*/ 419100 w 838200"/>
                <a:gd name="connsiteY2" fmla="*/ 371475 h 371475"/>
                <a:gd name="connsiteX3" fmla="*/ 838200 w 838200"/>
                <a:gd name="connsiteY3" fmla="*/ 185738 h 371475"/>
                <a:gd name="connsiteX4" fmla="*/ 419100 w 838200"/>
                <a:gd name="connsiteY4" fmla="*/ 0 h 371475"/>
                <a:gd name="connsiteX5" fmla="*/ 419100 w 838200"/>
                <a:gd name="connsiteY5" fmla="*/ 352425 h 371475"/>
                <a:gd name="connsiteX6" fmla="*/ 19050 w 838200"/>
                <a:gd name="connsiteY6" fmla="*/ 185738 h 371475"/>
                <a:gd name="connsiteX7" fmla="*/ 419100 w 838200"/>
                <a:gd name="connsiteY7" fmla="*/ 19050 h 371475"/>
                <a:gd name="connsiteX8" fmla="*/ 819150 w 838200"/>
                <a:gd name="connsiteY8" fmla="*/ 185738 h 371475"/>
                <a:gd name="connsiteX9" fmla="*/ 419100 w 838200"/>
                <a:gd name="connsiteY9" fmla="*/ 352425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8200" h="371475">
                  <a:moveTo>
                    <a:pt x="419100" y="0"/>
                  </a:moveTo>
                  <a:cubicBezTo>
                    <a:pt x="184090" y="0"/>
                    <a:pt x="0" y="81582"/>
                    <a:pt x="0" y="185738"/>
                  </a:cubicBezTo>
                  <a:cubicBezTo>
                    <a:pt x="0" y="289893"/>
                    <a:pt x="184090" y="371475"/>
                    <a:pt x="419100" y="371475"/>
                  </a:cubicBezTo>
                  <a:cubicBezTo>
                    <a:pt x="654110" y="371475"/>
                    <a:pt x="838200" y="289893"/>
                    <a:pt x="838200" y="185738"/>
                  </a:cubicBezTo>
                  <a:cubicBezTo>
                    <a:pt x="838200" y="81582"/>
                    <a:pt x="654110" y="0"/>
                    <a:pt x="419100" y="0"/>
                  </a:cubicBezTo>
                  <a:close/>
                  <a:moveTo>
                    <a:pt x="419100" y="352425"/>
                  </a:moveTo>
                  <a:cubicBezTo>
                    <a:pt x="202244" y="352425"/>
                    <a:pt x="19050" y="276092"/>
                    <a:pt x="19050" y="185738"/>
                  </a:cubicBezTo>
                  <a:cubicBezTo>
                    <a:pt x="19050" y="95383"/>
                    <a:pt x="202244" y="19050"/>
                    <a:pt x="419100" y="19050"/>
                  </a:cubicBezTo>
                  <a:cubicBezTo>
                    <a:pt x="635956" y="19050"/>
                    <a:pt x="819150" y="95383"/>
                    <a:pt x="819150" y="185738"/>
                  </a:cubicBezTo>
                  <a:cubicBezTo>
                    <a:pt x="819150" y="276092"/>
                    <a:pt x="635956" y="352425"/>
                    <a:pt x="419100" y="352425"/>
                  </a:cubicBezTo>
                  <a:close/>
                </a:path>
              </a:pathLst>
            </a:custGeom>
            <a:grpFill/>
            <a:ln w="952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 name="CuadroTexto 2380">
            <a:extLst>
              <a:ext uri="{FF2B5EF4-FFF2-40B4-BE49-F238E27FC236}">
                <a16:creationId xmlns:a16="http://schemas.microsoft.com/office/drawing/2014/main" id="{B741DA69-ABA6-A90C-B67F-0BD5B574A317}"/>
              </a:ext>
            </a:extLst>
          </p:cNvPr>
          <p:cNvSpPr txBox="1"/>
          <p:nvPr/>
        </p:nvSpPr>
        <p:spPr>
          <a:xfrm>
            <a:off x="-4559442" y="4967352"/>
            <a:ext cx="2629822" cy="120032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solidFill>
                  <a:prstClr val="black"/>
                </a:solidFill>
                <a:latin typeface="Calibri" panose="020F0502020204030204"/>
              </a:rPr>
              <a:t>INCLUSIVE </a:t>
            </a:r>
            <a:r>
              <a:rPr kumimoji="0" lang="en-US" b="1" i="0" u="none" strike="noStrike" kern="1200" cap="none" spc="0" normalizeH="0" baseline="0" noProof="0" dirty="0">
                <a:ln>
                  <a:noFill/>
                </a:ln>
                <a:solidFill>
                  <a:prstClr val="black"/>
                </a:solidFill>
                <a:effectLst/>
                <a:uLnTx/>
                <a:uFillTx/>
                <a:latin typeface="Calibri" panose="020F0502020204030204"/>
              </a:rPr>
              <a:t>RECRUITMENT</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a:solidFill>
                  <a:prstClr val="black"/>
                </a:solidFill>
                <a:latin typeface="Calibri" panose="020F0502020204030204"/>
              </a:rPr>
              <a:t>&amp;</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Calibri" panose="020F0502020204030204"/>
              </a:rPr>
              <a:t>LEADERSHIP</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a:solidFill>
                  <a:prstClr val="black"/>
                </a:solidFill>
                <a:latin typeface="Calibri" panose="020F0502020204030204"/>
              </a:rPr>
              <a:t>DEVELOPMENT</a:t>
            </a:r>
            <a:endParaRPr kumimoji="0" lang="en-IN" b="1" i="0" u="none" strike="noStrike" kern="1200" cap="none" spc="0" normalizeH="0" baseline="0" noProof="0" dirty="0">
              <a:ln>
                <a:noFill/>
              </a:ln>
              <a:solidFill>
                <a:prstClr val="black"/>
              </a:solidFill>
              <a:effectLst/>
              <a:uLnTx/>
              <a:uFillTx/>
              <a:latin typeface="Calibri" panose="020F0502020204030204"/>
            </a:endParaRPr>
          </a:p>
        </p:txBody>
      </p:sp>
      <p:grpSp>
        <p:nvGrpSpPr>
          <p:cNvPr id="925" name="Group 924">
            <a:extLst>
              <a:ext uri="{FF2B5EF4-FFF2-40B4-BE49-F238E27FC236}">
                <a16:creationId xmlns:a16="http://schemas.microsoft.com/office/drawing/2014/main" id="{FA1351F7-F2C9-875F-E584-E133D902DE6C}"/>
              </a:ext>
            </a:extLst>
          </p:cNvPr>
          <p:cNvGrpSpPr/>
          <p:nvPr/>
        </p:nvGrpSpPr>
        <p:grpSpPr>
          <a:xfrm>
            <a:off x="-3638103" y="4126113"/>
            <a:ext cx="800099" cy="777254"/>
            <a:chOff x="12560274" y="1151473"/>
            <a:chExt cx="800099" cy="591260"/>
          </a:xfrm>
          <a:solidFill>
            <a:schemeClr val="tx1"/>
          </a:solidFill>
        </p:grpSpPr>
        <p:sp>
          <p:nvSpPr>
            <p:cNvPr id="926" name="Freeform: Shape 35">
              <a:extLst>
                <a:ext uri="{FF2B5EF4-FFF2-40B4-BE49-F238E27FC236}">
                  <a16:creationId xmlns:a16="http://schemas.microsoft.com/office/drawing/2014/main" id="{9B640EB3-CBCC-6876-E97F-9C07236AF23B}"/>
                </a:ext>
              </a:extLst>
            </p:cNvPr>
            <p:cNvSpPr/>
            <p:nvPr/>
          </p:nvSpPr>
          <p:spPr>
            <a:xfrm>
              <a:off x="12740534" y="1151473"/>
              <a:ext cx="591292" cy="591260"/>
            </a:xfrm>
            <a:custGeom>
              <a:avLst/>
              <a:gdLst>
                <a:gd name="connsiteX0" fmla="*/ 473688 w 591292"/>
                <a:gd name="connsiteY0" fmla="*/ 396811 h 591260"/>
                <a:gd name="connsiteX1" fmla="*/ 409108 w 591292"/>
                <a:gd name="connsiteY1" fmla="*/ 395630 h 591260"/>
                <a:gd name="connsiteX2" fmla="*/ 380476 w 591292"/>
                <a:gd name="connsiteY2" fmla="*/ 367008 h 591260"/>
                <a:gd name="connsiteX3" fmla="*/ 367008 w 591292"/>
                <a:gd name="connsiteY3" fmla="*/ 57562 h 591260"/>
                <a:gd name="connsiteX4" fmla="*/ 57562 w 591292"/>
                <a:gd name="connsiteY4" fmla="*/ 71031 h 591260"/>
                <a:gd name="connsiteX5" fmla="*/ 71031 w 591292"/>
                <a:gd name="connsiteY5" fmla="*/ 380476 h 591260"/>
                <a:gd name="connsiteX6" fmla="*/ 367008 w 591292"/>
                <a:gd name="connsiteY6" fmla="*/ 380476 h 591260"/>
                <a:gd name="connsiteX7" fmla="*/ 395583 w 591292"/>
                <a:gd name="connsiteY7" fmla="*/ 409051 h 591260"/>
                <a:gd name="connsiteX8" fmla="*/ 384467 w 591292"/>
                <a:gd name="connsiteY8" fmla="*/ 437778 h 591260"/>
                <a:gd name="connsiteX9" fmla="*/ 396783 w 591292"/>
                <a:gd name="connsiteY9" fmla="*/ 473469 h 591260"/>
                <a:gd name="connsiteX10" fmla="*/ 501824 w 591292"/>
                <a:gd name="connsiteY10" fmla="*/ 578682 h 591260"/>
                <a:gd name="connsiteX11" fmla="*/ 533228 w 591292"/>
                <a:gd name="connsiteY11" fmla="*/ 591255 h 591260"/>
                <a:gd name="connsiteX12" fmla="*/ 591026 w 591292"/>
                <a:gd name="connsiteY12" fmla="*/ 537753 h 591260"/>
                <a:gd name="connsiteX13" fmla="*/ 578710 w 591292"/>
                <a:gd name="connsiteY13" fmla="*/ 502053 h 591260"/>
                <a:gd name="connsiteX14" fmla="*/ 78248 w 591292"/>
                <a:gd name="connsiteY14" fmla="*/ 360616 h 591260"/>
                <a:gd name="connsiteX15" fmla="*/ 78251 w 591292"/>
                <a:gd name="connsiteY15" fmla="*/ 78251 h 591260"/>
                <a:gd name="connsiteX16" fmla="*/ 360616 w 591292"/>
                <a:gd name="connsiteY16" fmla="*/ 78252 h 591260"/>
                <a:gd name="connsiteX17" fmla="*/ 360616 w 591292"/>
                <a:gd name="connsiteY17" fmla="*/ 360616 h 591260"/>
                <a:gd name="connsiteX18" fmla="*/ 80156 w 591292"/>
                <a:gd name="connsiteY18" fmla="*/ 362515 h 591260"/>
                <a:gd name="connsiteX19" fmla="*/ 78248 w 591292"/>
                <a:gd name="connsiteY19" fmla="*/ 360607 h 591260"/>
                <a:gd name="connsiteX20" fmla="*/ 560213 w 591292"/>
                <a:gd name="connsiteY20" fmla="*/ 560318 h 591260"/>
                <a:gd name="connsiteX21" fmla="*/ 515312 w 591292"/>
                <a:gd name="connsiteY21" fmla="*/ 565232 h 591260"/>
                <a:gd name="connsiteX22" fmla="*/ 410289 w 591292"/>
                <a:gd name="connsiteY22" fmla="*/ 460019 h 591260"/>
                <a:gd name="connsiteX23" fmla="*/ 403469 w 591292"/>
                <a:gd name="connsiteY23" fmla="*/ 439426 h 591260"/>
                <a:gd name="connsiteX24" fmla="*/ 415309 w 591292"/>
                <a:gd name="connsiteY24" fmla="*/ 415176 h 591260"/>
                <a:gd name="connsiteX25" fmla="*/ 442255 w 591292"/>
                <a:gd name="connsiteY25" fmla="*/ 403260 h 591260"/>
                <a:gd name="connsiteX26" fmla="*/ 460200 w 591292"/>
                <a:gd name="connsiteY26" fmla="*/ 410280 h 591260"/>
                <a:gd name="connsiteX27" fmla="*/ 565223 w 591292"/>
                <a:gd name="connsiteY27" fmla="*/ 515464 h 591260"/>
                <a:gd name="connsiteX28" fmla="*/ 572043 w 591292"/>
                <a:gd name="connsiteY28" fmla="*/ 536067 h 591260"/>
                <a:gd name="connsiteX29" fmla="*/ 560203 w 591292"/>
                <a:gd name="connsiteY29" fmla="*/ 560308 h 591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91292" h="591260">
                  <a:moveTo>
                    <a:pt x="473688" y="396811"/>
                  </a:moveTo>
                  <a:cubicBezTo>
                    <a:pt x="455382" y="380586"/>
                    <a:pt x="427994" y="380084"/>
                    <a:pt x="409108" y="395630"/>
                  </a:cubicBezTo>
                  <a:lnTo>
                    <a:pt x="380476" y="367008"/>
                  </a:lnTo>
                  <a:cubicBezTo>
                    <a:pt x="462208" y="277837"/>
                    <a:pt x="456178" y="139294"/>
                    <a:pt x="367008" y="57562"/>
                  </a:cubicBezTo>
                  <a:cubicBezTo>
                    <a:pt x="277837" y="-24169"/>
                    <a:pt x="139294" y="-18140"/>
                    <a:pt x="57562" y="71031"/>
                  </a:cubicBezTo>
                  <a:cubicBezTo>
                    <a:pt x="-24169" y="160201"/>
                    <a:pt x="-18140" y="298744"/>
                    <a:pt x="71031" y="380476"/>
                  </a:cubicBezTo>
                  <a:cubicBezTo>
                    <a:pt x="154764" y="457225"/>
                    <a:pt x="283274" y="457225"/>
                    <a:pt x="367008" y="380476"/>
                  </a:cubicBezTo>
                  <a:lnTo>
                    <a:pt x="395583" y="409051"/>
                  </a:lnTo>
                  <a:cubicBezTo>
                    <a:pt x="389310" y="417424"/>
                    <a:pt x="385464" y="427364"/>
                    <a:pt x="384467" y="437778"/>
                  </a:cubicBezTo>
                  <a:cubicBezTo>
                    <a:pt x="383014" y="450920"/>
                    <a:pt x="387535" y="464020"/>
                    <a:pt x="396783" y="473469"/>
                  </a:cubicBezTo>
                  <a:lnTo>
                    <a:pt x="501824" y="578682"/>
                  </a:lnTo>
                  <a:cubicBezTo>
                    <a:pt x="510184" y="586913"/>
                    <a:pt x="521498" y="591443"/>
                    <a:pt x="533228" y="591255"/>
                  </a:cubicBezTo>
                  <a:cubicBezTo>
                    <a:pt x="563140" y="590328"/>
                    <a:pt x="587796" y="567504"/>
                    <a:pt x="591026" y="537753"/>
                  </a:cubicBezTo>
                  <a:cubicBezTo>
                    <a:pt x="592476" y="524609"/>
                    <a:pt x="587956" y="511508"/>
                    <a:pt x="578710" y="502053"/>
                  </a:cubicBezTo>
                  <a:close/>
                  <a:moveTo>
                    <a:pt x="78248" y="360616"/>
                  </a:moveTo>
                  <a:cubicBezTo>
                    <a:pt x="275" y="282643"/>
                    <a:pt x="276" y="156223"/>
                    <a:pt x="78251" y="78251"/>
                  </a:cubicBezTo>
                  <a:cubicBezTo>
                    <a:pt x="156224" y="278"/>
                    <a:pt x="282644" y="279"/>
                    <a:pt x="360616" y="78252"/>
                  </a:cubicBezTo>
                  <a:cubicBezTo>
                    <a:pt x="438588" y="156226"/>
                    <a:pt x="438588" y="282644"/>
                    <a:pt x="360616" y="360616"/>
                  </a:cubicBezTo>
                  <a:cubicBezTo>
                    <a:pt x="283693" y="438588"/>
                    <a:pt x="158127" y="439438"/>
                    <a:pt x="80156" y="362515"/>
                  </a:cubicBezTo>
                  <a:cubicBezTo>
                    <a:pt x="79516" y="361883"/>
                    <a:pt x="78879" y="361247"/>
                    <a:pt x="78248" y="360607"/>
                  </a:cubicBezTo>
                  <a:close/>
                  <a:moveTo>
                    <a:pt x="560213" y="560318"/>
                  </a:moveTo>
                  <a:cubicBezTo>
                    <a:pt x="546449" y="574043"/>
                    <a:pt x="526304" y="576253"/>
                    <a:pt x="515312" y="565232"/>
                  </a:cubicBezTo>
                  <a:lnTo>
                    <a:pt x="410289" y="460019"/>
                  </a:lnTo>
                  <a:cubicBezTo>
                    <a:pt x="405052" y="454520"/>
                    <a:pt x="402550" y="446965"/>
                    <a:pt x="403469" y="439426"/>
                  </a:cubicBezTo>
                  <a:cubicBezTo>
                    <a:pt x="404445" y="430203"/>
                    <a:pt x="408637" y="421617"/>
                    <a:pt x="415309" y="415176"/>
                  </a:cubicBezTo>
                  <a:cubicBezTo>
                    <a:pt x="422391" y="407837"/>
                    <a:pt x="432061" y="403561"/>
                    <a:pt x="442255" y="403260"/>
                  </a:cubicBezTo>
                  <a:cubicBezTo>
                    <a:pt x="448937" y="403092"/>
                    <a:pt x="455405" y="405622"/>
                    <a:pt x="460200" y="410280"/>
                  </a:cubicBezTo>
                  <a:lnTo>
                    <a:pt x="565223" y="515464"/>
                  </a:lnTo>
                  <a:cubicBezTo>
                    <a:pt x="570464" y="520966"/>
                    <a:pt x="572967" y="528525"/>
                    <a:pt x="572043" y="536067"/>
                  </a:cubicBezTo>
                  <a:cubicBezTo>
                    <a:pt x="571071" y="545289"/>
                    <a:pt x="566879" y="553872"/>
                    <a:pt x="560203" y="560308"/>
                  </a:cubicBezTo>
                  <a:close/>
                </a:path>
              </a:pathLst>
            </a:custGeom>
            <a:grpFill/>
            <a:ln w="952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7" name="Freeform: Shape 36">
              <a:extLst>
                <a:ext uri="{FF2B5EF4-FFF2-40B4-BE49-F238E27FC236}">
                  <a16:creationId xmlns:a16="http://schemas.microsoft.com/office/drawing/2014/main" id="{4B1629CF-0AF8-65E8-7807-A6A49AE5D07A}"/>
                </a:ext>
              </a:extLst>
            </p:cNvPr>
            <p:cNvSpPr/>
            <p:nvPr/>
          </p:nvSpPr>
          <p:spPr>
            <a:xfrm>
              <a:off x="12865074" y="1237903"/>
              <a:ext cx="190500" cy="190500"/>
            </a:xfrm>
            <a:custGeom>
              <a:avLst/>
              <a:gdLst>
                <a:gd name="connsiteX0" fmla="*/ 95250 w 190500"/>
                <a:gd name="connsiteY0" fmla="*/ 190500 h 190500"/>
                <a:gd name="connsiteX1" fmla="*/ 190500 w 190500"/>
                <a:gd name="connsiteY1" fmla="*/ 95250 h 190500"/>
                <a:gd name="connsiteX2" fmla="*/ 95250 w 190500"/>
                <a:gd name="connsiteY2" fmla="*/ 0 h 190500"/>
                <a:gd name="connsiteX3" fmla="*/ 0 w 190500"/>
                <a:gd name="connsiteY3" fmla="*/ 95250 h 190500"/>
                <a:gd name="connsiteX4" fmla="*/ 95250 w 190500"/>
                <a:gd name="connsiteY4" fmla="*/ 190500 h 190500"/>
                <a:gd name="connsiteX5" fmla="*/ 95250 w 190500"/>
                <a:gd name="connsiteY5" fmla="*/ 19050 h 190500"/>
                <a:gd name="connsiteX6" fmla="*/ 171450 w 190500"/>
                <a:gd name="connsiteY6" fmla="*/ 95250 h 190500"/>
                <a:gd name="connsiteX7" fmla="*/ 95250 w 190500"/>
                <a:gd name="connsiteY7" fmla="*/ 171450 h 190500"/>
                <a:gd name="connsiteX8" fmla="*/ 19050 w 190500"/>
                <a:gd name="connsiteY8" fmla="*/ 95250 h 190500"/>
                <a:gd name="connsiteX9" fmla="*/ 95250 w 190500"/>
                <a:gd name="connsiteY9" fmla="*/ 1905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500" h="190500">
                  <a:moveTo>
                    <a:pt x="95250" y="190500"/>
                  </a:moveTo>
                  <a:cubicBezTo>
                    <a:pt x="147855" y="190500"/>
                    <a:pt x="190500" y="147855"/>
                    <a:pt x="190500" y="95250"/>
                  </a:cubicBezTo>
                  <a:cubicBezTo>
                    <a:pt x="190500" y="42645"/>
                    <a:pt x="147855" y="0"/>
                    <a:pt x="95250" y="0"/>
                  </a:cubicBezTo>
                  <a:cubicBezTo>
                    <a:pt x="42645" y="0"/>
                    <a:pt x="0" y="42645"/>
                    <a:pt x="0" y="95250"/>
                  </a:cubicBezTo>
                  <a:cubicBezTo>
                    <a:pt x="0" y="147855"/>
                    <a:pt x="42645" y="190500"/>
                    <a:pt x="95250" y="190500"/>
                  </a:cubicBezTo>
                  <a:close/>
                  <a:moveTo>
                    <a:pt x="95250" y="19050"/>
                  </a:moveTo>
                  <a:cubicBezTo>
                    <a:pt x="137334" y="19050"/>
                    <a:pt x="171450" y="53166"/>
                    <a:pt x="171450" y="95250"/>
                  </a:cubicBezTo>
                  <a:cubicBezTo>
                    <a:pt x="171450" y="137334"/>
                    <a:pt x="137334" y="171450"/>
                    <a:pt x="95250" y="171450"/>
                  </a:cubicBezTo>
                  <a:cubicBezTo>
                    <a:pt x="53166" y="171450"/>
                    <a:pt x="19050" y="137334"/>
                    <a:pt x="19050" y="95250"/>
                  </a:cubicBezTo>
                  <a:cubicBezTo>
                    <a:pt x="19087" y="53181"/>
                    <a:pt x="53181" y="19087"/>
                    <a:pt x="95250" y="19050"/>
                  </a:cubicBezTo>
                  <a:close/>
                </a:path>
              </a:pathLst>
            </a:custGeom>
            <a:grpFill/>
            <a:ln w="952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8" name="Freeform: Shape 37">
              <a:extLst>
                <a:ext uri="{FF2B5EF4-FFF2-40B4-BE49-F238E27FC236}">
                  <a16:creationId xmlns:a16="http://schemas.microsoft.com/office/drawing/2014/main" id="{5C213A7F-2941-9AD2-50C6-95EF17158101}"/>
                </a:ext>
              </a:extLst>
            </p:cNvPr>
            <p:cNvSpPr/>
            <p:nvPr/>
          </p:nvSpPr>
          <p:spPr>
            <a:xfrm>
              <a:off x="12818401" y="1447453"/>
              <a:ext cx="283845" cy="50272"/>
            </a:xfrm>
            <a:custGeom>
              <a:avLst/>
              <a:gdLst>
                <a:gd name="connsiteX0" fmla="*/ 227171 w 283845"/>
                <a:gd name="connsiteY0" fmla="*/ 12906 h 50272"/>
                <a:gd name="connsiteX1" fmla="*/ 141923 w 283845"/>
                <a:gd name="connsiteY1" fmla="*/ 0 h 50272"/>
                <a:gd name="connsiteX2" fmla="*/ 0 w 283845"/>
                <a:gd name="connsiteY2" fmla="*/ 35452 h 50272"/>
                <a:gd name="connsiteX3" fmla="*/ 13040 w 283845"/>
                <a:gd name="connsiteY3" fmla="*/ 50273 h 50272"/>
                <a:gd name="connsiteX4" fmla="*/ 141923 w 283845"/>
                <a:gd name="connsiteY4" fmla="*/ 19050 h 50272"/>
                <a:gd name="connsiteX5" fmla="*/ 221818 w 283845"/>
                <a:gd name="connsiteY5" fmla="*/ 31185 h 50272"/>
                <a:gd name="connsiteX6" fmla="*/ 270853 w 283845"/>
                <a:gd name="connsiteY6" fmla="*/ 49416 h 50272"/>
                <a:gd name="connsiteX7" fmla="*/ 283845 w 283845"/>
                <a:gd name="connsiteY7" fmla="*/ 34519 h 50272"/>
                <a:gd name="connsiteX8" fmla="*/ 227171 w 283845"/>
                <a:gd name="connsiteY8" fmla="*/ 12906 h 50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845" h="50272">
                  <a:moveTo>
                    <a:pt x="227171" y="12906"/>
                  </a:moveTo>
                  <a:cubicBezTo>
                    <a:pt x="199549" y="4418"/>
                    <a:pt x="170820" y="69"/>
                    <a:pt x="141923" y="0"/>
                  </a:cubicBezTo>
                  <a:cubicBezTo>
                    <a:pt x="92528" y="821"/>
                    <a:pt x="43979" y="12949"/>
                    <a:pt x="0" y="35452"/>
                  </a:cubicBezTo>
                  <a:cubicBezTo>
                    <a:pt x="4078" y="40622"/>
                    <a:pt x="8431" y="45569"/>
                    <a:pt x="13040" y="50273"/>
                  </a:cubicBezTo>
                  <a:cubicBezTo>
                    <a:pt x="53169" y="30477"/>
                    <a:pt x="97184" y="19814"/>
                    <a:pt x="141923" y="19050"/>
                  </a:cubicBezTo>
                  <a:cubicBezTo>
                    <a:pt x="169008" y="19128"/>
                    <a:pt x="195931" y="23218"/>
                    <a:pt x="221818" y="31185"/>
                  </a:cubicBezTo>
                  <a:cubicBezTo>
                    <a:pt x="238621" y="35949"/>
                    <a:pt x="255019" y="42045"/>
                    <a:pt x="270853" y="49416"/>
                  </a:cubicBezTo>
                  <a:cubicBezTo>
                    <a:pt x="275451" y="44689"/>
                    <a:pt x="279787" y="39716"/>
                    <a:pt x="283845" y="34519"/>
                  </a:cubicBezTo>
                  <a:cubicBezTo>
                    <a:pt x="265634" y="25643"/>
                    <a:pt x="246668" y="18411"/>
                    <a:pt x="227171" y="12906"/>
                  </a:cubicBezTo>
                  <a:close/>
                </a:path>
              </a:pathLst>
            </a:custGeom>
            <a:grpFill/>
            <a:ln w="952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9" name="Freeform: Shape 38">
              <a:extLst>
                <a:ext uri="{FF2B5EF4-FFF2-40B4-BE49-F238E27FC236}">
                  <a16:creationId xmlns:a16="http://schemas.microsoft.com/office/drawing/2014/main" id="{16EA2EFF-F6AF-D052-1FDF-13821D5FC72C}"/>
                </a:ext>
              </a:extLst>
            </p:cNvPr>
            <p:cNvSpPr/>
            <p:nvPr/>
          </p:nvSpPr>
          <p:spPr>
            <a:xfrm>
              <a:off x="13138441" y="1183001"/>
              <a:ext cx="136693" cy="169735"/>
            </a:xfrm>
            <a:custGeom>
              <a:avLst/>
              <a:gdLst>
                <a:gd name="connsiteX0" fmla="*/ 50483 w 136693"/>
                <a:gd name="connsiteY0" fmla="*/ 19154 h 169735"/>
                <a:gd name="connsiteX1" fmla="*/ 116889 w 136693"/>
                <a:gd name="connsiteY1" fmla="*/ 86096 h 169735"/>
                <a:gd name="connsiteX2" fmla="*/ 66037 w 136693"/>
                <a:gd name="connsiteY2" fmla="*/ 150599 h 169735"/>
                <a:gd name="connsiteX3" fmla="*/ 68094 w 136693"/>
                <a:gd name="connsiteY3" fmla="*/ 169735 h 169735"/>
                <a:gd name="connsiteX4" fmla="*/ 134945 w 136693"/>
                <a:gd name="connsiteY4" fmla="*/ 68599 h 169735"/>
                <a:gd name="connsiteX5" fmla="*/ 33809 w 136693"/>
                <a:gd name="connsiteY5" fmla="*/ 1748 h 169735"/>
                <a:gd name="connsiteX6" fmla="*/ 0 w 136693"/>
                <a:gd name="connsiteY6" fmla="*/ 16802 h 169735"/>
                <a:gd name="connsiteX7" fmla="*/ 12706 w 136693"/>
                <a:gd name="connsiteY7" fmla="*/ 30994 h 169735"/>
                <a:gd name="connsiteX8" fmla="*/ 50483 w 136693"/>
                <a:gd name="connsiteY8" fmla="*/ 19154 h 169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693" h="169735">
                  <a:moveTo>
                    <a:pt x="50483" y="19154"/>
                  </a:moveTo>
                  <a:cubicBezTo>
                    <a:pt x="87306" y="19302"/>
                    <a:pt x="117037" y="49273"/>
                    <a:pt x="116889" y="86096"/>
                  </a:cubicBezTo>
                  <a:cubicBezTo>
                    <a:pt x="116766" y="116726"/>
                    <a:pt x="95791" y="143331"/>
                    <a:pt x="66037" y="150599"/>
                  </a:cubicBezTo>
                  <a:cubicBezTo>
                    <a:pt x="66989" y="156915"/>
                    <a:pt x="67628" y="163306"/>
                    <a:pt x="68094" y="169735"/>
                  </a:cubicBezTo>
                  <a:cubicBezTo>
                    <a:pt x="114483" y="160267"/>
                    <a:pt x="144412" y="114987"/>
                    <a:pt x="134945" y="68599"/>
                  </a:cubicBezTo>
                  <a:cubicBezTo>
                    <a:pt x="125478" y="22211"/>
                    <a:pt x="80198" y="-7719"/>
                    <a:pt x="33809" y="1748"/>
                  </a:cubicBezTo>
                  <a:cubicBezTo>
                    <a:pt x="21578" y="4245"/>
                    <a:pt x="10039" y="9382"/>
                    <a:pt x="0" y="16802"/>
                  </a:cubicBezTo>
                  <a:cubicBezTo>
                    <a:pt x="4420" y="21402"/>
                    <a:pt x="8687" y="26117"/>
                    <a:pt x="12706" y="30994"/>
                  </a:cubicBezTo>
                  <a:cubicBezTo>
                    <a:pt x="23792" y="23278"/>
                    <a:pt x="36976" y="19146"/>
                    <a:pt x="50483" y="19154"/>
                  </a:cubicBezTo>
                  <a:close/>
                </a:path>
              </a:pathLst>
            </a:custGeom>
            <a:grpFill/>
            <a:ln w="952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0" name="Freeform: Shape 39">
              <a:extLst>
                <a:ext uri="{FF2B5EF4-FFF2-40B4-BE49-F238E27FC236}">
                  <a16:creationId xmlns:a16="http://schemas.microsoft.com/office/drawing/2014/main" id="{03AA42BF-643C-951F-D47B-D1D7567DBB28}"/>
                </a:ext>
              </a:extLst>
            </p:cNvPr>
            <p:cNvSpPr/>
            <p:nvPr/>
          </p:nvSpPr>
          <p:spPr>
            <a:xfrm>
              <a:off x="13205459" y="1381511"/>
              <a:ext cx="154914" cy="170716"/>
            </a:xfrm>
            <a:custGeom>
              <a:avLst/>
              <a:gdLst>
                <a:gd name="connsiteX0" fmla="*/ 135226 w 154914"/>
                <a:gd name="connsiteY0" fmla="*/ 50006 h 170716"/>
                <a:gd name="connsiteX1" fmla="*/ 52997 w 154914"/>
                <a:gd name="connsiteY1" fmla="*/ 9792 h 170716"/>
                <a:gd name="connsiteX2" fmla="*/ 1562 w 154914"/>
                <a:gd name="connsiteY2" fmla="*/ 0 h 170716"/>
                <a:gd name="connsiteX3" fmla="*/ 0 w 154914"/>
                <a:gd name="connsiteY3" fmla="*/ 18983 h 170716"/>
                <a:gd name="connsiteX4" fmla="*/ 47625 w 154914"/>
                <a:gd name="connsiteY4" fmla="*/ 28070 h 170716"/>
                <a:gd name="connsiteX5" fmla="*/ 123225 w 154914"/>
                <a:gd name="connsiteY5" fmla="*/ 64818 h 170716"/>
                <a:gd name="connsiteX6" fmla="*/ 135865 w 154914"/>
                <a:gd name="connsiteY6" fmla="*/ 89754 h 170716"/>
                <a:gd name="connsiteX7" fmla="*/ 135865 w 154914"/>
                <a:gd name="connsiteY7" fmla="*/ 170717 h 170716"/>
                <a:gd name="connsiteX8" fmla="*/ 154915 w 154914"/>
                <a:gd name="connsiteY8" fmla="*/ 170717 h 170716"/>
                <a:gd name="connsiteX9" fmla="*/ 154915 w 154914"/>
                <a:gd name="connsiteY9" fmla="*/ 89754 h 170716"/>
                <a:gd name="connsiteX10" fmla="*/ 135226 w 154914"/>
                <a:gd name="connsiteY10" fmla="*/ 50006 h 170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914" h="170716">
                  <a:moveTo>
                    <a:pt x="135226" y="50006"/>
                  </a:moveTo>
                  <a:cubicBezTo>
                    <a:pt x="110814" y="31186"/>
                    <a:pt x="82841" y="17506"/>
                    <a:pt x="52997" y="9792"/>
                  </a:cubicBezTo>
                  <a:cubicBezTo>
                    <a:pt x="36253" y="4692"/>
                    <a:pt x="19009" y="1410"/>
                    <a:pt x="1562" y="0"/>
                  </a:cubicBezTo>
                  <a:cubicBezTo>
                    <a:pt x="1295" y="6382"/>
                    <a:pt x="752" y="12706"/>
                    <a:pt x="0" y="18983"/>
                  </a:cubicBezTo>
                  <a:cubicBezTo>
                    <a:pt x="16154" y="20299"/>
                    <a:pt x="32121" y="23345"/>
                    <a:pt x="47625" y="28070"/>
                  </a:cubicBezTo>
                  <a:cubicBezTo>
                    <a:pt x="75046" y="35095"/>
                    <a:pt x="100761" y="47595"/>
                    <a:pt x="123225" y="64818"/>
                  </a:cubicBezTo>
                  <a:cubicBezTo>
                    <a:pt x="130970" y="70809"/>
                    <a:pt x="135611" y="79965"/>
                    <a:pt x="135865" y="89754"/>
                  </a:cubicBezTo>
                  <a:lnTo>
                    <a:pt x="135865" y="170717"/>
                  </a:lnTo>
                  <a:lnTo>
                    <a:pt x="154915" y="170717"/>
                  </a:lnTo>
                  <a:lnTo>
                    <a:pt x="154915" y="89754"/>
                  </a:lnTo>
                  <a:cubicBezTo>
                    <a:pt x="154652" y="74221"/>
                    <a:pt x="147424" y="59627"/>
                    <a:pt x="135226" y="50006"/>
                  </a:cubicBezTo>
                  <a:close/>
                </a:path>
              </a:pathLst>
            </a:custGeom>
            <a:grpFill/>
            <a:ln w="952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1" name="Freeform: Shape 41">
              <a:extLst>
                <a:ext uri="{FF2B5EF4-FFF2-40B4-BE49-F238E27FC236}">
                  <a16:creationId xmlns:a16="http://schemas.microsoft.com/office/drawing/2014/main" id="{E13D6C4C-B017-4BED-090A-7852935AAC53}"/>
                </a:ext>
              </a:extLst>
            </p:cNvPr>
            <p:cNvSpPr/>
            <p:nvPr/>
          </p:nvSpPr>
          <p:spPr>
            <a:xfrm>
              <a:off x="12646012" y="1183266"/>
              <a:ext cx="135803" cy="169317"/>
            </a:xfrm>
            <a:custGeom>
              <a:avLst/>
              <a:gdLst>
                <a:gd name="connsiteX0" fmla="*/ 85711 w 135803"/>
                <a:gd name="connsiteY0" fmla="*/ 18889 h 169317"/>
                <a:gd name="connsiteX1" fmla="*/ 123049 w 135803"/>
                <a:gd name="connsiteY1" fmla="*/ 30434 h 169317"/>
                <a:gd name="connsiteX2" fmla="*/ 135803 w 135803"/>
                <a:gd name="connsiteY2" fmla="*/ 16232 h 169317"/>
                <a:gd name="connsiteX3" fmla="*/ 16231 w 135803"/>
                <a:gd name="connsiteY3" fmla="*/ 35488 h 169317"/>
                <a:gd name="connsiteX4" fmla="*/ 35488 w 135803"/>
                <a:gd name="connsiteY4" fmla="*/ 155060 h 169317"/>
                <a:gd name="connsiteX5" fmla="*/ 67395 w 135803"/>
                <a:gd name="connsiteY5" fmla="*/ 169318 h 169317"/>
                <a:gd name="connsiteX6" fmla="*/ 69471 w 135803"/>
                <a:gd name="connsiteY6" fmla="*/ 150192 h 169317"/>
                <a:gd name="connsiteX7" fmla="*/ 21241 w 135803"/>
                <a:gd name="connsiteY7" fmla="*/ 69167 h 169317"/>
                <a:gd name="connsiteX8" fmla="*/ 85711 w 135803"/>
                <a:gd name="connsiteY8" fmla="*/ 18889 h 169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803" h="169317">
                  <a:moveTo>
                    <a:pt x="85711" y="18889"/>
                  </a:moveTo>
                  <a:cubicBezTo>
                    <a:pt x="99036" y="18887"/>
                    <a:pt x="112051" y="22912"/>
                    <a:pt x="123049" y="30434"/>
                  </a:cubicBezTo>
                  <a:cubicBezTo>
                    <a:pt x="127078" y="25547"/>
                    <a:pt x="131365" y="20832"/>
                    <a:pt x="135803" y="16232"/>
                  </a:cubicBezTo>
                  <a:cubicBezTo>
                    <a:pt x="97467" y="-11470"/>
                    <a:pt x="43933" y="-2849"/>
                    <a:pt x="16231" y="35488"/>
                  </a:cubicBezTo>
                  <a:cubicBezTo>
                    <a:pt x="-11469" y="73824"/>
                    <a:pt x="-2848" y="127358"/>
                    <a:pt x="35488" y="155060"/>
                  </a:cubicBezTo>
                  <a:cubicBezTo>
                    <a:pt x="45030" y="161955"/>
                    <a:pt x="55892" y="166809"/>
                    <a:pt x="67395" y="169318"/>
                  </a:cubicBezTo>
                  <a:cubicBezTo>
                    <a:pt x="67861" y="162898"/>
                    <a:pt x="68519" y="156516"/>
                    <a:pt x="69471" y="150192"/>
                  </a:cubicBezTo>
                  <a:cubicBezTo>
                    <a:pt x="33778" y="141136"/>
                    <a:pt x="12185" y="104860"/>
                    <a:pt x="21241" y="69167"/>
                  </a:cubicBezTo>
                  <a:cubicBezTo>
                    <a:pt x="28729" y="39653"/>
                    <a:pt x="55262" y="18961"/>
                    <a:pt x="85711" y="18889"/>
                  </a:cubicBezTo>
                  <a:close/>
                </a:path>
              </a:pathLst>
            </a:custGeom>
            <a:grpFill/>
            <a:ln w="952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2" name="Freeform: Shape 42">
              <a:extLst>
                <a:ext uri="{FF2B5EF4-FFF2-40B4-BE49-F238E27FC236}">
                  <a16:creationId xmlns:a16="http://schemas.microsoft.com/office/drawing/2014/main" id="{73BF99AC-A276-8EAB-4AF6-9156A3E21DCA}"/>
                </a:ext>
              </a:extLst>
            </p:cNvPr>
            <p:cNvSpPr/>
            <p:nvPr/>
          </p:nvSpPr>
          <p:spPr>
            <a:xfrm>
              <a:off x="12560274" y="1381749"/>
              <a:ext cx="154238" cy="170478"/>
            </a:xfrm>
            <a:custGeom>
              <a:avLst/>
              <a:gdLst>
                <a:gd name="connsiteX0" fmla="*/ 102032 w 154238"/>
                <a:gd name="connsiteY0" fmla="*/ 9506 h 170478"/>
                <a:gd name="connsiteX1" fmla="*/ 19774 w 154238"/>
                <a:gd name="connsiteY1" fmla="*/ 49701 h 170478"/>
                <a:gd name="connsiteX2" fmla="*/ 0 w 154238"/>
                <a:gd name="connsiteY2" fmla="*/ 89516 h 170478"/>
                <a:gd name="connsiteX3" fmla="*/ 0 w 154238"/>
                <a:gd name="connsiteY3" fmla="*/ 170478 h 170478"/>
                <a:gd name="connsiteX4" fmla="*/ 19050 w 154238"/>
                <a:gd name="connsiteY4" fmla="*/ 170478 h 170478"/>
                <a:gd name="connsiteX5" fmla="*/ 19050 w 154238"/>
                <a:gd name="connsiteY5" fmla="*/ 89516 h 170478"/>
                <a:gd name="connsiteX6" fmla="*/ 31328 w 154238"/>
                <a:gd name="connsiteY6" fmla="*/ 64846 h 170478"/>
                <a:gd name="connsiteX7" fmla="*/ 107156 w 154238"/>
                <a:gd name="connsiteY7" fmla="*/ 27870 h 170478"/>
                <a:gd name="connsiteX8" fmla="*/ 154238 w 154238"/>
                <a:gd name="connsiteY8" fmla="*/ 18974 h 170478"/>
                <a:gd name="connsiteX9" fmla="*/ 152657 w 154238"/>
                <a:gd name="connsiteY9" fmla="*/ 0 h 170478"/>
                <a:gd name="connsiteX10" fmla="*/ 102032 w 154238"/>
                <a:gd name="connsiteY10" fmla="*/ 9506 h 170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238" h="170478">
                  <a:moveTo>
                    <a:pt x="102032" y="9506"/>
                  </a:moveTo>
                  <a:cubicBezTo>
                    <a:pt x="72540" y="18165"/>
                    <a:pt x="44727" y="31755"/>
                    <a:pt x="19774" y="49701"/>
                  </a:cubicBezTo>
                  <a:cubicBezTo>
                    <a:pt x="7532" y="59325"/>
                    <a:pt x="270" y="73946"/>
                    <a:pt x="0" y="89516"/>
                  </a:cubicBezTo>
                  <a:lnTo>
                    <a:pt x="0" y="170478"/>
                  </a:lnTo>
                  <a:lnTo>
                    <a:pt x="19050" y="170478"/>
                  </a:lnTo>
                  <a:lnTo>
                    <a:pt x="19050" y="89516"/>
                  </a:lnTo>
                  <a:cubicBezTo>
                    <a:pt x="19265" y="79875"/>
                    <a:pt x="23766" y="70832"/>
                    <a:pt x="31328" y="64846"/>
                  </a:cubicBezTo>
                  <a:cubicBezTo>
                    <a:pt x="54345" y="48345"/>
                    <a:pt x="79980" y="35844"/>
                    <a:pt x="107156" y="27870"/>
                  </a:cubicBezTo>
                  <a:cubicBezTo>
                    <a:pt x="122561" y="23540"/>
                    <a:pt x="138315" y="20563"/>
                    <a:pt x="154238" y="18974"/>
                  </a:cubicBezTo>
                  <a:cubicBezTo>
                    <a:pt x="153486" y="12697"/>
                    <a:pt x="152933" y="6372"/>
                    <a:pt x="152657" y="0"/>
                  </a:cubicBezTo>
                  <a:cubicBezTo>
                    <a:pt x="135536" y="1681"/>
                    <a:pt x="118597" y="4862"/>
                    <a:pt x="102032" y="9506"/>
                  </a:cubicBezTo>
                  <a:close/>
                </a:path>
              </a:pathLst>
            </a:custGeom>
            <a:grpFill/>
            <a:ln w="952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3" name="Freeform: Shape 43">
              <a:extLst>
                <a:ext uri="{FF2B5EF4-FFF2-40B4-BE49-F238E27FC236}">
                  <a16:creationId xmlns:a16="http://schemas.microsoft.com/office/drawing/2014/main" id="{B7FF8545-42E8-7C2E-89D4-DA79F99DB24A}"/>
                </a:ext>
              </a:extLst>
            </p:cNvPr>
            <p:cNvSpPr/>
            <p:nvPr/>
          </p:nvSpPr>
          <p:spPr>
            <a:xfrm>
              <a:off x="12788874" y="1564581"/>
              <a:ext cx="33232" cy="99612"/>
            </a:xfrm>
            <a:custGeom>
              <a:avLst/>
              <a:gdLst>
                <a:gd name="connsiteX0" fmla="*/ 0 w 33232"/>
                <a:gd name="connsiteY0" fmla="*/ 37700 h 99612"/>
                <a:gd name="connsiteX1" fmla="*/ 0 w 33232"/>
                <a:gd name="connsiteY1" fmla="*/ 99612 h 99612"/>
                <a:gd name="connsiteX2" fmla="*/ 19050 w 33232"/>
                <a:gd name="connsiteY2" fmla="*/ 99612 h 99612"/>
                <a:gd name="connsiteX3" fmla="*/ 19050 w 33232"/>
                <a:gd name="connsiteY3" fmla="*/ 37700 h 99612"/>
                <a:gd name="connsiteX4" fmla="*/ 31328 w 33232"/>
                <a:gd name="connsiteY4" fmla="*/ 13011 h 99612"/>
                <a:gd name="connsiteX5" fmla="*/ 33233 w 33232"/>
                <a:gd name="connsiteY5" fmla="*/ 11706 h 99612"/>
                <a:gd name="connsiteX6" fmla="*/ 17345 w 33232"/>
                <a:gd name="connsiteY6" fmla="*/ 0 h 99612"/>
                <a:gd name="connsiteX7" fmla="*/ 0 w 33232"/>
                <a:gd name="connsiteY7" fmla="*/ 37700 h 9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32" h="99612">
                  <a:moveTo>
                    <a:pt x="0" y="37700"/>
                  </a:moveTo>
                  <a:lnTo>
                    <a:pt x="0" y="99612"/>
                  </a:lnTo>
                  <a:lnTo>
                    <a:pt x="19050" y="99612"/>
                  </a:lnTo>
                  <a:lnTo>
                    <a:pt x="19050" y="37700"/>
                  </a:lnTo>
                  <a:cubicBezTo>
                    <a:pt x="19260" y="28052"/>
                    <a:pt x="23761" y="19000"/>
                    <a:pt x="31328" y="13011"/>
                  </a:cubicBezTo>
                  <a:cubicBezTo>
                    <a:pt x="31947" y="12554"/>
                    <a:pt x="32652" y="12154"/>
                    <a:pt x="33233" y="11706"/>
                  </a:cubicBezTo>
                  <a:cubicBezTo>
                    <a:pt x="27794" y="8039"/>
                    <a:pt x="22508" y="4086"/>
                    <a:pt x="17345" y="0"/>
                  </a:cubicBezTo>
                  <a:cubicBezTo>
                    <a:pt x="6526" y="9574"/>
                    <a:pt x="231" y="23255"/>
                    <a:pt x="0" y="37700"/>
                  </a:cubicBezTo>
                  <a:close/>
                </a:path>
              </a:pathLst>
            </a:custGeom>
            <a:grpFill/>
            <a:ln w="952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4FC02EDB-7E31-3303-E206-A58E0D4ECE35}"/>
              </a:ext>
            </a:extLst>
          </p:cNvPr>
          <p:cNvSpPr>
            <a:spLocks noGrp="1"/>
          </p:cNvSpPr>
          <p:nvPr>
            <p:ph type="title"/>
          </p:nvPr>
        </p:nvSpPr>
        <p:spPr>
          <a:xfrm>
            <a:off x="279440" y="246342"/>
            <a:ext cx="10515600" cy="768350"/>
          </a:xfrm>
        </p:spPr>
        <p:txBody>
          <a:bodyPr>
            <a:normAutofit/>
          </a:bodyPr>
          <a:lstStyle/>
          <a:p>
            <a:pPr defTabSz="457200">
              <a:lnSpc>
                <a:spcPct val="107000"/>
              </a:lnSpc>
              <a:spcAft>
                <a:spcPts val="800"/>
              </a:spcAft>
              <a:tabLst>
                <a:tab pos="457200" algn="l"/>
              </a:tabLst>
            </a:pPr>
            <a:r>
              <a:rPr lang="en-GB" sz="2800" b="1" dirty="0">
                <a:solidFill>
                  <a:srgbClr val="CC9900"/>
                </a:solidFill>
                <a:effectLst>
                  <a:innerShdw blurRad="63500" dist="50800" dir="13500000">
                    <a:prstClr val="black">
                      <a:alpha val="50000"/>
                    </a:prstClr>
                  </a:innerShdw>
                </a:effectLst>
                <a:latin typeface="Helvetica" panose="020B0604020202020204" pitchFamily="34" charset="0"/>
                <a:ea typeface="+mn-ea"/>
                <a:cs typeface="Helvetica" panose="020B0604020202020204" pitchFamily="34" charset="0"/>
              </a:rPr>
              <a:t>Enabling Conditions</a:t>
            </a:r>
          </a:p>
        </p:txBody>
      </p:sp>
      <p:cxnSp>
        <p:nvCxnSpPr>
          <p:cNvPr id="3" name="Straight Connector 2">
            <a:extLst>
              <a:ext uri="{FF2B5EF4-FFF2-40B4-BE49-F238E27FC236}">
                <a16:creationId xmlns:a16="http://schemas.microsoft.com/office/drawing/2014/main" id="{E4E6470A-3E27-B1FE-8B36-72CB25E06C06}"/>
              </a:ext>
            </a:extLst>
          </p:cNvPr>
          <p:cNvCxnSpPr>
            <a:cxnSpLocks/>
          </p:cNvCxnSpPr>
          <p:nvPr/>
        </p:nvCxnSpPr>
        <p:spPr>
          <a:xfrm>
            <a:off x="6182900" y="3049130"/>
            <a:ext cx="0" cy="1373320"/>
          </a:xfrm>
          <a:prstGeom prst="line">
            <a:avLst/>
          </a:prstGeom>
          <a:ln>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32ADEA49-9441-B583-E044-21FFDDC0A32A}"/>
              </a:ext>
            </a:extLst>
          </p:cNvPr>
          <p:cNvPicPr>
            <a:picLocks noChangeAspect="1"/>
          </p:cNvPicPr>
          <p:nvPr/>
        </p:nvPicPr>
        <p:blipFill>
          <a:blip r:embed="rId18"/>
          <a:stretch>
            <a:fillRect/>
          </a:stretch>
        </p:blipFill>
        <p:spPr>
          <a:xfrm>
            <a:off x="4215328" y="-3717099"/>
            <a:ext cx="4211843" cy="3222207"/>
          </a:xfrm>
          <a:prstGeom prst="rect">
            <a:avLst/>
          </a:prstGeom>
          <a:scene3d>
            <a:camera prst="orthographicFront"/>
            <a:lightRig rig="threePt" dir="t"/>
          </a:scene3d>
          <a:sp3d>
            <a:bevelT/>
          </a:sp3d>
        </p:spPr>
      </p:pic>
      <p:pic>
        <p:nvPicPr>
          <p:cNvPr id="7" name="Picture 6">
            <a:extLst>
              <a:ext uri="{FF2B5EF4-FFF2-40B4-BE49-F238E27FC236}">
                <a16:creationId xmlns:a16="http://schemas.microsoft.com/office/drawing/2014/main" id="{32D0D6EE-AB2E-F7E9-DFDB-3727CD89DF6D}"/>
              </a:ext>
            </a:extLst>
          </p:cNvPr>
          <p:cNvPicPr>
            <a:picLocks noChangeAspect="1"/>
          </p:cNvPicPr>
          <p:nvPr/>
        </p:nvPicPr>
        <p:blipFill>
          <a:blip r:embed="rId19"/>
          <a:stretch>
            <a:fillRect/>
          </a:stretch>
        </p:blipFill>
        <p:spPr>
          <a:xfrm>
            <a:off x="17637697" y="3493831"/>
            <a:ext cx="4174569" cy="3204748"/>
          </a:xfrm>
          <a:prstGeom prst="rect">
            <a:avLst/>
          </a:prstGeom>
        </p:spPr>
      </p:pic>
      <p:sp>
        <p:nvSpPr>
          <p:cNvPr id="11" name="TextBox 10">
            <a:extLst>
              <a:ext uri="{FF2B5EF4-FFF2-40B4-BE49-F238E27FC236}">
                <a16:creationId xmlns:a16="http://schemas.microsoft.com/office/drawing/2014/main" id="{1EAEB583-788E-8B75-EA57-A8DBECABE368}"/>
              </a:ext>
            </a:extLst>
          </p:cNvPr>
          <p:cNvSpPr txBox="1"/>
          <p:nvPr/>
        </p:nvSpPr>
        <p:spPr>
          <a:xfrm>
            <a:off x="18057697" y="1848801"/>
            <a:ext cx="3334567" cy="1200329"/>
          </a:xfrm>
          <a:prstGeom prst="rect">
            <a:avLst/>
          </a:prstGeom>
          <a:noFill/>
        </p:spPr>
        <p:txBody>
          <a:bodyPr wrap="none" rtlCol="0">
            <a:spAutoFit/>
          </a:bodyPr>
          <a:lstStyle/>
          <a:p>
            <a:pPr marL="285750" indent="-285750">
              <a:buFont typeface="Arial" panose="020B0604020202020204" pitchFamily="34" charset="0"/>
              <a:buChar char="•"/>
            </a:pPr>
            <a:r>
              <a:rPr lang="en-GB" sz="2400" dirty="0">
                <a:latin typeface="Helvetica" panose="020B0604020202020204" pitchFamily="34" charset="0"/>
                <a:cs typeface="Helvetica" panose="020B0604020202020204" pitchFamily="34" charset="0"/>
              </a:rPr>
              <a:t>Quiet areas</a:t>
            </a:r>
          </a:p>
          <a:p>
            <a:pPr marL="285750" indent="-285750">
              <a:buFont typeface="Arial" panose="020B0604020202020204" pitchFamily="34" charset="0"/>
              <a:buChar char="•"/>
            </a:pPr>
            <a:r>
              <a:rPr lang="en-GB" sz="2400" dirty="0">
                <a:latin typeface="Helvetica" panose="020B0604020202020204" pitchFamily="34" charset="0"/>
                <a:cs typeface="Helvetica" panose="020B0604020202020204" pitchFamily="34" charset="0"/>
              </a:rPr>
              <a:t>Soft lighting</a:t>
            </a:r>
          </a:p>
          <a:p>
            <a:pPr marL="285750" indent="-285750">
              <a:buFont typeface="Arial" panose="020B0604020202020204" pitchFamily="34" charset="0"/>
              <a:buChar char="•"/>
            </a:pPr>
            <a:r>
              <a:rPr lang="en-GB" sz="2400" dirty="0">
                <a:latin typeface="Helvetica" panose="020B0604020202020204" pitchFamily="34" charset="0"/>
                <a:cs typeface="Helvetica" panose="020B0604020202020204" pitchFamily="34" charset="0"/>
              </a:rPr>
              <a:t>Collaborative spaces</a:t>
            </a:r>
          </a:p>
        </p:txBody>
      </p:sp>
      <p:sp>
        <p:nvSpPr>
          <p:cNvPr id="15" name="TextBox 14">
            <a:extLst>
              <a:ext uri="{FF2B5EF4-FFF2-40B4-BE49-F238E27FC236}">
                <a16:creationId xmlns:a16="http://schemas.microsoft.com/office/drawing/2014/main" id="{DF9EA731-E970-6966-BBFA-C4F6F770A46B}"/>
              </a:ext>
            </a:extLst>
          </p:cNvPr>
          <p:cNvSpPr txBox="1"/>
          <p:nvPr/>
        </p:nvSpPr>
        <p:spPr>
          <a:xfrm>
            <a:off x="53175" y="-2778867"/>
            <a:ext cx="3812262" cy="1200329"/>
          </a:xfrm>
          <a:prstGeom prst="rect">
            <a:avLst/>
          </a:prstGeom>
          <a:noFill/>
        </p:spPr>
        <p:txBody>
          <a:bodyPr wrap="none" rtlCol="0">
            <a:spAutoFit/>
          </a:bodyPr>
          <a:lstStyle/>
          <a:p>
            <a:pPr marL="285750" indent="-285750">
              <a:buFont typeface="Arial" panose="020B0604020202020204" pitchFamily="34" charset="0"/>
              <a:buChar char="•"/>
            </a:pPr>
            <a:r>
              <a:rPr lang="en-GB" sz="2400" dirty="0">
                <a:latin typeface="Helvetica" panose="020B0604020202020204" pitchFamily="34" charset="0"/>
                <a:cs typeface="Helvetica" panose="020B0604020202020204" pitchFamily="34" charset="0"/>
              </a:rPr>
              <a:t>Remote working</a:t>
            </a:r>
          </a:p>
          <a:p>
            <a:pPr marL="285750" indent="-285750">
              <a:buFont typeface="Arial" panose="020B0604020202020204" pitchFamily="34" charset="0"/>
              <a:buChar char="•"/>
            </a:pPr>
            <a:r>
              <a:rPr lang="en-GB" sz="2400" dirty="0">
                <a:latin typeface="Helvetica" panose="020B0604020202020204" pitchFamily="34" charset="0"/>
                <a:cs typeface="Helvetica" panose="020B0604020202020204" pitchFamily="34" charset="0"/>
              </a:rPr>
              <a:t>Flexible rotations</a:t>
            </a:r>
          </a:p>
          <a:p>
            <a:pPr marL="285750" indent="-285750">
              <a:buFont typeface="Arial" panose="020B0604020202020204" pitchFamily="34" charset="0"/>
              <a:buChar char="•"/>
            </a:pPr>
            <a:r>
              <a:rPr lang="en-GB" sz="2400" dirty="0">
                <a:latin typeface="Helvetica" panose="020B0604020202020204" pitchFamily="34" charset="0"/>
                <a:cs typeface="Helvetica" panose="020B0604020202020204" pitchFamily="34" charset="0"/>
              </a:rPr>
              <a:t>Customised workspaces</a:t>
            </a:r>
          </a:p>
        </p:txBody>
      </p:sp>
      <p:sp>
        <p:nvSpPr>
          <p:cNvPr id="19" name="TextBox 18">
            <a:extLst>
              <a:ext uri="{FF2B5EF4-FFF2-40B4-BE49-F238E27FC236}">
                <a16:creationId xmlns:a16="http://schemas.microsoft.com/office/drawing/2014/main" id="{228B8902-3FCA-A3BF-7243-5239F8F41F2A}"/>
              </a:ext>
            </a:extLst>
          </p:cNvPr>
          <p:cNvSpPr txBox="1"/>
          <p:nvPr/>
        </p:nvSpPr>
        <p:spPr>
          <a:xfrm>
            <a:off x="65733" y="-3127184"/>
            <a:ext cx="3640740" cy="1938992"/>
          </a:xfrm>
          <a:prstGeom prst="rect">
            <a:avLst/>
          </a:prstGeom>
          <a:noFill/>
        </p:spPr>
        <p:txBody>
          <a:bodyPr wrap="none" rtlCol="0">
            <a:spAutoFit/>
          </a:bodyPr>
          <a:lstStyle/>
          <a:p>
            <a:pPr marL="285750" indent="-285750">
              <a:buFont typeface="Arial" panose="020B0604020202020204" pitchFamily="34" charset="0"/>
              <a:buChar char="•"/>
            </a:pPr>
            <a:r>
              <a:rPr lang="en-GB" sz="2400" dirty="0">
                <a:latin typeface="Helvetica" panose="020B0604020202020204" pitchFamily="34" charset="0"/>
                <a:cs typeface="Helvetica" panose="020B0604020202020204" pitchFamily="34" charset="0"/>
              </a:rPr>
              <a:t>Inclusive assessments</a:t>
            </a:r>
          </a:p>
          <a:p>
            <a:pPr marL="285750" indent="-285750">
              <a:buFont typeface="Arial" panose="020B0604020202020204" pitchFamily="34" charset="0"/>
              <a:buChar char="•"/>
            </a:pPr>
            <a:r>
              <a:rPr lang="en-GB" sz="2400" dirty="0">
                <a:latin typeface="Helvetica" panose="020B0604020202020204" pitchFamily="34" charset="0"/>
                <a:cs typeface="Helvetica" panose="020B0604020202020204" pitchFamily="34" charset="0"/>
              </a:rPr>
              <a:t>Questions in advance</a:t>
            </a:r>
          </a:p>
          <a:p>
            <a:pPr marL="285750" indent="-285750">
              <a:buFont typeface="Arial" panose="020B0604020202020204" pitchFamily="34" charset="0"/>
              <a:buChar char="•"/>
            </a:pPr>
            <a:r>
              <a:rPr lang="en-GB" sz="2400" dirty="0">
                <a:latin typeface="Helvetica" panose="020B0604020202020204" pitchFamily="34" charset="0"/>
                <a:cs typeface="Helvetica" panose="020B0604020202020204" pitchFamily="34" charset="0"/>
              </a:rPr>
              <a:t>Sensory adjustments</a:t>
            </a:r>
          </a:p>
          <a:p>
            <a:pPr marL="285750" indent="-285750">
              <a:buFont typeface="Arial" panose="020B0604020202020204" pitchFamily="34" charset="0"/>
              <a:buChar char="•"/>
            </a:pPr>
            <a:r>
              <a:rPr lang="en-GB" sz="2400" dirty="0">
                <a:latin typeface="Helvetica" panose="020B0604020202020204" pitchFamily="34" charset="0"/>
                <a:cs typeface="Helvetica" panose="020B0604020202020204" pitchFamily="34" charset="0"/>
              </a:rPr>
              <a:t>Break during interview</a:t>
            </a:r>
          </a:p>
          <a:p>
            <a:pPr marL="285750" indent="-285750">
              <a:buFont typeface="Arial" panose="020B0604020202020204" pitchFamily="34" charset="0"/>
              <a:buChar char="•"/>
            </a:pPr>
            <a:r>
              <a:rPr lang="en-GB" sz="2400" dirty="0">
                <a:latin typeface="Helvetica" panose="020B0604020202020204" pitchFamily="34" charset="0"/>
                <a:cs typeface="Helvetica" panose="020B0604020202020204" pitchFamily="34" charset="0"/>
              </a:rPr>
              <a:t>Extra processing time</a:t>
            </a:r>
          </a:p>
        </p:txBody>
      </p:sp>
      <p:pic>
        <p:nvPicPr>
          <p:cNvPr id="29" name="Picture 28">
            <a:extLst>
              <a:ext uri="{FF2B5EF4-FFF2-40B4-BE49-F238E27FC236}">
                <a16:creationId xmlns:a16="http://schemas.microsoft.com/office/drawing/2014/main" id="{5B83878B-2FD0-1CA6-ABDE-CB5A28152407}"/>
              </a:ext>
            </a:extLst>
          </p:cNvPr>
          <p:cNvPicPr>
            <a:picLocks noChangeAspect="1"/>
          </p:cNvPicPr>
          <p:nvPr/>
        </p:nvPicPr>
        <p:blipFill>
          <a:blip r:embed="rId20"/>
          <a:stretch>
            <a:fillRect/>
          </a:stretch>
        </p:blipFill>
        <p:spPr>
          <a:xfrm>
            <a:off x="17672649" y="3518607"/>
            <a:ext cx="4139617" cy="3186991"/>
          </a:xfrm>
          <a:prstGeom prst="rect">
            <a:avLst/>
          </a:prstGeom>
        </p:spPr>
      </p:pic>
      <p:pic>
        <p:nvPicPr>
          <p:cNvPr id="934" name="Picture 933">
            <a:extLst>
              <a:ext uri="{FF2B5EF4-FFF2-40B4-BE49-F238E27FC236}">
                <a16:creationId xmlns:a16="http://schemas.microsoft.com/office/drawing/2014/main" id="{293AEAE2-CC35-B33E-7D1B-893FF5D9F1F5}"/>
              </a:ext>
            </a:extLst>
          </p:cNvPr>
          <p:cNvPicPr>
            <a:picLocks noChangeAspect="1"/>
          </p:cNvPicPr>
          <p:nvPr/>
        </p:nvPicPr>
        <p:blipFill>
          <a:blip r:embed="rId21"/>
          <a:stretch>
            <a:fillRect/>
          </a:stretch>
        </p:blipFill>
        <p:spPr>
          <a:xfrm>
            <a:off x="4228416" y="-3686129"/>
            <a:ext cx="4198755" cy="3191237"/>
          </a:xfrm>
          <a:prstGeom prst="rect">
            <a:avLst/>
          </a:prstGeom>
        </p:spPr>
      </p:pic>
      <p:sp>
        <p:nvSpPr>
          <p:cNvPr id="935" name="TextBox 934">
            <a:extLst>
              <a:ext uri="{FF2B5EF4-FFF2-40B4-BE49-F238E27FC236}">
                <a16:creationId xmlns:a16="http://schemas.microsoft.com/office/drawing/2014/main" id="{CA88B4ED-1F3D-2BF5-BA6C-CFE1E52DE919}"/>
              </a:ext>
            </a:extLst>
          </p:cNvPr>
          <p:cNvSpPr txBox="1"/>
          <p:nvPr/>
        </p:nvSpPr>
        <p:spPr>
          <a:xfrm>
            <a:off x="18057697" y="1125668"/>
            <a:ext cx="3143809" cy="1938992"/>
          </a:xfrm>
          <a:prstGeom prst="rect">
            <a:avLst/>
          </a:prstGeom>
          <a:noFill/>
        </p:spPr>
        <p:txBody>
          <a:bodyPr wrap="none" rtlCol="0">
            <a:spAutoFit/>
          </a:bodyPr>
          <a:lstStyle/>
          <a:p>
            <a:pPr marL="285750" indent="-285750">
              <a:buFont typeface="Arial" panose="020B0604020202020204" pitchFamily="34" charset="0"/>
              <a:buChar char="•"/>
            </a:pPr>
            <a:r>
              <a:rPr lang="en-GB" sz="2400" dirty="0">
                <a:latin typeface="Helvetica" panose="020B0604020202020204" pitchFamily="34" charset="0"/>
                <a:cs typeface="Helvetica" panose="020B0604020202020204" pitchFamily="34" charset="0"/>
              </a:rPr>
              <a:t>Communication</a:t>
            </a:r>
          </a:p>
          <a:p>
            <a:pPr marL="285750" indent="-285750">
              <a:buFont typeface="Arial" panose="020B0604020202020204" pitchFamily="34" charset="0"/>
              <a:buChar char="•"/>
            </a:pPr>
            <a:r>
              <a:rPr lang="en-GB" sz="2400" dirty="0">
                <a:latin typeface="Helvetica" panose="020B0604020202020204" pitchFamily="34" charset="0"/>
                <a:cs typeface="Helvetica" panose="020B0604020202020204" pitchFamily="34" charset="0"/>
              </a:rPr>
              <a:t>Learning</a:t>
            </a:r>
          </a:p>
          <a:p>
            <a:pPr marL="285750" indent="-285750">
              <a:buFont typeface="Arial" panose="020B0604020202020204" pitchFamily="34" charset="0"/>
              <a:buChar char="•"/>
            </a:pPr>
            <a:r>
              <a:rPr lang="en-GB" sz="2400" dirty="0">
                <a:latin typeface="Helvetica" panose="020B0604020202020204" pitchFamily="34" charset="0"/>
                <a:cs typeface="Helvetica" panose="020B0604020202020204" pitchFamily="34" charset="0"/>
              </a:rPr>
              <a:t>Management styles</a:t>
            </a:r>
          </a:p>
          <a:p>
            <a:pPr marL="285750" indent="-285750">
              <a:buFont typeface="Arial" panose="020B0604020202020204" pitchFamily="34" charset="0"/>
              <a:buChar char="•"/>
            </a:pPr>
            <a:r>
              <a:rPr lang="en-GB" sz="2400" dirty="0">
                <a:latin typeface="Helvetica" panose="020B0604020202020204" pitchFamily="34" charset="0"/>
                <a:cs typeface="Helvetica" panose="020B0604020202020204" pitchFamily="34" charset="0"/>
              </a:rPr>
              <a:t>Mentorship</a:t>
            </a:r>
          </a:p>
          <a:p>
            <a:pPr marL="285750" indent="-285750">
              <a:buFont typeface="Arial" panose="020B0604020202020204" pitchFamily="34" charset="0"/>
              <a:buChar char="•"/>
            </a:pPr>
            <a:r>
              <a:rPr lang="en-GB" sz="2400" dirty="0">
                <a:latin typeface="Helvetica" panose="020B0604020202020204" pitchFamily="34" charset="0"/>
                <a:cs typeface="Helvetica" panose="020B0604020202020204" pitchFamily="34" charset="0"/>
              </a:rPr>
              <a:t>Tailored pathways</a:t>
            </a:r>
          </a:p>
        </p:txBody>
      </p:sp>
      <p:pic>
        <p:nvPicPr>
          <p:cNvPr id="936" name="Picture 935">
            <a:extLst>
              <a:ext uri="{FF2B5EF4-FFF2-40B4-BE49-F238E27FC236}">
                <a16:creationId xmlns:a16="http://schemas.microsoft.com/office/drawing/2014/main" id="{1000441B-5FBC-AAC6-4CB7-097EAB0055E2}"/>
              </a:ext>
            </a:extLst>
          </p:cNvPr>
          <p:cNvPicPr>
            <a:picLocks noChangeAspect="1"/>
          </p:cNvPicPr>
          <p:nvPr/>
        </p:nvPicPr>
        <p:blipFill>
          <a:blip r:embed="rId22"/>
          <a:stretch>
            <a:fillRect/>
          </a:stretch>
        </p:blipFill>
        <p:spPr>
          <a:xfrm>
            <a:off x="4043430" y="237762"/>
            <a:ext cx="4193430" cy="3191237"/>
          </a:xfrm>
          <a:prstGeom prst="rect">
            <a:avLst/>
          </a:prstGeom>
          <a:scene3d>
            <a:camera prst="orthographicFront"/>
            <a:lightRig rig="threePt" dir="t"/>
          </a:scene3d>
          <a:sp3d>
            <a:bevelT w="139700" prst="cross"/>
          </a:sp3d>
        </p:spPr>
      </p:pic>
      <p:sp>
        <p:nvSpPr>
          <p:cNvPr id="937" name="TextBox 936">
            <a:extLst>
              <a:ext uri="{FF2B5EF4-FFF2-40B4-BE49-F238E27FC236}">
                <a16:creationId xmlns:a16="http://schemas.microsoft.com/office/drawing/2014/main" id="{DD15F155-35CF-53CD-B2CD-0C93E7D15133}"/>
              </a:ext>
            </a:extLst>
          </p:cNvPr>
          <p:cNvSpPr txBox="1"/>
          <p:nvPr/>
        </p:nvSpPr>
        <p:spPr>
          <a:xfrm>
            <a:off x="8500379" y="1193151"/>
            <a:ext cx="3212739" cy="1569660"/>
          </a:xfrm>
          <a:prstGeom prst="rect">
            <a:avLst/>
          </a:prstGeom>
          <a:noFill/>
        </p:spPr>
        <p:txBody>
          <a:bodyPr wrap="none" rtlCol="0">
            <a:spAutoFit/>
          </a:bodyPr>
          <a:lstStyle/>
          <a:p>
            <a:pPr marL="285750" indent="-285750">
              <a:buFont typeface="Arial" panose="020B0604020202020204" pitchFamily="34" charset="0"/>
              <a:buChar char="•"/>
            </a:pPr>
            <a:r>
              <a:rPr lang="en-GB" sz="2400" dirty="0">
                <a:latin typeface="Helvetica" panose="020B0604020202020204" pitchFamily="34" charset="0"/>
                <a:cs typeface="Helvetica" panose="020B0604020202020204" pitchFamily="34" charset="0"/>
              </a:rPr>
              <a:t>Adaptable</a:t>
            </a:r>
          </a:p>
          <a:p>
            <a:pPr marL="285750" indent="-285750">
              <a:buFont typeface="Arial" panose="020B0604020202020204" pitchFamily="34" charset="0"/>
              <a:buChar char="•"/>
            </a:pPr>
            <a:r>
              <a:rPr lang="en-GB" sz="2400" dirty="0">
                <a:latin typeface="Helvetica" panose="020B0604020202020204" pitchFamily="34" charset="0"/>
                <a:cs typeface="Helvetica" panose="020B0604020202020204" pitchFamily="34" charset="0"/>
              </a:rPr>
              <a:t>Flexible frameworks</a:t>
            </a:r>
          </a:p>
          <a:p>
            <a:pPr marL="285750" indent="-285750">
              <a:buFont typeface="Arial" panose="020B0604020202020204" pitchFamily="34" charset="0"/>
              <a:buChar char="•"/>
            </a:pPr>
            <a:r>
              <a:rPr lang="en-GB" sz="2400" dirty="0">
                <a:latin typeface="Helvetica" panose="020B0604020202020204" pitchFamily="34" charset="0"/>
                <a:cs typeface="Helvetica" panose="020B0604020202020204" pitchFamily="34" charset="0"/>
              </a:rPr>
              <a:t>Appraisals</a:t>
            </a:r>
          </a:p>
          <a:p>
            <a:pPr marL="285750" indent="-285750">
              <a:buFont typeface="Arial" panose="020B0604020202020204" pitchFamily="34" charset="0"/>
              <a:buChar char="•"/>
            </a:pPr>
            <a:r>
              <a:rPr lang="en-GB" sz="2400" dirty="0">
                <a:latin typeface="Helvetica" panose="020B0604020202020204" pitchFamily="34" charset="0"/>
                <a:cs typeface="Helvetica" panose="020B0604020202020204" pitchFamily="34" charset="0"/>
              </a:rPr>
              <a:t>Feedback loops</a:t>
            </a:r>
          </a:p>
        </p:txBody>
      </p:sp>
      <p:pic>
        <p:nvPicPr>
          <p:cNvPr id="938" name="Picture 937">
            <a:extLst>
              <a:ext uri="{FF2B5EF4-FFF2-40B4-BE49-F238E27FC236}">
                <a16:creationId xmlns:a16="http://schemas.microsoft.com/office/drawing/2014/main" id="{56F18053-B949-1E32-1EF9-4351D6AB8076}"/>
              </a:ext>
            </a:extLst>
          </p:cNvPr>
          <p:cNvPicPr>
            <a:picLocks noChangeAspect="1"/>
          </p:cNvPicPr>
          <p:nvPr/>
        </p:nvPicPr>
        <p:blipFill>
          <a:blip r:embed="rId23"/>
          <a:stretch>
            <a:fillRect/>
          </a:stretch>
        </p:blipFill>
        <p:spPr>
          <a:xfrm>
            <a:off x="7686142" y="3508515"/>
            <a:ext cx="4129568" cy="3183961"/>
          </a:xfrm>
          <a:prstGeom prst="rect">
            <a:avLst/>
          </a:prstGeom>
          <a:scene3d>
            <a:camera prst="orthographicFront"/>
            <a:lightRig rig="threePt" dir="t"/>
          </a:scene3d>
          <a:sp3d>
            <a:bevelT w="139700" prst="cross"/>
          </a:sp3d>
        </p:spPr>
      </p:pic>
      <p:sp>
        <p:nvSpPr>
          <p:cNvPr id="939" name="TextBox 938">
            <a:extLst>
              <a:ext uri="{FF2B5EF4-FFF2-40B4-BE49-F238E27FC236}">
                <a16:creationId xmlns:a16="http://schemas.microsoft.com/office/drawing/2014/main" id="{2CFBABF3-E2C6-3428-0F13-338ABEB0908D}"/>
              </a:ext>
            </a:extLst>
          </p:cNvPr>
          <p:cNvSpPr txBox="1"/>
          <p:nvPr/>
        </p:nvSpPr>
        <p:spPr>
          <a:xfrm>
            <a:off x="3960090" y="4581286"/>
            <a:ext cx="3659976" cy="1200329"/>
          </a:xfrm>
          <a:prstGeom prst="rect">
            <a:avLst/>
          </a:prstGeom>
          <a:noFill/>
        </p:spPr>
        <p:txBody>
          <a:bodyPr wrap="none" rtlCol="0">
            <a:spAutoFit/>
          </a:bodyPr>
          <a:lstStyle/>
          <a:p>
            <a:pPr marL="285750" indent="-285750">
              <a:buFont typeface="Arial" panose="020B0604020202020204" pitchFamily="34" charset="0"/>
              <a:buChar char="•"/>
            </a:pPr>
            <a:r>
              <a:rPr lang="en-GB" sz="2400" dirty="0">
                <a:latin typeface="Helvetica" panose="020B0604020202020204" pitchFamily="34" charset="0"/>
                <a:cs typeface="Helvetica" panose="020B0604020202020204" pitchFamily="34" charset="0"/>
              </a:rPr>
              <a:t>Formal framework</a:t>
            </a:r>
          </a:p>
          <a:p>
            <a:pPr marL="285750" indent="-285750">
              <a:buFont typeface="Arial" panose="020B0604020202020204" pitchFamily="34" charset="0"/>
              <a:buChar char="•"/>
            </a:pPr>
            <a:r>
              <a:rPr lang="en-GB" sz="2400" dirty="0">
                <a:latin typeface="Helvetica" panose="020B0604020202020204" pitchFamily="34" charset="0"/>
                <a:cs typeface="Helvetica" panose="020B0604020202020204" pitchFamily="34" charset="0"/>
              </a:rPr>
              <a:t>Reduces discrimination</a:t>
            </a:r>
          </a:p>
          <a:p>
            <a:pPr marL="285750" indent="-285750">
              <a:buFont typeface="Arial" panose="020B0604020202020204" pitchFamily="34" charset="0"/>
              <a:buChar char="•"/>
            </a:pPr>
            <a:r>
              <a:rPr lang="en-GB" sz="2400" dirty="0">
                <a:latin typeface="Helvetica" panose="020B0604020202020204" pitchFamily="34" charset="0"/>
                <a:cs typeface="Helvetica" panose="020B0604020202020204" pitchFamily="34" charset="0"/>
              </a:rPr>
              <a:t>Commitment</a:t>
            </a:r>
          </a:p>
        </p:txBody>
      </p:sp>
    </p:spTree>
    <p:extLst>
      <p:ext uri="{BB962C8B-B14F-4D97-AF65-F5344CB8AC3E}">
        <p14:creationId xmlns:p14="http://schemas.microsoft.com/office/powerpoint/2010/main" val="35583425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936"/>
                                        </p:tgtEl>
                                        <p:attrNameLst>
                                          <p:attrName>style.visibility</p:attrName>
                                        </p:attrNameLst>
                                      </p:cBhvr>
                                      <p:to>
                                        <p:strVal val="visible"/>
                                      </p:to>
                                    </p:set>
                                    <p:anim calcmode="lin" valueType="num">
                                      <p:cBhvr additive="base">
                                        <p:cTn id="7" dur="500" fill="hold"/>
                                        <p:tgtEl>
                                          <p:spTgt spid="936"/>
                                        </p:tgtEl>
                                        <p:attrNameLst>
                                          <p:attrName>ppt_x</p:attrName>
                                        </p:attrNameLst>
                                      </p:cBhvr>
                                      <p:tavLst>
                                        <p:tav tm="0">
                                          <p:val>
                                            <p:strVal val="#ppt_x"/>
                                          </p:val>
                                        </p:tav>
                                        <p:tav tm="100000">
                                          <p:val>
                                            <p:strVal val="#ppt_x"/>
                                          </p:val>
                                        </p:tav>
                                      </p:tavLst>
                                    </p:anim>
                                    <p:anim calcmode="lin" valueType="num">
                                      <p:cBhvr additive="base">
                                        <p:cTn id="8" dur="500" fill="hold"/>
                                        <p:tgtEl>
                                          <p:spTgt spid="93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937">
                                            <p:txEl>
                                              <p:pRg st="0" end="0"/>
                                            </p:txEl>
                                          </p:spTgt>
                                        </p:tgtEl>
                                        <p:attrNameLst>
                                          <p:attrName>style.visibility</p:attrName>
                                        </p:attrNameLst>
                                      </p:cBhvr>
                                      <p:to>
                                        <p:strVal val="visible"/>
                                      </p:to>
                                    </p:set>
                                    <p:animEffect transition="in" filter="wipe(left)">
                                      <p:cBhvr>
                                        <p:cTn id="13" dur="500"/>
                                        <p:tgtEl>
                                          <p:spTgt spid="93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937">
                                            <p:txEl>
                                              <p:pRg st="1" end="1"/>
                                            </p:txEl>
                                          </p:spTgt>
                                        </p:tgtEl>
                                        <p:attrNameLst>
                                          <p:attrName>style.visibility</p:attrName>
                                        </p:attrNameLst>
                                      </p:cBhvr>
                                      <p:to>
                                        <p:strVal val="visible"/>
                                      </p:to>
                                    </p:set>
                                    <p:animEffect transition="in" filter="wipe(left)">
                                      <p:cBhvr>
                                        <p:cTn id="18" dur="500"/>
                                        <p:tgtEl>
                                          <p:spTgt spid="937">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937">
                                            <p:txEl>
                                              <p:pRg st="2" end="2"/>
                                            </p:txEl>
                                          </p:spTgt>
                                        </p:tgtEl>
                                        <p:attrNameLst>
                                          <p:attrName>style.visibility</p:attrName>
                                        </p:attrNameLst>
                                      </p:cBhvr>
                                      <p:to>
                                        <p:strVal val="visible"/>
                                      </p:to>
                                    </p:set>
                                    <p:animEffect transition="in" filter="wipe(left)">
                                      <p:cBhvr>
                                        <p:cTn id="23" dur="500"/>
                                        <p:tgtEl>
                                          <p:spTgt spid="937">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937">
                                            <p:txEl>
                                              <p:pRg st="3" end="3"/>
                                            </p:txEl>
                                          </p:spTgt>
                                        </p:tgtEl>
                                        <p:attrNameLst>
                                          <p:attrName>style.visibility</p:attrName>
                                        </p:attrNameLst>
                                      </p:cBhvr>
                                      <p:to>
                                        <p:strVal val="visible"/>
                                      </p:to>
                                    </p:set>
                                    <p:animEffect transition="in" filter="wipe(left)">
                                      <p:cBhvr>
                                        <p:cTn id="28" dur="500"/>
                                        <p:tgtEl>
                                          <p:spTgt spid="937">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938"/>
                                        </p:tgtEl>
                                        <p:attrNameLst>
                                          <p:attrName>style.visibility</p:attrName>
                                        </p:attrNameLst>
                                      </p:cBhvr>
                                      <p:to>
                                        <p:strVal val="visible"/>
                                      </p:to>
                                    </p:set>
                                    <p:anim calcmode="lin" valueType="num">
                                      <p:cBhvr additive="base">
                                        <p:cTn id="33" dur="500" fill="hold"/>
                                        <p:tgtEl>
                                          <p:spTgt spid="938"/>
                                        </p:tgtEl>
                                        <p:attrNameLst>
                                          <p:attrName>ppt_x</p:attrName>
                                        </p:attrNameLst>
                                      </p:cBhvr>
                                      <p:tavLst>
                                        <p:tav tm="0">
                                          <p:val>
                                            <p:strVal val="#ppt_x"/>
                                          </p:val>
                                        </p:tav>
                                        <p:tav tm="100000">
                                          <p:val>
                                            <p:strVal val="#ppt_x"/>
                                          </p:val>
                                        </p:tav>
                                      </p:tavLst>
                                    </p:anim>
                                    <p:anim calcmode="lin" valueType="num">
                                      <p:cBhvr additive="base">
                                        <p:cTn id="34" dur="500" fill="hold"/>
                                        <p:tgtEl>
                                          <p:spTgt spid="93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939">
                                            <p:txEl>
                                              <p:pRg st="0" end="0"/>
                                            </p:txEl>
                                          </p:spTgt>
                                        </p:tgtEl>
                                        <p:attrNameLst>
                                          <p:attrName>style.visibility</p:attrName>
                                        </p:attrNameLst>
                                      </p:cBhvr>
                                      <p:to>
                                        <p:strVal val="visible"/>
                                      </p:to>
                                    </p:set>
                                    <p:animEffect transition="in" filter="wipe(left)">
                                      <p:cBhvr>
                                        <p:cTn id="39" dur="500"/>
                                        <p:tgtEl>
                                          <p:spTgt spid="939">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939">
                                            <p:txEl>
                                              <p:pRg st="1" end="1"/>
                                            </p:txEl>
                                          </p:spTgt>
                                        </p:tgtEl>
                                        <p:attrNameLst>
                                          <p:attrName>style.visibility</p:attrName>
                                        </p:attrNameLst>
                                      </p:cBhvr>
                                      <p:to>
                                        <p:strVal val="visible"/>
                                      </p:to>
                                    </p:set>
                                    <p:animEffect transition="in" filter="wipe(left)">
                                      <p:cBhvr>
                                        <p:cTn id="44" dur="500"/>
                                        <p:tgtEl>
                                          <p:spTgt spid="939">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939">
                                            <p:txEl>
                                              <p:pRg st="2" end="2"/>
                                            </p:txEl>
                                          </p:spTgt>
                                        </p:tgtEl>
                                        <p:attrNameLst>
                                          <p:attrName>style.visibility</p:attrName>
                                        </p:attrNameLst>
                                      </p:cBhvr>
                                      <p:to>
                                        <p:strVal val="visible"/>
                                      </p:to>
                                    </p:set>
                                    <p:animEffect transition="in" filter="wipe(left)">
                                      <p:cBhvr>
                                        <p:cTn id="49" dur="500"/>
                                        <p:tgtEl>
                                          <p:spTgt spid="93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F28B36-89CB-DCC9-D821-C035367B892B}"/>
            </a:ext>
          </a:extLst>
        </p:cNvPr>
        <p:cNvGrpSpPr/>
        <p:nvPr/>
      </p:nvGrpSpPr>
      <p:grpSpPr>
        <a:xfrm>
          <a:off x="0" y="0"/>
          <a:ext cx="0" cy="0"/>
          <a:chOff x="0" y="0"/>
          <a:chExt cx="0" cy="0"/>
        </a:xfrm>
      </p:grpSpPr>
      <p:grpSp>
        <p:nvGrpSpPr>
          <p:cNvPr id="5" name="Grupo 2213">
            <a:extLst>
              <a:ext uri="{FF2B5EF4-FFF2-40B4-BE49-F238E27FC236}">
                <a16:creationId xmlns:a16="http://schemas.microsoft.com/office/drawing/2014/main" id="{8304DBDF-77BB-32C9-694D-7C451F417F8D}"/>
              </a:ext>
            </a:extLst>
          </p:cNvPr>
          <p:cNvGrpSpPr/>
          <p:nvPr/>
        </p:nvGrpSpPr>
        <p:grpSpPr>
          <a:xfrm>
            <a:off x="13865280" y="3719879"/>
            <a:ext cx="2946325" cy="2691508"/>
            <a:chOff x="1580220" y="3278027"/>
            <a:chExt cx="2326048" cy="2011680"/>
          </a:xfrm>
        </p:grpSpPr>
        <p:pic>
          <p:nvPicPr>
            <p:cNvPr id="911" name="Gráfico 2214">
              <a:extLst>
                <a:ext uri="{FF2B5EF4-FFF2-40B4-BE49-F238E27FC236}">
                  <a16:creationId xmlns:a16="http://schemas.microsoft.com/office/drawing/2014/main" id="{4EB998CE-B20B-91B2-7CEB-512C7A1ECC4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80220" y="3278027"/>
              <a:ext cx="2326048" cy="2011680"/>
            </a:xfrm>
            <a:prstGeom prst="rect">
              <a:avLst/>
            </a:prstGeom>
          </p:spPr>
        </p:pic>
        <p:pic>
          <p:nvPicPr>
            <p:cNvPr id="912" name="Gráfico 2215">
              <a:extLst>
                <a:ext uri="{FF2B5EF4-FFF2-40B4-BE49-F238E27FC236}">
                  <a16:creationId xmlns:a16="http://schemas.microsoft.com/office/drawing/2014/main" id="{9C6CC706-C0CD-9B1C-8EF2-81D4F957DDCF}"/>
                </a:ext>
              </a:extLst>
            </p:cNvPr>
            <p:cNvPicPr>
              <a:picLocks noChangeAspect="1"/>
            </p:cNvPicPr>
            <p:nvPr/>
          </p:nvPicPr>
          <p:blipFill>
            <a:blip r:embed="rId3">
              <a:extLst>
                <a:ext uri="{96DAC541-7B7A-43D3-8B79-37D633B846F1}">
                  <asvg:svgBlip xmlns:asvg="http://schemas.microsoft.com/office/drawing/2016/SVG/main" r:embed="rId5"/>
                </a:ext>
              </a:extLst>
            </a:blip>
            <a:stretch>
              <a:fillRect/>
            </a:stretch>
          </p:blipFill>
          <p:spPr>
            <a:xfrm>
              <a:off x="1634054" y="3321643"/>
              <a:ext cx="2220319" cy="1920240"/>
            </a:xfrm>
            <a:prstGeom prst="rect">
              <a:avLst/>
            </a:prstGeom>
          </p:spPr>
        </p:pic>
      </p:grpSp>
      <p:grpSp>
        <p:nvGrpSpPr>
          <p:cNvPr id="6" name="Grupo 2216">
            <a:extLst>
              <a:ext uri="{FF2B5EF4-FFF2-40B4-BE49-F238E27FC236}">
                <a16:creationId xmlns:a16="http://schemas.microsoft.com/office/drawing/2014/main" id="{8FE5F6E7-3721-96B8-780A-0E8525B00E13}"/>
              </a:ext>
            </a:extLst>
          </p:cNvPr>
          <p:cNvGrpSpPr/>
          <p:nvPr/>
        </p:nvGrpSpPr>
        <p:grpSpPr>
          <a:xfrm>
            <a:off x="14030206" y="3788003"/>
            <a:ext cx="2697453" cy="2500161"/>
            <a:chOff x="1690509" y="3352193"/>
            <a:chExt cx="2129570" cy="1868664"/>
          </a:xfrm>
          <a:solidFill>
            <a:schemeClr val="accent5"/>
          </a:solidFill>
        </p:grpSpPr>
        <p:grpSp>
          <p:nvGrpSpPr>
            <p:cNvPr id="749" name="Grupo 2217">
              <a:extLst>
                <a:ext uri="{FF2B5EF4-FFF2-40B4-BE49-F238E27FC236}">
                  <a16:creationId xmlns:a16="http://schemas.microsoft.com/office/drawing/2014/main" id="{9C1519E0-26DB-3AA8-0DCC-DCFB1E63B7C3}"/>
                </a:ext>
              </a:extLst>
            </p:cNvPr>
            <p:cNvGrpSpPr/>
            <p:nvPr/>
          </p:nvGrpSpPr>
          <p:grpSpPr>
            <a:xfrm>
              <a:off x="1690509" y="3364799"/>
              <a:ext cx="2109854" cy="1828980"/>
              <a:chOff x="6964785" y="2744074"/>
              <a:chExt cx="4004309" cy="3468052"/>
            </a:xfrm>
            <a:grpFill/>
          </p:grpSpPr>
          <p:grpSp>
            <p:nvGrpSpPr>
              <p:cNvPr id="752" name="Gráfico 436">
                <a:extLst>
                  <a:ext uri="{FF2B5EF4-FFF2-40B4-BE49-F238E27FC236}">
                    <a16:creationId xmlns:a16="http://schemas.microsoft.com/office/drawing/2014/main" id="{C7ADD20F-830A-E964-80DC-7B9F03516830}"/>
                  </a:ext>
                </a:extLst>
              </p:cNvPr>
              <p:cNvGrpSpPr/>
              <p:nvPr/>
            </p:nvGrpSpPr>
            <p:grpSpPr>
              <a:xfrm>
                <a:off x="7965862" y="6096874"/>
                <a:ext cx="2001202" cy="115252"/>
                <a:chOff x="7965862" y="6096874"/>
                <a:chExt cx="2001202" cy="115252"/>
              </a:xfrm>
              <a:grpFill/>
            </p:grpSpPr>
            <p:sp>
              <p:nvSpPr>
                <p:cNvPr id="886" name="Forma libre: forma 2354">
                  <a:extLst>
                    <a:ext uri="{FF2B5EF4-FFF2-40B4-BE49-F238E27FC236}">
                      <a16:creationId xmlns:a16="http://schemas.microsoft.com/office/drawing/2014/main" id="{815542C7-4B8B-1AF3-34E9-306568EF6E9E}"/>
                    </a:ext>
                  </a:extLst>
                </p:cNvPr>
                <p:cNvSpPr/>
                <p:nvPr/>
              </p:nvSpPr>
              <p:spPr>
                <a:xfrm>
                  <a:off x="7965862" y="6096874"/>
                  <a:ext cx="2001202" cy="114300"/>
                </a:xfrm>
                <a:custGeom>
                  <a:avLst/>
                  <a:gdLst>
                    <a:gd name="connsiteX0" fmla="*/ 1935480 w 2001202"/>
                    <a:gd name="connsiteY0" fmla="*/ 0 h 114300"/>
                    <a:gd name="connsiteX1" fmla="*/ 2001203 w 2001202"/>
                    <a:gd name="connsiteY1" fmla="*/ 114300 h 114300"/>
                    <a:gd name="connsiteX2" fmla="*/ 0 w 2001202"/>
                    <a:gd name="connsiteY2" fmla="*/ 114300 h 114300"/>
                    <a:gd name="connsiteX3" fmla="*/ 65723 w 2001202"/>
                    <a:gd name="connsiteY3" fmla="*/ 0 h 114300"/>
                    <a:gd name="connsiteX4" fmla="*/ 1935480 w 2001202"/>
                    <a:gd name="connsiteY4" fmla="*/ 0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202" h="114300">
                      <a:moveTo>
                        <a:pt x="1935480" y="0"/>
                      </a:moveTo>
                      <a:cubicBezTo>
                        <a:pt x="1971675" y="62865"/>
                        <a:pt x="2001203" y="114300"/>
                        <a:pt x="2001203" y="114300"/>
                      </a:cubicBezTo>
                      <a:lnTo>
                        <a:pt x="0" y="114300"/>
                      </a:lnTo>
                      <a:cubicBezTo>
                        <a:pt x="0" y="114300"/>
                        <a:pt x="29527" y="62865"/>
                        <a:pt x="65723" y="0"/>
                      </a:cubicBezTo>
                      <a:cubicBezTo>
                        <a:pt x="65723" y="0"/>
                        <a:pt x="1935480" y="0"/>
                        <a:pt x="1935480" y="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87" name="Gráfico 436">
                  <a:extLst>
                    <a:ext uri="{FF2B5EF4-FFF2-40B4-BE49-F238E27FC236}">
                      <a16:creationId xmlns:a16="http://schemas.microsoft.com/office/drawing/2014/main" id="{5E4486B1-4100-1AA2-B186-77545770D794}"/>
                    </a:ext>
                  </a:extLst>
                </p:cNvPr>
                <p:cNvGrpSpPr/>
                <p:nvPr/>
              </p:nvGrpSpPr>
              <p:grpSpPr>
                <a:xfrm>
                  <a:off x="7965862" y="6096874"/>
                  <a:ext cx="2001202" cy="115252"/>
                  <a:chOff x="7965862" y="6096874"/>
                  <a:chExt cx="2001202" cy="115252"/>
                </a:xfrm>
                <a:grpFill/>
              </p:grpSpPr>
              <p:sp>
                <p:nvSpPr>
                  <p:cNvPr id="888" name="Forma libre: forma 2356">
                    <a:extLst>
                      <a:ext uri="{FF2B5EF4-FFF2-40B4-BE49-F238E27FC236}">
                        <a16:creationId xmlns:a16="http://schemas.microsoft.com/office/drawing/2014/main" id="{BBF25526-6CE7-6654-6AA9-D5936D3E92FA}"/>
                      </a:ext>
                    </a:extLst>
                  </p:cNvPr>
                  <p:cNvSpPr/>
                  <p:nvPr/>
                </p:nvSpPr>
                <p:spPr>
                  <a:xfrm>
                    <a:off x="8031585" y="6096874"/>
                    <a:ext cx="1870709" cy="952"/>
                  </a:xfrm>
                  <a:custGeom>
                    <a:avLst/>
                    <a:gdLst>
                      <a:gd name="connsiteX0" fmla="*/ 0 w 1870709"/>
                      <a:gd name="connsiteY0" fmla="*/ 0 h 952"/>
                      <a:gd name="connsiteX1" fmla="*/ 1869757 w 1870709"/>
                      <a:gd name="connsiteY1" fmla="*/ 0 h 952"/>
                      <a:gd name="connsiteX2" fmla="*/ 1870710 w 1870709"/>
                      <a:gd name="connsiteY2" fmla="*/ 953 h 952"/>
                      <a:gd name="connsiteX3" fmla="*/ 0 w 1870709"/>
                      <a:gd name="connsiteY3" fmla="*/ 0 h 952"/>
                      <a:gd name="connsiteX4" fmla="*/ 0 w 1870709"/>
                      <a:gd name="connsiteY4" fmla="*/ 0 h 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709" h="952">
                        <a:moveTo>
                          <a:pt x="0" y="0"/>
                        </a:moveTo>
                        <a:lnTo>
                          <a:pt x="1869757" y="0"/>
                        </a:lnTo>
                        <a:cubicBezTo>
                          <a:pt x="1869757" y="0"/>
                          <a:pt x="1869757" y="953"/>
                          <a:pt x="1870710" y="953"/>
                        </a:cubicBezTo>
                        <a:lnTo>
                          <a:pt x="0" y="0"/>
                        </a:lnTo>
                        <a:cubicBezTo>
                          <a:pt x="0" y="953"/>
                          <a:pt x="0" y="0"/>
                          <a:pt x="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9" name="Forma libre: forma 2357">
                    <a:extLst>
                      <a:ext uri="{FF2B5EF4-FFF2-40B4-BE49-F238E27FC236}">
                        <a16:creationId xmlns:a16="http://schemas.microsoft.com/office/drawing/2014/main" id="{0784E5FE-6DF0-F1AC-B590-C9EE70D6D02B}"/>
                      </a:ext>
                    </a:extLst>
                  </p:cNvPr>
                  <p:cNvSpPr/>
                  <p:nvPr/>
                </p:nvSpPr>
                <p:spPr>
                  <a:xfrm>
                    <a:off x="8027774" y="6097826"/>
                    <a:ext cx="1875472" cy="3809"/>
                  </a:xfrm>
                  <a:custGeom>
                    <a:avLst/>
                    <a:gdLst>
                      <a:gd name="connsiteX0" fmla="*/ 2858 w 1875472"/>
                      <a:gd name="connsiteY0" fmla="*/ 0 h 3809"/>
                      <a:gd name="connsiteX1" fmla="*/ 1873567 w 1875472"/>
                      <a:gd name="connsiteY1" fmla="*/ 0 h 3809"/>
                      <a:gd name="connsiteX2" fmla="*/ 1875473 w 1875472"/>
                      <a:gd name="connsiteY2" fmla="*/ 3810 h 3809"/>
                      <a:gd name="connsiteX3" fmla="*/ 0 w 1875472"/>
                      <a:gd name="connsiteY3" fmla="*/ 3810 h 3809"/>
                      <a:gd name="connsiteX4" fmla="*/ 2858 w 1875472"/>
                      <a:gd name="connsiteY4" fmla="*/ 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472" h="3809">
                        <a:moveTo>
                          <a:pt x="2858" y="0"/>
                        </a:moveTo>
                        <a:lnTo>
                          <a:pt x="1873567" y="0"/>
                        </a:lnTo>
                        <a:cubicBezTo>
                          <a:pt x="1874520" y="953"/>
                          <a:pt x="1875473" y="2857"/>
                          <a:pt x="1875473" y="3810"/>
                        </a:cubicBezTo>
                        <a:lnTo>
                          <a:pt x="0" y="3810"/>
                        </a:lnTo>
                        <a:cubicBezTo>
                          <a:pt x="1905" y="2857"/>
                          <a:pt x="2858" y="953"/>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0" name="Forma libre: forma 2358">
                    <a:extLst>
                      <a:ext uri="{FF2B5EF4-FFF2-40B4-BE49-F238E27FC236}">
                        <a16:creationId xmlns:a16="http://schemas.microsoft.com/office/drawing/2014/main" id="{536C30DD-A23F-993E-F60B-6C014B4986BD}"/>
                      </a:ext>
                    </a:extLst>
                  </p:cNvPr>
                  <p:cNvSpPr/>
                  <p:nvPr/>
                </p:nvSpPr>
                <p:spPr>
                  <a:xfrm>
                    <a:off x="8026822" y="6101636"/>
                    <a:ext cx="1879282" cy="3809"/>
                  </a:xfrm>
                  <a:custGeom>
                    <a:avLst/>
                    <a:gdLst>
                      <a:gd name="connsiteX0" fmla="*/ 1905 w 1879282"/>
                      <a:gd name="connsiteY0" fmla="*/ 0 h 3809"/>
                      <a:gd name="connsiteX1" fmla="*/ 1877378 w 1879282"/>
                      <a:gd name="connsiteY1" fmla="*/ 0 h 3809"/>
                      <a:gd name="connsiteX2" fmla="*/ 1879282 w 1879282"/>
                      <a:gd name="connsiteY2" fmla="*/ 3810 h 3809"/>
                      <a:gd name="connsiteX3" fmla="*/ 0 w 1879282"/>
                      <a:gd name="connsiteY3" fmla="*/ 3810 h 3809"/>
                      <a:gd name="connsiteX4" fmla="*/ 1905 w 1879282"/>
                      <a:gd name="connsiteY4" fmla="*/ 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282" h="3809">
                        <a:moveTo>
                          <a:pt x="1905" y="0"/>
                        </a:moveTo>
                        <a:lnTo>
                          <a:pt x="1877378" y="0"/>
                        </a:lnTo>
                        <a:cubicBezTo>
                          <a:pt x="1878330" y="953"/>
                          <a:pt x="1879282" y="2857"/>
                          <a:pt x="1879282" y="3810"/>
                        </a:cubicBezTo>
                        <a:lnTo>
                          <a:pt x="0" y="3810"/>
                        </a:lnTo>
                        <a:cubicBezTo>
                          <a:pt x="0" y="2857"/>
                          <a:pt x="952" y="1905"/>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1" name="Forma libre: forma 2359">
                    <a:extLst>
                      <a:ext uri="{FF2B5EF4-FFF2-40B4-BE49-F238E27FC236}">
                        <a16:creationId xmlns:a16="http://schemas.microsoft.com/office/drawing/2014/main" id="{36F7C4C7-8223-65B8-F28D-48AC2D31BCF8}"/>
                      </a:ext>
                    </a:extLst>
                  </p:cNvPr>
                  <p:cNvSpPr/>
                  <p:nvPr/>
                </p:nvSpPr>
                <p:spPr>
                  <a:xfrm>
                    <a:off x="8024917" y="6106399"/>
                    <a:ext cx="1884045" cy="2857"/>
                  </a:xfrm>
                  <a:custGeom>
                    <a:avLst/>
                    <a:gdLst>
                      <a:gd name="connsiteX0" fmla="*/ 1905 w 1884045"/>
                      <a:gd name="connsiteY0" fmla="*/ 0 h 2857"/>
                      <a:gd name="connsiteX1" fmla="*/ 1882140 w 1884045"/>
                      <a:gd name="connsiteY1" fmla="*/ 0 h 2857"/>
                      <a:gd name="connsiteX2" fmla="*/ 1884045 w 1884045"/>
                      <a:gd name="connsiteY2" fmla="*/ 2857 h 2857"/>
                      <a:gd name="connsiteX3" fmla="*/ 0 w 1884045"/>
                      <a:gd name="connsiteY3" fmla="*/ 2857 h 2857"/>
                      <a:gd name="connsiteX4" fmla="*/ 1905 w 1884045"/>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4045" h="2857">
                        <a:moveTo>
                          <a:pt x="1905" y="0"/>
                        </a:moveTo>
                        <a:lnTo>
                          <a:pt x="1882140" y="0"/>
                        </a:lnTo>
                        <a:cubicBezTo>
                          <a:pt x="1883093" y="953"/>
                          <a:pt x="1883093" y="1905"/>
                          <a:pt x="1884045" y="2857"/>
                        </a:cubicBezTo>
                        <a:lnTo>
                          <a:pt x="0" y="2857"/>
                        </a:lnTo>
                        <a:cubicBezTo>
                          <a:pt x="0" y="1905"/>
                          <a:pt x="952"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2" name="Forma libre: forma 2360">
                    <a:extLst>
                      <a:ext uri="{FF2B5EF4-FFF2-40B4-BE49-F238E27FC236}">
                        <a16:creationId xmlns:a16="http://schemas.microsoft.com/office/drawing/2014/main" id="{04DE6680-8896-4F6F-76FC-04606E968C44}"/>
                      </a:ext>
                    </a:extLst>
                  </p:cNvPr>
                  <p:cNvSpPr/>
                  <p:nvPr/>
                </p:nvSpPr>
                <p:spPr>
                  <a:xfrm>
                    <a:off x="8023012" y="6109256"/>
                    <a:ext cx="1887854" cy="2857"/>
                  </a:xfrm>
                  <a:custGeom>
                    <a:avLst/>
                    <a:gdLst>
                      <a:gd name="connsiteX0" fmla="*/ 1905 w 1887854"/>
                      <a:gd name="connsiteY0" fmla="*/ 0 h 2857"/>
                      <a:gd name="connsiteX1" fmla="*/ 1885950 w 1887854"/>
                      <a:gd name="connsiteY1" fmla="*/ 0 h 2857"/>
                      <a:gd name="connsiteX2" fmla="*/ 1887855 w 1887854"/>
                      <a:gd name="connsiteY2" fmla="*/ 2858 h 2857"/>
                      <a:gd name="connsiteX3" fmla="*/ 0 w 1887854"/>
                      <a:gd name="connsiteY3" fmla="*/ 2858 h 2857"/>
                      <a:gd name="connsiteX4" fmla="*/ 1905 w 1887854"/>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7854" h="2857">
                        <a:moveTo>
                          <a:pt x="1905" y="0"/>
                        </a:moveTo>
                        <a:lnTo>
                          <a:pt x="1885950" y="0"/>
                        </a:lnTo>
                        <a:cubicBezTo>
                          <a:pt x="1886903" y="953"/>
                          <a:pt x="1886903" y="1905"/>
                          <a:pt x="1887855" y="2858"/>
                        </a:cubicBezTo>
                        <a:lnTo>
                          <a:pt x="0" y="2858"/>
                        </a:lnTo>
                        <a:cubicBezTo>
                          <a:pt x="0" y="1905"/>
                          <a:pt x="952"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3" name="Forma libre: forma 2361">
                    <a:extLst>
                      <a:ext uri="{FF2B5EF4-FFF2-40B4-BE49-F238E27FC236}">
                        <a16:creationId xmlns:a16="http://schemas.microsoft.com/office/drawing/2014/main" id="{9AAA2746-BCD1-194A-DA3C-D0761B9D7C6F}"/>
                      </a:ext>
                    </a:extLst>
                  </p:cNvPr>
                  <p:cNvSpPr/>
                  <p:nvPr/>
                </p:nvSpPr>
                <p:spPr>
                  <a:xfrm>
                    <a:off x="8021107" y="6112114"/>
                    <a:ext cx="1891664" cy="2857"/>
                  </a:xfrm>
                  <a:custGeom>
                    <a:avLst/>
                    <a:gdLst>
                      <a:gd name="connsiteX0" fmla="*/ 1905 w 1891664"/>
                      <a:gd name="connsiteY0" fmla="*/ 0 h 2857"/>
                      <a:gd name="connsiteX1" fmla="*/ 1889760 w 1891664"/>
                      <a:gd name="connsiteY1" fmla="*/ 0 h 2857"/>
                      <a:gd name="connsiteX2" fmla="*/ 1891665 w 1891664"/>
                      <a:gd name="connsiteY2" fmla="*/ 2857 h 2857"/>
                      <a:gd name="connsiteX3" fmla="*/ 0 w 1891664"/>
                      <a:gd name="connsiteY3" fmla="*/ 2857 h 2857"/>
                      <a:gd name="connsiteX4" fmla="*/ 1905 w 1891664"/>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1664" h="2857">
                        <a:moveTo>
                          <a:pt x="1905" y="0"/>
                        </a:moveTo>
                        <a:lnTo>
                          <a:pt x="1889760" y="0"/>
                        </a:lnTo>
                        <a:cubicBezTo>
                          <a:pt x="1890712" y="953"/>
                          <a:pt x="1890712" y="1905"/>
                          <a:pt x="1891665" y="2857"/>
                        </a:cubicBezTo>
                        <a:lnTo>
                          <a:pt x="0" y="2857"/>
                        </a:lnTo>
                        <a:cubicBezTo>
                          <a:pt x="0" y="2857"/>
                          <a:pt x="952"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4" name="Forma libre: forma 2362">
                    <a:extLst>
                      <a:ext uri="{FF2B5EF4-FFF2-40B4-BE49-F238E27FC236}">
                        <a16:creationId xmlns:a16="http://schemas.microsoft.com/office/drawing/2014/main" id="{E90C9F00-E66B-21EE-D464-EBA776651440}"/>
                      </a:ext>
                    </a:extLst>
                  </p:cNvPr>
                  <p:cNvSpPr/>
                  <p:nvPr/>
                </p:nvSpPr>
                <p:spPr>
                  <a:xfrm>
                    <a:off x="8019202" y="6115924"/>
                    <a:ext cx="1895475" cy="2857"/>
                  </a:xfrm>
                  <a:custGeom>
                    <a:avLst/>
                    <a:gdLst>
                      <a:gd name="connsiteX0" fmla="*/ 1905 w 1895475"/>
                      <a:gd name="connsiteY0" fmla="*/ 0 h 2857"/>
                      <a:gd name="connsiteX1" fmla="*/ 1893570 w 1895475"/>
                      <a:gd name="connsiteY1" fmla="*/ 0 h 2857"/>
                      <a:gd name="connsiteX2" fmla="*/ 1895475 w 1895475"/>
                      <a:gd name="connsiteY2" fmla="*/ 2857 h 2857"/>
                      <a:gd name="connsiteX3" fmla="*/ 0 w 1895475"/>
                      <a:gd name="connsiteY3" fmla="*/ 2857 h 2857"/>
                      <a:gd name="connsiteX4" fmla="*/ 1905 w 1895475"/>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475" h="2857">
                        <a:moveTo>
                          <a:pt x="1905" y="0"/>
                        </a:moveTo>
                        <a:lnTo>
                          <a:pt x="1893570" y="0"/>
                        </a:lnTo>
                        <a:cubicBezTo>
                          <a:pt x="1894523" y="953"/>
                          <a:pt x="1894523" y="1905"/>
                          <a:pt x="1895475" y="2857"/>
                        </a:cubicBezTo>
                        <a:lnTo>
                          <a:pt x="0" y="2857"/>
                        </a:lnTo>
                        <a:cubicBezTo>
                          <a:pt x="953" y="1905"/>
                          <a:pt x="953"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5" name="Forma libre: forma 2363">
                    <a:extLst>
                      <a:ext uri="{FF2B5EF4-FFF2-40B4-BE49-F238E27FC236}">
                        <a16:creationId xmlns:a16="http://schemas.microsoft.com/office/drawing/2014/main" id="{30B67FD1-7CC4-681B-95FC-02F2850504E6}"/>
                      </a:ext>
                    </a:extLst>
                  </p:cNvPr>
                  <p:cNvSpPr/>
                  <p:nvPr/>
                </p:nvSpPr>
                <p:spPr>
                  <a:xfrm>
                    <a:off x="8017297" y="6118781"/>
                    <a:ext cx="1898332" cy="2857"/>
                  </a:xfrm>
                  <a:custGeom>
                    <a:avLst/>
                    <a:gdLst>
                      <a:gd name="connsiteX0" fmla="*/ 1905 w 1898332"/>
                      <a:gd name="connsiteY0" fmla="*/ 0 h 2857"/>
                      <a:gd name="connsiteX1" fmla="*/ 1896428 w 1898332"/>
                      <a:gd name="connsiteY1" fmla="*/ 0 h 2857"/>
                      <a:gd name="connsiteX2" fmla="*/ 1898332 w 1898332"/>
                      <a:gd name="connsiteY2" fmla="*/ 2858 h 2857"/>
                      <a:gd name="connsiteX3" fmla="*/ 0 w 1898332"/>
                      <a:gd name="connsiteY3" fmla="*/ 2858 h 2857"/>
                      <a:gd name="connsiteX4" fmla="*/ 1905 w 1898332"/>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2" h="2857">
                        <a:moveTo>
                          <a:pt x="1905" y="0"/>
                        </a:moveTo>
                        <a:lnTo>
                          <a:pt x="1896428" y="0"/>
                        </a:lnTo>
                        <a:cubicBezTo>
                          <a:pt x="1897380" y="953"/>
                          <a:pt x="1897380" y="1905"/>
                          <a:pt x="1898332" y="2858"/>
                        </a:cubicBezTo>
                        <a:lnTo>
                          <a:pt x="0" y="2858"/>
                        </a:lnTo>
                        <a:cubicBezTo>
                          <a:pt x="952" y="1905"/>
                          <a:pt x="952"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6" name="Forma libre: forma 2364">
                    <a:extLst>
                      <a:ext uri="{FF2B5EF4-FFF2-40B4-BE49-F238E27FC236}">
                        <a16:creationId xmlns:a16="http://schemas.microsoft.com/office/drawing/2014/main" id="{E80439E8-C89E-1B85-E452-BD1BC015D2AE}"/>
                      </a:ext>
                    </a:extLst>
                  </p:cNvPr>
                  <p:cNvSpPr/>
                  <p:nvPr/>
                </p:nvSpPr>
                <p:spPr>
                  <a:xfrm>
                    <a:off x="8015392" y="6121639"/>
                    <a:ext cx="1902142" cy="2857"/>
                  </a:xfrm>
                  <a:custGeom>
                    <a:avLst/>
                    <a:gdLst>
                      <a:gd name="connsiteX0" fmla="*/ 1905 w 1902142"/>
                      <a:gd name="connsiteY0" fmla="*/ 0 h 2857"/>
                      <a:gd name="connsiteX1" fmla="*/ 1900237 w 1902142"/>
                      <a:gd name="connsiteY1" fmla="*/ 0 h 2857"/>
                      <a:gd name="connsiteX2" fmla="*/ 1902143 w 1902142"/>
                      <a:gd name="connsiteY2" fmla="*/ 2857 h 2857"/>
                      <a:gd name="connsiteX3" fmla="*/ 0 w 1902142"/>
                      <a:gd name="connsiteY3" fmla="*/ 2857 h 2857"/>
                      <a:gd name="connsiteX4" fmla="*/ 1905 w 1902142"/>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2142" h="2857">
                        <a:moveTo>
                          <a:pt x="1905" y="0"/>
                        </a:moveTo>
                        <a:lnTo>
                          <a:pt x="1900237" y="0"/>
                        </a:lnTo>
                        <a:cubicBezTo>
                          <a:pt x="1901190" y="953"/>
                          <a:pt x="1901190" y="1905"/>
                          <a:pt x="1902143" y="2857"/>
                        </a:cubicBezTo>
                        <a:lnTo>
                          <a:pt x="0" y="2857"/>
                        </a:lnTo>
                        <a:cubicBezTo>
                          <a:pt x="952" y="1905"/>
                          <a:pt x="1905"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7" name="Forma libre: forma 2365">
                    <a:extLst>
                      <a:ext uri="{FF2B5EF4-FFF2-40B4-BE49-F238E27FC236}">
                        <a16:creationId xmlns:a16="http://schemas.microsoft.com/office/drawing/2014/main" id="{A5FA5718-85C3-0A0C-20B1-4AF60A08A3AE}"/>
                      </a:ext>
                    </a:extLst>
                  </p:cNvPr>
                  <p:cNvSpPr/>
                  <p:nvPr/>
                </p:nvSpPr>
                <p:spPr>
                  <a:xfrm>
                    <a:off x="8014439" y="6124496"/>
                    <a:ext cx="1905000" cy="2857"/>
                  </a:xfrm>
                  <a:custGeom>
                    <a:avLst/>
                    <a:gdLst>
                      <a:gd name="connsiteX0" fmla="*/ 953 w 1905000"/>
                      <a:gd name="connsiteY0" fmla="*/ 0 h 2857"/>
                      <a:gd name="connsiteX1" fmla="*/ 1903095 w 1905000"/>
                      <a:gd name="connsiteY1" fmla="*/ 0 h 2857"/>
                      <a:gd name="connsiteX2" fmla="*/ 1905000 w 1905000"/>
                      <a:gd name="connsiteY2" fmla="*/ 2858 h 2857"/>
                      <a:gd name="connsiteX3" fmla="*/ 0 w 1905000"/>
                      <a:gd name="connsiteY3" fmla="*/ 2858 h 2857"/>
                      <a:gd name="connsiteX4" fmla="*/ 953 w 1905000"/>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0" h="2857">
                        <a:moveTo>
                          <a:pt x="953" y="0"/>
                        </a:moveTo>
                        <a:lnTo>
                          <a:pt x="1903095" y="0"/>
                        </a:lnTo>
                        <a:cubicBezTo>
                          <a:pt x="1904048" y="953"/>
                          <a:pt x="1904048" y="1905"/>
                          <a:pt x="1905000" y="2858"/>
                        </a:cubicBezTo>
                        <a:lnTo>
                          <a:pt x="0" y="2858"/>
                        </a:lnTo>
                        <a:cubicBezTo>
                          <a:pt x="0" y="1905"/>
                          <a:pt x="953" y="953"/>
                          <a:pt x="95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8" name="Forma libre: forma 2366">
                    <a:extLst>
                      <a:ext uri="{FF2B5EF4-FFF2-40B4-BE49-F238E27FC236}">
                        <a16:creationId xmlns:a16="http://schemas.microsoft.com/office/drawing/2014/main" id="{AB80419D-0ACE-09A9-C503-5FC983472F56}"/>
                      </a:ext>
                    </a:extLst>
                  </p:cNvPr>
                  <p:cNvSpPr/>
                  <p:nvPr/>
                </p:nvSpPr>
                <p:spPr>
                  <a:xfrm>
                    <a:off x="8012535" y="6127354"/>
                    <a:ext cx="1908809" cy="2857"/>
                  </a:xfrm>
                  <a:custGeom>
                    <a:avLst/>
                    <a:gdLst>
                      <a:gd name="connsiteX0" fmla="*/ 1905 w 1908809"/>
                      <a:gd name="connsiteY0" fmla="*/ 0 h 2857"/>
                      <a:gd name="connsiteX1" fmla="*/ 1906905 w 1908809"/>
                      <a:gd name="connsiteY1" fmla="*/ 0 h 2857"/>
                      <a:gd name="connsiteX2" fmla="*/ 1908810 w 1908809"/>
                      <a:gd name="connsiteY2" fmla="*/ 2857 h 2857"/>
                      <a:gd name="connsiteX3" fmla="*/ 0 w 1908809"/>
                      <a:gd name="connsiteY3" fmla="*/ 2857 h 2857"/>
                      <a:gd name="connsiteX4" fmla="*/ 1905 w 1908809"/>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809" h="2857">
                        <a:moveTo>
                          <a:pt x="1905" y="0"/>
                        </a:moveTo>
                        <a:lnTo>
                          <a:pt x="1906905" y="0"/>
                        </a:lnTo>
                        <a:cubicBezTo>
                          <a:pt x="1907857" y="952"/>
                          <a:pt x="1907857" y="1905"/>
                          <a:pt x="1908810" y="2857"/>
                        </a:cubicBezTo>
                        <a:lnTo>
                          <a:pt x="0" y="2857"/>
                        </a:lnTo>
                        <a:cubicBezTo>
                          <a:pt x="952" y="1905"/>
                          <a:pt x="952" y="952"/>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9" name="Forma libre: forma 2367">
                    <a:extLst>
                      <a:ext uri="{FF2B5EF4-FFF2-40B4-BE49-F238E27FC236}">
                        <a16:creationId xmlns:a16="http://schemas.microsoft.com/office/drawing/2014/main" id="{3821E7EB-0BED-3F7D-D562-1EDDACA11A16}"/>
                      </a:ext>
                    </a:extLst>
                  </p:cNvPr>
                  <p:cNvSpPr/>
                  <p:nvPr/>
                </p:nvSpPr>
                <p:spPr>
                  <a:xfrm>
                    <a:off x="8010630" y="6130211"/>
                    <a:ext cx="1911667" cy="2857"/>
                  </a:xfrm>
                  <a:custGeom>
                    <a:avLst/>
                    <a:gdLst>
                      <a:gd name="connsiteX0" fmla="*/ 1905 w 1911667"/>
                      <a:gd name="connsiteY0" fmla="*/ 0 h 2857"/>
                      <a:gd name="connsiteX1" fmla="*/ 1909762 w 1911667"/>
                      <a:gd name="connsiteY1" fmla="*/ 0 h 2857"/>
                      <a:gd name="connsiteX2" fmla="*/ 1911668 w 1911667"/>
                      <a:gd name="connsiteY2" fmla="*/ 2857 h 2857"/>
                      <a:gd name="connsiteX3" fmla="*/ 0 w 1911667"/>
                      <a:gd name="connsiteY3" fmla="*/ 2857 h 2857"/>
                      <a:gd name="connsiteX4" fmla="*/ 1905 w 1911667"/>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667" h="2857">
                        <a:moveTo>
                          <a:pt x="1905" y="0"/>
                        </a:moveTo>
                        <a:lnTo>
                          <a:pt x="1909762" y="0"/>
                        </a:lnTo>
                        <a:cubicBezTo>
                          <a:pt x="1910715" y="953"/>
                          <a:pt x="1910715" y="1905"/>
                          <a:pt x="1911668" y="2857"/>
                        </a:cubicBezTo>
                        <a:lnTo>
                          <a:pt x="0" y="2857"/>
                        </a:lnTo>
                        <a:cubicBezTo>
                          <a:pt x="952" y="1905"/>
                          <a:pt x="952"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0" name="Forma libre: forma 2368">
                    <a:extLst>
                      <a:ext uri="{FF2B5EF4-FFF2-40B4-BE49-F238E27FC236}">
                        <a16:creationId xmlns:a16="http://schemas.microsoft.com/office/drawing/2014/main" id="{D678AFE2-8707-F43E-A243-C633FEA05A60}"/>
                      </a:ext>
                    </a:extLst>
                  </p:cNvPr>
                  <p:cNvSpPr/>
                  <p:nvPr/>
                </p:nvSpPr>
                <p:spPr>
                  <a:xfrm>
                    <a:off x="8008724" y="6133068"/>
                    <a:ext cx="1915477" cy="2857"/>
                  </a:xfrm>
                  <a:custGeom>
                    <a:avLst/>
                    <a:gdLst>
                      <a:gd name="connsiteX0" fmla="*/ 1905 w 1915477"/>
                      <a:gd name="connsiteY0" fmla="*/ 0 h 2857"/>
                      <a:gd name="connsiteX1" fmla="*/ 1913573 w 1915477"/>
                      <a:gd name="connsiteY1" fmla="*/ 0 h 2857"/>
                      <a:gd name="connsiteX2" fmla="*/ 1915478 w 1915477"/>
                      <a:gd name="connsiteY2" fmla="*/ 2858 h 2857"/>
                      <a:gd name="connsiteX3" fmla="*/ 0 w 1915477"/>
                      <a:gd name="connsiteY3" fmla="*/ 2858 h 2857"/>
                      <a:gd name="connsiteX4" fmla="*/ 1905 w 1915477"/>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5477" h="2857">
                        <a:moveTo>
                          <a:pt x="1905" y="0"/>
                        </a:moveTo>
                        <a:lnTo>
                          <a:pt x="1913573" y="0"/>
                        </a:lnTo>
                        <a:cubicBezTo>
                          <a:pt x="1914525" y="953"/>
                          <a:pt x="1914525" y="1905"/>
                          <a:pt x="1915478" y="2858"/>
                        </a:cubicBezTo>
                        <a:lnTo>
                          <a:pt x="0" y="2858"/>
                        </a:lnTo>
                        <a:cubicBezTo>
                          <a:pt x="952" y="1905"/>
                          <a:pt x="1905"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1" name="Forma libre: forma 2369">
                    <a:extLst>
                      <a:ext uri="{FF2B5EF4-FFF2-40B4-BE49-F238E27FC236}">
                        <a16:creationId xmlns:a16="http://schemas.microsoft.com/office/drawing/2014/main" id="{F79D3449-3FBD-C3BA-3B7E-1AF1BDB22B2C}"/>
                      </a:ext>
                    </a:extLst>
                  </p:cNvPr>
                  <p:cNvSpPr/>
                  <p:nvPr/>
                </p:nvSpPr>
                <p:spPr>
                  <a:xfrm>
                    <a:off x="8006820" y="6135926"/>
                    <a:ext cx="1919287" cy="2857"/>
                  </a:xfrm>
                  <a:custGeom>
                    <a:avLst/>
                    <a:gdLst>
                      <a:gd name="connsiteX0" fmla="*/ 1905 w 1919287"/>
                      <a:gd name="connsiteY0" fmla="*/ 0 h 2857"/>
                      <a:gd name="connsiteX1" fmla="*/ 1917383 w 1919287"/>
                      <a:gd name="connsiteY1" fmla="*/ 0 h 2857"/>
                      <a:gd name="connsiteX2" fmla="*/ 1919287 w 1919287"/>
                      <a:gd name="connsiteY2" fmla="*/ 2857 h 2857"/>
                      <a:gd name="connsiteX3" fmla="*/ 0 w 1919287"/>
                      <a:gd name="connsiteY3" fmla="*/ 2857 h 2857"/>
                      <a:gd name="connsiteX4" fmla="*/ 1905 w 1919287"/>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9287" h="2857">
                        <a:moveTo>
                          <a:pt x="1905" y="0"/>
                        </a:moveTo>
                        <a:lnTo>
                          <a:pt x="1917383" y="0"/>
                        </a:lnTo>
                        <a:cubicBezTo>
                          <a:pt x="1918335" y="953"/>
                          <a:pt x="1918335" y="1905"/>
                          <a:pt x="1919287" y="2857"/>
                        </a:cubicBezTo>
                        <a:lnTo>
                          <a:pt x="0" y="2857"/>
                        </a:lnTo>
                        <a:cubicBezTo>
                          <a:pt x="952" y="1905"/>
                          <a:pt x="1905"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2" name="Forma libre: forma 2370">
                    <a:extLst>
                      <a:ext uri="{FF2B5EF4-FFF2-40B4-BE49-F238E27FC236}">
                        <a16:creationId xmlns:a16="http://schemas.microsoft.com/office/drawing/2014/main" id="{3CE99F79-B50B-1A66-910C-B4B8C309A613}"/>
                      </a:ext>
                    </a:extLst>
                  </p:cNvPr>
                  <p:cNvSpPr/>
                  <p:nvPr/>
                </p:nvSpPr>
                <p:spPr>
                  <a:xfrm>
                    <a:off x="8004914" y="6139736"/>
                    <a:ext cx="1922145" cy="2857"/>
                  </a:xfrm>
                  <a:custGeom>
                    <a:avLst/>
                    <a:gdLst>
                      <a:gd name="connsiteX0" fmla="*/ 1905 w 1922145"/>
                      <a:gd name="connsiteY0" fmla="*/ 0 h 2857"/>
                      <a:gd name="connsiteX1" fmla="*/ 1920240 w 1922145"/>
                      <a:gd name="connsiteY1" fmla="*/ 0 h 2857"/>
                      <a:gd name="connsiteX2" fmla="*/ 1922145 w 1922145"/>
                      <a:gd name="connsiteY2" fmla="*/ 2857 h 2857"/>
                      <a:gd name="connsiteX3" fmla="*/ 0 w 1922145"/>
                      <a:gd name="connsiteY3" fmla="*/ 2857 h 2857"/>
                      <a:gd name="connsiteX4" fmla="*/ 1905 w 1922145"/>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2145" h="2857">
                        <a:moveTo>
                          <a:pt x="1905" y="0"/>
                        </a:moveTo>
                        <a:lnTo>
                          <a:pt x="1920240" y="0"/>
                        </a:lnTo>
                        <a:cubicBezTo>
                          <a:pt x="1921193" y="953"/>
                          <a:pt x="1921193" y="1905"/>
                          <a:pt x="1922145" y="2857"/>
                        </a:cubicBezTo>
                        <a:lnTo>
                          <a:pt x="0" y="2857"/>
                        </a:lnTo>
                        <a:cubicBezTo>
                          <a:pt x="953" y="1905"/>
                          <a:pt x="1905"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3" name="Forma libre: forma 2371">
                    <a:extLst>
                      <a:ext uri="{FF2B5EF4-FFF2-40B4-BE49-F238E27FC236}">
                        <a16:creationId xmlns:a16="http://schemas.microsoft.com/office/drawing/2014/main" id="{148CDD39-B386-B496-5CE5-A1FE4E8306EF}"/>
                      </a:ext>
                    </a:extLst>
                  </p:cNvPr>
                  <p:cNvSpPr/>
                  <p:nvPr/>
                </p:nvSpPr>
                <p:spPr>
                  <a:xfrm>
                    <a:off x="8003010" y="6142593"/>
                    <a:ext cx="1925955" cy="3810"/>
                  </a:xfrm>
                  <a:custGeom>
                    <a:avLst/>
                    <a:gdLst>
                      <a:gd name="connsiteX0" fmla="*/ 1905 w 1925955"/>
                      <a:gd name="connsiteY0" fmla="*/ 0 h 3810"/>
                      <a:gd name="connsiteX1" fmla="*/ 1924050 w 1925955"/>
                      <a:gd name="connsiteY1" fmla="*/ 0 h 3810"/>
                      <a:gd name="connsiteX2" fmla="*/ 1925955 w 1925955"/>
                      <a:gd name="connsiteY2" fmla="*/ 3810 h 3810"/>
                      <a:gd name="connsiteX3" fmla="*/ 0 w 1925955"/>
                      <a:gd name="connsiteY3" fmla="*/ 3810 h 3810"/>
                      <a:gd name="connsiteX4" fmla="*/ 1905 w 1925955"/>
                      <a:gd name="connsiteY4" fmla="*/ 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955" h="3810">
                        <a:moveTo>
                          <a:pt x="1905" y="0"/>
                        </a:moveTo>
                        <a:lnTo>
                          <a:pt x="1924050" y="0"/>
                        </a:lnTo>
                        <a:cubicBezTo>
                          <a:pt x="1925003" y="953"/>
                          <a:pt x="1925003" y="2858"/>
                          <a:pt x="1925955" y="3810"/>
                        </a:cubicBezTo>
                        <a:lnTo>
                          <a:pt x="0" y="3810"/>
                        </a:lnTo>
                        <a:cubicBezTo>
                          <a:pt x="952" y="2858"/>
                          <a:pt x="1905"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4" name="Forma libre: forma 2372">
                    <a:extLst>
                      <a:ext uri="{FF2B5EF4-FFF2-40B4-BE49-F238E27FC236}">
                        <a16:creationId xmlns:a16="http://schemas.microsoft.com/office/drawing/2014/main" id="{FA7D2C8E-8844-059E-E553-5EA2A838EE44}"/>
                      </a:ext>
                    </a:extLst>
                  </p:cNvPr>
                  <p:cNvSpPr/>
                  <p:nvPr/>
                </p:nvSpPr>
                <p:spPr>
                  <a:xfrm>
                    <a:off x="8001105" y="6146404"/>
                    <a:ext cx="1930717" cy="3809"/>
                  </a:xfrm>
                  <a:custGeom>
                    <a:avLst/>
                    <a:gdLst>
                      <a:gd name="connsiteX0" fmla="*/ 1905 w 1930717"/>
                      <a:gd name="connsiteY0" fmla="*/ 0 h 3809"/>
                      <a:gd name="connsiteX1" fmla="*/ 1928812 w 1930717"/>
                      <a:gd name="connsiteY1" fmla="*/ 0 h 3809"/>
                      <a:gd name="connsiteX2" fmla="*/ 1930718 w 1930717"/>
                      <a:gd name="connsiteY2" fmla="*/ 3810 h 3809"/>
                      <a:gd name="connsiteX3" fmla="*/ 0 w 1930717"/>
                      <a:gd name="connsiteY3" fmla="*/ 3810 h 3809"/>
                      <a:gd name="connsiteX4" fmla="*/ 1905 w 1930717"/>
                      <a:gd name="connsiteY4" fmla="*/ 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0717" h="3809">
                        <a:moveTo>
                          <a:pt x="1905" y="0"/>
                        </a:moveTo>
                        <a:lnTo>
                          <a:pt x="1928812" y="0"/>
                        </a:lnTo>
                        <a:cubicBezTo>
                          <a:pt x="1929765" y="952"/>
                          <a:pt x="1930718" y="2857"/>
                          <a:pt x="1930718" y="3810"/>
                        </a:cubicBezTo>
                        <a:lnTo>
                          <a:pt x="0" y="3810"/>
                        </a:lnTo>
                        <a:cubicBezTo>
                          <a:pt x="952" y="2857"/>
                          <a:pt x="952" y="952"/>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5" name="Forma libre: forma 2373">
                    <a:extLst>
                      <a:ext uri="{FF2B5EF4-FFF2-40B4-BE49-F238E27FC236}">
                        <a16:creationId xmlns:a16="http://schemas.microsoft.com/office/drawing/2014/main" id="{F0DBC074-7A74-FC44-322C-4A80CDCAA4DA}"/>
                      </a:ext>
                    </a:extLst>
                  </p:cNvPr>
                  <p:cNvSpPr/>
                  <p:nvPr/>
                </p:nvSpPr>
                <p:spPr>
                  <a:xfrm>
                    <a:off x="7998247" y="6150214"/>
                    <a:ext cx="1936432" cy="4762"/>
                  </a:xfrm>
                  <a:custGeom>
                    <a:avLst/>
                    <a:gdLst>
                      <a:gd name="connsiteX0" fmla="*/ 2858 w 1936432"/>
                      <a:gd name="connsiteY0" fmla="*/ 0 h 4762"/>
                      <a:gd name="connsiteX1" fmla="*/ 1933575 w 1936432"/>
                      <a:gd name="connsiteY1" fmla="*/ 0 h 4762"/>
                      <a:gd name="connsiteX2" fmla="*/ 1936432 w 1936432"/>
                      <a:gd name="connsiteY2" fmla="*/ 4763 h 4762"/>
                      <a:gd name="connsiteX3" fmla="*/ 0 w 1936432"/>
                      <a:gd name="connsiteY3" fmla="*/ 4763 h 4762"/>
                      <a:gd name="connsiteX4" fmla="*/ 2858 w 1936432"/>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6432" h="4762">
                        <a:moveTo>
                          <a:pt x="2858" y="0"/>
                        </a:moveTo>
                        <a:lnTo>
                          <a:pt x="1933575" y="0"/>
                        </a:lnTo>
                        <a:cubicBezTo>
                          <a:pt x="1934528" y="1905"/>
                          <a:pt x="1935480" y="2857"/>
                          <a:pt x="1936432" y="4763"/>
                        </a:cubicBezTo>
                        <a:lnTo>
                          <a:pt x="0" y="4763"/>
                        </a:lnTo>
                        <a:cubicBezTo>
                          <a:pt x="952" y="2857"/>
                          <a:pt x="1905" y="953"/>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6" name="Forma libre: forma 2374">
                    <a:extLst>
                      <a:ext uri="{FF2B5EF4-FFF2-40B4-BE49-F238E27FC236}">
                        <a16:creationId xmlns:a16="http://schemas.microsoft.com/office/drawing/2014/main" id="{00888D7E-D132-EC98-C1B6-0AAADE8FB587}"/>
                      </a:ext>
                    </a:extLst>
                  </p:cNvPr>
                  <p:cNvSpPr/>
                  <p:nvPr/>
                </p:nvSpPr>
                <p:spPr>
                  <a:xfrm>
                    <a:off x="7995389" y="6154024"/>
                    <a:ext cx="1942147" cy="4762"/>
                  </a:xfrm>
                  <a:custGeom>
                    <a:avLst/>
                    <a:gdLst>
                      <a:gd name="connsiteX0" fmla="*/ 2858 w 1942147"/>
                      <a:gd name="connsiteY0" fmla="*/ 0 h 4762"/>
                      <a:gd name="connsiteX1" fmla="*/ 1939290 w 1942147"/>
                      <a:gd name="connsiteY1" fmla="*/ 0 h 4762"/>
                      <a:gd name="connsiteX2" fmla="*/ 1942148 w 1942147"/>
                      <a:gd name="connsiteY2" fmla="*/ 4763 h 4762"/>
                      <a:gd name="connsiteX3" fmla="*/ 0 w 1942147"/>
                      <a:gd name="connsiteY3" fmla="*/ 4763 h 4762"/>
                      <a:gd name="connsiteX4" fmla="*/ 2858 w 1942147"/>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2147" h="4762">
                        <a:moveTo>
                          <a:pt x="2858" y="0"/>
                        </a:moveTo>
                        <a:lnTo>
                          <a:pt x="1939290" y="0"/>
                        </a:lnTo>
                        <a:cubicBezTo>
                          <a:pt x="1940243" y="1905"/>
                          <a:pt x="1941195" y="2857"/>
                          <a:pt x="1942148" y="4763"/>
                        </a:cubicBezTo>
                        <a:lnTo>
                          <a:pt x="0" y="4763"/>
                        </a:lnTo>
                        <a:cubicBezTo>
                          <a:pt x="953" y="3810"/>
                          <a:pt x="1905" y="1905"/>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7" name="Forma libre: forma 2375">
                    <a:extLst>
                      <a:ext uri="{FF2B5EF4-FFF2-40B4-BE49-F238E27FC236}">
                        <a16:creationId xmlns:a16="http://schemas.microsoft.com/office/drawing/2014/main" id="{98790662-E9FB-68B9-BC27-FF1029FE2F24}"/>
                      </a:ext>
                    </a:extLst>
                  </p:cNvPr>
                  <p:cNvSpPr/>
                  <p:nvPr/>
                </p:nvSpPr>
                <p:spPr>
                  <a:xfrm>
                    <a:off x="7992532" y="6158786"/>
                    <a:ext cx="1946909" cy="4762"/>
                  </a:xfrm>
                  <a:custGeom>
                    <a:avLst/>
                    <a:gdLst>
                      <a:gd name="connsiteX0" fmla="*/ 2857 w 1946909"/>
                      <a:gd name="connsiteY0" fmla="*/ 0 h 4762"/>
                      <a:gd name="connsiteX1" fmla="*/ 1944053 w 1946909"/>
                      <a:gd name="connsiteY1" fmla="*/ 0 h 4762"/>
                      <a:gd name="connsiteX2" fmla="*/ 1946910 w 1946909"/>
                      <a:gd name="connsiteY2" fmla="*/ 4763 h 4762"/>
                      <a:gd name="connsiteX3" fmla="*/ 0 w 1946909"/>
                      <a:gd name="connsiteY3" fmla="*/ 4763 h 4762"/>
                      <a:gd name="connsiteX4" fmla="*/ 2857 w 1946909"/>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6909" h="4762">
                        <a:moveTo>
                          <a:pt x="2857" y="0"/>
                        </a:moveTo>
                        <a:lnTo>
                          <a:pt x="1944053" y="0"/>
                        </a:lnTo>
                        <a:cubicBezTo>
                          <a:pt x="1945005" y="1905"/>
                          <a:pt x="1945958" y="3810"/>
                          <a:pt x="1946910" y="4763"/>
                        </a:cubicBezTo>
                        <a:lnTo>
                          <a:pt x="0" y="4763"/>
                        </a:lnTo>
                        <a:cubicBezTo>
                          <a:pt x="952" y="3810"/>
                          <a:pt x="1905" y="1905"/>
                          <a:pt x="2857"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8" name="Forma libre: forma 2376">
                    <a:extLst>
                      <a:ext uri="{FF2B5EF4-FFF2-40B4-BE49-F238E27FC236}">
                        <a16:creationId xmlns:a16="http://schemas.microsoft.com/office/drawing/2014/main" id="{6AF1E889-1BA9-BEDB-397B-7F5D6AD7B7BE}"/>
                      </a:ext>
                    </a:extLst>
                  </p:cNvPr>
                  <p:cNvSpPr/>
                  <p:nvPr/>
                </p:nvSpPr>
                <p:spPr>
                  <a:xfrm>
                    <a:off x="7988722" y="6164501"/>
                    <a:ext cx="1955482" cy="6667"/>
                  </a:xfrm>
                  <a:custGeom>
                    <a:avLst/>
                    <a:gdLst>
                      <a:gd name="connsiteX0" fmla="*/ 3810 w 1955482"/>
                      <a:gd name="connsiteY0" fmla="*/ 0 h 6667"/>
                      <a:gd name="connsiteX1" fmla="*/ 1951673 w 1955482"/>
                      <a:gd name="connsiteY1" fmla="*/ 0 h 6667"/>
                      <a:gd name="connsiteX2" fmla="*/ 1955482 w 1955482"/>
                      <a:gd name="connsiteY2" fmla="*/ 6667 h 6667"/>
                      <a:gd name="connsiteX3" fmla="*/ 0 w 1955482"/>
                      <a:gd name="connsiteY3" fmla="*/ 6667 h 6667"/>
                      <a:gd name="connsiteX4" fmla="*/ 3810 w 1955482"/>
                      <a:gd name="connsiteY4" fmla="*/ 0 h 6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5482" h="6667">
                        <a:moveTo>
                          <a:pt x="3810" y="0"/>
                        </a:moveTo>
                        <a:lnTo>
                          <a:pt x="1951673" y="0"/>
                        </a:lnTo>
                        <a:cubicBezTo>
                          <a:pt x="1952625" y="1905"/>
                          <a:pt x="1954530" y="4763"/>
                          <a:pt x="1955482" y="6667"/>
                        </a:cubicBezTo>
                        <a:lnTo>
                          <a:pt x="0" y="6667"/>
                        </a:lnTo>
                        <a:cubicBezTo>
                          <a:pt x="1905" y="3810"/>
                          <a:pt x="2858" y="1905"/>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9" name="Forma libre: forma 2377">
                    <a:extLst>
                      <a:ext uri="{FF2B5EF4-FFF2-40B4-BE49-F238E27FC236}">
                        <a16:creationId xmlns:a16="http://schemas.microsoft.com/office/drawing/2014/main" id="{25E8BDB3-CA43-0F3E-8EE4-90A4599F5BA6}"/>
                      </a:ext>
                    </a:extLst>
                  </p:cNvPr>
                  <p:cNvSpPr/>
                  <p:nvPr/>
                </p:nvSpPr>
                <p:spPr>
                  <a:xfrm>
                    <a:off x="7983960" y="6171168"/>
                    <a:ext cx="1965007" cy="8572"/>
                  </a:xfrm>
                  <a:custGeom>
                    <a:avLst/>
                    <a:gdLst>
                      <a:gd name="connsiteX0" fmla="*/ 4763 w 1965007"/>
                      <a:gd name="connsiteY0" fmla="*/ 0 h 8572"/>
                      <a:gd name="connsiteX1" fmla="*/ 1960245 w 1965007"/>
                      <a:gd name="connsiteY1" fmla="*/ 0 h 8572"/>
                      <a:gd name="connsiteX2" fmla="*/ 1965007 w 1965007"/>
                      <a:gd name="connsiteY2" fmla="*/ 8573 h 8572"/>
                      <a:gd name="connsiteX3" fmla="*/ 0 w 1965007"/>
                      <a:gd name="connsiteY3" fmla="*/ 8573 h 8572"/>
                      <a:gd name="connsiteX4" fmla="*/ 4763 w 1965007"/>
                      <a:gd name="connsiteY4" fmla="*/ 0 h 8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5007" h="8572">
                        <a:moveTo>
                          <a:pt x="4763" y="0"/>
                        </a:moveTo>
                        <a:lnTo>
                          <a:pt x="1960245" y="0"/>
                        </a:lnTo>
                        <a:cubicBezTo>
                          <a:pt x="1962150" y="2858"/>
                          <a:pt x="1964055" y="5715"/>
                          <a:pt x="1965007" y="8573"/>
                        </a:cubicBezTo>
                        <a:lnTo>
                          <a:pt x="0" y="8573"/>
                        </a:lnTo>
                        <a:cubicBezTo>
                          <a:pt x="1905" y="5715"/>
                          <a:pt x="2858" y="2858"/>
                          <a:pt x="476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0" name="Forma libre: forma 2378">
                    <a:extLst>
                      <a:ext uri="{FF2B5EF4-FFF2-40B4-BE49-F238E27FC236}">
                        <a16:creationId xmlns:a16="http://schemas.microsoft.com/office/drawing/2014/main" id="{2FC1759A-BB73-BE14-B497-C9F1EB54ECE3}"/>
                      </a:ext>
                    </a:extLst>
                  </p:cNvPr>
                  <p:cNvSpPr/>
                  <p:nvPr/>
                </p:nvSpPr>
                <p:spPr>
                  <a:xfrm>
                    <a:off x="7965862" y="6179741"/>
                    <a:ext cx="2001202" cy="32384"/>
                  </a:xfrm>
                  <a:custGeom>
                    <a:avLst/>
                    <a:gdLst>
                      <a:gd name="connsiteX0" fmla="*/ 18098 w 2001202"/>
                      <a:gd name="connsiteY0" fmla="*/ 0 h 32384"/>
                      <a:gd name="connsiteX1" fmla="*/ 1983105 w 2001202"/>
                      <a:gd name="connsiteY1" fmla="*/ 0 h 32384"/>
                      <a:gd name="connsiteX2" fmla="*/ 2001203 w 2001202"/>
                      <a:gd name="connsiteY2" fmla="*/ 32385 h 32384"/>
                      <a:gd name="connsiteX3" fmla="*/ 0 w 2001202"/>
                      <a:gd name="connsiteY3" fmla="*/ 32385 h 32384"/>
                      <a:gd name="connsiteX4" fmla="*/ 18098 w 2001202"/>
                      <a:gd name="connsiteY4" fmla="*/ 0 h 32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202" h="32384">
                        <a:moveTo>
                          <a:pt x="18098" y="0"/>
                        </a:moveTo>
                        <a:lnTo>
                          <a:pt x="1983105" y="0"/>
                        </a:lnTo>
                        <a:cubicBezTo>
                          <a:pt x="1994535" y="20002"/>
                          <a:pt x="2001203" y="32385"/>
                          <a:pt x="2001203" y="32385"/>
                        </a:cubicBezTo>
                        <a:lnTo>
                          <a:pt x="0" y="32385"/>
                        </a:lnTo>
                        <a:cubicBezTo>
                          <a:pt x="0" y="31432"/>
                          <a:pt x="6668" y="19050"/>
                          <a:pt x="1809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753" name="Gráfico 436">
                <a:extLst>
                  <a:ext uri="{FF2B5EF4-FFF2-40B4-BE49-F238E27FC236}">
                    <a16:creationId xmlns:a16="http://schemas.microsoft.com/office/drawing/2014/main" id="{F04072FD-846C-5708-1984-E70F349FDB08}"/>
                  </a:ext>
                </a:extLst>
              </p:cNvPr>
              <p:cNvGrpSpPr/>
              <p:nvPr/>
            </p:nvGrpSpPr>
            <p:grpSpPr>
              <a:xfrm>
                <a:off x="9901342" y="4477624"/>
                <a:ext cx="1067752" cy="1733550"/>
                <a:chOff x="9901342" y="4477624"/>
                <a:chExt cx="1067752" cy="1733550"/>
              </a:xfrm>
              <a:grpFill/>
            </p:grpSpPr>
            <p:sp>
              <p:nvSpPr>
                <p:cNvPr id="861" name="Forma libre: forma 2329">
                  <a:extLst>
                    <a:ext uri="{FF2B5EF4-FFF2-40B4-BE49-F238E27FC236}">
                      <a16:creationId xmlns:a16="http://schemas.microsoft.com/office/drawing/2014/main" id="{B6B20CE6-D719-5F00-1995-4930EDBD9F11}"/>
                    </a:ext>
                  </a:extLst>
                </p:cNvPr>
                <p:cNvSpPr/>
                <p:nvPr/>
              </p:nvSpPr>
              <p:spPr>
                <a:xfrm>
                  <a:off x="9901342" y="4477624"/>
                  <a:ext cx="1067752" cy="1733550"/>
                </a:xfrm>
                <a:custGeom>
                  <a:avLst/>
                  <a:gdLst>
                    <a:gd name="connsiteX0" fmla="*/ 935355 w 1067752"/>
                    <a:gd name="connsiteY0" fmla="*/ 0 h 1733550"/>
                    <a:gd name="connsiteX1" fmla="*/ 1067753 w 1067752"/>
                    <a:gd name="connsiteY1" fmla="*/ 0 h 1733550"/>
                    <a:gd name="connsiteX2" fmla="*/ 65723 w 1067752"/>
                    <a:gd name="connsiteY2" fmla="*/ 1733550 h 1733550"/>
                    <a:gd name="connsiteX3" fmla="*/ 0 w 1067752"/>
                    <a:gd name="connsiteY3" fmla="*/ 1619250 h 1733550"/>
                    <a:gd name="connsiteX4" fmla="*/ 935355 w 1067752"/>
                    <a:gd name="connsiteY4" fmla="*/ 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752" h="1733550">
                      <a:moveTo>
                        <a:pt x="935355" y="0"/>
                      </a:moveTo>
                      <a:cubicBezTo>
                        <a:pt x="1008698" y="0"/>
                        <a:pt x="1067753" y="0"/>
                        <a:pt x="1067753" y="0"/>
                      </a:cubicBezTo>
                      <a:lnTo>
                        <a:pt x="65723" y="1733550"/>
                      </a:lnTo>
                      <a:cubicBezTo>
                        <a:pt x="65723" y="1733550"/>
                        <a:pt x="36195" y="1682115"/>
                        <a:pt x="0" y="1619250"/>
                      </a:cubicBezTo>
                      <a:cubicBezTo>
                        <a:pt x="0" y="1619250"/>
                        <a:pt x="935355" y="0"/>
                        <a:pt x="935355" y="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62" name="Gráfico 436">
                  <a:extLst>
                    <a:ext uri="{FF2B5EF4-FFF2-40B4-BE49-F238E27FC236}">
                      <a16:creationId xmlns:a16="http://schemas.microsoft.com/office/drawing/2014/main" id="{5442992F-74C2-2E21-D7F4-379C37167909}"/>
                    </a:ext>
                  </a:extLst>
                </p:cNvPr>
                <p:cNvGrpSpPr/>
                <p:nvPr/>
              </p:nvGrpSpPr>
              <p:grpSpPr>
                <a:xfrm>
                  <a:off x="9901342" y="4477624"/>
                  <a:ext cx="1067752" cy="1733550"/>
                  <a:chOff x="9901342" y="4477624"/>
                  <a:chExt cx="1067752" cy="1733550"/>
                </a:xfrm>
                <a:grpFill/>
              </p:grpSpPr>
              <p:sp>
                <p:nvSpPr>
                  <p:cNvPr id="863" name="Forma libre: forma 2331">
                    <a:extLst>
                      <a:ext uri="{FF2B5EF4-FFF2-40B4-BE49-F238E27FC236}">
                        <a16:creationId xmlns:a16="http://schemas.microsoft.com/office/drawing/2014/main" id="{9033A6DA-76AB-5E03-4977-8AB1A98DC262}"/>
                      </a:ext>
                    </a:extLst>
                  </p:cNvPr>
                  <p:cNvSpPr/>
                  <p:nvPr/>
                </p:nvSpPr>
                <p:spPr>
                  <a:xfrm>
                    <a:off x="9901342" y="4477624"/>
                    <a:ext cx="944880" cy="1628775"/>
                  </a:xfrm>
                  <a:custGeom>
                    <a:avLst/>
                    <a:gdLst>
                      <a:gd name="connsiteX0" fmla="*/ 0 w 944880"/>
                      <a:gd name="connsiteY0" fmla="*/ 1619250 h 1628775"/>
                      <a:gd name="connsiteX1" fmla="*/ 934403 w 944880"/>
                      <a:gd name="connsiteY1" fmla="*/ 0 h 1628775"/>
                      <a:gd name="connsiteX2" fmla="*/ 944880 w 944880"/>
                      <a:gd name="connsiteY2" fmla="*/ 0 h 1628775"/>
                      <a:gd name="connsiteX3" fmla="*/ 4763 w 944880"/>
                      <a:gd name="connsiteY3" fmla="*/ 1628775 h 1628775"/>
                      <a:gd name="connsiteX4" fmla="*/ 0 w 944880"/>
                      <a:gd name="connsiteY4" fmla="*/ 1619250 h 1628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880" h="1628775">
                        <a:moveTo>
                          <a:pt x="0" y="1619250"/>
                        </a:moveTo>
                        <a:lnTo>
                          <a:pt x="934403" y="0"/>
                        </a:lnTo>
                        <a:cubicBezTo>
                          <a:pt x="938213" y="0"/>
                          <a:pt x="942023" y="0"/>
                          <a:pt x="944880" y="0"/>
                        </a:cubicBezTo>
                        <a:lnTo>
                          <a:pt x="4763" y="1628775"/>
                        </a:lnTo>
                        <a:cubicBezTo>
                          <a:pt x="3810" y="1625918"/>
                          <a:pt x="1905" y="1622107"/>
                          <a:pt x="0" y="161925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4" name="Forma libre: forma 2332">
                    <a:extLst>
                      <a:ext uri="{FF2B5EF4-FFF2-40B4-BE49-F238E27FC236}">
                        <a16:creationId xmlns:a16="http://schemas.microsoft.com/office/drawing/2014/main" id="{F16A6B35-00C1-6D69-BDF3-A3D7029419B2}"/>
                      </a:ext>
                    </a:extLst>
                  </p:cNvPr>
                  <p:cNvSpPr/>
                  <p:nvPr/>
                </p:nvSpPr>
                <p:spPr>
                  <a:xfrm>
                    <a:off x="9907057" y="4477624"/>
                    <a:ext cx="949642" cy="1637347"/>
                  </a:xfrm>
                  <a:custGeom>
                    <a:avLst/>
                    <a:gdLst>
                      <a:gd name="connsiteX0" fmla="*/ 0 w 949642"/>
                      <a:gd name="connsiteY0" fmla="*/ 1628775 h 1637347"/>
                      <a:gd name="connsiteX1" fmla="*/ 940118 w 949642"/>
                      <a:gd name="connsiteY1" fmla="*/ 0 h 1637347"/>
                      <a:gd name="connsiteX2" fmla="*/ 949643 w 949642"/>
                      <a:gd name="connsiteY2" fmla="*/ 0 h 1637347"/>
                      <a:gd name="connsiteX3" fmla="*/ 4763 w 949642"/>
                      <a:gd name="connsiteY3" fmla="*/ 1637348 h 1637347"/>
                      <a:gd name="connsiteX4" fmla="*/ 0 w 949642"/>
                      <a:gd name="connsiteY4" fmla="*/ 1628775 h 1637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642" h="1637347">
                        <a:moveTo>
                          <a:pt x="0" y="1628775"/>
                        </a:moveTo>
                        <a:lnTo>
                          <a:pt x="940118" y="0"/>
                        </a:lnTo>
                        <a:cubicBezTo>
                          <a:pt x="942975" y="0"/>
                          <a:pt x="946785" y="0"/>
                          <a:pt x="949643" y="0"/>
                        </a:cubicBezTo>
                        <a:lnTo>
                          <a:pt x="4763" y="1637348"/>
                        </a:lnTo>
                        <a:cubicBezTo>
                          <a:pt x="2858" y="1634490"/>
                          <a:pt x="953" y="1631632"/>
                          <a:pt x="0" y="162877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5" name="Forma libre: forma 2333">
                    <a:extLst>
                      <a:ext uri="{FF2B5EF4-FFF2-40B4-BE49-F238E27FC236}">
                        <a16:creationId xmlns:a16="http://schemas.microsoft.com/office/drawing/2014/main" id="{7621B8DC-EA31-B045-318F-46519224EAF6}"/>
                      </a:ext>
                    </a:extLst>
                  </p:cNvPr>
                  <p:cNvSpPr/>
                  <p:nvPr/>
                </p:nvSpPr>
                <p:spPr>
                  <a:xfrm>
                    <a:off x="9911819" y="4477624"/>
                    <a:ext cx="951547" cy="1642109"/>
                  </a:xfrm>
                  <a:custGeom>
                    <a:avLst/>
                    <a:gdLst>
                      <a:gd name="connsiteX0" fmla="*/ 0 w 951547"/>
                      <a:gd name="connsiteY0" fmla="*/ 1637348 h 1642109"/>
                      <a:gd name="connsiteX1" fmla="*/ 944880 w 951547"/>
                      <a:gd name="connsiteY1" fmla="*/ 0 h 1642109"/>
                      <a:gd name="connsiteX2" fmla="*/ 951547 w 951547"/>
                      <a:gd name="connsiteY2" fmla="*/ 0 h 1642109"/>
                      <a:gd name="connsiteX3" fmla="*/ 3810 w 951547"/>
                      <a:gd name="connsiteY3" fmla="*/ 1642110 h 1642109"/>
                      <a:gd name="connsiteX4" fmla="*/ 0 w 951547"/>
                      <a:gd name="connsiteY4" fmla="*/ 1637348 h 1642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547" h="1642109">
                        <a:moveTo>
                          <a:pt x="0" y="1637348"/>
                        </a:moveTo>
                        <a:lnTo>
                          <a:pt x="944880" y="0"/>
                        </a:lnTo>
                        <a:cubicBezTo>
                          <a:pt x="946785" y="0"/>
                          <a:pt x="948690" y="0"/>
                          <a:pt x="951547" y="0"/>
                        </a:cubicBezTo>
                        <a:lnTo>
                          <a:pt x="3810" y="1642110"/>
                        </a:lnTo>
                        <a:cubicBezTo>
                          <a:pt x="1905" y="1640205"/>
                          <a:pt x="953" y="1638300"/>
                          <a:pt x="0" y="163734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6" name="Forma libre: forma 2334">
                    <a:extLst>
                      <a:ext uri="{FF2B5EF4-FFF2-40B4-BE49-F238E27FC236}">
                        <a16:creationId xmlns:a16="http://schemas.microsoft.com/office/drawing/2014/main" id="{1F6A95F2-FE43-EDBD-ABEC-0504C0AFD9FC}"/>
                      </a:ext>
                    </a:extLst>
                  </p:cNvPr>
                  <p:cNvSpPr/>
                  <p:nvPr/>
                </p:nvSpPr>
                <p:spPr>
                  <a:xfrm>
                    <a:off x="9914677" y="4477624"/>
                    <a:ext cx="953452" cy="1646872"/>
                  </a:xfrm>
                  <a:custGeom>
                    <a:avLst/>
                    <a:gdLst>
                      <a:gd name="connsiteX0" fmla="*/ 0 w 953452"/>
                      <a:gd name="connsiteY0" fmla="*/ 1642110 h 1646872"/>
                      <a:gd name="connsiteX1" fmla="*/ 947738 w 953452"/>
                      <a:gd name="connsiteY1" fmla="*/ 0 h 1646872"/>
                      <a:gd name="connsiteX2" fmla="*/ 953452 w 953452"/>
                      <a:gd name="connsiteY2" fmla="*/ 0 h 1646872"/>
                      <a:gd name="connsiteX3" fmla="*/ 2857 w 953452"/>
                      <a:gd name="connsiteY3" fmla="*/ 1646873 h 1646872"/>
                      <a:gd name="connsiteX4" fmla="*/ 0 w 953452"/>
                      <a:gd name="connsiteY4" fmla="*/ 1642110 h 1646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452" h="1646872">
                        <a:moveTo>
                          <a:pt x="0" y="1642110"/>
                        </a:moveTo>
                        <a:lnTo>
                          <a:pt x="947738" y="0"/>
                        </a:lnTo>
                        <a:cubicBezTo>
                          <a:pt x="949642" y="0"/>
                          <a:pt x="951547" y="0"/>
                          <a:pt x="953452" y="0"/>
                        </a:cubicBezTo>
                        <a:lnTo>
                          <a:pt x="2857" y="1646873"/>
                        </a:lnTo>
                        <a:cubicBezTo>
                          <a:pt x="1905" y="1645920"/>
                          <a:pt x="952" y="1644015"/>
                          <a:pt x="0" y="16421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7" name="Forma libre: forma 2335">
                    <a:extLst>
                      <a:ext uri="{FF2B5EF4-FFF2-40B4-BE49-F238E27FC236}">
                        <a16:creationId xmlns:a16="http://schemas.microsoft.com/office/drawing/2014/main" id="{61A48EAD-3279-A9F8-94EE-4A6BB2DD8692}"/>
                      </a:ext>
                    </a:extLst>
                  </p:cNvPr>
                  <p:cNvSpPr/>
                  <p:nvPr/>
                </p:nvSpPr>
                <p:spPr>
                  <a:xfrm>
                    <a:off x="9917535" y="4477624"/>
                    <a:ext cx="955357" cy="1651634"/>
                  </a:xfrm>
                  <a:custGeom>
                    <a:avLst/>
                    <a:gdLst>
                      <a:gd name="connsiteX0" fmla="*/ 0 w 955357"/>
                      <a:gd name="connsiteY0" fmla="*/ 1646873 h 1651634"/>
                      <a:gd name="connsiteX1" fmla="*/ 950595 w 955357"/>
                      <a:gd name="connsiteY1" fmla="*/ 0 h 1651634"/>
                      <a:gd name="connsiteX2" fmla="*/ 955357 w 955357"/>
                      <a:gd name="connsiteY2" fmla="*/ 0 h 1651634"/>
                      <a:gd name="connsiteX3" fmla="*/ 1905 w 955357"/>
                      <a:gd name="connsiteY3" fmla="*/ 1651635 h 1651634"/>
                      <a:gd name="connsiteX4" fmla="*/ 0 w 955357"/>
                      <a:gd name="connsiteY4" fmla="*/ 1646873 h 1651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5357" h="1651634">
                        <a:moveTo>
                          <a:pt x="0" y="1646873"/>
                        </a:moveTo>
                        <a:lnTo>
                          <a:pt x="950595" y="0"/>
                        </a:lnTo>
                        <a:cubicBezTo>
                          <a:pt x="952500" y="0"/>
                          <a:pt x="953453" y="0"/>
                          <a:pt x="955357" y="0"/>
                        </a:cubicBezTo>
                        <a:lnTo>
                          <a:pt x="1905" y="1651635"/>
                        </a:lnTo>
                        <a:cubicBezTo>
                          <a:pt x="1905" y="1649730"/>
                          <a:pt x="953" y="1648778"/>
                          <a:pt x="0" y="164687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8" name="Forma libre: forma 2336">
                    <a:extLst>
                      <a:ext uri="{FF2B5EF4-FFF2-40B4-BE49-F238E27FC236}">
                        <a16:creationId xmlns:a16="http://schemas.microsoft.com/office/drawing/2014/main" id="{4AEB673A-0E8A-C478-C669-B33B5CDF85CD}"/>
                      </a:ext>
                    </a:extLst>
                  </p:cNvPr>
                  <p:cNvSpPr/>
                  <p:nvPr/>
                </p:nvSpPr>
                <p:spPr>
                  <a:xfrm>
                    <a:off x="9919440" y="4477624"/>
                    <a:ext cx="958214" cy="1655444"/>
                  </a:xfrm>
                  <a:custGeom>
                    <a:avLst/>
                    <a:gdLst>
                      <a:gd name="connsiteX0" fmla="*/ 0 w 958214"/>
                      <a:gd name="connsiteY0" fmla="*/ 1651635 h 1655444"/>
                      <a:gd name="connsiteX1" fmla="*/ 953452 w 958214"/>
                      <a:gd name="connsiteY1" fmla="*/ 0 h 1655444"/>
                      <a:gd name="connsiteX2" fmla="*/ 958215 w 958214"/>
                      <a:gd name="connsiteY2" fmla="*/ 0 h 1655444"/>
                      <a:gd name="connsiteX3" fmla="*/ 2857 w 958214"/>
                      <a:gd name="connsiteY3" fmla="*/ 1655445 h 1655444"/>
                      <a:gd name="connsiteX4" fmla="*/ 0 w 958214"/>
                      <a:gd name="connsiteY4" fmla="*/ 1651635 h 1655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214" h="1655444">
                        <a:moveTo>
                          <a:pt x="0" y="1651635"/>
                        </a:moveTo>
                        <a:lnTo>
                          <a:pt x="953452" y="0"/>
                        </a:lnTo>
                        <a:cubicBezTo>
                          <a:pt x="955357" y="0"/>
                          <a:pt x="956310" y="0"/>
                          <a:pt x="958215" y="0"/>
                        </a:cubicBezTo>
                        <a:lnTo>
                          <a:pt x="2857" y="1655445"/>
                        </a:lnTo>
                        <a:cubicBezTo>
                          <a:pt x="1905" y="1653540"/>
                          <a:pt x="952" y="1652588"/>
                          <a:pt x="0" y="165163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9" name="Forma libre: forma 2337">
                    <a:extLst>
                      <a:ext uri="{FF2B5EF4-FFF2-40B4-BE49-F238E27FC236}">
                        <a16:creationId xmlns:a16="http://schemas.microsoft.com/office/drawing/2014/main" id="{28ACB2A4-CFD5-9D16-C34C-9B8F44A57F90}"/>
                      </a:ext>
                    </a:extLst>
                  </p:cNvPr>
                  <p:cNvSpPr/>
                  <p:nvPr/>
                </p:nvSpPr>
                <p:spPr>
                  <a:xfrm>
                    <a:off x="9922297" y="4477624"/>
                    <a:ext cx="960119" cy="1659255"/>
                  </a:xfrm>
                  <a:custGeom>
                    <a:avLst/>
                    <a:gdLst>
                      <a:gd name="connsiteX0" fmla="*/ 0 w 960119"/>
                      <a:gd name="connsiteY0" fmla="*/ 1655445 h 1659255"/>
                      <a:gd name="connsiteX1" fmla="*/ 955357 w 960119"/>
                      <a:gd name="connsiteY1" fmla="*/ 0 h 1659255"/>
                      <a:gd name="connsiteX2" fmla="*/ 960120 w 960119"/>
                      <a:gd name="connsiteY2" fmla="*/ 0 h 1659255"/>
                      <a:gd name="connsiteX3" fmla="*/ 1905 w 960119"/>
                      <a:gd name="connsiteY3" fmla="*/ 1659255 h 1659255"/>
                      <a:gd name="connsiteX4" fmla="*/ 0 w 960119"/>
                      <a:gd name="connsiteY4" fmla="*/ 1655445 h 1659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119" h="1659255">
                        <a:moveTo>
                          <a:pt x="0" y="1655445"/>
                        </a:moveTo>
                        <a:lnTo>
                          <a:pt x="955357" y="0"/>
                        </a:lnTo>
                        <a:cubicBezTo>
                          <a:pt x="957263" y="0"/>
                          <a:pt x="958215" y="0"/>
                          <a:pt x="960120" y="0"/>
                        </a:cubicBezTo>
                        <a:lnTo>
                          <a:pt x="1905" y="1659255"/>
                        </a:lnTo>
                        <a:cubicBezTo>
                          <a:pt x="953" y="1657350"/>
                          <a:pt x="953" y="1656398"/>
                          <a:pt x="0" y="165544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0" name="Forma libre: forma 2338">
                    <a:extLst>
                      <a:ext uri="{FF2B5EF4-FFF2-40B4-BE49-F238E27FC236}">
                        <a16:creationId xmlns:a16="http://schemas.microsoft.com/office/drawing/2014/main" id="{641E1498-B019-70AE-922D-11CBB95BA74A}"/>
                      </a:ext>
                    </a:extLst>
                  </p:cNvPr>
                  <p:cNvSpPr/>
                  <p:nvPr/>
                </p:nvSpPr>
                <p:spPr>
                  <a:xfrm>
                    <a:off x="9924202" y="4477624"/>
                    <a:ext cx="962025" cy="1663065"/>
                  </a:xfrm>
                  <a:custGeom>
                    <a:avLst/>
                    <a:gdLst>
                      <a:gd name="connsiteX0" fmla="*/ 0 w 962025"/>
                      <a:gd name="connsiteY0" fmla="*/ 1659255 h 1663065"/>
                      <a:gd name="connsiteX1" fmla="*/ 958215 w 962025"/>
                      <a:gd name="connsiteY1" fmla="*/ 0 h 1663065"/>
                      <a:gd name="connsiteX2" fmla="*/ 962025 w 962025"/>
                      <a:gd name="connsiteY2" fmla="*/ 0 h 1663065"/>
                      <a:gd name="connsiteX3" fmla="*/ 1905 w 962025"/>
                      <a:gd name="connsiteY3" fmla="*/ 1663065 h 1663065"/>
                      <a:gd name="connsiteX4" fmla="*/ 0 w 962025"/>
                      <a:gd name="connsiteY4" fmla="*/ 1659255 h 1663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1663065">
                        <a:moveTo>
                          <a:pt x="0" y="1659255"/>
                        </a:moveTo>
                        <a:lnTo>
                          <a:pt x="958215" y="0"/>
                        </a:lnTo>
                        <a:cubicBezTo>
                          <a:pt x="960120" y="0"/>
                          <a:pt x="961072" y="0"/>
                          <a:pt x="962025" y="0"/>
                        </a:cubicBezTo>
                        <a:lnTo>
                          <a:pt x="1905" y="1663065"/>
                        </a:lnTo>
                        <a:cubicBezTo>
                          <a:pt x="1905" y="1661160"/>
                          <a:pt x="952" y="1660207"/>
                          <a:pt x="0" y="165925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1" name="Forma libre: forma 2339">
                    <a:extLst>
                      <a:ext uri="{FF2B5EF4-FFF2-40B4-BE49-F238E27FC236}">
                        <a16:creationId xmlns:a16="http://schemas.microsoft.com/office/drawing/2014/main" id="{908F54A4-D246-6467-0723-C18AC31AB333}"/>
                      </a:ext>
                    </a:extLst>
                  </p:cNvPr>
                  <p:cNvSpPr/>
                  <p:nvPr/>
                </p:nvSpPr>
                <p:spPr>
                  <a:xfrm>
                    <a:off x="9926107" y="4477624"/>
                    <a:ext cx="964882" cy="1666875"/>
                  </a:xfrm>
                  <a:custGeom>
                    <a:avLst/>
                    <a:gdLst>
                      <a:gd name="connsiteX0" fmla="*/ 0 w 964882"/>
                      <a:gd name="connsiteY0" fmla="*/ 1663065 h 1666875"/>
                      <a:gd name="connsiteX1" fmla="*/ 960120 w 964882"/>
                      <a:gd name="connsiteY1" fmla="*/ 0 h 1666875"/>
                      <a:gd name="connsiteX2" fmla="*/ 964883 w 964882"/>
                      <a:gd name="connsiteY2" fmla="*/ 0 h 1666875"/>
                      <a:gd name="connsiteX3" fmla="*/ 2858 w 964882"/>
                      <a:gd name="connsiteY3" fmla="*/ 1666875 h 1666875"/>
                      <a:gd name="connsiteX4" fmla="*/ 0 w 964882"/>
                      <a:gd name="connsiteY4" fmla="*/ 1663065 h 166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882" h="1666875">
                        <a:moveTo>
                          <a:pt x="0" y="1663065"/>
                        </a:moveTo>
                        <a:lnTo>
                          <a:pt x="960120" y="0"/>
                        </a:lnTo>
                        <a:cubicBezTo>
                          <a:pt x="962025" y="0"/>
                          <a:pt x="962978" y="0"/>
                          <a:pt x="964883" y="0"/>
                        </a:cubicBezTo>
                        <a:lnTo>
                          <a:pt x="2858" y="1666875"/>
                        </a:lnTo>
                        <a:cubicBezTo>
                          <a:pt x="1905" y="1664970"/>
                          <a:pt x="953" y="1664018"/>
                          <a:pt x="0" y="166306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2" name="Forma libre: forma 2340">
                    <a:extLst>
                      <a:ext uri="{FF2B5EF4-FFF2-40B4-BE49-F238E27FC236}">
                        <a16:creationId xmlns:a16="http://schemas.microsoft.com/office/drawing/2014/main" id="{5770E884-BF8B-1E94-445B-505ADC5A0D7D}"/>
                      </a:ext>
                    </a:extLst>
                  </p:cNvPr>
                  <p:cNvSpPr/>
                  <p:nvPr/>
                </p:nvSpPr>
                <p:spPr>
                  <a:xfrm>
                    <a:off x="9928965" y="4477624"/>
                    <a:ext cx="965834" cy="1669732"/>
                  </a:xfrm>
                  <a:custGeom>
                    <a:avLst/>
                    <a:gdLst>
                      <a:gd name="connsiteX0" fmla="*/ 0 w 965834"/>
                      <a:gd name="connsiteY0" fmla="*/ 1666875 h 1669732"/>
                      <a:gd name="connsiteX1" fmla="*/ 962025 w 965834"/>
                      <a:gd name="connsiteY1" fmla="*/ 0 h 1669732"/>
                      <a:gd name="connsiteX2" fmla="*/ 965835 w 965834"/>
                      <a:gd name="connsiteY2" fmla="*/ 0 h 1669732"/>
                      <a:gd name="connsiteX3" fmla="*/ 1905 w 965834"/>
                      <a:gd name="connsiteY3" fmla="*/ 1669732 h 1669732"/>
                      <a:gd name="connsiteX4" fmla="*/ 0 w 965834"/>
                      <a:gd name="connsiteY4" fmla="*/ 1666875 h 1669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5834" h="1669732">
                        <a:moveTo>
                          <a:pt x="0" y="1666875"/>
                        </a:moveTo>
                        <a:lnTo>
                          <a:pt x="962025" y="0"/>
                        </a:lnTo>
                        <a:cubicBezTo>
                          <a:pt x="963930" y="0"/>
                          <a:pt x="964882" y="0"/>
                          <a:pt x="965835" y="0"/>
                        </a:cubicBezTo>
                        <a:lnTo>
                          <a:pt x="1905" y="1669732"/>
                        </a:lnTo>
                        <a:cubicBezTo>
                          <a:pt x="952" y="1668780"/>
                          <a:pt x="0" y="1667828"/>
                          <a:pt x="0" y="166687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3" name="Forma libre: forma 2341">
                    <a:extLst>
                      <a:ext uri="{FF2B5EF4-FFF2-40B4-BE49-F238E27FC236}">
                        <a16:creationId xmlns:a16="http://schemas.microsoft.com/office/drawing/2014/main" id="{BD10CF90-7B88-9E78-8743-CBD06DC4820E}"/>
                      </a:ext>
                    </a:extLst>
                  </p:cNvPr>
                  <p:cNvSpPr/>
                  <p:nvPr/>
                </p:nvSpPr>
                <p:spPr>
                  <a:xfrm>
                    <a:off x="9930869" y="4477624"/>
                    <a:ext cx="968692" cy="1673542"/>
                  </a:xfrm>
                  <a:custGeom>
                    <a:avLst/>
                    <a:gdLst>
                      <a:gd name="connsiteX0" fmla="*/ 0 w 968692"/>
                      <a:gd name="connsiteY0" fmla="*/ 1669732 h 1673542"/>
                      <a:gd name="connsiteX1" fmla="*/ 963930 w 968692"/>
                      <a:gd name="connsiteY1" fmla="*/ 0 h 1673542"/>
                      <a:gd name="connsiteX2" fmla="*/ 968693 w 968692"/>
                      <a:gd name="connsiteY2" fmla="*/ 0 h 1673542"/>
                      <a:gd name="connsiteX3" fmla="*/ 1905 w 968692"/>
                      <a:gd name="connsiteY3" fmla="*/ 1673543 h 1673542"/>
                      <a:gd name="connsiteX4" fmla="*/ 0 w 968692"/>
                      <a:gd name="connsiteY4" fmla="*/ 1669732 h 1673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692" h="1673542">
                        <a:moveTo>
                          <a:pt x="0" y="1669732"/>
                        </a:moveTo>
                        <a:lnTo>
                          <a:pt x="963930" y="0"/>
                        </a:lnTo>
                        <a:cubicBezTo>
                          <a:pt x="965835" y="0"/>
                          <a:pt x="966788" y="0"/>
                          <a:pt x="968693" y="0"/>
                        </a:cubicBezTo>
                        <a:lnTo>
                          <a:pt x="1905" y="1673543"/>
                        </a:lnTo>
                        <a:cubicBezTo>
                          <a:pt x="953" y="1672590"/>
                          <a:pt x="953" y="1671638"/>
                          <a:pt x="0" y="1669732"/>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4" name="Forma libre: forma 2342">
                    <a:extLst>
                      <a:ext uri="{FF2B5EF4-FFF2-40B4-BE49-F238E27FC236}">
                        <a16:creationId xmlns:a16="http://schemas.microsoft.com/office/drawing/2014/main" id="{867C7B27-A593-02D6-6E9A-E0EA15D551EC}"/>
                      </a:ext>
                    </a:extLst>
                  </p:cNvPr>
                  <p:cNvSpPr/>
                  <p:nvPr/>
                </p:nvSpPr>
                <p:spPr>
                  <a:xfrm>
                    <a:off x="9932775" y="4477624"/>
                    <a:ext cx="971550" cy="1677352"/>
                  </a:xfrm>
                  <a:custGeom>
                    <a:avLst/>
                    <a:gdLst>
                      <a:gd name="connsiteX0" fmla="*/ 0 w 971550"/>
                      <a:gd name="connsiteY0" fmla="*/ 1673543 h 1677352"/>
                      <a:gd name="connsiteX1" fmla="*/ 966788 w 971550"/>
                      <a:gd name="connsiteY1" fmla="*/ 0 h 1677352"/>
                      <a:gd name="connsiteX2" fmla="*/ 971550 w 971550"/>
                      <a:gd name="connsiteY2" fmla="*/ 0 h 1677352"/>
                      <a:gd name="connsiteX3" fmla="*/ 1905 w 971550"/>
                      <a:gd name="connsiteY3" fmla="*/ 1677353 h 1677352"/>
                      <a:gd name="connsiteX4" fmla="*/ 0 w 971550"/>
                      <a:gd name="connsiteY4" fmla="*/ 1673543 h 16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50" h="1677352">
                        <a:moveTo>
                          <a:pt x="0" y="1673543"/>
                        </a:moveTo>
                        <a:lnTo>
                          <a:pt x="966788" y="0"/>
                        </a:lnTo>
                        <a:cubicBezTo>
                          <a:pt x="968692" y="0"/>
                          <a:pt x="969645" y="0"/>
                          <a:pt x="971550" y="0"/>
                        </a:cubicBezTo>
                        <a:lnTo>
                          <a:pt x="1905" y="1677353"/>
                        </a:lnTo>
                        <a:cubicBezTo>
                          <a:pt x="1905" y="1676400"/>
                          <a:pt x="953" y="1675448"/>
                          <a:pt x="0" y="167354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5" name="Forma libre: forma 2343">
                    <a:extLst>
                      <a:ext uri="{FF2B5EF4-FFF2-40B4-BE49-F238E27FC236}">
                        <a16:creationId xmlns:a16="http://schemas.microsoft.com/office/drawing/2014/main" id="{ED201F74-2078-664E-7CFD-331617CBE965}"/>
                      </a:ext>
                    </a:extLst>
                  </p:cNvPr>
                  <p:cNvSpPr/>
                  <p:nvPr/>
                </p:nvSpPr>
                <p:spPr>
                  <a:xfrm>
                    <a:off x="9934679" y="4477624"/>
                    <a:ext cx="973455" cy="1682115"/>
                  </a:xfrm>
                  <a:custGeom>
                    <a:avLst/>
                    <a:gdLst>
                      <a:gd name="connsiteX0" fmla="*/ 0 w 973455"/>
                      <a:gd name="connsiteY0" fmla="*/ 1677353 h 1682115"/>
                      <a:gd name="connsiteX1" fmla="*/ 968693 w 973455"/>
                      <a:gd name="connsiteY1" fmla="*/ 0 h 1682115"/>
                      <a:gd name="connsiteX2" fmla="*/ 973455 w 973455"/>
                      <a:gd name="connsiteY2" fmla="*/ 0 h 1682115"/>
                      <a:gd name="connsiteX3" fmla="*/ 2858 w 973455"/>
                      <a:gd name="connsiteY3" fmla="*/ 1682115 h 1682115"/>
                      <a:gd name="connsiteX4" fmla="*/ 0 w 973455"/>
                      <a:gd name="connsiteY4" fmla="*/ 1677353 h 1682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455" h="1682115">
                        <a:moveTo>
                          <a:pt x="0" y="1677353"/>
                        </a:moveTo>
                        <a:lnTo>
                          <a:pt x="968693" y="0"/>
                        </a:lnTo>
                        <a:cubicBezTo>
                          <a:pt x="970598" y="0"/>
                          <a:pt x="971550" y="0"/>
                          <a:pt x="973455" y="0"/>
                        </a:cubicBezTo>
                        <a:lnTo>
                          <a:pt x="2858" y="1682115"/>
                        </a:lnTo>
                        <a:cubicBezTo>
                          <a:pt x="1905" y="1680210"/>
                          <a:pt x="953" y="1679257"/>
                          <a:pt x="0" y="167735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6" name="Forma libre: forma 2344">
                    <a:extLst>
                      <a:ext uri="{FF2B5EF4-FFF2-40B4-BE49-F238E27FC236}">
                        <a16:creationId xmlns:a16="http://schemas.microsoft.com/office/drawing/2014/main" id="{E9B834E6-7F64-DA7E-DA55-F756D3AC4BD3}"/>
                      </a:ext>
                    </a:extLst>
                  </p:cNvPr>
                  <p:cNvSpPr/>
                  <p:nvPr/>
                </p:nvSpPr>
                <p:spPr>
                  <a:xfrm>
                    <a:off x="9937537" y="4477624"/>
                    <a:ext cx="975359" cy="1685925"/>
                  </a:xfrm>
                  <a:custGeom>
                    <a:avLst/>
                    <a:gdLst>
                      <a:gd name="connsiteX0" fmla="*/ 0 w 975359"/>
                      <a:gd name="connsiteY0" fmla="*/ 1682115 h 1685925"/>
                      <a:gd name="connsiteX1" fmla="*/ 970597 w 975359"/>
                      <a:gd name="connsiteY1" fmla="*/ 0 h 1685925"/>
                      <a:gd name="connsiteX2" fmla="*/ 975360 w 975359"/>
                      <a:gd name="connsiteY2" fmla="*/ 0 h 1685925"/>
                      <a:gd name="connsiteX3" fmla="*/ 1905 w 975359"/>
                      <a:gd name="connsiteY3" fmla="*/ 1685925 h 1685925"/>
                      <a:gd name="connsiteX4" fmla="*/ 0 w 975359"/>
                      <a:gd name="connsiteY4" fmla="*/ 1682115 h 168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359" h="1685925">
                        <a:moveTo>
                          <a:pt x="0" y="1682115"/>
                        </a:moveTo>
                        <a:lnTo>
                          <a:pt x="970597" y="0"/>
                        </a:lnTo>
                        <a:cubicBezTo>
                          <a:pt x="972503" y="0"/>
                          <a:pt x="973455" y="0"/>
                          <a:pt x="975360" y="0"/>
                        </a:cubicBezTo>
                        <a:lnTo>
                          <a:pt x="1905" y="1685925"/>
                        </a:lnTo>
                        <a:cubicBezTo>
                          <a:pt x="1905" y="1684020"/>
                          <a:pt x="953" y="1683068"/>
                          <a:pt x="0" y="168211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7" name="Forma libre: forma 2345">
                    <a:extLst>
                      <a:ext uri="{FF2B5EF4-FFF2-40B4-BE49-F238E27FC236}">
                        <a16:creationId xmlns:a16="http://schemas.microsoft.com/office/drawing/2014/main" id="{A5611DD8-C524-F64B-F862-05E73353A7D0}"/>
                      </a:ext>
                    </a:extLst>
                  </p:cNvPr>
                  <p:cNvSpPr/>
                  <p:nvPr/>
                </p:nvSpPr>
                <p:spPr>
                  <a:xfrm>
                    <a:off x="9939442" y="4477624"/>
                    <a:ext cx="978217" cy="1689734"/>
                  </a:xfrm>
                  <a:custGeom>
                    <a:avLst/>
                    <a:gdLst>
                      <a:gd name="connsiteX0" fmla="*/ 0 w 978217"/>
                      <a:gd name="connsiteY0" fmla="*/ 1685925 h 1689734"/>
                      <a:gd name="connsiteX1" fmla="*/ 973455 w 978217"/>
                      <a:gd name="connsiteY1" fmla="*/ 0 h 1689734"/>
                      <a:gd name="connsiteX2" fmla="*/ 978218 w 978217"/>
                      <a:gd name="connsiteY2" fmla="*/ 0 h 1689734"/>
                      <a:gd name="connsiteX3" fmla="*/ 2858 w 978217"/>
                      <a:gd name="connsiteY3" fmla="*/ 1689735 h 1689734"/>
                      <a:gd name="connsiteX4" fmla="*/ 0 w 978217"/>
                      <a:gd name="connsiteY4" fmla="*/ 1685925 h 168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217" h="1689734">
                        <a:moveTo>
                          <a:pt x="0" y="1685925"/>
                        </a:moveTo>
                        <a:lnTo>
                          <a:pt x="973455" y="0"/>
                        </a:lnTo>
                        <a:cubicBezTo>
                          <a:pt x="975360" y="0"/>
                          <a:pt x="977265" y="0"/>
                          <a:pt x="978218" y="0"/>
                        </a:cubicBezTo>
                        <a:lnTo>
                          <a:pt x="2858" y="1689735"/>
                        </a:lnTo>
                        <a:cubicBezTo>
                          <a:pt x="1905" y="1688782"/>
                          <a:pt x="953" y="1686878"/>
                          <a:pt x="0" y="168592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8" name="Forma libre: forma 2346">
                    <a:extLst>
                      <a:ext uri="{FF2B5EF4-FFF2-40B4-BE49-F238E27FC236}">
                        <a16:creationId xmlns:a16="http://schemas.microsoft.com/office/drawing/2014/main" id="{46062623-4498-B49D-EC99-9DC0313B50A4}"/>
                      </a:ext>
                    </a:extLst>
                  </p:cNvPr>
                  <p:cNvSpPr/>
                  <p:nvPr/>
                </p:nvSpPr>
                <p:spPr>
                  <a:xfrm>
                    <a:off x="9942300" y="4477624"/>
                    <a:ext cx="980122" cy="1694497"/>
                  </a:xfrm>
                  <a:custGeom>
                    <a:avLst/>
                    <a:gdLst>
                      <a:gd name="connsiteX0" fmla="*/ 0 w 980122"/>
                      <a:gd name="connsiteY0" fmla="*/ 1689735 h 1694497"/>
                      <a:gd name="connsiteX1" fmla="*/ 975360 w 980122"/>
                      <a:gd name="connsiteY1" fmla="*/ 0 h 1694497"/>
                      <a:gd name="connsiteX2" fmla="*/ 980122 w 980122"/>
                      <a:gd name="connsiteY2" fmla="*/ 0 h 1694497"/>
                      <a:gd name="connsiteX3" fmla="*/ 2857 w 980122"/>
                      <a:gd name="connsiteY3" fmla="*/ 1694498 h 1694497"/>
                      <a:gd name="connsiteX4" fmla="*/ 0 w 980122"/>
                      <a:gd name="connsiteY4" fmla="*/ 1689735 h 1694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122" h="1694497">
                        <a:moveTo>
                          <a:pt x="0" y="1689735"/>
                        </a:moveTo>
                        <a:lnTo>
                          <a:pt x="975360" y="0"/>
                        </a:lnTo>
                        <a:cubicBezTo>
                          <a:pt x="977265" y="0"/>
                          <a:pt x="979170" y="0"/>
                          <a:pt x="980122" y="0"/>
                        </a:cubicBezTo>
                        <a:lnTo>
                          <a:pt x="2857" y="1694498"/>
                        </a:lnTo>
                        <a:cubicBezTo>
                          <a:pt x="1905" y="1693545"/>
                          <a:pt x="953" y="1691640"/>
                          <a:pt x="0" y="168973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9" name="Forma libre: forma 2347">
                    <a:extLst>
                      <a:ext uri="{FF2B5EF4-FFF2-40B4-BE49-F238E27FC236}">
                        <a16:creationId xmlns:a16="http://schemas.microsoft.com/office/drawing/2014/main" id="{C3FCC856-40DB-EC65-78B2-67B7CE7CEDC4}"/>
                      </a:ext>
                    </a:extLst>
                  </p:cNvPr>
                  <p:cNvSpPr/>
                  <p:nvPr/>
                </p:nvSpPr>
                <p:spPr>
                  <a:xfrm>
                    <a:off x="9945157" y="4477624"/>
                    <a:ext cx="983932" cy="1699259"/>
                  </a:xfrm>
                  <a:custGeom>
                    <a:avLst/>
                    <a:gdLst>
                      <a:gd name="connsiteX0" fmla="*/ 0 w 983932"/>
                      <a:gd name="connsiteY0" fmla="*/ 1694498 h 1699259"/>
                      <a:gd name="connsiteX1" fmla="*/ 978218 w 983932"/>
                      <a:gd name="connsiteY1" fmla="*/ 0 h 1699259"/>
                      <a:gd name="connsiteX2" fmla="*/ 983933 w 983932"/>
                      <a:gd name="connsiteY2" fmla="*/ 0 h 1699259"/>
                      <a:gd name="connsiteX3" fmla="*/ 2858 w 983932"/>
                      <a:gd name="connsiteY3" fmla="*/ 1699260 h 1699259"/>
                      <a:gd name="connsiteX4" fmla="*/ 0 w 983932"/>
                      <a:gd name="connsiteY4" fmla="*/ 1694498 h 1699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932" h="1699259">
                        <a:moveTo>
                          <a:pt x="0" y="1694498"/>
                        </a:moveTo>
                        <a:lnTo>
                          <a:pt x="978218" y="0"/>
                        </a:lnTo>
                        <a:cubicBezTo>
                          <a:pt x="980122" y="0"/>
                          <a:pt x="982028" y="0"/>
                          <a:pt x="983933" y="0"/>
                        </a:cubicBezTo>
                        <a:lnTo>
                          <a:pt x="2858" y="1699260"/>
                        </a:lnTo>
                        <a:cubicBezTo>
                          <a:pt x="1905" y="1697355"/>
                          <a:pt x="953" y="1696403"/>
                          <a:pt x="0" y="169449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0" name="Forma libre: forma 2348">
                    <a:extLst>
                      <a:ext uri="{FF2B5EF4-FFF2-40B4-BE49-F238E27FC236}">
                        <a16:creationId xmlns:a16="http://schemas.microsoft.com/office/drawing/2014/main" id="{CCE0C040-CB33-FCE9-DAEE-C30B68E0463D}"/>
                      </a:ext>
                    </a:extLst>
                  </p:cNvPr>
                  <p:cNvSpPr/>
                  <p:nvPr/>
                </p:nvSpPr>
                <p:spPr>
                  <a:xfrm>
                    <a:off x="9948015" y="4477624"/>
                    <a:ext cx="986789" cy="1704022"/>
                  </a:xfrm>
                  <a:custGeom>
                    <a:avLst/>
                    <a:gdLst>
                      <a:gd name="connsiteX0" fmla="*/ 0 w 986789"/>
                      <a:gd name="connsiteY0" fmla="*/ 1699260 h 1704022"/>
                      <a:gd name="connsiteX1" fmla="*/ 981075 w 986789"/>
                      <a:gd name="connsiteY1" fmla="*/ 0 h 1704022"/>
                      <a:gd name="connsiteX2" fmla="*/ 986790 w 986789"/>
                      <a:gd name="connsiteY2" fmla="*/ 0 h 1704022"/>
                      <a:gd name="connsiteX3" fmla="*/ 2857 w 986789"/>
                      <a:gd name="connsiteY3" fmla="*/ 1704023 h 1704022"/>
                      <a:gd name="connsiteX4" fmla="*/ 0 w 986789"/>
                      <a:gd name="connsiteY4" fmla="*/ 1699260 h 1704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6789" h="1704022">
                        <a:moveTo>
                          <a:pt x="0" y="1699260"/>
                        </a:moveTo>
                        <a:lnTo>
                          <a:pt x="981075" y="0"/>
                        </a:lnTo>
                        <a:cubicBezTo>
                          <a:pt x="982980" y="0"/>
                          <a:pt x="984885" y="0"/>
                          <a:pt x="986790" y="0"/>
                        </a:cubicBezTo>
                        <a:lnTo>
                          <a:pt x="2857" y="1704023"/>
                        </a:lnTo>
                        <a:cubicBezTo>
                          <a:pt x="1905" y="1703070"/>
                          <a:pt x="952" y="1701165"/>
                          <a:pt x="0" y="169926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1" name="Forma libre: forma 2349">
                    <a:extLst>
                      <a:ext uri="{FF2B5EF4-FFF2-40B4-BE49-F238E27FC236}">
                        <a16:creationId xmlns:a16="http://schemas.microsoft.com/office/drawing/2014/main" id="{DE4A22F7-BBCB-1330-1662-237D0B654F67}"/>
                      </a:ext>
                    </a:extLst>
                  </p:cNvPr>
                  <p:cNvSpPr/>
                  <p:nvPr/>
                </p:nvSpPr>
                <p:spPr>
                  <a:xfrm>
                    <a:off x="9950872" y="4477624"/>
                    <a:ext cx="990600" cy="1709737"/>
                  </a:xfrm>
                  <a:custGeom>
                    <a:avLst/>
                    <a:gdLst>
                      <a:gd name="connsiteX0" fmla="*/ 0 w 990600"/>
                      <a:gd name="connsiteY0" fmla="*/ 1704023 h 1709737"/>
                      <a:gd name="connsiteX1" fmla="*/ 983932 w 990600"/>
                      <a:gd name="connsiteY1" fmla="*/ 0 h 1709737"/>
                      <a:gd name="connsiteX2" fmla="*/ 990600 w 990600"/>
                      <a:gd name="connsiteY2" fmla="*/ 0 h 1709737"/>
                      <a:gd name="connsiteX3" fmla="*/ 2857 w 990600"/>
                      <a:gd name="connsiteY3" fmla="*/ 1709738 h 1709737"/>
                      <a:gd name="connsiteX4" fmla="*/ 0 w 990600"/>
                      <a:gd name="connsiteY4" fmla="*/ 1704023 h 1709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0" h="1709737">
                        <a:moveTo>
                          <a:pt x="0" y="1704023"/>
                        </a:moveTo>
                        <a:lnTo>
                          <a:pt x="983932" y="0"/>
                        </a:lnTo>
                        <a:cubicBezTo>
                          <a:pt x="985838" y="0"/>
                          <a:pt x="987743" y="0"/>
                          <a:pt x="990600" y="0"/>
                        </a:cubicBezTo>
                        <a:lnTo>
                          <a:pt x="2857" y="1709738"/>
                        </a:lnTo>
                        <a:cubicBezTo>
                          <a:pt x="1905" y="1707832"/>
                          <a:pt x="953" y="1705928"/>
                          <a:pt x="0" y="170402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2" name="Forma libre: forma 2350">
                    <a:extLst>
                      <a:ext uri="{FF2B5EF4-FFF2-40B4-BE49-F238E27FC236}">
                        <a16:creationId xmlns:a16="http://schemas.microsoft.com/office/drawing/2014/main" id="{B6318BFA-EED9-5CCD-C363-4398D68BCD21}"/>
                      </a:ext>
                    </a:extLst>
                  </p:cNvPr>
                  <p:cNvSpPr/>
                  <p:nvPr/>
                </p:nvSpPr>
                <p:spPr>
                  <a:xfrm>
                    <a:off x="9953729" y="4477624"/>
                    <a:ext cx="993457" cy="1715452"/>
                  </a:xfrm>
                  <a:custGeom>
                    <a:avLst/>
                    <a:gdLst>
                      <a:gd name="connsiteX0" fmla="*/ 0 w 993457"/>
                      <a:gd name="connsiteY0" fmla="*/ 1709738 h 1715452"/>
                      <a:gd name="connsiteX1" fmla="*/ 986790 w 993457"/>
                      <a:gd name="connsiteY1" fmla="*/ 0 h 1715452"/>
                      <a:gd name="connsiteX2" fmla="*/ 993458 w 993457"/>
                      <a:gd name="connsiteY2" fmla="*/ 0 h 1715452"/>
                      <a:gd name="connsiteX3" fmla="*/ 2858 w 993457"/>
                      <a:gd name="connsiteY3" fmla="*/ 1715453 h 1715452"/>
                      <a:gd name="connsiteX4" fmla="*/ 0 w 993457"/>
                      <a:gd name="connsiteY4" fmla="*/ 1709738 h 1715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457" h="1715452">
                        <a:moveTo>
                          <a:pt x="0" y="1709738"/>
                        </a:moveTo>
                        <a:lnTo>
                          <a:pt x="986790" y="0"/>
                        </a:lnTo>
                        <a:cubicBezTo>
                          <a:pt x="988695" y="0"/>
                          <a:pt x="991553" y="0"/>
                          <a:pt x="993458" y="0"/>
                        </a:cubicBezTo>
                        <a:lnTo>
                          <a:pt x="2858" y="1715453"/>
                        </a:lnTo>
                        <a:cubicBezTo>
                          <a:pt x="1905" y="1713548"/>
                          <a:pt x="953" y="1711643"/>
                          <a:pt x="0" y="170973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3" name="Forma libre: forma 2351">
                    <a:extLst>
                      <a:ext uri="{FF2B5EF4-FFF2-40B4-BE49-F238E27FC236}">
                        <a16:creationId xmlns:a16="http://schemas.microsoft.com/office/drawing/2014/main" id="{0EE83A31-8D65-4825-9354-40FA6EDFCFE4}"/>
                      </a:ext>
                    </a:extLst>
                  </p:cNvPr>
                  <p:cNvSpPr/>
                  <p:nvPr/>
                </p:nvSpPr>
                <p:spPr>
                  <a:xfrm>
                    <a:off x="9956587" y="4477624"/>
                    <a:ext cx="997267" cy="1722119"/>
                  </a:xfrm>
                  <a:custGeom>
                    <a:avLst/>
                    <a:gdLst>
                      <a:gd name="connsiteX0" fmla="*/ 0 w 997267"/>
                      <a:gd name="connsiteY0" fmla="*/ 1715453 h 1722119"/>
                      <a:gd name="connsiteX1" fmla="*/ 990600 w 997267"/>
                      <a:gd name="connsiteY1" fmla="*/ 0 h 1722119"/>
                      <a:gd name="connsiteX2" fmla="*/ 997267 w 997267"/>
                      <a:gd name="connsiteY2" fmla="*/ 0 h 1722119"/>
                      <a:gd name="connsiteX3" fmla="*/ 3810 w 997267"/>
                      <a:gd name="connsiteY3" fmla="*/ 1722120 h 1722119"/>
                      <a:gd name="connsiteX4" fmla="*/ 0 w 997267"/>
                      <a:gd name="connsiteY4" fmla="*/ 1715453 h 1722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267" h="1722119">
                        <a:moveTo>
                          <a:pt x="0" y="1715453"/>
                        </a:moveTo>
                        <a:lnTo>
                          <a:pt x="990600" y="0"/>
                        </a:lnTo>
                        <a:cubicBezTo>
                          <a:pt x="993457" y="0"/>
                          <a:pt x="995363" y="0"/>
                          <a:pt x="997267" y="0"/>
                        </a:cubicBezTo>
                        <a:lnTo>
                          <a:pt x="3810" y="1722120"/>
                        </a:lnTo>
                        <a:cubicBezTo>
                          <a:pt x="2857" y="1720215"/>
                          <a:pt x="1905" y="1718310"/>
                          <a:pt x="0" y="171545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4" name="Forma libre: forma 2352">
                    <a:extLst>
                      <a:ext uri="{FF2B5EF4-FFF2-40B4-BE49-F238E27FC236}">
                        <a16:creationId xmlns:a16="http://schemas.microsoft.com/office/drawing/2014/main" id="{C2447750-2BC6-AE81-0B66-C2F74ED7D69B}"/>
                      </a:ext>
                    </a:extLst>
                  </p:cNvPr>
                  <p:cNvSpPr/>
                  <p:nvPr/>
                </p:nvSpPr>
                <p:spPr>
                  <a:xfrm>
                    <a:off x="9960397" y="4477624"/>
                    <a:ext cx="1002030" cy="1727834"/>
                  </a:xfrm>
                  <a:custGeom>
                    <a:avLst/>
                    <a:gdLst>
                      <a:gd name="connsiteX0" fmla="*/ 0 w 1002030"/>
                      <a:gd name="connsiteY0" fmla="*/ 1722120 h 1727834"/>
                      <a:gd name="connsiteX1" fmla="*/ 994410 w 1002030"/>
                      <a:gd name="connsiteY1" fmla="*/ 0 h 1727834"/>
                      <a:gd name="connsiteX2" fmla="*/ 1002030 w 1002030"/>
                      <a:gd name="connsiteY2" fmla="*/ 0 h 1727834"/>
                      <a:gd name="connsiteX3" fmla="*/ 3810 w 1002030"/>
                      <a:gd name="connsiteY3" fmla="*/ 1727835 h 1727834"/>
                      <a:gd name="connsiteX4" fmla="*/ 0 w 1002030"/>
                      <a:gd name="connsiteY4" fmla="*/ 1722120 h 1727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030" h="1727834">
                        <a:moveTo>
                          <a:pt x="0" y="1722120"/>
                        </a:moveTo>
                        <a:lnTo>
                          <a:pt x="994410" y="0"/>
                        </a:lnTo>
                        <a:cubicBezTo>
                          <a:pt x="997268" y="0"/>
                          <a:pt x="1000125" y="0"/>
                          <a:pt x="1002030" y="0"/>
                        </a:cubicBezTo>
                        <a:lnTo>
                          <a:pt x="3810" y="1727835"/>
                        </a:lnTo>
                        <a:cubicBezTo>
                          <a:pt x="2857" y="1726882"/>
                          <a:pt x="1905" y="1724025"/>
                          <a:pt x="0" y="172212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5" name="Forma libre: forma 2353">
                    <a:extLst>
                      <a:ext uri="{FF2B5EF4-FFF2-40B4-BE49-F238E27FC236}">
                        <a16:creationId xmlns:a16="http://schemas.microsoft.com/office/drawing/2014/main" id="{80DBA3D3-368C-F2FA-98BD-F55A0CB6986B}"/>
                      </a:ext>
                    </a:extLst>
                  </p:cNvPr>
                  <p:cNvSpPr/>
                  <p:nvPr/>
                </p:nvSpPr>
                <p:spPr>
                  <a:xfrm>
                    <a:off x="9964207" y="4477624"/>
                    <a:ext cx="1004887" cy="1733550"/>
                  </a:xfrm>
                  <a:custGeom>
                    <a:avLst/>
                    <a:gdLst>
                      <a:gd name="connsiteX0" fmla="*/ 0 w 1004887"/>
                      <a:gd name="connsiteY0" fmla="*/ 1727835 h 1733550"/>
                      <a:gd name="connsiteX1" fmla="*/ 998220 w 1004887"/>
                      <a:gd name="connsiteY1" fmla="*/ 0 h 1733550"/>
                      <a:gd name="connsiteX2" fmla="*/ 1004888 w 1004887"/>
                      <a:gd name="connsiteY2" fmla="*/ 0 h 1733550"/>
                      <a:gd name="connsiteX3" fmla="*/ 2858 w 1004887"/>
                      <a:gd name="connsiteY3" fmla="*/ 1733550 h 1733550"/>
                      <a:gd name="connsiteX4" fmla="*/ 0 w 1004887"/>
                      <a:gd name="connsiteY4" fmla="*/ 1727835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887" h="1733550">
                        <a:moveTo>
                          <a:pt x="0" y="1727835"/>
                        </a:moveTo>
                        <a:lnTo>
                          <a:pt x="998220" y="0"/>
                        </a:lnTo>
                        <a:cubicBezTo>
                          <a:pt x="1002030" y="0"/>
                          <a:pt x="1004888" y="0"/>
                          <a:pt x="1004888" y="0"/>
                        </a:cubicBezTo>
                        <a:lnTo>
                          <a:pt x="2858" y="1733550"/>
                        </a:lnTo>
                        <a:cubicBezTo>
                          <a:pt x="2858" y="1733550"/>
                          <a:pt x="1905" y="1731645"/>
                          <a:pt x="0" y="172783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754" name="Gráfico 436">
                <a:extLst>
                  <a:ext uri="{FF2B5EF4-FFF2-40B4-BE49-F238E27FC236}">
                    <a16:creationId xmlns:a16="http://schemas.microsoft.com/office/drawing/2014/main" id="{9A900B88-5F11-9949-F61B-DDC574977616}"/>
                  </a:ext>
                </a:extLst>
              </p:cNvPr>
              <p:cNvGrpSpPr/>
              <p:nvPr/>
            </p:nvGrpSpPr>
            <p:grpSpPr>
              <a:xfrm>
                <a:off x="6964785" y="4477624"/>
                <a:ext cx="1066800" cy="1733550"/>
                <a:chOff x="6964785" y="4477624"/>
                <a:chExt cx="1066800" cy="1733550"/>
              </a:xfrm>
              <a:grpFill/>
            </p:grpSpPr>
            <p:sp>
              <p:nvSpPr>
                <p:cNvPr id="836" name="Forma libre: forma 2304">
                  <a:extLst>
                    <a:ext uri="{FF2B5EF4-FFF2-40B4-BE49-F238E27FC236}">
                      <a16:creationId xmlns:a16="http://schemas.microsoft.com/office/drawing/2014/main" id="{36D53C50-CE72-E11A-2435-19114F05263B}"/>
                    </a:ext>
                  </a:extLst>
                </p:cNvPr>
                <p:cNvSpPr/>
                <p:nvPr/>
              </p:nvSpPr>
              <p:spPr>
                <a:xfrm>
                  <a:off x="6964785" y="4477624"/>
                  <a:ext cx="1066800" cy="1733550"/>
                </a:xfrm>
                <a:custGeom>
                  <a:avLst/>
                  <a:gdLst>
                    <a:gd name="connsiteX0" fmla="*/ 1066800 w 1066800"/>
                    <a:gd name="connsiteY0" fmla="*/ 1619250 h 1733550"/>
                    <a:gd name="connsiteX1" fmla="*/ 1001078 w 1066800"/>
                    <a:gd name="connsiteY1" fmla="*/ 1733550 h 1733550"/>
                    <a:gd name="connsiteX2" fmla="*/ 0 w 1066800"/>
                    <a:gd name="connsiteY2" fmla="*/ 0 h 1733550"/>
                    <a:gd name="connsiteX3" fmla="*/ 132398 w 1066800"/>
                    <a:gd name="connsiteY3" fmla="*/ 0 h 1733550"/>
                    <a:gd name="connsiteX4" fmla="*/ 1066800 w 1066800"/>
                    <a:gd name="connsiteY4" fmla="*/ 161925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00" h="1733550">
                      <a:moveTo>
                        <a:pt x="1066800" y="1619250"/>
                      </a:moveTo>
                      <a:cubicBezTo>
                        <a:pt x="1030605" y="1682115"/>
                        <a:pt x="1001078" y="1733550"/>
                        <a:pt x="1001078" y="1733550"/>
                      </a:cubicBezTo>
                      <a:lnTo>
                        <a:pt x="0" y="0"/>
                      </a:lnTo>
                      <a:cubicBezTo>
                        <a:pt x="0" y="0"/>
                        <a:pt x="59055" y="0"/>
                        <a:pt x="132398" y="0"/>
                      </a:cubicBezTo>
                      <a:cubicBezTo>
                        <a:pt x="132398" y="0"/>
                        <a:pt x="1066800" y="1619250"/>
                        <a:pt x="1066800" y="161925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37" name="Gráfico 436">
                  <a:extLst>
                    <a:ext uri="{FF2B5EF4-FFF2-40B4-BE49-F238E27FC236}">
                      <a16:creationId xmlns:a16="http://schemas.microsoft.com/office/drawing/2014/main" id="{A992A246-7696-E5E5-C803-11BB4761C170}"/>
                    </a:ext>
                  </a:extLst>
                </p:cNvPr>
                <p:cNvGrpSpPr/>
                <p:nvPr/>
              </p:nvGrpSpPr>
              <p:grpSpPr>
                <a:xfrm>
                  <a:off x="6964785" y="4477624"/>
                  <a:ext cx="1066800" cy="1733550"/>
                  <a:chOff x="6964785" y="4477624"/>
                  <a:chExt cx="1066800" cy="1733550"/>
                </a:xfrm>
                <a:grpFill/>
              </p:grpSpPr>
              <p:sp>
                <p:nvSpPr>
                  <p:cNvPr id="838" name="Forma libre: forma 2306">
                    <a:extLst>
                      <a:ext uri="{FF2B5EF4-FFF2-40B4-BE49-F238E27FC236}">
                        <a16:creationId xmlns:a16="http://schemas.microsoft.com/office/drawing/2014/main" id="{57BA66EC-65AF-3481-CD9A-F344C590F1FC}"/>
                      </a:ext>
                    </a:extLst>
                  </p:cNvPr>
                  <p:cNvSpPr/>
                  <p:nvPr/>
                </p:nvSpPr>
                <p:spPr>
                  <a:xfrm>
                    <a:off x="7096468" y="4477624"/>
                    <a:ext cx="935116" cy="1620202"/>
                  </a:xfrm>
                  <a:custGeom>
                    <a:avLst/>
                    <a:gdLst>
                      <a:gd name="connsiteX0" fmla="*/ 714 w 935116"/>
                      <a:gd name="connsiteY0" fmla="*/ 0 h 1620202"/>
                      <a:gd name="connsiteX1" fmla="*/ 935117 w 935116"/>
                      <a:gd name="connsiteY1" fmla="*/ 1619250 h 1620202"/>
                      <a:gd name="connsiteX2" fmla="*/ 935117 w 935116"/>
                      <a:gd name="connsiteY2" fmla="*/ 1620203 h 1620202"/>
                      <a:gd name="connsiteX3" fmla="*/ 714 w 935116"/>
                      <a:gd name="connsiteY3" fmla="*/ 0 h 1620202"/>
                      <a:gd name="connsiteX4" fmla="*/ 714 w 935116"/>
                      <a:gd name="connsiteY4" fmla="*/ 0 h 1620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116" h="1620202">
                        <a:moveTo>
                          <a:pt x="714" y="0"/>
                        </a:moveTo>
                        <a:lnTo>
                          <a:pt x="935117" y="1619250"/>
                        </a:lnTo>
                        <a:cubicBezTo>
                          <a:pt x="935117" y="1619250"/>
                          <a:pt x="935117" y="1620203"/>
                          <a:pt x="935117" y="1620203"/>
                        </a:cubicBezTo>
                        <a:lnTo>
                          <a:pt x="714" y="0"/>
                        </a:lnTo>
                        <a:cubicBezTo>
                          <a:pt x="-238" y="0"/>
                          <a:pt x="-238" y="0"/>
                          <a:pt x="714"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9" name="Forma libre: forma 2307">
                    <a:extLst>
                      <a:ext uri="{FF2B5EF4-FFF2-40B4-BE49-F238E27FC236}">
                        <a16:creationId xmlns:a16="http://schemas.microsoft.com/office/drawing/2014/main" id="{2161478C-9C96-CFAC-8D04-2E159C7FD4DE}"/>
                      </a:ext>
                    </a:extLst>
                  </p:cNvPr>
                  <p:cNvSpPr/>
                  <p:nvPr/>
                </p:nvSpPr>
                <p:spPr>
                  <a:xfrm>
                    <a:off x="7091467" y="4477624"/>
                    <a:ext cx="940117" cy="1624012"/>
                  </a:xfrm>
                  <a:custGeom>
                    <a:avLst/>
                    <a:gdLst>
                      <a:gd name="connsiteX0" fmla="*/ 4763 w 940117"/>
                      <a:gd name="connsiteY0" fmla="*/ 0 h 1624012"/>
                      <a:gd name="connsiteX1" fmla="*/ 940118 w 940117"/>
                      <a:gd name="connsiteY1" fmla="*/ 1620203 h 1624012"/>
                      <a:gd name="connsiteX2" fmla="*/ 938213 w 940117"/>
                      <a:gd name="connsiteY2" fmla="*/ 1624013 h 1624012"/>
                      <a:gd name="connsiteX3" fmla="*/ 0 w 940117"/>
                      <a:gd name="connsiteY3" fmla="*/ 0 h 1624012"/>
                      <a:gd name="connsiteX4" fmla="*/ 4763 w 940117"/>
                      <a:gd name="connsiteY4" fmla="*/ 0 h 162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0117" h="1624012">
                        <a:moveTo>
                          <a:pt x="4763" y="0"/>
                        </a:moveTo>
                        <a:lnTo>
                          <a:pt x="940118" y="1620203"/>
                        </a:lnTo>
                        <a:cubicBezTo>
                          <a:pt x="939165" y="1621155"/>
                          <a:pt x="939165" y="1623060"/>
                          <a:pt x="938213" y="1624013"/>
                        </a:cubicBezTo>
                        <a:lnTo>
                          <a:pt x="0" y="0"/>
                        </a:lnTo>
                        <a:cubicBezTo>
                          <a:pt x="1905" y="0"/>
                          <a:pt x="2858" y="0"/>
                          <a:pt x="476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0" name="Forma libre: forma 2308">
                    <a:extLst>
                      <a:ext uri="{FF2B5EF4-FFF2-40B4-BE49-F238E27FC236}">
                        <a16:creationId xmlns:a16="http://schemas.microsoft.com/office/drawing/2014/main" id="{2CB92712-9CF8-E943-9FE2-7715A20E7EA4}"/>
                      </a:ext>
                    </a:extLst>
                  </p:cNvPr>
                  <p:cNvSpPr/>
                  <p:nvPr/>
                </p:nvSpPr>
                <p:spPr>
                  <a:xfrm>
                    <a:off x="7087657" y="4477624"/>
                    <a:ext cx="941069" cy="1627822"/>
                  </a:xfrm>
                  <a:custGeom>
                    <a:avLst/>
                    <a:gdLst>
                      <a:gd name="connsiteX0" fmla="*/ 3810 w 941069"/>
                      <a:gd name="connsiteY0" fmla="*/ 0 h 1627822"/>
                      <a:gd name="connsiteX1" fmla="*/ 941070 w 941069"/>
                      <a:gd name="connsiteY1" fmla="*/ 1624013 h 1627822"/>
                      <a:gd name="connsiteX2" fmla="*/ 939165 w 941069"/>
                      <a:gd name="connsiteY2" fmla="*/ 1627823 h 1627822"/>
                      <a:gd name="connsiteX3" fmla="*/ 0 w 941069"/>
                      <a:gd name="connsiteY3" fmla="*/ 0 h 1627822"/>
                      <a:gd name="connsiteX4" fmla="*/ 3810 w 941069"/>
                      <a:gd name="connsiteY4" fmla="*/ 0 h 1627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069" h="1627822">
                        <a:moveTo>
                          <a:pt x="3810" y="0"/>
                        </a:moveTo>
                        <a:lnTo>
                          <a:pt x="941070" y="1624013"/>
                        </a:lnTo>
                        <a:cubicBezTo>
                          <a:pt x="940118" y="1624965"/>
                          <a:pt x="940118" y="1626870"/>
                          <a:pt x="939165" y="1627823"/>
                        </a:cubicBezTo>
                        <a:lnTo>
                          <a:pt x="0" y="0"/>
                        </a:lnTo>
                        <a:cubicBezTo>
                          <a:pt x="953" y="0"/>
                          <a:pt x="2858"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1" name="Forma libre: forma 2309">
                    <a:extLst>
                      <a:ext uri="{FF2B5EF4-FFF2-40B4-BE49-F238E27FC236}">
                        <a16:creationId xmlns:a16="http://schemas.microsoft.com/office/drawing/2014/main" id="{9C924867-B4B5-4716-697D-4C5A087B19AB}"/>
                      </a:ext>
                    </a:extLst>
                  </p:cNvPr>
                  <p:cNvSpPr/>
                  <p:nvPr/>
                </p:nvSpPr>
                <p:spPr>
                  <a:xfrm>
                    <a:off x="7083847" y="4477624"/>
                    <a:ext cx="942975" cy="1630680"/>
                  </a:xfrm>
                  <a:custGeom>
                    <a:avLst/>
                    <a:gdLst>
                      <a:gd name="connsiteX0" fmla="*/ 3810 w 942975"/>
                      <a:gd name="connsiteY0" fmla="*/ 0 h 1630680"/>
                      <a:gd name="connsiteX1" fmla="*/ 942975 w 942975"/>
                      <a:gd name="connsiteY1" fmla="*/ 1627823 h 1630680"/>
                      <a:gd name="connsiteX2" fmla="*/ 941070 w 942975"/>
                      <a:gd name="connsiteY2" fmla="*/ 1630680 h 1630680"/>
                      <a:gd name="connsiteX3" fmla="*/ 0 w 942975"/>
                      <a:gd name="connsiteY3" fmla="*/ 0 h 1630680"/>
                      <a:gd name="connsiteX4" fmla="*/ 3810 w 942975"/>
                      <a:gd name="connsiteY4" fmla="*/ 0 h 1630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975" h="1630680">
                        <a:moveTo>
                          <a:pt x="3810" y="0"/>
                        </a:moveTo>
                        <a:lnTo>
                          <a:pt x="942975" y="1627823"/>
                        </a:lnTo>
                        <a:cubicBezTo>
                          <a:pt x="942023" y="1628775"/>
                          <a:pt x="942023" y="1629728"/>
                          <a:pt x="941070" y="1630680"/>
                        </a:cubicBezTo>
                        <a:lnTo>
                          <a:pt x="0" y="0"/>
                        </a:lnTo>
                        <a:cubicBezTo>
                          <a:pt x="953" y="0"/>
                          <a:pt x="1905"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2" name="Forma libre: forma 2310">
                    <a:extLst>
                      <a:ext uri="{FF2B5EF4-FFF2-40B4-BE49-F238E27FC236}">
                        <a16:creationId xmlns:a16="http://schemas.microsoft.com/office/drawing/2014/main" id="{8D9151D8-1C80-AAF0-DD91-B05CBBF7943F}"/>
                      </a:ext>
                    </a:extLst>
                  </p:cNvPr>
                  <p:cNvSpPr/>
                  <p:nvPr/>
                </p:nvSpPr>
                <p:spPr>
                  <a:xfrm>
                    <a:off x="7080037" y="4477624"/>
                    <a:ext cx="944880" cy="1633537"/>
                  </a:xfrm>
                  <a:custGeom>
                    <a:avLst/>
                    <a:gdLst>
                      <a:gd name="connsiteX0" fmla="*/ 3810 w 944880"/>
                      <a:gd name="connsiteY0" fmla="*/ 0 h 1633537"/>
                      <a:gd name="connsiteX1" fmla="*/ 944880 w 944880"/>
                      <a:gd name="connsiteY1" fmla="*/ 1630680 h 1633537"/>
                      <a:gd name="connsiteX2" fmla="*/ 942975 w 944880"/>
                      <a:gd name="connsiteY2" fmla="*/ 1633538 h 1633537"/>
                      <a:gd name="connsiteX3" fmla="*/ 0 w 944880"/>
                      <a:gd name="connsiteY3" fmla="*/ 0 h 1633537"/>
                      <a:gd name="connsiteX4" fmla="*/ 3810 w 944880"/>
                      <a:gd name="connsiteY4" fmla="*/ 0 h 1633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880" h="1633537">
                        <a:moveTo>
                          <a:pt x="3810" y="0"/>
                        </a:moveTo>
                        <a:lnTo>
                          <a:pt x="944880" y="1630680"/>
                        </a:lnTo>
                        <a:cubicBezTo>
                          <a:pt x="943927" y="1631632"/>
                          <a:pt x="943927" y="1632585"/>
                          <a:pt x="942975" y="1633538"/>
                        </a:cubicBezTo>
                        <a:lnTo>
                          <a:pt x="0" y="0"/>
                        </a:lnTo>
                        <a:cubicBezTo>
                          <a:pt x="952" y="0"/>
                          <a:pt x="2857"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3" name="Forma libre: forma 2311">
                    <a:extLst>
                      <a:ext uri="{FF2B5EF4-FFF2-40B4-BE49-F238E27FC236}">
                        <a16:creationId xmlns:a16="http://schemas.microsoft.com/office/drawing/2014/main" id="{0ED116C5-3A28-EC56-CD4F-4A2402E15D77}"/>
                      </a:ext>
                    </a:extLst>
                  </p:cNvPr>
                  <p:cNvSpPr/>
                  <p:nvPr/>
                </p:nvSpPr>
                <p:spPr>
                  <a:xfrm>
                    <a:off x="7077180" y="4477624"/>
                    <a:ext cx="945832" cy="1636394"/>
                  </a:xfrm>
                  <a:custGeom>
                    <a:avLst/>
                    <a:gdLst>
                      <a:gd name="connsiteX0" fmla="*/ 2858 w 945832"/>
                      <a:gd name="connsiteY0" fmla="*/ 0 h 1636394"/>
                      <a:gd name="connsiteX1" fmla="*/ 945833 w 945832"/>
                      <a:gd name="connsiteY1" fmla="*/ 1633538 h 1636394"/>
                      <a:gd name="connsiteX2" fmla="*/ 943928 w 945832"/>
                      <a:gd name="connsiteY2" fmla="*/ 1636395 h 1636394"/>
                      <a:gd name="connsiteX3" fmla="*/ 0 w 945832"/>
                      <a:gd name="connsiteY3" fmla="*/ 0 h 1636394"/>
                      <a:gd name="connsiteX4" fmla="*/ 2858 w 945832"/>
                      <a:gd name="connsiteY4" fmla="*/ 0 h 1636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832" h="1636394">
                        <a:moveTo>
                          <a:pt x="2858" y="0"/>
                        </a:moveTo>
                        <a:lnTo>
                          <a:pt x="945833" y="1633538"/>
                        </a:lnTo>
                        <a:cubicBezTo>
                          <a:pt x="944880" y="1634490"/>
                          <a:pt x="944880" y="1635443"/>
                          <a:pt x="943928" y="1636395"/>
                        </a:cubicBezTo>
                        <a:lnTo>
                          <a:pt x="0" y="0"/>
                        </a:lnTo>
                        <a:cubicBezTo>
                          <a:pt x="952" y="0"/>
                          <a:pt x="1905" y="0"/>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4" name="Forma libre: forma 2312">
                    <a:extLst>
                      <a:ext uri="{FF2B5EF4-FFF2-40B4-BE49-F238E27FC236}">
                        <a16:creationId xmlns:a16="http://schemas.microsoft.com/office/drawing/2014/main" id="{BBEED0C5-A7A3-2F63-0B43-320D54D8439C}"/>
                      </a:ext>
                    </a:extLst>
                  </p:cNvPr>
                  <p:cNvSpPr/>
                  <p:nvPr/>
                </p:nvSpPr>
                <p:spPr>
                  <a:xfrm>
                    <a:off x="7073369" y="4477624"/>
                    <a:ext cx="948690" cy="1639252"/>
                  </a:xfrm>
                  <a:custGeom>
                    <a:avLst/>
                    <a:gdLst>
                      <a:gd name="connsiteX0" fmla="*/ 3810 w 948690"/>
                      <a:gd name="connsiteY0" fmla="*/ 0 h 1639252"/>
                      <a:gd name="connsiteX1" fmla="*/ 948690 w 948690"/>
                      <a:gd name="connsiteY1" fmla="*/ 1636395 h 1639252"/>
                      <a:gd name="connsiteX2" fmla="*/ 946785 w 948690"/>
                      <a:gd name="connsiteY2" fmla="*/ 1639253 h 1639252"/>
                      <a:gd name="connsiteX3" fmla="*/ 0 w 948690"/>
                      <a:gd name="connsiteY3" fmla="*/ 0 h 1639252"/>
                      <a:gd name="connsiteX4" fmla="*/ 3810 w 948690"/>
                      <a:gd name="connsiteY4" fmla="*/ 0 h 1639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8690" h="1639252">
                        <a:moveTo>
                          <a:pt x="3810" y="0"/>
                        </a:moveTo>
                        <a:lnTo>
                          <a:pt x="948690" y="1636395"/>
                        </a:lnTo>
                        <a:cubicBezTo>
                          <a:pt x="947738" y="1637348"/>
                          <a:pt x="947738" y="1638300"/>
                          <a:pt x="946785" y="1639253"/>
                        </a:cubicBezTo>
                        <a:lnTo>
                          <a:pt x="0" y="0"/>
                        </a:lnTo>
                        <a:cubicBezTo>
                          <a:pt x="953" y="0"/>
                          <a:pt x="1905"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5" name="Forma libre: forma 2313">
                    <a:extLst>
                      <a:ext uri="{FF2B5EF4-FFF2-40B4-BE49-F238E27FC236}">
                        <a16:creationId xmlns:a16="http://schemas.microsoft.com/office/drawing/2014/main" id="{08E0CBF3-C08A-95A3-B81B-26CAF78188AA}"/>
                      </a:ext>
                    </a:extLst>
                  </p:cNvPr>
                  <p:cNvSpPr/>
                  <p:nvPr/>
                </p:nvSpPr>
                <p:spPr>
                  <a:xfrm>
                    <a:off x="7070512" y="4477624"/>
                    <a:ext cx="949642" cy="1642109"/>
                  </a:xfrm>
                  <a:custGeom>
                    <a:avLst/>
                    <a:gdLst>
                      <a:gd name="connsiteX0" fmla="*/ 2857 w 949642"/>
                      <a:gd name="connsiteY0" fmla="*/ 0 h 1642109"/>
                      <a:gd name="connsiteX1" fmla="*/ 949643 w 949642"/>
                      <a:gd name="connsiteY1" fmla="*/ 1639253 h 1642109"/>
                      <a:gd name="connsiteX2" fmla="*/ 947738 w 949642"/>
                      <a:gd name="connsiteY2" fmla="*/ 1642110 h 1642109"/>
                      <a:gd name="connsiteX3" fmla="*/ 0 w 949642"/>
                      <a:gd name="connsiteY3" fmla="*/ 0 h 1642109"/>
                      <a:gd name="connsiteX4" fmla="*/ 2857 w 949642"/>
                      <a:gd name="connsiteY4" fmla="*/ 0 h 1642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642" h="1642109">
                        <a:moveTo>
                          <a:pt x="2857" y="0"/>
                        </a:moveTo>
                        <a:lnTo>
                          <a:pt x="949643" y="1639253"/>
                        </a:lnTo>
                        <a:cubicBezTo>
                          <a:pt x="948690" y="1640205"/>
                          <a:pt x="948690" y="1641157"/>
                          <a:pt x="947738" y="1642110"/>
                        </a:cubicBezTo>
                        <a:lnTo>
                          <a:pt x="0" y="0"/>
                        </a:lnTo>
                        <a:cubicBezTo>
                          <a:pt x="952" y="0"/>
                          <a:pt x="1905" y="0"/>
                          <a:pt x="2857"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6" name="Forma libre: forma 2314">
                    <a:extLst>
                      <a:ext uri="{FF2B5EF4-FFF2-40B4-BE49-F238E27FC236}">
                        <a16:creationId xmlns:a16="http://schemas.microsoft.com/office/drawing/2014/main" id="{A68DD346-FBB2-8E87-5838-3EFBB9F9E9B7}"/>
                      </a:ext>
                    </a:extLst>
                  </p:cNvPr>
                  <p:cNvSpPr/>
                  <p:nvPr/>
                </p:nvSpPr>
                <p:spPr>
                  <a:xfrm>
                    <a:off x="7066702" y="4477624"/>
                    <a:ext cx="951547" cy="1644967"/>
                  </a:xfrm>
                  <a:custGeom>
                    <a:avLst/>
                    <a:gdLst>
                      <a:gd name="connsiteX0" fmla="*/ 3810 w 951547"/>
                      <a:gd name="connsiteY0" fmla="*/ 0 h 1644967"/>
                      <a:gd name="connsiteX1" fmla="*/ 951548 w 951547"/>
                      <a:gd name="connsiteY1" fmla="*/ 1642110 h 1644967"/>
                      <a:gd name="connsiteX2" fmla="*/ 949643 w 951547"/>
                      <a:gd name="connsiteY2" fmla="*/ 1644968 h 1644967"/>
                      <a:gd name="connsiteX3" fmla="*/ 0 w 951547"/>
                      <a:gd name="connsiteY3" fmla="*/ 0 h 1644967"/>
                      <a:gd name="connsiteX4" fmla="*/ 3810 w 951547"/>
                      <a:gd name="connsiteY4" fmla="*/ 0 h 1644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547" h="1644967">
                        <a:moveTo>
                          <a:pt x="3810" y="0"/>
                        </a:moveTo>
                        <a:lnTo>
                          <a:pt x="951548" y="1642110"/>
                        </a:lnTo>
                        <a:cubicBezTo>
                          <a:pt x="950595" y="1643063"/>
                          <a:pt x="950595" y="1644015"/>
                          <a:pt x="949643" y="1644968"/>
                        </a:cubicBezTo>
                        <a:lnTo>
                          <a:pt x="0" y="0"/>
                        </a:lnTo>
                        <a:cubicBezTo>
                          <a:pt x="1905" y="0"/>
                          <a:pt x="2858"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7" name="Forma libre: forma 2315">
                    <a:extLst>
                      <a:ext uri="{FF2B5EF4-FFF2-40B4-BE49-F238E27FC236}">
                        <a16:creationId xmlns:a16="http://schemas.microsoft.com/office/drawing/2014/main" id="{7C2B1176-B1AD-4B62-329E-DFCB4BEFFFDE}"/>
                      </a:ext>
                    </a:extLst>
                  </p:cNvPr>
                  <p:cNvSpPr/>
                  <p:nvPr/>
                </p:nvSpPr>
                <p:spPr>
                  <a:xfrm>
                    <a:off x="7063844" y="4477624"/>
                    <a:ext cx="952500" cy="1647825"/>
                  </a:xfrm>
                  <a:custGeom>
                    <a:avLst/>
                    <a:gdLst>
                      <a:gd name="connsiteX0" fmla="*/ 2858 w 952500"/>
                      <a:gd name="connsiteY0" fmla="*/ 0 h 1647825"/>
                      <a:gd name="connsiteX1" fmla="*/ 952500 w 952500"/>
                      <a:gd name="connsiteY1" fmla="*/ 1644968 h 1647825"/>
                      <a:gd name="connsiteX2" fmla="*/ 950595 w 952500"/>
                      <a:gd name="connsiteY2" fmla="*/ 1647825 h 1647825"/>
                      <a:gd name="connsiteX3" fmla="*/ 0 w 952500"/>
                      <a:gd name="connsiteY3" fmla="*/ 0 h 1647825"/>
                      <a:gd name="connsiteX4" fmla="*/ 2858 w 952500"/>
                      <a:gd name="connsiteY4" fmla="*/ 0 h 1647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0" h="1647825">
                        <a:moveTo>
                          <a:pt x="2858" y="0"/>
                        </a:moveTo>
                        <a:lnTo>
                          <a:pt x="952500" y="1644968"/>
                        </a:lnTo>
                        <a:cubicBezTo>
                          <a:pt x="951548" y="1645920"/>
                          <a:pt x="951548" y="1646873"/>
                          <a:pt x="950595" y="1647825"/>
                        </a:cubicBezTo>
                        <a:lnTo>
                          <a:pt x="0" y="0"/>
                        </a:lnTo>
                        <a:cubicBezTo>
                          <a:pt x="953" y="0"/>
                          <a:pt x="1905" y="0"/>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8" name="Forma libre: forma 2316">
                    <a:extLst>
                      <a:ext uri="{FF2B5EF4-FFF2-40B4-BE49-F238E27FC236}">
                        <a16:creationId xmlns:a16="http://schemas.microsoft.com/office/drawing/2014/main" id="{69D39F73-A6EA-921D-D8FB-A3DCF12DCF0E}"/>
                      </a:ext>
                    </a:extLst>
                  </p:cNvPr>
                  <p:cNvSpPr/>
                  <p:nvPr/>
                </p:nvSpPr>
                <p:spPr>
                  <a:xfrm>
                    <a:off x="7060987" y="4477624"/>
                    <a:ext cx="954405" cy="1650682"/>
                  </a:xfrm>
                  <a:custGeom>
                    <a:avLst/>
                    <a:gdLst>
                      <a:gd name="connsiteX0" fmla="*/ 2857 w 954405"/>
                      <a:gd name="connsiteY0" fmla="*/ 0 h 1650682"/>
                      <a:gd name="connsiteX1" fmla="*/ 954405 w 954405"/>
                      <a:gd name="connsiteY1" fmla="*/ 1647825 h 1650682"/>
                      <a:gd name="connsiteX2" fmla="*/ 952500 w 954405"/>
                      <a:gd name="connsiteY2" fmla="*/ 1650682 h 1650682"/>
                      <a:gd name="connsiteX3" fmla="*/ 0 w 954405"/>
                      <a:gd name="connsiteY3" fmla="*/ 0 h 1650682"/>
                      <a:gd name="connsiteX4" fmla="*/ 2857 w 954405"/>
                      <a:gd name="connsiteY4" fmla="*/ 0 h 1650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5" h="1650682">
                        <a:moveTo>
                          <a:pt x="2857" y="0"/>
                        </a:moveTo>
                        <a:lnTo>
                          <a:pt x="954405" y="1647825"/>
                        </a:lnTo>
                        <a:cubicBezTo>
                          <a:pt x="953452" y="1648778"/>
                          <a:pt x="953452" y="1649730"/>
                          <a:pt x="952500" y="1650682"/>
                        </a:cubicBezTo>
                        <a:lnTo>
                          <a:pt x="0" y="0"/>
                        </a:lnTo>
                        <a:cubicBezTo>
                          <a:pt x="952" y="0"/>
                          <a:pt x="1905" y="0"/>
                          <a:pt x="2857"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9" name="Forma libre: forma 2317">
                    <a:extLst>
                      <a:ext uri="{FF2B5EF4-FFF2-40B4-BE49-F238E27FC236}">
                        <a16:creationId xmlns:a16="http://schemas.microsoft.com/office/drawing/2014/main" id="{B2DB6A6C-A68E-3EA9-615B-911758468E4C}"/>
                      </a:ext>
                    </a:extLst>
                  </p:cNvPr>
                  <p:cNvSpPr/>
                  <p:nvPr/>
                </p:nvSpPr>
                <p:spPr>
                  <a:xfrm>
                    <a:off x="7057177" y="4477624"/>
                    <a:ext cx="956309" cy="1653540"/>
                  </a:xfrm>
                  <a:custGeom>
                    <a:avLst/>
                    <a:gdLst>
                      <a:gd name="connsiteX0" fmla="*/ 3810 w 956309"/>
                      <a:gd name="connsiteY0" fmla="*/ 0 h 1653540"/>
                      <a:gd name="connsiteX1" fmla="*/ 956310 w 956309"/>
                      <a:gd name="connsiteY1" fmla="*/ 1650682 h 1653540"/>
                      <a:gd name="connsiteX2" fmla="*/ 954405 w 956309"/>
                      <a:gd name="connsiteY2" fmla="*/ 1653540 h 1653540"/>
                      <a:gd name="connsiteX3" fmla="*/ 0 w 956309"/>
                      <a:gd name="connsiteY3" fmla="*/ 0 h 1653540"/>
                      <a:gd name="connsiteX4" fmla="*/ 3810 w 956309"/>
                      <a:gd name="connsiteY4" fmla="*/ 0 h 1653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309" h="1653540">
                        <a:moveTo>
                          <a:pt x="3810" y="0"/>
                        </a:moveTo>
                        <a:lnTo>
                          <a:pt x="956310" y="1650682"/>
                        </a:lnTo>
                        <a:cubicBezTo>
                          <a:pt x="955358" y="1651635"/>
                          <a:pt x="955358" y="1652588"/>
                          <a:pt x="954405" y="1653540"/>
                        </a:cubicBezTo>
                        <a:lnTo>
                          <a:pt x="0" y="0"/>
                        </a:lnTo>
                        <a:cubicBezTo>
                          <a:pt x="953" y="0"/>
                          <a:pt x="1905"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0" name="Forma libre: forma 2318">
                    <a:extLst>
                      <a:ext uri="{FF2B5EF4-FFF2-40B4-BE49-F238E27FC236}">
                        <a16:creationId xmlns:a16="http://schemas.microsoft.com/office/drawing/2014/main" id="{437DDF37-0D99-6D05-A37B-7582E0DEAA55}"/>
                      </a:ext>
                    </a:extLst>
                  </p:cNvPr>
                  <p:cNvSpPr/>
                  <p:nvPr/>
                </p:nvSpPr>
                <p:spPr>
                  <a:xfrm>
                    <a:off x="7054319" y="4477624"/>
                    <a:ext cx="957262" cy="1656397"/>
                  </a:xfrm>
                  <a:custGeom>
                    <a:avLst/>
                    <a:gdLst>
                      <a:gd name="connsiteX0" fmla="*/ 2858 w 957262"/>
                      <a:gd name="connsiteY0" fmla="*/ 0 h 1656397"/>
                      <a:gd name="connsiteX1" fmla="*/ 957263 w 957262"/>
                      <a:gd name="connsiteY1" fmla="*/ 1653540 h 1656397"/>
                      <a:gd name="connsiteX2" fmla="*/ 955358 w 957262"/>
                      <a:gd name="connsiteY2" fmla="*/ 1656398 h 1656397"/>
                      <a:gd name="connsiteX3" fmla="*/ 0 w 957262"/>
                      <a:gd name="connsiteY3" fmla="*/ 0 h 1656397"/>
                      <a:gd name="connsiteX4" fmla="*/ 2858 w 957262"/>
                      <a:gd name="connsiteY4" fmla="*/ 0 h 1656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262" h="1656397">
                        <a:moveTo>
                          <a:pt x="2858" y="0"/>
                        </a:moveTo>
                        <a:lnTo>
                          <a:pt x="957263" y="1653540"/>
                        </a:lnTo>
                        <a:cubicBezTo>
                          <a:pt x="956310" y="1654493"/>
                          <a:pt x="956310" y="1655445"/>
                          <a:pt x="955358" y="1656398"/>
                        </a:cubicBezTo>
                        <a:lnTo>
                          <a:pt x="0" y="0"/>
                        </a:lnTo>
                        <a:cubicBezTo>
                          <a:pt x="953" y="0"/>
                          <a:pt x="1905" y="0"/>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1" name="Forma libre: forma 2319">
                    <a:extLst>
                      <a:ext uri="{FF2B5EF4-FFF2-40B4-BE49-F238E27FC236}">
                        <a16:creationId xmlns:a16="http://schemas.microsoft.com/office/drawing/2014/main" id="{408AD97B-DF74-F5A2-B51A-5449101BFA1E}"/>
                      </a:ext>
                    </a:extLst>
                  </p:cNvPr>
                  <p:cNvSpPr/>
                  <p:nvPr/>
                </p:nvSpPr>
                <p:spPr>
                  <a:xfrm>
                    <a:off x="7050510" y="4477624"/>
                    <a:ext cx="960120" cy="1659255"/>
                  </a:xfrm>
                  <a:custGeom>
                    <a:avLst/>
                    <a:gdLst>
                      <a:gd name="connsiteX0" fmla="*/ 3810 w 960120"/>
                      <a:gd name="connsiteY0" fmla="*/ 0 h 1659255"/>
                      <a:gd name="connsiteX1" fmla="*/ 960120 w 960120"/>
                      <a:gd name="connsiteY1" fmla="*/ 1656398 h 1659255"/>
                      <a:gd name="connsiteX2" fmla="*/ 958215 w 960120"/>
                      <a:gd name="connsiteY2" fmla="*/ 1659255 h 1659255"/>
                      <a:gd name="connsiteX3" fmla="*/ 0 w 960120"/>
                      <a:gd name="connsiteY3" fmla="*/ 0 h 1659255"/>
                      <a:gd name="connsiteX4" fmla="*/ 3810 w 960120"/>
                      <a:gd name="connsiteY4" fmla="*/ 0 h 1659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120" h="1659255">
                        <a:moveTo>
                          <a:pt x="3810" y="0"/>
                        </a:moveTo>
                        <a:lnTo>
                          <a:pt x="960120" y="1656398"/>
                        </a:lnTo>
                        <a:cubicBezTo>
                          <a:pt x="959168" y="1657350"/>
                          <a:pt x="959168" y="1658303"/>
                          <a:pt x="958215" y="1659255"/>
                        </a:cubicBezTo>
                        <a:lnTo>
                          <a:pt x="0" y="0"/>
                        </a:lnTo>
                        <a:cubicBezTo>
                          <a:pt x="953" y="0"/>
                          <a:pt x="1905"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2" name="Forma libre: forma 2320">
                    <a:extLst>
                      <a:ext uri="{FF2B5EF4-FFF2-40B4-BE49-F238E27FC236}">
                        <a16:creationId xmlns:a16="http://schemas.microsoft.com/office/drawing/2014/main" id="{9C1BE0FD-0231-90DE-45C3-D8CCE50853D3}"/>
                      </a:ext>
                    </a:extLst>
                  </p:cNvPr>
                  <p:cNvSpPr/>
                  <p:nvPr/>
                </p:nvSpPr>
                <p:spPr>
                  <a:xfrm>
                    <a:off x="7046700" y="4477624"/>
                    <a:ext cx="962024" cy="1662112"/>
                  </a:xfrm>
                  <a:custGeom>
                    <a:avLst/>
                    <a:gdLst>
                      <a:gd name="connsiteX0" fmla="*/ 3810 w 962024"/>
                      <a:gd name="connsiteY0" fmla="*/ 0 h 1662112"/>
                      <a:gd name="connsiteX1" fmla="*/ 962025 w 962024"/>
                      <a:gd name="connsiteY1" fmla="*/ 1659255 h 1662112"/>
                      <a:gd name="connsiteX2" fmla="*/ 960120 w 962024"/>
                      <a:gd name="connsiteY2" fmla="*/ 1662113 h 1662112"/>
                      <a:gd name="connsiteX3" fmla="*/ 0 w 962024"/>
                      <a:gd name="connsiteY3" fmla="*/ 0 h 1662112"/>
                      <a:gd name="connsiteX4" fmla="*/ 3810 w 962024"/>
                      <a:gd name="connsiteY4" fmla="*/ 0 h 1662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4" h="1662112">
                        <a:moveTo>
                          <a:pt x="3810" y="0"/>
                        </a:moveTo>
                        <a:lnTo>
                          <a:pt x="962025" y="1659255"/>
                        </a:lnTo>
                        <a:cubicBezTo>
                          <a:pt x="961073" y="1660207"/>
                          <a:pt x="961073" y="1661160"/>
                          <a:pt x="960120" y="1662113"/>
                        </a:cubicBezTo>
                        <a:lnTo>
                          <a:pt x="0" y="0"/>
                        </a:lnTo>
                        <a:cubicBezTo>
                          <a:pt x="952" y="0"/>
                          <a:pt x="1905"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3" name="Forma libre: forma 2321">
                    <a:extLst>
                      <a:ext uri="{FF2B5EF4-FFF2-40B4-BE49-F238E27FC236}">
                        <a16:creationId xmlns:a16="http://schemas.microsoft.com/office/drawing/2014/main" id="{971987E2-4585-77F2-2AE9-5490C84777A8}"/>
                      </a:ext>
                    </a:extLst>
                  </p:cNvPr>
                  <p:cNvSpPr/>
                  <p:nvPr/>
                </p:nvSpPr>
                <p:spPr>
                  <a:xfrm>
                    <a:off x="7042889" y="4477624"/>
                    <a:ext cx="963930" cy="1666875"/>
                  </a:xfrm>
                  <a:custGeom>
                    <a:avLst/>
                    <a:gdLst>
                      <a:gd name="connsiteX0" fmla="*/ 3810 w 963930"/>
                      <a:gd name="connsiteY0" fmla="*/ 0 h 1666875"/>
                      <a:gd name="connsiteX1" fmla="*/ 963930 w 963930"/>
                      <a:gd name="connsiteY1" fmla="*/ 1663065 h 1666875"/>
                      <a:gd name="connsiteX2" fmla="*/ 962025 w 963930"/>
                      <a:gd name="connsiteY2" fmla="*/ 1666875 h 1666875"/>
                      <a:gd name="connsiteX3" fmla="*/ 0 w 963930"/>
                      <a:gd name="connsiteY3" fmla="*/ 0 h 1666875"/>
                      <a:gd name="connsiteX4" fmla="*/ 3810 w 963930"/>
                      <a:gd name="connsiteY4" fmla="*/ 0 h 166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930" h="1666875">
                        <a:moveTo>
                          <a:pt x="3810" y="0"/>
                        </a:moveTo>
                        <a:lnTo>
                          <a:pt x="963930" y="1663065"/>
                        </a:lnTo>
                        <a:cubicBezTo>
                          <a:pt x="962978" y="1664018"/>
                          <a:pt x="962978" y="1664970"/>
                          <a:pt x="962025" y="1666875"/>
                        </a:cubicBezTo>
                        <a:lnTo>
                          <a:pt x="0" y="0"/>
                        </a:lnTo>
                        <a:cubicBezTo>
                          <a:pt x="953" y="0"/>
                          <a:pt x="2858"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4" name="Forma libre: forma 2322">
                    <a:extLst>
                      <a:ext uri="{FF2B5EF4-FFF2-40B4-BE49-F238E27FC236}">
                        <a16:creationId xmlns:a16="http://schemas.microsoft.com/office/drawing/2014/main" id="{7494E48A-704C-61C5-87A0-F58211258528}"/>
                      </a:ext>
                    </a:extLst>
                  </p:cNvPr>
                  <p:cNvSpPr/>
                  <p:nvPr/>
                </p:nvSpPr>
                <p:spPr>
                  <a:xfrm>
                    <a:off x="7038127" y="4477624"/>
                    <a:ext cx="966787" cy="1669732"/>
                  </a:xfrm>
                  <a:custGeom>
                    <a:avLst/>
                    <a:gdLst>
                      <a:gd name="connsiteX0" fmla="*/ 4763 w 966787"/>
                      <a:gd name="connsiteY0" fmla="*/ 0 h 1669732"/>
                      <a:gd name="connsiteX1" fmla="*/ 966788 w 966787"/>
                      <a:gd name="connsiteY1" fmla="*/ 1665923 h 1669732"/>
                      <a:gd name="connsiteX2" fmla="*/ 964883 w 966787"/>
                      <a:gd name="connsiteY2" fmla="*/ 1669732 h 1669732"/>
                      <a:gd name="connsiteX3" fmla="*/ 0 w 966787"/>
                      <a:gd name="connsiteY3" fmla="*/ 0 h 1669732"/>
                      <a:gd name="connsiteX4" fmla="*/ 4763 w 966787"/>
                      <a:gd name="connsiteY4" fmla="*/ 0 h 1669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787" h="1669732">
                        <a:moveTo>
                          <a:pt x="4763" y="0"/>
                        </a:moveTo>
                        <a:lnTo>
                          <a:pt x="966788" y="1665923"/>
                        </a:lnTo>
                        <a:cubicBezTo>
                          <a:pt x="965835" y="1666875"/>
                          <a:pt x="965835" y="1668780"/>
                          <a:pt x="964883" y="1669732"/>
                        </a:cubicBezTo>
                        <a:lnTo>
                          <a:pt x="0" y="0"/>
                        </a:lnTo>
                        <a:cubicBezTo>
                          <a:pt x="1905" y="0"/>
                          <a:pt x="2858" y="0"/>
                          <a:pt x="476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5" name="Forma libre: forma 2323">
                    <a:extLst>
                      <a:ext uri="{FF2B5EF4-FFF2-40B4-BE49-F238E27FC236}">
                        <a16:creationId xmlns:a16="http://schemas.microsoft.com/office/drawing/2014/main" id="{DC6EAF13-338D-8890-8429-190A013BE682}"/>
                      </a:ext>
                    </a:extLst>
                  </p:cNvPr>
                  <p:cNvSpPr/>
                  <p:nvPr/>
                </p:nvSpPr>
                <p:spPr>
                  <a:xfrm>
                    <a:off x="7033364" y="4477624"/>
                    <a:ext cx="968692" cy="1673542"/>
                  </a:xfrm>
                  <a:custGeom>
                    <a:avLst/>
                    <a:gdLst>
                      <a:gd name="connsiteX0" fmla="*/ 4763 w 968692"/>
                      <a:gd name="connsiteY0" fmla="*/ 0 h 1673542"/>
                      <a:gd name="connsiteX1" fmla="*/ 968693 w 968692"/>
                      <a:gd name="connsiteY1" fmla="*/ 1669732 h 1673542"/>
                      <a:gd name="connsiteX2" fmla="*/ 966788 w 968692"/>
                      <a:gd name="connsiteY2" fmla="*/ 1673543 h 1673542"/>
                      <a:gd name="connsiteX3" fmla="*/ 0 w 968692"/>
                      <a:gd name="connsiteY3" fmla="*/ 0 h 1673542"/>
                      <a:gd name="connsiteX4" fmla="*/ 4763 w 968692"/>
                      <a:gd name="connsiteY4" fmla="*/ 0 h 1673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692" h="1673542">
                        <a:moveTo>
                          <a:pt x="4763" y="0"/>
                        </a:moveTo>
                        <a:lnTo>
                          <a:pt x="968693" y="1669732"/>
                        </a:lnTo>
                        <a:cubicBezTo>
                          <a:pt x="967740" y="1670685"/>
                          <a:pt x="966788" y="1672590"/>
                          <a:pt x="966788" y="1673543"/>
                        </a:cubicBezTo>
                        <a:lnTo>
                          <a:pt x="0" y="0"/>
                        </a:lnTo>
                        <a:cubicBezTo>
                          <a:pt x="1905" y="0"/>
                          <a:pt x="3810" y="0"/>
                          <a:pt x="476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6" name="Forma libre: forma 2324">
                    <a:extLst>
                      <a:ext uri="{FF2B5EF4-FFF2-40B4-BE49-F238E27FC236}">
                        <a16:creationId xmlns:a16="http://schemas.microsoft.com/office/drawing/2014/main" id="{AEF56686-F185-90BA-B117-5E998597BC84}"/>
                      </a:ext>
                    </a:extLst>
                  </p:cNvPr>
                  <p:cNvSpPr/>
                  <p:nvPr/>
                </p:nvSpPr>
                <p:spPr>
                  <a:xfrm>
                    <a:off x="7028602" y="4477624"/>
                    <a:ext cx="971549" cy="1678305"/>
                  </a:xfrm>
                  <a:custGeom>
                    <a:avLst/>
                    <a:gdLst>
                      <a:gd name="connsiteX0" fmla="*/ 4763 w 971549"/>
                      <a:gd name="connsiteY0" fmla="*/ 0 h 1678305"/>
                      <a:gd name="connsiteX1" fmla="*/ 971550 w 971549"/>
                      <a:gd name="connsiteY1" fmla="*/ 1673543 h 1678305"/>
                      <a:gd name="connsiteX2" fmla="*/ 968693 w 971549"/>
                      <a:gd name="connsiteY2" fmla="*/ 1678305 h 1678305"/>
                      <a:gd name="connsiteX3" fmla="*/ 0 w 971549"/>
                      <a:gd name="connsiteY3" fmla="*/ 0 h 1678305"/>
                      <a:gd name="connsiteX4" fmla="*/ 4763 w 971549"/>
                      <a:gd name="connsiteY4" fmla="*/ 0 h 1678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49" h="1678305">
                        <a:moveTo>
                          <a:pt x="4763" y="0"/>
                        </a:moveTo>
                        <a:lnTo>
                          <a:pt x="971550" y="1673543"/>
                        </a:lnTo>
                        <a:cubicBezTo>
                          <a:pt x="970598" y="1675448"/>
                          <a:pt x="969645" y="1676400"/>
                          <a:pt x="968693" y="1678305"/>
                        </a:cubicBezTo>
                        <a:lnTo>
                          <a:pt x="0" y="0"/>
                        </a:lnTo>
                        <a:cubicBezTo>
                          <a:pt x="1905" y="0"/>
                          <a:pt x="2858" y="0"/>
                          <a:pt x="476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7" name="Forma libre: forma 2325">
                    <a:extLst>
                      <a:ext uri="{FF2B5EF4-FFF2-40B4-BE49-F238E27FC236}">
                        <a16:creationId xmlns:a16="http://schemas.microsoft.com/office/drawing/2014/main" id="{A227D3D0-0D4F-C6BA-51AF-F8CC4FD2413A}"/>
                      </a:ext>
                    </a:extLst>
                  </p:cNvPr>
                  <p:cNvSpPr/>
                  <p:nvPr/>
                </p:nvSpPr>
                <p:spPr>
                  <a:xfrm>
                    <a:off x="7021935" y="4477624"/>
                    <a:ext cx="975360" cy="1684019"/>
                  </a:xfrm>
                  <a:custGeom>
                    <a:avLst/>
                    <a:gdLst>
                      <a:gd name="connsiteX0" fmla="*/ 6667 w 975360"/>
                      <a:gd name="connsiteY0" fmla="*/ 0 h 1684019"/>
                      <a:gd name="connsiteX1" fmla="*/ 975360 w 975360"/>
                      <a:gd name="connsiteY1" fmla="*/ 1678305 h 1684019"/>
                      <a:gd name="connsiteX2" fmla="*/ 972503 w 975360"/>
                      <a:gd name="connsiteY2" fmla="*/ 1684020 h 1684019"/>
                      <a:gd name="connsiteX3" fmla="*/ 0 w 975360"/>
                      <a:gd name="connsiteY3" fmla="*/ 0 h 1684019"/>
                      <a:gd name="connsiteX4" fmla="*/ 6667 w 975360"/>
                      <a:gd name="connsiteY4" fmla="*/ 0 h 1684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360" h="1684019">
                        <a:moveTo>
                          <a:pt x="6667" y="0"/>
                        </a:moveTo>
                        <a:lnTo>
                          <a:pt x="975360" y="1678305"/>
                        </a:lnTo>
                        <a:cubicBezTo>
                          <a:pt x="974408" y="1680210"/>
                          <a:pt x="973455" y="1682115"/>
                          <a:pt x="972503" y="1684020"/>
                        </a:cubicBezTo>
                        <a:lnTo>
                          <a:pt x="0" y="0"/>
                        </a:lnTo>
                        <a:cubicBezTo>
                          <a:pt x="2858" y="0"/>
                          <a:pt x="4763" y="0"/>
                          <a:pt x="6667"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8" name="Forma libre: forma 2326">
                    <a:extLst>
                      <a:ext uri="{FF2B5EF4-FFF2-40B4-BE49-F238E27FC236}">
                        <a16:creationId xmlns:a16="http://schemas.microsoft.com/office/drawing/2014/main" id="{DF12F73A-22D4-A709-0A6D-0B8953C957AC}"/>
                      </a:ext>
                    </a:extLst>
                  </p:cNvPr>
                  <p:cNvSpPr/>
                  <p:nvPr/>
                </p:nvSpPr>
                <p:spPr>
                  <a:xfrm>
                    <a:off x="7015267" y="4477624"/>
                    <a:ext cx="979169" cy="1690687"/>
                  </a:xfrm>
                  <a:custGeom>
                    <a:avLst/>
                    <a:gdLst>
                      <a:gd name="connsiteX0" fmla="*/ 6667 w 979169"/>
                      <a:gd name="connsiteY0" fmla="*/ 0 h 1690687"/>
                      <a:gd name="connsiteX1" fmla="*/ 979170 w 979169"/>
                      <a:gd name="connsiteY1" fmla="*/ 1684020 h 1690687"/>
                      <a:gd name="connsiteX2" fmla="*/ 975360 w 979169"/>
                      <a:gd name="connsiteY2" fmla="*/ 1690688 h 1690687"/>
                      <a:gd name="connsiteX3" fmla="*/ 0 w 979169"/>
                      <a:gd name="connsiteY3" fmla="*/ 0 h 1690687"/>
                      <a:gd name="connsiteX4" fmla="*/ 6667 w 979169"/>
                      <a:gd name="connsiteY4" fmla="*/ 0 h 1690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169" h="1690687">
                        <a:moveTo>
                          <a:pt x="6667" y="0"/>
                        </a:moveTo>
                        <a:lnTo>
                          <a:pt x="979170" y="1684020"/>
                        </a:lnTo>
                        <a:cubicBezTo>
                          <a:pt x="978218" y="1685925"/>
                          <a:pt x="976313" y="1687830"/>
                          <a:pt x="975360" y="1690688"/>
                        </a:cubicBezTo>
                        <a:lnTo>
                          <a:pt x="0" y="0"/>
                        </a:lnTo>
                        <a:cubicBezTo>
                          <a:pt x="1905" y="0"/>
                          <a:pt x="4763" y="0"/>
                          <a:pt x="6667"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9" name="Forma libre: forma 2327">
                    <a:extLst>
                      <a:ext uri="{FF2B5EF4-FFF2-40B4-BE49-F238E27FC236}">
                        <a16:creationId xmlns:a16="http://schemas.microsoft.com/office/drawing/2014/main" id="{6E0A249B-133B-17AC-0276-250D4DB00E11}"/>
                      </a:ext>
                    </a:extLst>
                  </p:cNvPr>
                  <p:cNvSpPr/>
                  <p:nvPr/>
                </p:nvSpPr>
                <p:spPr>
                  <a:xfrm>
                    <a:off x="7005742" y="4477624"/>
                    <a:ext cx="984884" cy="1698307"/>
                  </a:xfrm>
                  <a:custGeom>
                    <a:avLst/>
                    <a:gdLst>
                      <a:gd name="connsiteX0" fmla="*/ 9525 w 984884"/>
                      <a:gd name="connsiteY0" fmla="*/ 0 h 1698307"/>
                      <a:gd name="connsiteX1" fmla="*/ 984885 w 984884"/>
                      <a:gd name="connsiteY1" fmla="*/ 1689735 h 1698307"/>
                      <a:gd name="connsiteX2" fmla="*/ 980123 w 984884"/>
                      <a:gd name="connsiteY2" fmla="*/ 1698307 h 1698307"/>
                      <a:gd name="connsiteX3" fmla="*/ 0 w 984884"/>
                      <a:gd name="connsiteY3" fmla="*/ 0 h 1698307"/>
                      <a:gd name="connsiteX4" fmla="*/ 9525 w 984884"/>
                      <a:gd name="connsiteY4" fmla="*/ 0 h 1698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884" h="1698307">
                        <a:moveTo>
                          <a:pt x="9525" y="0"/>
                        </a:moveTo>
                        <a:lnTo>
                          <a:pt x="984885" y="1689735"/>
                        </a:lnTo>
                        <a:cubicBezTo>
                          <a:pt x="982980" y="1692593"/>
                          <a:pt x="982028" y="1695450"/>
                          <a:pt x="980123" y="1698307"/>
                        </a:cubicBezTo>
                        <a:lnTo>
                          <a:pt x="0" y="0"/>
                        </a:lnTo>
                        <a:cubicBezTo>
                          <a:pt x="2857" y="0"/>
                          <a:pt x="5715" y="0"/>
                          <a:pt x="952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0" name="Forma libre: forma 2328">
                    <a:extLst>
                      <a:ext uri="{FF2B5EF4-FFF2-40B4-BE49-F238E27FC236}">
                        <a16:creationId xmlns:a16="http://schemas.microsoft.com/office/drawing/2014/main" id="{3E0872AC-D191-31CE-47FF-8EBF02C5D5A4}"/>
                      </a:ext>
                    </a:extLst>
                  </p:cNvPr>
                  <p:cNvSpPr/>
                  <p:nvPr/>
                </p:nvSpPr>
                <p:spPr>
                  <a:xfrm>
                    <a:off x="6964785" y="4477624"/>
                    <a:ext cx="1021079" cy="1733550"/>
                  </a:xfrm>
                  <a:custGeom>
                    <a:avLst/>
                    <a:gdLst>
                      <a:gd name="connsiteX0" fmla="*/ 40958 w 1021079"/>
                      <a:gd name="connsiteY0" fmla="*/ 0 h 1733550"/>
                      <a:gd name="connsiteX1" fmla="*/ 1021080 w 1021079"/>
                      <a:gd name="connsiteY1" fmla="*/ 1698307 h 1733550"/>
                      <a:gd name="connsiteX2" fmla="*/ 1001078 w 1021079"/>
                      <a:gd name="connsiteY2" fmla="*/ 1733550 h 1733550"/>
                      <a:gd name="connsiteX3" fmla="*/ 0 w 1021079"/>
                      <a:gd name="connsiteY3" fmla="*/ 0 h 1733550"/>
                      <a:gd name="connsiteX4" fmla="*/ 40958 w 1021079"/>
                      <a:gd name="connsiteY4" fmla="*/ 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079" h="1733550">
                        <a:moveTo>
                          <a:pt x="40958" y="0"/>
                        </a:moveTo>
                        <a:lnTo>
                          <a:pt x="1021080" y="1698307"/>
                        </a:lnTo>
                        <a:cubicBezTo>
                          <a:pt x="1008698" y="1720215"/>
                          <a:pt x="1001078" y="1733550"/>
                          <a:pt x="1001078" y="1733550"/>
                        </a:cubicBezTo>
                        <a:lnTo>
                          <a:pt x="0" y="0"/>
                        </a:lnTo>
                        <a:cubicBezTo>
                          <a:pt x="0" y="0"/>
                          <a:pt x="15240" y="0"/>
                          <a:pt x="409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755" name="Gráfico 436">
                <a:extLst>
                  <a:ext uri="{FF2B5EF4-FFF2-40B4-BE49-F238E27FC236}">
                    <a16:creationId xmlns:a16="http://schemas.microsoft.com/office/drawing/2014/main" id="{89105E21-BF13-E7D8-809D-4ED6ADAE976D}"/>
                  </a:ext>
                </a:extLst>
              </p:cNvPr>
              <p:cNvGrpSpPr/>
              <p:nvPr/>
            </p:nvGrpSpPr>
            <p:grpSpPr>
              <a:xfrm>
                <a:off x="9901342" y="2744074"/>
                <a:ext cx="1066800" cy="1733550"/>
                <a:chOff x="9901342" y="2744074"/>
                <a:chExt cx="1066800" cy="1733550"/>
              </a:xfrm>
              <a:grpFill/>
            </p:grpSpPr>
            <p:sp>
              <p:nvSpPr>
                <p:cNvPr id="809" name="Forma libre: forma 2277">
                  <a:extLst>
                    <a:ext uri="{FF2B5EF4-FFF2-40B4-BE49-F238E27FC236}">
                      <a16:creationId xmlns:a16="http://schemas.microsoft.com/office/drawing/2014/main" id="{BEC6E56C-6F8F-7B6D-513B-8F1B24946A38}"/>
                    </a:ext>
                  </a:extLst>
                </p:cNvPr>
                <p:cNvSpPr/>
                <p:nvPr/>
              </p:nvSpPr>
              <p:spPr>
                <a:xfrm>
                  <a:off x="9901342" y="2744074"/>
                  <a:ext cx="1066800" cy="1733550"/>
                </a:xfrm>
                <a:custGeom>
                  <a:avLst/>
                  <a:gdLst>
                    <a:gd name="connsiteX0" fmla="*/ 0 w 1066800"/>
                    <a:gd name="connsiteY0" fmla="*/ 114300 h 1733550"/>
                    <a:gd name="connsiteX1" fmla="*/ 65723 w 1066800"/>
                    <a:gd name="connsiteY1" fmla="*/ 0 h 1733550"/>
                    <a:gd name="connsiteX2" fmla="*/ 1066800 w 1066800"/>
                    <a:gd name="connsiteY2" fmla="*/ 1733550 h 1733550"/>
                    <a:gd name="connsiteX3" fmla="*/ 934403 w 1066800"/>
                    <a:gd name="connsiteY3" fmla="*/ 1733550 h 1733550"/>
                    <a:gd name="connsiteX4" fmla="*/ 0 w 1066800"/>
                    <a:gd name="connsiteY4" fmla="*/ 11430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00" h="1733550">
                      <a:moveTo>
                        <a:pt x="0" y="114300"/>
                      </a:moveTo>
                      <a:cubicBezTo>
                        <a:pt x="36195" y="51435"/>
                        <a:pt x="65723" y="0"/>
                        <a:pt x="65723" y="0"/>
                      </a:cubicBezTo>
                      <a:lnTo>
                        <a:pt x="1066800" y="1733550"/>
                      </a:lnTo>
                      <a:cubicBezTo>
                        <a:pt x="1066800" y="1733550"/>
                        <a:pt x="1007745" y="1733550"/>
                        <a:pt x="934403" y="1733550"/>
                      </a:cubicBezTo>
                      <a:cubicBezTo>
                        <a:pt x="935355" y="1733550"/>
                        <a:pt x="0" y="114300"/>
                        <a:pt x="0" y="11430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10" name="Gráfico 436">
                  <a:extLst>
                    <a:ext uri="{FF2B5EF4-FFF2-40B4-BE49-F238E27FC236}">
                      <a16:creationId xmlns:a16="http://schemas.microsoft.com/office/drawing/2014/main" id="{0296D073-22C9-7617-9468-E3FB37429670}"/>
                    </a:ext>
                  </a:extLst>
                </p:cNvPr>
                <p:cNvGrpSpPr/>
                <p:nvPr/>
              </p:nvGrpSpPr>
              <p:grpSpPr>
                <a:xfrm>
                  <a:off x="9901342" y="2744074"/>
                  <a:ext cx="1066800" cy="1733550"/>
                  <a:chOff x="9901342" y="2744074"/>
                  <a:chExt cx="1066800" cy="1733550"/>
                </a:xfrm>
                <a:grpFill/>
              </p:grpSpPr>
              <p:sp>
                <p:nvSpPr>
                  <p:cNvPr id="811" name="Forma libre: forma 2279">
                    <a:extLst>
                      <a:ext uri="{FF2B5EF4-FFF2-40B4-BE49-F238E27FC236}">
                        <a16:creationId xmlns:a16="http://schemas.microsoft.com/office/drawing/2014/main" id="{7FCDB879-4A78-7C44-F901-167D3B7F96A3}"/>
                      </a:ext>
                    </a:extLst>
                  </p:cNvPr>
                  <p:cNvSpPr/>
                  <p:nvPr/>
                </p:nvSpPr>
                <p:spPr>
                  <a:xfrm>
                    <a:off x="9901342" y="2853611"/>
                    <a:ext cx="940117" cy="1624012"/>
                  </a:xfrm>
                  <a:custGeom>
                    <a:avLst/>
                    <a:gdLst>
                      <a:gd name="connsiteX0" fmla="*/ 935355 w 940117"/>
                      <a:gd name="connsiteY0" fmla="*/ 1624013 h 1624012"/>
                      <a:gd name="connsiteX1" fmla="*/ 0 w 940117"/>
                      <a:gd name="connsiteY1" fmla="*/ 4763 h 1624012"/>
                      <a:gd name="connsiteX2" fmla="*/ 2858 w 940117"/>
                      <a:gd name="connsiteY2" fmla="*/ 0 h 1624012"/>
                      <a:gd name="connsiteX3" fmla="*/ 940118 w 940117"/>
                      <a:gd name="connsiteY3" fmla="*/ 1624013 h 1624012"/>
                      <a:gd name="connsiteX4" fmla="*/ 935355 w 940117"/>
                      <a:gd name="connsiteY4" fmla="*/ 1624013 h 162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0117" h="1624012">
                        <a:moveTo>
                          <a:pt x="935355" y="1624013"/>
                        </a:moveTo>
                        <a:lnTo>
                          <a:pt x="0" y="4763"/>
                        </a:lnTo>
                        <a:cubicBezTo>
                          <a:pt x="953" y="2858"/>
                          <a:pt x="1905" y="1905"/>
                          <a:pt x="2858" y="0"/>
                        </a:cubicBezTo>
                        <a:lnTo>
                          <a:pt x="940118" y="1624013"/>
                        </a:lnTo>
                        <a:cubicBezTo>
                          <a:pt x="938213" y="1624013"/>
                          <a:pt x="936308" y="1624013"/>
                          <a:pt x="935355" y="162401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2" name="Forma libre: forma 2280">
                    <a:extLst>
                      <a:ext uri="{FF2B5EF4-FFF2-40B4-BE49-F238E27FC236}">
                        <a16:creationId xmlns:a16="http://schemas.microsoft.com/office/drawing/2014/main" id="{3B1D9AD5-5903-F79D-0315-15A2C1714407}"/>
                      </a:ext>
                    </a:extLst>
                  </p:cNvPr>
                  <p:cNvSpPr/>
                  <p:nvPr/>
                </p:nvSpPr>
                <p:spPr>
                  <a:xfrm>
                    <a:off x="9904200" y="2846944"/>
                    <a:ext cx="943927" cy="1630679"/>
                  </a:xfrm>
                  <a:custGeom>
                    <a:avLst/>
                    <a:gdLst>
                      <a:gd name="connsiteX0" fmla="*/ 937260 w 943927"/>
                      <a:gd name="connsiteY0" fmla="*/ 1630680 h 1630679"/>
                      <a:gd name="connsiteX1" fmla="*/ 0 w 943927"/>
                      <a:gd name="connsiteY1" fmla="*/ 6667 h 1630679"/>
                      <a:gd name="connsiteX2" fmla="*/ 3810 w 943927"/>
                      <a:gd name="connsiteY2" fmla="*/ 0 h 1630679"/>
                      <a:gd name="connsiteX3" fmla="*/ 943928 w 943927"/>
                      <a:gd name="connsiteY3" fmla="*/ 1630680 h 1630679"/>
                      <a:gd name="connsiteX4" fmla="*/ 937260 w 943927"/>
                      <a:gd name="connsiteY4" fmla="*/ 1630680 h 1630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3927" h="1630679">
                        <a:moveTo>
                          <a:pt x="937260" y="1630680"/>
                        </a:moveTo>
                        <a:lnTo>
                          <a:pt x="0" y="6667"/>
                        </a:lnTo>
                        <a:cubicBezTo>
                          <a:pt x="953" y="4763"/>
                          <a:pt x="2857" y="2858"/>
                          <a:pt x="3810" y="0"/>
                        </a:cubicBezTo>
                        <a:lnTo>
                          <a:pt x="943928" y="1630680"/>
                        </a:lnTo>
                        <a:cubicBezTo>
                          <a:pt x="942022" y="1630680"/>
                          <a:pt x="939165" y="1630680"/>
                          <a:pt x="937260" y="163068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3" name="Forma libre: forma 2281">
                    <a:extLst>
                      <a:ext uri="{FF2B5EF4-FFF2-40B4-BE49-F238E27FC236}">
                        <a16:creationId xmlns:a16="http://schemas.microsoft.com/office/drawing/2014/main" id="{E1A76F93-9E0A-192A-30AB-8381DEE85399}"/>
                      </a:ext>
                    </a:extLst>
                  </p:cNvPr>
                  <p:cNvSpPr/>
                  <p:nvPr/>
                </p:nvSpPr>
                <p:spPr>
                  <a:xfrm>
                    <a:off x="9908010" y="2828846"/>
                    <a:ext cx="962025" cy="1648777"/>
                  </a:xfrm>
                  <a:custGeom>
                    <a:avLst/>
                    <a:gdLst>
                      <a:gd name="connsiteX0" fmla="*/ 940118 w 962025"/>
                      <a:gd name="connsiteY0" fmla="*/ 1648778 h 1648777"/>
                      <a:gd name="connsiteX1" fmla="*/ 0 w 962025"/>
                      <a:gd name="connsiteY1" fmla="*/ 19050 h 1648777"/>
                      <a:gd name="connsiteX2" fmla="*/ 10478 w 962025"/>
                      <a:gd name="connsiteY2" fmla="*/ 0 h 1648777"/>
                      <a:gd name="connsiteX3" fmla="*/ 962025 w 962025"/>
                      <a:gd name="connsiteY3" fmla="*/ 1648778 h 1648777"/>
                      <a:gd name="connsiteX4" fmla="*/ 940118 w 962025"/>
                      <a:gd name="connsiteY4" fmla="*/ 1648778 h 164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1648777">
                        <a:moveTo>
                          <a:pt x="940118" y="1648778"/>
                        </a:moveTo>
                        <a:lnTo>
                          <a:pt x="0" y="19050"/>
                        </a:lnTo>
                        <a:cubicBezTo>
                          <a:pt x="3810" y="12383"/>
                          <a:pt x="7620" y="6668"/>
                          <a:pt x="10478" y="0"/>
                        </a:cubicBezTo>
                        <a:lnTo>
                          <a:pt x="962025" y="1648778"/>
                        </a:lnTo>
                        <a:cubicBezTo>
                          <a:pt x="955357" y="1648778"/>
                          <a:pt x="947738" y="1648778"/>
                          <a:pt x="940118" y="164877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4" name="Forma libre: forma 2282">
                    <a:extLst>
                      <a:ext uri="{FF2B5EF4-FFF2-40B4-BE49-F238E27FC236}">
                        <a16:creationId xmlns:a16="http://schemas.microsoft.com/office/drawing/2014/main" id="{A0FAA7CA-528A-10BB-54C3-64BA7AC56412}"/>
                      </a:ext>
                    </a:extLst>
                  </p:cNvPr>
                  <p:cNvSpPr/>
                  <p:nvPr/>
                </p:nvSpPr>
                <p:spPr>
                  <a:xfrm>
                    <a:off x="9918487" y="2821226"/>
                    <a:ext cx="961072" cy="1656397"/>
                  </a:xfrm>
                  <a:custGeom>
                    <a:avLst/>
                    <a:gdLst>
                      <a:gd name="connsiteX0" fmla="*/ 951547 w 961072"/>
                      <a:gd name="connsiteY0" fmla="*/ 1656398 h 1656397"/>
                      <a:gd name="connsiteX1" fmla="*/ 0 w 961072"/>
                      <a:gd name="connsiteY1" fmla="*/ 7620 h 1656397"/>
                      <a:gd name="connsiteX2" fmla="*/ 4763 w 961072"/>
                      <a:gd name="connsiteY2" fmla="*/ 0 h 1656397"/>
                      <a:gd name="connsiteX3" fmla="*/ 961072 w 961072"/>
                      <a:gd name="connsiteY3" fmla="*/ 1656398 h 1656397"/>
                      <a:gd name="connsiteX4" fmla="*/ 951547 w 961072"/>
                      <a:gd name="connsiteY4" fmla="*/ 1656398 h 1656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1072" h="1656397">
                        <a:moveTo>
                          <a:pt x="951547" y="1656398"/>
                        </a:moveTo>
                        <a:lnTo>
                          <a:pt x="0" y="7620"/>
                        </a:lnTo>
                        <a:cubicBezTo>
                          <a:pt x="1905" y="4763"/>
                          <a:pt x="2857" y="2857"/>
                          <a:pt x="4763" y="0"/>
                        </a:cubicBezTo>
                        <a:lnTo>
                          <a:pt x="961072" y="1656398"/>
                        </a:lnTo>
                        <a:cubicBezTo>
                          <a:pt x="958215" y="1656398"/>
                          <a:pt x="955357" y="1656398"/>
                          <a:pt x="951547" y="165639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5" name="Forma libre: forma 2283">
                    <a:extLst>
                      <a:ext uri="{FF2B5EF4-FFF2-40B4-BE49-F238E27FC236}">
                        <a16:creationId xmlns:a16="http://schemas.microsoft.com/office/drawing/2014/main" id="{7FD661C9-1BE4-40EF-2C36-4B0D5BAC9806}"/>
                      </a:ext>
                    </a:extLst>
                  </p:cNvPr>
                  <p:cNvSpPr/>
                  <p:nvPr/>
                </p:nvSpPr>
                <p:spPr>
                  <a:xfrm>
                    <a:off x="9923250" y="2815511"/>
                    <a:ext cx="962025" cy="1662112"/>
                  </a:xfrm>
                  <a:custGeom>
                    <a:avLst/>
                    <a:gdLst>
                      <a:gd name="connsiteX0" fmla="*/ 956310 w 962025"/>
                      <a:gd name="connsiteY0" fmla="*/ 1662113 h 1662112"/>
                      <a:gd name="connsiteX1" fmla="*/ 0 w 962025"/>
                      <a:gd name="connsiteY1" fmla="*/ 5715 h 1662112"/>
                      <a:gd name="connsiteX2" fmla="*/ 2857 w 962025"/>
                      <a:gd name="connsiteY2" fmla="*/ 0 h 1662112"/>
                      <a:gd name="connsiteX3" fmla="*/ 962025 w 962025"/>
                      <a:gd name="connsiteY3" fmla="*/ 1662113 h 1662112"/>
                      <a:gd name="connsiteX4" fmla="*/ 956310 w 962025"/>
                      <a:gd name="connsiteY4" fmla="*/ 1662113 h 1662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1662112">
                        <a:moveTo>
                          <a:pt x="956310" y="1662113"/>
                        </a:moveTo>
                        <a:lnTo>
                          <a:pt x="0" y="5715"/>
                        </a:lnTo>
                        <a:cubicBezTo>
                          <a:pt x="953" y="3810"/>
                          <a:pt x="1905" y="1905"/>
                          <a:pt x="2857" y="0"/>
                        </a:cubicBezTo>
                        <a:lnTo>
                          <a:pt x="962025" y="1662113"/>
                        </a:lnTo>
                        <a:cubicBezTo>
                          <a:pt x="960120" y="1662113"/>
                          <a:pt x="958215" y="1662113"/>
                          <a:pt x="956310" y="166211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6" name="Forma libre: forma 2284">
                    <a:extLst>
                      <a:ext uri="{FF2B5EF4-FFF2-40B4-BE49-F238E27FC236}">
                        <a16:creationId xmlns:a16="http://schemas.microsoft.com/office/drawing/2014/main" id="{1A424152-CF75-9794-05F2-D0E33262CD0A}"/>
                      </a:ext>
                    </a:extLst>
                  </p:cNvPr>
                  <p:cNvSpPr/>
                  <p:nvPr/>
                </p:nvSpPr>
                <p:spPr>
                  <a:xfrm>
                    <a:off x="9926107" y="2810749"/>
                    <a:ext cx="964882" cy="1666875"/>
                  </a:xfrm>
                  <a:custGeom>
                    <a:avLst/>
                    <a:gdLst>
                      <a:gd name="connsiteX0" fmla="*/ 959168 w 964882"/>
                      <a:gd name="connsiteY0" fmla="*/ 1666875 h 1666875"/>
                      <a:gd name="connsiteX1" fmla="*/ 0 w 964882"/>
                      <a:gd name="connsiteY1" fmla="*/ 4763 h 1666875"/>
                      <a:gd name="connsiteX2" fmla="*/ 2858 w 964882"/>
                      <a:gd name="connsiteY2" fmla="*/ 0 h 1666875"/>
                      <a:gd name="connsiteX3" fmla="*/ 964883 w 964882"/>
                      <a:gd name="connsiteY3" fmla="*/ 1666875 h 1666875"/>
                      <a:gd name="connsiteX4" fmla="*/ 959168 w 964882"/>
                      <a:gd name="connsiteY4" fmla="*/ 1666875 h 166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882" h="1666875">
                        <a:moveTo>
                          <a:pt x="959168" y="1666875"/>
                        </a:moveTo>
                        <a:lnTo>
                          <a:pt x="0" y="4763"/>
                        </a:lnTo>
                        <a:cubicBezTo>
                          <a:pt x="953" y="2858"/>
                          <a:pt x="1905" y="1905"/>
                          <a:pt x="2858" y="0"/>
                        </a:cubicBezTo>
                        <a:lnTo>
                          <a:pt x="964883" y="1666875"/>
                        </a:lnTo>
                        <a:cubicBezTo>
                          <a:pt x="962978" y="1666875"/>
                          <a:pt x="961072" y="1666875"/>
                          <a:pt x="959168" y="166687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7" name="Forma libre: forma 2285">
                    <a:extLst>
                      <a:ext uri="{FF2B5EF4-FFF2-40B4-BE49-F238E27FC236}">
                        <a16:creationId xmlns:a16="http://schemas.microsoft.com/office/drawing/2014/main" id="{FFE27C32-0E96-4D65-8B0E-AA0A3F771637}"/>
                      </a:ext>
                    </a:extLst>
                  </p:cNvPr>
                  <p:cNvSpPr/>
                  <p:nvPr/>
                </p:nvSpPr>
                <p:spPr>
                  <a:xfrm>
                    <a:off x="9928965" y="2805986"/>
                    <a:ext cx="967739" cy="1671637"/>
                  </a:xfrm>
                  <a:custGeom>
                    <a:avLst/>
                    <a:gdLst>
                      <a:gd name="connsiteX0" fmla="*/ 962025 w 967739"/>
                      <a:gd name="connsiteY0" fmla="*/ 1671638 h 1671637"/>
                      <a:gd name="connsiteX1" fmla="*/ 0 w 967739"/>
                      <a:gd name="connsiteY1" fmla="*/ 4763 h 1671637"/>
                      <a:gd name="connsiteX2" fmla="*/ 2857 w 967739"/>
                      <a:gd name="connsiteY2" fmla="*/ 0 h 1671637"/>
                      <a:gd name="connsiteX3" fmla="*/ 967740 w 967739"/>
                      <a:gd name="connsiteY3" fmla="*/ 1671638 h 1671637"/>
                      <a:gd name="connsiteX4" fmla="*/ 962025 w 967739"/>
                      <a:gd name="connsiteY4" fmla="*/ 1671638 h 1671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9" h="1671637">
                        <a:moveTo>
                          <a:pt x="962025" y="1671638"/>
                        </a:moveTo>
                        <a:lnTo>
                          <a:pt x="0" y="4763"/>
                        </a:lnTo>
                        <a:cubicBezTo>
                          <a:pt x="952" y="2858"/>
                          <a:pt x="1905" y="1905"/>
                          <a:pt x="2857" y="0"/>
                        </a:cubicBezTo>
                        <a:lnTo>
                          <a:pt x="967740" y="1671638"/>
                        </a:lnTo>
                        <a:cubicBezTo>
                          <a:pt x="965835" y="1671638"/>
                          <a:pt x="963930" y="1671638"/>
                          <a:pt x="962025" y="167163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8" name="Forma libre: forma 2286">
                    <a:extLst>
                      <a:ext uri="{FF2B5EF4-FFF2-40B4-BE49-F238E27FC236}">
                        <a16:creationId xmlns:a16="http://schemas.microsoft.com/office/drawing/2014/main" id="{CAAFD571-563D-877B-CD73-CA7D3A98F5E1}"/>
                      </a:ext>
                    </a:extLst>
                  </p:cNvPr>
                  <p:cNvSpPr/>
                  <p:nvPr/>
                </p:nvSpPr>
                <p:spPr>
                  <a:xfrm>
                    <a:off x="9931822" y="2802176"/>
                    <a:ext cx="969644" cy="1675447"/>
                  </a:xfrm>
                  <a:custGeom>
                    <a:avLst/>
                    <a:gdLst>
                      <a:gd name="connsiteX0" fmla="*/ 964882 w 969644"/>
                      <a:gd name="connsiteY0" fmla="*/ 1675448 h 1675447"/>
                      <a:gd name="connsiteX1" fmla="*/ 0 w 969644"/>
                      <a:gd name="connsiteY1" fmla="*/ 3810 h 1675447"/>
                      <a:gd name="connsiteX2" fmla="*/ 2857 w 969644"/>
                      <a:gd name="connsiteY2" fmla="*/ 0 h 1675447"/>
                      <a:gd name="connsiteX3" fmla="*/ 969645 w 969644"/>
                      <a:gd name="connsiteY3" fmla="*/ 1675448 h 1675447"/>
                      <a:gd name="connsiteX4" fmla="*/ 964882 w 969644"/>
                      <a:gd name="connsiteY4" fmla="*/ 1675448 h 1675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4" h="1675447">
                        <a:moveTo>
                          <a:pt x="964882" y="1675448"/>
                        </a:moveTo>
                        <a:lnTo>
                          <a:pt x="0" y="3810"/>
                        </a:lnTo>
                        <a:cubicBezTo>
                          <a:pt x="953" y="2858"/>
                          <a:pt x="1905" y="952"/>
                          <a:pt x="2857" y="0"/>
                        </a:cubicBezTo>
                        <a:lnTo>
                          <a:pt x="969645" y="1675448"/>
                        </a:lnTo>
                        <a:cubicBezTo>
                          <a:pt x="967740" y="1675448"/>
                          <a:pt x="965835" y="1675448"/>
                          <a:pt x="964882" y="167544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9" name="Forma libre: forma 2287">
                    <a:extLst>
                      <a:ext uri="{FF2B5EF4-FFF2-40B4-BE49-F238E27FC236}">
                        <a16:creationId xmlns:a16="http://schemas.microsoft.com/office/drawing/2014/main" id="{C9BB1025-1C7D-07E2-C68D-00A4D751D9B3}"/>
                      </a:ext>
                    </a:extLst>
                  </p:cNvPr>
                  <p:cNvSpPr/>
                  <p:nvPr/>
                </p:nvSpPr>
                <p:spPr>
                  <a:xfrm>
                    <a:off x="9933727" y="2798366"/>
                    <a:ext cx="972502" cy="1679257"/>
                  </a:xfrm>
                  <a:custGeom>
                    <a:avLst/>
                    <a:gdLst>
                      <a:gd name="connsiteX0" fmla="*/ 967740 w 972502"/>
                      <a:gd name="connsiteY0" fmla="*/ 1679258 h 1679257"/>
                      <a:gd name="connsiteX1" fmla="*/ 0 w 972502"/>
                      <a:gd name="connsiteY1" fmla="*/ 3810 h 1679257"/>
                      <a:gd name="connsiteX2" fmla="*/ 1905 w 972502"/>
                      <a:gd name="connsiteY2" fmla="*/ 0 h 1679257"/>
                      <a:gd name="connsiteX3" fmla="*/ 972502 w 972502"/>
                      <a:gd name="connsiteY3" fmla="*/ 1679258 h 1679257"/>
                      <a:gd name="connsiteX4" fmla="*/ 967740 w 972502"/>
                      <a:gd name="connsiteY4" fmla="*/ 1679258 h 1679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502" h="1679257">
                        <a:moveTo>
                          <a:pt x="967740" y="1679258"/>
                        </a:moveTo>
                        <a:lnTo>
                          <a:pt x="0" y="3810"/>
                        </a:lnTo>
                        <a:cubicBezTo>
                          <a:pt x="952" y="2858"/>
                          <a:pt x="1905" y="953"/>
                          <a:pt x="1905" y="0"/>
                        </a:cubicBezTo>
                        <a:lnTo>
                          <a:pt x="972502" y="1679258"/>
                        </a:lnTo>
                        <a:cubicBezTo>
                          <a:pt x="970597" y="1679258"/>
                          <a:pt x="969645" y="1679258"/>
                          <a:pt x="967740" y="167925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0" name="Forma libre: forma 2288">
                    <a:extLst>
                      <a:ext uri="{FF2B5EF4-FFF2-40B4-BE49-F238E27FC236}">
                        <a16:creationId xmlns:a16="http://schemas.microsoft.com/office/drawing/2014/main" id="{E911E32E-05DA-CFCB-593D-3D5B4DAC10F0}"/>
                      </a:ext>
                    </a:extLst>
                  </p:cNvPr>
                  <p:cNvSpPr/>
                  <p:nvPr/>
                </p:nvSpPr>
                <p:spPr>
                  <a:xfrm>
                    <a:off x="9936585" y="2794556"/>
                    <a:ext cx="974407" cy="1683067"/>
                  </a:xfrm>
                  <a:custGeom>
                    <a:avLst/>
                    <a:gdLst>
                      <a:gd name="connsiteX0" fmla="*/ 969645 w 974407"/>
                      <a:gd name="connsiteY0" fmla="*/ 1683068 h 1683067"/>
                      <a:gd name="connsiteX1" fmla="*/ 0 w 974407"/>
                      <a:gd name="connsiteY1" fmla="*/ 3810 h 1683067"/>
                      <a:gd name="connsiteX2" fmla="*/ 1905 w 974407"/>
                      <a:gd name="connsiteY2" fmla="*/ 0 h 1683067"/>
                      <a:gd name="connsiteX3" fmla="*/ 974407 w 974407"/>
                      <a:gd name="connsiteY3" fmla="*/ 1683068 h 1683067"/>
                      <a:gd name="connsiteX4" fmla="*/ 969645 w 974407"/>
                      <a:gd name="connsiteY4" fmla="*/ 1683068 h 1683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407" h="1683067">
                        <a:moveTo>
                          <a:pt x="969645" y="1683068"/>
                        </a:moveTo>
                        <a:lnTo>
                          <a:pt x="0" y="3810"/>
                        </a:lnTo>
                        <a:cubicBezTo>
                          <a:pt x="953" y="2857"/>
                          <a:pt x="1905" y="952"/>
                          <a:pt x="1905" y="0"/>
                        </a:cubicBezTo>
                        <a:lnTo>
                          <a:pt x="974407" y="1683068"/>
                        </a:lnTo>
                        <a:cubicBezTo>
                          <a:pt x="972503" y="1683068"/>
                          <a:pt x="970597" y="1683068"/>
                          <a:pt x="969645" y="168306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1" name="Forma libre: forma 2289">
                    <a:extLst>
                      <a:ext uri="{FF2B5EF4-FFF2-40B4-BE49-F238E27FC236}">
                        <a16:creationId xmlns:a16="http://schemas.microsoft.com/office/drawing/2014/main" id="{799A98E5-4E3B-4D4B-6ADE-3F082C7E8670}"/>
                      </a:ext>
                    </a:extLst>
                  </p:cNvPr>
                  <p:cNvSpPr/>
                  <p:nvPr/>
                </p:nvSpPr>
                <p:spPr>
                  <a:xfrm>
                    <a:off x="9938490" y="2789794"/>
                    <a:ext cx="977264" cy="1687829"/>
                  </a:xfrm>
                  <a:custGeom>
                    <a:avLst/>
                    <a:gdLst>
                      <a:gd name="connsiteX0" fmla="*/ 972502 w 977264"/>
                      <a:gd name="connsiteY0" fmla="*/ 1687830 h 1687829"/>
                      <a:gd name="connsiteX1" fmla="*/ 0 w 977264"/>
                      <a:gd name="connsiteY1" fmla="*/ 3810 h 1687829"/>
                      <a:gd name="connsiteX2" fmla="*/ 1905 w 977264"/>
                      <a:gd name="connsiteY2" fmla="*/ 0 h 1687829"/>
                      <a:gd name="connsiteX3" fmla="*/ 977265 w 977264"/>
                      <a:gd name="connsiteY3" fmla="*/ 1687830 h 1687829"/>
                      <a:gd name="connsiteX4" fmla="*/ 972502 w 977264"/>
                      <a:gd name="connsiteY4" fmla="*/ 1687830 h 1687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7264" h="1687829">
                        <a:moveTo>
                          <a:pt x="972502" y="1687830"/>
                        </a:moveTo>
                        <a:lnTo>
                          <a:pt x="0" y="3810"/>
                        </a:lnTo>
                        <a:cubicBezTo>
                          <a:pt x="952" y="2857"/>
                          <a:pt x="1905" y="952"/>
                          <a:pt x="1905" y="0"/>
                        </a:cubicBezTo>
                        <a:lnTo>
                          <a:pt x="977265" y="1687830"/>
                        </a:lnTo>
                        <a:cubicBezTo>
                          <a:pt x="975360" y="1687830"/>
                          <a:pt x="973455" y="1687830"/>
                          <a:pt x="972502" y="168783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2" name="Forma libre: forma 2290">
                    <a:extLst>
                      <a:ext uri="{FF2B5EF4-FFF2-40B4-BE49-F238E27FC236}">
                        <a16:creationId xmlns:a16="http://schemas.microsoft.com/office/drawing/2014/main" id="{D1154F2A-E3EE-9A6B-EE32-0D495DDEF1A1}"/>
                      </a:ext>
                    </a:extLst>
                  </p:cNvPr>
                  <p:cNvSpPr/>
                  <p:nvPr/>
                </p:nvSpPr>
                <p:spPr>
                  <a:xfrm>
                    <a:off x="9941347" y="2785984"/>
                    <a:ext cx="978217" cy="1691639"/>
                  </a:xfrm>
                  <a:custGeom>
                    <a:avLst/>
                    <a:gdLst>
                      <a:gd name="connsiteX0" fmla="*/ 974407 w 978217"/>
                      <a:gd name="connsiteY0" fmla="*/ 1691640 h 1691639"/>
                      <a:gd name="connsiteX1" fmla="*/ 0 w 978217"/>
                      <a:gd name="connsiteY1" fmla="*/ 3810 h 1691639"/>
                      <a:gd name="connsiteX2" fmla="*/ 1905 w 978217"/>
                      <a:gd name="connsiteY2" fmla="*/ 0 h 1691639"/>
                      <a:gd name="connsiteX3" fmla="*/ 978218 w 978217"/>
                      <a:gd name="connsiteY3" fmla="*/ 1691640 h 1691639"/>
                      <a:gd name="connsiteX4" fmla="*/ 974407 w 978217"/>
                      <a:gd name="connsiteY4" fmla="*/ 1691640 h 169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217" h="1691639">
                        <a:moveTo>
                          <a:pt x="974407" y="1691640"/>
                        </a:moveTo>
                        <a:lnTo>
                          <a:pt x="0" y="3810"/>
                        </a:lnTo>
                        <a:cubicBezTo>
                          <a:pt x="953" y="2857"/>
                          <a:pt x="1905" y="952"/>
                          <a:pt x="1905" y="0"/>
                        </a:cubicBezTo>
                        <a:lnTo>
                          <a:pt x="978218" y="1691640"/>
                        </a:lnTo>
                        <a:cubicBezTo>
                          <a:pt x="977265" y="1691640"/>
                          <a:pt x="975360" y="1691640"/>
                          <a:pt x="974407" y="169164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3" name="Forma libre: forma 2291">
                    <a:extLst>
                      <a:ext uri="{FF2B5EF4-FFF2-40B4-BE49-F238E27FC236}">
                        <a16:creationId xmlns:a16="http://schemas.microsoft.com/office/drawing/2014/main" id="{126F5B87-A6D6-C0A3-02DC-CA2C04FD1A5D}"/>
                      </a:ext>
                    </a:extLst>
                  </p:cNvPr>
                  <p:cNvSpPr/>
                  <p:nvPr/>
                </p:nvSpPr>
                <p:spPr>
                  <a:xfrm>
                    <a:off x="9943252" y="2782174"/>
                    <a:ext cx="981075" cy="1695450"/>
                  </a:xfrm>
                  <a:custGeom>
                    <a:avLst/>
                    <a:gdLst>
                      <a:gd name="connsiteX0" fmla="*/ 976313 w 981075"/>
                      <a:gd name="connsiteY0" fmla="*/ 1695450 h 1695450"/>
                      <a:gd name="connsiteX1" fmla="*/ 0 w 981075"/>
                      <a:gd name="connsiteY1" fmla="*/ 3810 h 1695450"/>
                      <a:gd name="connsiteX2" fmla="*/ 1905 w 981075"/>
                      <a:gd name="connsiteY2" fmla="*/ 0 h 1695450"/>
                      <a:gd name="connsiteX3" fmla="*/ 981075 w 981075"/>
                      <a:gd name="connsiteY3" fmla="*/ 1695450 h 1695450"/>
                      <a:gd name="connsiteX4" fmla="*/ 976313 w 981075"/>
                      <a:gd name="connsiteY4" fmla="*/ 1695450 h 1695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1695450">
                        <a:moveTo>
                          <a:pt x="976313" y="1695450"/>
                        </a:moveTo>
                        <a:lnTo>
                          <a:pt x="0" y="3810"/>
                        </a:lnTo>
                        <a:cubicBezTo>
                          <a:pt x="952" y="2858"/>
                          <a:pt x="1905" y="952"/>
                          <a:pt x="1905" y="0"/>
                        </a:cubicBezTo>
                        <a:lnTo>
                          <a:pt x="981075" y="1695450"/>
                        </a:lnTo>
                        <a:cubicBezTo>
                          <a:pt x="980122" y="1695450"/>
                          <a:pt x="978217" y="1695450"/>
                          <a:pt x="976313" y="169545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4" name="Forma libre: forma 2292">
                    <a:extLst>
                      <a:ext uri="{FF2B5EF4-FFF2-40B4-BE49-F238E27FC236}">
                        <a16:creationId xmlns:a16="http://schemas.microsoft.com/office/drawing/2014/main" id="{6DEC0254-A62B-D2FC-C395-748ABEC8B623}"/>
                      </a:ext>
                    </a:extLst>
                  </p:cNvPr>
                  <p:cNvSpPr/>
                  <p:nvPr/>
                </p:nvSpPr>
                <p:spPr>
                  <a:xfrm>
                    <a:off x="9945157" y="2778363"/>
                    <a:ext cx="982980" cy="1699260"/>
                  </a:xfrm>
                  <a:custGeom>
                    <a:avLst/>
                    <a:gdLst>
                      <a:gd name="connsiteX0" fmla="*/ 979170 w 982980"/>
                      <a:gd name="connsiteY0" fmla="*/ 1699260 h 1699260"/>
                      <a:gd name="connsiteX1" fmla="*/ 0 w 982980"/>
                      <a:gd name="connsiteY1" fmla="*/ 3810 h 1699260"/>
                      <a:gd name="connsiteX2" fmla="*/ 1905 w 982980"/>
                      <a:gd name="connsiteY2" fmla="*/ 0 h 1699260"/>
                      <a:gd name="connsiteX3" fmla="*/ 982980 w 982980"/>
                      <a:gd name="connsiteY3" fmla="*/ 1699260 h 1699260"/>
                      <a:gd name="connsiteX4" fmla="*/ 979170 w 982980"/>
                      <a:gd name="connsiteY4" fmla="*/ 1699260 h 1699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980" h="1699260">
                        <a:moveTo>
                          <a:pt x="979170" y="1699260"/>
                        </a:moveTo>
                        <a:lnTo>
                          <a:pt x="0" y="3810"/>
                        </a:lnTo>
                        <a:cubicBezTo>
                          <a:pt x="953" y="2858"/>
                          <a:pt x="1905" y="953"/>
                          <a:pt x="1905" y="0"/>
                        </a:cubicBezTo>
                        <a:lnTo>
                          <a:pt x="982980" y="1699260"/>
                        </a:lnTo>
                        <a:cubicBezTo>
                          <a:pt x="982028" y="1699260"/>
                          <a:pt x="981075" y="1699260"/>
                          <a:pt x="979170" y="169926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5" name="Forma libre: forma 2293">
                    <a:extLst>
                      <a:ext uri="{FF2B5EF4-FFF2-40B4-BE49-F238E27FC236}">
                        <a16:creationId xmlns:a16="http://schemas.microsoft.com/office/drawing/2014/main" id="{0754E001-FA67-781F-2BA4-39F754F8ED07}"/>
                      </a:ext>
                    </a:extLst>
                  </p:cNvPr>
                  <p:cNvSpPr/>
                  <p:nvPr/>
                </p:nvSpPr>
                <p:spPr>
                  <a:xfrm>
                    <a:off x="9948015" y="2774554"/>
                    <a:ext cx="985837" cy="1703069"/>
                  </a:xfrm>
                  <a:custGeom>
                    <a:avLst/>
                    <a:gdLst>
                      <a:gd name="connsiteX0" fmla="*/ 981075 w 985837"/>
                      <a:gd name="connsiteY0" fmla="*/ 1703070 h 1703069"/>
                      <a:gd name="connsiteX1" fmla="*/ 0 w 985837"/>
                      <a:gd name="connsiteY1" fmla="*/ 3810 h 1703069"/>
                      <a:gd name="connsiteX2" fmla="*/ 1905 w 985837"/>
                      <a:gd name="connsiteY2" fmla="*/ 0 h 1703069"/>
                      <a:gd name="connsiteX3" fmla="*/ 985838 w 985837"/>
                      <a:gd name="connsiteY3" fmla="*/ 1703070 h 1703069"/>
                      <a:gd name="connsiteX4" fmla="*/ 981075 w 985837"/>
                      <a:gd name="connsiteY4" fmla="*/ 1703070 h 1703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837" h="1703069">
                        <a:moveTo>
                          <a:pt x="981075" y="1703070"/>
                        </a:moveTo>
                        <a:lnTo>
                          <a:pt x="0" y="3810"/>
                        </a:lnTo>
                        <a:cubicBezTo>
                          <a:pt x="952" y="2857"/>
                          <a:pt x="1905" y="952"/>
                          <a:pt x="1905" y="0"/>
                        </a:cubicBezTo>
                        <a:lnTo>
                          <a:pt x="985838" y="1703070"/>
                        </a:lnTo>
                        <a:cubicBezTo>
                          <a:pt x="983932" y="1703070"/>
                          <a:pt x="982980" y="1703070"/>
                          <a:pt x="981075" y="170307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6" name="Forma libre: forma 2294">
                    <a:extLst>
                      <a:ext uri="{FF2B5EF4-FFF2-40B4-BE49-F238E27FC236}">
                        <a16:creationId xmlns:a16="http://schemas.microsoft.com/office/drawing/2014/main" id="{FC2E69D5-98F7-7B75-EDBC-D547A3471F21}"/>
                      </a:ext>
                    </a:extLst>
                  </p:cNvPr>
                  <p:cNvSpPr/>
                  <p:nvPr/>
                </p:nvSpPr>
                <p:spPr>
                  <a:xfrm>
                    <a:off x="9949919" y="2769791"/>
                    <a:ext cx="988695" cy="1707832"/>
                  </a:xfrm>
                  <a:custGeom>
                    <a:avLst/>
                    <a:gdLst>
                      <a:gd name="connsiteX0" fmla="*/ 983933 w 988695"/>
                      <a:gd name="connsiteY0" fmla="*/ 1707833 h 1707832"/>
                      <a:gd name="connsiteX1" fmla="*/ 0 w 988695"/>
                      <a:gd name="connsiteY1" fmla="*/ 3810 h 1707832"/>
                      <a:gd name="connsiteX2" fmla="*/ 1905 w 988695"/>
                      <a:gd name="connsiteY2" fmla="*/ 0 h 1707832"/>
                      <a:gd name="connsiteX3" fmla="*/ 988695 w 988695"/>
                      <a:gd name="connsiteY3" fmla="*/ 1707833 h 1707832"/>
                      <a:gd name="connsiteX4" fmla="*/ 983933 w 988695"/>
                      <a:gd name="connsiteY4" fmla="*/ 1707833 h 170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695" h="1707832">
                        <a:moveTo>
                          <a:pt x="983933" y="1707833"/>
                        </a:moveTo>
                        <a:lnTo>
                          <a:pt x="0" y="3810"/>
                        </a:lnTo>
                        <a:cubicBezTo>
                          <a:pt x="953" y="2857"/>
                          <a:pt x="1905" y="952"/>
                          <a:pt x="1905" y="0"/>
                        </a:cubicBezTo>
                        <a:lnTo>
                          <a:pt x="988695" y="1707833"/>
                        </a:lnTo>
                        <a:cubicBezTo>
                          <a:pt x="986790" y="1707833"/>
                          <a:pt x="984885" y="1707833"/>
                          <a:pt x="983933" y="170783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7" name="Forma libre: forma 2295">
                    <a:extLst>
                      <a:ext uri="{FF2B5EF4-FFF2-40B4-BE49-F238E27FC236}">
                        <a16:creationId xmlns:a16="http://schemas.microsoft.com/office/drawing/2014/main" id="{E1E87C29-74DA-D94A-2527-F48A89796C7B}"/>
                      </a:ext>
                    </a:extLst>
                  </p:cNvPr>
                  <p:cNvSpPr/>
                  <p:nvPr/>
                </p:nvSpPr>
                <p:spPr>
                  <a:xfrm>
                    <a:off x="9952777" y="2765981"/>
                    <a:ext cx="989647" cy="1711642"/>
                  </a:xfrm>
                  <a:custGeom>
                    <a:avLst/>
                    <a:gdLst>
                      <a:gd name="connsiteX0" fmla="*/ 985838 w 989647"/>
                      <a:gd name="connsiteY0" fmla="*/ 1711643 h 1711642"/>
                      <a:gd name="connsiteX1" fmla="*/ 0 w 989647"/>
                      <a:gd name="connsiteY1" fmla="*/ 3810 h 1711642"/>
                      <a:gd name="connsiteX2" fmla="*/ 1905 w 989647"/>
                      <a:gd name="connsiteY2" fmla="*/ 0 h 1711642"/>
                      <a:gd name="connsiteX3" fmla="*/ 989647 w 989647"/>
                      <a:gd name="connsiteY3" fmla="*/ 1711643 h 1711642"/>
                      <a:gd name="connsiteX4" fmla="*/ 985838 w 989647"/>
                      <a:gd name="connsiteY4" fmla="*/ 1711643 h 1711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9647" h="1711642">
                        <a:moveTo>
                          <a:pt x="985838" y="1711643"/>
                        </a:moveTo>
                        <a:lnTo>
                          <a:pt x="0" y="3810"/>
                        </a:lnTo>
                        <a:cubicBezTo>
                          <a:pt x="952" y="2857"/>
                          <a:pt x="1905" y="953"/>
                          <a:pt x="1905" y="0"/>
                        </a:cubicBezTo>
                        <a:lnTo>
                          <a:pt x="989647" y="1711643"/>
                        </a:lnTo>
                        <a:cubicBezTo>
                          <a:pt x="988695" y="1711643"/>
                          <a:pt x="986790" y="1711643"/>
                          <a:pt x="985838" y="171164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8" name="Forma libre: forma 2296">
                    <a:extLst>
                      <a:ext uri="{FF2B5EF4-FFF2-40B4-BE49-F238E27FC236}">
                        <a16:creationId xmlns:a16="http://schemas.microsoft.com/office/drawing/2014/main" id="{A60415C7-C6F4-82CB-EE9A-F725E04F8996}"/>
                      </a:ext>
                    </a:extLst>
                  </p:cNvPr>
                  <p:cNvSpPr/>
                  <p:nvPr/>
                </p:nvSpPr>
                <p:spPr>
                  <a:xfrm>
                    <a:off x="9954682" y="2762171"/>
                    <a:ext cx="992505" cy="1715452"/>
                  </a:xfrm>
                  <a:custGeom>
                    <a:avLst/>
                    <a:gdLst>
                      <a:gd name="connsiteX0" fmla="*/ 987743 w 992505"/>
                      <a:gd name="connsiteY0" fmla="*/ 1715453 h 1715452"/>
                      <a:gd name="connsiteX1" fmla="*/ 0 w 992505"/>
                      <a:gd name="connsiteY1" fmla="*/ 3810 h 1715452"/>
                      <a:gd name="connsiteX2" fmla="*/ 1905 w 992505"/>
                      <a:gd name="connsiteY2" fmla="*/ 0 h 1715452"/>
                      <a:gd name="connsiteX3" fmla="*/ 992505 w 992505"/>
                      <a:gd name="connsiteY3" fmla="*/ 1715453 h 1715452"/>
                      <a:gd name="connsiteX4" fmla="*/ 987743 w 992505"/>
                      <a:gd name="connsiteY4" fmla="*/ 1715453 h 1715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2505" h="1715452">
                        <a:moveTo>
                          <a:pt x="987743" y="1715453"/>
                        </a:moveTo>
                        <a:lnTo>
                          <a:pt x="0" y="3810"/>
                        </a:lnTo>
                        <a:cubicBezTo>
                          <a:pt x="953" y="2858"/>
                          <a:pt x="1905" y="953"/>
                          <a:pt x="1905" y="0"/>
                        </a:cubicBezTo>
                        <a:lnTo>
                          <a:pt x="992505" y="1715453"/>
                        </a:lnTo>
                        <a:cubicBezTo>
                          <a:pt x="991553" y="1715453"/>
                          <a:pt x="989647" y="1715453"/>
                          <a:pt x="987743" y="171545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9" name="Forma libre: forma 2297">
                    <a:extLst>
                      <a:ext uri="{FF2B5EF4-FFF2-40B4-BE49-F238E27FC236}">
                        <a16:creationId xmlns:a16="http://schemas.microsoft.com/office/drawing/2014/main" id="{438D577B-2E7F-AFF0-FE62-B3F70FAE7478}"/>
                      </a:ext>
                    </a:extLst>
                  </p:cNvPr>
                  <p:cNvSpPr/>
                  <p:nvPr/>
                </p:nvSpPr>
                <p:spPr>
                  <a:xfrm>
                    <a:off x="9956587" y="2758361"/>
                    <a:ext cx="995362" cy="1719262"/>
                  </a:xfrm>
                  <a:custGeom>
                    <a:avLst/>
                    <a:gdLst>
                      <a:gd name="connsiteX0" fmla="*/ 990600 w 995362"/>
                      <a:gd name="connsiteY0" fmla="*/ 1719263 h 1719262"/>
                      <a:gd name="connsiteX1" fmla="*/ 0 w 995362"/>
                      <a:gd name="connsiteY1" fmla="*/ 3810 h 1719262"/>
                      <a:gd name="connsiteX2" fmla="*/ 1905 w 995362"/>
                      <a:gd name="connsiteY2" fmla="*/ 0 h 1719262"/>
                      <a:gd name="connsiteX3" fmla="*/ 995363 w 995362"/>
                      <a:gd name="connsiteY3" fmla="*/ 1719263 h 1719262"/>
                      <a:gd name="connsiteX4" fmla="*/ 990600 w 995362"/>
                      <a:gd name="connsiteY4" fmla="*/ 1719263 h 171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362" h="1719262">
                        <a:moveTo>
                          <a:pt x="990600" y="1719263"/>
                        </a:moveTo>
                        <a:lnTo>
                          <a:pt x="0" y="3810"/>
                        </a:lnTo>
                        <a:cubicBezTo>
                          <a:pt x="953" y="2857"/>
                          <a:pt x="1905" y="953"/>
                          <a:pt x="1905" y="0"/>
                        </a:cubicBezTo>
                        <a:lnTo>
                          <a:pt x="995363" y="1719263"/>
                        </a:lnTo>
                        <a:cubicBezTo>
                          <a:pt x="993457" y="1719263"/>
                          <a:pt x="992505" y="1719263"/>
                          <a:pt x="990600" y="17192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0" name="Forma libre: forma 2298">
                    <a:extLst>
                      <a:ext uri="{FF2B5EF4-FFF2-40B4-BE49-F238E27FC236}">
                        <a16:creationId xmlns:a16="http://schemas.microsoft.com/office/drawing/2014/main" id="{79BE4671-9A75-55F4-BA5D-8DE244A8989D}"/>
                      </a:ext>
                    </a:extLst>
                  </p:cNvPr>
                  <p:cNvSpPr/>
                  <p:nvPr/>
                </p:nvSpPr>
                <p:spPr>
                  <a:xfrm>
                    <a:off x="9959444" y="2754551"/>
                    <a:ext cx="996315" cy="1723072"/>
                  </a:xfrm>
                  <a:custGeom>
                    <a:avLst/>
                    <a:gdLst>
                      <a:gd name="connsiteX0" fmla="*/ 992505 w 996315"/>
                      <a:gd name="connsiteY0" fmla="*/ 1723073 h 1723072"/>
                      <a:gd name="connsiteX1" fmla="*/ 0 w 996315"/>
                      <a:gd name="connsiteY1" fmla="*/ 3810 h 1723072"/>
                      <a:gd name="connsiteX2" fmla="*/ 1905 w 996315"/>
                      <a:gd name="connsiteY2" fmla="*/ 0 h 1723072"/>
                      <a:gd name="connsiteX3" fmla="*/ 996315 w 996315"/>
                      <a:gd name="connsiteY3" fmla="*/ 1723073 h 1723072"/>
                      <a:gd name="connsiteX4" fmla="*/ 992505 w 996315"/>
                      <a:gd name="connsiteY4" fmla="*/ 1723073 h 1723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315" h="1723072">
                        <a:moveTo>
                          <a:pt x="992505" y="1723073"/>
                        </a:moveTo>
                        <a:lnTo>
                          <a:pt x="0" y="3810"/>
                        </a:lnTo>
                        <a:cubicBezTo>
                          <a:pt x="953" y="2857"/>
                          <a:pt x="1905" y="953"/>
                          <a:pt x="1905" y="0"/>
                        </a:cubicBezTo>
                        <a:lnTo>
                          <a:pt x="996315" y="1723073"/>
                        </a:lnTo>
                        <a:cubicBezTo>
                          <a:pt x="995363" y="1723073"/>
                          <a:pt x="993458" y="1723073"/>
                          <a:pt x="992505" y="172307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1" name="Forma libre: forma 2299">
                    <a:extLst>
                      <a:ext uri="{FF2B5EF4-FFF2-40B4-BE49-F238E27FC236}">
                        <a16:creationId xmlns:a16="http://schemas.microsoft.com/office/drawing/2014/main" id="{6BE5A6E0-91EB-861A-F5A6-B1C24FF8F3CE}"/>
                      </a:ext>
                    </a:extLst>
                  </p:cNvPr>
                  <p:cNvSpPr/>
                  <p:nvPr/>
                </p:nvSpPr>
                <p:spPr>
                  <a:xfrm>
                    <a:off x="9961350" y="2750741"/>
                    <a:ext cx="998219" cy="1726882"/>
                  </a:xfrm>
                  <a:custGeom>
                    <a:avLst/>
                    <a:gdLst>
                      <a:gd name="connsiteX0" fmla="*/ 994410 w 998219"/>
                      <a:gd name="connsiteY0" fmla="*/ 1726883 h 1726882"/>
                      <a:gd name="connsiteX1" fmla="*/ 0 w 998219"/>
                      <a:gd name="connsiteY1" fmla="*/ 3810 h 1726882"/>
                      <a:gd name="connsiteX2" fmla="*/ 1905 w 998219"/>
                      <a:gd name="connsiteY2" fmla="*/ 0 h 1726882"/>
                      <a:gd name="connsiteX3" fmla="*/ 998220 w 998219"/>
                      <a:gd name="connsiteY3" fmla="*/ 1726883 h 1726882"/>
                      <a:gd name="connsiteX4" fmla="*/ 994410 w 998219"/>
                      <a:gd name="connsiteY4" fmla="*/ 1726883 h 1726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8219" h="1726882">
                        <a:moveTo>
                          <a:pt x="994410" y="1726883"/>
                        </a:moveTo>
                        <a:lnTo>
                          <a:pt x="0" y="3810"/>
                        </a:lnTo>
                        <a:cubicBezTo>
                          <a:pt x="953" y="2858"/>
                          <a:pt x="953" y="1905"/>
                          <a:pt x="1905" y="0"/>
                        </a:cubicBezTo>
                        <a:lnTo>
                          <a:pt x="998220" y="1726883"/>
                        </a:lnTo>
                        <a:cubicBezTo>
                          <a:pt x="997267" y="1726883"/>
                          <a:pt x="996315" y="1726883"/>
                          <a:pt x="994410" y="172688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2" name="Forma libre: forma 2300">
                    <a:extLst>
                      <a:ext uri="{FF2B5EF4-FFF2-40B4-BE49-F238E27FC236}">
                        <a16:creationId xmlns:a16="http://schemas.microsoft.com/office/drawing/2014/main" id="{5BDE68C3-B365-C5E9-8103-EFA3AE09B3DB}"/>
                      </a:ext>
                    </a:extLst>
                  </p:cNvPr>
                  <p:cNvSpPr/>
                  <p:nvPr/>
                </p:nvSpPr>
                <p:spPr>
                  <a:xfrm>
                    <a:off x="9963254" y="2748836"/>
                    <a:ext cx="1000125" cy="1728787"/>
                  </a:xfrm>
                  <a:custGeom>
                    <a:avLst/>
                    <a:gdLst>
                      <a:gd name="connsiteX0" fmla="*/ 996315 w 1000125"/>
                      <a:gd name="connsiteY0" fmla="*/ 1728788 h 1728787"/>
                      <a:gd name="connsiteX1" fmla="*/ 0 w 1000125"/>
                      <a:gd name="connsiteY1" fmla="*/ 2858 h 1728787"/>
                      <a:gd name="connsiteX2" fmla="*/ 1905 w 1000125"/>
                      <a:gd name="connsiteY2" fmla="*/ 0 h 1728787"/>
                      <a:gd name="connsiteX3" fmla="*/ 1000125 w 1000125"/>
                      <a:gd name="connsiteY3" fmla="*/ 1728788 h 1728787"/>
                      <a:gd name="connsiteX4" fmla="*/ 996315 w 1000125"/>
                      <a:gd name="connsiteY4" fmla="*/ 1728788 h 1728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25" h="1728787">
                        <a:moveTo>
                          <a:pt x="996315" y="1728788"/>
                        </a:moveTo>
                        <a:lnTo>
                          <a:pt x="0" y="2858"/>
                        </a:lnTo>
                        <a:cubicBezTo>
                          <a:pt x="953" y="1905"/>
                          <a:pt x="953" y="953"/>
                          <a:pt x="1905" y="0"/>
                        </a:cubicBezTo>
                        <a:lnTo>
                          <a:pt x="1000125" y="1728788"/>
                        </a:lnTo>
                        <a:cubicBezTo>
                          <a:pt x="999173" y="1728788"/>
                          <a:pt x="997268" y="1728788"/>
                          <a:pt x="996315" y="172878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3" name="Forma libre: forma 2301">
                    <a:extLst>
                      <a:ext uri="{FF2B5EF4-FFF2-40B4-BE49-F238E27FC236}">
                        <a16:creationId xmlns:a16="http://schemas.microsoft.com/office/drawing/2014/main" id="{838D5976-D481-9E94-52C1-18AADD07F4C6}"/>
                      </a:ext>
                    </a:extLst>
                  </p:cNvPr>
                  <p:cNvSpPr/>
                  <p:nvPr/>
                </p:nvSpPr>
                <p:spPr>
                  <a:xfrm>
                    <a:off x="9965160" y="2745979"/>
                    <a:ext cx="1001077" cy="1731644"/>
                  </a:xfrm>
                  <a:custGeom>
                    <a:avLst/>
                    <a:gdLst>
                      <a:gd name="connsiteX0" fmla="*/ 998220 w 1001077"/>
                      <a:gd name="connsiteY0" fmla="*/ 1731645 h 1731644"/>
                      <a:gd name="connsiteX1" fmla="*/ 0 w 1001077"/>
                      <a:gd name="connsiteY1" fmla="*/ 2858 h 1731644"/>
                      <a:gd name="connsiteX2" fmla="*/ 953 w 1001077"/>
                      <a:gd name="connsiteY2" fmla="*/ 0 h 1731644"/>
                      <a:gd name="connsiteX3" fmla="*/ 1001078 w 1001077"/>
                      <a:gd name="connsiteY3" fmla="*/ 1731645 h 1731644"/>
                      <a:gd name="connsiteX4" fmla="*/ 998220 w 1001077"/>
                      <a:gd name="connsiteY4" fmla="*/ 1731645 h 1731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077" h="1731644">
                        <a:moveTo>
                          <a:pt x="998220" y="1731645"/>
                        </a:moveTo>
                        <a:lnTo>
                          <a:pt x="0" y="2858"/>
                        </a:lnTo>
                        <a:cubicBezTo>
                          <a:pt x="953" y="1905"/>
                          <a:pt x="953" y="953"/>
                          <a:pt x="953" y="0"/>
                        </a:cubicBezTo>
                        <a:lnTo>
                          <a:pt x="1001078" y="1731645"/>
                        </a:lnTo>
                        <a:cubicBezTo>
                          <a:pt x="1000125" y="1731645"/>
                          <a:pt x="999172" y="1731645"/>
                          <a:pt x="998220" y="173164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4" name="Forma libre: forma 2302">
                    <a:extLst>
                      <a:ext uri="{FF2B5EF4-FFF2-40B4-BE49-F238E27FC236}">
                        <a16:creationId xmlns:a16="http://schemas.microsoft.com/office/drawing/2014/main" id="{BB0687EA-BD3B-B932-5A57-240E9262F30D}"/>
                      </a:ext>
                    </a:extLst>
                  </p:cNvPr>
                  <p:cNvSpPr/>
                  <p:nvPr/>
                </p:nvSpPr>
                <p:spPr>
                  <a:xfrm>
                    <a:off x="9966112" y="2744074"/>
                    <a:ext cx="1002029" cy="1733550"/>
                  </a:xfrm>
                  <a:custGeom>
                    <a:avLst/>
                    <a:gdLst>
                      <a:gd name="connsiteX0" fmla="*/ 1000125 w 1002029"/>
                      <a:gd name="connsiteY0" fmla="*/ 1733550 h 1733550"/>
                      <a:gd name="connsiteX1" fmla="*/ 0 w 1002029"/>
                      <a:gd name="connsiteY1" fmla="*/ 1905 h 1733550"/>
                      <a:gd name="connsiteX2" fmla="*/ 953 w 1002029"/>
                      <a:gd name="connsiteY2" fmla="*/ 0 h 1733550"/>
                      <a:gd name="connsiteX3" fmla="*/ 1002030 w 1002029"/>
                      <a:gd name="connsiteY3" fmla="*/ 1733550 h 1733550"/>
                      <a:gd name="connsiteX4" fmla="*/ 1000125 w 1002029"/>
                      <a:gd name="connsiteY4" fmla="*/ 173355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029" h="1733550">
                        <a:moveTo>
                          <a:pt x="1000125" y="1733550"/>
                        </a:moveTo>
                        <a:lnTo>
                          <a:pt x="0" y="1905"/>
                        </a:lnTo>
                        <a:cubicBezTo>
                          <a:pt x="0" y="953"/>
                          <a:pt x="953" y="953"/>
                          <a:pt x="953" y="0"/>
                        </a:cubicBezTo>
                        <a:lnTo>
                          <a:pt x="1002030" y="1733550"/>
                        </a:lnTo>
                        <a:cubicBezTo>
                          <a:pt x="1001078" y="1733550"/>
                          <a:pt x="1001078" y="1733550"/>
                          <a:pt x="1000125" y="173355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5" name="Forma libre: forma 2303">
                    <a:extLst>
                      <a:ext uri="{FF2B5EF4-FFF2-40B4-BE49-F238E27FC236}">
                        <a16:creationId xmlns:a16="http://schemas.microsoft.com/office/drawing/2014/main" id="{06D0E888-F8B4-2881-53A3-BABDCED07245}"/>
                      </a:ext>
                    </a:extLst>
                  </p:cNvPr>
                  <p:cNvSpPr/>
                  <p:nvPr/>
                </p:nvSpPr>
                <p:spPr>
                  <a:xfrm>
                    <a:off x="9967065" y="2744074"/>
                    <a:ext cx="1001077" cy="1733550"/>
                  </a:xfrm>
                  <a:custGeom>
                    <a:avLst/>
                    <a:gdLst>
                      <a:gd name="connsiteX0" fmla="*/ 1001077 w 1001077"/>
                      <a:gd name="connsiteY0" fmla="*/ 1733550 h 1733550"/>
                      <a:gd name="connsiteX1" fmla="*/ 0 w 1001077"/>
                      <a:gd name="connsiteY1" fmla="*/ 0 h 1733550"/>
                      <a:gd name="connsiteX2" fmla="*/ 0 w 1001077"/>
                      <a:gd name="connsiteY2" fmla="*/ 0 h 1733550"/>
                      <a:gd name="connsiteX3" fmla="*/ 1001077 w 1001077"/>
                      <a:gd name="connsiteY3" fmla="*/ 1733550 h 1733550"/>
                      <a:gd name="connsiteX4" fmla="*/ 1001077 w 1001077"/>
                      <a:gd name="connsiteY4" fmla="*/ 173355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077" h="1733550">
                        <a:moveTo>
                          <a:pt x="1001077" y="1733550"/>
                        </a:moveTo>
                        <a:lnTo>
                          <a:pt x="0" y="0"/>
                        </a:lnTo>
                        <a:cubicBezTo>
                          <a:pt x="0" y="0"/>
                          <a:pt x="0" y="0"/>
                          <a:pt x="0" y="0"/>
                        </a:cubicBezTo>
                        <a:lnTo>
                          <a:pt x="1001077" y="1733550"/>
                        </a:lnTo>
                        <a:cubicBezTo>
                          <a:pt x="1001077" y="1733550"/>
                          <a:pt x="1001077" y="1733550"/>
                          <a:pt x="1001077" y="173355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756" name="Gráfico 436">
                <a:extLst>
                  <a:ext uri="{FF2B5EF4-FFF2-40B4-BE49-F238E27FC236}">
                    <a16:creationId xmlns:a16="http://schemas.microsoft.com/office/drawing/2014/main" id="{C5340C6F-EA0E-8B4F-0A7F-8234AFA89DAF}"/>
                  </a:ext>
                </a:extLst>
              </p:cNvPr>
              <p:cNvGrpSpPr/>
              <p:nvPr/>
            </p:nvGrpSpPr>
            <p:grpSpPr>
              <a:xfrm>
                <a:off x="6964785" y="2744074"/>
                <a:ext cx="1066800" cy="1733550"/>
                <a:chOff x="6964785" y="2744074"/>
                <a:chExt cx="1066800" cy="1733550"/>
              </a:xfrm>
              <a:grpFill/>
            </p:grpSpPr>
            <p:sp>
              <p:nvSpPr>
                <p:cNvPr id="784" name="Forma libre: forma 2252">
                  <a:extLst>
                    <a:ext uri="{FF2B5EF4-FFF2-40B4-BE49-F238E27FC236}">
                      <a16:creationId xmlns:a16="http://schemas.microsoft.com/office/drawing/2014/main" id="{09FECDE7-133D-B37A-FC6C-821EA218E087}"/>
                    </a:ext>
                  </a:extLst>
                </p:cNvPr>
                <p:cNvSpPr/>
                <p:nvPr/>
              </p:nvSpPr>
              <p:spPr>
                <a:xfrm>
                  <a:off x="6964785" y="2744074"/>
                  <a:ext cx="1066800" cy="1733550"/>
                </a:xfrm>
                <a:custGeom>
                  <a:avLst/>
                  <a:gdLst>
                    <a:gd name="connsiteX0" fmla="*/ 132398 w 1066800"/>
                    <a:gd name="connsiteY0" fmla="*/ 1733550 h 1733550"/>
                    <a:gd name="connsiteX1" fmla="*/ 0 w 1066800"/>
                    <a:gd name="connsiteY1" fmla="*/ 1733550 h 1733550"/>
                    <a:gd name="connsiteX2" fmla="*/ 1001078 w 1066800"/>
                    <a:gd name="connsiteY2" fmla="*/ 0 h 1733550"/>
                    <a:gd name="connsiteX3" fmla="*/ 1066800 w 1066800"/>
                    <a:gd name="connsiteY3" fmla="*/ 114300 h 1733550"/>
                    <a:gd name="connsiteX4" fmla="*/ 132398 w 1066800"/>
                    <a:gd name="connsiteY4" fmla="*/ 173355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00" h="1733550">
                      <a:moveTo>
                        <a:pt x="132398" y="1733550"/>
                      </a:moveTo>
                      <a:cubicBezTo>
                        <a:pt x="59055" y="1733550"/>
                        <a:pt x="0" y="1733550"/>
                        <a:pt x="0" y="1733550"/>
                      </a:cubicBezTo>
                      <a:lnTo>
                        <a:pt x="1001078" y="0"/>
                      </a:lnTo>
                      <a:cubicBezTo>
                        <a:pt x="1001078" y="0"/>
                        <a:pt x="1030605" y="51435"/>
                        <a:pt x="1066800" y="114300"/>
                      </a:cubicBezTo>
                      <a:cubicBezTo>
                        <a:pt x="1066800" y="114300"/>
                        <a:pt x="132398" y="1733550"/>
                        <a:pt x="132398" y="173355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85" name="Gráfico 436">
                  <a:extLst>
                    <a:ext uri="{FF2B5EF4-FFF2-40B4-BE49-F238E27FC236}">
                      <a16:creationId xmlns:a16="http://schemas.microsoft.com/office/drawing/2014/main" id="{F41DBE3C-4129-B1C6-81E4-8ACBB6EBE32D}"/>
                    </a:ext>
                  </a:extLst>
                </p:cNvPr>
                <p:cNvGrpSpPr/>
                <p:nvPr/>
              </p:nvGrpSpPr>
              <p:grpSpPr>
                <a:xfrm>
                  <a:off x="6964785" y="2744074"/>
                  <a:ext cx="1066800" cy="1733550"/>
                  <a:chOff x="6964785" y="2744074"/>
                  <a:chExt cx="1066800" cy="1733550"/>
                </a:xfrm>
                <a:grpFill/>
              </p:grpSpPr>
              <p:sp>
                <p:nvSpPr>
                  <p:cNvPr id="786" name="Forma libre: forma 2254">
                    <a:extLst>
                      <a:ext uri="{FF2B5EF4-FFF2-40B4-BE49-F238E27FC236}">
                        <a16:creationId xmlns:a16="http://schemas.microsoft.com/office/drawing/2014/main" id="{1F9F3EB0-B9D1-B2F6-DCD0-2BA95EFA0C03}"/>
                      </a:ext>
                    </a:extLst>
                  </p:cNvPr>
                  <p:cNvSpPr/>
                  <p:nvPr/>
                </p:nvSpPr>
                <p:spPr>
                  <a:xfrm>
                    <a:off x="7094325" y="2855516"/>
                    <a:ext cx="937259" cy="1622107"/>
                  </a:xfrm>
                  <a:custGeom>
                    <a:avLst/>
                    <a:gdLst>
                      <a:gd name="connsiteX0" fmla="*/ 937260 w 937259"/>
                      <a:gd name="connsiteY0" fmla="*/ 2858 h 1622107"/>
                      <a:gd name="connsiteX1" fmla="*/ 2857 w 937259"/>
                      <a:gd name="connsiteY1" fmla="*/ 1622108 h 1622107"/>
                      <a:gd name="connsiteX2" fmla="*/ 0 w 937259"/>
                      <a:gd name="connsiteY2" fmla="*/ 1622108 h 1622107"/>
                      <a:gd name="connsiteX3" fmla="*/ 936308 w 937259"/>
                      <a:gd name="connsiteY3" fmla="*/ 0 h 1622107"/>
                      <a:gd name="connsiteX4" fmla="*/ 937260 w 937259"/>
                      <a:gd name="connsiteY4" fmla="*/ 2858 h 1622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7259" h="1622107">
                        <a:moveTo>
                          <a:pt x="937260" y="2858"/>
                        </a:moveTo>
                        <a:lnTo>
                          <a:pt x="2857" y="1622108"/>
                        </a:lnTo>
                        <a:cubicBezTo>
                          <a:pt x="1905" y="1622108"/>
                          <a:pt x="952" y="1622108"/>
                          <a:pt x="0" y="1622108"/>
                        </a:cubicBezTo>
                        <a:lnTo>
                          <a:pt x="936308" y="0"/>
                        </a:lnTo>
                        <a:cubicBezTo>
                          <a:pt x="936308" y="953"/>
                          <a:pt x="936308" y="1905"/>
                          <a:pt x="937260" y="285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7" name="Forma libre: forma 2255">
                    <a:extLst>
                      <a:ext uri="{FF2B5EF4-FFF2-40B4-BE49-F238E27FC236}">
                        <a16:creationId xmlns:a16="http://schemas.microsoft.com/office/drawing/2014/main" id="{5FFCB7B8-0DF0-C38C-CA20-4FCDB75E5684}"/>
                      </a:ext>
                    </a:extLst>
                  </p:cNvPr>
                  <p:cNvSpPr/>
                  <p:nvPr/>
                </p:nvSpPr>
                <p:spPr>
                  <a:xfrm>
                    <a:off x="7082894" y="2845991"/>
                    <a:ext cx="946785" cy="1631632"/>
                  </a:xfrm>
                  <a:custGeom>
                    <a:avLst/>
                    <a:gdLst>
                      <a:gd name="connsiteX0" fmla="*/ 946785 w 946785"/>
                      <a:gd name="connsiteY0" fmla="*/ 9525 h 1631632"/>
                      <a:gd name="connsiteX1" fmla="*/ 10478 w 946785"/>
                      <a:gd name="connsiteY1" fmla="*/ 1631633 h 1631632"/>
                      <a:gd name="connsiteX2" fmla="*/ 0 w 946785"/>
                      <a:gd name="connsiteY2" fmla="*/ 1631633 h 1631632"/>
                      <a:gd name="connsiteX3" fmla="*/ 942023 w 946785"/>
                      <a:gd name="connsiteY3" fmla="*/ 0 h 1631632"/>
                      <a:gd name="connsiteX4" fmla="*/ 946785 w 946785"/>
                      <a:gd name="connsiteY4" fmla="*/ 9525 h 1631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785" h="1631632">
                        <a:moveTo>
                          <a:pt x="946785" y="9525"/>
                        </a:moveTo>
                        <a:lnTo>
                          <a:pt x="10478" y="1631633"/>
                        </a:lnTo>
                        <a:cubicBezTo>
                          <a:pt x="6668" y="1631633"/>
                          <a:pt x="2858" y="1631633"/>
                          <a:pt x="0" y="1631633"/>
                        </a:cubicBezTo>
                        <a:lnTo>
                          <a:pt x="942023" y="0"/>
                        </a:lnTo>
                        <a:cubicBezTo>
                          <a:pt x="943928" y="3810"/>
                          <a:pt x="944880" y="6667"/>
                          <a:pt x="946785" y="952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8" name="Forma libre: forma 2256">
                    <a:extLst>
                      <a:ext uri="{FF2B5EF4-FFF2-40B4-BE49-F238E27FC236}">
                        <a16:creationId xmlns:a16="http://schemas.microsoft.com/office/drawing/2014/main" id="{C8999EAB-6C52-6D0E-3B17-2FA136BE0156}"/>
                      </a:ext>
                    </a:extLst>
                  </p:cNvPr>
                  <p:cNvSpPr/>
                  <p:nvPr/>
                </p:nvSpPr>
                <p:spPr>
                  <a:xfrm>
                    <a:off x="7076227" y="2840276"/>
                    <a:ext cx="948690" cy="1637347"/>
                  </a:xfrm>
                  <a:custGeom>
                    <a:avLst/>
                    <a:gdLst>
                      <a:gd name="connsiteX0" fmla="*/ 948690 w 948690"/>
                      <a:gd name="connsiteY0" fmla="*/ 5715 h 1637347"/>
                      <a:gd name="connsiteX1" fmla="*/ 6667 w 948690"/>
                      <a:gd name="connsiteY1" fmla="*/ 1637348 h 1637347"/>
                      <a:gd name="connsiteX2" fmla="*/ 0 w 948690"/>
                      <a:gd name="connsiteY2" fmla="*/ 1637348 h 1637347"/>
                      <a:gd name="connsiteX3" fmla="*/ 944880 w 948690"/>
                      <a:gd name="connsiteY3" fmla="*/ 0 h 1637347"/>
                      <a:gd name="connsiteX4" fmla="*/ 948690 w 948690"/>
                      <a:gd name="connsiteY4" fmla="*/ 5715 h 1637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8690" h="1637347">
                        <a:moveTo>
                          <a:pt x="948690" y="5715"/>
                        </a:moveTo>
                        <a:lnTo>
                          <a:pt x="6667" y="1637348"/>
                        </a:lnTo>
                        <a:cubicBezTo>
                          <a:pt x="4763" y="1637348"/>
                          <a:pt x="1905" y="1637348"/>
                          <a:pt x="0" y="1637348"/>
                        </a:cubicBezTo>
                        <a:lnTo>
                          <a:pt x="944880" y="0"/>
                        </a:lnTo>
                        <a:cubicBezTo>
                          <a:pt x="945833" y="1905"/>
                          <a:pt x="947738" y="3810"/>
                          <a:pt x="948690" y="571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9" name="Forma libre: forma 2257">
                    <a:extLst>
                      <a:ext uri="{FF2B5EF4-FFF2-40B4-BE49-F238E27FC236}">
                        <a16:creationId xmlns:a16="http://schemas.microsoft.com/office/drawing/2014/main" id="{491B43DB-2F99-2330-DA21-5168CC662DE9}"/>
                      </a:ext>
                    </a:extLst>
                  </p:cNvPr>
                  <p:cNvSpPr/>
                  <p:nvPr/>
                </p:nvSpPr>
                <p:spPr>
                  <a:xfrm>
                    <a:off x="7071464" y="2836466"/>
                    <a:ext cx="949642" cy="1641157"/>
                  </a:xfrm>
                  <a:custGeom>
                    <a:avLst/>
                    <a:gdLst>
                      <a:gd name="connsiteX0" fmla="*/ 949643 w 949642"/>
                      <a:gd name="connsiteY0" fmla="*/ 3810 h 1641157"/>
                      <a:gd name="connsiteX1" fmla="*/ 4763 w 949642"/>
                      <a:gd name="connsiteY1" fmla="*/ 1641158 h 1641157"/>
                      <a:gd name="connsiteX2" fmla="*/ 0 w 949642"/>
                      <a:gd name="connsiteY2" fmla="*/ 1641158 h 1641157"/>
                      <a:gd name="connsiteX3" fmla="*/ 947738 w 949642"/>
                      <a:gd name="connsiteY3" fmla="*/ 0 h 1641157"/>
                      <a:gd name="connsiteX4" fmla="*/ 949643 w 949642"/>
                      <a:gd name="connsiteY4" fmla="*/ 3810 h 1641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642" h="1641157">
                        <a:moveTo>
                          <a:pt x="949643" y="3810"/>
                        </a:moveTo>
                        <a:lnTo>
                          <a:pt x="4763" y="1641158"/>
                        </a:lnTo>
                        <a:cubicBezTo>
                          <a:pt x="2858" y="1641158"/>
                          <a:pt x="953" y="1641158"/>
                          <a:pt x="0" y="1641158"/>
                        </a:cubicBezTo>
                        <a:lnTo>
                          <a:pt x="947738" y="0"/>
                        </a:lnTo>
                        <a:cubicBezTo>
                          <a:pt x="948690" y="953"/>
                          <a:pt x="948690" y="2858"/>
                          <a:pt x="94964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0" name="Forma libre: forma 2258">
                    <a:extLst>
                      <a:ext uri="{FF2B5EF4-FFF2-40B4-BE49-F238E27FC236}">
                        <a16:creationId xmlns:a16="http://schemas.microsoft.com/office/drawing/2014/main" id="{700E9BEA-E862-6D11-6C31-8C0FCA3455A4}"/>
                      </a:ext>
                    </a:extLst>
                  </p:cNvPr>
                  <p:cNvSpPr/>
                  <p:nvPr/>
                </p:nvSpPr>
                <p:spPr>
                  <a:xfrm>
                    <a:off x="7066702" y="2832656"/>
                    <a:ext cx="952499" cy="1644967"/>
                  </a:xfrm>
                  <a:custGeom>
                    <a:avLst/>
                    <a:gdLst>
                      <a:gd name="connsiteX0" fmla="*/ 952500 w 952499"/>
                      <a:gd name="connsiteY0" fmla="*/ 3810 h 1644967"/>
                      <a:gd name="connsiteX1" fmla="*/ 4763 w 952499"/>
                      <a:gd name="connsiteY1" fmla="*/ 1644968 h 1644967"/>
                      <a:gd name="connsiteX2" fmla="*/ 0 w 952499"/>
                      <a:gd name="connsiteY2" fmla="*/ 1644968 h 1644967"/>
                      <a:gd name="connsiteX3" fmla="*/ 949643 w 952499"/>
                      <a:gd name="connsiteY3" fmla="*/ 0 h 1644967"/>
                      <a:gd name="connsiteX4" fmla="*/ 952500 w 952499"/>
                      <a:gd name="connsiteY4" fmla="*/ 3810 h 1644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499" h="1644967">
                        <a:moveTo>
                          <a:pt x="952500" y="3810"/>
                        </a:moveTo>
                        <a:lnTo>
                          <a:pt x="4763" y="1644968"/>
                        </a:lnTo>
                        <a:cubicBezTo>
                          <a:pt x="2858" y="1644968"/>
                          <a:pt x="1905" y="1644968"/>
                          <a:pt x="0" y="1644968"/>
                        </a:cubicBezTo>
                        <a:lnTo>
                          <a:pt x="949643" y="0"/>
                        </a:lnTo>
                        <a:cubicBezTo>
                          <a:pt x="950595" y="952"/>
                          <a:pt x="951548" y="1905"/>
                          <a:pt x="95250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1" name="Forma libre: forma 2259">
                    <a:extLst>
                      <a:ext uri="{FF2B5EF4-FFF2-40B4-BE49-F238E27FC236}">
                        <a16:creationId xmlns:a16="http://schemas.microsoft.com/office/drawing/2014/main" id="{A114DAE1-61D1-1889-4AFB-9B872C34C97A}"/>
                      </a:ext>
                    </a:extLst>
                  </p:cNvPr>
                  <p:cNvSpPr/>
                  <p:nvPr/>
                </p:nvSpPr>
                <p:spPr>
                  <a:xfrm>
                    <a:off x="7061939" y="2828846"/>
                    <a:ext cx="954405" cy="1648777"/>
                  </a:xfrm>
                  <a:custGeom>
                    <a:avLst/>
                    <a:gdLst>
                      <a:gd name="connsiteX0" fmla="*/ 954405 w 954405"/>
                      <a:gd name="connsiteY0" fmla="*/ 3810 h 1648777"/>
                      <a:gd name="connsiteX1" fmla="*/ 4763 w 954405"/>
                      <a:gd name="connsiteY1" fmla="*/ 1648778 h 1648777"/>
                      <a:gd name="connsiteX2" fmla="*/ 0 w 954405"/>
                      <a:gd name="connsiteY2" fmla="*/ 1648778 h 1648777"/>
                      <a:gd name="connsiteX3" fmla="*/ 952500 w 954405"/>
                      <a:gd name="connsiteY3" fmla="*/ 0 h 1648777"/>
                      <a:gd name="connsiteX4" fmla="*/ 954405 w 954405"/>
                      <a:gd name="connsiteY4" fmla="*/ 3810 h 164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5" h="1648777">
                        <a:moveTo>
                          <a:pt x="954405" y="3810"/>
                        </a:moveTo>
                        <a:lnTo>
                          <a:pt x="4763" y="1648778"/>
                        </a:lnTo>
                        <a:cubicBezTo>
                          <a:pt x="2858" y="1648778"/>
                          <a:pt x="1905" y="1648778"/>
                          <a:pt x="0" y="1648778"/>
                        </a:cubicBezTo>
                        <a:lnTo>
                          <a:pt x="952500" y="0"/>
                        </a:lnTo>
                        <a:cubicBezTo>
                          <a:pt x="953453" y="953"/>
                          <a:pt x="953453" y="1905"/>
                          <a:pt x="95440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2" name="Forma libre: forma 2260">
                    <a:extLst>
                      <a:ext uri="{FF2B5EF4-FFF2-40B4-BE49-F238E27FC236}">
                        <a16:creationId xmlns:a16="http://schemas.microsoft.com/office/drawing/2014/main" id="{21C3A102-F915-8FEF-99D1-8AC1850F86C4}"/>
                      </a:ext>
                    </a:extLst>
                  </p:cNvPr>
                  <p:cNvSpPr/>
                  <p:nvPr/>
                </p:nvSpPr>
                <p:spPr>
                  <a:xfrm>
                    <a:off x="7058130" y="2825036"/>
                    <a:ext cx="956309" cy="1652587"/>
                  </a:xfrm>
                  <a:custGeom>
                    <a:avLst/>
                    <a:gdLst>
                      <a:gd name="connsiteX0" fmla="*/ 956310 w 956309"/>
                      <a:gd name="connsiteY0" fmla="*/ 3810 h 1652587"/>
                      <a:gd name="connsiteX1" fmla="*/ 3810 w 956309"/>
                      <a:gd name="connsiteY1" fmla="*/ 1652588 h 1652587"/>
                      <a:gd name="connsiteX2" fmla="*/ 0 w 956309"/>
                      <a:gd name="connsiteY2" fmla="*/ 1652588 h 1652587"/>
                      <a:gd name="connsiteX3" fmla="*/ 954405 w 956309"/>
                      <a:gd name="connsiteY3" fmla="*/ 0 h 1652587"/>
                      <a:gd name="connsiteX4" fmla="*/ 956310 w 956309"/>
                      <a:gd name="connsiteY4" fmla="*/ 3810 h 165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309" h="1652587">
                        <a:moveTo>
                          <a:pt x="956310" y="3810"/>
                        </a:moveTo>
                        <a:lnTo>
                          <a:pt x="3810" y="1652588"/>
                        </a:lnTo>
                        <a:cubicBezTo>
                          <a:pt x="2858" y="1652588"/>
                          <a:pt x="952" y="1652588"/>
                          <a:pt x="0" y="1652588"/>
                        </a:cubicBezTo>
                        <a:lnTo>
                          <a:pt x="954405" y="0"/>
                        </a:lnTo>
                        <a:cubicBezTo>
                          <a:pt x="954405" y="953"/>
                          <a:pt x="955358" y="1905"/>
                          <a:pt x="95631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3" name="Forma libre: forma 2261">
                    <a:extLst>
                      <a:ext uri="{FF2B5EF4-FFF2-40B4-BE49-F238E27FC236}">
                        <a16:creationId xmlns:a16="http://schemas.microsoft.com/office/drawing/2014/main" id="{0C96C7D8-AD7E-D950-68F5-FBBB2737D5FB}"/>
                      </a:ext>
                    </a:extLst>
                  </p:cNvPr>
                  <p:cNvSpPr/>
                  <p:nvPr/>
                </p:nvSpPr>
                <p:spPr>
                  <a:xfrm>
                    <a:off x="7054319" y="2821226"/>
                    <a:ext cx="958215" cy="1656397"/>
                  </a:xfrm>
                  <a:custGeom>
                    <a:avLst/>
                    <a:gdLst>
                      <a:gd name="connsiteX0" fmla="*/ 958215 w 958215"/>
                      <a:gd name="connsiteY0" fmla="*/ 3810 h 1656397"/>
                      <a:gd name="connsiteX1" fmla="*/ 3810 w 958215"/>
                      <a:gd name="connsiteY1" fmla="*/ 1656398 h 1656397"/>
                      <a:gd name="connsiteX2" fmla="*/ 0 w 958215"/>
                      <a:gd name="connsiteY2" fmla="*/ 1656398 h 1656397"/>
                      <a:gd name="connsiteX3" fmla="*/ 956310 w 958215"/>
                      <a:gd name="connsiteY3" fmla="*/ 0 h 1656397"/>
                      <a:gd name="connsiteX4" fmla="*/ 958215 w 958215"/>
                      <a:gd name="connsiteY4" fmla="*/ 3810 h 1656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215" h="1656397">
                        <a:moveTo>
                          <a:pt x="958215" y="3810"/>
                        </a:moveTo>
                        <a:lnTo>
                          <a:pt x="3810" y="1656398"/>
                        </a:lnTo>
                        <a:cubicBezTo>
                          <a:pt x="2858" y="1656398"/>
                          <a:pt x="953" y="1656398"/>
                          <a:pt x="0" y="1656398"/>
                        </a:cubicBezTo>
                        <a:lnTo>
                          <a:pt x="956310" y="0"/>
                        </a:lnTo>
                        <a:cubicBezTo>
                          <a:pt x="956310" y="952"/>
                          <a:pt x="957263" y="2857"/>
                          <a:pt x="95821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4" name="Forma libre: forma 2262">
                    <a:extLst>
                      <a:ext uri="{FF2B5EF4-FFF2-40B4-BE49-F238E27FC236}">
                        <a16:creationId xmlns:a16="http://schemas.microsoft.com/office/drawing/2014/main" id="{8F57F992-80F5-EB94-7E90-09EE32C90310}"/>
                      </a:ext>
                    </a:extLst>
                  </p:cNvPr>
                  <p:cNvSpPr/>
                  <p:nvPr/>
                </p:nvSpPr>
                <p:spPr>
                  <a:xfrm>
                    <a:off x="7050510" y="2817416"/>
                    <a:ext cx="960120" cy="1660207"/>
                  </a:xfrm>
                  <a:custGeom>
                    <a:avLst/>
                    <a:gdLst>
                      <a:gd name="connsiteX0" fmla="*/ 960120 w 960120"/>
                      <a:gd name="connsiteY0" fmla="*/ 3810 h 1660207"/>
                      <a:gd name="connsiteX1" fmla="*/ 3810 w 960120"/>
                      <a:gd name="connsiteY1" fmla="*/ 1660208 h 1660207"/>
                      <a:gd name="connsiteX2" fmla="*/ 0 w 960120"/>
                      <a:gd name="connsiteY2" fmla="*/ 1660208 h 1660207"/>
                      <a:gd name="connsiteX3" fmla="*/ 957263 w 960120"/>
                      <a:gd name="connsiteY3" fmla="*/ 0 h 1660207"/>
                      <a:gd name="connsiteX4" fmla="*/ 960120 w 960120"/>
                      <a:gd name="connsiteY4" fmla="*/ 3810 h 1660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120" h="1660207">
                        <a:moveTo>
                          <a:pt x="960120" y="3810"/>
                        </a:moveTo>
                        <a:lnTo>
                          <a:pt x="3810" y="1660208"/>
                        </a:lnTo>
                        <a:cubicBezTo>
                          <a:pt x="2858" y="1660208"/>
                          <a:pt x="953" y="1660208"/>
                          <a:pt x="0" y="1660208"/>
                        </a:cubicBezTo>
                        <a:lnTo>
                          <a:pt x="957263" y="0"/>
                        </a:lnTo>
                        <a:cubicBezTo>
                          <a:pt x="958215" y="1905"/>
                          <a:pt x="959168" y="2858"/>
                          <a:pt x="96012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5" name="Forma libre: forma 2263">
                    <a:extLst>
                      <a:ext uri="{FF2B5EF4-FFF2-40B4-BE49-F238E27FC236}">
                        <a16:creationId xmlns:a16="http://schemas.microsoft.com/office/drawing/2014/main" id="{BEA36E4E-5F4C-3824-30F6-1878770B81A8}"/>
                      </a:ext>
                    </a:extLst>
                  </p:cNvPr>
                  <p:cNvSpPr/>
                  <p:nvPr/>
                </p:nvSpPr>
                <p:spPr>
                  <a:xfrm>
                    <a:off x="7045747" y="2814559"/>
                    <a:ext cx="962025" cy="1663064"/>
                  </a:xfrm>
                  <a:custGeom>
                    <a:avLst/>
                    <a:gdLst>
                      <a:gd name="connsiteX0" fmla="*/ 962025 w 962025"/>
                      <a:gd name="connsiteY0" fmla="*/ 2857 h 1663064"/>
                      <a:gd name="connsiteX1" fmla="*/ 3810 w 962025"/>
                      <a:gd name="connsiteY1" fmla="*/ 1663065 h 1663064"/>
                      <a:gd name="connsiteX2" fmla="*/ 0 w 962025"/>
                      <a:gd name="connsiteY2" fmla="*/ 1663065 h 1663064"/>
                      <a:gd name="connsiteX3" fmla="*/ 960120 w 962025"/>
                      <a:gd name="connsiteY3" fmla="*/ 0 h 1663064"/>
                      <a:gd name="connsiteX4" fmla="*/ 962025 w 962025"/>
                      <a:gd name="connsiteY4" fmla="*/ 2857 h 1663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1663064">
                        <a:moveTo>
                          <a:pt x="962025" y="2857"/>
                        </a:moveTo>
                        <a:lnTo>
                          <a:pt x="3810" y="1663065"/>
                        </a:lnTo>
                        <a:cubicBezTo>
                          <a:pt x="2858" y="1663065"/>
                          <a:pt x="953" y="1663065"/>
                          <a:pt x="0" y="1663065"/>
                        </a:cubicBezTo>
                        <a:lnTo>
                          <a:pt x="960120" y="0"/>
                        </a:lnTo>
                        <a:cubicBezTo>
                          <a:pt x="961073" y="952"/>
                          <a:pt x="962025" y="1905"/>
                          <a:pt x="962025" y="2857"/>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6" name="Forma libre: forma 2264">
                    <a:extLst>
                      <a:ext uri="{FF2B5EF4-FFF2-40B4-BE49-F238E27FC236}">
                        <a16:creationId xmlns:a16="http://schemas.microsoft.com/office/drawing/2014/main" id="{3B40A237-00C4-C0FF-C102-DF36D307EAB6}"/>
                      </a:ext>
                    </a:extLst>
                  </p:cNvPr>
                  <p:cNvSpPr/>
                  <p:nvPr/>
                </p:nvSpPr>
                <p:spPr>
                  <a:xfrm>
                    <a:off x="7041937" y="2810749"/>
                    <a:ext cx="963930" cy="1666875"/>
                  </a:xfrm>
                  <a:custGeom>
                    <a:avLst/>
                    <a:gdLst>
                      <a:gd name="connsiteX0" fmla="*/ 963930 w 963930"/>
                      <a:gd name="connsiteY0" fmla="*/ 3810 h 1666875"/>
                      <a:gd name="connsiteX1" fmla="*/ 3810 w 963930"/>
                      <a:gd name="connsiteY1" fmla="*/ 1666875 h 1666875"/>
                      <a:gd name="connsiteX2" fmla="*/ 0 w 963930"/>
                      <a:gd name="connsiteY2" fmla="*/ 1666875 h 1666875"/>
                      <a:gd name="connsiteX3" fmla="*/ 962025 w 963930"/>
                      <a:gd name="connsiteY3" fmla="*/ 0 h 1666875"/>
                      <a:gd name="connsiteX4" fmla="*/ 963930 w 963930"/>
                      <a:gd name="connsiteY4" fmla="*/ 3810 h 166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930" h="1666875">
                        <a:moveTo>
                          <a:pt x="963930" y="3810"/>
                        </a:moveTo>
                        <a:lnTo>
                          <a:pt x="3810" y="1666875"/>
                        </a:lnTo>
                        <a:cubicBezTo>
                          <a:pt x="2857" y="1666875"/>
                          <a:pt x="952" y="1666875"/>
                          <a:pt x="0" y="1666875"/>
                        </a:cubicBezTo>
                        <a:lnTo>
                          <a:pt x="962025" y="0"/>
                        </a:lnTo>
                        <a:cubicBezTo>
                          <a:pt x="962977" y="952"/>
                          <a:pt x="963930" y="1905"/>
                          <a:pt x="96393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7" name="Forma libre: forma 2265">
                    <a:extLst>
                      <a:ext uri="{FF2B5EF4-FFF2-40B4-BE49-F238E27FC236}">
                        <a16:creationId xmlns:a16="http://schemas.microsoft.com/office/drawing/2014/main" id="{970455E7-170C-4EE7-6ED6-1C3DF83D41FC}"/>
                      </a:ext>
                    </a:extLst>
                  </p:cNvPr>
                  <p:cNvSpPr/>
                  <p:nvPr/>
                </p:nvSpPr>
                <p:spPr>
                  <a:xfrm>
                    <a:off x="7038127" y="2806938"/>
                    <a:ext cx="965834" cy="1670685"/>
                  </a:xfrm>
                  <a:custGeom>
                    <a:avLst/>
                    <a:gdLst>
                      <a:gd name="connsiteX0" fmla="*/ 965835 w 965834"/>
                      <a:gd name="connsiteY0" fmla="*/ 3810 h 1670685"/>
                      <a:gd name="connsiteX1" fmla="*/ 3810 w 965834"/>
                      <a:gd name="connsiteY1" fmla="*/ 1670685 h 1670685"/>
                      <a:gd name="connsiteX2" fmla="*/ 0 w 965834"/>
                      <a:gd name="connsiteY2" fmla="*/ 1670685 h 1670685"/>
                      <a:gd name="connsiteX3" fmla="*/ 963930 w 965834"/>
                      <a:gd name="connsiteY3" fmla="*/ 0 h 1670685"/>
                      <a:gd name="connsiteX4" fmla="*/ 965835 w 965834"/>
                      <a:gd name="connsiteY4" fmla="*/ 3810 h 1670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5834" h="1670685">
                        <a:moveTo>
                          <a:pt x="965835" y="3810"/>
                        </a:moveTo>
                        <a:lnTo>
                          <a:pt x="3810" y="1670685"/>
                        </a:lnTo>
                        <a:cubicBezTo>
                          <a:pt x="2858" y="1670685"/>
                          <a:pt x="953" y="1670685"/>
                          <a:pt x="0" y="1670685"/>
                        </a:cubicBezTo>
                        <a:lnTo>
                          <a:pt x="963930" y="0"/>
                        </a:lnTo>
                        <a:cubicBezTo>
                          <a:pt x="964883" y="952"/>
                          <a:pt x="964883" y="2858"/>
                          <a:pt x="96583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8" name="Forma libre: forma 2266">
                    <a:extLst>
                      <a:ext uri="{FF2B5EF4-FFF2-40B4-BE49-F238E27FC236}">
                        <a16:creationId xmlns:a16="http://schemas.microsoft.com/office/drawing/2014/main" id="{8BED8A96-5789-F93C-F0E6-20106A593876}"/>
                      </a:ext>
                    </a:extLst>
                  </p:cNvPr>
                  <p:cNvSpPr/>
                  <p:nvPr/>
                </p:nvSpPr>
                <p:spPr>
                  <a:xfrm>
                    <a:off x="7032412" y="2803128"/>
                    <a:ext cx="969645" cy="1674495"/>
                  </a:xfrm>
                  <a:custGeom>
                    <a:avLst/>
                    <a:gdLst>
                      <a:gd name="connsiteX0" fmla="*/ 969645 w 969645"/>
                      <a:gd name="connsiteY0" fmla="*/ 3810 h 1674495"/>
                      <a:gd name="connsiteX1" fmla="*/ 4763 w 969645"/>
                      <a:gd name="connsiteY1" fmla="*/ 1674495 h 1674495"/>
                      <a:gd name="connsiteX2" fmla="*/ 0 w 969645"/>
                      <a:gd name="connsiteY2" fmla="*/ 1674495 h 1674495"/>
                      <a:gd name="connsiteX3" fmla="*/ 967740 w 969645"/>
                      <a:gd name="connsiteY3" fmla="*/ 0 h 1674495"/>
                      <a:gd name="connsiteX4" fmla="*/ 969645 w 969645"/>
                      <a:gd name="connsiteY4" fmla="*/ 3810 h 1674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5" h="1674495">
                        <a:moveTo>
                          <a:pt x="969645" y="3810"/>
                        </a:moveTo>
                        <a:lnTo>
                          <a:pt x="4763" y="1674495"/>
                        </a:lnTo>
                        <a:cubicBezTo>
                          <a:pt x="2858" y="1674495"/>
                          <a:pt x="1905" y="1674495"/>
                          <a:pt x="0" y="1674495"/>
                        </a:cubicBezTo>
                        <a:lnTo>
                          <a:pt x="967740" y="0"/>
                        </a:lnTo>
                        <a:cubicBezTo>
                          <a:pt x="967740" y="1905"/>
                          <a:pt x="968693" y="2858"/>
                          <a:pt x="96964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9" name="Forma libre: forma 2267">
                    <a:extLst>
                      <a:ext uri="{FF2B5EF4-FFF2-40B4-BE49-F238E27FC236}">
                        <a16:creationId xmlns:a16="http://schemas.microsoft.com/office/drawing/2014/main" id="{7F209641-172D-7030-B14B-2231C3C9196D}"/>
                      </a:ext>
                    </a:extLst>
                  </p:cNvPr>
                  <p:cNvSpPr/>
                  <p:nvPr/>
                </p:nvSpPr>
                <p:spPr>
                  <a:xfrm>
                    <a:off x="7028602" y="2799319"/>
                    <a:ext cx="971549" cy="1678304"/>
                  </a:xfrm>
                  <a:custGeom>
                    <a:avLst/>
                    <a:gdLst>
                      <a:gd name="connsiteX0" fmla="*/ 971550 w 971549"/>
                      <a:gd name="connsiteY0" fmla="*/ 3810 h 1678304"/>
                      <a:gd name="connsiteX1" fmla="*/ 4763 w 971549"/>
                      <a:gd name="connsiteY1" fmla="*/ 1678305 h 1678304"/>
                      <a:gd name="connsiteX2" fmla="*/ 0 w 971549"/>
                      <a:gd name="connsiteY2" fmla="*/ 1678305 h 1678304"/>
                      <a:gd name="connsiteX3" fmla="*/ 968693 w 971549"/>
                      <a:gd name="connsiteY3" fmla="*/ 0 h 1678304"/>
                      <a:gd name="connsiteX4" fmla="*/ 971550 w 971549"/>
                      <a:gd name="connsiteY4" fmla="*/ 3810 h 1678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49" h="1678304">
                        <a:moveTo>
                          <a:pt x="971550" y="3810"/>
                        </a:moveTo>
                        <a:lnTo>
                          <a:pt x="4763" y="1678305"/>
                        </a:lnTo>
                        <a:cubicBezTo>
                          <a:pt x="2858" y="1678305"/>
                          <a:pt x="1905" y="1678305"/>
                          <a:pt x="0" y="1678305"/>
                        </a:cubicBezTo>
                        <a:lnTo>
                          <a:pt x="968693" y="0"/>
                        </a:lnTo>
                        <a:cubicBezTo>
                          <a:pt x="969645" y="952"/>
                          <a:pt x="970598" y="2857"/>
                          <a:pt x="97155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0" name="Forma libre: forma 2268">
                    <a:extLst>
                      <a:ext uri="{FF2B5EF4-FFF2-40B4-BE49-F238E27FC236}">
                        <a16:creationId xmlns:a16="http://schemas.microsoft.com/office/drawing/2014/main" id="{59F3977D-9CE8-AA60-E05D-6B9F6BE1C57C}"/>
                      </a:ext>
                    </a:extLst>
                  </p:cNvPr>
                  <p:cNvSpPr/>
                  <p:nvPr/>
                </p:nvSpPr>
                <p:spPr>
                  <a:xfrm>
                    <a:off x="7023839" y="2795509"/>
                    <a:ext cx="973455" cy="1682114"/>
                  </a:xfrm>
                  <a:custGeom>
                    <a:avLst/>
                    <a:gdLst>
                      <a:gd name="connsiteX0" fmla="*/ 973455 w 973455"/>
                      <a:gd name="connsiteY0" fmla="*/ 3810 h 1682114"/>
                      <a:gd name="connsiteX1" fmla="*/ 4763 w 973455"/>
                      <a:gd name="connsiteY1" fmla="*/ 1682115 h 1682114"/>
                      <a:gd name="connsiteX2" fmla="*/ 0 w 973455"/>
                      <a:gd name="connsiteY2" fmla="*/ 1682115 h 1682114"/>
                      <a:gd name="connsiteX3" fmla="*/ 971550 w 973455"/>
                      <a:gd name="connsiteY3" fmla="*/ 0 h 1682114"/>
                      <a:gd name="connsiteX4" fmla="*/ 973455 w 973455"/>
                      <a:gd name="connsiteY4" fmla="*/ 3810 h 1682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455" h="1682114">
                        <a:moveTo>
                          <a:pt x="973455" y="3810"/>
                        </a:moveTo>
                        <a:lnTo>
                          <a:pt x="4763" y="1682115"/>
                        </a:lnTo>
                        <a:cubicBezTo>
                          <a:pt x="2858" y="1682115"/>
                          <a:pt x="1905" y="1682115"/>
                          <a:pt x="0" y="1682115"/>
                        </a:cubicBezTo>
                        <a:lnTo>
                          <a:pt x="971550" y="0"/>
                        </a:lnTo>
                        <a:cubicBezTo>
                          <a:pt x="972503" y="952"/>
                          <a:pt x="972503" y="2857"/>
                          <a:pt x="97345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1" name="Forma libre: forma 2269">
                    <a:extLst>
                      <a:ext uri="{FF2B5EF4-FFF2-40B4-BE49-F238E27FC236}">
                        <a16:creationId xmlns:a16="http://schemas.microsoft.com/office/drawing/2014/main" id="{EA322D82-7A3E-B0E5-AADC-B941C21E0307}"/>
                      </a:ext>
                    </a:extLst>
                  </p:cNvPr>
                  <p:cNvSpPr/>
                  <p:nvPr/>
                </p:nvSpPr>
                <p:spPr>
                  <a:xfrm>
                    <a:off x="7019077" y="2790746"/>
                    <a:ext cx="976312" cy="1686877"/>
                  </a:xfrm>
                  <a:custGeom>
                    <a:avLst/>
                    <a:gdLst>
                      <a:gd name="connsiteX0" fmla="*/ 976313 w 976312"/>
                      <a:gd name="connsiteY0" fmla="*/ 4763 h 1686877"/>
                      <a:gd name="connsiteX1" fmla="*/ 4763 w 976312"/>
                      <a:gd name="connsiteY1" fmla="*/ 1686878 h 1686877"/>
                      <a:gd name="connsiteX2" fmla="*/ 0 w 976312"/>
                      <a:gd name="connsiteY2" fmla="*/ 1686878 h 1686877"/>
                      <a:gd name="connsiteX3" fmla="*/ 973455 w 976312"/>
                      <a:gd name="connsiteY3" fmla="*/ 0 h 1686877"/>
                      <a:gd name="connsiteX4" fmla="*/ 976313 w 976312"/>
                      <a:gd name="connsiteY4" fmla="*/ 4763 h 1686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312" h="1686877">
                        <a:moveTo>
                          <a:pt x="976313" y="4763"/>
                        </a:moveTo>
                        <a:lnTo>
                          <a:pt x="4763" y="1686878"/>
                        </a:lnTo>
                        <a:cubicBezTo>
                          <a:pt x="2858" y="1686878"/>
                          <a:pt x="1905" y="1686878"/>
                          <a:pt x="0" y="1686878"/>
                        </a:cubicBezTo>
                        <a:lnTo>
                          <a:pt x="973455" y="0"/>
                        </a:lnTo>
                        <a:cubicBezTo>
                          <a:pt x="974408" y="1905"/>
                          <a:pt x="975360" y="2857"/>
                          <a:pt x="976313"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2" name="Forma libre: forma 2270">
                    <a:extLst>
                      <a:ext uri="{FF2B5EF4-FFF2-40B4-BE49-F238E27FC236}">
                        <a16:creationId xmlns:a16="http://schemas.microsoft.com/office/drawing/2014/main" id="{D7BF5359-69DA-3330-8E71-678EEF00921D}"/>
                      </a:ext>
                    </a:extLst>
                  </p:cNvPr>
                  <p:cNvSpPr/>
                  <p:nvPr/>
                </p:nvSpPr>
                <p:spPr>
                  <a:xfrm>
                    <a:off x="7013362" y="2785984"/>
                    <a:ext cx="979170" cy="1691639"/>
                  </a:xfrm>
                  <a:custGeom>
                    <a:avLst/>
                    <a:gdLst>
                      <a:gd name="connsiteX0" fmla="*/ 979170 w 979170"/>
                      <a:gd name="connsiteY0" fmla="*/ 4763 h 1691639"/>
                      <a:gd name="connsiteX1" fmla="*/ 5715 w 979170"/>
                      <a:gd name="connsiteY1" fmla="*/ 1691640 h 1691639"/>
                      <a:gd name="connsiteX2" fmla="*/ 0 w 979170"/>
                      <a:gd name="connsiteY2" fmla="*/ 1691640 h 1691639"/>
                      <a:gd name="connsiteX3" fmla="*/ 976313 w 979170"/>
                      <a:gd name="connsiteY3" fmla="*/ 0 h 1691639"/>
                      <a:gd name="connsiteX4" fmla="*/ 979170 w 979170"/>
                      <a:gd name="connsiteY4" fmla="*/ 4763 h 169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170" h="1691639">
                        <a:moveTo>
                          <a:pt x="979170" y="4763"/>
                        </a:moveTo>
                        <a:lnTo>
                          <a:pt x="5715" y="1691640"/>
                        </a:lnTo>
                        <a:cubicBezTo>
                          <a:pt x="3810" y="1691640"/>
                          <a:pt x="1905" y="1691640"/>
                          <a:pt x="0" y="1691640"/>
                        </a:cubicBezTo>
                        <a:lnTo>
                          <a:pt x="976313" y="0"/>
                        </a:lnTo>
                        <a:cubicBezTo>
                          <a:pt x="977265" y="1905"/>
                          <a:pt x="978218" y="3810"/>
                          <a:pt x="979170"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3" name="Forma libre: forma 2271">
                    <a:extLst>
                      <a:ext uri="{FF2B5EF4-FFF2-40B4-BE49-F238E27FC236}">
                        <a16:creationId xmlns:a16="http://schemas.microsoft.com/office/drawing/2014/main" id="{FE22894B-71EC-A728-9BD7-4BD0ACE87294}"/>
                      </a:ext>
                    </a:extLst>
                  </p:cNvPr>
                  <p:cNvSpPr/>
                  <p:nvPr/>
                </p:nvSpPr>
                <p:spPr>
                  <a:xfrm>
                    <a:off x="7007647" y="2781221"/>
                    <a:ext cx="982027" cy="1696402"/>
                  </a:xfrm>
                  <a:custGeom>
                    <a:avLst/>
                    <a:gdLst>
                      <a:gd name="connsiteX0" fmla="*/ 982028 w 982027"/>
                      <a:gd name="connsiteY0" fmla="*/ 4763 h 1696402"/>
                      <a:gd name="connsiteX1" fmla="*/ 5715 w 982027"/>
                      <a:gd name="connsiteY1" fmla="*/ 1696403 h 1696402"/>
                      <a:gd name="connsiteX2" fmla="*/ 0 w 982027"/>
                      <a:gd name="connsiteY2" fmla="*/ 1696403 h 1696402"/>
                      <a:gd name="connsiteX3" fmla="*/ 979170 w 982027"/>
                      <a:gd name="connsiteY3" fmla="*/ 0 h 1696402"/>
                      <a:gd name="connsiteX4" fmla="*/ 982028 w 982027"/>
                      <a:gd name="connsiteY4" fmla="*/ 4763 h 169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027" h="1696402">
                        <a:moveTo>
                          <a:pt x="982028" y="4763"/>
                        </a:moveTo>
                        <a:lnTo>
                          <a:pt x="5715" y="1696403"/>
                        </a:lnTo>
                        <a:cubicBezTo>
                          <a:pt x="3810" y="1696403"/>
                          <a:pt x="1905" y="1696403"/>
                          <a:pt x="0" y="1696403"/>
                        </a:cubicBezTo>
                        <a:lnTo>
                          <a:pt x="979170" y="0"/>
                        </a:lnTo>
                        <a:cubicBezTo>
                          <a:pt x="980123" y="1905"/>
                          <a:pt x="981075" y="3810"/>
                          <a:pt x="982028"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4" name="Forma libre: forma 2272">
                    <a:extLst>
                      <a:ext uri="{FF2B5EF4-FFF2-40B4-BE49-F238E27FC236}">
                        <a16:creationId xmlns:a16="http://schemas.microsoft.com/office/drawing/2014/main" id="{64F34EB8-341B-09DA-B9D0-AA4C9C521C4E}"/>
                      </a:ext>
                    </a:extLst>
                  </p:cNvPr>
                  <p:cNvSpPr/>
                  <p:nvPr/>
                </p:nvSpPr>
                <p:spPr>
                  <a:xfrm>
                    <a:off x="7000979" y="2775506"/>
                    <a:ext cx="985837" cy="1702117"/>
                  </a:xfrm>
                  <a:custGeom>
                    <a:avLst/>
                    <a:gdLst>
                      <a:gd name="connsiteX0" fmla="*/ 985838 w 985837"/>
                      <a:gd name="connsiteY0" fmla="*/ 5715 h 1702117"/>
                      <a:gd name="connsiteX1" fmla="*/ 6668 w 985837"/>
                      <a:gd name="connsiteY1" fmla="*/ 1702118 h 1702117"/>
                      <a:gd name="connsiteX2" fmla="*/ 0 w 985837"/>
                      <a:gd name="connsiteY2" fmla="*/ 1702118 h 1702117"/>
                      <a:gd name="connsiteX3" fmla="*/ 982980 w 985837"/>
                      <a:gd name="connsiteY3" fmla="*/ 0 h 1702117"/>
                      <a:gd name="connsiteX4" fmla="*/ 985838 w 985837"/>
                      <a:gd name="connsiteY4" fmla="*/ 5715 h 1702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837" h="1702117">
                        <a:moveTo>
                          <a:pt x="985838" y="5715"/>
                        </a:moveTo>
                        <a:lnTo>
                          <a:pt x="6668" y="1702118"/>
                        </a:lnTo>
                        <a:cubicBezTo>
                          <a:pt x="4763" y="1702118"/>
                          <a:pt x="2857" y="1702118"/>
                          <a:pt x="0" y="1702118"/>
                        </a:cubicBezTo>
                        <a:lnTo>
                          <a:pt x="982980" y="0"/>
                        </a:lnTo>
                        <a:cubicBezTo>
                          <a:pt x="983933" y="1905"/>
                          <a:pt x="984885" y="3810"/>
                          <a:pt x="985838" y="571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5" name="Forma libre: forma 2273">
                    <a:extLst>
                      <a:ext uri="{FF2B5EF4-FFF2-40B4-BE49-F238E27FC236}">
                        <a16:creationId xmlns:a16="http://schemas.microsoft.com/office/drawing/2014/main" id="{E1B6C565-DB6D-48C2-084A-8B7086237333}"/>
                      </a:ext>
                    </a:extLst>
                  </p:cNvPr>
                  <p:cNvSpPr/>
                  <p:nvPr/>
                </p:nvSpPr>
                <p:spPr>
                  <a:xfrm>
                    <a:off x="6995265" y="2769791"/>
                    <a:ext cx="988694" cy="1707832"/>
                  </a:xfrm>
                  <a:custGeom>
                    <a:avLst/>
                    <a:gdLst>
                      <a:gd name="connsiteX0" fmla="*/ 988695 w 988694"/>
                      <a:gd name="connsiteY0" fmla="*/ 5715 h 1707832"/>
                      <a:gd name="connsiteX1" fmla="*/ 6668 w 988694"/>
                      <a:gd name="connsiteY1" fmla="*/ 1707833 h 1707832"/>
                      <a:gd name="connsiteX2" fmla="*/ 0 w 988694"/>
                      <a:gd name="connsiteY2" fmla="*/ 1707833 h 1707832"/>
                      <a:gd name="connsiteX3" fmla="*/ 984885 w 988694"/>
                      <a:gd name="connsiteY3" fmla="*/ 0 h 1707832"/>
                      <a:gd name="connsiteX4" fmla="*/ 988695 w 988694"/>
                      <a:gd name="connsiteY4" fmla="*/ 5715 h 170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694" h="1707832">
                        <a:moveTo>
                          <a:pt x="988695" y="5715"/>
                        </a:moveTo>
                        <a:lnTo>
                          <a:pt x="6668" y="1707833"/>
                        </a:lnTo>
                        <a:cubicBezTo>
                          <a:pt x="3810" y="1707833"/>
                          <a:pt x="1905" y="1707833"/>
                          <a:pt x="0" y="1707833"/>
                        </a:cubicBezTo>
                        <a:lnTo>
                          <a:pt x="984885" y="0"/>
                        </a:lnTo>
                        <a:cubicBezTo>
                          <a:pt x="986790" y="1905"/>
                          <a:pt x="987743" y="3810"/>
                          <a:pt x="988695" y="571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6" name="Forma libre: forma 2274">
                    <a:extLst>
                      <a:ext uri="{FF2B5EF4-FFF2-40B4-BE49-F238E27FC236}">
                        <a16:creationId xmlns:a16="http://schemas.microsoft.com/office/drawing/2014/main" id="{2ED6B76D-09B0-51CA-748A-FF28B59F4D7B}"/>
                      </a:ext>
                    </a:extLst>
                  </p:cNvPr>
                  <p:cNvSpPr/>
                  <p:nvPr/>
                </p:nvSpPr>
                <p:spPr>
                  <a:xfrm>
                    <a:off x="6986692" y="2763124"/>
                    <a:ext cx="993457" cy="1714500"/>
                  </a:xfrm>
                  <a:custGeom>
                    <a:avLst/>
                    <a:gdLst>
                      <a:gd name="connsiteX0" fmla="*/ 993458 w 993457"/>
                      <a:gd name="connsiteY0" fmla="*/ 6668 h 1714500"/>
                      <a:gd name="connsiteX1" fmla="*/ 7620 w 993457"/>
                      <a:gd name="connsiteY1" fmla="*/ 1714500 h 1714500"/>
                      <a:gd name="connsiteX2" fmla="*/ 0 w 993457"/>
                      <a:gd name="connsiteY2" fmla="*/ 1714500 h 1714500"/>
                      <a:gd name="connsiteX3" fmla="*/ 989648 w 993457"/>
                      <a:gd name="connsiteY3" fmla="*/ 0 h 1714500"/>
                      <a:gd name="connsiteX4" fmla="*/ 993458 w 993457"/>
                      <a:gd name="connsiteY4" fmla="*/ 6668 h 171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457" h="1714500">
                        <a:moveTo>
                          <a:pt x="993458" y="6668"/>
                        </a:moveTo>
                        <a:lnTo>
                          <a:pt x="7620" y="1714500"/>
                        </a:lnTo>
                        <a:cubicBezTo>
                          <a:pt x="4763" y="1714500"/>
                          <a:pt x="1905" y="1714500"/>
                          <a:pt x="0" y="1714500"/>
                        </a:cubicBezTo>
                        <a:lnTo>
                          <a:pt x="989648" y="0"/>
                        </a:lnTo>
                        <a:cubicBezTo>
                          <a:pt x="991553" y="1905"/>
                          <a:pt x="992505" y="4763"/>
                          <a:pt x="993458" y="666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7" name="Forma libre: forma 2275">
                    <a:extLst>
                      <a:ext uri="{FF2B5EF4-FFF2-40B4-BE49-F238E27FC236}">
                        <a16:creationId xmlns:a16="http://schemas.microsoft.com/office/drawing/2014/main" id="{C421A751-6DCF-0FDF-F2D4-46B572B8D7C3}"/>
                      </a:ext>
                    </a:extLst>
                  </p:cNvPr>
                  <p:cNvSpPr/>
                  <p:nvPr/>
                </p:nvSpPr>
                <p:spPr>
                  <a:xfrm>
                    <a:off x="6977167" y="2755504"/>
                    <a:ext cx="999172" cy="1722119"/>
                  </a:xfrm>
                  <a:custGeom>
                    <a:avLst/>
                    <a:gdLst>
                      <a:gd name="connsiteX0" fmla="*/ 999173 w 999172"/>
                      <a:gd name="connsiteY0" fmla="*/ 7620 h 1722119"/>
                      <a:gd name="connsiteX1" fmla="*/ 9525 w 999172"/>
                      <a:gd name="connsiteY1" fmla="*/ 1722120 h 1722119"/>
                      <a:gd name="connsiteX2" fmla="*/ 0 w 999172"/>
                      <a:gd name="connsiteY2" fmla="*/ 1722120 h 1722119"/>
                      <a:gd name="connsiteX3" fmla="*/ 995363 w 999172"/>
                      <a:gd name="connsiteY3" fmla="*/ 0 h 1722119"/>
                      <a:gd name="connsiteX4" fmla="*/ 999173 w 999172"/>
                      <a:gd name="connsiteY4" fmla="*/ 7620 h 1722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172" h="1722119">
                        <a:moveTo>
                          <a:pt x="999173" y="7620"/>
                        </a:moveTo>
                        <a:lnTo>
                          <a:pt x="9525" y="1722120"/>
                        </a:lnTo>
                        <a:cubicBezTo>
                          <a:pt x="5715" y="1722120"/>
                          <a:pt x="2858" y="1722120"/>
                          <a:pt x="0" y="1722120"/>
                        </a:cubicBezTo>
                        <a:lnTo>
                          <a:pt x="995363" y="0"/>
                        </a:lnTo>
                        <a:cubicBezTo>
                          <a:pt x="996315" y="1905"/>
                          <a:pt x="998220" y="4763"/>
                          <a:pt x="999173" y="762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8" name="Forma libre: forma 2276">
                    <a:extLst>
                      <a:ext uri="{FF2B5EF4-FFF2-40B4-BE49-F238E27FC236}">
                        <a16:creationId xmlns:a16="http://schemas.microsoft.com/office/drawing/2014/main" id="{BE5F0691-5E84-A42F-DB6A-331D28F4248C}"/>
                      </a:ext>
                    </a:extLst>
                  </p:cNvPr>
                  <p:cNvSpPr/>
                  <p:nvPr/>
                </p:nvSpPr>
                <p:spPr>
                  <a:xfrm>
                    <a:off x="6964785" y="2744074"/>
                    <a:ext cx="1007745" cy="1733550"/>
                  </a:xfrm>
                  <a:custGeom>
                    <a:avLst/>
                    <a:gdLst>
                      <a:gd name="connsiteX0" fmla="*/ 1007745 w 1007745"/>
                      <a:gd name="connsiteY0" fmla="*/ 11430 h 1733550"/>
                      <a:gd name="connsiteX1" fmla="*/ 13335 w 1007745"/>
                      <a:gd name="connsiteY1" fmla="*/ 1733550 h 1733550"/>
                      <a:gd name="connsiteX2" fmla="*/ 0 w 1007745"/>
                      <a:gd name="connsiteY2" fmla="*/ 1733550 h 1733550"/>
                      <a:gd name="connsiteX3" fmla="*/ 1001078 w 1007745"/>
                      <a:gd name="connsiteY3" fmla="*/ 0 h 1733550"/>
                      <a:gd name="connsiteX4" fmla="*/ 1007745 w 1007745"/>
                      <a:gd name="connsiteY4" fmla="*/ 1143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745" h="1733550">
                        <a:moveTo>
                          <a:pt x="1007745" y="11430"/>
                        </a:moveTo>
                        <a:lnTo>
                          <a:pt x="13335" y="1733550"/>
                        </a:lnTo>
                        <a:cubicBezTo>
                          <a:pt x="4763" y="1733550"/>
                          <a:pt x="0" y="1733550"/>
                          <a:pt x="0" y="1733550"/>
                        </a:cubicBezTo>
                        <a:lnTo>
                          <a:pt x="1001078" y="0"/>
                        </a:lnTo>
                        <a:cubicBezTo>
                          <a:pt x="1001078" y="0"/>
                          <a:pt x="1002983" y="3810"/>
                          <a:pt x="1007745" y="1143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757" name="Gráfico 436">
                <a:extLst>
                  <a:ext uri="{FF2B5EF4-FFF2-40B4-BE49-F238E27FC236}">
                    <a16:creationId xmlns:a16="http://schemas.microsoft.com/office/drawing/2014/main" id="{B6E1C824-128F-65DD-75AB-28FC08E30D67}"/>
                  </a:ext>
                </a:extLst>
              </p:cNvPr>
              <p:cNvGrpSpPr/>
              <p:nvPr/>
            </p:nvGrpSpPr>
            <p:grpSpPr>
              <a:xfrm>
                <a:off x="7964910" y="2744074"/>
                <a:ext cx="2003107" cy="114300"/>
                <a:chOff x="7964910" y="2744074"/>
                <a:chExt cx="2003107" cy="114300"/>
              </a:xfrm>
              <a:grpFill/>
            </p:grpSpPr>
            <p:sp>
              <p:nvSpPr>
                <p:cNvPr id="758" name="Forma libre: forma 2226">
                  <a:extLst>
                    <a:ext uri="{FF2B5EF4-FFF2-40B4-BE49-F238E27FC236}">
                      <a16:creationId xmlns:a16="http://schemas.microsoft.com/office/drawing/2014/main" id="{D105B26F-B8CB-AC3B-8021-D116106BF693}"/>
                    </a:ext>
                  </a:extLst>
                </p:cNvPr>
                <p:cNvSpPr/>
                <p:nvPr/>
              </p:nvSpPr>
              <p:spPr>
                <a:xfrm>
                  <a:off x="7965862" y="2744074"/>
                  <a:ext cx="2002154" cy="114300"/>
                </a:xfrm>
                <a:custGeom>
                  <a:avLst/>
                  <a:gdLst>
                    <a:gd name="connsiteX0" fmla="*/ 65723 w 2002154"/>
                    <a:gd name="connsiteY0" fmla="*/ 114300 h 114300"/>
                    <a:gd name="connsiteX1" fmla="*/ 0 w 2002154"/>
                    <a:gd name="connsiteY1" fmla="*/ 0 h 114300"/>
                    <a:gd name="connsiteX2" fmla="*/ 2002155 w 2002154"/>
                    <a:gd name="connsiteY2" fmla="*/ 0 h 114300"/>
                    <a:gd name="connsiteX3" fmla="*/ 1936433 w 2002154"/>
                    <a:gd name="connsiteY3" fmla="*/ 114300 h 114300"/>
                    <a:gd name="connsiteX4" fmla="*/ 65723 w 2002154"/>
                    <a:gd name="connsiteY4" fmla="*/ 114300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2154" h="114300">
                      <a:moveTo>
                        <a:pt x="65723" y="114300"/>
                      </a:moveTo>
                      <a:cubicBezTo>
                        <a:pt x="29527" y="51435"/>
                        <a:pt x="0" y="0"/>
                        <a:pt x="0" y="0"/>
                      </a:cubicBezTo>
                      <a:lnTo>
                        <a:pt x="2002155" y="0"/>
                      </a:lnTo>
                      <a:cubicBezTo>
                        <a:pt x="2002155" y="0"/>
                        <a:pt x="1972628" y="51435"/>
                        <a:pt x="1936433" y="114300"/>
                      </a:cubicBezTo>
                      <a:cubicBezTo>
                        <a:pt x="1935480" y="114300"/>
                        <a:pt x="65723" y="114300"/>
                        <a:pt x="65723" y="11430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59" name="Gráfico 436">
                  <a:extLst>
                    <a:ext uri="{FF2B5EF4-FFF2-40B4-BE49-F238E27FC236}">
                      <a16:creationId xmlns:a16="http://schemas.microsoft.com/office/drawing/2014/main" id="{CC710A97-79D6-7E7C-3A34-4F7AA6F20ECF}"/>
                    </a:ext>
                  </a:extLst>
                </p:cNvPr>
                <p:cNvGrpSpPr/>
                <p:nvPr/>
              </p:nvGrpSpPr>
              <p:grpSpPr>
                <a:xfrm>
                  <a:off x="7964910" y="2744074"/>
                  <a:ext cx="2002155" cy="114300"/>
                  <a:chOff x="7964910" y="2744074"/>
                  <a:chExt cx="2002155" cy="114300"/>
                </a:xfrm>
                <a:grpFill/>
              </p:grpSpPr>
              <p:sp>
                <p:nvSpPr>
                  <p:cNvPr id="760" name="Forma libre: forma 2228">
                    <a:extLst>
                      <a:ext uri="{FF2B5EF4-FFF2-40B4-BE49-F238E27FC236}">
                        <a16:creationId xmlns:a16="http://schemas.microsoft.com/office/drawing/2014/main" id="{C40202A6-9F8A-02EC-A870-E452DA6836A4}"/>
                      </a:ext>
                    </a:extLst>
                  </p:cNvPr>
                  <p:cNvSpPr/>
                  <p:nvPr/>
                </p:nvSpPr>
                <p:spPr>
                  <a:xfrm>
                    <a:off x="8028727" y="2852658"/>
                    <a:ext cx="1875472" cy="5715"/>
                  </a:xfrm>
                  <a:custGeom>
                    <a:avLst/>
                    <a:gdLst>
                      <a:gd name="connsiteX0" fmla="*/ 1872615 w 1875472"/>
                      <a:gd name="connsiteY0" fmla="*/ 5715 h 5715"/>
                      <a:gd name="connsiteX1" fmla="*/ 2858 w 1875472"/>
                      <a:gd name="connsiteY1" fmla="*/ 5715 h 5715"/>
                      <a:gd name="connsiteX2" fmla="*/ 0 w 1875472"/>
                      <a:gd name="connsiteY2" fmla="*/ 0 h 5715"/>
                      <a:gd name="connsiteX3" fmla="*/ 1875473 w 1875472"/>
                      <a:gd name="connsiteY3" fmla="*/ 0 h 5715"/>
                      <a:gd name="connsiteX4" fmla="*/ 1872615 w 1875472"/>
                      <a:gd name="connsiteY4" fmla="*/ 5715 h 5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472" h="5715">
                        <a:moveTo>
                          <a:pt x="1872615" y="5715"/>
                        </a:moveTo>
                        <a:lnTo>
                          <a:pt x="2858" y="5715"/>
                        </a:lnTo>
                        <a:cubicBezTo>
                          <a:pt x="1905" y="3810"/>
                          <a:pt x="953" y="1905"/>
                          <a:pt x="0" y="0"/>
                        </a:cubicBezTo>
                        <a:lnTo>
                          <a:pt x="1875473" y="0"/>
                        </a:lnTo>
                        <a:cubicBezTo>
                          <a:pt x="1874520" y="1905"/>
                          <a:pt x="1873568" y="3810"/>
                          <a:pt x="1872615" y="571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1" name="Forma libre: forma 2229">
                    <a:extLst>
                      <a:ext uri="{FF2B5EF4-FFF2-40B4-BE49-F238E27FC236}">
                        <a16:creationId xmlns:a16="http://schemas.microsoft.com/office/drawing/2014/main" id="{49518365-1B8C-16DE-4D5E-60F71A4F39CF}"/>
                      </a:ext>
                    </a:extLst>
                  </p:cNvPr>
                  <p:cNvSpPr/>
                  <p:nvPr/>
                </p:nvSpPr>
                <p:spPr>
                  <a:xfrm>
                    <a:off x="8014439" y="2826941"/>
                    <a:ext cx="1905000" cy="25717"/>
                  </a:xfrm>
                  <a:custGeom>
                    <a:avLst/>
                    <a:gdLst>
                      <a:gd name="connsiteX0" fmla="*/ 1889760 w 1905000"/>
                      <a:gd name="connsiteY0" fmla="*/ 25717 h 25717"/>
                      <a:gd name="connsiteX1" fmla="*/ 14288 w 1905000"/>
                      <a:gd name="connsiteY1" fmla="*/ 25717 h 25717"/>
                      <a:gd name="connsiteX2" fmla="*/ 0 w 1905000"/>
                      <a:gd name="connsiteY2" fmla="*/ 0 h 25717"/>
                      <a:gd name="connsiteX3" fmla="*/ 1905000 w 1905000"/>
                      <a:gd name="connsiteY3" fmla="*/ 0 h 25717"/>
                      <a:gd name="connsiteX4" fmla="*/ 1889760 w 1905000"/>
                      <a:gd name="connsiteY4" fmla="*/ 25717 h 2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0" h="25717">
                        <a:moveTo>
                          <a:pt x="1889760" y="25717"/>
                        </a:moveTo>
                        <a:lnTo>
                          <a:pt x="14288" y="25717"/>
                        </a:lnTo>
                        <a:cubicBezTo>
                          <a:pt x="9525" y="17145"/>
                          <a:pt x="4763" y="8573"/>
                          <a:pt x="0" y="0"/>
                        </a:cubicBezTo>
                        <a:lnTo>
                          <a:pt x="1905000" y="0"/>
                        </a:lnTo>
                        <a:cubicBezTo>
                          <a:pt x="1900238" y="8573"/>
                          <a:pt x="1895475" y="17145"/>
                          <a:pt x="1889760" y="25717"/>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2" name="Forma libre: forma 2230">
                    <a:extLst>
                      <a:ext uri="{FF2B5EF4-FFF2-40B4-BE49-F238E27FC236}">
                        <a16:creationId xmlns:a16="http://schemas.microsoft.com/office/drawing/2014/main" id="{07249F21-BB9C-D9B1-405C-0D7D4D18B53F}"/>
                      </a:ext>
                    </a:extLst>
                  </p:cNvPr>
                  <p:cNvSpPr/>
                  <p:nvPr/>
                </p:nvSpPr>
                <p:spPr>
                  <a:xfrm>
                    <a:off x="8010630" y="2821226"/>
                    <a:ext cx="1912620" cy="6667"/>
                  </a:xfrm>
                  <a:custGeom>
                    <a:avLst/>
                    <a:gdLst>
                      <a:gd name="connsiteX0" fmla="*/ 1908810 w 1912620"/>
                      <a:gd name="connsiteY0" fmla="*/ 6667 h 6667"/>
                      <a:gd name="connsiteX1" fmla="*/ 3810 w 1912620"/>
                      <a:gd name="connsiteY1" fmla="*/ 6667 h 6667"/>
                      <a:gd name="connsiteX2" fmla="*/ 0 w 1912620"/>
                      <a:gd name="connsiteY2" fmla="*/ 0 h 6667"/>
                      <a:gd name="connsiteX3" fmla="*/ 1912620 w 1912620"/>
                      <a:gd name="connsiteY3" fmla="*/ 0 h 6667"/>
                      <a:gd name="connsiteX4" fmla="*/ 1908810 w 1912620"/>
                      <a:gd name="connsiteY4" fmla="*/ 6667 h 6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2620" h="6667">
                        <a:moveTo>
                          <a:pt x="1908810" y="6667"/>
                        </a:moveTo>
                        <a:lnTo>
                          <a:pt x="3810" y="6667"/>
                        </a:lnTo>
                        <a:cubicBezTo>
                          <a:pt x="2857" y="4763"/>
                          <a:pt x="952" y="1905"/>
                          <a:pt x="0" y="0"/>
                        </a:cubicBezTo>
                        <a:lnTo>
                          <a:pt x="1912620" y="0"/>
                        </a:lnTo>
                        <a:cubicBezTo>
                          <a:pt x="1910715" y="1905"/>
                          <a:pt x="1909762" y="4763"/>
                          <a:pt x="1908810" y="6667"/>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3" name="Forma libre: forma 2231">
                    <a:extLst>
                      <a:ext uri="{FF2B5EF4-FFF2-40B4-BE49-F238E27FC236}">
                        <a16:creationId xmlns:a16="http://schemas.microsoft.com/office/drawing/2014/main" id="{9506E27E-C4B9-0287-39C7-61347EBBE3FD}"/>
                      </a:ext>
                    </a:extLst>
                  </p:cNvPr>
                  <p:cNvSpPr/>
                  <p:nvPr/>
                </p:nvSpPr>
                <p:spPr>
                  <a:xfrm>
                    <a:off x="8006820" y="2816463"/>
                    <a:ext cx="1918334" cy="4762"/>
                  </a:xfrm>
                  <a:custGeom>
                    <a:avLst/>
                    <a:gdLst>
                      <a:gd name="connsiteX0" fmla="*/ 1916430 w 1918334"/>
                      <a:gd name="connsiteY0" fmla="*/ 4763 h 4762"/>
                      <a:gd name="connsiteX1" fmla="*/ 2857 w 1918334"/>
                      <a:gd name="connsiteY1" fmla="*/ 4763 h 4762"/>
                      <a:gd name="connsiteX2" fmla="*/ 0 w 1918334"/>
                      <a:gd name="connsiteY2" fmla="*/ 0 h 4762"/>
                      <a:gd name="connsiteX3" fmla="*/ 1918335 w 1918334"/>
                      <a:gd name="connsiteY3" fmla="*/ 0 h 4762"/>
                      <a:gd name="connsiteX4" fmla="*/ 1916430 w 1918334"/>
                      <a:gd name="connsiteY4" fmla="*/ 4763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334" h="4762">
                        <a:moveTo>
                          <a:pt x="1916430" y="4763"/>
                        </a:moveTo>
                        <a:lnTo>
                          <a:pt x="2857" y="4763"/>
                        </a:lnTo>
                        <a:cubicBezTo>
                          <a:pt x="1905" y="2858"/>
                          <a:pt x="952" y="952"/>
                          <a:pt x="0" y="0"/>
                        </a:cubicBezTo>
                        <a:lnTo>
                          <a:pt x="1918335" y="0"/>
                        </a:lnTo>
                        <a:cubicBezTo>
                          <a:pt x="1918335" y="952"/>
                          <a:pt x="1917383" y="2858"/>
                          <a:pt x="1916430"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4" name="Forma libre: forma 2232">
                    <a:extLst>
                      <a:ext uri="{FF2B5EF4-FFF2-40B4-BE49-F238E27FC236}">
                        <a16:creationId xmlns:a16="http://schemas.microsoft.com/office/drawing/2014/main" id="{D2FA9C23-21D2-85CA-02A6-AC7D9E668F23}"/>
                      </a:ext>
                    </a:extLst>
                  </p:cNvPr>
                  <p:cNvSpPr/>
                  <p:nvPr/>
                </p:nvSpPr>
                <p:spPr>
                  <a:xfrm>
                    <a:off x="8003962" y="2811701"/>
                    <a:ext cx="1924050" cy="4762"/>
                  </a:xfrm>
                  <a:custGeom>
                    <a:avLst/>
                    <a:gdLst>
                      <a:gd name="connsiteX0" fmla="*/ 1922145 w 1924050"/>
                      <a:gd name="connsiteY0" fmla="*/ 4763 h 4762"/>
                      <a:gd name="connsiteX1" fmla="*/ 2858 w 1924050"/>
                      <a:gd name="connsiteY1" fmla="*/ 4763 h 4762"/>
                      <a:gd name="connsiteX2" fmla="*/ 0 w 1924050"/>
                      <a:gd name="connsiteY2" fmla="*/ 0 h 4762"/>
                      <a:gd name="connsiteX3" fmla="*/ 1924050 w 1924050"/>
                      <a:gd name="connsiteY3" fmla="*/ 0 h 4762"/>
                      <a:gd name="connsiteX4" fmla="*/ 1922145 w 1924050"/>
                      <a:gd name="connsiteY4" fmla="*/ 4763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4050" h="4762">
                        <a:moveTo>
                          <a:pt x="1922145" y="4763"/>
                        </a:moveTo>
                        <a:lnTo>
                          <a:pt x="2858" y="4763"/>
                        </a:lnTo>
                        <a:cubicBezTo>
                          <a:pt x="1905" y="2858"/>
                          <a:pt x="952" y="1905"/>
                          <a:pt x="0" y="0"/>
                        </a:cubicBezTo>
                        <a:lnTo>
                          <a:pt x="1924050" y="0"/>
                        </a:lnTo>
                        <a:cubicBezTo>
                          <a:pt x="1924050" y="952"/>
                          <a:pt x="1923098" y="2858"/>
                          <a:pt x="1922145"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5" name="Forma libre: forma 2233">
                    <a:extLst>
                      <a:ext uri="{FF2B5EF4-FFF2-40B4-BE49-F238E27FC236}">
                        <a16:creationId xmlns:a16="http://schemas.microsoft.com/office/drawing/2014/main" id="{492D8342-BE9D-79AF-A29F-3861915C1A0E}"/>
                      </a:ext>
                    </a:extLst>
                  </p:cNvPr>
                  <p:cNvSpPr/>
                  <p:nvPr/>
                </p:nvSpPr>
                <p:spPr>
                  <a:xfrm>
                    <a:off x="8001105" y="2806938"/>
                    <a:ext cx="1928812" cy="4762"/>
                  </a:xfrm>
                  <a:custGeom>
                    <a:avLst/>
                    <a:gdLst>
                      <a:gd name="connsiteX0" fmla="*/ 1926908 w 1928812"/>
                      <a:gd name="connsiteY0" fmla="*/ 4763 h 4762"/>
                      <a:gd name="connsiteX1" fmla="*/ 2857 w 1928812"/>
                      <a:gd name="connsiteY1" fmla="*/ 4763 h 4762"/>
                      <a:gd name="connsiteX2" fmla="*/ 0 w 1928812"/>
                      <a:gd name="connsiteY2" fmla="*/ 0 h 4762"/>
                      <a:gd name="connsiteX3" fmla="*/ 1928812 w 1928812"/>
                      <a:gd name="connsiteY3" fmla="*/ 0 h 4762"/>
                      <a:gd name="connsiteX4" fmla="*/ 1926908 w 1928812"/>
                      <a:gd name="connsiteY4" fmla="*/ 4763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8812" h="4762">
                        <a:moveTo>
                          <a:pt x="1926908" y="4763"/>
                        </a:moveTo>
                        <a:lnTo>
                          <a:pt x="2857" y="4763"/>
                        </a:lnTo>
                        <a:cubicBezTo>
                          <a:pt x="1905" y="2858"/>
                          <a:pt x="952" y="1905"/>
                          <a:pt x="0" y="0"/>
                        </a:cubicBezTo>
                        <a:lnTo>
                          <a:pt x="1928812" y="0"/>
                        </a:lnTo>
                        <a:cubicBezTo>
                          <a:pt x="1928812" y="1905"/>
                          <a:pt x="1927860" y="2858"/>
                          <a:pt x="1926908"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6" name="Forma libre: forma 2234">
                    <a:extLst>
                      <a:ext uri="{FF2B5EF4-FFF2-40B4-BE49-F238E27FC236}">
                        <a16:creationId xmlns:a16="http://schemas.microsoft.com/office/drawing/2014/main" id="{4A6D29EC-6A67-EBF2-532D-FBB715EF1590}"/>
                      </a:ext>
                    </a:extLst>
                  </p:cNvPr>
                  <p:cNvSpPr/>
                  <p:nvPr/>
                </p:nvSpPr>
                <p:spPr>
                  <a:xfrm>
                    <a:off x="7999199" y="2803128"/>
                    <a:ext cx="1933575" cy="3810"/>
                  </a:xfrm>
                  <a:custGeom>
                    <a:avLst/>
                    <a:gdLst>
                      <a:gd name="connsiteX0" fmla="*/ 1931670 w 1933575"/>
                      <a:gd name="connsiteY0" fmla="*/ 3810 h 3810"/>
                      <a:gd name="connsiteX1" fmla="*/ 2858 w 1933575"/>
                      <a:gd name="connsiteY1" fmla="*/ 3810 h 3810"/>
                      <a:gd name="connsiteX2" fmla="*/ 0 w 1933575"/>
                      <a:gd name="connsiteY2" fmla="*/ 0 h 3810"/>
                      <a:gd name="connsiteX3" fmla="*/ 1933575 w 1933575"/>
                      <a:gd name="connsiteY3" fmla="*/ 0 h 3810"/>
                      <a:gd name="connsiteX4" fmla="*/ 1931670 w 1933575"/>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575" h="3810">
                        <a:moveTo>
                          <a:pt x="1931670" y="3810"/>
                        </a:moveTo>
                        <a:lnTo>
                          <a:pt x="2858" y="3810"/>
                        </a:lnTo>
                        <a:cubicBezTo>
                          <a:pt x="1905" y="2858"/>
                          <a:pt x="952" y="953"/>
                          <a:pt x="0" y="0"/>
                        </a:cubicBezTo>
                        <a:lnTo>
                          <a:pt x="1933575" y="0"/>
                        </a:lnTo>
                        <a:cubicBezTo>
                          <a:pt x="1933575" y="953"/>
                          <a:pt x="1932623" y="2858"/>
                          <a:pt x="193167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7" name="Forma libre: forma 2235">
                    <a:extLst>
                      <a:ext uri="{FF2B5EF4-FFF2-40B4-BE49-F238E27FC236}">
                        <a16:creationId xmlns:a16="http://schemas.microsoft.com/office/drawing/2014/main" id="{C5FA0C78-8FDB-6AB7-22E0-6284A8F6CF03}"/>
                      </a:ext>
                    </a:extLst>
                  </p:cNvPr>
                  <p:cNvSpPr/>
                  <p:nvPr/>
                </p:nvSpPr>
                <p:spPr>
                  <a:xfrm>
                    <a:off x="7998247" y="2799319"/>
                    <a:ext cx="1938337" cy="3809"/>
                  </a:xfrm>
                  <a:custGeom>
                    <a:avLst/>
                    <a:gdLst>
                      <a:gd name="connsiteX0" fmla="*/ 1935480 w 1938337"/>
                      <a:gd name="connsiteY0" fmla="*/ 3810 h 3809"/>
                      <a:gd name="connsiteX1" fmla="*/ 1905 w 1938337"/>
                      <a:gd name="connsiteY1" fmla="*/ 3810 h 3809"/>
                      <a:gd name="connsiteX2" fmla="*/ 0 w 1938337"/>
                      <a:gd name="connsiteY2" fmla="*/ 0 h 3809"/>
                      <a:gd name="connsiteX3" fmla="*/ 1938338 w 1938337"/>
                      <a:gd name="connsiteY3" fmla="*/ 0 h 3809"/>
                      <a:gd name="connsiteX4" fmla="*/ 1935480 w 1938337"/>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8337" h="3809">
                        <a:moveTo>
                          <a:pt x="1935480" y="3810"/>
                        </a:moveTo>
                        <a:lnTo>
                          <a:pt x="1905" y="3810"/>
                        </a:lnTo>
                        <a:cubicBezTo>
                          <a:pt x="952" y="2857"/>
                          <a:pt x="0" y="952"/>
                          <a:pt x="0" y="0"/>
                        </a:cubicBezTo>
                        <a:lnTo>
                          <a:pt x="1938338" y="0"/>
                        </a:lnTo>
                        <a:cubicBezTo>
                          <a:pt x="1936432" y="952"/>
                          <a:pt x="1935480" y="1905"/>
                          <a:pt x="193548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 name="Forma libre: forma 2236">
                    <a:extLst>
                      <a:ext uri="{FF2B5EF4-FFF2-40B4-BE49-F238E27FC236}">
                        <a16:creationId xmlns:a16="http://schemas.microsoft.com/office/drawing/2014/main" id="{86392331-0F03-7446-024C-707065221A50}"/>
                      </a:ext>
                    </a:extLst>
                  </p:cNvPr>
                  <p:cNvSpPr/>
                  <p:nvPr/>
                </p:nvSpPr>
                <p:spPr>
                  <a:xfrm>
                    <a:off x="7995389" y="2795509"/>
                    <a:ext cx="1943100" cy="3810"/>
                  </a:xfrm>
                  <a:custGeom>
                    <a:avLst/>
                    <a:gdLst>
                      <a:gd name="connsiteX0" fmla="*/ 1940243 w 1943100"/>
                      <a:gd name="connsiteY0" fmla="*/ 3810 h 3810"/>
                      <a:gd name="connsiteX1" fmla="*/ 1905 w 1943100"/>
                      <a:gd name="connsiteY1" fmla="*/ 3810 h 3810"/>
                      <a:gd name="connsiteX2" fmla="*/ 0 w 1943100"/>
                      <a:gd name="connsiteY2" fmla="*/ 0 h 3810"/>
                      <a:gd name="connsiteX3" fmla="*/ 1943100 w 1943100"/>
                      <a:gd name="connsiteY3" fmla="*/ 0 h 3810"/>
                      <a:gd name="connsiteX4" fmla="*/ 1940243 w 1943100"/>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100" h="3810">
                        <a:moveTo>
                          <a:pt x="1940243" y="3810"/>
                        </a:moveTo>
                        <a:lnTo>
                          <a:pt x="1905" y="3810"/>
                        </a:lnTo>
                        <a:cubicBezTo>
                          <a:pt x="953" y="2857"/>
                          <a:pt x="0" y="952"/>
                          <a:pt x="0" y="0"/>
                        </a:cubicBezTo>
                        <a:lnTo>
                          <a:pt x="1943100" y="0"/>
                        </a:lnTo>
                        <a:cubicBezTo>
                          <a:pt x="1942148" y="952"/>
                          <a:pt x="1941195" y="1905"/>
                          <a:pt x="194024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9" name="Forma libre: forma 2237">
                    <a:extLst>
                      <a:ext uri="{FF2B5EF4-FFF2-40B4-BE49-F238E27FC236}">
                        <a16:creationId xmlns:a16="http://schemas.microsoft.com/office/drawing/2014/main" id="{025C8A75-408F-A442-FFC8-7E1C99381568}"/>
                      </a:ext>
                    </a:extLst>
                  </p:cNvPr>
                  <p:cNvSpPr/>
                  <p:nvPr/>
                </p:nvSpPr>
                <p:spPr>
                  <a:xfrm>
                    <a:off x="7993485" y="2790746"/>
                    <a:ext cx="1947862" cy="3810"/>
                  </a:xfrm>
                  <a:custGeom>
                    <a:avLst/>
                    <a:gdLst>
                      <a:gd name="connsiteX0" fmla="*/ 1945005 w 1947862"/>
                      <a:gd name="connsiteY0" fmla="*/ 3810 h 3810"/>
                      <a:gd name="connsiteX1" fmla="*/ 1905 w 1947862"/>
                      <a:gd name="connsiteY1" fmla="*/ 3810 h 3810"/>
                      <a:gd name="connsiteX2" fmla="*/ 0 w 1947862"/>
                      <a:gd name="connsiteY2" fmla="*/ 0 h 3810"/>
                      <a:gd name="connsiteX3" fmla="*/ 1947863 w 1947862"/>
                      <a:gd name="connsiteY3" fmla="*/ 0 h 3810"/>
                      <a:gd name="connsiteX4" fmla="*/ 1945005 w 1947862"/>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7862" h="3810">
                        <a:moveTo>
                          <a:pt x="1945005" y="3810"/>
                        </a:moveTo>
                        <a:lnTo>
                          <a:pt x="1905" y="3810"/>
                        </a:lnTo>
                        <a:cubicBezTo>
                          <a:pt x="952" y="2857"/>
                          <a:pt x="0" y="952"/>
                          <a:pt x="0" y="0"/>
                        </a:cubicBezTo>
                        <a:lnTo>
                          <a:pt x="1947863" y="0"/>
                        </a:lnTo>
                        <a:cubicBezTo>
                          <a:pt x="1945957" y="1905"/>
                          <a:pt x="1945005" y="2857"/>
                          <a:pt x="194500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0" name="Forma libre: forma 2238">
                    <a:extLst>
                      <a:ext uri="{FF2B5EF4-FFF2-40B4-BE49-F238E27FC236}">
                        <a16:creationId xmlns:a16="http://schemas.microsoft.com/office/drawing/2014/main" id="{BB571411-D706-0FE7-1EF7-5FAE71EF899D}"/>
                      </a:ext>
                    </a:extLst>
                  </p:cNvPr>
                  <p:cNvSpPr/>
                  <p:nvPr/>
                </p:nvSpPr>
                <p:spPr>
                  <a:xfrm>
                    <a:off x="7990627" y="2786936"/>
                    <a:ext cx="1952625" cy="3810"/>
                  </a:xfrm>
                  <a:custGeom>
                    <a:avLst/>
                    <a:gdLst>
                      <a:gd name="connsiteX0" fmla="*/ 1949768 w 1952625"/>
                      <a:gd name="connsiteY0" fmla="*/ 3810 h 3810"/>
                      <a:gd name="connsiteX1" fmla="*/ 1905 w 1952625"/>
                      <a:gd name="connsiteY1" fmla="*/ 3810 h 3810"/>
                      <a:gd name="connsiteX2" fmla="*/ 0 w 1952625"/>
                      <a:gd name="connsiteY2" fmla="*/ 0 h 3810"/>
                      <a:gd name="connsiteX3" fmla="*/ 1952625 w 1952625"/>
                      <a:gd name="connsiteY3" fmla="*/ 0 h 3810"/>
                      <a:gd name="connsiteX4" fmla="*/ 1949768 w 1952625"/>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625" h="3810">
                        <a:moveTo>
                          <a:pt x="1949768" y="3810"/>
                        </a:moveTo>
                        <a:lnTo>
                          <a:pt x="1905" y="3810"/>
                        </a:lnTo>
                        <a:cubicBezTo>
                          <a:pt x="953" y="2858"/>
                          <a:pt x="0" y="952"/>
                          <a:pt x="0" y="0"/>
                        </a:cubicBezTo>
                        <a:lnTo>
                          <a:pt x="1952625" y="0"/>
                        </a:lnTo>
                        <a:cubicBezTo>
                          <a:pt x="1951673" y="952"/>
                          <a:pt x="1950720" y="2858"/>
                          <a:pt x="1949768"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1" name="Forma libre: forma 2239">
                    <a:extLst>
                      <a:ext uri="{FF2B5EF4-FFF2-40B4-BE49-F238E27FC236}">
                        <a16:creationId xmlns:a16="http://schemas.microsoft.com/office/drawing/2014/main" id="{983EB7B0-B5E8-1CE7-8422-5DD01D26772A}"/>
                      </a:ext>
                    </a:extLst>
                  </p:cNvPr>
                  <p:cNvSpPr/>
                  <p:nvPr/>
                </p:nvSpPr>
                <p:spPr>
                  <a:xfrm>
                    <a:off x="7987770" y="2783126"/>
                    <a:ext cx="1956434" cy="3810"/>
                  </a:xfrm>
                  <a:custGeom>
                    <a:avLst/>
                    <a:gdLst>
                      <a:gd name="connsiteX0" fmla="*/ 1954530 w 1956434"/>
                      <a:gd name="connsiteY0" fmla="*/ 3810 h 3810"/>
                      <a:gd name="connsiteX1" fmla="*/ 1905 w 1956434"/>
                      <a:gd name="connsiteY1" fmla="*/ 3810 h 3810"/>
                      <a:gd name="connsiteX2" fmla="*/ 0 w 1956434"/>
                      <a:gd name="connsiteY2" fmla="*/ 0 h 3810"/>
                      <a:gd name="connsiteX3" fmla="*/ 1956435 w 1956434"/>
                      <a:gd name="connsiteY3" fmla="*/ 0 h 3810"/>
                      <a:gd name="connsiteX4" fmla="*/ 1954530 w 1956434"/>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434" h="3810">
                        <a:moveTo>
                          <a:pt x="1954530" y="3810"/>
                        </a:moveTo>
                        <a:lnTo>
                          <a:pt x="1905" y="3810"/>
                        </a:lnTo>
                        <a:cubicBezTo>
                          <a:pt x="952" y="2858"/>
                          <a:pt x="0" y="952"/>
                          <a:pt x="0" y="0"/>
                        </a:cubicBezTo>
                        <a:lnTo>
                          <a:pt x="1956435" y="0"/>
                        </a:lnTo>
                        <a:cubicBezTo>
                          <a:pt x="1956435" y="952"/>
                          <a:pt x="1955483" y="2858"/>
                          <a:pt x="195453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2" name="Forma libre: forma 2240">
                    <a:extLst>
                      <a:ext uri="{FF2B5EF4-FFF2-40B4-BE49-F238E27FC236}">
                        <a16:creationId xmlns:a16="http://schemas.microsoft.com/office/drawing/2014/main" id="{E8647CC5-C276-6CB0-A7A0-F672D4BA141A}"/>
                      </a:ext>
                    </a:extLst>
                  </p:cNvPr>
                  <p:cNvSpPr/>
                  <p:nvPr/>
                </p:nvSpPr>
                <p:spPr>
                  <a:xfrm>
                    <a:off x="7985864" y="2779316"/>
                    <a:ext cx="1961197" cy="3809"/>
                  </a:xfrm>
                  <a:custGeom>
                    <a:avLst/>
                    <a:gdLst>
                      <a:gd name="connsiteX0" fmla="*/ 1959293 w 1961197"/>
                      <a:gd name="connsiteY0" fmla="*/ 3810 h 3809"/>
                      <a:gd name="connsiteX1" fmla="*/ 1905 w 1961197"/>
                      <a:gd name="connsiteY1" fmla="*/ 3810 h 3809"/>
                      <a:gd name="connsiteX2" fmla="*/ 0 w 1961197"/>
                      <a:gd name="connsiteY2" fmla="*/ 0 h 3809"/>
                      <a:gd name="connsiteX3" fmla="*/ 1961198 w 1961197"/>
                      <a:gd name="connsiteY3" fmla="*/ 0 h 3809"/>
                      <a:gd name="connsiteX4" fmla="*/ 1959293 w 1961197"/>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1197" h="3809">
                        <a:moveTo>
                          <a:pt x="1959293" y="3810"/>
                        </a:moveTo>
                        <a:lnTo>
                          <a:pt x="1905" y="3810"/>
                        </a:lnTo>
                        <a:cubicBezTo>
                          <a:pt x="953" y="2857"/>
                          <a:pt x="0" y="952"/>
                          <a:pt x="0" y="0"/>
                        </a:cubicBezTo>
                        <a:lnTo>
                          <a:pt x="1961198" y="0"/>
                        </a:lnTo>
                        <a:cubicBezTo>
                          <a:pt x="1960245" y="952"/>
                          <a:pt x="1960245" y="1905"/>
                          <a:pt x="195929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3" name="Forma libre: forma 2241">
                    <a:extLst>
                      <a:ext uri="{FF2B5EF4-FFF2-40B4-BE49-F238E27FC236}">
                        <a16:creationId xmlns:a16="http://schemas.microsoft.com/office/drawing/2014/main" id="{E1450772-0F58-EDE8-FD9C-8D8BAEF5B755}"/>
                      </a:ext>
                    </a:extLst>
                  </p:cNvPr>
                  <p:cNvSpPr/>
                  <p:nvPr/>
                </p:nvSpPr>
                <p:spPr>
                  <a:xfrm>
                    <a:off x="7983960" y="2775506"/>
                    <a:ext cx="1965959" cy="3810"/>
                  </a:xfrm>
                  <a:custGeom>
                    <a:avLst/>
                    <a:gdLst>
                      <a:gd name="connsiteX0" fmla="*/ 1963103 w 1965959"/>
                      <a:gd name="connsiteY0" fmla="*/ 3810 h 3810"/>
                      <a:gd name="connsiteX1" fmla="*/ 1905 w 1965959"/>
                      <a:gd name="connsiteY1" fmla="*/ 3810 h 3810"/>
                      <a:gd name="connsiteX2" fmla="*/ 0 w 1965959"/>
                      <a:gd name="connsiteY2" fmla="*/ 0 h 3810"/>
                      <a:gd name="connsiteX3" fmla="*/ 1965960 w 1965959"/>
                      <a:gd name="connsiteY3" fmla="*/ 0 h 3810"/>
                      <a:gd name="connsiteX4" fmla="*/ 1963103 w 1965959"/>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5959" h="3810">
                        <a:moveTo>
                          <a:pt x="1963103" y="3810"/>
                        </a:moveTo>
                        <a:lnTo>
                          <a:pt x="1905" y="3810"/>
                        </a:lnTo>
                        <a:cubicBezTo>
                          <a:pt x="952" y="2857"/>
                          <a:pt x="0" y="953"/>
                          <a:pt x="0" y="0"/>
                        </a:cubicBezTo>
                        <a:lnTo>
                          <a:pt x="1965960" y="0"/>
                        </a:lnTo>
                        <a:cubicBezTo>
                          <a:pt x="1965007" y="953"/>
                          <a:pt x="1964055" y="1905"/>
                          <a:pt x="196310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4" name="Forma libre: forma 2242">
                    <a:extLst>
                      <a:ext uri="{FF2B5EF4-FFF2-40B4-BE49-F238E27FC236}">
                        <a16:creationId xmlns:a16="http://schemas.microsoft.com/office/drawing/2014/main" id="{7986C95F-C1CF-B7EC-5CCF-0D010344F945}"/>
                      </a:ext>
                    </a:extLst>
                  </p:cNvPr>
                  <p:cNvSpPr/>
                  <p:nvPr/>
                </p:nvSpPr>
                <p:spPr>
                  <a:xfrm>
                    <a:off x="7981102" y="2770743"/>
                    <a:ext cx="1970722" cy="3810"/>
                  </a:xfrm>
                  <a:custGeom>
                    <a:avLst/>
                    <a:gdLst>
                      <a:gd name="connsiteX0" fmla="*/ 1968818 w 1970722"/>
                      <a:gd name="connsiteY0" fmla="*/ 3810 h 3810"/>
                      <a:gd name="connsiteX1" fmla="*/ 1905 w 1970722"/>
                      <a:gd name="connsiteY1" fmla="*/ 3810 h 3810"/>
                      <a:gd name="connsiteX2" fmla="*/ 0 w 1970722"/>
                      <a:gd name="connsiteY2" fmla="*/ 0 h 3810"/>
                      <a:gd name="connsiteX3" fmla="*/ 1970723 w 1970722"/>
                      <a:gd name="connsiteY3" fmla="*/ 0 h 3810"/>
                      <a:gd name="connsiteX4" fmla="*/ 1968818 w 1970722"/>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0722" h="3810">
                        <a:moveTo>
                          <a:pt x="1968818" y="3810"/>
                        </a:moveTo>
                        <a:lnTo>
                          <a:pt x="1905" y="3810"/>
                        </a:lnTo>
                        <a:cubicBezTo>
                          <a:pt x="953" y="2857"/>
                          <a:pt x="0" y="953"/>
                          <a:pt x="0" y="0"/>
                        </a:cubicBezTo>
                        <a:lnTo>
                          <a:pt x="1970723" y="0"/>
                        </a:lnTo>
                        <a:cubicBezTo>
                          <a:pt x="1969770" y="953"/>
                          <a:pt x="1969770" y="2857"/>
                          <a:pt x="1968818"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5" name="Forma libre: forma 2243">
                    <a:extLst>
                      <a:ext uri="{FF2B5EF4-FFF2-40B4-BE49-F238E27FC236}">
                        <a16:creationId xmlns:a16="http://schemas.microsoft.com/office/drawing/2014/main" id="{B395198C-D3FB-2E26-7246-EE3DFE268D2A}"/>
                      </a:ext>
                    </a:extLst>
                  </p:cNvPr>
                  <p:cNvSpPr/>
                  <p:nvPr/>
                </p:nvSpPr>
                <p:spPr>
                  <a:xfrm>
                    <a:off x="7979197" y="2766934"/>
                    <a:ext cx="1975484" cy="3809"/>
                  </a:xfrm>
                  <a:custGeom>
                    <a:avLst/>
                    <a:gdLst>
                      <a:gd name="connsiteX0" fmla="*/ 1972628 w 1975484"/>
                      <a:gd name="connsiteY0" fmla="*/ 3810 h 3809"/>
                      <a:gd name="connsiteX1" fmla="*/ 1905 w 1975484"/>
                      <a:gd name="connsiteY1" fmla="*/ 3810 h 3809"/>
                      <a:gd name="connsiteX2" fmla="*/ 0 w 1975484"/>
                      <a:gd name="connsiteY2" fmla="*/ 0 h 3809"/>
                      <a:gd name="connsiteX3" fmla="*/ 1975485 w 1975484"/>
                      <a:gd name="connsiteY3" fmla="*/ 0 h 3809"/>
                      <a:gd name="connsiteX4" fmla="*/ 1972628 w 1975484"/>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5484" h="3809">
                        <a:moveTo>
                          <a:pt x="1972628" y="3810"/>
                        </a:moveTo>
                        <a:lnTo>
                          <a:pt x="1905" y="3810"/>
                        </a:lnTo>
                        <a:cubicBezTo>
                          <a:pt x="952" y="2857"/>
                          <a:pt x="0" y="952"/>
                          <a:pt x="0" y="0"/>
                        </a:cubicBezTo>
                        <a:lnTo>
                          <a:pt x="1975485" y="0"/>
                        </a:lnTo>
                        <a:cubicBezTo>
                          <a:pt x="1974532" y="952"/>
                          <a:pt x="1973580" y="2857"/>
                          <a:pt x="1972628"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6" name="Forma libre: forma 2244">
                    <a:extLst>
                      <a:ext uri="{FF2B5EF4-FFF2-40B4-BE49-F238E27FC236}">
                        <a16:creationId xmlns:a16="http://schemas.microsoft.com/office/drawing/2014/main" id="{83CAEA55-55FF-5F9A-830F-E50549291525}"/>
                      </a:ext>
                    </a:extLst>
                  </p:cNvPr>
                  <p:cNvSpPr/>
                  <p:nvPr/>
                </p:nvSpPr>
                <p:spPr>
                  <a:xfrm>
                    <a:off x="7976339" y="2763124"/>
                    <a:ext cx="1980247" cy="3810"/>
                  </a:xfrm>
                  <a:custGeom>
                    <a:avLst/>
                    <a:gdLst>
                      <a:gd name="connsiteX0" fmla="*/ 1978343 w 1980247"/>
                      <a:gd name="connsiteY0" fmla="*/ 3810 h 3810"/>
                      <a:gd name="connsiteX1" fmla="*/ 1905 w 1980247"/>
                      <a:gd name="connsiteY1" fmla="*/ 3810 h 3810"/>
                      <a:gd name="connsiteX2" fmla="*/ 0 w 1980247"/>
                      <a:gd name="connsiteY2" fmla="*/ 0 h 3810"/>
                      <a:gd name="connsiteX3" fmla="*/ 1980248 w 1980247"/>
                      <a:gd name="connsiteY3" fmla="*/ 0 h 3810"/>
                      <a:gd name="connsiteX4" fmla="*/ 1978343 w 1980247"/>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0247" h="3810">
                        <a:moveTo>
                          <a:pt x="1978343" y="3810"/>
                        </a:moveTo>
                        <a:lnTo>
                          <a:pt x="1905" y="3810"/>
                        </a:lnTo>
                        <a:cubicBezTo>
                          <a:pt x="953" y="2857"/>
                          <a:pt x="0" y="952"/>
                          <a:pt x="0" y="0"/>
                        </a:cubicBezTo>
                        <a:lnTo>
                          <a:pt x="1980248" y="0"/>
                        </a:lnTo>
                        <a:cubicBezTo>
                          <a:pt x="1979295" y="952"/>
                          <a:pt x="1978343" y="1905"/>
                          <a:pt x="197834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7" name="Forma libre: forma 2245">
                    <a:extLst>
                      <a:ext uri="{FF2B5EF4-FFF2-40B4-BE49-F238E27FC236}">
                        <a16:creationId xmlns:a16="http://schemas.microsoft.com/office/drawing/2014/main" id="{31943658-C3B5-6D56-0730-3278CACB5367}"/>
                      </a:ext>
                    </a:extLst>
                  </p:cNvPr>
                  <p:cNvSpPr/>
                  <p:nvPr/>
                </p:nvSpPr>
                <p:spPr>
                  <a:xfrm>
                    <a:off x="7974435" y="2758361"/>
                    <a:ext cx="1985009" cy="3809"/>
                  </a:xfrm>
                  <a:custGeom>
                    <a:avLst/>
                    <a:gdLst>
                      <a:gd name="connsiteX0" fmla="*/ 1982153 w 1985009"/>
                      <a:gd name="connsiteY0" fmla="*/ 3810 h 3809"/>
                      <a:gd name="connsiteX1" fmla="*/ 1905 w 1985009"/>
                      <a:gd name="connsiteY1" fmla="*/ 3810 h 3809"/>
                      <a:gd name="connsiteX2" fmla="*/ 0 w 1985009"/>
                      <a:gd name="connsiteY2" fmla="*/ 0 h 3809"/>
                      <a:gd name="connsiteX3" fmla="*/ 1985010 w 1985009"/>
                      <a:gd name="connsiteY3" fmla="*/ 0 h 3809"/>
                      <a:gd name="connsiteX4" fmla="*/ 1982153 w 1985009"/>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5009" h="3809">
                        <a:moveTo>
                          <a:pt x="1982153" y="3810"/>
                        </a:moveTo>
                        <a:lnTo>
                          <a:pt x="1905" y="3810"/>
                        </a:lnTo>
                        <a:cubicBezTo>
                          <a:pt x="952" y="2857"/>
                          <a:pt x="0" y="953"/>
                          <a:pt x="0" y="0"/>
                        </a:cubicBezTo>
                        <a:lnTo>
                          <a:pt x="1985010" y="0"/>
                        </a:lnTo>
                        <a:cubicBezTo>
                          <a:pt x="1984057" y="1905"/>
                          <a:pt x="1983105" y="2857"/>
                          <a:pt x="198215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8" name="Forma libre: forma 2246">
                    <a:extLst>
                      <a:ext uri="{FF2B5EF4-FFF2-40B4-BE49-F238E27FC236}">
                        <a16:creationId xmlns:a16="http://schemas.microsoft.com/office/drawing/2014/main" id="{755BDE58-38BA-643A-BE78-7C238A2BD7C8}"/>
                      </a:ext>
                    </a:extLst>
                  </p:cNvPr>
                  <p:cNvSpPr/>
                  <p:nvPr/>
                </p:nvSpPr>
                <p:spPr>
                  <a:xfrm>
                    <a:off x="7972530" y="2754551"/>
                    <a:ext cx="1989772" cy="3809"/>
                  </a:xfrm>
                  <a:custGeom>
                    <a:avLst/>
                    <a:gdLst>
                      <a:gd name="connsiteX0" fmla="*/ 1986915 w 1989772"/>
                      <a:gd name="connsiteY0" fmla="*/ 3810 h 3809"/>
                      <a:gd name="connsiteX1" fmla="*/ 1905 w 1989772"/>
                      <a:gd name="connsiteY1" fmla="*/ 3810 h 3809"/>
                      <a:gd name="connsiteX2" fmla="*/ 0 w 1989772"/>
                      <a:gd name="connsiteY2" fmla="*/ 0 h 3809"/>
                      <a:gd name="connsiteX3" fmla="*/ 1989773 w 1989772"/>
                      <a:gd name="connsiteY3" fmla="*/ 0 h 3809"/>
                      <a:gd name="connsiteX4" fmla="*/ 1986915 w 1989772"/>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9772" h="3809">
                        <a:moveTo>
                          <a:pt x="1986915" y="3810"/>
                        </a:moveTo>
                        <a:lnTo>
                          <a:pt x="1905" y="3810"/>
                        </a:lnTo>
                        <a:cubicBezTo>
                          <a:pt x="952" y="2857"/>
                          <a:pt x="0" y="953"/>
                          <a:pt x="0" y="0"/>
                        </a:cubicBezTo>
                        <a:lnTo>
                          <a:pt x="1989773" y="0"/>
                        </a:lnTo>
                        <a:cubicBezTo>
                          <a:pt x="1987868" y="953"/>
                          <a:pt x="1986915" y="2857"/>
                          <a:pt x="198691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9" name="Forma libre: forma 2247">
                    <a:extLst>
                      <a:ext uri="{FF2B5EF4-FFF2-40B4-BE49-F238E27FC236}">
                        <a16:creationId xmlns:a16="http://schemas.microsoft.com/office/drawing/2014/main" id="{5FCF2E8A-EA22-5E4F-4687-F86C0142EE85}"/>
                      </a:ext>
                    </a:extLst>
                  </p:cNvPr>
                  <p:cNvSpPr/>
                  <p:nvPr/>
                </p:nvSpPr>
                <p:spPr>
                  <a:xfrm>
                    <a:off x="7969672" y="2750741"/>
                    <a:ext cx="1993582" cy="3810"/>
                  </a:xfrm>
                  <a:custGeom>
                    <a:avLst/>
                    <a:gdLst>
                      <a:gd name="connsiteX0" fmla="*/ 1991678 w 1993582"/>
                      <a:gd name="connsiteY0" fmla="*/ 3810 h 3810"/>
                      <a:gd name="connsiteX1" fmla="*/ 1905 w 1993582"/>
                      <a:gd name="connsiteY1" fmla="*/ 3810 h 3810"/>
                      <a:gd name="connsiteX2" fmla="*/ 0 w 1993582"/>
                      <a:gd name="connsiteY2" fmla="*/ 0 h 3810"/>
                      <a:gd name="connsiteX3" fmla="*/ 1993582 w 1993582"/>
                      <a:gd name="connsiteY3" fmla="*/ 0 h 3810"/>
                      <a:gd name="connsiteX4" fmla="*/ 1991678 w 1993582"/>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3582" h="3810">
                        <a:moveTo>
                          <a:pt x="1991678" y="3810"/>
                        </a:moveTo>
                        <a:lnTo>
                          <a:pt x="1905" y="3810"/>
                        </a:lnTo>
                        <a:cubicBezTo>
                          <a:pt x="952" y="2858"/>
                          <a:pt x="0" y="953"/>
                          <a:pt x="0" y="0"/>
                        </a:cubicBezTo>
                        <a:lnTo>
                          <a:pt x="1993582" y="0"/>
                        </a:lnTo>
                        <a:cubicBezTo>
                          <a:pt x="1992630" y="1905"/>
                          <a:pt x="1992630" y="2858"/>
                          <a:pt x="1991678"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0" name="Forma libre: forma 2248">
                    <a:extLst>
                      <a:ext uri="{FF2B5EF4-FFF2-40B4-BE49-F238E27FC236}">
                        <a16:creationId xmlns:a16="http://schemas.microsoft.com/office/drawing/2014/main" id="{11799906-ACE0-76C5-44A0-D5446F011B5E}"/>
                      </a:ext>
                    </a:extLst>
                  </p:cNvPr>
                  <p:cNvSpPr/>
                  <p:nvPr/>
                </p:nvSpPr>
                <p:spPr>
                  <a:xfrm>
                    <a:off x="7967767" y="2747884"/>
                    <a:ext cx="1997392" cy="2857"/>
                  </a:xfrm>
                  <a:custGeom>
                    <a:avLst/>
                    <a:gdLst>
                      <a:gd name="connsiteX0" fmla="*/ 1995487 w 1997392"/>
                      <a:gd name="connsiteY0" fmla="*/ 2857 h 2857"/>
                      <a:gd name="connsiteX1" fmla="*/ 1905 w 1997392"/>
                      <a:gd name="connsiteY1" fmla="*/ 2857 h 2857"/>
                      <a:gd name="connsiteX2" fmla="*/ 0 w 1997392"/>
                      <a:gd name="connsiteY2" fmla="*/ 0 h 2857"/>
                      <a:gd name="connsiteX3" fmla="*/ 1997393 w 1997392"/>
                      <a:gd name="connsiteY3" fmla="*/ 0 h 2857"/>
                      <a:gd name="connsiteX4" fmla="*/ 1995487 w 1997392"/>
                      <a:gd name="connsiteY4" fmla="*/ 2857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7392" h="2857">
                        <a:moveTo>
                          <a:pt x="1995487" y="2857"/>
                        </a:moveTo>
                        <a:lnTo>
                          <a:pt x="1905" y="2857"/>
                        </a:lnTo>
                        <a:cubicBezTo>
                          <a:pt x="952" y="1905"/>
                          <a:pt x="952" y="952"/>
                          <a:pt x="0" y="0"/>
                        </a:cubicBezTo>
                        <a:lnTo>
                          <a:pt x="1997393" y="0"/>
                        </a:lnTo>
                        <a:cubicBezTo>
                          <a:pt x="1996440" y="952"/>
                          <a:pt x="1996440" y="1905"/>
                          <a:pt x="1995487" y="2857"/>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1" name="Forma libre: forma 2249">
                    <a:extLst>
                      <a:ext uri="{FF2B5EF4-FFF2-40B4-BE49-F238E27FC236}">
                        <a16:creationId xmlns:a16="http://schemas.microsoft.com/office/drawing/2014/main" id="{45FD3C1E-1E20-B342-E721-E97A6AB4F9ED}"/>
                      </a:ext>
                    </a:extLst>
                  </p:cNvPr>
                  <p:cNvSpPr/>
                  <p:nvPr/>
                </p:nvSpPr>
                <p:spPr>
                  <a:xfrm>
                    <a:off x="7965862" y="2745026"/>
                    <a:ext cx="2000250" cy="2857"/>
                  </a:xfrm>
                  <a:custGeom>
                    <a:avLst/>
                    <a:gdLst>
                      <a:gd name="connsiteX0" fmla="*/ 1999298 w 2000250"/>
                      <a:gd name="connsiteY0" fmla="*/ 2858 h 2857"/>
                      <a:gd name="connsiteX1" fmla="*/ 1905 w 2000250"/>
                      <a:gd name="connsiteY1" fmla="*/ 2858 h 2857"/>
                      <a:gd name="connsiteX2" fmla="*/ 0 w 2000250"/>
                      <a:gd name="connsiteY2" fmla="*/ 0 h 2857"/>
                      <a:gd name="connsiteX3" fmla="*/ 2000250 w 2000250"/>
                      <a:gd name="connsiteY3" fmla="*/ 0 h 2857"/>
                      <a:gd name="connsiteX4" fmla="*/ 1999298 w 2000250"/>
                      <a:gd name="connsiteY4" fmla="*/ 2858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250" h="2857">
                        <a:moveTo>
                          <a:pt x="1999298" y="2858"/>
                        </a:moveTo>
                        <a:lnTo>
                          <a:pt x="1905" y="2858"/>
                        </a:lnTo>
                        <a:cubicBezTo>
                          <a:pt x="952" y="1905"/>
                          <a:pt x="952" y="953"/>
                          <a:pt x="0" y="0"/>
                        </a:cubicBezTo>
                        <a:lnTo>
                          <a:pt x="2000250" y="0"/>
                        </a:lnTo>
                        <a:cubicBezTo>
                          <a:pt x="2000250" y="953"/>
                          <a:pt x="2000250" y="1905"/>
                          <a:pt x="1999298" y="285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2" name="Forma libre: forma 2250">
                    <a:extLst>
                      <a:ext uri="{FF2B5EF4-FFF2-40B4-BE49-F238E27FC236}">
                        <a16:creationId xmlns:a16="http://schemas.microsoft.com/office/drawing/2014/main" id="{668D7F22-36AF-269D-B6DA-225C893C2748}"/>
                      </a:ext>
                    </a:extLst>
                  </p:cNvPr>
                  <p:cNvSpPr/>
                  <p:nvPr/>
                </p:nvSpPr>
                <p:spPr>
                  <a:xfrm>
                    <a:off x="7964910" y="2744074"/>
                    <a:ext cx="2002155" cy="952"/>
                  </a:xfrm>
                  <a:custGeom>
                    <a:avLst/>
                    <a:gdLst>
                      <a:gd name="connsiteX0" fmla="*/ 2001203 w 2002155"/>
                      <a:gd name="connsiteY0" fmla="*/ 953 h 952"/>
                      <a:gd name="connsiteX1" fmla="*/ 952 w 2002155"/>
                      <a:gd name="connsiteY1" fmla="*/ 953 h 952"/>
                      <a:gd name="connsiteX2" fmla="*/ 0 w 2002155"/>
                      <a:gd name="connsiteY2" fmla="*/ 0 h 952"/>
                      <a:gd name="connsiteX3" fmla="*/ 2002155 w 2002155"/>
                      <a:gd name="connsiteY3" fmla="*/ 0 h 952"/>
                      <a:gd name="connsiteX4" fmla="*/ 2001203 w 2002155"/>
                      <a:gd name="connsiteY4" fmla="*/ 953 h 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2155" h="952">
                        <a:moveTo>
                          <a:pt x="2001203" y="953"/>
                        </a:moveTo>
                        <a:lnTo>
                          <a:pt x="952" y="953"/>
                        </a:lnTo>
                        <a:cubicBezTo>
                          <a:pt x="952" y="0"/>
                          <a:pt x="0" y="0"/>
                          <a:pt x="0" y="0"/>
                        </a:cubicBezTo>
                        <a:lnTo>
                          <a:pt x="2002155" y="0"/>
                        </a:lnTo>
                        <a:cubicBezTo>
                          <a:pt x="2002155" y="0"/>
                          <a:pt x="2002155" y="953"/>
                          <a:pt x="2001203" y="95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3" name="Forma libre: forma 2251">
                    <a:extLst>
                      <a:ext uri="{FF2B5EF4-FFF2-40B4-BE49-F238E27FC236}">
                        <a16:creationId xmlns:a16="http://schemas.microsoft.com/office/drawing/2014/main" id="{53F26C35-E13C-EEC9-E78E-06F6D29D244B}"/>
                      </a:ext>
                    </a:extLst>
                  </p:cNvPr>
                  <p:cNvSpPr/>
                  <p:nvPr/>
                </p:nvSpPr>
                <p:spPr>
                  <a:xfrm>
                    <a:off x="7965862" y="2744074"/>
                    <a:ext cx="2001202" cy="9525"/>
                  </a:xfrm>
                  <a:custGeom>
                    <a:avLst/>
                    <a:gdLst>
                      <a:gd name="connsiteX0" fmla="*/ 2001203 w 2001202"/>
                      <a:gd name="connsiteY0" fmla="*/ 0 h 9525"/>
                      <a:gd name="connsiteX1" fmla="*/ 0 w 2001202"/>
                      <a:gd name="connsiteY1" fmla="*/ 0 h 9525"/>
                      <a:gd name="connsiteX2" fmla="*/ 0 w 2001202"/>
                      <a:gd name="connsiteY2" fmla="*/ 0 h 9525"/>
                      <a:gd name="connsiteX3" fmla="*/ 2001203 w 2001202"/>
                      <a:gd name="connsiteY3" fmla="*/ 0 h 9525"/>
                      <a:gd name="connsiteX4" fmla="*/ 2001203 w 2001202"/>
                      <a:gd name="connsiteY4" fmla="*/ 0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202" h="9525">
                        <a:moveTo>
                          <a:pt x="2001203" y="0"/>
                        </a:moveTo>
                        <a:lnTo>
                          <a:pt x="0" y="0"/>
                        </a:lnTo>
                        <a:lnTo>
                          <a:pt x="0" y="0"/>
                        </a:lnTo>
                        <a:lnTo>
                          <a:pt x="2001203" y="0"/>
                        </a:lnTo>
                        <a:lnTo>
                          <a:pt x="2001203" y="0"/>
                        </a:ln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pic>
          <p:nvPicPr>
            <p:cNvPr id="750" name="Gráfico 2218">
              <a:extLst>
                <a:ext uri="{FF2B5EF4-FFF2-40B4-BE49-F238E27FC236}">
                  <a16:creationId xmlns:a16="http://schemas.microsoft.com/office/drawing/2014/main" id="{4EB44A92-A868-05E1-1709-479C95346FF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92158" y="3352193"/>
              <a:ext cx="2127921" cy="1868664"/>
            </a:xfrm>
            <a:prstGeom prst="rect">
              <a:avLst/>
            </a:prstGeom>
          </p:spPr>
        </p:pic>
        <p:sp>
          <p:nvSpPr>
            <p:cNvPr id="751" name="Forma libre: forma 2219">
              <a:extLst>
                <a:ext uri="{FF2B5EF4-FFF2-40B4-BE49-F238E27FC236}">
                  <a16:creationId xmlns:a16="http://schemas.microsoft.com/office/drawing/2014/main" id="{FF6A2E79-F292-5596-B003-1AE70B3A3E66}"/>
                </a:ext>
              </a:extLst>
            </p:cNvPr>
            <p:cNvSpPr/>
            <p:nvPr/>
          </p:nvSpPr>
          <p:spPr>
            <a:xfrm>
              <a:off x="1753547" y="3417974"/>
              <a:ext cx="1975354" cy="1711938"/>
            </a:xfrm>
            <a:custGeom>
              <a:avLst/>
              <a:gdLst>
                <a:gd name="connsiteX0" fmla="*/ 2804160 w 3738562"/>
                <a:gd name="connsiteY0" fmla="*/ 0 h 3238500"/>
                <a:gd name="connsiteX1" fmla="*/ 3738563 w 3738562"/>
                <a:gd name="connsiteY1" fmla="*/ 1619250 h 3238500"/>
                <a:gd name="connsiteX2" fmla="*/ 2804160 w 3738562"/>
                <a:gd name="connsiteY2" fmla="*/ 3238500 h 3238500"/>
                <a:gd name="connsiteX3" fmla="*/ 934403 w 3738562"/>
                <a:gd name="connsiteY3" fmla="*/ 3238500 h 3238500"/>
                <a:gd name="connsiteX4" fmla="*/ 0 w 3738562"/>
                <a:gd name="connsiteY4" fmla="*/ 1619250 h 3238500"/>
                <a:gd name="connsiteX5" fmla="*/ 934403 w 3738562"/>
                <a:gd name="connsiteY5" fmla="*/ 0 h 3238500"/>
                <a:gd name="connsiteX6" fmla="*/ 2804160 w 3738562"/>
                <a:gd name="connsiteY6" fmla="*/ 0 h 3238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8562" h="3238500">
                  <a:moveTo>
                    <a:pt x="2804160" y="0"/>
                  </a:moveTo>
                  <a:cubicBezTo>
                    <a:pt x="3105150" y="521017"/>
                    <a:pt x="3438525" y="1098233"/>
                    <a:pt x="3738563" y="1619250"/>
                  </a:cubicBezTo>
                  <a:cubicBezTo>
                    <a:pt x="3437573" y="2140268"/>
                    <a:pt x="3104198" y="2717483"/>
                    <a:pt x="2804160" y="3238500"/>
                  </a:cubicBezTo>
                  <a:cubicBezTo>
                    <a:pt x="2203133" y="3238500"/>
                    <a:pt x="1535430" y="3238500"/>
                    <a:pt x="934403" y="3238500"/>
                  </a:cubicBezTo>
                  <a:cubicBezTo>
                    <a:pt x="633413" y="2717483"/>
                    <a:pt x="300038" y="2140268"/>
                    <a:pt x="0" y="1619250"/>
                  </a:cubicBezTo>
                  <a:cubicBezTo>
                    <a:pt x="300038" y="1098233"/>
                    <a:pt x="633413" y="521017"/>
                    <a:pt x="934403" y="0"/>
                  </a:cubicBezTo>
                  <a:cubicBezTo>
                    <a:pt x="1535430" y="0"/>
                    <a:pt x="2203133" y="0"/>
                    <a:pt x="2804160" y="0"/>
                  </a:cubicBezTo>
                  <a:close/>
                </a:path>
              </a:pathLst>
            </a:custGeom>
            <a:grpFill/>
            <a:ln w="9525" cap="flat">
              <a:solidFill>
                <a:srgbClr val="2B72AA"/>
              </a:solidFill>
              <a:prstDash val="solid"/>
              <a:miter/>
            </a:ln>
            <a:effectLst/>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9" name="Grupo 2045">
            <a:extLst>
              <a:ext uri="{FF2B5EF4-FFF2-40B4-BE49-F238E27FC236}">
                <a16:creationId xmlns:a16="http://schemas.microsoft.com/office/drawing/2014/main" id="{276CD149-9BEC-AC33-D37E-3F5752F1D511}"/>
              </a:ext>
            </a:extLst>
          </p:cNvPr>
          <p:cNvGrpSpPr/>
          <p:nvPr/>
        </p:nvGrpSpPr>
        <p:grpSpPr>
          <a:xfrm>
            <a:off x="233732" y="3915768"/>
            <a:ext cx="2946325" cy="2691508"/>
            <a:chOff x="1580220" y="3278027"/>
            <a:chExt cx="2326048" cy="2011680"/>
          </a:xfrm>
        </p:grpSpPr>
        <p:pic>
          <p:nvPicPr>
            <p:cNvPr id="747" name="Gráfico 2046">
              <a:extLst>
                <a:ext uri="{FF2B5EF4-FFF2-40B4-BE49-F238E27FC236}">
                  <a16:creationId xmlns:a16="http://schemas.microsoft.com/office/drawing/2014/main" id="{7ACF99A5-D489-7F97-B643-4C8ECF35FD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80220" y="3278027"/>
              <a:ext cx="2326048" cy="2011680"/>
            </a:xfrm>
            <a:prstGeom prst="rect">
              <a:avLst/>
            </a:prstGeom>
            <a:scene3d>
              <a:camera prst="orthographicFront"/>
              <a:lightRig rig="threePt" dir="t"/>
            </a:scene3d>
            <a:sp3d>
              <a:bevelT prst="angle"/>
            </a:sp3d>
          </p:spPr>
        </p:pic>
        <p:pic>
          <p:nvPicPr>
            <p:cNvPr id="748" name="Gráfico 2047">
              <a:extLst>
                <a:ext uri="{FF2B5EF4-FFF2-40B4-BE49-F238E27FC236}">
                  <a16:creationId xmlns:a16="http://schemas.microsoft.com/office/drawing/2014/main" id="{86224BB4-5AB4-4ADB-212B-0D78AB2CB312}"/>
                </a:ext>
              </a:extLst>
            </p:cNvPr>
            <p:cNvPicPr>
              <a:picLocks noChangeAspect="1"/>
            </p:cNvPicPr>
            <p:nvPr/>
          </p:nvPicPr>
          <p:blipFill>
            <a:blip r:embed="rId3">
              <a:extLst>
                <a:ext uri="{96DAC541-7B7A-43D3-8B79-37D633B846F1}">
                  <asvg:svgBlip xmlns:asvg="http://schemas.microsoft.com/office/drawing/2016/SVG/main" r:embed="rId5"/>
                </a:ext>
              </a:extLst>
            </a:blip>
            <a:stretch>
              <a:fillRect/>
            </a:stretch>
          </p:blipFill>
          <p:spPr>
            <a:xfrm>
              <a:off x="1634054" y="3321643"/>
              <a:ext cx="2220319" cy="1920240"/>
            </a:xfrm>
            <a:prstGeom prst="rect">
              <a:avLst/>
            </a:prstGeom>
            <a:scene3d>
              <a:camera prst="orthographicFront"/>
              <a:lightRig rig="threePt" dir="t"/>
            </a:scene3d>
            <a:sp3d>
              <a:bevelT prst="angle"/>
            </a:sp3d>
          </p:spPr>
        </p:pic>
      </p:grpSp>
      <p:grpSp>
        <p:nvGrpSpPr>
          <p:cNvPr id="10" name="Grupo 2048">
            <a:extLst>
              <a:ext uri="{FF2B5EF4-FFF2-40B4-BE49-F238E27FC236}">
                <a16:creationId xmlns:a16="http://schemas.microsoft.com/office/drawing/2014/main" id="{C08837D6-1615-106F-0B3A-8E6F81EB1EBB}"/>
              </a:ext>
            </a:extLst>
          </p:cNvPr>
          <p:cNvGrpSpPr/>
          <p:nvPr/>
        </p:nvGrpSpPr>
        <p:grpSpPr>
          <a:xfrm>
            <a:off x="379089" y="4021612"/>
            <a:ext cx="2697453" cy="2500161"/>
            <a:chOff x="1690509" y="3352193"/>
            <a:chExt cx="2129570" cy="1868664"/>
          </a:xfrm>
          <a:solidFill>
            <a:schemeClr val="accent2"/>
          </a:solidFill>
        </p:grpSpPr>
        <p:grpSp>
          <p:nvGrpSpPr>
            <p:cNvPr id="585" name="Grupo 2049">
              <a:extLst>
                <a:ext uri="{FF2B5EF4-FFF2-40B4-BE49-F238E27FC236}">
                  <a16:creationId xmlns:a16="http://schemas.microsoft.com/office/drawing/2014/main" id="{BC75DD6B-EAC3-F4B6-09AD-138E5E10F7F1}"/>
                </a:ext>
              </a:extLst>
            </p:cNvPr>
            <p:cNvGrpSpPr/>
            <p:nvPr/>
          </p:nvGrpSpPr>
          <p:grpSpPr>
            <a:xfrm>
              <a:off x="1690509" y="3364799"/>
              <a:ext cx="2109854" cy="1828980"/>
              <a:chOff x="6964785" y="2744074"/>
              <a:chExt cx="4004309" cy="3468052"/>
            </a:xfrm>
            <a:grpFill/>
          </p:grpSpPr>
          <p:grpSp>
            <p:nvGrpSpPr>
              <p:cNvPr id="588" name="Gráfico 436">
                <a:extLst>
                  <a:ext uri="{FF2B5EF4-FFF2-40B4-BE49-F238E27FC236}">
                    <a16:creationId xmlns:a16="http://schemas.microsoft.com/office/drawing/2014/main" id="{75C23FB3-9A82-B3DE-22A6-4F0BE31BE5E5}"/>
                  </a:ext>
                </a:extLst>
              </p:cNvPr>
              <p:cNvGrpSpPr/>
              <p:nvPr/>
            </p:nvGrpSpPr>
            <p:grpSpPr>
              <a:xfrm>
                <a:off x="7965862" y="6096874"/>
                <a:ext cx="2001202" cy="115252"/>
                <a:chOff x="7965862" y="6096874"/>
                <a:chExt cx="2001202" cy="115252"/>
              </a:xfrm>
              <a:grpFill/>
            </p:grpSpPr>
            <p:sp>
              <p:nvSpPr>
                <p:cNvPr id="722" name="Forma libre: forma 2186">
                  <a:extLst>
                    <a:ext uri="{FF2B5EF4-FFF2-40B4-BE49-F238E27FC236}">
                      <a16:creationId xmlns:a16="http://schemas.microsoft.com/office/drawing/2014/main" id="{9DE14919-FA50-FC33-B4A5-D2997F006970}"/>
                    </a:ext>
                  </a:extLst>
                </p:cNvPr>
                <p:cNvSpPr/>
                <p:nvPr/>
              </p:nvSpPr>
              <p:spPr>
                <a:xfrm>
                  <a:off x="7965862" y="6096874"/>
                  <a:ext cx="2001202" cy="114300"/>
                </a:xfrm>
                <a:custGeom>
                  <a:avLst/>
                  <a:gdLst>
                    <a:gd name="connsiteX0" fmla="*/ 1935480 w 2001202"/>
                    <a:gd name="connsiteY0" fmla="*/ 0 h 114300"/>
                    <a:gd name="connsiteX1" fmla="*/ 2001203 w 2001202"/>
                    <a:gd name="connsiteY1" fmla="*/ 114300 h 114300"/>
                    <a:gd name="connsiteX2" fmla="*/ 0 w 2001202"/>
                    <a:gd name="connsiteY2" fmla="*/ 114300 h 114300"/>
                    <a:gd name="connsiteX3" fmla="*/ 65723 w 2001202"/>
                    <a:gd name="connsiteY3" fmla="*/ 0 h 114300"/>
                    <a:gd name="connsiteX4" fmla="*/ 1935480 w 2001202"/>
                    <a:gd name="connsiteY4" fmla="*/ 0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202" h="114300">
                      <a:moveTo>
                        <a:pt x="1935480" y="0"/>
                      </a:moveTo>
                      <a:cubicBezTo>
                        <a:pt x="1971675" y="62865"/>
                        <a:pt x="2001203" y="114300"/>
                        <a:pt x="2001203" y="114300"/>
                      </a:cubicBezTo>
                      <a:lnTo>
                        <a:pt x="0" y="114300"/>
                      </a:lnTo>
                      <a:cubicBezTo>
                        <a:pt x="0" y="114300"/>
                        <a:pt x="29527" y="62865"/>
                        <a:pt x="65723" y="0"/>
                      </a:cubicBezTo>
                      <a:cubicBezTo>
                        <a:pt x="65723" y="0"/>
                        <a:pt x="1935480" y="0"/>
                        <a:pt x="1935480" y="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23" name="Gráfico 436">
                  <a:extLst>
                    <a:ext uri="{FF2B5EF4-FFF2-40B4-BE49-F238E27FC236}">
                      <a16:creationId xmlns:a16="http://schemas.microsoft.com/office/drawing/2014/main" id="{78D7EEEC-02CF-7C30-F8C0-076508A008D3}"/>
                    </a:ext>
                  </a:extLst>
                </p:cNvPr>
                <p:cNvGrpSpPr/>
                <p:nvPr/>
              </p:nvGrpSpPr>
              <p:grpSpPr>
                <a:xfrm>
                  <a:off x="7965862" y="6096874"/>
                  <a:ext cx="2001202" cy="115252"/>
                  <a:chOff x="7965862" y="6096874"/>
                  <a:chExt cx="2001202" cy="115252"/>
                </a:xfrm>
                <a:grpFill/>
              </p:grpSpPr>
              <p:sp>
                <p:nvSpPr>
                  <p:cNvPr id="724" name="Forma libre: forma 2188">
                    <a:extLst>
                      <a:ext uri="{FF2B5EF4-FFF2-40B4-BE49-F238E27FC236}">
                        <a16:creationId xmlns:a16="http://schemas.microsoft.com/office/drawing/2014/main" id="{52AFE2D6-EB0A-6F6F-4694-1526208101B8}"/>
                      </a:ext>
                    </a:extLst>
                  </p:cNvPr>
                  <p:cNvSpPr/>
                  <p:nvPr/>
                </p:nvSpPr>
                <p:spPr>
                  <a:xfrm>
                    <a:off x="8031585" y="6096874"/>
                    <a:ext cx="1870709" cy="952"/>
                  </a:xfrm>
                  <a:custGeom>
                    <a:avLst/>
                    <a:gdLst>
                      <a:gd name="connsiteX0" fmla="*/ 0 w 1870709"/>
                      <a:gd name="connsiteY0" fmla="*/ 0 h 952"/>
                      <a:gd name="connsiteX1" fmla="*/ 1869757 w 1870709"/>
                      <a:gd name="connsiteY1" fmla="*/ 0 h 952"/>
                      <a:gd name="connsiteX2" fmla="*/ 1870710 w 1870709"/>
                      <a:gd name="connsiteY2" fmla="*/ 953 h 952"/>
                      <a:gd name="connsiteX3" fmla="*/ 0 w 1870709"/>
                      <a:gd name="connsiteY3" fmla="*/ 0 h 952"/>
                      <a:gd name="connsiteX4" fmla="*/ 0 w 1870709"/>
                      <a:gd name="connsiteY4" fmla="*/ 0 h 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709" h="952">
                        <a:moveTo>
                          <a:pt x="0" y="0"/>
                        </a:moveTo>
                        <a:lnTo>
                          <a:pt x="1869757" y="0"/>
                        </a:lnTo>
                        <a:cubicBezTo>
                          <a:pt x="1869757" y="0"/>
                          <a:pt x="1869757" y="953"/>
                          <a:pt x="1870710" y="953"/>
                        </a:cubicBezTo>
                        <a:lnTo>
                          <a:pt x="0" y="0"/>
                        </a:lnTo>
                        <a:cubicBezTo>
                          <a:pt x="0" y="953"/>
                          <a:pt x="0" y="0"/>
                          <a:pt x="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5" name="Forma libre: forma 2189">
                    <a:extLst>
                      <a:ext uri="{FF2B5EF4-FFF2-40B4-BE49-F238E27FC236}">
                        <a16:creationId xmlns:a16="http://schemas.microsoft.com/office/drawing/2014/main" id="{DA1195CB-9990-23E7-2448-CA02CE5F6DE6}"/>
                      </a:ext>
                    </a:extLst>
                  </p:cNvPr>
                  <p:cNvSpPr/>
                  <p:nvPr/>
                </p:nvSpPr>
                <p:spPr>
                  <a:xfrm>
                    <a:off x="8027774" y="6097826"/>
                    <a:ext cx="1875472" cy="3809"/>
                  </a:xfrm>
                  <a:custGeom>
                    <a:avLst/>
                    <a:gdLst>
                      <a:gd name="connsiteX0" fmla="*/ 2858 w 1875472"/>
                      <a:gd name="connsiteY0" fmla="*/ 0 h 3809"/>
                      <a:gd name="connsiteX1" fmla="*/ 1873567 w 1875472"/>
                      <a:gd name="connsiteY1" fmla="*/ 0 h 3809"/>
                      <a:gd name="connsiteX2" fmla="*/ 1875473 w 1875472"/>
                      <a:gd name="connsiteY2" fmla="*/ 3810 h 3809"/>
                      <a:gd name="connsiteX3" fmla="*/ 0 w 1875472"/>
                      <a:gd name="connsiteY3" fmla="*/ 3810 h 3809"/>
                      <a:gd name="connsiteX4" fmla="*/ 2858 w 1875472"/>
                      <a:gd name="connsiteY4" fmla="*/ 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472" h="3809">
                        <a:moveTo>
                          <a:pt x="2858" y="0"/>
                        </a:moveTo>
                        <a:lnTo>
                          <a:pt x="1873567" y="0"/>
                        </a:lnTo>
                        <a:cubicBezTo>
                          <a:pt x="1874520" y="953"/>
                          <a:pt x="1875473" y="2857"/>
                          <a:pt x="1875473" y="3810"/>
                        </a:cubicBezTo>
                        <a:lnTo>
                          <a:pt x="0" y="3810"/>
                        </a:lnTo>
                        <a:cubicBezTo>
                          <a:pt x="1905" y="2857"/>
                          <a:pt x="2858" y="953"/>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6" name="Forma libre: forma 2190">
                    <a:extLst>
                      <a:ext uri="{FF2B5EF4-FFF2-40B4-BE49-F238E27FC236}">
                        <a16:creationId xmlns:a16="http://schemas.microsoft.com/office/drawing/2014/main" id="{B8BD504C-52E3-A10B-BE9F-101DE7360B6C}"/>
                      </a:ext>
                    </a:extLst>
                  </p:cNvPr>
                  <p:cNvSpPr/>
                  <p:nvPr/>
                </p:nvSpPr>
                <p:spPr>
                  <a:xfrm>
                    <a:off x="8026822" y="6101636"/>
                    <a:ext cx="1879282" cy="3809"/>
                  </a:xfrm>
                  <a:custGeom>
                    <a:avLst/>
                    <a:gdLst>
                      <a:gd name="connsiteX0" fmla="*/ 1905 w 1879282"/>
                      <a:gd name="connsiteY0" fmla="*/ 0 h 3809"/>
                      <a:gd name="connsiteX1" fmla="*/ 1877378 w 1879282"/>
                      <a:gd name="connsiteY1" fmla="*/ 0 h 3809"/>
                      <a:gd name="connsiteX2" fmla="*/ 1879282 w 1879282"/>
                      <a:gd name="connsiteY2" fmla="*/ 3810 h 3809"/>
                      <a:gd name="connsiteX3" fmla="*/ 0 w 1879282"/>
                      <a:gd name="connsiteY3" fmla="*/ 3810 h 3809"/>
                      <a:gd name="connsiteX4" fmla="*/ 1905 w 1879282"/>
                      <a:gd name="connsiteY4" fmla="*/ 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282" h="3809">
                        <a:moveTo>
                          <a:pt x="1905" y="0"/>
                        </a:moveTo>
                        <a:lnTo>
                          <a:pt x="1877378" y="0"/>
                        </a:lnTo>
                        <a:cubicBezTo>
                          <a:pt x="1878330" y="953"/>
                          <a:pt x="1879282" y="2857"/>
                          <a:pt x="1879282" y="3810"/>
                        </a:cubicBezTo>
                        <a:lnTo>
                          <a:pt x="0" y="3810"/>
                        </a:lnTo>
                        <a:cubicBezTo>
                          <a:pt x="0" y="2857"/>
                          <a:pt x="952" y="1905"/>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7" name="Forma libre: forma 2191">
                    <a:extLst>
                      <a:ext uri="{FF2B5EF4-FFF2-40B4-BE49-F238E27FC236}">
                        <a16:creationId xmlns:a16="http://schemas.microsoft.com/office/drawing/2014/main" id="{DB7E01DE-DBA2-9D0E-AD36-6AC9EB87E0EF}"/>
                      </a:ext>
                    </a:extLst>
                  </p:cNvPr>
                  <p:cNvSpPr/>
                  <p:nvPr/>
                </p:nvSpPr>
                <p:spPr>
                  <a:xfrm>
                    <a:off x="8024917" y="6106399"/>
                    <a:ext cx="1884045" cy="2857"/>
                  </a:xfrm>
                  <a:custGeom>
                    <a:avLst/>
                    <a:gdLst>
                      <a:gd name="connsiteX0" fmla="*/ 1905 w 1884045"/>
                      <a:gd name="connsiteY0" fmla="*/ 0 h 2857"/>
                      <a:gd name="connsiteX1" fmla="*/ 1882140 w 1884045"/>
                      <a:gd name="connsiteY1" fmla="*/ 0 h 2857"/>
                      <a:gd name="connsiteX2" fmla="*/ 1884045 w 1884045"/>
                      <a:gd name="connsiteY2" fmla="*/ 2857 h 2857"/>
                      <a:gd name="connsiteX3" fmla="*/ 0 w 1884045"/>
                      <a:gd name="connsiteY3" fmla="*/ 2857 h 2857"/>
                      <a:gd name="connsiteX4" fmla="*/ 1905 w 1884045"/>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4045" h="2857">
                        <a:moveTo>
                          <a:pt x="1905" y="0"/>
                        </a:moveTo>
                        <a:lnTo>
                          <a:pt x="1882140" y="0"/>
                        </a:lnTo>
                        <a:cubicBezTo>
                          <a:pt x="1883093" y="953"/>
                          <a:pt x="1883093" y="1905"/>
                          <a:pt x="1884045" y="2857"/>
                        </a:cubicBezTo>
                        <a:lnTo>
                          <a:pt x="0" y="2857"/>
                        </a:lnTo>
                        <a:cubicBezTo>
                          <a:pt x="0" y="1905"/>
                          <a:pt x="952"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8" name="Forma libre: forma 2192">
                    <a:extLst>
                      <a:ext uri="{FF2B5EF4-FFF2-40B4-BE49-F238E27FC236}">
                        <a16:creationId xmlns:a16="http://schemas.microsoft.com/office/drawing/2014/main" id="{B00335C5-8C0D-6C8C-C2C1-B723D173C2C9}"/>
                      </a:ext>
                    </a:extLst>
                  </p:cNvPr>
                  <p:cNvSpPr/>
                  <p:nvPr/>
                </p:nvSpPr>
                <p:spPr>
                  <a:xfrm>
                    <a:off x="8023012" y="6109256"/>
                    <a:ext cx="1887854" cy="2857"/>
                  </a:xfrm>
                  <a:custGeom>
                    <a:avLst/>
                    <a:gdLst>
                      <a:gd name="connsiteX0" fmla="*/ 1905 w 1887854"/>
                      <a:gd name="connsiteY0" fmla="*/ 0 h 2857"/>
                      <a:gd name="connsiteX1" fmla="*/ 1885950 w 1887854"/>
                      <a:gd name="connsiteY1" fmla="*/ 0 h 2857"/>
                      <a:gd name="connsiteX2" fmla="*/ 1887855 w 1887854"/>
                      <a:gd name="connsiteY2" fmla="*/ 2858 h 2857"/>
                      <a:gd name="connsiteX3" fmla="*/ 0 w 1887854"/>
                      <a:gd name="connsiteY3" fmla="*/ 2858 h 2857"/>
                      <a:gd name="connsiteX4" fmla="*/ 1905 w 1887854"/>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7854" h="2857">
                        <a:moveTo>
                          <a:pt x="1905" y="0"/>
                        </a:moveTo>
                        <a:lnTo>
                          <a:pt x="1885950" y="0"/>
                        </a:lnTo>
                        <a:cubicBezTo>
                          <a:pt x="1886903" y="953"/>
                          <a:pt x="1886903" y="1905"/>
                          <a:pt x="1887855" y="2858"/>
                        </a:cubicBezTo>
                        <a:lnTo>
                          <a:pt x="0" y="2858"/>
                        </a:lnTo>
                        <a:cubicBezTo>
                          <a:pt x="0" y="1905"/>
                          <a:pt x="952"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9" name="Forma libre: forma 2193">
                    <a:extLst>
                      <a:ext uri="{FF2B5EF4-FFF2-40B4-BE49-F238E27FC236}">
                        <a16:creationId xmlns:a16="http://schemas.microsoft.com/office/drawing/2014/main" id="{F80C202D-A5DB-CFCF-60A4-7D2305A0F73E}"/>
                      </a:ext>
                    </a:extLst>
                  </p:cNvPr>
                  <p:cNvSpPr/>
                  <p:nvPr/>
                </p:nvSpPr>
                <p:spPr>
                  <a:xfrm>
                    <a:off x="8021107" y="6112114"/>
                    <a:ext cx="1891664" cy="2857"/>
                  </a:xfrm>
                  <a:custGeom>
                    <a:avLst/>
                    <a:gdLst>
                      <a:gd name="connsiteX0" fmla="*/ 1905 w 1891664"/>
                      <a:gd name="connsiteY0" fmla="*/ 0 h 2857"/>
                      <a:gd name="connsiteX1" fmla="*/ 1889760 w 1891664"/>
                      <a:gd name="connsiteY1" fmla="*/ 0 h 2857"/>
                      <a:gd name="connsiteX2" fmla="*/ 1891665 w 1891664"/>
                      <a:gd name="connsiteY2" fmla="*/ 2857 h 2857"/>
                      <a:gd name="connsiteX3" fmla="*/ 0 w 1891664"/>
                      <a:gd name="connsiteY3" fmla="*/ 2857 h 2857"/>
                      <a:gd name="connsiteX4" fmla="*/ 1905 w 1891664"/>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1664" h="2857">
                        <a:moveTo>
                          <a:pt x="1905" y="0"/>
                        </a:moveTo>
                        <a:lnTo>
                          <a:pt x="1889760" y="0"/>
                        </a:lnTo>
                        <a:cubicBezTo>
                          <a:pt x="1890712" y="953"/>
                          <a:pt x="1890712" y="1905"/>
                          <a:pt x="1891665" y="2857"/>
                        </a:cubicBezTo>
                        <a:lnTo>
                          <a:pt x="0" y="2857"/>
                        </a:lnTo>
                        <a:cubicBezTo>
                          <a:pt x="0" y="2857"/>
                          <a:pt x="952"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0" name="Forma libre: forma 2194">
                    <a:extLst>
                      <a:ext uri="{FF2B5EF4-FFF2-40B4-BE49-F238E27FC236}">
                        <a16:creationId xmlns:a16="http://schemas.microsoft.com/office/drawing/2014/main" id="{61D7948F-F6C1-1BE2-B3B9-5DB9044CFF40}"/>
                      </a:ext>
                    </a:extLst>
                  </p:cNvPr>
                  <p:cNvSpPr/>
                  <p:nvPr/>
                </p:nvSpPr>
                <p:spPr>
                  <a:xfrm>
                    <a:off x="8019202" y="6115924"/>
                    <a:ext cx="1895475" cy="2857"/>
                  </a:xfrm>
                  <a:custGeom>
                    <a:avLst/>
                    <a:gdLst>
                      <a:gd name="connsiteX0" fmla="*/ 1905 w 1895475"/>
                      <a:gd name="connsiteY0" fmla="*/ 0 h 2857"/>
                      <a:gd name="connsiteX1" fmla="*/ 1893570 w 1895475"/>
                      <a:gd name="connsiteY1" fmla="*/ 0 h 2857"/>
                      <a:gd name="connsiteX2" fmla="*/ 1895475 w 1895475"/>
                      <a:gd name="connsiteY2" fmla="*/ 2857 h 2857"/>
                      <a:gd name="connsiteX3" fmla="*/ 0 w 1895475"/>
                      <a:gd name="connsiteY3" fmla="*/ 2857 h 2857"/>
                      <a:gd name="connsiteX4" fmla="*/ 1905 w 1895475"/>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475" h="2857">
                        <a:moveTo>
                          <a:pt x="1905" y="0"/>
                        </a:moveTo>
                        <a:lnTo>
                          <a:pt x="1893570" y="0"/>
                        </a:lnTo>
                        <a:cubicBezTo>
                          <a:pt x="1894523" y="953"/>
                          <a:pt x="1894523" y="1905"/>
                          <a:pt x="1895475" y="2857"/>
                        </a:cubicBezTo>
                        <a:lnTo>
                          <a:pt x="0" y="2857"/>
                        </a:lnTo>
                        <a:cubicBezTo>
                          <a:pt x="953" y="1905"/>
                          <a:pt x="953"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1" name="Forma libre: forma 2195">
                    <a:extLst>
                      <a:ext uri="{FF2B5EF4-FFF2-40B4-BE49-F238E27FC236}">
                        <a16:creationId xmlns:a16="http://schemas.microsoft.com/office/drawing/2014/main" id="{2C777A3A-D561-6DAD-0351-9CED54C785FA}"/>
                      </a:ext>
                    </a:extLst>
                  </p:cNvPr>
                  <p:cNvSpPr/>
                  <p:nvPr/>
                </p:nvSpPr>
                <p:spPr>
                  <a:xfrm>
                    <a:off x="8017297" y="6118781"/>
                    <a:ext cx="1898332" cy="2857"/>
                  </a:xfrm>
                  <a:custGeom>
                    <a:avLst/>
                    <a:gdLst>
                      <a:gd name="connsiteX0" fmla="*/ 1905 w 1898332"/>
                      <a:gd name="connsiteY0" fmla="*/ 0 h 2857"/>
                      <a:gd name="connsiteX1" fmla="*/ 1896428 w 1898332"/>
                      <a:gd name="connsiteY1" fmla="*/ 0 h 2857"/>
                      <a:gd name="connsiteX2" fmla="*/ 1898332 w 1898332"/>
                      <a:gd name="connsiteY2" fmla="*/ 2858 h 2857"/>
                      <a:gd name="connsiteX3" fmla="*/ 0 w 1898332"/>
                      <a:gd name="connsiteY3" fmla="*/ 2858 h 2857"/>
                      <a:gd name="connsiteX4" fmla="*/ 1905 w 1898332"/>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2" h="2857">
                        <a:moveTo>
                          <a:pt x="1905" y="0"/>
                        </a:moveTo>
                        <a:lnTo>
                          <a:pt x="1896428" y="0"/>
                        </a:lnTo>
                        <a:cubicBezTo>
                          <a:pt x="1897380" y="953"/>
                          <a:pt x="1897380" y="1905"/>
                          <a:pt x="1898332" y="2858"/>
                        </a:cubicBezTo>
                        <a:lnTo>
                          <a:pt x="0" y="2858"/>
                        </a:lnTo>
                        <a:cubicBezTo>
                          <a:pt x="952" y="1905"/>
                          <a:pt x="952"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2" name="Forma libre: forma 2196">
                    <a:extLst>
                      <a:ext uri="{FF2B5EF4-FFF2-40B4-BE49-F238E27FC236}">
                        <a16:creationId xmlns:a16="http://schemas.microsoft.com/office/drawing/2014/main" id="{D748EEBA-43E4-8976-4343-17387790132C}"/>
                      </a:ext>
                    </a:extLst>
                  </p:cNvPr>
                  <p:cNvSpPr/>
                  <p:nvPr/>
                </p:nvSpPr>
                <p:spPr>
                  <a:xfrm>
                    <a:off x="8015392" y="6121639"/>
                    <a:ext cx="1902142" cy="2857"/>
                  </a:xfrm>
                  <a:custGeom>
                    <a:avLst/>
                    <a:gdLst>
                      <a:gd name="connsiteX0" fmla="*/ 1905 w 1902142"/>
                      <a:gd name="connsiteY0" fmla="*/ 0 h 2857"/>
                      <a:gd name="connsiteX1" fmla="*/ 1900237 w 1902142"/>
                      <a:gd name="connsiteY1" fmla="*/ 0 h 2857"/>
                      <a:gd name="connsiteX2" fmla="*/ 1902143 w 1902142"/>
                      <a:gd name="connsiteY2" fmla="*/ 2857 h 2857"/>
                      <a:gd name="connsiteX3" fmla="*/ 0 w 1902142"/>
                      <a:gd name="connsiteY3" fmla="*/ 2857 h 2857"/>
                      <a:gd name="connsiteX4" fmla="*/ 1905 w 1902142"/>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2142" h="2857">
                        <a:moveTo>
                          <a:pt x="1905" y="0"/>
                        </a:moveTo>
                        <a:lnTo>
                          <a:pt x="1900237" y="0"/>
                        </a:lnTo>
                        <a:cubicBezTo>
                          <a:pt x="1901190" y="953"/>
                          <a:pt x="1901190" y="1905"/>
                          <a:pt x="1902143" y="2857"/>
                        </a:cubicBezTo>
                        <a:lnTo>
                          <a:pt x="0" y="2857"/>
                        </a:lnTo>
                        <a:cubicBezTo>
                          <a:pt x="952" y="1905"/>
                          <a:pt x="1905"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3" name="Forma libre: forma 2197">
                    <a:extLst>
                      <a:ext uri="{FF2B5EF4-FFF2-40B4-BE49-F238E27FC236}">
                        <a16:creationId xmlns:a16="http://schemas.microsoft.com/office/drawing/2014/main" id="{6DB7D553-61C3-D732-B977-F001F93C74A3}"/>
                      </a:ext>
                    </a:extLst>
                  </p:cNvPr>
                  <p:cNvSpPr/>
                  <p:nvPr/>
                </p:nvSpPr>
                <p:spPr>
                  <a:xfrm>
                    <a:off x="8014439" y="6124496"/>
                    <a:ext cx="1905000" cy="2857"/>
                  </a:xfrm>
                  <a:custGeom>
                    <a:avLst/>
                    <a:gdLst>
                      <a:gd name="connsiteX0" fmla="*/ 953 w 1905000"/>
                      <a:gd name="connsiteY0" fmla="*/ 0 h 2857"/>
                      <a:gd name="connsiteX1" fmla="*/ 1903095 w 1905000"/>
                      <a:gd name="connsiteY1" fmla="*/ 0 h 2857"/>
                      <a:gd name="connsiteX2" fmla="*/ 1905000 w 1905000"/>
                      <a:gd name="connsiteY2" fmla="*/ 2858 h 2857"/>
                      <a:gd name="connsiteX3" fmla="*/ 0 w 1905000"/>
                      <a:gd name="connsiteY3" fmla="*/ 2858 h 2857"/>
                      <a:gd name="connsiteX4" fmla="*/ 953 w 1905000"/>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0" h="2857">
                        <a:moveTo>
                          <a:pt x="953" y="0"/>
                        </a:moveTo>
                        <a:lnTo>
                          <a:pt x="1903095" y="0"/>
                        </a:lnTo>
                        <a:cubicBezTo>
                          <a:pt x="1904048" y="953"/>
                          <a:pt x="1904048" y="1905"/>
                          <a:pt x="1905000" y="2858"/>
                        </a:cubicBezTo>
                        <a:lnTo>
                          <a:pt x="0" y="2858"/>
                        </a:lnTo>
                        <a:cubicBezTo>
                          <a:pt x="0" y="1905"/>
                          <a:pt x="953" y="953"/>
                          <a:pt x="95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4" name="Forma libre: forma 2198">
                    <a:extLst>
                      <a:ext uri="{FF2B5EF4-FFF2-40B4-BE49-F238E27FC236}">
                        <a16:creationId xmlns:a16="http://schemas.microsoft.com/office/drawing/2014/main" id="{10D2BC64-4E1E-4F5F-D521-96D0DF7F3156}"/>
                      </a:ext>
                    </a:extLst>
                  </p:cNvPr>
                  <p:cNvSpPr/>
                  <p:nvPr/>
                </p:nvSpPr>
                <p:spPr>
                  <a:xfrm>
                    <a:off x="8012535" y="6127354"/>
                    <a:ext cx="1908809" cy="2857"/>
                  </a:xfrm>
                  <a:custGeom>
                    <a:avLst/>
                    <a:gdLst>
                      <a:gd name="connsiteX0" fmla="*/ 1905 w 1908809"/>
                      <a:gd name="connsiteY0" fmla="*/ 0 h 2857"/>
                      <a:gd name="connsiteX1" fmla="*/ 1906905 w 1908809"/>
                      <a:gd name="connsiteY1" fmla="*/ 0 h 2857"/>
                      <a:gd name="connsiteX2" fmla="*/ 1908810 w 1908809"/>
                      <a:gd name="connsiteY2" fmla="*/ 2857 h 2857"/>
                      <a:gd name="connsiteX3" fmla="*/ 0 w 1908809"/>
                      <a:gd name="connsiteY3" fmla="*/ 2857 h 2857"/>
                      <a:gd name="connsiteX4" fmla="*/ 1905 w 1908809"/>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809" h="2857">
                        <a:moveTo>
                          <a:pt x="1905" y="0"/>
                        </a:moveTo>
                        <a:lnTo>
                          <a:pt x="1906905" y="0"/>
                        </a:lnTo>
                        <a:cubicBezTo>
                          <a:pt x="1907857" y="952"/>
                          <a:pt x="1907857" y="1905"/>
                          <a:pt x="1908810" y="2857"/>
                        </a:cubicBezTo>
                        <a:lnTo>
                          <a:pt x="0" y="2857"/>
                        </a:lnTo>
                        <a:cubicBezTo>
                          <a:pt x="952" y="1905"/>
                          <a:pt x="952" y="952"/>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5" name="Forma libre: forma 2199">
                    <a:extLst>
                      <a:ext uri="{FF2B5EF4-FFF2-40B4-BE49-F238E27FC236}">
                        <a16:creationId xmlns:a16="http://schemas.microsoft.com/office/drawing/2014/main" id="{BAD4790D-C8EE-BCD5-1CBD-FEFF51AECC82}"/>
                      </a:ext>
                    </a:extLst>
                  </p:cNvPr>
                  <p:cNvSpPr/>
                  <p:nvPr/>
                </p:nvSpPr>
                <p:spPr>
                  <a:xfrm>
                    <a:off x="8010630" y="6130211"/>
                    <a:ext cx="1911667" cy="2857"/>
                  </a:xfrm>
                  <a:custGeom>
                    <a:avLst/>
                    <a:gdLst>
                      <a:gd name="connsiteX0" fmla="*/ 1905 w 1911667"/>
                      <a:gd name="connsiteY0" fmla="*/ 0 h 2857"/>
                      <a:gd name="connsiteX1" fmla="*/ 1909762 w 1911667"/>
                      <a:gd name="connsiteY1" fmla="*/ 0 h 2857"/>
                      <a:gd name="connsiteX2" fmla="*/ 1911668 w 1911667"/>
                      <a:gd name="connsiteY2" fmla="*/ 2857 h 2857"/>
                      <a:gd name="connsiteX3" fmla="*/ 0 w 1911667"/>
                      <a:gd name="connsiteY3" fmla="*/ 2857 h 2857"/>
                      <a:gd name="connsiteX4" fmla="*/ 1905 w 1911667"/>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667" h="2857">
                        <a:moveTo>
                          <a:pt x="1905" y="0"/>
                        </a:moveTo>
                        <a:lnTo>
                          <a:pt x="1909762" y="0"/>
                        </a:lnTo>
                        <a:cubicBezTo>
                          <a:pt x="1910715" y="953"/>
                          <a:pt x="1910715" y="1905"/>
                          <a:pt x="1911668" y="2857"/>
                        </a:cubicBezTo>
                        <a:lnTo>
                          <a:pt x="0" y="2857"/>
                        </a:lnTo>
                        <a:cubicBezTo>
                          <a:pt x="952" y="1905"/>
                          <a:pt x="952"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6" name="Forma libre: forma 2200">
                    <a:extLst>
                      <a:ext uri="{FF2B5EF4-FFF2-40B4-BE49-F238E27FC236}">
                        <a16:creationId xmlns:a16="http://schemas.microsoft.com/office/drawing/2014/main" id="{10E53D7B-BBE7-C2E6-D30A-E2653DEB383E}"/>
                      </a:ext>
                    </a:extLst>
                  </p:cNvPr>
                  <p:cNvSpPr/>
                  <p:nvPr/>
                </p:nvSpPr>
                <p:spPr>
                  <a:xfrm>
                    <a:off x="8008724" y="6133068"/>
                    <a:ext cx="1915477" cy="2857"/>
                  </a:xfrm>
                  <a:custGeom>
                    <a:avLst/>
                    <a:gdLst>
                      <a:gd name="connsiteX0" fmla="*/ 1905 w 1915477"/>
                      <a:gd name="connsiteY0" fmla="*/ 0 h 2857"/>
                      <a:gd name="connsiteX1" fmla="*/ 1913573 w 1915477"/>
                      <a:gd name="connsiteY1" fmla="*/ 0 h 2857"/>
                      <a:gd name="connsiteX2" fmla="*/ 1915478 w 1915477"/>
                      <a:gd name="connsiteY2" fmla="*/ 2858 h 2857"/>
                      <a:gd name="connsiteX3" fmla="*/ 0 w 1915477"/>
                      <a:gd name="connsiteY3" fmla="*/ 2858 h 2857"/>
                      <a:gd name="connsiteX4" fmla="*/ 1905 w 1915477"/>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5477" h="2857">
                        <a:moveTo>
                          <a:pt x="1905" y="0"/>
                        </a:moveTo>
                        <a:lnTo>
                          <a:pt x="1913573" y="0"/>
                        </a:lnTo>
                        <a:cubicBezTo>
                          <a:pt x="1914525" y="953"/>
                          <a:pt x="1914525" y="1905"/>
                          <a:pt x="1915478" y="2858"/>
                        </a:cubicBezTo>
                        <a:lnTo>
                          <a:pt x="0" y="2858"/>
                        </a:lnTo>
                        <a:cubicBezTo>
                          <a:pt x="952" y="1905"/>
                          <a:pt x="1905"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7" name="Forma libre: forma 2201">
                    <a:extLst>
                      <a:ext uri="{FF2B5EF4-FFF2-40B4-BE49-F238E27FC236}">
                        <a16:creationId xmlns:a16="http://schemas.microsoft.com/office/drawing/2014/main" id="{3FD7A49D-794B-E79A-2121-DDD65F60F2A7}"/>
                      </a:ext>
                    </a:extLst>
                  </p:cNvPr>
                  <p:cNvSpPr/>
                  <p:nvPr/>
                </p:nvSpPr>
                <p:spPr>
                  <a:xfrm>
                    <a:off x="8006820" y="6135926"/>
                    <a:ext cx="1919287" cy="2857"/>
                  </a:xfrm>
                  <a:custGeom>
                    <a:avLst/>
                    <a:gdLst>
                      <a:gd name="connsiteX0" fmla="*/ 1905 w 1919287"/>
                      <a:gd name="connsiteY0" fmla="*/ 0 h 2857"/>
                      <a:gd name="connsiteX1" fmla="*/ 1917383 w 1919287"/>
                      <a:gd name="connsiteY1" fmla="*/ 0 h 2857"/>
                      <a:gd name="connsiteX2" fmla="*/ 1919287 w 1919287"/>
                      <a:gd name="connsiteY2" fmla="*/ 2857 h 2857"/>
                      <a:gd name="connsiteX3" fmla="*/ 0 w 1919287"/>
                      <a:gd name="connsiteY3" fmla="*/ 2857 h 2857"/>
                      <a:gd name="connsiteX4" fmla="*/ 1905 w 1919287"/>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9287" h="2857">
                        <a:moveTo>
                          <a:pt x="1905" y="0"/>
                        </a:moveTo>
                        <a:lnTo>
                          <a:pt x="1917383" y="0"/>
                        </a:lnTo>
                        <a:cubicBezTo>
                          <a:pt x="1918335" y="953"/>
                          <a:pt x="1918335" y="1905"/>
                          <a:pt x="1919287" y="2857"/>
                        </a:cubicBezTo>
                        <a:lnTo>
                          <a:pt x="0" y="2857"/>
                        </a:lnTo>
                        <a:cubicBezTo>
                          <a:pt x="952" y="1905"/>
                          <a:pt x="1905"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8" name="Forma libre: forma 2202">
                    <a:extLst>
                      <a:ext uri="{FF2B5EF4-FFF2-40B4-BE49-F238E27FC236}">
                        <a16:creationId xmlns:a16="http://schemas.microsoft.com/office/drawing/2014/main" id="{80CA7839-B262-08A2-1CC7-304E1DA30BA8}"/>
                      </a:ext>
                    </a:extLst>
                  </p:cNvPr>
                  <p:cNvSpPr/>
                  <p:nvPr/>
                </p:nvSpPr>
                <p:spPr>
                  <a:xfrm>
                    <a:off x="8004914" y="6139736"/>
                    <a:ext cx="1922145" cy="2857"/>
                  </a:xfrm>
                  <a:custGeom>
                    <a:avLst/>
                    <a:gdLst>
                      <a:gd name="connsiteX0" fmla="*/ 1905 w 1922145"/>
                      <a:gd name="connsiteY0" fmla="*/ 0 h 2857"/>
                      <a:gd name="connsiteX1" fmla="*/ 1920240 w 1922145"/>
                      <a:gd name="connsiteY1" fmla="*/ 0 h 2857"/>
                      <a:gd name="connsiteX2" fmla="*/ 1922145 w 1922145"/>
                      <a:gd name="connsiteY2" fmla="*/ 2857 h 2857"/>
                      <a:gd name="connsiteX3" fmla="*/ 0 w 1922145"/>
                      <a:gd name="connsiteY3" fmla="*/ 2857 h 2857"/>
                      <a:gd name="connsiteX4" fmla="*/ 1905 w 1922145"/>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2145" h="2857">
                        <a:moveTo>
                          <a:pt x="1905" y="0"/>
                        </a:moveTo>
                        <a:lnTo>
                          <a:pt x="1920240" y="0"/>
                        </a:lnTo>
                        <a:cubicBezTo>
                          <a:pt x="1921193" y="953"/>
                          <a:pt x="1921193" y="1905"/>
                          <a:pt x="1922145" y="2857"/>
                        </a:cubicBezTo>
                        <a:lnTo>
                          <a:pt x="0" y="2857"/>
                        </a:lnTo>
                        <a:cubicBezTo>
                          <a:pt x="953" y="1905"/>
                          <a:pt x="1905"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9" name="Forma libre: forma 2203">
                    <a:extLst>
                      <a:ext uri="{FF2B5EF4-FFF2-40B4-BE49-F238E27FC236}">
                        <a16:creationId xmlns:a16="http://schemas.microsoft.com/office/drawing/2014/main" id="{30D333A4-949F-5905-8F49-10E82754A8C0}"/>
                      </a:ext>
                    </a:extLst>
                  </p:cNvPr>
                  <p:cNvSpPr/>
                  <p:nvPr/>
                </p:nvSpPr>
                <p:spPr>
                  <a:xfrm>
                    <a:off x="8003010" y="6142593"/>
                    <a:ext cx="1925955" cy="3810"/>
                  </a:xfrm>
                  <a:custGeom>
                    <a:avLst/>
                    <a:gdLst>
                      <a:gd name="connsiteX0" fmla="*/ 1905 w 1925955"/>
                      <a:gd name="connsiteY0" fmla="*/ 0 h 3810"/>
                      <a:gd name="connsiteX1" fmla="*/ 1924050 w 1925955"/>
                      <a:gd name="connsiteY1" fmla="*/ 0 h 3810"/>
                      <a:gd name="connsiteX2" fmla="*/ 1925955 w 1925955"/>
                      <a:gd name="connsiteY2" fmla="*/ 3810 h 3810"/>
                      <a:gd name="connsiteX3" fmla="*/ 0 w 1925955"/>
                      <a:gd name="connsiteY3" fmla="*/ 3810 h 3810"/>
                      <a:gd name="connsiteX4" fmla="*/ 1905 w 1925955"/>
                      <a:gd name="connsiteY4" fmla="*/ 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955" h="3810">
                        <a:moveTo>
                          <a:pt x="1905" y="0"/>
                        </a:moveTo>
                        <a:lnTo>
                          <a:pt x="1924050" y="0"/>
                        </a:lnTo>
                        <a:cubicBezTo>
                          <a:pt x="1925003" y="953"/>
                          <a:pt x="1925003" y="2858"/>
                          <a:pt x="1925955" y="3810"/>
                        </a:cubicBezTo>
                        <a:lnTo>
                          <a:pt x="0" y="3810"/>
                        </a:lnTo>
                        <a:cubicBezTo>
                          <a:pt x="952" y="2858"/>
                          <a:pt x="1905"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0" name="Forma libre: forma 2204">
                    <a:extLst>
                      <a:ext uri="{FF2B5EF4-FFF2-40B4-BE49-F238E27FC236}">
                        <a16:creationId xmlns:a16="http://schemas.microsoft.com/office/drawing/2014/main" id="{128074DB-1A87-717C-20F9-A1F63A7DEE19}"/>
                      </a:ext>
                    </a:extLst>
                  </p:cNvPr>
                  <p:cNvSpPr/>
                  <p:nvPr/>
                </p:nvSpPr>
                <p:spPr>
                  <a:xfrm>
                    <a:off x="8001105" y="6146404"/>
                    <a:ext cx="1930717" cy="3809"/>
                  </a:xfrm>
                  <a:custGeom>
                    <a:avLst/>
                    <a:gdLst>
                      <a:gd name="connsiteX0" fmla="*/ 1905 w 1930717"/>
                      <a:gd name="connsiteY0" fmla="*/ 0 h 3809"/>
                      <a:gd name="connsiteX1" fmla="*/ 1928812 w 1930717"/>
                      <a:gd name="connsiteY1" fmla="*/ 0 h 3809"/>
                      <a:gd name="connsiteX2" fmla="*/ 1930718 w 1930717"/>
                      <a:gd name="connsiteY2" fmla="*/ 3810 h 3809"/>
                      <a:gd name="connsiteX3" fmla="*/ 0 w 1930717"/>
                      <a:gd name="connsiteY3" fmla="*/ 3810 h 3809"/>
                      <a:gd name="connsiteX4" fmla="*/ 1905 w 1930717"/>
                      <a:gd name="connsiteY4" fmla="*/ 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0717" h="3809">
                        <a:moveTo>
                          <a:pt x="1905" y="0"/>
                        </a:moveTo>
                        <a:lnTo>
                          <a:pt x="1928812" y="0"/>
                        </a:lnTo>
                        <a:cubicBezTo>
                          <a:pt x="1929765" y="952"/>
                          <a:pt x="1930718" y="2857"/>
                          <a:pt x="1930718" y="3810"/>
                        </a:cubicBezTo>
                        <a:lnTo>
                          <a:pt x="0" y="3810"/>
                        </a:lnTo>
                        <a:cubicBezTo>
                          <a:pt x="952" y="2857"/>
                          <a:pt x="952" y="952"/>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1" name="Forma libre: forma 2205">
                    <a:extLst>
                      <a:ext uri="{FF2B5EF4-FFF2-40B4-BE49-F238E27FC236}">
                        <a16:creationId xmlns:a16="http://schemas.microsoft.com/office/drawing/2014/main" id="{E188729D-0D8D-4780-35DE-AAC09C4EEBB8}"/>
                      </a:ext>
                    </a:extLst>
                  </p:cNvPr>
                  <p:cNvSpPr/>
                  <p:nvPr/>
                </p:nvSpPr>
                <p:spPr>
                  <a:xfrm>
                    <a:off x="7998247" y="6150214"/>
                    <a:ext cx="1936432" cy="4762"/>
                  </a:xfrm>
                  <a:custGeom>
                    <a:avLst/>
                    <a:gdLst>
                      <a:gd name="connsiteX0" fmla="*/ 2858 w 1936432"/>
                      <a:gd name="connsiteY0" fmla="*/ 0 h 4762"/>
                      <a:gd name="connsiteX1" fmla="*/ 1933575 w 1936432"/>
                      <a:gd name="connsiteY1" fmla="*/ 0 h 4762"/>
                      <a:gd name="connsiteX2" fmla="*/ 1936432 w 1936432"/>
                      <a:gd name="connsiteY2" fmla="*/ 4763 h 4762"/>
                      <a:gd name="connsiteX3" fmla="*/ 0 w 1936432"/>
                      <a:gd name="connsiteY3" fmla="*/ 4763 h 4762"/>
                      <a:gd name="connsiteX4" fmla="*/ 2858 w 1936432"/>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6432" h="4762">
                        <a:moveTo>
                          <a:pt x="2858" y="0"/>
                        </a:moveTo>
                        <a:lnTo>
                          <a:pt x="1933575" y="0"/>
                        </a:lnTo>
                        <a:cubicBezTo>
                          <a:pt x="1934528" y="1905"/>
                          <a:pt x="1935480" y="2857"/>
                          <a:pt x="1936432" y="4763"/>
                        </a:cubicBezTo>
                        <a:lnTo>
                          <a:pt x="0" y="4763"/>
                        </a:lnTo>
                        <a:cubicBezTo>
                          <a:pt x="952" y="2857"/>
                          <a:pt x="1905" y="953"/>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2" name="Forma libre: forma 2206">
                    <a:extLst>
                      <a:ext uri="{FF2B5EF4-FFF2-40B4-BE49-F238E27FC236}">
                        <a16:creationId xmlns:a16="http://schemas.microsoft.com/office/drawing/2014/main" id="{E0B7E41D-A3FB-D4A6-1E1B-EF15755F0681}"/>
                      </a:ext>
                    </a:extLst>
                  </p:cNvPr>
                  <p:cNvSpPr/>
                  <p:nvPr/>
                </p:nvSpPr>
                <p:spPr>
                  <a:xfrm>
                    <a:off x="7995389" y="6154024"/>
                    <a:ext cx="1942147" cy="4762"/>
                  </a:xfrm>
                  <a:custGeom>
                    <a:avLst/>
                    <a:gdLst>
                      <a:gd name="connsiteX0" fmla="*/ 2858 w 1942147"/>
                      <a:gd name="connsiteY0" fmla="*/ 0 h 4762"/>
                      <a:gd name="connsiteX1" fmla="*/ 1939290 w 1942147"/>
                      <a:gd name="connsiteY1" fmla="*/ 0 h 4762"/>
                      <a:gd name="connsiteX2" fmla="*/ 1942148 w 1942147"/>
                      <a:gd name="connsiteY2" fmla="*/ 4763 h 4762"/>
                      <a:gd name="connsiteX3" fmla="*/ 0 w 1942147"/>
                      <a:gd name="connsiteY3" fmla="*/ 4763 h 4762"/>
                      <a:gd name="connsiteX4" fmla="*/ 2858 w 1942147"/>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2147" h="4762">
                        <a:moveTo>
                          <a:pt x="2858" y="0"/>
                        </a:moveTo>
                        <a:lnTo>
                          <a:pt x="1939290" y="0"/>
                        </a:lnTo>
                        <a:cubicBezTo>
                          <a:pt x="1940243" y="1905"/>
                          <a:pt x="1941195" y="2857"/>
                          <a:pt x="1942148" y="4763"/>
                        </a:cubicBezTo>
                        <a:lnTo>
                          <a:pt x="0" y="4763"/>
                        </a:lnTo>
                        <a:cubicBezTo>
                          <a:pt x="953" y="3810"/>
                          <a:pt x="1905" y="1905"/>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3" name="Forma libre: forma 2207">
                    <a:extLst>
                      <a:ext uri="{FF2B5EF4-FFF2-40B4-BE49-F238E27FC236}">
                        <a16:creationId xmlns:a16="http://schemas.microsoft.com/office/drawing/2014/main" id="{D2695BC9-682F-7457-CF49-445D368E04AF}"/>
                      </a:ext>
                    </a:extLst>
                  </p:cNvPr>
                  <p:cNvSpPr/>
                  <p:nvPr/>
                </p:nvSpPr>
                <p:spPr>
                  <a:xfrm>
                    <a:off x="7992532" y="6158786"/>
                    <a:ext cx="1946909" cy="4762"/>
                  </a:xfrm>
                  <a:custGeom>
                    <a:avLst/>
                    <a:gdLst>
                      <a:gd name="connsiteX0" fmla="*/ 2857 w 1946909"/>
                      <a:gd name="connsiteY0" fmla="*/ 0 h 4762"/>
                      <a:gd name="connsiteX1" fmla="*/ 1944053 w 1946909"/>
                      <a:gd name="connsiteY1" fmla="*/ 0 h 4762"/>
                      <a:gd name="connsiteX2" fmla="*/ 1946910 w 1946909"/>
                      <a:gd name="connsiteY2" fmla="*/ 4763 h 4762"/>
                      <a:gd name="connsiteX3" fmla="*/ 0 w 1946909"/>
                      <a:gd name="connsiteY3" fmla="*/ 4763 h 4762"/>
                      <a:gd name="connsiteX4" fmla="*/ 2857 w 1946909"/>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6909" h="4762">
                        <a:moveTo>
                          <a:pt x="2857" y="0"/>
                        </a:moveTo>
                        <a:lnTo>
                          <a:pt x="1944053" y="0"/>
                        </a:lnTo>
                        <a:cubicBezTo>
                          <a:pt x="1945005" y="1905"/>
                          <a:pt x="1945958" y="3810"/>
                          <a:pt x="1946910" y="4763"/>
                        </a:cubicBezTo>
                        <a:lnTo>
                          <a:pt x="0" y="4763"/>
                        </a:lnTo>
                        <a:cubicBezTo>
                          <a:pt x="952" y="3810"/>
                          <a:pt x="1905" y="1905"/>
                          <a:pt x="2857"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4" name="Forma libre: forma 2208">
                    <a:extLst>
                      <a:ext uri="{FF2B5EF4-FFF2-40B4-BE49-F238E27FC236}">
                        <a16:creationId xmlns:a16="http://schemas.microsoft.com/office/drawing/2014/main" id="{4334C09F-0217-8A23-95C0-FE8A9D2E0EBB}"/>
                      </a:ext>
                    </a:extLst>
                  </p:cNvPr>
                  <p:cNvSpPr/>
                  <p:nvPr/>
                </p:nvSpPr>
                <p:spPr>
                  <a:xfrm>
                    <a:off x="7988722" y="6164501"/>
                    <a:ext cx="1955482" cy="6667"/>
                  </a:xfrm>
                  <a:custGeom>
                    <a:avLst/>
                    <a:gdLst>
                      <a:gd name="connsiteX0" fmla="*/ 3810 w 1955482"/>
                      <a:gd name="connsiteY0" fmla="*/ 0 h 6667"/>
                      <a:gd name="connsiteX1" fmla="*/ 1951673 w 1955482"/>
                      <a:gd name="connsiteY1" fmla="*/ 0 h 6667"/>
                      <a:gd name="connsiteX2" fmla="*/ 1955482 w 1955482"/>
                      <a:gd name="connsiteY2" fmla="*/ 6667 h 6667"/>
                      <a:gd name="connsiteX3" fmla="*/ 0 w 1955482"/>
                      <a:gd name="connsiteY3" fmla="*/ 6667 h 6667"/>
                      <a:gd name="connsiteX4" fmla="*/ 3810 w 1955482"/>
                      <a:gd name="connsiteY4" fmla="*/ 0 h 6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5482" h="6667">
                        <a:moveTo>
                          <a:pt x="3810" y="0"/>
                        </a:moveTo>
                        <a:lnTo>
                          <a:pt x="1951673" y="0"/>
                        </a:lnTo>
                        <a:cubicBezTo>
                          <a:pt x="1952625" y="1905"/>
                          <a:pt x="1954530" y="4763"/>
                          <a:pt x="1955482" y="6667"/>
                        </a:cubicBezTo>
                        <a:lnTo>
                          <a:pt x="0" y="6667"/>
                        </a:lnTo>
                        <a:cubicBezTo>
                          <a:pt x="1905" y="3810"/>
                          <a:pt x="2858" y="1905"/>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5" name="Forma libre: forma 2209">
                    <a:extLst>
                      <a:ext uri="{FF2B5EF4-FFF2-40B4-BE49-F238E27FC236}">
                        <a16:creationId xmlns:a16="http://schemas.microsoft.com/office/drawing/2014/main" id="{1C05E452-CE6F-4A03-CE2E-2504AB73DE86}"/>
                      </a:ext>
                    </a:extLst>
                  </p:cNvPr>
                  <p:cNvSpPr/>
                  <p:nvPr/>
                </p:nvSpPr>
                <p:spPr>
                  <a:xfrm>
                    <a:off x="7983960" y="6171168"/>
                    <a:ext cx="1965007" cy="8572"/>
                  </a:xfrm>
                  <a:custGeom>
                    <a:avLst/>
                    <a:gdLst>
                      <a:gd name="connsiteX0" fmla="*/ 4763 w 1965007"/>
                      <a:gd name="connsiteY0" fmla="*/ 0 h 8572"/>
                      <a:gd name="connsiteX1" fmla="*/ 1960245 w 1965007"/>
                      <a:gd name="connsiteY1" fmla="*/ 0 h 8572"/>
                      <a:gd name="connsiteX2" fmla="*/ 1965007 w 1965007"/>
                      <a:gd name="connsiteY2" fmla="*/ 8573 h 8572"/>
                      <a:gd name="connsiteX3" fmla="*/ 0 w 1965007"/>
                      <a:gd name="connsiteY3" fmla="*/ 8573 h 8572"/>
                      <a:gd name="connsiteX4" fmla="*/ 4763 w 1965007"/>
                      <a:gd name="connsiteY4" fmla="*/ 0 h 8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5007" h="8572">
                        <a:moveTo>
                          <a:pt x="4763" y="0"/>
                        </a:moveTo>
                        <a:lnTo>
                          <a:pt x="1960245" y="0"/>
                        </a:lnTo>
                        <a:cubicBezTo>
                          <a:pt x="1962150" y="2858"/>
                          <a:pt x="1964055" y="5715"/>
                          <a:pt x="1965007" y="8573"/>
                        </a:cubicBezTo>
                        <a:lnTo>
                          <a:pt x="0" y="8573"/>
                        </a:lnTo>
                        <a:cubicBezTo>
                          <a:pt x="1905" y="5715"/>
                          <a:pt x="2858" y="2858"/>
                          <a:pt x="476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6" name="Forma libre: forma 2210">
                    <a:extLst>
                      <a:ext uri="{FF2B5EF4-FFF2-40B4-BE49-F238E27FC236}">
                        <a16:creationId xmlns:a16="http://schemas.microsoft.com/office/drawing/2014/main" id="{97E7E66F-5F74-E424-AD50-651A4AE4617C}"/>
                      </a:ext>
                    </a:extLst>
                  </p:cNvPr>
                  <p:cNvSpPr/>
                  <p:nvPr/>
                </p:nvSpPr>
                <p:spPr>
                  <a:xfrm>
                    <a:off x="7965862" y="6179741"/>
                    <a:ext cx="2001202" cy="32384"/>
                  </a:xfrm>
                  <a:custGeom>
                    <a:avLst/>
                    <a:gdLst>
                      <a:gd name="connsiteX0" fmla="*/ 18098 w 2001202"/>
                      <a:gd name="connsiteY0" fmla="*/ 0 h 32384"/>
                      <a:gd name="connsiteX1" fmla="*/ 1983105 w 2001202"/>
                      <a:gd name="connsiteY1" fmla="*/ 0 h 32384"/>
                      <a:gd name="connsiteX2" fmla="*/ 2001203 w 2001202"/>
                      <a:gd name="connsiteY2" fmla="*/ 32385 h 32384"/>
                      <a:gd name="connsiteX3" fmla="*/ 0 w 2001202"/>
                      <a:gd name="connsiteY3" fmla="*/ 32385 h 32384"/>
                      <a:gd name="connsiteX4" fmla="*/ 18098 w 2001202"/>
                      <a:gd name="connsiteY4" fmla="*/ 0 h 32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202" h="32384">
                        <a:moveTo>
                          <a:pt x="18098" y="0"/>
                        </a:moveTo>
                        <a:lnTo>
                          <a:pt x="1983105" y="0"/>
                        </a:lnTo>
                        <a:cubicBezTo>
                          <a:pt x="1994535" y="20002"/>
                          <a:pt x="2001203" y="32385"/>
                          <a:pt x="2001203" y="32385"/>
                        </a:cubicBezTo>
                        <a:lnTo>
                          <a:pt x="0" y="32385"/>
                        </a:lnTo>
                        <a:cubicBezTo>
                          <a:pt x="0" y="31432"/>
                          <a:pt x="6668" y="19050"/>
                          <a:pt x="1809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589" name="Gráfico 436">
                <a:extLst>
                  <a:ext uri="{FF2B5EF4-FFF2-40B4-BE49-F238E27FC236}">
                    <a16:creationId xmlns:a16="http://schemas.microsoft.com/office/drawing/2014/main" id="{051670F4-896F-F166-CEF4-816B8F05E00E}"/>
                  </a:ext>
                </a:extLst>
              </p:cNvPr>
              <p:cNvGrpSpPr/>
              <p:nvPr/>
            </p:nvGrpSpPr>
            <p:grpSpPr>
              <a:xfrm>
                <a:off x="9901342" y="4477624"/>
                <a:ext cx="1067752" cy="1733550"/>
                <a:chOff x="9901342" y="4477624"/>
                <a:chExt cx="1067752" cy="1733550"/>
              </a:xfrm>
              <a:grpFill/>
            </p:grpSpPr>
            <p:sp>
              <p:nvSpPr>
                <p:cNvPr id="697" name="Forma libre: forma 2161">
                  <a:extLst>
                    <a:ext uri="{FF2B5EF4-FFF2-40B4-BE49-F238E27FC236}">
                      <a16:creationId xmlns:a16="http://schemas.microsoft.com/office/drawing/2014/main" id="{0A15E893-0655-D9A4-A352-DD0E20261712}"/>
                    </a:ext>
                  </a:extLst>
                </p:cNvPr>
                <p:cNvSpPr/>
                <p:nvPr/>
              </p:nvSpPr>
              <p:spPr>
                <a:xfrm>
                  <a:off x="9901342" y="4477624"/>
                  <a:ext cx="1067752" cy="1733550"/>
                </a:xfrm>
                <a:custGeom>
                  <a:avLst/>
                  <a:gdLst>
                    <a:gd name="connsiteX0" fmla="*/ 935355 w 1067752"/>
                    <a:gd name="connsiteY0" fmla="*/ 0 h 1733550"/>
                    <a:gd name="connsiteX1" fmla="*/ 1067753 w 1067752"/>
                    <a:gd name="connsiteY1" fmla="*/ 0 h 1733550"/>
                    <a:gd name="connsiteX2" fmla="*/ 65723 w 1067752"/>
                    <a:gd name="connsiteY2" fmla="*/ 1733550 h 1733550"/>
                    <a:gd name="connsiteX3" fmla="*/ 0 w 1067752"/>
                    <a:gd name="connsiteY3" fmla="*/ 1619250 h 1733550"/>
                    <a:gd name="connsiteX4" fmla="*/ 935355 w 1067752"/>
                    <a:gd name="connsiteY4" fmla="*/ 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752" h="1733550">
                      <a:moveTo>
                        <a:pt x="935355" y="0"/>
                      </a:moveTo>
                      <a:cubicBezTo>
                        <a:pt x="1008698" y="0"/>
                        <a:pt x="1067753" y="0"/>
                        <a:pt x="1067753" y="0"/>
                      </a:cubicBezTo>
                      <a:lnTo>
                        <a:pt x="65723" y="1733550"/>
                      </a:lnTo>
                      <a:cubicBezTo>
                        <a:pt x="65723" y="1733550"/>
                        <a:pt x="36195" y="1682115"/>
                        <a:pt x="0" y="1619250"/>
                      </a:cubicBezTo>
                      <a:cubicBezTo>
                        <a:pt x="0" y="1619250"/>
                        <a:pt x="935355" y="0"/>
                        <a:pt x="935355" y="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98" name="Gráfico 436">
                  <a:extLst>
                    <a:ext uri="{FF2B5EF4-FFF2-40B4-BE49-F238E27FC236}">
                      <a16:creationId xmlns:a16="http://schemas.microsoft.com/office/drawing/2014/main" id="{BFC774BD-B6E6-5291-2B26-4B7F0D8A634E}"/>
                    </a:ext>
                  </a:extLst>
                </p:cNvPr>
                <p:cNvGrpSpPr/>
                <p:nvPr/>
              </p:nvGrpSpPr>
              <p:grpSpPr>
                <a:xfrm>
                  <a:off x="9901342" y="4477624"/>
                  <a:ext cx="1067752" cy="1733550"/>
                  <a:chOff x="9901342" y="4477624"/>
                  <a:chExt cx="1067752" cy="1733550"/>
                </a:xfrm>
                <a:grpFill/>
              </p:grpSpPr>
              <p:sp>
                <p:nvSpPr>
                  <p:cNvPr id="699" name="Forma libre: forma 2163">
                    <a:extLst>
                      <a:ext uri="{FF2B5EF4-FFF2-40B4-BE49-F238E27FC236}">
                        <a16:creationId xmlns:a16="http://schemas.microsoft.com/office/drawing/2014/main" id="{70B9263B-BCE2-5880-6FFF-22F10507C460}"/>
                      </a:ext>
                    </a:extLst>
                  </p:cNvPr>
                  <p:cNvSpPr/>
                  <p:nvPr/>
                </p:nvSpPr>
                <p:spPr>
                  <a:xfrm>
                    <a:off x="9901342" y="4477624"/>
                    <a:ext cx="944880" cy="1628775"/>
                  </a:xfrm>
                  <a:custGeom>
                    <a:avLst/>
                    <a:gdLst>
                      <a:gd name="connsiteX0" fmla="*/ 0 w 944880"/>
                      <a:gd name="connsiteY0" fmla="*/ 1619250 h 1628775"/>
                      <a:gd name="connsiteX1" fmla="*/ 934403 w 944880"/>
                      <a:gd name="connsiteY1" fmla="*/ 0 h 1628775"/>
                      <a:gd name="connsiteX2" fmla="*/ 944880 w 944880"/>
                      <a:gd name="connsiteY2" fmla="*/ 0 h 1628775"/>
                      <a:gd name="connsiteX3" fmla="*/ 4763 w 944880"/>
                      <a:gd name="connsiteY3" fmla="*/ 1628775 h 1628775"/>
                      <a:gd name="connsiteX4" fmla="*/ 0 w 944880"/>
                      <a:gd name="connsiteY4" fmla="*/ 1619250 h 1628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880" h="1628775">
                        <a:moveTo>
                          <a:pt x="0" y="1619250"/>
                        </a:moveTo>
                        <a:lnTo>
                          <a:pt x="934403" y="0"/>
                        </a:lnTo>
                        <a:cubicBezTo>
                          <a:pt x="938213" y="0"/>
                          <a:pt x="942023" y="0"/>
                          <a:pt x="944880" y="0"/>
                        </a:cubicBezTo>
                        <a:lnTo>
                          <a:pt x="4763" y="1628775"/>
                        </a:lnTo>
                        <a:cubicBezTo>
                          <a:pt x="3810" y="1625918"/>
                          <a:pt x="1905" y="1622107"/>
                          <a:pt x="0" y="161925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0" name="Forma libre: forma 2164">
                    <a:extLst>
                      <a:ext uri="{FF2B5EF4-FFF2-40B4-BE49-F238E27FC236}">
                        <a16:creationId xmlns:a16="http://schemas.microsoft.com/office/drawing/2014/main" id="{8FB9234A-F6FE-0535-B2A4-02A1233C4B74}"/>
                      </a:ext>
                    </a:extLst>
                  </p:cNvPr>
                  <p:cNvSpPr/>
                  <p:nvPr/>
                </p:nvSpPr>
                <p:spPr>
                  <a:xfrm>
                    <a:off x="9907057" y="4477624"/>
                    <a:ext cx="949642" cy="1637347"/>
                  </a:xfrm>
                  <a:custGeom>
                    <a:avLst/>
                    <a:gdLst>
                      <a:gd name="connsiteX0" fmla="*/ 0 w 949642"/>
                      <a:gd name="connsiteY0" fmla="*/ 1628775 h 1637347"/>
                      <a:gd name="connsiteX1" fmla="*/ 940118 w 949642"/>
                      <a:gd name="connsiteY1" fmla="*/ 0 h 1637347"/>
                      <a:gd name="connsiteX2" fmla="*/ 949643 w 949642"/>
                      <a:gd name="connsiteY2" fmla="*/ 0 h 1637347"/>
                      <a:gd name="connsiteX3" fmla="*/ 4763 w 949642"/>
                      <a:gd name="connsiteY3" fmla="*/ 1637348 h 1637347"/>
                      <a:gd name="connsiteX4" fmla="*/ 0 w 949642"/>
                      <a:gd name="connsiteY4" fmla="*/ 1628775 h 1637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642" h="1637347">
                        <a:moveTo>
                          <a:pt x="0" y="1628775"/>
                        </a:moveTo>
                        <a:lnTo>
                          <a:pt x="940118" y="0"/>
                        </a:lnTo>
                        <a:cubicBezTo>
                          <a:pt x="942975" y="0"/>
                          <a:pt x="946785" y="0"/>
                          <a:pt x="949643" y="0"/>
                        </a:cubicBezTo>
                        <a:lnTo>
                          <a:pt x="4763" y="1637348"/>
                        </a:lnTo>
                        <a:cubicBezTo>
                          <a:pt x="2858" y="1634490"/>
                          <a:pt x="953" y="1631632"/>
                          <a:pt x="0" y="162877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1" name="Forma libre: forma 2165">
                    <a:extLst>
                      <a:ext uri="{FF2B5EF4-FFF2-40B4-BE49-F238E27FC236}">
                        <a16:creationId xmlns:a16="http://schemas.microsoft.com/office/drawing/2014/main" id="{F006AB87-8250-0A94-F531-F27A224F5C88}"/>
                      </a:ext>
                    </a:extLst>
                  </p:cNvPr>
                  <p:cNvSpPr/>
                  <p:nvPr/>
                </p:nvSpPr>
                <p:spPr>
                  <a:xfrm>
                    <a:off x="9911819" y="4477624"/>
                    <a:ext cx="951547" cy="1642109"/>
                  </a:xfrm>
                  <a:custGeom>
                    <a:avLst/>
                    <a:gdLst>
                      <a:gd name="connsiteX0" fmla="*/ 0 w 951547"/>
                      <a:gd name="connsiteY0" fmla="*/ 1637348 h 1642109"/>
                      <a:gd name="connsiteX1" fmla="*/ 944880 w 951547"/>
                      <a:gd name="connsiteY1" fmla="*/ 0 h 1642109"/>
                      <a:gd name="connsiteX2" fmla="*/ 951547 w 951547"/>
                      <a:gd name="connsiteY2" fmla="*/ 0 h 1642109"/>
                      <a:gd name="connsiteX3" fmla="*/ 3810 w 951547"/>
                      <a:gd name="connsiteY3" fmla="*/ 1642110 h 1642109"/>
                      <a:gd name="connsiteX4" fmla="*/ 0 w 951547"/>
                      <a:gd name="connsiteY4" fmla="*/ 1637348 h 1642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547" h="1642109">
                        <a:moveTo>
                          <a:pt x="0" y="1637348"/>
                        </a:moveTo>
                        <a:lnTo>
                          <a:pt x="944880" y="0"/>
                        </a:lnTo>
                        <a:cubicBezTo>
                          <a:pt x="946785" y="0"/>
                          <a:pt x="948690" y="0"/>
                          <a:pt x="951547" y="0"/>
                        </a:cubicBezTo>
                        <a:lnTo>
                          <a:pt x="3810" y="1642110"/>
                        </a:lnTo>
                        <a:cubicBezTo>
                          <a:pt x="1905" y="1640205"/>
                          <a:pt x="953" y="1638300"/>
                          <a:pt x="0" y="163734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2" name="Forma libre: forma 2166">
                    <a:extLst>
                      <a:ext uri="{FF2B5EF4-FFF2-40B4-BE49-F238E27FC236}">
                        <a16:creationId xmlns:a16="http://schemas.microsoft.com/office/drawing/2014/main" id="{7F3E027D-5E07-BED4-D148-8AEA57933F32}"/>
                      </a:ext>
                    </a:extLst>
                  </p:cNvPr>
                  <p:cNvSpPr/>
                  <p:nvPr/>
                </p:nvSpPr>
                <p:spPr>
                  <a:xfrm>
                    <a:off x="9914677" y="4477624"/>
                    <a:ext cx="953452" cy="1646872"/>
                  </a:xfrm>
                  <a:custGeom>
                    <a:avLst/>
                    <a:gdLst>
                      <a:gd name="connsiteX0" fmla="*/ 0 w 953452"/>
                      <a:gd name="connsiteY0" fmla="*/ 1642110 h 1646872"/>
                      <a:gd name="connsiteX1" fmla="*/ 947738 w 953452"/>
                      <a:gd name="connsiteY1" fmla="*/ 0 h 1646872"/>
                      <a:gd name="connsiteX2" fmla="*/ 953452 w 953452"/>
                      <a:gd name="connsiteY2" fmla="*/ 0 h 1646872"/>
                      <a:gd name="connsiteX3" fmla="*/ 2857 w 953452"/>
                      <a:gd name="connsiteY3" fmla="*/ 1646873 h 1646872"/>
                      <a:gd name="connsiteX4" fmla="*/ 0 w 953452"/>
                      <a:gd name="connsiteY4" fmla="*/ 1642110 h 1646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452" h="1646872">
                        <a:moveTo>
                          <a:pt x="0" y="1642110"/>
                        </a:moveTo>
                        <a:lnTo>
                          <a:pt x="947738" y="0"/>
                        </a:lnTo>
                        <a:cubicBezTo>
                          <a:pt x="949642" y="0"/>
                          <a:pt x="951547" y="0"/>
                          <a:pt x="953452" y="0"/>
                        </a:cubicBezTo>
                        <a:lnTo>
                          <a:pt x="2857" y="1646873"/>
                        </a:lnTo>
                        <a:cubicBezTo>
                          <a:pt x="1905" y="1645920"/>
                          <a:pt x="952" y="1644015"/>
                          <a:pt x="0" y="16421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3" name="Forma libre: forma 2167">
                    <a:extLst>
                      <a:ext uri="{FF2B5EF4-FFF2-40B4-BE49-F238E27FC236}">
                        <a16:creationId xmlns:a16="http://schemas.microsoft.com/office/drawing/2014/main" id="{B89FEB0D-8AC5-200F-188E-CB2B94859AC2}"/>
                      </a:ext>
                    </a:extLst>
                  </p:cNvPr>
                  <p:cNvSpPr/>
                  <p:nvPr/>
                </p:nvSpPr>
                <p:spPr>
                  <a:xfrm>
                    <a:off x="9917535" y="4477624"/>
                    <a:ext cx="955357" cy="1651634"/>
                  </a:xfrm>
                  <a:custGeom>
                    <a:avLst/>
                    <a:gdLst>
                      <a:gd name="connsiteX0" fmla="*/ 0 w 955357"/>
                      <a:gd name="connsiteY0" fmla="*/ 1646873 h 1651634"/>
                      <a:gd name="connsiteX1" fmla="*/ 950595 w 955357"/>
                      <a:gd name="connsiteY1" fmla="*/ 0 h 1651634"/>
                      <a:gd name="connsiteX2" fmla="*/ 955357 w 955357"/>
                      <a:gd name="connsiteY2" fmla="*/ 0 h 1651634"/>
                      <a:gd name="connsiteX3" fmla="*/ 1905 w 955357"/>
                      <a:gd name="connsiteY3" fmla="*/ 1651635 h 1651634"/>
                      <a:gd name="connsiteX4" fmla="*/ 0 w 955357"/>
                      <a:gd name="connsiteY4" fmla="*/ 1646873 h 1651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5357" h="1651634">
                        <a:moveTo>
                          <a:pt x="0" y="1646873"/>
                        </a:moveTo>
                        <a:lnTo>
                          <a:pt x="950595" y="0"/>
                        </a:lnTo>
                        <a:cubicBezTo>
                          <a:pt x="952500" y="0"/>
                          <a:pt x="953453" y="0"/>
                          <a:pt x="955357" y="0"/>
                        </a:cubicBezTo>
                        <a:lnTo>
                          <a:pt x="1905" y="1651635"/>
                        </a:lnTo>
                        <a:cubicBezTo>
                          <a:pt x="1905" y="1649730"/>
                          <a:pt x="953" y="1648778"/>
                          <a:pt x="0" y="164687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4" name="Forma libre: forma 2168">
                    <a:extLst>
                      <a:ext uri="{FF2B5EF4-FFF2-40B4-BE49-F238E27FC236}">
                        <a16:creationId xmlns:a16="http://schemas.microsoft.com/office/drawing/2014/main" id="{4B60D9B7-B9C9-71FC-0687-90B62FDA7887}"/>
                      </a:ext>
                    </a:extLst>
                  </p:cNvPr>
                  <p:cNvSpPr/>
                  <p:nvPr/>
                </p:nvSpPr>
                <p:spPr>
                  <a:xfrm>
                    <a:off x="9919440" y="4477624"/>
                    <a:ext cx="958214" cy="1655444"/>
                  </a:xfrm>
                  <a:custGeom>
                    <a:avLst/>
                    <a:gdLst>
                      <a:gd name="connsiteX0" fmla="*/ 0 w 958214"/>
                      <a:gd name="connsiteY0" fmla="*/ 1651635 h 1655444"/>
                      <a:gd name="connsiteX1" fmla="*/ 953452 w 958214"/>
                      <a:gd name="connsiteY1" fmla="*/ 0 h 1655444"/>
                      <a:gd name="connsiteX2" fmla="*/ 958215 w 958214"/>
                      <a:gd name="connsiteY2" fmla="*/ 0 h 1655444"/>
                      <a:gd name="connsiteX3" fmla="*/ 2857 w 958214"/>
                      <a:gd name="connsiteY3" fmla="*/ 1655445 h 1655444"/>
                      <a:gd name="connsiteX4" fmla="*/ 0 w 958214"/>
                      <a:gd name="connsiteY4" fmla="*/ 1651635 h 1655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214" h="1655444">
                        <a:moveTo>
                          <a:pt x="0" y="1651635"/>
                        </a:moveTo>
                        <a:lnTo>
                          <a:pt x="953452" y="0"/>
                        </a:lnTo>
                        <a:cubicBezTo>
                          <a:pt x="955357" y="0"/>
                          <a:pt x="956310" y="0"/>
                          <a:pt x="958215" y="0"/>
                        </a:cubicBezTo>
                        <a:lnTo>
                          <a:pt x="2857" y="1655445"/>
                        </a:lnTo>
                        <a:cubicBezTo>
                          <a:pt x="1905" y="1653540"/>
                          <a:pt x="952" y="1652588"/>
                          <a:pt x="0" y="165163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5" name="Forma libre: forma 2169">
                    <a:extLst>
                      <a:ext uri="{FF2B5EF4-FFF2-40B4-BE49-F238E27FC236}">
                        <a16:creationId xmlns:a16="http://schemas.microsoft.com/office/drawing/2014/main" id="{3A40BD08-A308-D1CB-C493-ADD1DC5DE907}"/>
                      </a:ext>
                    </a:extLst>
                  </p:cNvPr>
                  <p:cNvSpPr/>
                  <p:nvPr/>
                </p:nvSpPr>
                <p:spPr>
                  <a:xfrm>
                    <a:off x="9922297" y="4477624"/>
                    <a:ext cx="960119" cy="1659255"/>
                  </a:xfrm>
                  <a:custGeom>
                    <a:avLst/>
                    <a:gdLst>
                      <a:gd name="connsiteX0" fmla="*/ 0 w 960119"/>
                      <a:gd name="connsiteY0" fmla="*/ 1655445 h 1659255"/>
                      <a:gd name="connsiteX1" fmla="*/ 955357 w 960119"/>
                      <a:gd name="connsiteY1" fmla="*/ 0 h 1659255"/>
                      <a:gd name="connsiteX2" fmla="*/ 960120 w 960119"/>
                      <a:gd name="connsiteY2" fmla="*/ 0 h 1659255"/>
                      <a:gd name="connsiteX3" fmla="*/ 1905 w 960119"/>
                      <a:gd name="connsiteY3" fmla="*/ 1659255 h 1659255"/>
                      <a:gd name="connsiteX4" fmla="*/ 0 w 960119"/>
                      <a:gd name="connsiteY4" fmla="*/ 1655445 h 1659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119" h="1659255">
                        <a:moveTo>
                          <a:pt x="0" y="1655445"/>
                        </a:moveTo>
                        <a:lnTo>
                          <a:pt x="955357" y="0"/>
                        </a:lnTo>
                        <a:cubicBezTo>
                          <a:pt x="957263" y="0"/>
                          <a:pt x="958215" y="0"/>
                          <a:pt x="960120" y="0"/>
                        </a:cubicBezTo>
                        <a:lnTo>
                          <a:pt x="1905" y="1659255"/>
                        </a:lnTo>
                        <a:cubicBezTo>
                          <a:pt x="953" y="1657350"/>
                          <a:pt x="953" y="1656398"/>
                          <a:pt x="0" y="165544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6" name="Forma libre: forma 2170">
                    <a:extLst>
                      <a:ext uri="{FF2B5EF4-FFF2-40B4-BE49-F238E27FC236}">
                        <a16:creationId xmlns:a16="http://schemas.microsoft.com/office/drawing/2014/main" id="{A0D0AE4A-29A4-AFDE-8FDD-884836364EF3}"/>
                      </a:ext>
                    </a:extLst>
                  </p:cNvPr>
                  <p:cNvSpPr/>
                  <p:nvPr/>
                </p:nvSpPr>
                <p:spPr>
                  <a:xfrm>
                    <a:off x="9924202" y="4477624"/>
                    <a:ext cx="962025" cy="1663065"/>
                  </a:xfrm>
                  <a:custGeom>
                    <a:avLst/>
                    <a:gdLst>
                      <a:gd name="connsiteX0" fmla="*/ 0 w 962025"/>
                      <a:gd name="connsiteY0" fmla="*/ 1659255 h 1663065"/>
                      <a:gd name="connsiteX1" fmla="*/ 958215 w 962025"/>
                      <a:gd name="connsiteY1" fmla="*/ 0 h 1663065"/>
                      <a:gd name="connsiteX2" fmla="*/ 962025 w 962025"/>
                      <a:gd name="connsiteY2" fmla="*/ 0 h 1663065"/>
                      <a:gd name="connsiteX3" fmla="*/ 1905 w 962025"/>
                      <a:gd name="connsiteY3" fmla="*/ 1663065 h 1663065"/>
                      <a:gd name="connsiteX4" fmla="*/ 0 w 962025"/>
                      <a:gd name="connsiteY4" fmla="*/ 1659255 h 1663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1663065">
                        <a:moveTo>
                          <a:pt x="0" y="1659255"/>
                        </a:moveTo>
                        <a:lnTo>
                          <a:pt x="958215" y="0"/>
                        </a:lnTo>
                        <a:cubicBezTo>
                          <a:pt x="960120" y="0"/>
                          <a:pt x="961072" y="0"/>
                          <a:pt x="962025" y="0"/>
                        </a:cubicBezTo>
                        <a:lnTo>
                          <a:pt x="1905" y="1663065"/>
                        </a:lnTo>
                        <a:cubicBezTo>
                          <a:pt x="1905" y="1661160"/>
                          <a:pt x="952" y="1660207"/>
                          <a:pt x="0" y="165925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7" name="Forma libre: forma 2171">
                    <a:extLst>
                      <a:ext uri="{FF2B5EF4-FFF2-40B4-BE49-F238E27FC236}">
                        <a16:creationId xmlns:a16="http://schemas.microsoft.com/office/drawing/2014/main" id="{DF1F2B8C-E27E-A567-3940-C67177F2DB3A}"/>
                      </a:ext>
                    </a:extLst>
                  </p:cNvPr>
                  <p:cNvSpPr/>
                  <p:nvPr/>
                </p:nvSpPr>
                <p:spPr>
                  <a:xfrm>
                    <a:off x="9926107" y="4477624"/>
                    <a:ext cx="964882" cy="1666875"/>
                  </a:xfrm>
                  <a:custGeom>
                    <a:avLst/>
                    <a:gdLst>
                      <a:gd name="connsiteX0" fmla="*/ 0 w 964882"/>
                      <a:gd name="connsiteY0" fmla="*/ 1663065 h 1666875"/>
                      <a:gd name="connsiteX1" fmla="*/ 960120 w 964882"/>
                      <a:gd name="connsiteY1" fmla="*/ 0 h 1666875"/>
                      <a:gd name="connsiteX2" fmla="*/ 964883 w 964882"/>
                      <a:gd name="connsiteY2" fmla="*/ 0 h 1666875"/>
                      <a:gd name="connsiteX3" fmla="*/ 2858 w 964882"/>
                      <a:gd name="connsiteY3" fmla="*/ 1666875 h 1666875"/>
                      <a:gd name="connsiteX4" fmla="*/ 0 w 964882"/>
                      <a:gd name="connsiteY4" fmla="*/ 1663065 h 166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882" h="1666875">
                        <a:moveTo>
                          <a:pt x="0" y="1663065"/>
                        </a:moveTo>
                        <a:lnTo>
                          <a:pt x="960120" y="0"/>
                        </a:lnTo>
                        <a:cubicBezTo>
                          <a:pt x="962025" y="0"/>
                          <a:pt x="962978" y="0"/>
                          <a:pt x="964883" y="0"/>
                        </a:cubicBezTo>
                        <a:lnTo>
                          <a:pt x="2858" y="1666875"/>
                        </a:lnTo>
                        <a:cubicBezTo>
                          <a:pt x="1905" y="1664970"/>
                          <a:pt x="953" y="1664018"/>
                          <a:pt x="0" y="166306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8" name="Forma libre: forma 2172">
                    <a:extLst>
                      <a:ext uri="{FF2B5EF4-FFF2-40B4-BE49-F238E27FC236}">
                        <a16:creationId xmlns:a16="http://schemas.microsoft.com/office/drawing/2014/main" id="{55836236-3516-4B0B-B9AD-EF87F548F0FA}"/>
                      </a:ext>
                    </a:extLst>
                  </p:cNvPr>
                  <p:cNvSpPr/>
                  <p:nvPr/>
                </p:nvSpPr>
                <p:spPr>
                  <a:xfrm>
                    <a:off x="9928965" y="4477624"/>
                    <a:ext cx="965834" cy="1669732"/>
                  </a:xfrm>
                  <a:custGeom>
                    <a:avLst/>
                    <a:gdLst>
                      <a:gd name="connsiteX0" fmla="*/ 0 w 965834"/>
                      <a:gd name="connsiteY0" fmla="*/ 1666875 h 1669732"/>
                      <a:gd name="connsiteX1" fmla="*/ 962025 w 965834"/>
                      <a:gd name="connsiteY1" fmla="*/ 0 h 1669732"/>
                      <a:gd name="connsiteX2" fmla="*/ 965835 w 965834"/>
                      <a:gd name="connsiteY2" fmla="*/ 0 h 1669732"/>
                      <a:gd name="connsiteX3" fmla="*/ 1905 w 965834"/>
                      <a:gd name="connsiteY3" fmla="*/ 1669732 h 1669732"/>
                      <a:gd name="connsiteX4" fmla="*/ 0 w 965834"/>
                      <a:gd name="connsiteY4" fmla="*/ 1666875 h 1669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5834" h="1669732">
                        <a:moveTo>
                          <a:pt x="0" y="1666875"/>
                        </a:moveTo>
                        <a:lnTo>
                          <a:pt x="962025" y="0"/>
                        </a:lnTo>
                        <a:cubicBezTo>
                          <a:pt x="963930" y="0"/>
                          <a:pt x="964882" y="0"/>
                          <a:pt x="965835" y="0"/>
                        </a:cubicBezTo>
                        <a:lnTo>
                          <a:pt x="1905" y="1669732"/>
                        </a:lnTo>
                        <a:cubicBezTo>
                          <a:pt x="952" y="1668780"/>
                          <a:pt x="0" y="1667828"/>
                          <a:pt x="0" y="166687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9" name="Forma libre: forma 2173">
                    <a:extLst>
                      <a:ext uri="{FF2B5EF4-FFF2-40B4-BE49-F238E27FC236}">
                        <a16:creationId xmlns:a16="http://schemas.microsoft.com/office/drawing/2014/main" id="{77BE70D6-FA20-8E70-2433-B7A7697F507A}"/>
                      </a:ext>
                    </a:extLst>
                  </p:cNvPr>
                  <p:cNvSpPr/>
                  <p:nvPr/>
                </p:nvSpPr>
                <p:spPr>
                  <a:xfrm>
                    <a:off x="9930869" y="4477624"/>
                    <a:ext cx="968692" cy="1673542"/>
                  </a:xfrm>
                  <a:custGeom>
                    <a:avLst/>
                    <a:gdLst>
                      <a:gd name="connsiteX0" fmla="*/ 0 w 968692"/>
                      <a:gd name="connsiteY0" fmla="*/ 1669732 h 1673542"/>
                      <a:gd name="connsiteX1" fmla="*/ 963930 w 968692"/>
                      <a:gd name="connsiteY1" fmla="*/ 0 h 1673542"/>
                      <a:gd name="connsiteX2" fmla="*/ 968693 w 968692"/>
                      <a:gd name="connsiteY2" fmla="*/ 0 h 1673542"/>
                      <a:gd name="connsiteX3" fmla="*/ 1905 w 968692"/>
                      <a:gd name="connsiteY3" fmla="*/ 1673543 h 1673542"/>
                      <a:gd name="connsiteX4" fmla="*/ 0 w 968692"/>
                      <a:gd name="connsiteY4" fmla="*/ 1669732 h 1673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692" h="1673542">
                        <a:moveTo>
                          <a:pt x="0" y="1669732"/>
                        </a:moveTo>
                        <a:lnTo>
                          <a:pt x="963930" y="0"/>
                        </a:lnTo>
                        <a:cubicBezTo>
                          <a:pt x="965835" y="0"/>
                          <a:pt x="966788" y="0"/>
                          <a:pt x="968693" y="0"/>
                        </a:cubicBezTo>
                        <a:lnTo>
                          <a:pt x="1905" y="1673543"/>
                        </a:lnTo>
                        <a:cubicBezTo>
                          <a:pt x="953" y="1672590"/>
                          <a:pt x="953" y="1671638"/>
                          <a:pt x="0" y="1669732"/>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0" name="Forma libre: forma 2174">
                    <a:extLst>
                      <a:ext uri="{FF2B5EF4-FFF2-40B4-BE49-F238E27FC236}">
                        <a16:creationId xmlns:a16="http://schemas.microsoft.com/office/drawing/2014/main" id="{1EF45912-5782-558B-A253-3DF10799A650}"/>
                      </a:ext>
                    </a:extLst>
                  </p:cNvPr>
                  <p:cNvSpPr/>
                  <p:nvPr/>
                </p:nvSpPr>
                <p:spPr>
                  <a:xfrm>
                    <a:off x="9932775" y="4477624"/>
                    <a:ext cx="971550" cy="1677352"/>
                  </a:xfrm>
                  <a:custGeom>
                    <a:avLst/>
                    <a:gdLst>
                      <a:gd name="connsiteX0" fmla="*/ 0 w 971550"/>
                      <a:gd name="connsiteY0" fmla="*/ 1673543 h 1677352"/>
                      <a:gd name="connsiteX1" fmla="*/ 966788 w 971550"/>
                      <a:gd name="connsiteY1" fmla="*/ 0 h 1677352"/>
                      <a:gd name="connsiteX2" fmla="*/ 971550 w 971550"/>
                      <a:gd name="connsiteY2" fmla="*/ 0 h 1677352"/>
                      <a:gd name="connsiteX3" fmla="*/ 1905 w 971550"/>
                      <a:gd name="connsiteY3" fmla="*/ 1677353 h 1677352"/>
                      <a:gd name="connsiteX4" fmla="*/ 0 w 971550"/>
                      <a:gd name="connsiteY4" fmla="*/ 1673543 h 16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50" h="1677352">
                        <a:moveTo>
                          <a:pt x="0" y="1673543"/>
                        </a:moveTo>
                        <a:lnTo>
                          <a:pt x="966788" y="0"/>
                        </a:lnTo>
                        <a:cubicBezTo>
                          <a:pt x="968692" y="0"/>
                          <a:pt x="969645" y="0"/>
                          <a:pt x="971550" y="0"/>
                        </a:cubicBezTo>
                        <a:lnTo>
                          <a:pt x="1905" y="1677353"/>
                        </a:lnTo>
                        <a:cubicBezTo>
                          <a:pt x="1905" y="1676400"/>
                          <a:pt x="953" y="1675448"/>
                          <a:pt x="0" y="167354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1" name="Forma libre: forma 2175">
                    <a:extLst>
                      <a:ext uri="{FF2B5EF4-FFF2-40B4-BE49-F238E27FC236}">
                        <a16:creationId xmlns:a16="http://schemas.microsoft.com/office/drawing/2014/main" id="{11657CFB-29B1-0A7B-B958-3C34D8B3E50E}"/>
                      </a:ext>
                    </a:extLst>
                  </p:cNvPr>
                  <p:cNvSpPr/>
                  <p:nvPr/>
                </p:nvSpPr>
                <p:spPr>
                  <a:xfrm>
                    <a:off x="9934679" y="4477624"/>
                    <a:ext cx="973455" cy="1682115"/>
                  </a:xfrm>
                  <a:custGeom>
                    <a:avLst/>
                    <a:gdLst>
                      <a:gd name="connsiteX0" fmla="*/ 0 w 973455"/>
                      <a:gd name="connsiteY0" fmla="*/ 1677353 h 1682115"/>
                      <a:gd name="connsiteX1" fmla="*/ 968693 w 973455"/>
                      <a:gd name="connsiteY1" fmla="*/ 0 h 1682115"/>
                      <a:gd name="connsiteX2" fmla="*/ 973455 w 973455"/>
                      <a:gd name="connsiteY2" fmla="*/ 0 h 1682115"/>
                      <a:gd name="connsiteX3" fmla="*/ 2858 w 973455"/>
                      <a:gd name="connsiteY3" fmla="*/ 1682115 h 1682115"/>
                      <a:gd name="connsiteX4" fmla="*/ 0 w 973455"/>
                      <a:gd name="connsiteY4" fmla="*/ 1677353 h 1682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455" h="1682115">
                        <a:moveTo>
                          <a:pt x="0" y="1677353"/>
                        </a:moveTo>
                        <a:lnTo>
                          <a:pt x="968693" y="0"/>
                        </a:lnTo>
                        <a:cubicBezTo>
                          <a:pt x="970598" y="0"/>
                          <a:pt x="971550" y="0"/>
                          <a:pt x="973455" y="0"/>
                        </a:cubicBezTo>
                        <a:lnTo>
                          <a:pt x="2858" y="1682115"/>
                        </a:lnTo>
                        <a:cubicBezTo>
                          <a:pt x="1905" y="1680210"/>
                          <a:pt x="953" y="1679257"/>
                          <a:pt x="0" y="167735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2" name="Forma libre: forma 2176">
                    <a:extLst>
                      <a:ext uri="{FF2B5EF4-FFF2-40B4-BE49-F238E27FC236}">
                        <a16:creationId xmlns:a16="http://schemas.microsoft.com/office/drawing/2014/main" id="{81B0AC9D-9AC6-7B3E-B842-59E8EC4D0D2C}"/>
                      </a:ext>
                    </a:extLst>
                  </p:cNvPr>
                  <p:cNvSpPr/>
                  <p:nvPr/>
                </p:nvSpPr>
                <p:spPr>
                  <a:xfrm>
                    <a:off x="9937537" y="4477624"/>
                    <a:ext cx="975359" cy="1685925"/>
                  </a:xfrm>
                  <a:custGeom>
                    <a:avLst/>
                    <a:gdLst>
                      <a:gd name="connsiteX0" fmla="*/ 0 w 975359"/>
                      <a:gd name="connsiteY0" fmla="*/ 1682115 h 1685925"/>
                      <a:gd name="connsiteX1" fmla="*/ 970597 w 975359"/>
                      <a:gd name="connsiteY1" fmla="*/ 0 h 1685925"/>
                      <a:gd name="connsiteX2" fmla="*/ 975360 w 975359"/>
                      <a:gd name="connsiteY2" fmla="*/ 0 h 1685925"/>
                      <a:gd name="connsiteX3" fmla="*/ 1905 w 975359"/>
                      <a:gd name="connsiteY3" fmla="*/ 1685925 h 1685925"/>
                      <a:gd name="connsiteX4" fmla="*/ 0 w 975359"/>
                      <a:gd name="connsiteY4" fmla="*/ 1682115 h 168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359" h="1685925">
                        <a:moveTo>
                          <a:pt x="0" y="1682115"/>
                        </a:moveTo>
                        <a:lnTo>
                          <a:pt x="970597" y="0"/>
                        </a:lnTo>
                        <a:cubicBezTo>
                          <a:pt x="972503" y="0"/>
                          <a:pt x="973455" y="0"/>
                          <a:pt x="975360" y="0"/>
                        </a:cubicBezTo>
                        <a:lnTo>
                          <a:pt x="1905" y="1685925"/>
                        </a:lnTo>
                        <a:cubicBezTo>
                          <a:pt x="1905" y="1684020"/>
                          <a:pt x="953" y="1683068"/>
                          <a:pt x="0" y="168211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3" name="Forma libre: forma 2177">
                    <a:extLst>
                      <a:ext uri="{FF2B5EF4-FFF2-40B4-BE49-F238E27FC236}">
                        <a16:creationId xmlns:a16="http://schemas.microsoft.com/office/drawing/2014/main" id="{42F657C3-BFE4-85E6-0D0E-57937CD3F7A3}"/>
                      </a:ext>
                    </a:extLst>
                  </p:cNvPr>
                  <p:cNvSpPr/>
                  <p:nvPr/>
                </p:nvSpPr>
                <p:spPr>
                  <a:xfrm>
                    <a:off x="9939442" y="4477624"/>
                    <a:ext cx="978217" cy="1689734"/>
                  </a:xfrm>
                  <a:custGeom>
                    <a:avLst/>
                    <a:gdLst>
                      <a:gd name="connsiteX0" fmla="*/ 0 w 978217"/>
                      <a:gd name="connsiteY0" fmla="*/ 1685925 h 1689734"/>
                      <a:gd name="connsiteX1" fmla="*/ 973455 w 978217"/>
                      <a:gd name="connsiteY1" fmla="*/ 0 h 1689734"/>
                      <a:gd name="connsiteX2" fmla="*/ 978218 w 978217"/>
                      <a:gd name="connsiteY2" fmla="*/ 0 h 1689734"/>
                      <a:gd name="connsiteX3" fmla="*/ 2858 w 978217"/>
                      <a:gd name="connsiteY3" fmla="*/ 1689735 h 1689734"/>
                      <a:gd name="connsiteX4" fmla="*/ 0 w 978217"/>
                      <a:gd name="connsiteY4" fmla="*/ 1685925 h 168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217" h="1689734">
                        <a:moveTo>
                          <a:pt x="0" y="1685925"/>
                        </a:moveTo>
                        <a:lnTo>
                          <a:pt x="973455" y="0"/>
                        </a:lnTo>
                        <a:cubicBezTo>
                          <a:pt x="975360" y="0"/>
                          <a:pt x="977265" y="0"/>
                          <a:pt x="978218" y="0"/>
                        </a:cubicBezTo>
                        <a:lnTo>
                          <a:pt x="2858" y="1689735"/>
                        </a:lnTo>
                        <a:cubicBezTo>
                          <a:pt x="1905" y="1688782"/>
                          <a:pt x="953" y="1686878"/>
                          <a:pt x="0" y="168592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4" name="Forma libre: forma 2178">
                    <a:extLst>
                      <a:ext uri="{FF2B5EF4-FFF2-40B4-BE49-F238E27FC236}">
                        <a16:creationId xmlns:a16="http://schemas.microsoft.com/office/drawing/2014/main" id="{AE9BAB9B-EF9C-6D66-88F0-F577715BE811}"/>
                      </a:ext>
                    </a:extLst>
                  </p:cNvPr>
                  <p:cNvSpPr/>
                  <p:nvPr/>
                </p:nvSpPr>
                <p:spPr>
                  <a:xfrm>
                    <a:off x="9942300" y="4477624"/>
                    <a:ext cx="980122" cy="1694497"/>
                  </a:xfrm>
                  <a:custGeom>
                    <a:avLst/>
                    <a:gdLst>
                      <a:gd name="connsiteX0" fmla="*/ 0 w 980122"/>
                      <a:gd name="connsiteY0" fmla="*/ 1689735 h 1694497"/>
                      <a:gd name="connsiteX1" fmla="*/ 975360 w 980122"/>
                      <a:gd name="connsiteY1" fmla="*/ 0 h 1694497"/>
                      <a:gd name="connsiteX2" fmla="*/ 980122 w 980122"/>
                      <a:gd name="connsiteY2" fmla="*/ 0 h 1694497"/>
                      <a:gd name="connsiteX3" fmla="*/ 2857 w 980122"/>
                      <a:gd name="connsiteY3" fmla="*/ 1694498 h 1694497"/>
                      <a:gd name="connsiteX4" fmla="*/ 0 w 980122"/>
                      <a:gd name="connsiteY4" fmla="*/ 1689735 h 1694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122" h="1694497">
                        <a:moveTo>
                          <a:pt x="0" y="1689735"/>
                        </a:moveTo>
                        <a:lnTo>
                          <a:pt x="975360" y="0"/>
                        </a:lnTo>
                        <a:cubicBezTo>
                          <a:pt x="977265" y="0"/>
                          <a:pt x="979170" y="0"/>
                          <a:pt x="980122" y="0"/>
                        </a:cubicBezTo>
                        <a:lnTo>
                          <a:pt x="2857" y="1694498"/>
                        </a:lnTo>
                        <a:cubicBezTo>
                          <a:pt x="1905" y="1693545"/>
                          <a:pt x="953" y="1691640"/>
                          <a:pt x="0" y="168973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5" name="Forma libre: forma 2179">
                    <a:extLst>
                      <a:ext uri="{FF2B5EF4-FFF2-40B4-BE49-F238E27FC236}">
                        <a16:creationId xmlns:a16="http://schemas.microsoft.com/office/drawing/2014/main" id="{25A7258A-F2CF-191D-37C8-2F3B89BF2269}"/>
                      </a:ext>
                    </a:extLst>
                  </p:cNvPr>
                  <p:cNvSpPr/>
                  <p:nvPr/>
                </p:nvSpPr>
                <p:spPr>
                  <a:xfrm>
                    <a:off x="9945157" y="4477624"/>
                    <a:ext cx="983932" cy="1699259"/>
                  </a:xfrm>
                  <a:custGeom>
                    <a:avLst/>
                    <a:gdLst>
                      <a:gd name="connsiteX0" fmla="*/ 0 w 983932"/>
                      <a:gd name="connsiteY0" fmla="*/ 1694498 h 1699259"/>
                      <a:gd name="connsiteX1" fmla="*/ 978218 w 983932"/>
                      <a:gd name="connsiteY1" fmla="*/ 0 h 1699259"/>
                      <a:gd name="connsiteX2" fmla="*/ 983933 w 983932"/>
                      <a:gd name="connsiteY2" fmla="*/ 0 h 1699259"/>
                      <a:gd name="connsiteX3" fmla="*/ 2858 w 983932"/>
                      <a:gd name="connsiteY3" fmla="*/ 1699260 h 1699259"/>
                      <a:gd name="connsiteX4" fmla="*/ 0 w 983932"/>
                      <a:gd name="connsiteY4" fmla="*/ 1694498 h 1699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932" h="1699259">
                        <a:moveTo>
                          <a:pt x="0" y="1694498"/>
                        </a:moveTo>
                        <a:lnTo>
                          <a:pt x="978218" y="0"/>
                        </a:lnTo>
                        <a:cubicBezTo>
                          <a:pt x="980122" y="0"/>
                          <a:pt x="982028" y="0"/>
                          <a:pt x="983933" y="0"/>
                        </a:cubicBezTo>
                        <a:lnTo>
                          <a:pt x="2858" y="1699260"/>
                        </a:lnTo>
                        <a:cubicBezTo>
                          <a:pt x="1905" y="1697355"/>
                          <a:pt x="953" y="1696403"/>
                          <a:pt x="0" y="169449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6" name="Forma libre: forma 2180">
                    <a:extLst>
                      <a:ext uri="{FF2B5EF4-FFF2-40B4-BE49-F238E27FC236}">
                        <a16:creationId xmlns:a16="http://schemas.microsoft.com/office/drawing/2014/main" id="{1E85536C-A757-53A3-3FBC-C5E41455F7DD}"/>
                      </a:ext>
                    </a:extLst>
                  </p:cNvPr>
                  <p:cNvSpPr/>
                  <p:nvPr/>
                </p:nvSpPr>
                <p:spPr>
                  <a:xfrm>
                    <a:off x="9948015" y="4477624"/>
                    <a:ext cx="986789" cy="1704022"/>
                  </a:xfrm>
                  <a:custGeom>
                    <a:avLst/>
                    <a:gdLst>
                      <a:gd name="connsiteX0" fmla="*/ 0 w 986789"/>
                      <a:gd name="connsiteY0" fmla="*/ 1699260 h 1704022"/>
                      <a:gd name="connsiteX1" fmla="*/ 981075 w 986789"/>
                      <a:gd name="connsiteY1" fmla="*/ 0 h 1704022"/>
                      <a:gd name="connsiteX2" fmla="*/ 986790 w 986789"/>
                      <a:gd name="connsiteY2" fmla="*/ 0 h 1704022"/>
                      <a:gd name="connsiteX3" fmla="*/ 2857 w 986789"/>
                      <a:gd name="connsiteY3" fmla="*/ 1704023 h 1704022"/>
                      <a:gd name="connsiteX4" fmla="*/ 0 w 986789"/>
                      <a:gd name="connsiteY4" fmla="*/ 1699260 h 1704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6789" h="1704022">
                        <a:moveTo>
                          <a:pt x="0" y="1699260"/>
                        </a:moveTo>
                        <a:lnTo>
                          <a:pt x="981075" y="0"/>
                        </a:lnTo>
                        <a:cubicBezTo>
                          <a:pt x="982980" y="0"/>
                          <a:pt x="984885" y="0"/>
                          <a:pt x="986790" y="0"/>
                        </a:cubicBezTo>
                        <a:lnTo>
                          <a:pt x="2857" y="1704023"/>
                        </a:lnTo>
                        <a:cubicBezTo>
                          <a:pt x="1905" y="1703070"/>
                          <a:pt x="952" y="1701165"/>
                          <a:pt x="0" y="169926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7" name="Forma libre: forma 2181">
                    <a:extLst>
                      <a:ext uri="{FF2B5EF4-FFF2-40B4-BE49-F238E27FC236}">
                        <a16:creationId xmlns:a16="http://schemas.microsoft.com/office/drawing/2014/main" id="{A3E79555-C514-3B4E-8482-C4083481277D}"/>
                      </a:ext>
                    </a:extLst>
                  </p:cNvPr>
                  <p:cNvSpPr/>
                  <p:nvPr/>
                </p:nvSpPr>
                <p:spPr>
                  <a:xfrm>
                    <a:off x="9950872" y="4477624"/>
                    <a:ext cx="990600" cy="1709737"/>
                  </a:xfrm>
                  <a:custGeom>
                    <a:avLst/>
                    <a:gdLst>
                      <a:gd name="connsiteX0" fmla="*/ 0 w 990600"/>
                      <a:gd name="connsiteY0" fmla="*/ 1704023 h 1709737"/>
                      <a:gd name="connsiteX1" fmla="*/ 983932 w 990600"/>
                      <a:gd name="connsiteY1" fmla="*/ 0 h 1709737"/>
                      <a:gd name="connsiteX2" fmla="*/ 990600 w 990600"/>
                      <a:gd name="connsiteY2" fmla="*/ 0 h 1709737"/>
                      <a:gd name="connsiteX3" fmla="*/ 2857 w 990600"/>
                      <a:gd name="connsiteY3" fmla="*/ 1709738 h 1709737"/>
                      <a:gd name="connsiteX4" fmla="*/ 0 w 990600"/>
                      <a:gd name="connsiteY4" fmla="*/ 1704023 h 1709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0" h="1709737">
                        <a:moveTo>
                          <a:pt x="0" y="1704023"/>
                        </a:moveTo>
                        <a:lnTo>
                          <a:pt x="983932" y="0"/>
                        </a:lnTo>
                        <a:cubicBezTo>
                          <a:pt x="985838" y="0"/>
                          <a:pt x="987743" y="0"/>
                          <a:pt x="990600" y="0"/>
                        </a:cubicBezTo>
                        <a:lnTo>
                          <a:pt x="2857" y="1709738"/>
                        </a:lnTo>
                        <a:cubicBezTo>
                          <a:pt x="1905" y="1707832"/>
                          <a:pt x="953" y="1705928"/>
                          <a:pt x="0" y="170402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8" name="Forma libre: forma 2182">
                    <a:extLst>
                      <a:ext uri="{FF2B5EF4-FFF2-40B4-BE49-F238E27FC236}">
                        <a16:creationId xmlns:a16="http://schemas.microsoft.com/office/drawing/2014/main" id="{D40E1C1F-0BB3-98E7-7686-7ECEC6EA4691}"/>
                      </a:ext>
                    </a:extLst>
                  </p:cNvPr>
                  <p:cNvSpPr/>
                  <p:nvPr/>
                </p:nvSpPr>
                <p:spPr>
                  <a:xfrm>
                    <a:off x="9953729" y="4477624"/>
                    <a:ext cx="993457" cy="1715452"/>
                  </a:xfrm>
                  <a:custGeom>
                    <a:avLst/>
                    <a:gdLst>
                      <a:gd name="connsiteX0" fmla="*/ 0 w 993457"/>
                      <a:gd name="connsiteY0" fmla="*/ 1709738 h 1715452"/>
                      <a:gd name="connsiteX1" fmla="*/ 986790 w 993457"/>
                      <a:gd name="connsiteY1" fmla="*/ 0 h 1715452"/>
                      <a:gd name="connsiteX2" fmla="*/ 993458 w 993457"/>
                      <a:gd name="connsiteY2" fmla="*/ 0 h 1715452"/>
                      <a:gd name="connsiteX3" fmla="*/ 2858 w 993457"/>
                      <a:gd name="connsiteY3" fmla="*/ 1715453 h 1715452"/>
                      <a:gd name="connsiteX4" fmla="*/ 0 w 993457"/>
                      <a:gd name="connsiteY4" fmla="*/ 1709738 h 1715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457" h="1715452">
                        <a:moveTo>
                          <a:pt x="0" y="1709738"/>
                        </a:moveTo>
                        <a:lnTo>
                          <a:pt x="986790" y="0"/>
                        </a:lnTo>
                        <a:cubicBezTo>
                          <a:pt x="988695" y="0"/>
                          <a:pt x="991553" y="0"/>
                          <a:pt x="993458" y="0"/>
                        </a:cubicBezTo>
                        <a:lnTo>
                          <a:pt x="2858" y="1715453"/>
                        </a:lnTo>
                        <a:cubicBezTo>
                          <a:pt x="1905" y="1713548"/>
                          <a:pt x="953" y="1711643"/>
                          <a:pt x="0" y="170973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9" name="Forma libre: forma 2183">
                    <a:extLst>
                      <a:ext uri="{FF2B5EF4-FFF2-40B4-BE49-F238E27FC236}">
                        <a16:creationId xmlns:a16="http://schemas.microsoft.com/office/drawing/2014/main" id="{2955666B-B5C3-8717-6ED4-D9B173362302}"/>
                      </a:ext>
                    </a:extLst>
                  </p:cNvPr>
                  <p:cNvSpPr/>
                  <p:nvPr/>
                </p:nvSpPr>
                <p:spPr>
                  <a:xfrm>
                    <a:off x="9956587" y="4477624"/>
                    <a:ext cx="997267" cy="1722119"/>
                  </a:xfrm>
                  <a:custGeom>
                    <a:avLst/>
                    <a:gdLst>
                      <a:gd name="connsiteX0" fmla="*/ 0 w 997267"/>
                      <a:gd name="connsiteY0" fmla="*/ 1715453 h 1722119"/>
                      <a:gd name="connsiteX1" fmla="*/ 990600 w 997267"/>
                      <a:gd name="connsiteY1" fmla="*/ 0 h 1722119"/>
                      <a:gd name="connsiteX2" fmla="*/ 997267 w 997267"/>
                      <a:gd name="connsiteY2" fmla="*/ 0 h 1722119"/>
                      <a:gd name="connsiteX3" fmla="*/ 3810 w 997267"/>
                      <a:gd name="connsiteY3" fmla="*/ 1722120 h 1722119"/>
                      <a:gd name="connsiteX4" fmla="*/ 0 w 997267"/>
                      <a:gd name="connsiteY4" fmla="*/ 1715453 h 1722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267" h="1722119">
                        <a:moveTo>
                          <a:pt x="0" y="1715453"/>
                        </a:moveTo>
                        <a:lnTo>
                          <a:pt x="990600" y="0"/>
                        </a:lnTo>
                        <a:cubicBezTo>
                          <a:pt x="993457" y="0"/>
                          <a:pt x="995363" y="0"/>
                          <a:pt x="997267" y="0"/>
                        </a:cubicBezTo>
                        <a:lnTo>
                          <a:pt x="3810" y="1722120"/>
                        </a:lnTo>
                        <a:cubicBezTo>
                          <a:pt x="2857" y="1720215"/>
                          <a:pt x="1905" y="1718310"/>
                          <a:pt x="0" y="171545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0" name="Forma libre: forma 2184">
                    <a:extLst>
                      <a:ext uri="{FF2B5EF4-FFF2-40B4-BE49-F238E27FC236}">
                        <a16:creationId xmlns:a16="http://schemas.microsoft.com/office/drawing/2014/main" id="{977F425A-EC90-3743-BF16-5059E4302FFC}"/>
                      </a:ext>
                    </a:extLst>
                  </p:cNvPr>
                  <p:cNvSpPr/>
                  <p:nvPr/>
                </p:nvSpPr>
                <p:spPr>
                  <a:xfrm>
                    <a:off x="9960397" y="4477624"/>
                    <a:ext cx="1002030" cy="1727834"/>
                  </a:xfrm>
                  <a:custGeom>
                    <a:avLst/>
                    <a:gdLst>
                      <a:gd name="connsiteX0" fmla="*/ 0 w 1002030"/>
                      <a:gd name="connsiteY0" fmla="*/ 1722120 h 1727834"/>
                      <a:gd name="connsiteX1" fmla="*/ 994410 w 1002030"/>
                      <a:gd name="connsiteY1" fmla="*/ 0 h 1727834"/>
                      <a:gd name="connsiteX2" fmla="*/ 1002030 w 1002030"/>
                      <a:gd name="connsiteY2" fmla="*/ 0 h 1727834"/>
                      <a:gd name="connsiteX3" fmla="*/ 3810 w 1002030"/>
                      <a:gd name="connsiteY3" fmla="*/ 1727835 h 1727834"/>
                      <a:gd name="connsiteX4" fmla="*/ 0 w 1002030"/>
                      <a:gd name="connsiteY4" fmla="*/ 1722120 h 1727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030" h="1727834">
                        <a:moveTo>
                          <a:pt x="0" y="1722120"/>
                        </a:moveTo>
                        <a:lnTo>
                          <a:pt x="994410" y="0"/>
                        </a:lnTo>
                        <a:cubicBezTo>
                          <a:pt x="997268" y="0"/>
                          <a:pt x="1000125" y="0"/>
                          <a:pt x="1002030" y="0"/>
                        </a:cubicBezTo>
                        <a:lnTo>
                          <a:pt x="3810" y="1727835"/>
                        </a:lnTo>
                        <a:cubicBezTo>
                          <a:pt x="2857" y="1726882"/>
                          <a:pt x="1905" y="1724025"/>
                          <a:pt x="0" y="172212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1" name="Forma libre: forma 2185">
                    <a:extLst>
                      <a:ext uri="{FF2B5EF4-FFF2-40B4-BE49-F238E27FC236}">
                        <a16:creationId xmlns:a16="http://schemas.microsoft.com/office/drawing/2014/main" id="{7CAA1117-D6AF-C1E4-FD91-B169075342CE}"/>
                      </a:ext>
                    </a:extLst>
                  </p:cNvPr>
                  <p:cNvSpPr/>
                  <p:nvPr/>
                </p:nvSpPr>
                <p:spPr>
                  <a:xfrm>
                    <a:off x="9964207" y="4477624"/>
                    <a:ext cx="1004887" cy="1733550"/>
                  </a:xfrm>
                  <a:custGeom>
                    <a:avLst/>
                    <a:gdLst>
                      <a:gd name="connsiteX0" fmla="*/ 0 w 1004887"/>
                      <a:gd name="connsiteY0" fmla="*/ 1727835 h 1733550"/>
                      <a:gd name="connsiteX1" fmla="*/ 998220 w 1004887"/>
                      <a:gd name="connsiteY1" fmla="*/ 0 h 1733550"/>
                      <a:gd name="connsiteX2" fmla="*/ 1004888 w 1004887"/>
                      <a:gd name="connsiteY2" fmla="*/ 0 h 1733550"/>
                      <a:gd name="connsiteX3" fmla="*/ 2858 w 1004887"/>
                      <a:gd name="connsiteY3" fmla="*/ 1733550 h 1733550"/>
                      <a:gd name="connsiteX4" fmla="*/ 0 w 1004887"/>
                      <a:gd name="connsiteY4" fmla="*/ 1727835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887" h="1733550">
                        <a:moveTo>
                          <a:pt x="0" y="1727835"/>
                        </a:moveTo>
                        <a:lnTo>
                          <a:pt x="998220" y="0"/>
                        </a:lnTo>
                        <a:cubicBezTo>
                          <a:pt x="1002030" y="0"/>
                          <a:pt x="1004888" y="0"/>
                          <a:pt x="1004888" y="0"/>
                        </a:cubicBezTo>
                        <a:lnTo>
                          <a:pt x="2858" y="1733550"/>
                        </a:lnTo>
                        <a:cubicBezTo>
                          <a:pt x="2858" y="1733550"/>
                          <a:pt x="1905" y="1731645"/>
                          <a:pt x="0" y="172783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590" name="Gráfico 436">
                <a:extLst>
                  <a:ext uri="{FF2B5EF4-FFF2-40B4-BE49-F238E27FC236}">
                    <a16:creationId xmlns:a16="http://schemas.microsoft.com/office/drawing/2014/main" id="{9A783DDF-9733-CD1E-22B1-EE9A3E5D2783}"/>
                  </a:ext>
                </a:extLst>
              </p:cNvPr>
              <p:cNvGrpSpPr/>
              <p:nvPr/>
            </p:nvGrpSpPr>
            <p:grpSpPr>
              <a:xfrm>
                <a:off x="6964785" y="4477624"/>
                <a:ext cx="1066800" cy="1733550"/>
                <a:chOff x="6964785" y="4477624"/>
                <a:chExt cx="1066800" cy="1733550"/>
              </a:xfrm>
              <a:grpFill/>
            </p:grpSpPr>
            <p:sp>
              <p:nvSpPr>
                <p:cNvPr id="672" name="Forma libre: forma 2136">
                  <a:extLst>
                    <a:ext uri="{FF2B5EF4-FFF2-40B4-BE49-F238E27FC236}">
                      <a16:creationId xmlns:a16="http://schemas.microsoft.com/office/drawing/2014/main" id="{2CF9B6FC-41C7-2339-C4A9-31E970105781}"/>
                    </a:ext>
                  </a:extLst>
                </p:cNvPr>
                <p:cNvSpPr/>
                <p:nvPr/>
              </p:nvSpPr>
              <p:spPr>
                <a:xfrm>
                  <a:off x="6964785" y="4477624"/>
                  <a:ext cx="1066800" cy="1733550"/>
                </a:xfrm>
                <a:custGeom>
                  <a:avLst/>
                  <a:gdLst>
                    <a:gd name="connsiteX0" fmla="*/ 1066800 w 1066800"/>
                    <a:gd name="connsiteY0" fmla="*/ 1619250 h 1733550"/>
                    <a:gd name="connsiteX1" fmla="*/ 1001078 w 1066800"/>
                    <a:gd name="connsiteY1" fmla="*/ 1733550 h 1733550"/>
                    <a:gd name="connsiteX2" fmla="*/ 0 w 1066800"/>
                    <a:gd name="connsiteY2" fmla="*/ 0 h 1733550"/>
                    <a:gd name="connsiteX3" fmla="*/ 132398 w 1066800"/>
                    <a:gd name="connsiteY3" fmla="*/ 0 h 1733550"/>
                    <a:gd name="connsiteX4" fmla="*/ 1066800 w 1066800"/>
                    <a:gd name="connsiteY4" fmla="*/ 161925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00" h="1733550">
                      <a:moveTo>
                        <a:pt x="1066800" y="1619250"/>
                      </a:moveTo>
                      <a:cubicBezTo>
                        <a:pt x="1030605" y="1682115"/>
                        <a:pt x="1001078" y="1733550"/>
                        <a:pt x="1001078" y="1733550"/>
                      </a:cubicBezTo>
                      <a:lnTo>
                        <a:pt x="0" y="0"/>
                      </a:lnTo>
                      <a:cubicBezTo>
                        <a:pt x="0" y="0"/>
                        <a:pt x="59055" y="0"/>
                        <a:pt x="132398" y="0"/>
                      </a:cubicBezTo>
                      <a:cubicBezTo>
                        <a:pt x="132398" y="0"/>
                        <a:pt x="1066800" y="1619250"/>
                        <a:pt x="1066800" y="161925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73" name="Gráfico 436">
                  <a:extLst>
                    <a:ext uri="{FF2B5EF4-FFF2-40B4-BE49-F238E27FC236}">
                      <a16:creationId xmlns:a16="http://schemas.microsoft.com/office/drawing/2014/main" id="{9A559B5C-87CD-CD56-F3DC-DDE125F1FAF1}"/>
                    </a:ext>
                  </a:extLst>
                </p:cNvPr>
                <p:cNvGrpSpPr/>
                <p:nvPr/>
              </p:nvGrpSpPr>
              <p:grpSpPr>
                <a:xfrm>
                  <a:off x="6964785" y="4477624"/>
                  <a:ext cx="1066800" cy="1733550"/>
                  <a:chOff x="6964785" y="4477624"/>
                  <a:chExt cx="1066800" cy="1733550"/>
                </a:xfrm>
                <a:grpFill/>
              </p:grpSpPr>
              <p:sp>
                <p:nvSpPr>
                  <p:cNvPr id="674" name="Forma libre: forma 2138">
                    <a:extLst>
                      <a:ext uri="{FF2B5EF4-FFF2-40B4-BE49-F238E27FC236}">
                        <a16:creationId xmlns:a16="http://schemas.microsoft.com/office/drawing/2014/main" id="{29F5F620-888A-302E-8844-2AD7601112CE}"/>
                      </a:ext>
                    </a:extLst>
                  </p:cNvPr>
                  <p:cNvSpPr/>
                  <p:nvPr/>
                </p:nvSpPr>
                <p:spPr>
                  <a:xfrm>
                    <a:off x="7096468" y="4477624"/>
                    <a:ext cx="935116" cy="1620202"/>
                  </a:xfrm>
                  <a:custGeom>
                    <a:avLst/>
                    <a:gdLst>
                      <a:gd name="connsiteX0" fmla="*/ 714 w 935116"/>
                      <a:gd name="connsiteY0" fmla="*/ 0 h 1620202"/>
                      <a:gd name="connsiteX1" fmla="*/ 935117 w 935116"/>
                      <a:gd name="connsiteY1" fmla="*/ 1619250 h 1620202"/>
                      <a:gd name="connsiteX2" fmla="*/ 935117 w 935116"/>
                      <a:gd name="connsiteY2" fmla="*/ 1620203 h 1620202"/>
                      <a:gd name="connsiteX3" fmla="*/ 714 w 935116"/>
                      <a:gd name="connsiteY3" fmla="*/ 0 h 1620202"/>
                      <a:gd name="connsiteX4" fmla="*/ 714 w 935116"/>
                      <a:gd name="connsiteY4" fmla="*/ 0 h 1620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116" h="1620202">
                        <a:moveTo>
                          <a:pt x="714" y="0"/>
                        </a:moveTo>
                        <a:lnTo>
                          <a:pt x="935117" y="1619250"/>
                        </a:lnTo>
                        <a:cubicBezTo>
                          <a:pt x="935117" y="1619250"/>
                          <a:pt x="935117" y="1620203"/>
                          <a:pt x="935117" y="1620203"/>
                        </a:cubicBezTo>
                        <a:lnTo>
                          <a:pt x="714" y="0"/>
                        </a:lnTo>
                        <a:cubicBezTo>
                          <a:pt x="-238" y="0"/>
                          <a:pt x="-238" y="0"/>
                          <a:pt x="714"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5" name="Forma libre: forma 2139">
                    <a:extLst>
                      <a:ext uri="{FF2B5EF4-FFF2-40B4-BE49-F238E27FC236}">
                        <a16:creationId xmlns:a16="http://schemas.microsoft.com/office/drawing/2014/main" id="{EDCA00C1-5ED0-CA37-FE9F-80F5196A2F5D}"/>
                      </a:ext>
                    </a:extLst>
                  </p:cNvPr>
                  <p:cNvSpPr/>
                  <p:nvPr/>
                </p:nvSpPr>
                <p:spPr>
                  <a:xfrm>
                    <a:off x="7091467" y="4477624"/>
                    <a:ext cx="940117" cy="1624012"/>
                  </a:xfrm>
                  <a:custGeom>
                    <a:avLst/>
                    <a:gdLst>
                      <a:gd name="connsiteX0" fmla="*/ 4763 w 940117"/>
                      <a:gd name="connsiteY0" fmla="*/ 0 h 1624012"/>
                      <a:gd name="connsiteX1" fmla="*/ 940118 w 940117"/>
                      <a:gd name="connsiteY1" fmla="*/ 1620203 h 1624012"/>
                      <a:gd name="connsiteX2" fmla="*/ 938213 w 940117"/>
                      <a:gd name="connsiteY2" fmla="*/ 1624013 h 1624012"/>
                      <a:gd name="connsiteX3" fmla="*/ 0 w 940117"/>
                      <a:gd name="connsiteY3" fmla="*/ 0 h 1624012"/>
                      <a:gd name="connsiteX4" fmla="*/ 4763 w 940117"/>
                      <a:gd name="connsiteY4" fmla="*/ 0 h 162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0117" h="1624012">
                        <a:moveTo>
                          <a:pt x="4763" y="0"/>
                        </a:moveTo>
                        <a:lnTo>
                          <a:pt x="940118" y="1620203"/>
                        </a:lnTo>
                        <a:cubicBezTo>
                          <a:pt x="939165" y="1621155"/>
                          <a:pt x="939165" y="1623060"/>
                          <a:pt x="938213" y="1624013"/>
                        </a:cubicBezTo>
                        <a:lnTo>
                          <a:pt x="0" y="0"/>
                        </a:lnTo>
                        <a:cubicBezTo>
                          <a:pt x="1905" y="0"/>
                          <a:pt x="2858" y="0"/>
                          <a:pt x="476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6" name="Forma libre: forma 2140">
                    <a:extLst>
                      <a:ext uri="{FF2B5EF4-FFF2-40B4-BE49-F238E27FC236}">
                        <a16:creationId xmlns:a16="http://schemas.microsoft.com/office/drawing/2014/main" id="{715567BC-8E73-5C6B-3B69-274E3E5E650F}"/>
                      </a:ext>
                    </a:extLst>
                  </p:cNvPr>
                  <p:cNvSpPr/>
                  <p:nvPr/>
                </p:nvSpPr>
                <p:spPr>
                  <a:xfrm>
                    <a:off x="7087657" y="4477624"/>
                    <a:ext cx="941069" cy="1627822"/>
                  </a:xfrm>
                  <a:custGeom>
                    <a:avLst/>
                    <a:gdLst>
                      <a:gd name="connsiteX0" fmla="*/ 3810 w 941069"/>
                      <a:gd name="connsiteY0" fmla="*/ 0 h 1627822"/>
                      <a:gd name="connsiteX1" fmla="*/ 941070 w 941069"/>
                      <a:gd name="connsiteY1" fmla="*/ 1624013 h 1627822"/>
                      <a:gd name="connsiteX2" fmla="*/ 939165 w 941069"/>
                      <a:gd name="connsiteY2" fmla="*/ 1627823 h 1627822"/>
                      <a:gd name="connsiteX3" fmla="*/ 0 w 941069"/>
                      <a:gd name="connsiteY3" fmla="*/ 0 h 1627822"/>
                      <a:gd name="connsiteX4" fmla="*/ 3810 w 941069"/>
                      <a:gd name="connsiteY4" fmla="*/ 0 h 1627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069" h="1627822">
                        <a:moveTo>
                          <a:pt x="3810" y="0"/>
                        </a:moveTo>
                        <a:lnTo>
                          <a:pt x="941070" y="1624013"/>
                        </a:lnTo>
                        <a:cubicBezTo>
                          <a:pt x="940118" y="1624965"/>
                          <a:pt x="940118" y="1626870"/>
                          <a:pt x="939165" y="1627823"/>
                        </a:cubicBezTo>
                        <a:lnTo>
                          <a:pt x="0" y="0"/>
                        </a:lnTo>
                        <a:cubicBezTo>
                          <a:pt x="953" y="0"/>
                          <a:pt x="2858"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7" name="Forma libre: forma 2141">
                    <a:extLst>
                      <a:ext uri="{FF2B5EF4-FFF2-40B4-BE49-F238E27FC236}">
                        <a16:creationId xmlns:a16="http://schemas.microsoft.com/office/drawing/2014/main" id="{9CAE926E-74B7-BA43-084A-8C0C375C1F15}"/>
                      </a:ext>
                    </a:extLst>
                  </p:cNvPr>
                  <p:cNvSpPr/>
                  <p:nvPr/>
                </p:nvSpPr>
                <p:spPr>
                  <a:xfrm>
                    <a:off x="7083847" y="4477624"/>
                    <a:ext cx="942975" cy="1630680"/>
                  </a:xfrm>
                  <a:custGeom>
                    <a:avLst/>
                    <a:gdLst>
                      <a:gd name="connsiteX0" fmla="*/ 3810 w 942975"/>
                      <a:gd name="connsiteY0" fmla="*/ 0 h 1630680"/>
                      <a:gd name="connsiteX1" fmla="*/ 942975 w 942975"/>
                      <a:gd name="connsiteY1" fmla="*/ 1627823 h 1630680"/>
                      <a:gd name="connsiteX2" fmla="*/ 941070 w 942975"/>
                      <a:gd name="connsiteY2" fmla="*/ 1630680 h 1630680"/>
                      <a:gd name="connsiteX3" fmla="*/ 0 w 942975"/>
                      <a:gd name="connsiteY3" fmla="*/ 0 h 1630680"/>
                      <a:gd name="connsiteX4" fmla="*/ 3810 w 942975"/>
                      <a:gd name="connsiteY4" fmla="*/ 0 h 1630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975" h="1630680">
                        <a:moveTo>
                          <a:pt x="3810" y="0"/>
                        </a:moveTo>
                        <a:lnTo>
                          <a:pt x="942975" y="1627823"/>
                        </a:lnTo>
                        <a:cubicBezTo>
                          <a:pt x="942023" y="1628775"/>
                          <a:pt x="942023" y="1629728"/>
                          <a:pt x="941070" y="1630680"/>
                        </a:cubicBezTo>
                        <a:lnTo>
                          <a:pt x="0" y="0"/>
                        </a:lnTo>
                        <a:cubicBezTo>
                          <a:pt x="953" y="0"/>
                          <a:pt x="1905"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8" name="Forma libre: forma 2142">
                    <a:extLst>
                      <a:ext uri="{FF2B5EF4-FFF2-40B4-BE49-F238E27FC236}">
                        <a16:creationId xmlns:a16="http://schemas.microsoft.com/office/drawing/2014/main" id="{F9D1A2BB-65B6-1009-9B15-4FCB37AA42FF}"/>
                      </a:ext>
                    </a:extLst>
                  </p:cNvPr>
                  <p:cNvSpPr/>
                  <p:nvPr/>
                </p:nvSpPr>
                <p:spPr>
                  <a:xfrm>
                    <a:off x="7080037" y="4477624"/>
                    <a:ext cx="944880" cy="1633537"/>
                  </a:xfrm>
                  <a:custGeom>
                    <a:avLst/>
                    <a:gdLst>
                      <a:gd name="connsiteX0" fmla="*/ 3810 w 944880"/>
                      <a:gd name="connsiteY0" fmla="*/ 0 h 1633537"/>
                      <a:gd name="connsiteX1" fmla="*/ 944880 w 944880"/>
                      <a:gd name="connsiteY1" fmla="*/ 1630680 h 1633537"/>
                      <a:gd name="connsiteX2" fmla="*/ 942975 w 944880"/>
                      <a:gd name="connsiteY2" fmla="*/ 1633538 h 1633537"/>
                      <a:gd name="connsiteX3" fmla="*/ 0 w 944880"/>
                      <a:gd name="connsiteY3" fmla="*/ 0 h 1633537"/>
                      <a:gd name="connsiteX4" fmla="*/ 3810 w 944880"/>
                      <a:gd name="connsiteY4" fmla="*/ 0 h 1633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880" h="1633537">
                        <a:moveTo>
                          <a:pt x="3810" y="0"/>
                        </a:moveTo>
                        <a:lnTo>
                          <a:pt x="944880" y="1630680"/>
                        </a:lnTo>
                        <a:cubicBezTo>
                          <a:pt x="943927" y="1631632"/>
                          <a:pt x="943927" y="1632585"/>
                          <a:pt x="942975" y="1633538"/>
                        </a:cubicBezTo>
                        <a:lnTo>
                          <a:pt x="0" y="0"/>
                        </a:lnTo>
                        <a:cubicBezTo>
                          <a:pt x="952" y="0"/>
                          <a:pt x="2857"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9" name="Forma libre: forma 2143">
                    <a:extLst>
                      <a:ext uri="{FF2B5EF4-FFF2-40B4-BE49-F238E27FC236}">
                        <a16:creationId xmlns:a16="http://schemas.microsoft.com/office/drawing/2014/main" id="{2190E8E7-D2E0-CE71-7EAC-F0D5F5F142B3}"/>
                      </a:ext>
                    </a:extLst>
                  </p:cNvPr>
                  <p:cNvSpPr/>
                  <p:nvPr/>
                </p:nvSpPr>
                <p:spPr>
                  <a:xfrm>
                    <a:off x="7077180" y="4477624"/>
                    <a:ext cx="945832" cy="1636394"/>
                  </a:xfrm>
                  <a:custGeom>
                    <a:avLst/>
                    <a:gdLst>
                      <a:gd name="connsiteX0" fmla="*/ 2858 w 945832"/>
                      <a:gd name="connsiteY0" fmla="*/ 0 h 1636394"/>
                      <a:gd name="connsiteX1" fmla="*/ 945833 w 945832"/>
                      <a:gd name="connsiteY1" fmla="*/ 1633538 h 1636394"/>
                      <a:gd name="connsiteX2" fmla="*/ 943928 w 945832"/>
                      <a:gd name="connsiteY2" fmla="*/ 1636395 h 1636394"/>
                      <a:gd name="connsiteX3" fmla="*/ 0 w 945832"/>
                      <a:gd name="connsiteY3" fmla="*/ 0 h 1636394"/>
                      <a:gd name="connsiteX4" fmla="*/ 2858 w 945832"/>
                      <a:gd name="connsiteY4" fmla="*/ 0 h 1636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832" h="1636394">
                        <a:moveTo>
                          <a:pt x="2858" y="0"/>
                        </a:moveTo>
                        <a:lnTo>
                          <a:pt x="945833" y="1633538"/>
                        </a:lnTo>
                        <a:cubicBezTo>
                          <a:pt x="944880" y="1634490"/>
                          <a:pt x="944880" y="1635443"/>
                          <a:pt x="943928" y="1636395"/>
                        </a:cubicBezTo>
                        <a:lnTo>
                          <a:pt x="0" y="0"/>
                        </a:lnTo>
                        <a:cubicBezTo>
                          <a:pt x="952" y="0"/>
                          <a:pt x="1905" y="0"/>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0" name="Forma libre: forma 2144">
                    <a:extLst>
                      <a:ext uri="{FF2B5EF4-FFF2-40B4-BE49-F238E27FC236}">
                        <a16:creationId xmlns:a16="http://schemas.microsoft.com/office/drawing/2014/main" id="{53A7B392-6E06-11D6-AE5A-71691AAC9B72}"/>
                      </a:ext>
                    </a:extLst>
                  </p:cNvPr>
                  <p:cNvSpPr/>
                  <p:nvPr/>
                </p:nvSpPr>
                <p:spPr>
                  <a:xfrm>
                    <a:off x="7073369" y="4477624"/>
                    <a:ext cx="948690" cy="1639252"/>
                  </a:xfrm>
                  <a:custGeom>
                    <a:avLst/>
                    <a:gdLst>
                      <a:gd name="connsiteX0" fmla="*/ 3810 w 948690"/>
                      <a:gd name="connsiteY0" fmla="*/ 0 h 1639252"/>
                      <a:gd name="connsiteX1" fmla="*/ 948690 w 948690"/>
                      <a:gd name="connsiteY1" fmla="*/ 1636395 h 1639252"/>
                      <a:gd name="connsiteX2" fmla="*/ 946785 w 948690"/>
                      <a:gd name="connsiteY2" fmla="*/ 1639253 h 1639252"/>
                      <a:gd name="connsiteX3" fmla="*/ 0 w 948690"/>
                      <a:gd name="connsiteY3" fmla="*/ 0 h 1639252"/>
                      <a:gd name="connsiteX4" fmla="*/ 3810 w 948690"/>
                      <a:gd name="connsiteY4" fmla="*/ 0 h 1639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8690" h="1639252">
                        <a:moveTo>
                          <a:pt x="3810" y="0"/>
                        </a:moveTo>
                        <a:lnTo>
                          <a:pt x="948690" y="1636395"/>
                        </a:lnTo>
                        <a:cubicBezTo>
                          <a:pt x="947738" y="1637348"/>
                          <a:pt x="947738" y="1638300"/>
                          <a:pt x="946785" y="1639253"/>
                        </a:cubicBezTo>
                        <a:lnTo>
                          <a:pt x="0" y="0"/>
                        </a:lnTo>
                        <a:cubicBezTo>
                          <a:pt x="953" y="0"/>
                          <a:pt x="1905"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1" name="Forma libre: forma 2145">
                    <a:extLst>
                      <a:ext uri="{FF2B5EF4-FFF2-40B4-BE49-F238E27FC236}">
                        <a16:creationId xmlns:a16="http://schemas.microsoft.com/office/drawing/2014/main" id="{B308ACA3-C7D2-727F-00FA-FF90396C732B}"/>
                      </a:ext>
                    </a:extLst>
                  </p:cNvPr>
                  <p:cNvSpPr/>
                  <p:nvPr/>
                </p:nvSpPr>
                <p:spPr>
                  <a:xfrm>
                    <a:off x="7070512" y="4477624"/>
                    <a:ext cx="949642" cy="1642109"/>
                  </a:xfrm>
                  <a:custGeom>
                    <a:avLst/>
                    <a:gdLst>
                      <a:gd name="connsiteX0" fmla="*/ 2857 w 949642"/>
                      <a:gd name="connsiteY0" fmla="*/ 0 h 1642109"/>
                      <a:gd name="connsiteX1" fmla="*/ 949643 w 949642"/>
                      <a:gd name="connsiteY1" fmla="*/ 1639253 h 1642109"/>
                      <a:gd name="connsiteX2" fmla="*/ 947738 w 949642"/>
                      <a:gd name="connsiteY2" fmla="*/ 1642110 h 1642109"/>
                      <a:gd name="connsiteX3" fmla="*/ 0 w 949642"/>
                      <a:gd name="connsiteY3" fmla="*/ 0 h 1642109"/>
                      <a:gd name="connsiteX4" fmla="*/ 2857 w 949642"/>
                      <a:gd name="connsiteY4" fmla="*/ 0 h 1642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642" h="1642109">
                        <a:moveTo>
                          <a:pt x="2857" y="0"/>
                        </a:moveTo>
                        <a:lnTo>
                          <a:pt x="949643" y="1639253"/>
                        </a:lnTo>
                        <a:cubicBezTo>
                          <a:pt x="948690" y="1640205"/>
                          <a:pt x="948690" y="1641157"/>
                          <a:pt x="947738" y="1642110"/>
                        </a:cubicBezTo>
                        <a:lnTo>
                          <a:pt x="0" y="0"/>
                        </a:lnTo>
                        <a:cubicBezTo>
                          <a:pt x="952" y="0"/>
                          <a:pt x="1905" y="0"/>
                          <a:pt x="2857"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2" name="Forma libre: forma 2146">
                    <a:extLst>
                      <a:ext uri="{FF2B5EF4-FFF2-40B4-BE49-F238E27FC236}">
                        <a16:creationId xmlns:a16="http://schemas.microsoft.com/office/drawing/2014/main" id="{EEEE9150-E1A0-848C-DB63-77AC560C3929}"/>
                      </a:ext>
                    </a:extLst>
                  </p:cNvPr>
                  <p:cNvSpPr/>
                  <p:nvPr/>
                </p:nvSpPr>
                <p:spPr>
                  <a:xfrm>
                    <a:off x="7066702" y="4477624"/>
                    <a:ext cx="951547" cy="1644967"/>
                  </a:xfrm>
                  <a:custGeom>
                    <a:avLst/>
                    <a:gdLst>
                      <a:gd name="connsiteX0" fmla="*/ 3810 w 951547"/>
                      <a:gd name="connsiteY0" fmla="*/ 0 h 1644967"/>
                      <a:gd name="connsiteX1" fmla="*/ 951548 w 951547"/>
                      <a:gd name="connsiteY1" fmla="*/ 1642110 h 1644967"/>
                      <a:gd name="connsiteX2" fmla="*/ 949643 w 951547"/>
                      <a:gd name="connsiteY2" fmla="*/ 1644968 h 1644967"/>
                      <a:gd name="connsiteX3" fmla="*/ 0 w 951547"/>
                      <a:gd name="connsiteY3" fmla="*/ 0 h 1644967"/>
                      <a:gd name="connsiteX4" fmla="*/ 3810 w 951547"/>
                      <a:gd name="connsiteY4" fmla="*/ 0 h 1644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547" h="1644967">
                        <a:moveTo>
                          <a:pt x="3810" y="0"/>
                        </a:moveTo>
                        <a:lnTo>
                          <a:pt x="951548" y="1642110"/>
                        </a:lnTo>
                        <a:cubicBezTo>
                          <a:pt x="950595" y="1643063"/>
                          <a:pt x="950595" y="1644015"/>
                          <a:pt x="949643" y="1644968"/>
                        </a:cubicBezTo>
                        <a:lnTo>
                          <a:pt x="0" y="0"/>
                        </a:lnTo>
                        <a:cubicBezTo>
                          <a:pt x="1905" y="0"/>
                          <a:pt x="2858"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3" name="Forma libre: forma 2147">
                    <a:extLst>
                      <a:ext uri="{FF2B5EF4-FFF2-40B4-BE49-F238E27FC236}">
                        <a16:creationId xmlns:a16="http://schemas.microsoft.com/office/drawing/2014/main" id="{7A0111D9-207B-8631-50B4-B910A5AB9A67}"/>
                      </a:ext>
                    </a:extLst>
                  </p:cNvPr>
                  <p:cNvSpPr/>
                  <p:nvPr/>
                </p:nvSpPr>
                <p:spPr>
                  <a:xfrm>
                    <a:off x="7063844" y="4477624"/>
                    <a:ext cx="952500" cy="1647825"/>
                  </a:xfrm>
                  <a:custGeom>
                    <a:avLst/>
                    <a:gdLst>
                      <a:gd name="connsiteX0" fmla="*/ 2858 w 952500"/>
                      <a:gd name="connsiteY0" fmla="*/ 0 h 1647825"/>
                      <a:gd name="connsiteX1" fmla="*/ 952500 w 952500"/>
                      <a:gd name="connsiteY1" fmla="*/ 1644968 h 1647825"/>
                      <a:gd name="connsiteX2" fmla="*/ 950595 w 952500"/>
                      <a:gd name="connsiteY2" fmla="*/ 1647825 h 1647825"/>
                      <a:gd name="connsiteX3" fmla="*/ 0 w 952500"/>
                      <a:gd name="connsiteY3" fmla="*/ 0 h 1647825"/>
                      <a:gd name="connsiteX4" fmla="*/ 2858 w 952500"/>
                      <a:gd name="connsiteY4" fmla="*/ 0 h 1647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0" h="1647825">
                        <a:moveTo>
                          <a:pt x="2858" y="0"/>
                        </a:moveTo>
                        <a:lnTo>
                          <a:pt x="952500" y="1644968"/>
                        </a:lnTo>
                        <a:cubicBezTo>
                          <a:pt x="951548" y="1645920"/>
                          <a:pt x="951548" y="1646873"/>
                          <a:pt x="950595" y="1647825"/>
                        </a:cubicBezTo>
                        <a:lnTo>
                          <a:pt x="0" y="0"/>
                        </a:lnTo>
                        <a:cubicBezTo>
                          <a:pt x="953" y="0"/>
                          <a:pt x="1905" y="0"/>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4" name="Forma libre: forma 2148">
                    <a:extLst>
                      <a:ext uri="{FF2B5EF4-FFF2-40B4-BE49-F238E27FC236}">
                        <a16:creationId xmlns:a16="http://schemas.microsoft.com/office/drawing/2014/main" id="{D5CE5A76-7B00-A6ED-3338-74748EC53A15}"/>
                      </a:ext>
                    </a:extLst>
                  </p:cNvPr>
                  <p:cNvSpPr/>
                  <p:nvPr/>
                </p:nvSpPr>
                <p:spPr>
                  <a:xfrm>
                    <a:off x="7060987" y="4477624"/>
                    <a:ext cx="954405" cy="1650682"/>
                  </a:xfrm>
                  <a:custGeom>
                    <a:avLst/>
                    <a:gdLst>
                      <a:gd name="connsiteX0" fmla="*/ 2857 w 954405"/>
                      <a:gd name="connsiteY0" fmla="*/ 0 h 1650682"/>
                      <a:gd name="connsiteX1" fmla="*/ 954405 w 954405"/>
                      <a:gd name="connsiteY1" fmla="*/ 1647825 h 1650682"/>
                      <a:gd name="connsiteX2" fmla="*/ 952500 w 954405"/>
                      <a:gd name="connsiteY2" fmla="*/ 1650682 h 1650682"/>
                      <a:gd name="connsiteX3" fmla="*/ 0 w 954405"/>
                      <a:gd name="connsiteY3" fmla="*/ 0 h 1650682"/>
                      <a:gd name="connsiteX4" fmla="*/ 2857 w 954405"/>
                      <a:gd name="connsiteY4" fmla="*/ 0 h 1650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5" h="1650682">
                        <a:moveTo>
                          <a:pt x="2857" y="0"/>
                        </a:moveTo>
                        <a:lnTo>
                          <a:pt x="954405" y="1647825"/>
                        </a:lnTo>
                        <a:cubicBezTo>
                          <a:pt x="953452" y="1648778"/>
                          <a:pt x="953452" y="1649730"/>
                          <a:pt x="952500" y="1650682"/>
                        </a:cubicBezTo>
                        <a:lnTo>
                          <a:pt x="0" y="0"/>
                        </a:lnTo>
                        <a:cubicBezTo>
                          <a:pt x="952" y="0"/>
                          <a:pt x="1905" y="0"/>
                          <a:pt x="2857"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5" name="Forma libre: forma 2149">
                    <a:extLst>
                      <a:ext uri="{FF2B5EF4-FFF2-40B4-BE49-F238E27FC236}">
                        <a16:creationId xmlns:a16="http://schemas.microsoft.com/office/drawing/2014/main" id="{AACAF8E6-1C83-17CC-FBC2-3485C07C5A57}"/>
                      </a:ext>
                    </a:extLst>
                  </p:cNvPr>
                  <p:cNvSpPr/>
                  <p:nvPr/>
                </p:nvSpPr>
                <p:spPr>
                  <a:xfrm>
                    <a:off x="7057177" y="4477624"/>
                    <a:ext cx="956309" cy="1653540"/>
                  </a:xfrm>
                  <a:custGeom>
                    <a:avLst/>
                    <a:gdLst>
                      <a:gd name="connsiteX0" fmla="*/ 3810 w 956309"/>
                      <a:gd name="connsiteY0" fmla="*/ 0 h 1653540"/>
                      <a:gd name="connsiteX1" fmla="*/ 956310 w 956309"/>
                      <a:gd name="connsiteY1" fmla="*/ 1650682 h 1653540"/>
                      <a:gd name="connsiteX2" fmla="*/ 954405 w 956309"/>
                      <a:gd name="connsiteY2" fmla="*/ 1653540 h 1653540"/>
                      <a:gd name="connsiteX3" fmla="*/ 0 w 956309"/>
                      <a:gd name="connsiteY3" fmla="*/ 0 h 1653540"/>
                      <a:gd name="connsiteX4" fmla="*/ 3810 w 956309"/>
                      <a:gd name="connsiteY4" fmla="*/ 0 h 1653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309" h="1653540">
                        <a:moveTo>
                          <a:pt x="3810" y="0"/>
                        </a:moveTo>
                        <a:lnTo>
                          <a:pt x="956310" y="1650682"/>
                        </a:lnTo>
                        <a:cubicBezTo>
                          <a:pt x="955358" y="1651635"/>
                          <a:pt x="955358" y="1652588"/>
                          <a:pt x="954405" y="1653540"/>
                        </a:cubicBezTo>
                        <a:lnTo>
                          <a:pt x="0" y="0"/>
                        </a:lnTo>
                        <a:cubicBezTo>
                          <a:pt x="953" y="0"/>
                          <a:pt x="1905"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6" name="Forma libre: forma 2150">
                    <a:extLst>
                      <a:ext uri="{FF2B5EF4-FFF2-40B4-BE49-F238E27FC236}">
                        <a16:creationId xmlns:a16="http://schemas.microsoft.com/office/drawing/2014/main" id="{4C14F4C6-5CBF-1ECF-2F74-5AD0932B067E}"/>
                      </a:ext>
                    </a:extLst>
                  </p:cNvPr>
                  <p:cNvSpPr/>
                  <p:nvPr/>
                </p:nvSpPr>
                <p:spPr>
                  <a:xfrm>
                    <a:off x="7054319" y="4477624"/>
                    <a:ext cx="957262" cy="1656397"/>
                  </a:xfrm>
                  <a:custGeom>
                    <a:avLst/>
                    <a:gdLst>
                      <a:gd name="connsiteX0" fmla="*/ 2858 w 957262"/>
                      <a:gd name="connsiteY0" fmla="*/ 0 h 1656397"/>
                      <a:gd name="connsiteX1" fmla="*/ 957263 w 957262"/>
                      <a:gd name="connsiteY1" fmla="*/ 1653540 h 1656397"/>
                      <a:gd name="connsiteX2" fmla="*/ 955358 w 957262"/>
                      <a:gd name="connsiteY2" fmla="*/ 1656398 h 1656397"/>
                      <a:gd name="connsiteX3" fmla="*/ 0 w 957262"/>
                      <a:gd name="connsiteY3" fmla="*/ 0 h 1656397"/>
                      <a:gd name="connsiteX4" fmla="*/ 2858 w 957262"/>
                      <a:gd name="connsiteY4" fmla="*/ 0 h 1656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262" h="1656397">
                        <a:moveTo>
                          <a:pt x="2858" y="0"/>
                        </a:moveTo>
                        <a:lnTo>
                          <a:pt x="957263" y="1653540"/>
                        </a:lnTo>
                        <a:cubicBezTo>
                          <a:pt x="956310" y="1654493"/>
                          <a:pt x="956310" y="1655445"/>
                          <a:pt x="955358" y="1656398"/>
                        </a:cubicBezTo>
                        <a:lnTo>
                          <a:pt x="0" y="0"/>
                        </a:lnTo>
                        <a:cubicBezTo>
                          <a:pt x="953" y="0"/>
                          <a:pt x="1905" y="0"/>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7" name="Forma libre: forma 2151">
                    <a:extLst>
                      <a:ext uri="{FF2B5EF4-FFF2-40B4-BE49-F238E27FC236}">
                        <a16:creationId xmlns:a16="http://schemas.microsoft.com/office/drawing/2014/main" id="{56789A2D-81B4-D9DE-F01A-180C9454D956}"/>
                      </a:ext>
                    </a:extLst>
                  </p:cNvPr>
                  <p:cNvSpPr/>
                  <p:nvPr/>
                </p:nvSpPr>
                <p:spPr>
                  <a:xfrm>
                    <a:off x="7050510" y="4477624"/>
                    <a:ext cx="960120" cy="1659255"/>
                  </a:xfrm>
                  <a:custGeom>
                    <a:avLst/>
                    <a:gdLst>
                      <a:gd name="connsiteX0" fmla="*/ 3810 w 960120"/>
                      <a:gd name="connsiteY0" fmla="*/ 0 h 1659255"/>
                      <a:gd name="connsiteX1" fmla="*/ 960120 w 960120"/>
                      <a:gd name="connsiteY1" fmla="*/ 1656398 h 1659255"/>
                      <a:gd name="connsiteX2" fmla="*/ 958215 w 960120"/>
                      <a:gd name="connsiteY2" fmla="*/ 1659255 h 1659255"/>
                      <a:gd name="connsiteX3" fmla="*/ 0 w 960120"/>
                      <a:gd name="connsiteY3" fmla="*/ 0 h 1659255"/>
                      <a:gd name="connsiteX4" fmla="*/ 3810 w 960120"/>
                      <a:gd name="connsiteY4" fmla="*/ 0 h 1659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120" h="1659255">
                        <a:moveTo>
                          <a:pt x="3810" y="0"/>
                        </a:moveTo>
                        <a:lnTo>
                          <a:pt x="960120" y="1656398"/>
                        </a:lnTo>
                        <a:cubicBezTo>
                          <a:pt x="959168" y="1657350"/>
                          <a:pt x="959168" y="1658303"/>
                          <a:pt x="958215" y="1659255"/>
                        </a:cubicBezTo>
                        <a:lnTo>
                          <a:pt x="0" y="0"/>
                        </a:lnTo>
                        <a:cubicBezTo>
                          <a:pt x="953" y="0"/>
                          <a:pt x="1905"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8" name="Forma libre: forma 2152">
                    <a:extLst>
                      <a:ext uri="{FF2B5EF4-FFF2-40B4-BE49-F238E27FC236}">
                        <a16:creationId xmlns:a16="http://schemas.microsoft.com/office/drawing/2014/main" id="{D6B486C8-C030-F2E2-B128-56F9864DA276}"/>
                      </a:ext>
                    </a:extLst>
                  </p:cNvPr>
                  <p:cNvSpPr/>
                  <p:nvPr/>
                </p:nvSpPr>
                <p:spPr>
                  <a:xfrm>
                    <a:off x="7046700" y="4477624"/>
                    <a:ext cx="962024" cy="1662112"/>
                  </a:xfrm>
                  <a:custGeom>
                    <a:avLst/>
                    <a:gdLst>
                      <a:gd name="connsiteX0" fmla="*/ 3810 w 962024"/>
                      <a:gd name="connsiteY0" fmla="*/ 0 h 1662112"/>
                      <a:gd name="connsiteX1" fmla="*/ 962025 w 962024"/>
                      <a:gd name="connsiteY1" fmla="*/ 1659255 h 1662112"/>
                      <a:gd name="connsiteX2" fmla="*/ 960120 w 962024"/>
                      <a:gd name="connsiteY2" fmla="*/ 1662113 h 1662112"/>
                      <a:gd name="connsiteX3" fmla="*/ 0 w 962024"/>
                      <a:gd name="connsiteY3" fmla="*/ 0 h 1662112"/>
                      <a:gd name="connsiteX4" fmla="*/ 3810 w 962024"/>
                      <a:gd name="connsiteY4" fmla="*/ 0 h 1662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4" h="1662112">
                        <a:moveTo>
                          <a:pt x="3810" y="0"/>
                        </a:moveTo>
                        <a:lnTo>
                          <a:pt x="962025" y="1659255"/>
                        </a:lnTo>
                        <a:cubicBezTo>
                          <a:pt x="961073" y="1660207"/>
                          <a:pt x="961073" y="1661160"/>
                          <a:pt x="960120" y="1662113"/>
                        </a:cubicBezTo>
                        <a:lnTo>
                          <a:pt x="0" y="0"/>
                        </a:lnTo>
                        <a:cubicBezTo>
                          <a:pt x="952" y="0"/>
                          <a:pt x="1905"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9" name="Forma libre: forma 2153">
                    <a:extLst>
                      <a:ext uri="{FF2B5EF4-FFF2-40B4-BE49-F238E27FC236}">
                        <a16:creationId xmlns:a16="http://schemas.microsoft.com/office/drawing/2014/main" id="{E270EE3F-7BC9-5A7C-9EE7-CA4B1B28B0EC}"/>
                      </a:ext>
                    </a:extLst>
                  </p:cNvPr>
                  <p:cNvSpPr/>
                  <p:nvPr/>
                </p:nvSpPr>
                <p:spPr>
                  <a:xfrm>
                    <a:off x="7042889" y="4477624"/>
                    <a:ext cx="963930" cy="1666875"/>
                  </a:xfrm>
                  <a:custGeom>
                    <a:avLst/>
                    <a:gdLst>
                      <a:gd name="connsiteX0" fmla="*/ 3810 w 963930"/>
                      <a:gd name="connsiteY0" fmla="*/ 0 h 1666875"/>
                      <a:gd name="connsiteX1" fmla="*/ 963930 w 963930"/>
                      <a:gd name="connsiteY1" fmla="*/ 1663065 h 1666875"/>
                      <a:gd name="connsiteX2" fmla="*/ 962025 w 963930"/>
                      <a:gd name="connsiteY2" fmla="*/ 1666875 h 1666875"/>
                      <a:gd name="connsiteX3" fmla="*/ 0 w 963930"/>
                      <a:gd name="connsiteY3" fmla="*/ 0 h 1666875"/>
                      <a:gd name="connsiteX4" fmla="*/ 3810 w 963930"/>
                      <a:gd name="connsiteY4" fmla="*/ 0 h 166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930" h="1666875">
                        <a:moveTo>
                          <a:pt x="3810" y="0"/>
                        </a:moveTo>
                        <a:lnTo>
                          <a:pt x="963930" y="1663065"/>
                        </a:lnTo>
                        <a:cubicBezTo>
                          <a:pt x="962978" y="1664018"/>
                          <a:pt x="962978" y="1664970"/>
                          <a:pt x="962025" y="1666875"/>
                        </a:cubicBezTo>
                        <a:lnTo>
                          <a:pt x="0" y="0"/>
                        </a:lnTo>
                        <a:cubicBezTo>
                          <a:pt x="953" y="0"/>
                          <a:pt x="2858"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0" name="Forma libre: forma 2154">
                    <a:extLst>
                      <a:ext uri="{FF2B5EF4-FFF2-40B4-BE49-F238E27FC236}">
                        <a16:creationId xmlns:a16="http://schemas.microsoft.com/office/drawing/2014/main" id="{7A711BC7-FBA3-9AD8-470E-E6DA520AF55E}"/>
                      </a:ext>
                    </a:extLst>
                  </p:cNvPr>
                  <p:cNvSpPr/>
                  <p:nvPr/>
                </p:nvSpPr>
                <p:spPr>
                  <a:xfrm>
                    <a:off x="7038127" y="4477624"/>
                    <a:ext cx="966787" cy="1669732"/>
                  </a:xfrm>
                  <a:custGeom>
                    <a:avLst/>
                    <a:gdLst>
                      <a:gd name="connsiteX0" fmla="*/ 4763 w 966787"/>
                      <a:gd name="connsiteY0" fmla="*/ 0 h 1669732"/>
                      <a:gd name="connsiteX1" fmla="*/ 966788 w 966787"/>
                      <a:gd name="connsiteY1" fmla="*/ 1665923 h 1669732"/>
                      <a:gd name="connsiteX2" fmla="*/ 964883 w 966787"/>
                      <a:gd name="connsiteY2" fmla="*/ 1669732 h 1669732"/>
                      <a:gd name="connsiteX3" fmla="*/ 0 w 966787"/>
                      <a:gd name="connsiteY3" fmla="*/ 0 h 1669732"/>
                      <a:gd name="connsiteX4" fmla="*/ 4763 w 966787"/>
                      <a:gd name="connsiteY4" fmla="*/ 0 h 1669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787" h="1669732">
                        <a:moveTo>
                          <a:pt x="4763" y="0"/>
                        </a:moveTo>
                        <a:lnTo>
                          <a:pt x="966788" y="1665923"/>
                        </a:lnTo>
                        <a:cubicBezTo>
                          <a:pt x="965835" y="1666875"/>
                          <a:pt x="965835" y="1668780"/>
                          <a:pt x="964883" y="1669732"/>
                        </a:cubicBezTo>
                        <a:lnTo>
                          <a:pt x="0" y="0"/>
                        </a:lnTo>
                        <a:cubicBezTo>
                          <a:pt x="1905" y="0"/>
                          <a:pt x="2858" y="0"/>
                          <a:pt x="476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1" name="Forma libre: forma 2155">
                    <a:extLst>
                      <a:ext uri="{FF2B5EF4-FFF2-40B4-BE49-F238E27FC236}">
                        <a16:creationId xmlns:a16="http://schemas.microsoft.com/office/drawing/2014/main" id="{01AF98EC-0144-FF52-1919-FBC1809EE254}"/>
                      </a:ext>
                    </a:extLst>
                  </p:cNvPr>
                  <p:cNvSpPr/>
                  <p:nvPr/>
                </p:nvSpPr>
                <p:spPr>
                  <a:xfrm>
                    <a:off x="7033364" y="4477624"/>
                    <a:ext cx="968692" cy="1673542"/>
                  </a:xfrm>
                  <a:custGeom>
                    <a:avLst/>
                    <a:gdLst>
                      <a:gd name="connsiteX0" fmla="*/ 4763 w 968692"/>
                      <a:gd name="connsiteY0" fmla="*/ 0 h 1673542"/>
                      <a:gd name="connsiteX1" fmla="*/ 968693 w 968692"/>
                      <a:gd name="connsiteY1" fmla="*/ 1669732 h 1673542"/>
                      <a:gd name="connsiteX2" fmla="*/ 966788 w 968692"/>
                      <a:gd name="connsiteY2" fmla="*/ 1673543 h 1673542"/>
                      <a:gd name="connsiteX3" fmla="*/ 0 w 968692"/>
                      <a:gd name="connsiteY3" fmla="*/ 0 h 1673542"/>
                      <a:gd name="connsiteX4" fmla="*/ 4763 w 968692"/>
                      <a:gd name="connsiteY4" fmla="*/ 0 h 1673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692" h="1673542">
                        <a:moveTo>
                          <a:pt x="4763" y="0"/>
                        </a:moveTo>
                        <a:lnTo>
                          <a:pt x="968693" y="1669732"/>
                        </a:lnTo>
                        <a:cubicBezTo>
                          <a:pt x="967740" y="1670685"/>
                          <a:pt x="966788" y="1672590"/>
                          <a:pt x="966788" y="1673543"/>
                        </a:cubicBezTo>
                        <a:lnTo>
                          <a:pt x="0" y="0"/>
                        </a:lnTo>
                        <a:cubicBezTo>
                          <a:pt x="1905" y="0"/>
                          <a:pt x="3810" y="0"/>
                          <a:pt x="476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2" name="Forma libre: forma 2156">
                    <a:extLst>
                      <a:ext uri="{FF2B5EF4-FFF2-40B4-BE49-F238E27FC236}">
                        <a16:creationId xmlns:a16="http://schemas.microsoft.com/office/drawing/2014/main" id="{D9938831-D95D-7349-863A-7814854E122B}"/>
                      </a:ext>
                    </a:extLst>
                  </p:cNvPr>
                  <p:cNvSpPr/>
                  <p:nvPr/>
                </p:nvSpPr>
                <p:spPr>
                  <a:xfrm>
                    <a:off x="7028602" y="4477624"/>
                    <a:ext cx="971549" cy="1678305"/>
                  </a:xfrm>
                  <a:custGeom>
                    <a:avLst/>
                    <a:gdLst>
                      <a:gd name="connsiteX0" fmla="*/ 4763 w 971549"/>
                      <a:gd name="connsiteY0" fmla="*/ 0 h 1678305"/>
                      <a:gd name="connsiteX1" fmla="*/ 971550 w 971549"/>
                      <a:gd name="connsiteY1" fmla="*/ 1673543 h 1678305"/>
                      <a:gd name="connsiteX2" fmla="*/ 968693 w 971549"/>
                      <a:gd name="connsiteY2" fmla="*/ 1678305 h 1678305"/>
                      <a:gd name="connsiteX3" fmla="*/ 0 w 971549"/>
                      <a:gd name="connsiteY3" fmla="*/ 0 h 1678305"/>
                      <a:gd name="connsiteX4" fmla="*/ 4763 w 971549"/>
                      <a:gd name="connsiteY4" fmla="*/ 0 h 1678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49" h="1678305">
                        <a:moveTo>
                          <a:pt x="4763" y="0"/>
                        </a:moveTo>
                        <a:lnTo>
                          <a:pt x="971550" y="1673543"/>
                        </a:lnTo>
                        <a:cubicBezTo>
                          <a:pt x="970598" y="1675448"/>
                          <a:pt x="969645" y="1676400"/>
                          <a:pt x="968693" y="1678305"/>
                        </a:cubicBezTo>
                        <a:lnTo>
                          <a:pt x="0" y="0"/>
                        </a:lnTo>
                        <a:cubicBezTo>
                          <a:pt x="1905" y="0"/>
                          <a:pt x="2858" y="0"/>
                          <a:pt x="476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3" name="Forma libre: forma 2157">
                    <a:extLst>
                      <a:ext uri="{FF2B5EF4-FFF2-40B4-BE49-F238E27FC236}">
                        <a16:creationId xmlns:a16="http://schemas.microsoft.com/office/drawing/2014/main" id="{E3C1FCC0-8136-4FDB-7275-1314CA27E9FB}"/>
                      </a:ext>
                    </a:extLst>
                  </p:cNvPr>
                  <p:cNvSpPr/>
                  <p:nvPr/>
                </p:nvSpPr>
                <p:spPr>
                  <a:xfrm>
                    <a:off x="7021935" y="4477624"/>
                    <a:ext cx="975360" cy="1684019"/>
                  </a:xfrm>
                  <a:custGeom>
                    <a:avLst/>
                    <a:gdLst>
                      <a:gd name="connsiteX0" fmla="*/ 6667 w 975360"/>
                      <a:gd name="connsiteY0" fmla="*/ 0 h 1684019"/>
                      <a:gd name="connsiteX1" fmla="*/ 975360 w 975360"/>
                      <a:gd name="connsiteY1" fmla="*/ 1678305 h 1684019"/>
                      <a:gd name="connsiteX2" fmla="*/ 972503 w 975360"/>
                      <a:gd name="connsiteY2" fmla="*/ 1684020 h 1684019"/>
                      <a:gd name="connsiteX3" fmla="*/ 0 w 975360"/>
                      <a:gd name="connsiteY3" fmla="*/ 0 h 1684019"/>
                      <a:gd name="connsiteX4" fmla="*/ 6667 w 975360"/>
                      <a:gd name="connsiteY4" fmla="*/ 0 h 1684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360" h="1684019">
                        <a:moveTo>
                          <a:pt x="6667" y="0"/>
                        </a:moveTo>
                        <a:lnTo>
                          <a:pt x="975360" y="1678305"/>
                        </a:lnTo>
                        <a:cubicBezTo>
                          <a:pt x="974408" y="1680210"/>
                          <a:pt x="973455" y="1682115"/>
                          <a:pt x="972503" y="1684020"/>
                        </a:cubicBezTo>
                        <a:lnTo>
                          <a:pt x="0" y="0"/>
                        </a:lnTo>
                        <a:cubicBezTo>
                          <a:pt x="2858" y="0"/>
                          <a:pt x="4763" y="0"/>
                          <a:pt x="6667"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4" name="Forma libre: forma 2158">
                    <a:extLst>
                      <a:ext uri="{FF2B5EF4-FFF2-40B4-BE49-F238E27FC236}">
                        <a16:creationId xmlns:a16="http://schemas.microsoft.com/office/drawing/2014/main" id="{345B74A5-E126-BA26-3547-75F304BEB31A}"/>
                      </a:ext>
                    </a:extLst>
                  </p:cNvPr>
                  <p:cNvSpPr/>
                  <p:nvPr/>
                </p:nvSpPr>
                <p:spPr>
                  <a:xfrm>
                    <a:off x="7015267" y="4477624"/>
                    <a:ext cx="979169" cy="1690687"/>
                  </a:xfrm>
                  <a:custGeom>
                    <a:avLst/>
                    <a:gdLst>
                      <a:gd name="connsiteX0" fmla="*/ 6667 w 979169"/>
                      <a:gd name="connsiteY0" fmla="*/ 0 h 1690687"/>
                      <a:gd name="connsiteX1" fmla="*/ 979170 w 979169"/>
                      <a:gd name="connsiteY1" fmla="*/ 1684020 h 1690687"/>
                      <a:gd name="connsiteX2" fmla="*/ 975360 w 979169"/>
                      <a:gd name="connsiteY2" fmla="*/ 1690688 h 1690687"/>
                      <a:gd name="connsiteX3" fmla="*/ 0 w 979169"/>
                      <a:gd name="connsiteY3" fmla="*/ 0 h 1690687"/>
                      <a:gd name="connsiteX4" fmla="*/ 6667 w 979169"/>
                      <a:gd name="connsiteY4" fmla="*/ 0 h 1690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169" h="1690687">
                        <a:moveTo>
                          <a:pt x="6667" y="0"/>
                        </a:moveTo>
                        <a:lnTo>
                          <a:pt x="979170" y="1684020"/>
                        </a:lnTo>
                        <a:cubicBezTo>
                          <a:pt x="978218" y="1685925"/>
                          <a:pt x="976313" y="1687830"/>
                          <a:pt x="975360" y="1690688"/>
                        </a:cubicBezTo>
                        <a:lnTo>
                          <a:pt x="0" y="0"/>
                        </a:lnTo>
                        <a:cubicBezTo>
                          <a:pt x="1905" y="0"/>
                          <a:pt x="4763" y="0"/>
                          <a:pt x="6667"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5" name="Forma libre: forma 2159">
                    <a:extLst>
                      <a:ext uri="{FF2B5EF4-FFF2-40B4-BE49-F238E27FC236}">
                        <a16:creationId xmlns:a16="http://schemas.microsoft.com/office/drawing/2014/main" id="{1F2BE3DC-D49D-263E-3C68-6C27A5F2E75F}"/>
                      </a:ext>
                    </a:extLst>
                  </p:cNvPr>
                  <p:cNvSpPr/>
                  <p:nvPr/>
                </p:nvSpPr>
                <p:spPr>
                  <a:xfrm>
                    <a:off x="7005742" y="4477624"/>
                    <a:ext cx="984884" cy="1698307"/>
                  </a:xfrm>
                  <a:custGeom>
                    <a:avLst/>
                    <a:gdLst>
                      <a:gd name="connsiteX0" fmla="*/ 9525 w 984884"/>
                      <a:gd name="connsiteY0" fmla="*/ 0 h 1698307"/>
                      <a:gd name="connsiteX1" fmla="*/ 984885 w 984884"/>
                      <a:gd name="connsiteY1" fmla="*/ 1689735 h 1698307"/>
                      <a:gd name="connsiteX2" fmla="*/ 980123 w 984884"/>
                      <a:gd name="connsiteY2" fmla="*/ 1698307 h 1698307"/>
                      <a:gd name="connsiteX3" fmla="*/ 0 w 984884"/>
                      <a:gd name="connsiteY3" fmla="*/ 0 h 1698307"/>
                      <a:gd name="connsiteX4" fmla="*/ 9525 w 984884"/>
                      <a:gd name="connsiteY4" fmla="*/ 0 h 1698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884" h="1698307">
                        <a:moveTo>
                          <a:pt x="9525" y="0"/>
                        </a:moveTo>
                        <a:lnTo>
                          <a:pt x="984885" y="1689735"/>
                        </a:lnTo>
                        <a:cubicBezTo>
                          <a:pt x="982980" y="1692593"/>
                          <a:pt x="982028" y="1695450"/>
                          <a:pt x="980123" y="1698307"/>
                        </a:cubicBezTo>
                        <a:lnTo>
                          <a:pt x="0" y="0"/>
                        </a:lnTo>
                        <a:cubicBezTo>
                          <a:pt x="2857" y="0"/>
                          <a:pt x="5715" y="0"/>
                          <a:pt x="952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6" name="Forma libre: forma 2160">
                    <a:extLst>
                      <a:ext uri="{FF2B5EF4-FFF2-40B4-BE49-F238E27FC236}">
                        <a16:creationId xmlns:a16="http://schemas.microsoft.com/office/drawing/2014/main" id="{4373DAE5-0873-48CC-493A-9C4BA96CDB31}"/>
                      </a:ext>
                    </a:extLst>
                  </p:cNvPr>
                  <p:cNvSpPr/>
                  <p:nvPr/>
                </p:nvSpPr>
                <p:spPr>
                  <a:xfrm>
                    <a:off x="6964785" y="4477624"/>
                    <a:ext cx="1021079" cy="1733550"/>
                  </a:xfrm>
                  <a:custGeom>
                    <a:avLst/>
                    <a:gdLst>
                      <a:gd name="connsiteX0" fmla="*/ 40958 w 1021079"/>
                      <a:gd name="connsiteY0" fmla="*/ 0 h 1733550"/>
                      <a:gd name="connsiteX1" fmla="*/ 1021080 w 1021079"/>
                      <a:gd name="connsiteY1" fmla="*/ 1698307 h 1733550"/>
                      <a:gd name="connsiteX2" fmla="*/ 1001078 w 1021079"/>
                      <a:gd name="connsiteY2" fmla="*/ 1733550 h 1733550"/>
                      <a:gd name="connsiteX3" fmla="*/ 0 w 1021079"/>
                      <a:gd name="connsiteY3" fmla="*/ 0 h 1733550"/>
                      <a:gd name="connsiteX4" fmla="*/ 40958 w 1021079"/>
                      <a:gd name="connsiteY4" fmla="*/ 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079" h="1733550">
                        <a:moveTo>
                          <a:pt x="40958" y="0"/>
                        </a:moveTo>
                        <a:lnTo>
                          <a:pt x="1021080" y="1698307"/>
                        </a:lnTo>
                        <a:cubicBezTo>
                          <a:pt x="1008698" y="1720215"/>
                          <a:pt x="1001078" y="1733550"/>
                          <a:pt x="1001078" y="1733550"/>
                        </a:cubicBezTo>
                        <a:lnTo>
                          <a:pt x="0" y="0"/>
                        </a:lnTo>
                        <a:cubicBezTo>
                          <a:pt x="0" y="0"/>
                          <a:pt x="15240" y="0"/>
                          <a:pt x="409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591" name="Gráfico 436">
                <a:extLst>
                  <a:ext uri="{FF2B5EF4-FFF2-40B4-BE49-F238E27FC236}">
                    <a16:creationId xmlns:a16="http://schemas.microsoft.com/office/drawing/2014/main" id="{40B03C50-0777-5784-5D5E-71C2B225FBB0}"/>
                  </a:ext>
                </a:extLst>
              </p:cNvPr>
              <p:cNvGrpSpPr/>
              <p:nvPr/>
            </p:nvGrpSpPr>
            <p:grpSpPr>
              <a:xfrm>
                <a:off x="9901342" y="2744074"/>
                <a:ext cx="1066800" cy="1733550"/>
                <a:chOff x="9901342" y="2744074"/>
                <a:chExt cx="1066800" cy="1733550"/>
              </a:xfrm>
              <a:grpFill/>
            </p:grpSpPr>
            <p:sp>
              <p:nvSpPr>
                <p:cNvPr id="645" name="Forma libre: forma 2109">
                  <a:extLst>
                    <a:ext uri="{FF2B5EF4-FFF2-40B4-BE49-F238E27FC236}">
                      <a16:creationId xmlns:a16="http://schemas.microsoft.com/office/drawing/2014/main" id="{1CB20E1F-A957-819F-E88C-099B11E88FE6}"/>
                    </a:ext>
                  </a:extLst>
                </p:cNvPr>
                <p:cNvSpPr/>
                <p:nvPr/>
              </p:nvSpPr>
              <p:spPr>
                <a:xfrm>
                  <a:off x="9901342" y="2744074"/>
                  <a:ext cx="1066800" cy="1733550"/>
                </a:xfrm>
                <a:custGeom>
                  <a:avLst/>
                  <a:gdLst>
                    <a:gd name="connsiteX0" fmla="*/ 0 w 1066800"/>
                    <a:gd name="connsiteY0" fmla="*/ 114300 h 1733550"/>
                    <a:gd name="connsiteX1" fmla="*/ 65723 w 1066800"/>
                    <a:gd name="connsiteY1" fmla="*/ 0 h 1733550"/>
                    <a:gd name="connsiteX2" fmla="*/ 1066800 w 1066800"/>
                    <a:gd name="connsiteY2" fmla="*/ 1733550 h 1733550"/>
                    <a:gd name="connsiteX3" fmla="*/ 934403 w 1066800"/>
                    <a:gd name="connsiteY3" fmla="*/ 1733550 h 1733550"/>
                    <a:gd name="connsiteX4" fmla="*/ 0 w 1066800"/>
                    <a:gd name="connsiteY4" fmla="*/ 11430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00" h="1733550">
                      <a:moveTo>
                        <a:pt x="0" y="114300"/>
                      </a:moveTo>
                      <a:cubicBezTo>
                        <a:pt x="36195" y="51435"/>
                        <a:pt x="65723" y="0"/>
                        <a:pt x="65723" y="0"/>
                      </a:cubicBezTo>
                      <a:lnTo>
                        <a:pt x="1066800" y="1733550"/>
                      </a:lnTo>
                      <a:cubicBezTo>
                        <a:pt x="1066800" y="1733550"/>
                        <a:pt x="1007745" y="1733550"/>
                        <a:pt x="934403" y="1733550"/>
                      </a:cubicBezTo>
                      <a:cubicBezTo>
                        <a:pt x="935355" y="1733550"/>
                        <a:pt x="0" y="114300"/>
                        <a:pt x="0" y="11430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46" name="Gráfico 436">
                  <a:extLst>
                    <a:ext uri="{FF2B5EF4-FFF2-40B4-BE49-F238E27FC236}">
                      <a16:creationId xmlns:a16="http://schemas.microsoft.com/office/drawing/2014/main" id="{B5735C9F-DD65-10C6-D95D-0FC506FB6E6D}"/>
                    </a:ext>
                  </a:extLst>
                </p:cNvPr>
                <p:cNvGrpSpPr/>
                <p:nvPr/>
              </p:nvGrpSpPr>
              <p:grpSpPr>
                <a:xfrm>
                  <a:off x="9901342" y="2744074"/>
                  <a:ext cx="1066800" cy="1733550"/>
                  <a:chOff x="9901342" y="2744074"/>
                  <a:chExt cx="1066800" cy="1733550"/>
                </a:xfrm>
                <a:grpFill/>
              </p:grpSpPr>
              <p:sp>
                <p:nvSpPr>
                  <p:cNvPr id="647" name="Forma libre: forma 2111">
                    <a:extLst>
                      <a:ext uri="{FF2B5EF4-FFF2-40B4-BE49-F238E27FC236}">
                        <a16:creationId xmlns:a16="http://schemas.microsoft.com/office/drawing/2014/main" id="{A575661C-3CF5-F7F9-F043-FD2799894E7F}"/>
                      </a:ext>
                    </a:extLst>
                  </p:cNvPr>
                  <p:cNvSpPr/>
                  <p:nvPr/>
                </p:nvSpPr>
                <p:spPr>
                  <a:xfrm>
                    <a:off x="9901342" y="2853611"/>
                    <a:ext cx="940117" cy="1624012"/>
                  </a:xfrm>
                  <a:custGeom>
                    <a:avLst/>
                    <a:gdLst>
                      <a:gd name="connsiteX0" fmla="*/ 935355 w 940117"/>
                      <a:gd name="connsiteY0" fmla="*/ 1624013 h 1624012"/>
                      <a:gd name="connsiteX1" fmla="*/ 0 w 940117"/>
                      <a:gd name="connsiteY1" fmla="*/ 4763 h 1624012"/>
                      <a:gd name="connsiteX2" fmla="*/ 2858 w 940117"/>
                      <a:gd name="connsiteY2" fmla="*/ 0 h 1624012"/>
                      <a:gd name="connsiteX3" fmla="*/ 940118 w 940117"/>
                      <a:gd name="connsiteY3" fmla="*/ 1624013 h 1624012"/>
                      <a:gd name="connsiteX4" fmla="*/ 935355 w 940117"/>
                      <a:gd name="connsiteY4" fmla="*/ 1624013 h 162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0117" h="1624012">
                        <a:moveTo>
                          <a:pt x="935355" y="1624013"/>
                        </a:moveTo>
                        <a:lnTo>
                          <a:pt x="0" y="4763"/>
                        </a:lnTo>
                        <a:cubicBezTo>
                          <a:pt x="953" y="2858"/>
                          <a:pt x="1905" y="1905"/>
                          <a:pt x="2858" y="0"/>
                        </a:cubicBezTo>
                        <a:lnTo>
                          <a:pt x="940118" y="1624013"/>
                        </a:lnTo>
                        <a:cubicBezTo>
                          <a:pt x="938213" y="1624013"/>
                          <a:pt x="936308" y="1624013"/>
                          <a:pt x="935355" y="162401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8" name="Forma libre: forma 2112">
                    <a:extLst>
                      <a:ext uri="{FF2B5EF4-FFF2-40B4-BE49-F238E27FC236}">
                        <a16:creationId xmlns:a16="http://schemas.microsoft.com/office/drawing/2014/main" id="{5D5D5C2A-7D25-92F2-78EF-33B36BCF082A}"/>
                      </a:ext>
                    </a:extLst>
                  </p:cNvPr>
                  <p:cNvSpPr/>
                  <p:nvPr/>
                </p:nvSpPr>
                <p:spPr>
                  <a:xfrm>
                    <a:off x="9904200" y="2846944"/>
                    <a:ext cx="943927" cy="1630679"/>
                  </a:xfrm>
                  <a:custGeom>
                    <a:avLst/>
                    <a:gdLst>
                      <a:gd name="connsiteX0" fmla="*/ 937260 w 943927"/>
                      <a:gd name="connsiteY0" fmla="*/ 1630680 h 1630679"/>
                      <a:gd name="connsiteX1" fmla="*/ 0 w 943927"/>
                      <a:gd name="connsiteY1" fmla="*/ 6667 h 1630679"/>
                      <a:gd name="connsiteX2" fmla="*/ 3810 w 943927"/>
                      <a:gd name="connsiteY2" fmla="*/ 0 h 1630679"/>
                      <a:gd name="connsiteX3" fmla="*/ 943928 w 943927"/>
                      <a:gd name="connsiteY3" fmla="*/ 1630680 h 1630679"/>
                      <a:gd name="connsiteX4" fmla="*/ 937260 w 943927"/>
                      <a:gd name="connsiteY4" fmla="*/ 1630680 h 1630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3927" h="1630679">
                        <a:moveTo>
                          <a:pt x="937260" y="1630680"/>
                        </a:moveTo>
                        <a:lnTo>
                          <a:pt x="0" y="6667"/>
                        </a:lnTo>
                        <a:cubicBezTo>
                          <a:pt x="953" y="4763"/>
                          <a:pt x="2857" y="2858"/>
                          <a:pt x="3810" y="0"/>
                        </a:cubicBezTo>
                        <a:lnTo>
                          <a:pt x="943928" y="1630680"/>
                        </a:lnTo>
                        <a:cubicBezTo>
                          <a:pt x="942022" y="1630680"/>
                          <a:pt x="939165" y="1630680"/>
                          <a:pt x="937260" y="163068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9" name="Forma libre: forma 2113">
                    <a:extLst>
                      <a:ext uri="{FF2B5EF4-FFF2-40B4-BE49-F238E27FC236}">
                        <a16:creationId xmlns:a16="http://schemas.microsoft.com/office/drawing/2014/main" id="{BE3F4A1E-8D58-F3B3-D6AD-9A4B2D4792AD}"/>
                      </a:ext>
                    </a:extLst>
                  </p:cNvPr>
                  <p:cNvSpPr/>
                  <p:nvPr/>
                </p:nvSpPr>
                <p:spPr>
                  <a:xfrm>
                    <a:off x="9908010" y="2828846"/>
                    <a:ext cx="962025" cy="1648777"/>
                  </a:xfrm>
                  <a:custGeom>
                    <a:avLst/>
                    <a:gdLst>
                      <a:gd name="connsiteX0" fmla="*/ 940118 w 962025"/>
                      <a:gd name="connsiteY0" fmla="*/ 1648778 h 1648777"/>
                      <a:gd name="connsiteX1" fmla="*/ 0 w 962025"/>
                      <a:gd name="connsiteY1" fmla="*/ 19050 h 1648777"/>
                      <a:gd name="connsiteX2" fmla="*/ 10478 w 962025"/>
                      <a:gd name="connsiteY2" fmla="*/ 0 h 1648777"/>
                      <a:gd name="connsiteX3" fmla="*/ 962025 w 962025"/>
                      <a:gd name="connsiteY3" fmla="*/ 1648778 h 1648777"/>
                      <a:gd name="connsiteX4" fmla="*/ 940118 w 962025"/>
                      <a:gd name="connsiteY4" fmla="*/ 1648778 h 164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1648777">
                        <a:moveTo>
                          <a:pt x="940118" y="1648778"/>
                        </a:moveTo>
                        <a:lnTo>
                          <a:pt x="0" y="19050"/>
                        </a:lnTo>
                        <a:cubicBezTo>
                          <a:pt x="3810" y="12383"/>
                          <a:pt x="7620" y="6668"/>
                          <a:pt x="10478" y="0"/>
                        </a:cubicBezTo>
                        <a:lnTo>
                          <a:pt x="962025" y="1648778"/>
                        </a:lnTo>
                        <a:cubicBezTo>
                          <a:pt x="955357" y="1648778"/>
                          <a:pt x="947738" y="1648778"/>
                          <a:pt x="940118" y="164877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0" name="Forma libre: forma 2114">
                    <a:extLst>
                      <a:ext uri="{FF2B5EF4-FFF2-40B4-BE49-F238E27FC236}">
                        <a16:creationId xmlns:a16="http://schemas.microsoft.com/office/drawing/2014/main" id="{2976C388-DA75-A773-3DC4-E4AB19ABF269}"/>
                      </a:ext>
                    </a:extLst>
                  </p:cNvPr>
                  <p:cNvSpPr/>
                  <p:nvPr/>
                </p:nvSpPr>
                <p:spPr>
                  <a:xfrm>
                    <a:off x="9918487" y="2821226"/>
                    <a:ext cx="961072" cy="1656397"/>
                  </a:xfrm>
                  <a:custGeom>
                    <a:avLst/>
                    <a:gdLst>
                      <a:gd name="connsiteX0" fmla="*/ 951547 w 961072"/>
                      <a:gd name="connsiteY0" fmla="*/ 1656398 h 1656397"/>
                      <a:gd name="connsiteX1" fmla="*/ 0 w 961072"/>
                      <a:gd name="connsiteY1" fmla="*/ 7620 h 1656397"/>
                      <a:gd name="connsiteX2" fmla="*/ 4763 w 961072"/>
                      <a:gd name="connsiteY2" fmla="*/ 0 h 1656397"/>
                      <a:gd name="connsiteX3" fmla="*/ 961072 w 961072"/>
                      <a:gd name="connsiteY3" fmla="*/ 1656398 h 1656397"/>
                      <a:gd name="connsiteX4" fmla="*/ 951547 w 961072"/>
                      <a:gd name="connsiteY4" fmla="*/ 1656398 h 1656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1072" h="1656397">
                        <a:moveTo>
                          <a:pt x="951547" y="1656398"/>
                        </a:moveTo>
                        <a:lnTo>
                          <a:pt x="0" y="7620"/>
                        </a:lnTo>
                        <a:cubicBezTo>
                          <a:pt x="1905" y="4763"/>
                          <a:pt x="2857" y="2857"/>
                          <a:pt x="4763" y="0"/>
                        </a:cubicBezTo>
                        <a:lnTo>
                          <a:pt x="961072" y="1656398"/>
                        </a:lnTo>
                        <a:cubicBezTo>
                          <a:pt x="958215" y="1656398"/>
                          <a:pt x="955357" y="1656398"/>
                          <a:pt x="951547" y="165639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1" name="Forma libre: forma 2115">
                    <a:extLst>
                      <a:ext uri="{FF2B5EF4-FFF2-40B4-BE49-F238E27FC236}">
                        <a16:creationId xmlns:a16="http://schemas.microsoft.com/office/drawing/2014/main" id="{0E4EF82C-1A86-1AF3-3C8B-3A0561116308}"/>
                      </a:ext>
                    </a:extLst>
                  </p:cNvPr>
                  <p:cNvSpPr/>
                  <p:nvPr/>
                </p:nvSpPr>
                <p:spPr>
                  <a:xfrm>
                    <a:off x="9923250" y="2815511"/>
                    <a:ext cx="962025" cy="1662112"/>
                  </a:xfrm>
                  <a:custGeom>
                    <a:avLst/>
                    <a:gdLst>
                      <a:gd name="connsiteX0" fmla="*/ 956310 w 962025"/>
                      <a:gd name="connsiteY0" fmla="*/ 1662113 h 1662112"/>
                      <a:gd name="connsiteX1" fmla="*/ 0 w 962025"/>
                      <a:gd name="connsiteY1" fmla="*/ 5715 h 1662112"/>
                      <a:gd name="connsiteX2" fmla="*/ 2857 w 962025"/>
                      <a:gd name="connsiteY2" fmla="*/ 0 h 1662112"/>
                      <a:gd name="connsiteX3" fmla="*/ 962025 w 962025"/>
                      <a:gd name="connsiteY3" fmla="*/ 1662113 h 1662112"/>
                      <a:gd name="connsiteX4" fmla="*/ 956310 w 962025"/>
                      <a:gd name="connsiteY4" fmla="*/ 1662113 h 1662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1662112">
                        <a:moveTo>
                          <a:pt x="956310" y="1662113"/>
                        </a:moveTo>
                        <a:lnTo>
                          <a:pt x="0" y="5715"/>
                        </a:lnTo>
                        <a:cubicBezTo>
                          <a:pt x="953" y="3810"/>
                          <a:pt x="1905" y="1905"/>
                          <a:pt x="2857" y="0"/>
                        </a:cubicBezTo>
                        <a:lnTo>
                          <a:pt x="962025" y="1662113"/>
                        </a:lnTo>
                        <a:cubicBezTo>
                          <a:pt x="960120" y="1662113"/>
                          <a:pt x="958215" y="1662113"/>
                          <a:pt x="956310" y="166211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2" name="Forma libre: forma 2116">
                    <a:extLst>
                      <a:ext uri="{FF2B5EF4-FFF2-40B4-BE49-F238E27FC236}">
                        <a16:creationId xmlns:a16="http://schemas.microsoft.com/office/drawing/2014/main" id="{7CA5F6DA-3F8E-E4FA-1CAA-058FBEAA232E}"/>
                      </a:ext>
                    </a:extLst>
                  </p:cNvPr>
                  <p:cNvSpPr/>
                  <p:nvPr/>
                </p:nvSpPr>
                <p:spPr>
                  <a:xfrm>
                    <a:off x="9926107" y="2810749"/>
                    <a:ext cx="964882" cy="1666875"/>
                  </a:xfrm>
                  <a:custGeom>
                    <a:avLst/>
                    <a:gdLst>
                      <a:gd name="connsiteX0" fmla="*/ 959168 w 964882"/>
                      <a:gd name="connsiteY0" fmla="*/ 1666875 h 1666875"/>
                      <a:gd name="connsiteX1" fmla="*/ 0 w 964882"/>
                      <a:gd name="connsiteY1" fmla="*/ 4763 h 1666875"/>
                      <a:gd name="connsiteX2" fmla="*/ 2858 w 964882"/>
                      <a:gd name="connsiteY2" fmla="*/ 0 h 1666875"/>
                      <a:gd name="connsiteX3" fmla="*/ 964883 w 964882"/>
                      <a:gd name="connsiteY3" fmla="*/ 1666875 h 1666875"/>
                      <a:gd name="connsiteX4" fmla="*/ 959168 w 964882"/>
                      <a:gd name="connsiteY4" fmla="*/ 1666875 h 166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882" h="1666875">
                        <a:moveTo>
                          <a:pt x="959168" y="1666875"/>
                        </a:moveTo>
                        <a:lnTo>
                          <a:pt x="0" y="4763"/>
                        </a:lnTo>
                        <a:cubicBezTo>
                          <a:pt x="953" y="2858"/>
                          <a:pt x="1905" y="1905"/>
                          <a:pt x="2858" y="0"/>
                        </a:cubicBezTo>
                        <a:lnTo>
                          <a:pt x="964883" y="1666875"/>
                        </a:lnTo>
                        <a:cubicBezTo>
                          <a:pt x="962978" y="1666875"/>
                          <a:pt x="961072" y="1666875"/>
                          <a:pt x="959168" y="166687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3" name="Forma libre: forma 2117">
                    <a:extLst>
                      <a:ext uri="{FF2B5EF4-FFF2-40B4-BE49-F238E27FC236}">
                        <a16:creationId xmlns:a16="http://schemas.microsoft.com/office/drawing/2014/main" id="{D6FAC777-3D7E-806F-1CF8-81EC95308B81}"/>
                      </a:ext>
                    </a:extLst>
                  </p:cNvPr>
                  <p:cNvSpPr/>
                  <p:nvPr/>
                </p:nvSpPr>
                <p:spPr>
                  <a:xfrm>
                    <a:off x="9928965" y="2805986"/>
                    <a:ext cx="967739" cy="1671637"/>
                  </a:xfrm>
                  <a:custGeom>
                    <a:avLst/>
                    <a:gdLst>
                      <a:gd name="connsiteX0" fmla="*/ 962025 w 967739"/>
                      <a:gd name="connsiteY0" fmla="*/ 1671638 h 1671637"/>
                      <a:gd name="connsiteX1" fmla="*/ 0 w 967739"/>
                      <a:gd name="connsiteY1" fmla="*/ 4763 h 1671637"/>
                      <a:gd name="connsiteX2" fmla="*/ 2857 w 967739"/>
                      <a:gd name="connsiteY2" fmla="*/ 0 h 1671637"/>
                      <a:gd name="connsiteX3" fmla="*/ 967740 w 967739"/>
                      <a:gd name="connsiteY3" fmla="*/ 1671638 h 1671637"/>
                      <a:gd name="connsiteX4" fmla="*/ 962025 w 967739"/>
                      <a:gd name="connsiteY4" fmla="*/ 1671638 h 1671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9" h="1671637">
                        <a:moveTo>
                          <a:pt x="962025" y="1671638"/>
                        </a:moveTo>
                        <a:lnTo>
                          <a:pt x="0" y="4763"/>
                        </a:lnTo>
                        <a:cubicBezTo>
                          <a:pt x="952" y="2858"/>
                          <a:pt x="1905" y="1905"/>
                          <a:pt x="2857" y="0"/>
                        </a:cubicBezTo>
                        <a:lnTo>
                          <a:pt x="967740" y="1671638"/>
                        </a:lnTo>
                        <a:cubicBezTo>
                          <a:pt x="965835" y="1671638"/>
                          <a:pt x="963930" y="1671638"/>
                          <a:pt x="962025" y="167163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4" name="Forma libre: forma 2118">
                    <a:extLst>
                      <a:ext uri="{FF2B5EF4-FFF2-40B4-BE49-F238E27FC236}">
                        <a16:creationId xmlns:a16="http://schemas.microsoft.com/office/drawing/2014/main" id="{E75E3BBB-22A2-319E-0EAD-5C2497B60CBD}"/>
                      </a:ext>
                    </a:extLst>
                  </p:cNvPr>
                  <p:cNvSpPr/>
                  <p:nvPr/>
                </p:nvSpPr>
                <p:spPr>
                  <a:xfrm>
                    <a:off x="9931822" y="2802176"/>
                    <a:ext cx="969644" cy="1675447"/>
                  </a:xfrm>
                  <a:custGeom>
                    <a:avLst/>
                    <a:gdLst>
                      <a:gd name="connsiteX0" fmla="*/ 964882 w 969644"/>
                      <a:gd name="connsiteY0" fmla="*/ 1675448 h 1675447"/>
                      <a:gd name="connsiteX1" fmla="*/ 0 w 969644"/>
                      <a:gd name="connsiteY1" fmla="*/ 3810 h 1675447"/>
                      <a:gd name="connsiteX2" fmla="*/ 2857 w 969644"/>
                      <a:gd name="connsiteY2" fmla="*/ 0 h 1675447"/>
                      <a:gd name="connsiteX3" fmla="*/ 969645 w 969644"/>
                      <a:gd name="connsiteY3" fmla="*/ 1675448 h 1675447"/>
                      <a:gd name="connsiteX4" fmla="*/ 964882 w 969644"/>
                      <a:gd name="connsiteY4" fmla="*/ 1675448 h 1675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4" h="1675447">
                        <a:moveTo>
                          <a:pt x="964882" y="1675448"/>
                        </a:moveTo>
                        <a:lnTo>
                          <a:pt x="0" y="3810"/>
                        </a:lnTo>
                        <a:cubicBezTo>
                          <a:pt x="953" y="2858"/>
                          <a:pt x="1905" y="952"/>
                          <a:pt x="2857" y="0"/>
                        </a:cubicBezTo>
                        <a:lnTo>
                          <a:pt x="969645" y="1675448"/>
                        </a:lnTo>
                        <a:cubicBezTo>
                          <a:pt x="967740" y="1675448"/>
                          <a:pt x="965835" y="1675448"/>
                          <a:pt x="964882" y="167544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 name="Forma libre: forma 2119">
                    <a:extLst>
                      <a:ext uri="{FF2B5EF4-FFF2-40B4-BE49-F238E27FC236}">
                        <a16:creationId xmlns:a16="http://schemas.microsoft.com/office/drawing/2014/main" id="{A8BDA665-DF6A-C307-8929-CBF93DE6A4B1}"/>
                      </a:ext>
                    </a:extLst>
                  </p:cNvPr>
                  <p:cNvSpPr/>
                  <p:nvPr/>
                </p:nvSpPr>
                <p:spPr>
                  <a:xfrm>
                    <a:off x="9933727" y="2798366"/>
                    <a:ext cx="972502" cy="1679257"/>
                  </a:xfrm>
                  <a:custGeom>
                    <a:avLst/>
                    <a:gdLst>
                      <a:gd name="connsiteX0" fmla="*/ 967740 w 972502"/>
                      <a:gd name="connsiteY0" fmla="*/ 1679258 h 1679257"/>
                      <a:gd name="connsiteX1" fmla="*/ 0 w 972502"/>
                      <a:gd name="connsiteY1" fmla="*/ 3810 h 1679257"/>
                      <a:gd name="connsiteX2" fmla="*/ 1905 w 972502"/>
                      <a:gd name="connsiteY2" fmla="*/ 0 h 1679257"/>
                      <a:gd name="connsiteX3" fmla="*/ 972502 w 972502"/>
                      <a:gd name="connsiteY3" fmla="*/ 1679258 h 1679257"/>
                      <a:gd name="connsiteX4" fmla="*/ 967740 w 972502"/>
                      <a:gd name="connsiteY4" fmla="*/ 1679258 h 1679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502" h="1679257">
                        <a:moveTo>
                          <a:pt x="967740" y="1679258"/>
                        </a:moveTo>
                        <a:lnTo>
                          <a:pt x="0" y="3810"/>
                        </a:lnTo>
                        <a:cubicBezTo>
                          <a:pt x="952" y="2858"/>
                          <a:pt x="1905" y="953"/>
                          <a:pt x="1905" y="0"/>
                        </a:cubicBezTo>
                        <a:lnTo>
                          <a:pt x="972502" y="1679258"/>
                        </a:lnTo>
                        <a:cubicBezTo>
                          <a:pt x="970597" y="1679258"/>
                          <a:pt x="969645" y="1679258"/>
                          <a:pt x="967740" y="167925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6" name="Forma libre: forma 2120">
                    <a:extLst>
                      <a:ext uri="{FF2B5EF4-FFF2-40B4-BE49-F238E27FC236}">
                        <a16:creationId xmlns:a16="http://schemas.microsoft.com/office/drawing/2014/main" id="{F7CEA4DC-0B62-D415-97D9-D5F9DB63068B}"/>
                      </a:ext>
                    </a:extLst>
                  </p:cNvPr>
                  <p:cNvSpPr/>
                  <p:nvPr/>
                </p:nvSpPr>
                <p:spPr>
                  <a:xfrm>
                    <a:off x="9936585" y="2794556"/>
                    <a:ext cx="974407" cy="1683067"/>
                  </a:xfrm>
                  <a:custGeom>
                    <a:avLst/>
                    <a:gdLst>
                      <a:gd name="connsiteX0" fmla="*/ 969645 w 974407"/>
                      <a:gd name="connsiteY0" fmla="*/ 1683068 h 1683067"/>
                      <a:gd name="connsiteX1" fmla="*/ 0 w 974407"/>
                      <a:gd name="connsiteY1" fmla="*/ 3810 h 1683067"/>
                      <a:gd name="connsiteX2" fmla="*/ 1905 w 974407"/>
                      <a:gd name="connsiteY2" fmla="*/ 0 h 1683067"/>
                      <a:gd name="connsiteX3" fmla="*/ 974407 w 974407"/>
                      <a:gd name="connsiteY3" fmla="*/ 1683068 h 1683067"/>
                      <a:gd name="connsiteX4" fmla="*/ 969645 w 974407"/>
                      <a:gd name="connsiteY4" fmla="*/ 1683068 h 1683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407" h="1683067">
                        <a:moveTo>
                          <a:pt x="969645" y="1683068"/>
                        </a:moveTo>
                        <a:lnTo>
                          <a:pt x="0" y="3810"/>
                        </a:lnTo>
                        <a:cubicBezTo>
                          <a:pt x="953" y="2857"/>
                          <a:pt x="1905" y="952"/>
                          <a:pt x="1905" y="0"/>
                        </a:cubicBezTo>
                        <a:lnTo>
                          <a:pt x="974407" y="1683068"/>
                        </a:lnTo>
                        <a:cubicBezTo>
                          <a:pt x="972503" y="1683068"/>
                          <a:pt x="970597" y="1683068"/>
                          <a:pt x="969645" y="168306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7" name="Forma libre: forma 2121">
                    <a:extLst>
                      <a:ext uri="{FF2B5EF4-FFF2-40B4-BE49-F238E27FC236}">
                        <a16:creationId xmlns:a16="http://schemas.microsoft.com/office/drawing/2014/main" id="{0AA424FF-8C37-5EB9-7DAB-B9D051A1EA08}"/>
                      </a:ext>
                    </a:extLst>
                  </p:cNvPr>
                  <p:cNvSpPr/>
                  <p:nvPr/>
                </p:nvSpPr>
                <p:spPr>
                  <a:xfrm>
                    <a:off x="9938490" y="2789794"/>
                    <a:ext cx="977264" cy="1687829"/>
                  </a:xfrm>
                  <a:custGeom>
                    <a:avLst/>
                    <a:gdLst>
                      <a:gd name="connsiteX0" fmla="*/ 972502 w 977264"/>
                      <a:gd name="connsiteY0" fmla="*/ 1687830 h 1687829"/>
                      <a:gd name="connsiteX1" fmla="*/ 0 w 977264"/>
                      <a:gd name="connsiteY1" fmla="*/ 3810 h 1687829"/>
                      <a:gd name="connsiteX2" fmla="*/ 1905 w 977264"/>
                      <a:gd name="connsiteY2" fmla="*/ 0 h 1687829"/>
                      <a:gd name="connsiteX3" fmla="*/ 977265 w 977264"/>
                      <a:gd name="connsiteY3" fmla="*/ 1687830 h 1687829"/>
                      <a:gd name="connsiteX4" fmla="*/ 972502 w 977264"/>
                      <a:gd name="connsiteY4" fmla="*/ 1687830 h 1687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7264" h="1687829">
                        <a:moveTo>
                          <a:pt x="972502" y="1687830"/>
                        </a:moveTo>
                        <a:lnTo>
                          <a:pt x="0" y="3810"/>
                        </a:lnTo>
                        <a:cubicBezTo>
                          <a:pt x="952" y="2857"/>
                          <a:pt x="1905" y="952"/>
                          <a:pt x="1905" y="0"/>
                        </a:cubicBezTo>
                        <a:lnTo>
                          <a:pt x="977265" y="1687830"/>
                        </a:lnTo>
                        <a:cubicBezTo>
                          <a:pt x="975360" y="1687830"/>
                          <a:pt x="973455" y="1687830"/>
                          <a:pt x="972502" y="168783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8" name="Forma libre: forma 2122">
                    <a:extLst>
                      <a:ext uri="{FF2B5EF4-FFF2-40B4-BE49-F238E27FC236}">
                        <a16:creationId xmlns:a16="http://schemas.microsoft.com/office/drawing/2014/main" id="{01113839-D27C-B2C0-56D9-FAD46938C048}"/>
                      </a:ext>
                    </a:extLst>
                  </p:cNvPr>
                  <p:cNvSpPr/>
                  <p:nvPr/>
                </p:nvSpPr>
                <p:spPr>
                  <a:xfrm>
                    <a:off x="9941347" y="2785984"/>
                    <a:ext cx="978217" cy="1691639"/>
                  </a:xfrm>
                  <a:custGeom>
                    <a:avLst/>
                    <a:gdLst>
                      <a:gd name="connsiteX0" fmla="*/ 974407 w 978217"/>
                      <a:gd name="connsiteY0" fmla="*/ 1691640 h 1691639"/>
                      <a:gd name="connsiteX1" fmla="*/ 0 w 978217"/>
                      <a:gd name="connsiteY1" fmla="*/ 3810 h 1691639"/>
                      <a:gd name="connsiteX2" fmla="*/ 1905 w 978217"/>
                      <a:gd name="connsiteY2" fmla="*/ 0 h 1691639"/>
                      <a:gd name="connsiteX3" fmla="*/ 978218 w 978217"/>
                      <a:gd name="connsiteY3" fmla="*/ 1691640 h 1691639"/>
                      <a:gd name="connsiteX4" fmla="*/ 974407 w 978217"/>
                      <a:gd name="connsiteY4" fmla="*/ 1691640 h 169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217" h="1691639">
                        <a:moveTo>
                          <a:pt x="974407" y="1691640"/>
                        </a:moveTo>
                        <a:lnTo>
                          <a:pt x="0" y="3810"/>
                        </a:lnTo>
                        <a:cubicBezTo>
                          <a:pt x="953" y="2857"/>
                          <a:pt x="1905" y="952"/>
                          <a:pt x="1905" y="0"/>
                        </a:cubicBezTo>
                        <a:lnTo>
                          <a:pt x="978218" y="1691640"/>
                        </a:lnTo>
                        <a:cubicBezTo>
                          <a:pt x="977265" y="1691640"/>
                          <a:pt x="975360" y="1691640"/>
                          <a:pt x="974407" y="169164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9" name="Forma libre: forma 2123">
                    <a:extLst>
                      <a:ext uri="{FF2B5EF4-FFF2-40B4-BE49-F238E27FC236}">
                        <a16:creationId xmlns:a16="http://schemas.microsoft.com/office/drawing/2014/main" id="{3D30B967-566F-6226-3A73-F87468917206}"/>
                      </a:ext>
                    </a:extLst>
                  </p:cNvPr>
                  <p:cNvSpPr/>
                  <p:nvPr/>
                </p:nvSpPr>
                <p:spPr>
                  <a:xfrm>
                    <a:off x="9943252" y="2782174"/>
                    <a:ext cx="981075" cy="1695450"/>
                  </a:xfrm>
                  <a:custGeom>
                    <a:avLst/>
                    <a:gdLst>
                      <a:gd name="connsiteX0" fmla="*/ 976313 w 981075"/>
                      <a:gd name="connsiteY0" fmla="*/ 1695450 h 1695450"/>
                      <a:gd name="connsiteX1" fmla="*/ 0 w 981075"/>
                      <a:gd name="connsiteY1" fmla="*/ 3810 h 1695450"/>
                      <a:gd name="connsiteX2" fmla="*/ 1905 w 981075"/>
                      <a:gd name="connsiteY2" fmla="*/ 0 h 1695450"/>
                      <a:gd name="connsiteX3" fmla="*/ 981075 w 981075"/>
                      <a:gd name="connsiteY3" fmla="*/ 1695450 h 1695450"/>
                      <a:gd name="connsiteX4" fmla="*/ 976313 w 981075"/>
                      <a:gd name="connsiteY4" fmla="*/ 1695450 h 1695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1695450">
                        <a:moveTo>
                          <a:pt x="976313" y="1695450"/>
                        </a:moveTo>
                        <a:lnTo>
                          <a:pt x="0" y="3810"/>
                        </a:lnTo>
                        <a:cubicBezTo>
                          <a:pt x="952" y="2858"/>
                          <a:pt x="1905" y="952"/>
                          <a:pt x="1905" y="0"/>
                        </a:cubicBezTo>
                        <a:lnTo>
                          <a:pt x="981075" y="1695450"/>
                        </a:lnTo>
                        <a:cubicBezTo>
                          <a:pt x="980122" y="1695450"/>
                          <a:pt x="978217" y="1695450"/>
                          <a:pt x="976313" y="169545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0" name="Forma libre: forma 2124">
                    <a:extLst>
                      <a:ext uri="{FF2B5EF4-FFF2-40B4-BE49-F238E27FC236}">
                        <a16:creationId xmlns:a16="http://schemas.microsoft.com/office/drawing/2014/main" id="{C69CC907-0E8C-6167-A6FF-06340631AE64}"/>
                      </a:ext>
                    </a:extLst>
                  </p:cNvPr>
                  <p:cNvSpPr/>
                  <p:nvPr/>
                </p:nvSpPr>
                <p:spPr>
                  <a:xfrm>
                    <a:off x="9945157" y="2778363"/>
                    <a:ext cx="982980" cy="1699260"/>
                  </a:xfrm>
                  <a:custGeom>
                    <a:avLst/>
                    <a:gdLst>
                      <a:gd name="connsiteX0" fmla="*/ 979170 w 982980"/>
                      <a:gd name="connsiteY0" fmla="*/ 1699260 h 1699260"/>
                      <a:gd name="connsiteX1" fmla="*/ 0 w 982980"/>
                      <a:gd name="connsiteY1" fmla="*/ 3810 h 1699260"/>
                      <a:gd name="connsiteX2" fmla="*/ 1905 w 982980"/>
                      <a:gd name="connsiteY2" fmla="*/ 0 h 1699260"/>
                      <a:gd name="connsiteX3" fmla="*/ 982980 w 982980"/>
                      <a:gd name="connsiteY3" fmla="*/ 1699260 h 1699260"/>
                      <a:gd name="connsiteX4" fmla="*/ 979170 w 982980"/>
                      <a:gd name="connsiteY4" fmla="*/ 1699260 h 1699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980" h="1699260">
                        <a:moveTo>
                          <a:pt x="979170" y="1699260"/>
                        </a:moveTo>
                        <a:lnTo>
                          <a:pt x="0" y="3810"/>
                        </a:lnTo>
                        <a:cubicBezTo>
                          <a:pt x="953" y="2858"/>
                          <a:pt x="1905" y="953"/>
                          <a:pt x="1905" y="0"/>
                        </a:cubicBezTo>
                        <a:lnTo>
                          <a:pt x="982980" y="1699260"/>
                        </a:lnTo>
                        <a:cubicBezTo>
                          <a:pt x="982028" y="1699260"/>
                          <a:pt x="981075" y="1699260"/>
                          <a:pt x="979170" y="169926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1" name="Forma libre: forma 2125">
                    <a:extLst>
                      <a:ext uri="{FF2B5EF4-FFF2-40B4-BE49-F238E27FC236}">
                        <a16:creationId xmlns:a16="http://schemas.microsoft.com/office/drawing/2014/main" id="{05DC6B00-A712-05F4-CE87-15EB281C1E09}"/>
                      </a:ext>
                    </a:extLst>
                  </p:cNvPr>
                  <p:cNvSpPr/>
                  <p:nvPr/>
                </p:nvSpPr>
                <p:spPr>
                  <a:xfrm>
                    <a:off x="9948015" y="2774554"/>
                    <a:ext cx="985837" cy="1703069"/>
                  </a:xfrm>
                  <a:custGeom>
                    <a:avLst/>
                    <a:gdLst>
                      <a:gd name="connsiteX0" fmla="*/ 981075 w 985837"/>
                      <a:gd name="connsiteY0" fmla="*/ 1703070 h 1703069"/>
                      <a:gd name="connsiteX1" fmla="*/ 0 w 985837"/>
                      <a:gd name="connsiteY1" fmla="*/ 3810 h 1703069"/>
                      <a:gd name="connsiteX2" fmla="*/ 1905 w 985837"/>
                      <a:gd name="connsiteY2" fmla="*/ 0 h 1703069"/>
                      <a:gd name="connsiteX3" fmla="*/ 985838 w 985837"/>
                      <a:gd name="connsiteY3" fmla="*/ 1703070 h 1703069"/>
                      <a:gd name="connsiteX4" fmla="*/ 981075 w 985837"/>
                      <a:gd name="connsiteY4" fmla="*/ 1703070 h 1703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837" h="1703069">
                        <a:moveTo>
                          <a:pt x="981075" y="1703070"/>
                        </a:moveTo>
                        <a:lnTo>
                          <a:pt x="0" y="3810"/>
                        </a:lnTo>
                        <a:cubicBezTo>
                          <a:pt x="952" y="2857"/>
                          <a:pt x="1905" y="952"/>
                          <a:pt x="1905" y="0"/>
                        </a:cubicBezTo>
                        <a:lnTo>
                          <a:pt x="985838" y="1703070"/>
                        </a:lnTo>
                        <a:cubicBezTo>
                          <a:pt x="983932" y="1703070"/>
                          <a:pt x="982980" y="1703070"/>
                          <a:pt x="981075" y="170307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2" name="Forma libre: forma 2126">
                    <a:extLst>
                      <a:ext uri="{FF2B5EF4-FFF2-40B4-BE49-F238E27FC236}">
                        <a16:creationId xmlns:a16="http://schemas.microsoft.com/office/drawing/2014/main" id="{341CB6D3-21D7-ACA5-3326-E898BF078EE8}"/>
                      </a:ext>
                    </a:extLst>
                  </p:cNvPr>
                  <p:cNvSpPr/>
                  <p:nvPr/>
                </p:nvSpPr>
                <p:spPr>
                  <a:xfrm>
                    <a:off x="9949919" y="2769791"/>
                    <a:ext cx="988695" cy="1707832"/>
                  </a:xfrm>
                  <a:custGeom>
                    <a:avLst/>
                    <a:gdLst>
                      <a:gd name="connsiteX0" fmla="*/ 983933 w 988695"/>
                      <a:gd name="connsiteY0" fmla="*/ 1707833 h 1707832"/>
                      <a:gd name="connsiteX1" fmla="*/ 0 w 988695"/>
                      <a:gd name="connsiteY1" fmla="*/ 3810 h 1707832"/>
                      <a:gd name="connsiteX2" fmla="*/ 1905 w 988695"/>
                      <a:gd name="connsiteY2" fmla="*/ 0 h 1707832"/>
                      <a:gd name="connsiteX3" fmla="*/ 988695 w 988695"/>
                      <a:gd name="connsiteY3" fmla="*/ 1707833 h 1707832"/>
                      <a:gd name="connsiteX4" fmla="*/ 983933 w 988695"/>
                      <a:gd name="connsiteY4" fmla="*/ 1707833 h 170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695" h="1707832">
                        <a:moveTo>
                          <a:pt x="983933" y="1707833"/>
                        </a:moveTo>
                        <a:lnTo>
                          <a:pt x="0" y="3810"/>
                        </a:lnTo>
                        <a:cubicBezTo>
                          <a:pt x="953" y="2857"/>
                          <a:pt x="1905" y="952"/>
                          <a:pt x="1905" y="0"/>
                        </a:cubicBezTo>
                        <a:lnTo>
                          <a:pt x="988695" y="1707833"/>
                        </a:lnTo>
                        <a:cubicBezTo>
                          <a:pt x="986790" y="1707833"/>
                          <a:pt x="984885" y="1707833"/>
                          <a:pt x="983933" y="170783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3" name="Forma libre: forma 2127">
                    <a:extLst>
                      <a:ext uri="{FF2B5EF4-FFF2-40B4-BE49-F238E27FC236}">
                        <a16:creationId xmlns:a16="http://schemas.microsoft.com/office/drawing/2014/main" id="{431E14B9-0188-4463-4327-746BCB50588D}"/>
                      </a:ext>
                    </a:extLst>
                  </p:cNvPr>
                  <p:cNvSpPr/>
                  <p:nvPr/>
                </p:nvSpPr>
                <p:spPr>
                  <a:xfrm>
                    <a:off x="9952777" y="2765981"/>
                    <a:ext cx="989647" cy="1711642"/>
                  </a:xfrm>
                  <a:custGeom>
                    <a:avLst/>
                    <a:gdLst>
                      <a:gd name="connsiteX0" fmla="*/ 985838 w 989647"/>
                      <a:gd name="connsiteY0" fmla="*/ 1711643 h 1711642"/>
                      <a:gd name="connsiteX1" fmla="*/ 0 w 989647"/>
                      <a:gd name="connsiteY1" fmla="*/ 3810 h 1711642"/>
                      <a:gd name="connsiteX2" fmla="*/ 1905 w 989647"/>
                      <a:gd name="connsiteY2" fmla="*/ 0 h 1711642"/>
                      <a:gd name="connsiteX3" fmla="*/ 989647 w 989647"/>
                      <a:gd name="connsiteY3" fmla="*/ 1711643 h 1711642"/>
                      <a:gd name="connsiteX4" fmla="*/ 985838 w 989647"/>
                      <a:gd name="connsiteY4" fmla="*/ 1711643 h 1711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9647" h="1711642">
                        <a:moveTo>
                          <a:pt x="985838" y="1711643"/>
                        </a:moveTo>
                        <a:lnTo>
                          <a:pt x="0" y="3810"/>
                        </a:lnTo>
                        <a:cubicBezTo>
                          <a:pt x="952" y="2857"/>
                          <a:pt x="1905" y="953"/>
                          <a:pt x="1905" y="0"/>
                        </a:cubicBezTo>
                        <a:lnTo>
                          <a:pt x="989647" y="1711643"/>
                        </a:lnTo>
                        <a:cubicBezTo>
                          <a:pt x="988695" y="1711643"/>
                          <a:pt x="986790" y="1711643"/>
                          <a:pt x="985838" y="171164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4" name="Forma libre: forma 2128">
                    <a:extLst>
                      <a:ext uri="{FF2B5EF4-FFF2-40B4-BE49-F238E27FC236}">
                        <a16:creationId xmlns:a16="http://schemas.microsoft.com/office/drawing/2014/main" id="{50D8520B-C834-4092-C8F2-4F610DF747BC}"/>
                      </a:ext>
                    </a:extLst>
                  </p:cNvPr>
                  <p:cNvSpPr/>
                  <p:nvPr/>
                </p:nvSpPr>
                <p:spPr>
                  <a:xfrm>
                    <a:off x="9954682" y="2762171"/>
                    <a:ext cx="992505" cy="1715452"/>
                  </a:xfrm>
                  <a:custGeom>
                    <a:avLst/>
                    <a:gdLst>
                      <a:gd name="connsiteX0" fmla="*/ 987743 w 992505"/>
                      <a:gd name="connsiteY0" fmla="*/ 1715453 h 1715452"/>
                      <a:gd name="connsiteX1" fmla="*/ 0 w 992505"/>
                      <a:gd name="connsiteY1" fmla="*/ 3810 h 1715452"/>
                      <a:gd name="connsiteX2" fmla="*/ 1905 w 992505"/>
                      <a:gd name="connsiteY2" fmla="*/ 0 h 1715452"/>
                      <a:gd name="connsiteX3" fmla="*/ 992505 w 992505"/>
                      <a:gd name="connsiteY3" fmla="*/ 1715453 h 1715452"/>
                      <a:gd name="connsiteX4" fmla="*/ 987743 w 992505"/>
                      <a:gd name="connsiteY4" fmla="*/ 1715453 h 1715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2505" h="1715452">
                        <a:moveTo>
                          <a:pt x="987743" y="1715453"/>
                        </a:moveTo>
                        <a:lnTo>
                          <a:pt x="0" y="3810"/>
                        </a:lnTo>
                        <a:cubicBezTo>
                          <a:pt x="953" y="2858"/>
                          <a:pt x="1905" y="953"/>
                          <a:pt x="1905" y="0"/>
                        </a:cubicBezTo>
                        <a:lnTo>
                          <a:pt x="992505" y="1715453"/>
                        </a:lnTo>
                        <a:cubicBezTo>
                          <a:pt x="991553" y="1715453"/>
                          <a:pt x="989647" y="1715453"/>
                          <a:pt x="987743" y="171545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5" name="Forma libre: forma 2129">
                    <a:extLst>
                      <a:ext uri="{FF2B5EF4-FFF2-40B4-BE49-F238E27FC236}">
                        <a16:creationId xmlns:a16="http://schemas.microsoft.com/office/drawing/2014/main" id="{6A70394E-3363-7315-0966-761F5AD246CD}"/>
                      </a:ext>
                    </a:extLst>
                  </p:cNvPr>
                  <p:cNvSpPr/>
                  <p:nvPr/>
                </p:nvSpPr>
                <p:spPr>
                  <a:xfrm>
                    <a:off x="9956587" y="2758361"/>
                    <a:ext cx="995362" cy="1719262"/>
                  </a:xfrm>
                  <a:custGeom>
                    <a:avLst/>
                    <a:gdLst>
                      <a:gd name="connsiteX0" fmla="*/ 990600 w 995362"/>
                      <a:gd name="connsiteY0" fmla="*/ 1719263 h 1719262"/>
                      <a:gd name="connsiteX1" fmla="*/ 0 w 995362"/>
                      <a:gd name="connsiteY1" fmla="*/ 3810 h 1719262"/>
                      <a:gd name="connsiteX2" fmla="*/ 1905 w 995362"/>
                      <a:gd name="connsiteY2" fmla="*/ 0 h 1719262"/>
                      <a:gd name="connsiteX3" fmla="*/ 995363 w 995362"/>
                      <a:gd name="connsiteY3" fmla="*/ 1719263 h 1719262"/>
                      <a:gd name="connsiteX4" fmla="*/ 990600 w 995362"/>
                      <a:gd name="connsiteY4" fmla="*/ 1719263 h 171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362" h="1719262">
                        <a:moveTo>
                          <a:pt x="990600" y="1719263"/>
                        </a:moveTo>
                        <a:lnTo>
                          <a:pt x="0" y="3810"/>
                        </a:lnTo>
                        <a:cubicBezTo>
                          <a:pt x="953" y="2857"/>
                          <a:pt x="1905" y="953"/>
                          <a:pt x="1905" y="0"/>
                        </a:cubicBezTo>
                        <a:lnTo>
                          <a:pt x="995363" y="1719263"/>
                        </a:lnTo>
                        <a:cubicBezTo>
                          <a:pt x="993457" y="1719263"/>
                          <a:pt x="992505" y="1719263"/>
                          <a:pt x="990600" y="17192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6" name="Forma libre: forma 2130">
                    <a:extLst>
                      <a:ext uri="{FF2B5EF4-FFF2-40B4-BE49-F238E27FC236}">
                        <a16:creationId xmlns:a16="http://schemas.microsoft.com/office/drawing/2014/main" id="{F8A19996-CFE6-3B9A-360C-7402ED0EEE5E}"/>
                      </a:ext>
                    </a:extLst>
                  </p:cNvPr>
                  <p:cNvSpPr/>
                  <p:nvPr/>
                </p:nvSpPr>
                <p:spPr>
                  <a:xfrm>
                    <a:off x="9959444" y="2754551"/>
                    <a:ext cx="996315" cy="1723072"/>
                  </a:xfrm>
                  <a:custGeom>
                    <a:avLst/>
                    <a:gdLst>
                      <a:gd name="connsiteX0" fmla="*/ 992505 w 996315"/>
                      <a:gd name="connsiteY0" fmla="*/ 1723073 h 1723072"/>
                      <a:gd name="connsiteX1" fmla="*/ 0 w 996315"/>
                      <a:gd name="connsiteY1" fmla="*/ 3810 h 1723072"/>
                      <a:gd name="connsiteX2" fmla="*/ 1905 w 996315"/>
                      <a:gd name="connsiteY2" fmla="*/ 0 h 1723072"/>
                      <a:gd name="connsiteX3" fmla="*/ 996315 w 996315"/>
                      <a:gd name="connsiteY3" fmla="*/ 1723073 h 1723072"/>
                      <a:gd name="connsiteX4" fmla="*/ 992505 w 996315"/>
                      <a:gd name="connsiteY4" fmla="*/ 1723073 h 1723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315" h="1723072">
                        <a:moveTo>
                          <a:pt x="992505" y="1723073"/>
                        </a:moveTo>
                        <a:lnTo>
                          <a:pt x="0" y="3810"/>
                        </a:lnTo>
                        <a:cubicBezTo>
                          <a:pt x="953" y="2857"/>
                          <a:pt x="1905" y="953"/>
                          <a:pt x="1905" y="0"/>
                        </a:cubicBezTo>
                        <a:lnTo>
                          <a:pt x="996315" y="1723073"/>
                        </a:lnTo>
                        <a:cubicBezTo>
                          <a:pt x="995363" y="1723073"/>
                          <a:pt x="993458" y="1723073"/>
                          <a:pt x="992505" y="172307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7" name="Forma libre: forma 2131">
                    <a:extLst>
                      <a:ext uri="{FF2B5EF4-FFF2-40B4-BE49-F238E27FC236}">
                        <a16:creationId xmlns:a16="http://schemas.microsoft.com/office/drawing/2014/main" id="{8DC84961-B4B8-3BDF-BD89-5BB66356533B}"/>
                      </a:ext>
                    </a:extLst>
                  </p:cNvPr>
                  <p:cNvSpPr/>
                  <p:nvPr/>
                </p:nvSpPr>
                <p:spPr>
                  <a:xfrm>
                    <a:off x="9961350" y="2750741"/>
                    <a:ext cx="998219" cy="1726882"/>
                  </a:xfrm>
                  <a:custGeom>
                    <a:avLst/>
                    <a:gdLst>
                      <a:gd name="connsiteX0" fmla="*/ 994410 w 998219"/>
                      <a:gd name="connsiteY0" fmla="*/ 1726883 h 1726882"/>
                      <a:gd name="connsiteX1" fmla="*/ 0 w 998219"/>
                      <a:gd name="connsiteY1" fmla="*/ 3810 h 1726882"/>
                      <a:gd name="connsiteX2" fmla="*/ 1905 w 998219"/>
                      <a:gd name="connsiteY2" fmla="*/ 0 h 1726882"/>
                      <a:gd name="connsiteX3" fmla="*/ 998220 w 998219"/>
                      <a:gd name="connsiteY3" fmla="*/ 1726883 h 1726882"/>
                      <a:gd name="connsiteX4" fmla="*/ 994410 w 998219"/>
                      <a:gd name="connsiteY4" fmla="*/ 1726883 h 1726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8219" h="1726882">
                        <a:moveTo>
                          <a:pt x="994410" y="1726883"/>
                        </a:moveTo>
                        <a:lnTo>
                          <a:pt x="0" y="3810"/>
                        </a:lnTo>
                        <a:cubicBezTo>
                          <a:pt x="953" y="2858"/>
                          <a:pt x="953" y="1905"/>
                          <a:pt x="1905" y="0"/>
                        </a:cubicBezTo>
                        <a:lnTo>
                          <a:pt x="998220" y="1726883"/>
                        </a:lnTo>
                        <a:cubicBezTo>
                          <a:pt x="997267" y="1726883"/>
                          <a:pt x="996315" y="1726883"/>
                          <a:pt x="994410" y="172688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8" name="Forma libre: forma 2132">
                    <a:extLst>
                      <a:ext uri="{FF2B5EF4-FFF2-40B4-BE49-F238E27FC236}">
                        <a16:creationId xmlns:a16="http://schemas.microsoft.com/office/drawing/2014/main" id="{06ABBE71-5C73-0719-A976-44187F1034F6}"/>
                      </a:ext>
                    </a:extLst>
                  </p:cNvPr>
                  <p:cNvSpPr/>
                  <p:nvPr/>
                </p:nvSpPr>
                <p:spPr>
                  <a:xfrm>
                    <a:off x="9963254" y="2748836"/>
                    <a:ext cx="1000125" cy="1728787"/>
                  </a:xfrm>
                  <a:custGeom>
                    <a:avLst/>
                    <a:gdLst>
                      <a:gd name="connsiteX0" fmla="*/ 996315 w 1000125"/>
                      <a:gd name="connsiteY0" fmla="*/ 1728788 h 1728787"/>
                      <a:gd name="connsiteX1" fmla="*/ 0 w 1000125"/>
                      <a:gd name="connsiteY1" fmla="*/ 2858 h 1728787"/>
                      <a:gd name="connsiteX2" fmla="*/ 1905 w 1000125"/>
                      <a:gd name="connsiteY2" fmla="*/ 0 h 1728787"/>
                      <a:gd name="connsiteX3" fmla="*/ 1000125 w 1000125"/>
                      <a:gd name="connsiteY3" fmla="*/ 1728788 h 1728787"/>
                      <a:gd name="connsiteX4" fmla="*/ 996315 w 1000125"/>
                      <a:gd name="connsiteY4" fmla="*/ 1728788 h 1728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25" h="1728787">
                        <a:moveTo>
                          <a:pt x="996315" y="1728788"/>
                        </a:moveTo>
                        <a:lnTo>
                          <a:pt x="0" y="2858"/>
                        </a:lnTo>
                        <a:cubicBezTo>
                          <a:pt x="953" y="1905"/>
                          <a:pt x="953" y="953"/>
                          <a:pt x="1905" y="0"/>
                        </a:cubicBezTo>
                        <a:lnTo>
                          <a:pt x="1000125" y="1728788"/>
                        </a:lnTo>
                        <a:cubicBezTo>
                          <a:pt x="999173" y="1728788"/>
                          <a:pt x="997268" y="1728788"/>
                          <a:pt x="996315" y="172878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9" name="Forma libre: forma 2133">
                    <a:extLst>
                      <a:ext uri="{FF2B5EF4-FFF2-40B4-BE49-F238E27FC236}">
                        <a16:creationId xmlns:a16="http://schemas.microsoft.com/office/drawing/2014/main" id="{01B5A29E-1B96-5CAB-F607-05CBBD1F5846}"/>
                      </a:ext>
                    </a:extLst>
                  </p:cNvPr>
                  <p:cNvSpPr/>
                  <p:nvPr/>
                </p:nvSpPr>
                <p:spPr>
                  <a:xfrm>
                    <a:off x="9965160" y="2745979"/>
                    <a:ext cx="1001077" cy="1731644"/>
                  </a:xfrm>
                  <a:custGeom>
                    <a:avLst/>
                    <a:gdLst>
                      <a:gd name="connsiteX0" fmla="*/ 998220 w 1001077"/>
                      <a:gd name="connsiteY0" fmla="*/ 1731645 h 1731644"/>
                      <a:gd name="connsiteX1" fmla="*/ 0 w 1001077"/>
                      <a:gd name="connsiteY1" fmla="*/ 2858 h 1731644"/>
                      <a:gd name="connsiteX2" fmla="*/ 953 w 1001077"/>
                      <a:gd name="connsiteY2" fmla="*/ 0 h 1731644"/>
                      <a:gd name="connsiteX3" fmla="*/ 1001078 w 1001077"/>
                      <a:gd name="connsiteY3" fmla="*/ 1731645 h 1731644"/>
                      <a:gd name="connsiteX4" fmla="*/ 998220 w 1001077"/>
                      <a:gd name="connsiteY4" fmla="*/ 1731645 h 1731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077" h="1731644">
                        <a:moveTo>
                          <a:pt x="998220" y="1731645"/>
                        </a:moveTo>
                        <a:lnTo>
                          <a:pt x="0" y="2858"/>
                        </a:lnTo>
                        <a:cubicBezTo>
                          <a:pt x="953" y="1905"/>
                          <a:pt x="953" y="953"/>
                          <a:pt x="953" y="0"/>
                        </a:cubicBezTo>
                        <a:lnTo>
                          <a:pt x="1001078" y="1731645"/>
                        </a:lnTo>
                        <a:cubicBezTo>
                          <a:pt x="1000125" y="1731645"/>
                          <a:pt x="999172" y="1731645"/>
                          <a:pt x="998220" y="173164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0" name="Forma libre: forma 2134">
                    <a:extLst>
                      <a:ext uri="{FF2B5EF4-FFF2-40B4-BE49-F238E27FC236}">
                        <a16:creationId xmlns:a16="http://schemas.microsoft.com/office/drawing/2014/main" id="{3CD0CC90-D1E0-4626-1383-3C1C93CA4B40}"/>
                      </a:ext>
                    </a:extLst>
                  </p:cNvPr>
                  <p:cNvSpPr/>
                  <p:nvPr/>
                </p:nvSpPr>
                <p:spPr>
                  <a:xfrm>
                    <a:off x="9966112" y="2744074"/>
                    <a:ext cx="1002029" cy="1733550"/>
                  </a:xfrm>
                  <a:custGeom>
                    <a:avLst/>
                    <a:gdLst>
                      <a:gd name="connsiteX0" fmla="*/ 1000125 w 1002029"/>
                      <a:gd name="connsiteY0" fmla="*/ 1733550 h 1733550"/>
                      <a:gd name="connsiteX1" fmla="*/ 0 w 1002029"/>
                      <a:gd name="connsiteY1" fmla="*/ 1905 h 1733550"/>
                      <a:gd name="connsiteX2" fmla="*/ 953 w 1002029"/>
                      <a:gd name="connsiteY2" fmla="*/ 0 h 1733550"/>
                      <a:gd name="connsiteX3" fmla="*/ 1002030 w 1002029"/>
                      <a:gd name="connsiteY3" fmla="*/ 1733550 h 1733550"/>
                      <a:gd name="connsiteX4" fmla="*/ 1000125 w 1002029"/>
                      <a:gd name="connsiteY4" fmla="*/ 173355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029" h="1733550">
                        <a:moveTo>
                          <a:pt x="1000125" y="1733550"/>
                        </a:moveTo>
                        <a:lnTo>
                          <a:pt x="0" y="1905"/>
                        </a:lnTo>
                        <a:cubicBezTo>
                          <a:pt x="0" y="953"/>
                          <a:pt x="953" y="953"/>
                          <a:pt x="953" y="0"/>
                        </a:cubicBezTo>
                        <a:lnTo>
                          <a:pt x="1002030" y="1733550"/>
                        </a:lnTo>
                        <a:cubicBezTo>
                          <a:pt x="1001078" y="1733550"/>
                          <a:pt x="1001078" y="1733550"/>
                          <a:pt x="1000125" y="173355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1" name="Forma libre: forma 2135">
                    <a:extLst>
                      <a:ext uri="{FF2B5EF4-FFF2-40B4-BE49-F238E27FC236}">
                        <a16:creationId xmlns:a16="http://schemas.microsoft.com/office/drawing/2014/main" id="{F5A8CCF6-C4B6-6BC6-F588-1F0B325C230B}"/>
                      </a:ext>
                    </a:extLst>
                  </p:cNvPr>
                  <p:cNvSpPr/>
                  <p:nvPr/>
                </p:nvSpPr>
                <p:spPr>
                  <a:xfrm>
                    <a:off x="9967065" y="2744074"/>
                    <a:ext cx="1001077" cy="1733550"/>
                  </a:xfrm>
                  <a:custGeom>
                    <a:avLst/>
                    <a:gdLst>
                      <a:gd name="connsiteX0" fmla="*/ 1001077 w 1001077"/>
                      <a:gd name="connsiteY0" fmla="*/ 1733550 h 1733550"/>
                      <a:gd name="connsiteX1" fmla="*/ 0 w 1001077"/>
                      <a:gd name="connsiteY1" fmla="*/ 0 h 1733550"/>
                      <a:gd name="connsiteX2" fmla="*/ 0 w 1001077"/>
                      <a:gd name="connsiteY2" fmla="*/ 0 h 1733550"/>
                      <a:gd name="connsiteX3" fmla="*/ 1001077 w 1001077"/>
                      <a:gd name="connsiteY3" fmla="*/ 1733550 h 1733550"/>
                      <a:gd name="connsiteX4" fmla="*/ 1001077 w 1001077"/>
                      <a:gd name="connsiteY4" fmla="*/ 173355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077" h="1733550">
                        <a:moveTo>
                          <a:pt x="1001077" y="1733550"/>
                        </a:moveTo>
                        <a:lnTo>
                          <a:pt x="0" y="0"/>
                        </a:lnTo>
                        <a:cubicBezTo>
                          <a:pt x="0" y="0"/>
                          <a:pt x="0" y="0"/>
                          <a:pt x="0" y="0"/>
                        </a:cubicBezTo>
                        <a:lnTo>
                          <a:pt x="1001077" y="1733550"/>
                        </a:lnTo>
                        <a:cubicBezTo>
                          <a:pt x="1001077" y="1733550"/>
                          <a:pt x="1001077" y="1733550"/>
                          <a:pt x="1001077" y="173355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592" name="Gráfico 436">
                <a:extLst>
                  <a:ext uri="{FF2B5EF4-FFF2-40B4-BE49-F238E27FC236}">
                    <a16:creationId xmlns:a16="http://schemas.microsoft.com/office/drawing/2014/main" id="{5C289014-D988-EC43-C7A2-FF5F635C4983}"/>
                  </a:ext>
                </a:extLst>
              </p:cNvPr>
              <p:cNvGrpSpPr/>
              <p:nvPr/>
            </p:nvGrpSpPr>
            <p:grpSpPr>
              <a:xfrm>
                <a:off x="6964785" y="2744074"/>
                <a:ext cx="1066800" cy="1733550"/>
                <a:chOff x="6964785" y="2744074"/>
                <a:chExt cx="1066800" cy="1733550"/>
              </a:xfrm>
              <a:grpFill/>
            </p:grpSpPr>
            <p:sp>
              <p:nvSpPr>
                <p:cNvPr id="620" name="Forma libre: forma 2084">
                  <a:extLst>
                    <a:ext uri="{FF2B5EF4-FFF2-40B4-BE49-F238E27FC236}">
                      <a16:creationId xmlns:a16="http://schemas.microsoft.com/office/drawing/2014/main" id="{D9A1D81B-EC02-2A5B-5D5E-F2CCC38D3643}"/>
                    </a:ext>
                  </a:extLst>
                </p:cNvPr>
                <p:cNvSpPr/>
                <p:nvPr/>
              </p:nvSpPr>
              <p:spPr>
                <a:xfrm>
                  <a:off x="6964785" y="2744074"/>
                  <a:ext cx="1066800" cy="1733550"/>
                </a:xfrm>
                <a:custGeom>
                  <a:avLst/>
                  <a:gdLst>
                    <a:gd name="connsiteX0" fmla="*/ 132398 w 1066800"/>
                    <a:gd name="connsiteY0" fmla="*/ 1733550 h 1733550"/>
                    <a:gd name="connsiteX1" fmla="*/ 0 w 1066800"/>
                    <a:gd name="connsiteY1" fmla="*/ 1733550 h 1733550"/>
                    <a:gd name="connsiteX2" fmla="*/ 1001078 w 1066800"/>
                    <a:gd name="connsiteY2" fmla="*/ 0 h 1733550"/>
                    <a:gd name="connsiteX3" fmla="*/ 1066800 w 1066800"/>
                    <a:gd name="connsiteY3" fmla="*/ 114300 h 1733550"/>
                    <a:gd name="connsiteX4" fmla="*/ 132398 w 1066800"/>
                    <a:gd name="connsiteY4" fmla="*/ 173355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00" h="1733550">
                      <a:moveTo>
                        <a:pt x="132398" y="1733550"/>
                      </a:moveTo>
                      <a:cubicBezTo>
                        <a:pt x="59055" y="1733550"/>
                        <a:pt x="0" y="1733550"/>
                        <a:pt x="0" y="1733550"/>
                      </a:cubicBezTo>
                      <a:lnTo>
                        <a:pt x="1001078" y="0"/>
                      </a:lnTo>
                      <a:cubicBezTo>
                        <a:pt x="1001078" y="0"/>
                        <a:pt x="1030605" y="51435"/>
                        <a:pt x="1066800" y="114300"/>
                      </a:cubicBezTo>
                      <a:cubicBezTo>
                        <a:pt x="1066800" y="114300"/>
                        <a:pt x="132398" y="1733550"/>
                        <a:pt x="132398" y="173355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21" name="Gráfico 436">
                  <a:extLst>
                    <a:ext uri="{FF2B5EF4-FFF2-40B4-BE49-F238E27FC236}">
                      <a16:creationId xmlns:a16="http://schemas.microsoft.com/office/drawing/2014/main" id="{E943724F-4690-D718-103B-F78E5DCA6F7F}"/>
                    </a:ext>
                  </a:extLst>
                </p:cNvPr>
                <p:cNvGrpSpPr/>
                <p:nvPr/>
              </p:nvGrpSpPr>
              <p:grpSpPr>
                <a:xfrm>
                  <a:off x="6964785" y="2744074"/>
                  <a:ext cx="1066800" cy="1733550"/>
                  <a:chOff x="6964785" y="2744074"/>
                  <a:chExt cx="1066800" cy="1733550"/>
                </a:xfrm>
                <a:grpFill/>
              </p:grpSpPr>
              <p:sp>
                <p:nvSpPr>
                  <p:cNvPr id="622" name="Forma libre: forma 2086">
                    <a:extLst>
                      <a:ext uri="{FF2B5EF4-FFF2-40B4-BE49-F238E27FC236}">
                        <a16:creationId xmlns:a16="http://schemas.microsoft.com/office/drawing/2014/main" id="{DF815A77-4FEF-7493-9BC8-DB44A3E87038}"/>
                      </a:ext>
                    </a:extLst>
                  </p:cNvPr>
                  <p:cNvSpPr/>
                  <p:nvPr/>
                </p:nvSpPr>
                <p:spPr>
                  <a:xfrm>
                    <a:off x="7094325" y="2855516"/>
                    <a:ext cx="937259" cy="1622107"/>
                  </a:xfrm>
                  <a:custGeom>
                    <a:avLst/>
                    <a:gdLst>
                      <a:gd name="connsiteX0" fmla="*/ 937260 w 937259"/>
                      <a:gd name="connsiteY0" fmla="*/ 2858 h 1622107"/>
                      <a:gd name="connsiteX1" fmla="*/ 2857 w 937259"/>
                      <a:gd name="connsiteY1" fmla="*/ 1622108 h 1622107"/>
                      <a:gd name="connsiteX2" fmla="*/ 0 w 937259"/>
                      <a:gd name="connsiteY2" fmla="*/ 1622108 h 1622107"/>
                      <a:gd name="connsiteX3" fmla="*/ 936308 w 937259"/>
                      <a:gd name="connsiteY3" fmla="*/ 0 h 1622107"/>
                      <a:gd name="connsiteX4" fmla="*/ 937260 w 937259"/>
                      <a:gd name="connsiteY4" fmla="*/ 2858 h 1622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7259" h="1622107">
                        <a:moveTo>
                          <a:pt x="937260" y="2858"/>
                        </a:moveTo>
                        <a:lnTo>
                          <a:pt x="2857" y="1622108"/>
                        </a:lnTo>
                        <a:cubicBezTo>
                          <a:pt x="1905" y="1622108"/>
                          <a:pt x="952" y="1622108"/>
                          <a:pt x="0" y="1622108"/>
                        </a:cubicBezTo>
                        <a:lnTo>
                          <a:pt x="936308" y="0"/>
                        </a:lnTo>
                        <a:cubicBezTo>
                          <a:pt x="936308" y="953"/>
                          <a:pt x="936308" y="1905"/>
                          <a:pt x="937260" y="285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3" name="Forma libre: forma 2087">
                    <a:extLst>
                      <a:ext uri="{FF2B5EF4-FFF2-40B4-BE49-F238E27FC236}">
                        <a16:creationId xmlns:a16="http://schemas.microsoft.com/office/drawing/2014/main" id="{CC3E3F68-1022-9527-3D1B-69FBEFBBC42E}"/>
                      </a:ext>
                    </a:extLst>
                  </p:cNvPr>
                  <p:cNvSpPr/>
                  <p:nvPr/>
                </p:nvSpPr>
                <p:spPr>
                  <a:xfrm>
                    <a:off x="7082894" y="2845991"/>
                    <a:ext cx="946785" cy="1631632"/>
                  </a:xfrm>
                  <a:custGeom>
                    <a:avLst/>
                    <a:gdLst>
                      <a:gd name="connsiteX0" fmla="*/ 946785 w 946785"/>
                      <a:gd name="connsiteY0" fmla="*/ 9525 h 1631632"/>
                      <a:gd name="connsiteX1" fmla="*/ 10478 w 946785"/>
                      <a:gd name="connsiteY1" fmla="*/ 1631633 h 1631632"/>
                      <a:gd name="connsiteX2" fmla="*/ 0 w 946785"/>
                      <a:gd name="connsiteY2" fmla="*/ 1631633 h 1631632"/>
                      <a:gd name="connsiteX3" fmla="*/ 942023 w 946785"/>
                      <a:gd name="connsiteY3" fmla="*/ 0 h 1631632"/>
                      <a:gd name="connsiteX4" fmla="*/ 946785 w 946785"/>
                      <a:gd name="connsiteY4" fmla="*/ 9525 h 1631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785" h="1631632">
                        <a:moveTo>
                          <a:pt x="946785" y="9525"/>
                        </a:moveTo>
                        <a:lnTo>
                          <a:pt x="10478" y="1631633"/>
                        </a:lnTo>
                        <a:cubicBezTo>
                          <a:pt x="6668" y="1631633"/>
                          <a:pt x="2858" y="1631633"/>
                          <a:pt x="0" y="1631633"/>
                        </a:cubicBezTo>
                        <a:lnTo>
                          <a:pt x="942023" y="0"/>
                        </a:lnTo>
                        <a:cubicBezTo>
                          <a:pt x="943928" y="3810"/>
                          <a:pt x="944880" y="6667"/>
                          <a:pt x="946785" y="952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4" name="Forma libre: forma 2088">
                    <a:extLst>
                      <a:ext uri="{FF2B5EF4-FFF2-40B4-BE49-F238E27FC236}">
                        <a16:creationId xmlns:a16="http://schemas.microsoft.com/office/drawing/2014/main" id="{C7CA1983-2FFB-8A34-321D-FC338CF3C02F}"/>
                      </a:ext>
                    </a:extLst>
                  </p:cNvPr>
                  <p:cNvSpPr/>
                  <p:nvPr/>
                </p:nvSpPr>
                <p:spPr>
                  <a:xfrm>
                    <a:off x="7076227" y="2840276"/>
                    <a:ext cx="948690" cy="1637347"/>
                  </a:xfrm>
                  <a:custGeom>
                    <a:avLst/>
                    <a:gdLst>
                      <a:gd name="connsiteX0" fmla="*/ 948690 w 948690"/>
                      <a:gd name="connsiteY0" fmla="*/ 5715 h 1637347"/>
                      <a:gd name="connsiteX1" fmla="*/ 6667 w 948690"/>
                      <a:gd name="connsiteY1" fmla="*/ 1637348 h 1637347"/>
                      <a:gd name="connsiteX2" fmla="*/ 0 w 948690"/>
                      <a:gd name="connsiteY2" fmla="*/ 1637348 h 1637347"/>
                      <a:gd name="connsiteX3" fmla="*/ 944880 w 948690"/>
                      <a:gd name="connsiteY3" fmla="*/ 0 h 1637347"/>
                      <a:gd name="connsiteX4" fmla="*/ 948690 w 948690"/>
                      <a:gd name="connsiteY4" fmla="*/ 5715 h 1637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8690" h="1637347">
                        <a:moveTo>
                          <a:pt x="948690" y="5715"/>
                        </a:moveTo>
                        <a:lnTo>
                          <a:pt x="6667" y="1637348"/>
                        </a:lnTo>
                        <a:cubicBezTo>
                          <a:pt x="4763" y="1637348"/>
                          <a:pt x="1905" y="1637348"/>
                          <a:pt x="0" y="1637348"/>
                        </a:cubicBezTo>
                        <a:lnTo>
                          <a:pt x="944880" y="0"/>
                        </a:lnTo>
                        <a:cubicBezTo>
                          <a:pt x="945833" y="1905"/>
                          <a:pt x="947738" y="3810"/>
                          <a:pt x="948690" y="571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5" name="Forma libre: forma 2089">
                    <a:extLst>
                      <a:ext uri="{FF2B5EF4-FFF2-40B4-BE49-F238E27FC236}">
                        <a16:creationId xmlns:a16="http://schemas.microsoft.com/office/drawing/2014/main" id="{53ED3D8B-933F-7953-EE06-B434C8862572}"/>
                      </a:ext>
                    </a:extLst>
                  </p:cNvPr>
                  <p:cNvSpPr/>
                  <p:nvPr/>
                </p:nvSpPr>
                <p:spPr>
                  <a:xfrm>
                    <a:off x="7071464" y="2836466"/>
                    <a:ext cx="949642" cy="1641157"/>
                  </a:xfrm>
                  <a:custGeom>
                    <a:avLst/>
                    <a:gdLst>
                      <a:gd name="connsiteX0" fmla="*/ 949643 w 949642"/>
                      <a:gd name="connsiteY0" fmla="*/ 3810 h 1641157"/>
                      <a:gd name="connsiteX1" fmla="*/ 4763 w 949642"/>
                      <a:gd name="connsiteY1" fmla="*/ 1641158 h 1641157"/>
                      <a:gd name="connsiteX2" fmla="*/ 0 w 949642"/>
                      <a:gd name="connsiteY2" fmla="*/ 1641158 h 1641157"/>
                      <a:gd name="connsiteX3" fmla="*/ 947738 w 949642"/>
                      <a:gd name="connsiteY3" fmla="*/ 0 h 1641157"/>
                      <a:gd name="connsiteX4" fmla="*/ 949643 w 949642"/>
                      <a:gd name="connsiteY4" fmla="*/ 3810 h 1641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642" h="1641157">
                        <a:moveTo>
                          <a:pt x="949643" y="3810"/>
                        </a:moveTo>
                        <a:lnTo>
                          <a:pt x="4763" y="1641158"/>
                        </a:lnTo>
                        <a:cubicBezTo>
                          <a:pt x="2858" y="1641158"/>
                          <a:pt x="953" y="1641158"/>
                          <a:pt x="0" y="1641158"/>
                        </a:cubicBezTo>
                        <a:lnTo>
                          <a:pt x="947738" y="0"/>
                        </a:lnTo>
                        <a:cubicBezTo>
                          <a:pt x="948690" y="953"/>
                          <a:pt x="948690" y="2858"/>
                          <a:pt x="94964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6" name="Forma libre: forma 2090">
                    <a:extLst>
                      <a:ext uri="{FF2B5EF4-FFF2-40B4-BE49-F238E27FC236}">
                        <a16:creationId xmlns:a16="http://schemas.microsoft.com/office/drawing/2014/main" id="{C8DC3CAB-ACBD-48A3-2CD8-1A930954473D}"/>
                      </a:ext>
                    </a:extLst>
                  </p:cNvPr>
                  <p:cNvSpPr/>
                  <p:nvPr/>
                </p:nvSpPr>
                <p:spPr>
                  <a:xfrm>
                    <a:off x="7066702" y="2832656"/>
                    <a:ext cx="952499" cy="1644967"/>
                  </a:xfrm>
                  <a:custGeom>
                    <a:avLst/>
                    <a:gdLst>
                      <a:gd name="connsiteX0" fmla="*/ 952500 w 952499"/>
                      <a:gd name="connsiteY0" fmla="*/ 3810 h 1644967"/>
                      <a:gd name="connsiteX1" fmla="*/ 4763 w 952499"/>
                      <a:gd name="connsiteY1" fmla="*/ 1644968 h 1644967"/>
                      <a:gd name="connsiteX2" fmla="*/ 0 w 952499"/>
                      <a:gd name="connsiteY2" fmla="*/ 1644968 h 1644967"/>
                      <a:gd name="connsiteX3" fmla="*/ 949643 w 952499"/>
                      <a:gd name="connsiteY3" fmla="*/ 0 h 1644967"/>
                      <a:gd name="connsiteX4" fmla="*/ 952500 w 952499"/>
                      <a:gd name="connsiteY4" fmla="*/ 3810 h 1644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499" h="1644967">
                        <a:moveTo>
                          <a:pt x="952500" y="3810"/>
                        </a:moveTo>
                        <a:lnTo>
                          <a:pt x="4763" y="1644968"/>
                        </a:lnTo>
                        <a:cubicBezTo>
                          <a:pt x="2858" y="1644968"/>
                          <a:pt x="1905" y="1644968"/>
                          <a:pt x="0" y="1644968"/>
                        </a:cubicBezTo>
                        <a:lnTo>
                          <a:pt x="949643" y="0"/>
                        </a:lnTo>
                        <a:cubicBezTo>
                          <a:pt x="950595" y="952"/>
                          <a:pt x="951548" y="1905"/>
                          <a:pt x="95250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7" name="Forma libre: forma 2091">
                    <a:extLst>
                      <a:ext uri="{FF2B5EF4-FFF2-40B4-BE49-F238E27FC236}">
                        <a16:creationId xmlns:a16="http://schemas.microsoft.com/office/drawing/2014/main" id="{A12DF8D0-DFCA-A447-1A8B-99A3AFE76DF0}"/>
                      </a:ext>
                    </a:extLst>
                  </p:cNvPr>
                  <p:cNvSpPr/>
                  <p:nvPr/>
                </p:nvSpPr>
                <p:spPr>
                  <a:xfrm>
                    <a:off x="7061939" y="2828846"/>
                    <a:ext cx="954405" cy="1648777"/>
                  </a:xfrm>
                  <a:custGeom>
                    <a:avLst/>
                    <a:gdLst>
                      <a:gd name="connsiteX0" fmla="*/ 954405 w 954405"/>
                      <a:gd name="connsiteY0" fmla="*/ 3810 h 1648777"/>
                      <a:gd name="connsiteX1" fmla="*/ 4763 w 954405"/>
                      <a:gd name="connsiteY1" fmla="*/ 1648778 h 1648777"/>
                      <a:gd name="connsiteX2" fmla="*/ 0 w 954405"/>
                      <a:gd name="connsiteY2" fmla="*/ 1648778 h 1648777"/>
                      <a:gd name="connsiteX3" fmla="*/ 952500 w 954405"/>
                      <a:gd name="connsiteY3" fmla="*/ 0 h 1648777"/>
                      <a:gd name="connsiteX4" fmla="*/ 954405 w 954405"/>
                      <a:gd name="connsiteY4" fmla="*/ 3810 h 164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5" h="1648777">
                        <a:moveTo>
                          <a:pt x="954405" y="3810"/>
                        </a:moveTo>
                        <a:lnTo>
                          <a:pt x="4763" y="1648778"/>
                        </a:lnTo>
                        <a:cubicBezTo>
                          <a:pt x="2858" y="1648778"/>
                          <a:pt x="1905" y="1648778"/>
                          <a:pt x="0" y="1648778"/>
                        </a:cubicBezTo>
                        <a:lnTo>
                          <a:pt x="952500" y="0"/>
                        </a:lnTo>
                        <a:cubicBezTo>
                          <a:pt x="953453" y="953"/>
                          <a:pt x="953453" y="1905"/>
                          <a:pt x="95440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8" name="Forma libre: forma 2092">
                    <a:extLst>
                      <a:ext uri="{FF2B5EF4-FFF2-40B4-BE49-F238E27FC236}">
                        <a16:creationId xmlns:a16="http://schemas.microsoft.com/office/drawing/2014/main" id="{E914C5F0-0AA8-50C0-5DA1-9126F34B8D5C}"/>
                      </a:ext>
                    </a:extLst>
                  </p:cNvPr>
                  <p:cNvSpPr/>
                  <p:nvPr/>
                </p:nvSpPr>
                <p:spPr>
                  <a:xfrm>
                    <a:off x="7058130" y="2825036"/>
                    <a:ext cx="956309" cy="1652587"/>
                  </a:xfrm>
                  <a:custGeom>
                    <a:avLst/>
                    <a:gdLst>
                      <a:gd name="connsiteX0" fmla="*/ 956310 w 956309"/>
                      <a:gd name="connsiteY0" fmla="*/ 3810 h 1652587"/>
                      <a:gd name="connsiteX1" fmla="*/ 3810 w 956309"/>
                      <a:gd name="connsiteY1" fmla="*/ 1652588 h 1652587"/>
                      <a:gd name="connsiteX2" fmla="*/ 0 w 956309"/>
                      <a:gd name="connsiteY2" fmla="*/ 1652588 h 1652587"/>
                      <a:gd name="connsiteX3" fmla="*/ 954405 w 956309"/>
                      <a:gd name="connsiteY3" fmla="*/ 0 h 1652587"/>
                      <a:gd name="connsiteX4" fmla="*/ 956310 w 956309"/>
                      <a:gd name="connsiteY4" fmla="*/ 3810 h 165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309" h="1652587">
                        <a:moveTo>
                          <a:pt x="956310" y="3810"/>
                        </a:moveTo>
                        <a:lnTo>
                          <a:pt x="3810" y="1652588"/>
                        </a:lnTo>
                        <a:cubicBezTo>
                          <a:pt x="2858" y="1652588"/>
                          <a:pt x="952" y="1652588"/>
                          <a:pt x="0" y="1652588"/>
                        </a:cubicBezTo>
                        <a:lnTo>
                          <a:pt x="954405" y="0"/>
                        </a:lnTo>
                        <a:cubicBezTo>
                          <a:pt x="954405" y="953"/>
                          <a:pt x="955358" y="1905"/>
                          <a:pt x="95631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9" name="Forma libre: forma 2093">
                    <a:extLst>
                      <a:ext uri="{FF2B5EF4-FFF2-40B4-BE49-F238E27FC236}">
                        <a16:creationId xmlns:a16="http://schemas.microsoft.com/office/drawing/2014/main" id="{7B866A40-A175-B3F1-8920-1FB05A8EAAD1}"/>
                      </a:ext>
                    </a:extLst>
                  </p:cNvPr>
                  <p:cNvSpPr/>
                  <p:nvPr/>
                </p:nvSpPr>
                <p:spPr>
                  <a:xfrm>
                    <a:off x="7054319" y="2821226"/>
                    <a:ext cx="958215" cy="1656397"/>
                  </a:xfrm>
                  <a:custGeom>
                    <a:avLst/>
                    <a:gdLst>
                      <a:gd name="connsiteX0" fmla="*/ 958215 w 958215"/>
                      <a:gd name="connsiteY0" fmla="*/ 3810 h 1656397"/>
                      <a:gd name="connsiteX1" fmla="*/ 3810 w 958215"/>
                      <a:gd name="connsiteY1" fmla="*/ 1656398 h 1656397"/>
                      <a:gd name="connsiteX2" fmla="*/ 0 w 958215"/>
                      <a:gd name="connsiteY2" fmla="*/ 1656398 h 1656397"/>
                      <a:gd name="connsiteX3" fmla="*/ 956310 w 958215"/>
                      <a:gd name="connsiteY3" fmla="*/ 0 h 1656397"/>
                      <a:gd name="connsiteX4" fmla="*/ 958215 w 958215"/>
                      <a:gd name="connsiteY4" fmla="*/ 3810 h 1656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215" h="1656397">
                        <a:moveTo>
                          <a:pt x="958215" y="3810"/>
                        </a:moveTo>
                        <a:lnTo>
                          <a:pt x="3810" y="1656398"/>
                        </a:lnTo>
                        <a:cubicBezTo>
                          <a:pt x="2858" y="1656398"/>
                          <a:pt x="953" y="1656398"/>
                          <a:pt x="0" y="1656398"/>
                        </a:cubicBezTo>
                        <a:lnTo>
                          <a:pt x="956310" y="0"/>
                        </a:lnTo>
                        <a:cubicBezTo>
                          <a:pt x="956310" y="952"/>
                          <a:pt x="957263" y="2857"/>
                          <a:pt x="95821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0" name="Forma libre: forma 2094">
                    <a:extLst>
                      <a:ext uri="{FF2B5EF4-FFF2-40B4-BE49-F238E27FC236}">
                        <a16:creationId xmlns:a16="http://schemas.microsoft.com/office/drawing/2014/main" id="{0A2E5152-5D4A-FBF1-9FFE-68DD57314E76}"/>
                      </a:ext>
                    </a:extLst>
                  </p:cNvPr>
                  <p:cNvSpPr/>
                  <p:nvPr/>
                </p:nvSpPr>
                <p:spPr>
                  <a:xfrm>
                    <a:off x="7050510" y="2817416"/>
                    <a:ext cx="960120" cy="1660207"/>
                  </a:xfrm>
                  <a:custGeom>
                    <a:avLst/>
                    <a:gdLst>
                      <a:gd name="connsiteX0" fmla="*/ 960120 w 960120"/>
                      <a:gd name="connsiteY0" fmla="*/ 3810 h 1660207"/>
                      <a:gd name="connsiteX1" fmla="*/ 3810 w 960120"/>
                      <a:gd name="connsiteY1" fmla="*/ 1660208 h 1660207"/>
                      <a:gd name="connsiteX2" fmla="*/ 0 w 960120"/>
                      <a:gd name="connsiteY2" fmla="*/ 1660208 h 1660207"/>
                      <a:gd name="connsiteX3" fmla="*/ 957263 w 960120"/>
                      <a:gd name="connsiteY3" fmla="*/ 0 h 1660207"/>
                      <a:gd name="connsiteX4" fmla="*/ 960120 w 960120"/>
                      <a:gd name="connsiteY4" fmla="*/ 3810 h 1660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120" h="1660207">
                        <a:moveTo>
                          <a:pt x="960120" y="3810"/>
                        </a:moveTo>
                        <a:lnTo>
                          <a:pt x="3810" y="1660208"/>
                        </a:lnTo>
                        <a:cubicBezTo>
                          <a:pt x="2858" y="1660208"/>
                          <a:pt x="953" y="1660208"/>
                          <a:pt x="0" y="1660208"/>
                        </a:cubicBezTo>
                        <a:lnTo>
                          <a:pt x="957263" y="0"/>
                        </a:lnTo>
                        <a:cubicBezTo>
                          <a:pt x="958215" y="1905"/>
                          <a:pt x="959168" y="2858"/>
                          <a:pt x="96012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1" name="Forma libre: forma 2095">
                    <a:extLst>
                      <a:ext uri="{FF2B5EF4-FFF2-40B4-BE49-F238E27FC236}">
                        <a16:creationId xmlns:a16="http://schemas.microsoft.com/office/drawing/2014/main" id="{AA539B61-4436-1E32-9CCB-7FED8ACCD227}"/>
                      </a:ext>
                    </a:extLst>
                  </p:cNvPr>
                  <p:cNvSpPr/>
                  <p:nvPr/>
                </p:nvSpPr>
                <p:spPr>
                  <a:xfrm>
                    <a:off x="7045747" y="2814559"/>
                    <a:ext cx="962025" cy="1663064"/>
                  </a:xfrm>
                  <a:custGeom>
                    <a:avLst/>
                    <a:gdLst>
                      <a:gd name="connsiteX0" fmla="*/ 962025 w 962025"/>
                      <a:gd name="connsiteY0" fmla="*/ 2857 h 1663064"/>
                      <a:gd name="connsiteX1" fmla="*/ 3810 w 962025"/>
                      <a:gd name="connsiteY1" fmla="*/ 1663065 h 1663064"/>
                      <a:gd name="connsiteX2" fmla="*/ 0 w 962025"/>
                      <a:gd name="connsiteY2" fmla="*/ 1663065 h 1663064"/>
                      <a:gd name="connsiteX3" fmla="*/ 960120 w 962025"/>
                      <a:gd name="connsiteY3" fmla="*/ 0 h 1663064"/>
                      <a:gd name="connsiteX4" fmla="*/ 962025 w 962025"/>
                      <a:gd name="connsiteY4" fmla="*/ 2857 h 1663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1663064">
                        <a:moveTo>
                          <a:pt x="962025" y="2857"/>
                        </a:moveTo>
                        <a:lnTo>
                          <a:pt x="3810" y="1663065"/>
                        </a:lnTo>
                        <a:cubicBezTo>
                          <a:pt x="2858" y="1663065"/>
                          <a:pt x="953" y="1663065"/>
                          <a:pt x="0" y="1663065"/>
                        </a:cubicBezTo>
                        <a:lnTo>
                          <a:pt x="960120" y="0"/>
                        </a:lnTo>
                        <a:cubicBezTo>
                          <a:pt x="961073" y="952"/>
                          <a:pt x="962025" y="1905"/>
                          <a:pt x="962025" y="2857"/>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2" name="Forma libre: forma 2096">
                    <a:extLst>
                      <a:ext uri="{FF2B5EF4-FFF2-40B4-BE49-F238E27FC236}">
                        <a16:creationId xmlns:a16="http://schemas.microsoft.com/office/drawing/2014/main" id="{FE4040D0-0DE3-D699-4386-1CB095FAB36F}"/>
                      </a:ext>
                    </a:extLst>
                  </p:cNvPr>
                  <p:cNvSpPr/>
                  <p:nvPr/>
                </p:nvSpPr>
                <p:spPr>
                  <a:xfrm>
                    <a:off x="7041937" y="2810749"/>
                    <a:ext cx="963930" cy="1666875"/>
                  </a:xfrm>
                  <a:custGeom>
                    <a:avLst/>
                    <a:gdLst>
                      <a:gd name="connsiteX0" fmla="*/ 963930 w 963930"/>
                      <a:gd name="connsiteY0" fmla="*/ 3810 h 1666875"/>
                      <a:gd name="connsiteX1" fmla="*/ 3810 w 963930"/>
                      <a:gd name="connsiteY1" fmla="*/ 1666875 h 1666875"/>
                      <a:gd name="connsiteX2" fmla="*/ 0 w 963930"/>
                      <a:gd name="connsiteY2" fmla="*/ 1666875 h 1666875"/>
                      <a:gd name="connsiteX3" fmla="*/ 962025 w 963930"/>
                      <a:gd name="connsiteY3" fmla="*/ 0 h 1666875"/>
                      <a:gd name="connsiteX4" fmla="*/ 963930 w 963930"/>
                      <a:gd name="connsiteY4" fmla="*/ 3810 h 166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930" h="1666875">
                        <a:moveTo>
                          <a:pt x="963930" y="3810"/>
                        </a:moveTo>
                        <a:lnTo>
                          <a:pt x="3810" y="1666875"/>
                        </a:lnTo>
                        <a:cubicBezTo>
                          <a:pt x="2857" y="1666875"/>
                          <a:pt x="952" y="1666875"/>
                          <a:pt x="0" y="1666875"/>
                        </a:cubicBezTo>
                        <a:lnTo>
                          <a:pt x="962025" y="0"/>
                        </a:lnTo>
                        <a:cubicBezTo>
                          <a:pt x="962977" y="952"/>
                          <a:pt x="963930" y="1905"/>
                          <a:pt x="96393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3" name="Forma libre: forma 2097">
                    <a:extLst>
                      <a:ext uri="{FF2B5EF4-FFF2-40B4-BE49-F238E27FC236}">
                        <a16:creationId xmlns:a16="http://schemas.microsoft.com/office/drawing/2014/main" id="{B98203AF-5B5A-0030-98B8-62162DF14492}"/>
                      </a:ext>
                    </a:extLst>
                  </p:cNvPr>
                  <p:cNvSpPr/>
                  <p:nvPr/>
                </p:nvSpPr>
                <p:spPr>
                  <a:xfrm>
                    <a:off x="7038127" y="2806938"/>
                    <a:ext cx="965834" cy="1670685"/>
                  </a:xfrm>
                  <a:custGeom>
                    <a:avLst/>
                    <a:gdLst>
                      <a:gd name="connsiteX0" fmla="*/ 965835 w 965834"/>
                      <a:gd name="connsiteY0" fmla="*/ 3810 h 1670685"/>
                      <a:gd name="connsiteX1" fmla="*/ 3810 w 965834"/>
                      <a:gd name="connsiteY1" fmla="*/ 1670685 h 1670685"/>
                      <a:gd name="connsiteX2" fmla="*/ 0 w 965834"/>
                      <a:gd name="connsiteY2" fmla="*/ 1670685 h 1670685"/>
                      <a:gd name="connsiteX3" fmla="*/ 963930 w 965834"/>
                      <a:gd name="connsiteY3" fmla="*/ 0 h 1670685"/>
                      <a:gd name="connsiteX4" fmla="*/ 965835 w 965834"/>
                      <a:gd name="connsiteY4" fmla="*/ 3810 h 1670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5834" h="1670685">
                        <a:moveTo>
                          <a:pt x="965835" y="3810"/>
                        </a:moveTo>
                        <a:lnTo>
                          <a:pt x="3810" y="1670685"/>
                        </a:lnTo>
                        <a:cubicBezTo>
                          <a:pt x="2858" y="1670685"/>
                          <a:pt x="953" y="1670685"/>
                          <a:pt x="0" y="1670685"/>
                        </a:cubicBezTo>
                        <a:lnTo>
                          <a:pt x="963930" y="0"/>
                        </a:lnTo>
                        <a:cubicBezTo>
                          <a:pt x="964883" y="952"/>
                          <a:pt x="964883" y="2858"/>
                          <a:pt x="96583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4" name="Forma libre: forma 2098">
                    <a:extLst>
                      <a:ext uri="{FF2B5EF4-FFF2-40B4-BE49-F238E27FC236}">
                        <a16:creationId xmlns:a16="http://schemas.microsoft.com/office/drawing/2014/main" id="{26572F4A-78C7-2AC0-91AF-66E86B43E203}"/>
                      </a:ext>
                    </a:extLst>
                  </p:cNvPr>
                  <p:cNvSpPr/>
                  <p:nvPr/>
                </p:nvSpPr>
                <p:spPr>
                  <a:xfrm>
                    <a:off x="7032412" y="2803128"/>
                    <a:ext cx="969645" cy="1674495"/>
                  </a:xfrm>
                  <a:custGeom>
                    <a:avLst/>
                    <a:gdLst>
                      <a:gd name="connsiteX0" fmla="*/ 969645 w 969645"/>
                      <a:gd name="connsiteY0" fmla="*/ 3810 h 1674495"/>
                      <a:gd name="connsiteX1" fmla="*/ 4763 w 969645"/>
                      <a:gd name="connsiteY1" fmla="*/ 1674495 h 1674495"/>
                      <a:gd name="connsiteX2" fmla="*/ 0 w 969645"/>
                      <a:gd name="connsiteY2" fmla="*/ 1674495 h 1674495"/>
                      <a:gd name="connsiteX3" fmla="*/ 967740 w 969645"/>
                      <a:gd name="connsiteY3" fmla="*/ 0 h 1674495"/>
                      <a:gd name="connsiteX4" fmla="*/ 969645 w 969645"/>
                      <a:gd name="connsiteY4" fmla="*/ 3810 h 1674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5" h="1674495">
                        <a:moveTo>
                          <a:pt x="969645" y="3810"/>
                        </a:moveTo>
                        <a:lnTo>
                          <a:pt x="4763" y="1674495"/>
                        </a:lnTo>
                        <a:cubicBezTo>
                          <a:pt x="2858" y="1674495"/>
                          <a:pt x="1905" y="1674495"/>
                          <a:pt x="0" y="1674495"/>
                        </a:cubicBezTo>
                        <a:lnTo>
                          <a:pt x="967740" y="0"/>
                        </a:lnTo>
                        <a:cubicBezTo>
                          <a:pt x="967740" y="1905"/>
                          <a:pt x="968693" y="2858"/>
                          <a:pt x="96964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5" name="Forma libre: forma 2099">
                    <a:extLst>
                      <a:ext uri="{FF2B5EF4-FFF2-40B4-BE49-F238E27FC236}">
                        <a16:creationId xmlns:a16="http://schemas.microsoft.com/office/drawing/2014/main" id="{327CFE3C-65FB-4DD9-7E7B-B69057F942DF}"/>
                      </a:ext>
                    </a:extLst>
                  </p:cNvPr>
                  <p:cNvSpPr/>
                  <p:nvPr/>
                </p:nvSpPr>
                <p:spPr>
                  <a:xfrm>
                    <a:off x="7028602" y="2799319"/>
                    <a:ext cx="971549" cy="1678304"/>
                  </a:xfrm>
                  <a:custGeom>
                    <a:avLst/>
                    <a:gdLst>
                      <a:gd name="connsiteX0" fmla="*/ 971550 w 971549"/>
                      <a:gd name="connsiteY0" fmla="*/ 3810 h 1678304"/>
                      <a:gd name="connsiteX1" fmla="*/ 4763 w 971549"/>
                      <a:gd name="connsiteY1" fmla="*/ 1678305 h 1678304"/>
                      <a:gd name="connsiteX2" fmla="*/ 0 w 971549"/>
                      <a:gd name="connsiteY2" fmla="*/ 1678305 h 1678304"/>
                      <a:gd name="connsiteX3" fmla="*/ 968693 w 971549"/>
                      <a:gd name="connsiteY3" fmla="*/ 0 h 1678304"/>
                      <a:gd name="connsiteX4" fmla="*/ 971550 w 971549"/>
                      <a:gd name="connsiteY4" fmla="*/ 3810 h 1678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49" h="1678304">
                        <a:moveTo>
                          <a:pt x="971550" y="3810"/>
                        </a:moveTo>
                        <a:lnTo>
                          <a:pt x="4763" y="1678305"/>
                        </a:lnTo>
                        <a:cubicBezTo>
                          <a:pt x="2858" y="1678305"/>
                          <a:pt x="1905" y="1678305"/>
                          <a:pt x="0" y="1678305"/>
                        </a:cubicBezTo>
                        <a:lnTo>
                          <a:pt x="968693" y="0"/>
                        </a:lnTo>
                        <a:cubicBezTo>
                          <a:pt x="969645" y="952"/>
                          <a:pt x="970598" y="2857"/>
                          <a:pt x="97155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6" name="Forma libre: forma 2100">
                    <a:extLst>
                      <a:ext uri="{FF2B5EF4-FFF2-40B4-BE49-F238E27FC236}">
                        <a16:creationId xmlns:a16="http://schemas.microsoft.com/office/drawing/2014/main" id="{EFEC12E4-B482-6B74-5503-2B70C4C87227}"/>
                      </a:ext>
                    </a:extLst>
                  </p:cNvPr>
                  <p:cNvSpPr/>
                  <p:nvPr/>
                </p:nvSpPr>
                <p:spPr>
                  <a:xfrm>
                    <a:off x="7023839" y="2795509"/>
                    <a:ext cx="973455" cy="1682114"/>
                  </a:xfrm>
                  <a:custGeom>
                    <a:avLst/>
                    <a:gdLst>
                      <a:gd name="connsiteX0" fmla="*/ 973455 w 973455"/>
                      <a:gd name="connsiteY0" fmla="*/ 3810 h 1682114"/>
                      <a:gd name="connsiteX1" fmla="*/ 4763 w 973455"/>
                      <a:gd name="connsiteY1" fmla="*/ 1682115 h 1682114"/>
                      <a:gd name="connsiteX2" fmla="*/ 0 w 973455"/>
                      <a:gd name="connsiteY2" fmla="*/ 1682115 h 1682114"/>
                      <a:gd name="connsiteX3" fmla="*/ 971550 w 973455"/>
                      <a:gd name="connsiteY3" fmla="*/ 0 h 1682114"/>
                      <a:gd name="connsiteX4" fmla="*/ 973455 w 973455"/>
                      <a:gd name="connsiteY4" fmla="*/ 3810 h 1682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455" h="1682114">
                        <a:moveTo>
                          <a:pt x="973455" y="3810"/>
                        </a:moveTo>
                        <a:lnTo>
                          <a:pt x="4763" y="1682115"/>
                        </a:lnTo>
                        <a:cubicBezTo>
                          <a:pt x="2858" y="1682115"/>
                          <a:pt x="1905" y="1682115"/>
                          <a:pt x="0" y="1682115"/>
                        </a:cubicBezTo>
                        <a:lnTo>
                          <a:pt x="971550" y="0"/>
                        </a:lnTo>
                        <a:cubicBezTo>
                          <a:pt x="972503" y="952"/>
                          <a:pt x="972503" y="2857"/>
                          <a:pt x="97345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7" name="Forma libre: forma 2101">
                    <a:extLst>
                      <a:ext uri="{FF2B5EF4-FFF2-40B4-BE49-F238E27FC236}">
                        <a16:creationId xmlns:a16="http://schemas.microsoft.com/office/drawing/2014/main" id="{1B539C5E-C3D1-8757-6C3B-309300ACC715}"/>
                      </a:ext>
                    </a:extLst>
                  </p:cNvPr>
                  <p:cNvSpPr/>
                  <p:nvPr/>
                </p:nvSpPr>
                <p:spPr>
                  <a:xfrm>
                    <a:off x="7019077" y="2790746"/>
                    <a:ext cx="976312" cy="1686877"/>
                  </a:xfrm>
                  <a:custGeom>
                    <a:avLst/>
                    <a:gdLst>
                      <a:gd name="connsiteX0" fmla="*/ 976313 w 976312"/>
                      <a:gd name="connsiteY0" fmla="*/ 4763 h 1686877"/>
                      <a:gd name="connsiteX1" fmla="*/ 4763 w 976312"/>
                      <a:gd name="connsiteY1" fmla="*/ 1686878 h 1686877"/>
                      <a:gd name="connsiteX2" fmla="*/ 0 w 976312"/>
                      <a:gd name="connsiteY2" fmla="*/ 1686878 h 1686877"/>
                      <a:gd name="connsiteX3" fmla="*/ 973455 w 976312"/>
                      <a:gd name="connsiteY3" fmla="*/ 0 h 1686877"/>
                      <a:gd name="connsiteX4" fmla="*/ 976313 w 976312"/>
                      <a:gd name="connsiteY4" fmla="*/ 4763 h 1686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312" h="1686877">
                        <a:moveTo>
                          <a:pt x="976313" y="4763"/>
                        </a:moveTo>
                        <a:lnTo>
                          <a:pt x="4763" y="1686878"/>
                        </a:lnTo>
                        <a:cubicBezTo>
                          <a:pt x="2858" y="1686878"/>
                          <a:pt x="1905" y="1686878"/>
                          <a:pt x="0" y="1686878"/>
                        </a:cubicBezTo>
                        <a:lnTo>
                          <a:pt x="973455" y="0"/>
                        </a:lnTo>
                        <a:cubicBezTo>
                          <a:pt x="974408" y="1905"/>
                          <a:pt x="975360" y="2857"/>
                          <a:pt x="976313"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8" name="Forma libre: forma 2102">
                    <a:extLst>
                      <a:ext uri="{FF2B5EF4-FFF2-40B4-BE49-F238E27FC236}">
                        <a16:creationId xmlns:a16="http://schemas.microsoft.com/office/drawing/2014/main" id="{BA1690EA-0992-D0E1-B900-9D0B9F36ABD6}"/>
                      </a:ext>
                    </a:extLst>
                  </p:cNvPr>
                  <p:cNvSpPr/>
                  <p:nvPr/>
                </p:nvSpPr>
                <p:spPr>
                  <a:xfrm>
                    <a:off x="7013362" y="2785984"/>
                    <a:ext cx="979170" cy="1691639"/>
                  </a:xfrm>
                  <a:custGeom>
                    <a:avLst/>
                    <a:gdLst>
                      <a:gd name="connsiteX0" fmla="*/ 979170 w 979170"/>
                      <a:gd name="connsiteY0" fmla="*/ 4763 h 1691639"/>
                      <a:gd name="connsiteX1" fmla="*/ 5715 w 979170"/>
                      <a:gd name="connsiteY1" fmla="*/ 1691640 h 1691639"/>
                      <a:gd name="connsiteX2" fmla="*/ 0 w 979170"/>
                      <a:gd name="connsiteY2" fmla="*/ 1691640 h 1691639"/>
                      <a:gd name="connsiteX3" fmla="*/ 976313 w 979170"/>
                      <a:gd name="connsiteY3" fmla="*/ 0 h 1691639"/>
                      <a:gd name="connsiteX4" fmla="*/ 979170 w 979170"/>
                      <a:gd name="connsiteY4" fmla="*/ 4763 h 169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170" h="1691639">
                        <a:moveTo>
                          <a:pt x="979170" y="4763"/>
                        </a:moveTo>
                        <a:lnTo>
                          <a:pt x="5715" y="1691640"/>
                        </a:lnTo>
                        <a:cubicBezTo>
                          <a:pt x="3810" y="1691640"/>
                          <a:pt x="1905" y="1691640"/>
                          <a:pt x="0" y="1691640"/>
                        </a:cubicBezTo>
                        <a:lnTo>
                          <a:pt x="976313" y="0"/>
                        </a:lnTo>
                        <a:cubicBezTo>
                          <a:pt x="977265" y="1905"/>
                          <a:pt x="978218" y="3810"/>
                          <a:pt x="979170"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9" name="Forma libre: forma 2103">
                    <a:extLst>
                      <a:ext uri="{FF2B5EF4-FFF2-40B4-BE49-F238E27FC236}">
                        <a16:creationId xmlns:a16="http://schemas.microsoft.com/office/drawing/2014/main" id="{C349045C-A141-1596-D5B0-5E605A750444}"/>
                      </a:ext>
                    </a:extLst>
                  </p:cNvPr>
                  <p:cNvSpPr/>
                  <p:nvPr/>
                </p:nvSpPr>
                <p:spPr>
                  <a:xfrm>
                    <a:off x="7007647" y="2781221"/>
                    <a:ext cx="982027" cy="1696402"/>
                  </a:xfrm>
                  <a:custGeom>
                    <a:avLst/>
                    <a:gdLst>
                      <a:gd name="connsiteX0" fmla="*/ 982028 w 982027"/>
                      <a:gd name="connsiteY0" fmla="*/ 4763 h 1696402"/>
                      <a:gd name="connsiteX1" fmla="*/ 5715 w 982027"/>
                      <a:gd name="connsiteY1" fmla="*/ 1696403 h 1696402"/>
                      <a:gd name="connsiteX2" fmla="*/ 0 w 982027"/>
                      <a:gd name="connsiteY2" fmla="*/ 1696403 h 1696402"/>
                      <a:gd name="connsiteX3" fmla="*/ 979170 w 982027"/>
                      <a:gd name="connsiteY3" fmla="*/ 0 h 1696402"/>
                      <a:gd name="connsiteX4" fmla="*/ 982028 w 982027"/>
                      <a:gd name="connsiteY4" fmla="*/ 4763 h 169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027" h="1696402">
                        <a:moveTo>
                          <a:pt x="982028" y="4763"/>
                        </a:moveTo>
                        <a:lnTo>
                          <a:pt x="5715" y="1696403"/>
                        </a:lnTo>
                        <a:cubicBezTo>
                          <a:pt x="3810" y="1696403"/>
                          <a:pt x="1905" y="1696403"/>
                          <a:pt x="0" y="1696403"/>
                        </a:cubicBezTo>
                        <a:lnTo>
                          <a:pt x="979170" y="0"/>
                        </a:lnTo>
                        <a:cubicBezTo>
                          <a:pt x="980123" y="1905"/>
                          <a:pt x="981075" y="3810"/>
                          <a:pt x="982028"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0" name="Forma libre: forma 2104">
                    <a:extLst>
                      <a:ext uri="{FF2B5EF4-FFF2-40B4-BE49-F238E27FC236}">
                        <a16:creationId xmlns:a16="http://schemas.microsoft.com/office/drawing/2014/main" id="{FBAD3E15-72A2-A975-2337-FB8762C490B9}"/>
                      </a:ext>
                    </a:extLst>
                  </p:cNvPr>
                  <p:cNvSpPr/>
                  <p:nvPr/>
                </p:nvSpPr>
                <p:spPr>
                  <a:xfrm>
                    <a:off x="7000979" y="2775506"/>
                    <a:ext cx="985837" cy="1702117"/>
                  </a:xfrm>
                  <a:custGeom>
                    <a:avLst/>
                    <a:gdLst>
                      <a:gd name="connsiteX0" fmla="*/ 985838 w 985837"/>
                      <a:gd name="connsiteY0" fmla="*/ 5715 h 1702117"/>
                      <a:gd name="connsiteX1" fmla="*/ 6668 w 985837"/>
                      <a:gd name="connsiteY1" fmla="*/ 1702118 h 1702117"/>
                      <a:gd name="connsiteX2" fmla="*/ 0 w 985837"/>
                      <a:gd name="connsiteY2" fmla="*/ 1702118 h 1702117"/>
                      <a:gd name="connsiteX3" fmla="*/ 982980 w 985837"/>
                      <a:gd name="connsiteY3" fmla="*/ 0 h 1702117"/>
                      <a:gd name="connsiteX4" fmla="*/ 985838 w 985837"/>
                      <a:gd name="connsiteY4" fmla="*/ 5715 h 1702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837" h="1702117">
                        <a:moveTo>
                          <a:pt x="985838" y="5715"/>
                        </a:moveTo>
                        <a:lnTo>
                          <a:pt x="6668" y="1702118"/>
                        </a:lnTo>
                        <a:cubicBezTo>
                          <a:pt x="4763" y="1702118"/>
                          <a:pt x="2857" y="1702118"/>
                          <a:pt x="0" y="1702118"/>
                        </a:cubicBezTo>
                        <a:lnTo>
                          <a:pt x="982980" y="0"/>
                        </a:lnTo>
                        <a:cubicBezTo>
                          <a:pt x="983933" y="1905"/>
                          <a:pt x="984885" y="3810"/>
                          <a:pt x="985838" y="571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1" name="Forma libre: forma 2105">
                    <a:extLst>
                      <a:ext uri="{FF2B5EF4-FFF2-40B4-BE49-F238E27FC236}">
                        <a16:creationId xmlns:a16="http://schemas.microsoft.com/office/drawing/2014/main" id="{FB597C10-0D8C-6459-F9F0-37567A669C83}"/>
                      </a:ext>
                    </a:extLst>
                  </p:cNvPr>
                  <p:cNvSpPr/>
                  <p:nvPr/>
                </p:nvSpPr>
                <p:spPr>
                  <a:xfrm>
                    <a:off x="6995265" y="2769791"/>
                    <a:ext cx="988694" cy="1707832"/>
                  </a:xfrm>
                  <a:custGeom>
                    <a:avLst/>
                    <a:gdLst>
                      <a:gd name="connsiteX0" fmla="*/ 988695 w 988694"/>
                      <a:gd name="connsiteY0" fmla="*/ 5715 h 1707832"/>
                      <a:gd name="connsiteX1" fmla="*/ 6668 w 988694"/>
                      <a:gd name="connsiteY1" fmla="*/ 1707833 h 1707832"/>
                      <a:gd name="connsiteX2" fmla="*/ 0 w 988694"/>
                      <a:gd name="connsiteY2" fmla="*/ 1707833 h 1707832"/>
                      <a:gd name="connsiteX3" fmla="*/ 984885 w 988694"/>
                      <a:gd name="connsiteY3" fmla="*/ 0 h 1707832"/>
                      <a:gd name="connsiteX4" fmla="*/ 988695 w 988694"/>
                      <a:gd name="connsiteY4" fmla="*/ 5715 h 170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694" h="1707832">
                        <a:moveTo>
                          <a:pt x="988695" y="5715"/>
                        </a:moveTo>
                        <a:lnTo>
                          <a:pt x="6668" y="1707833"/>
                        </a:lnTo>
                        <a:cubicBezTo>
                          <a:pt x="3810" y="1707833"/>
                          <a:pt x="1905" y="1707833"/>
                          <a:pt x="0" y="1707833"/>
                        </a:cubicBezTo>
                        <a:lnTo>
                          <a:pt x="984885" y="0"/>
                        </a:lnTo>
                        <a:cubicBezTo>
                          <a:pt x="986790" y="1905"/>
                          <a:pt x="987743" y="3810"/>
                          <a:pt x="988695" y="571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2" name="Forma libre: forma 2106">
                    <a:extLst>
                      <a:ext uri="{FF2B5EF4-FFF2-40B4-BE49-F238E27FC236}">
                        <a16:creationId xmlns:a16="http://schemas.microsoft.com/office/drawing/2014/main" id="{7D56249B-537D-2C03-472D-B5A6806D92D8}"/>
                      </a:ext>
                    </a:extLst>
                  </p:cNvPr>
                  <p:cNvSpPr/>
                  <p:nvPr/>
                </p:nvSpPr>
                <p:spPr>
                  <a:xfrm>
                    <a:off x="6986692" y="2763124"/>
                    <a:ext cx="993457" cy="1714500"/>
                  </a:xfrm>
                  <a:custGeom>
                    <a:avLst/>
                    <a:gdLst>
                      <a:gd name="connsiteX0" fmla="*/ 993458 w 993457"/>
                      <a:gd name="connsiteY0" fmla="*/ 6668 h 1714500"/>
                      <a:gd name="connsiteX1" fmla="*/ 7620 w 993457"/>
                      <a:gd name="connsiteY1" fmla="*/ 1714500 h 1714500"/>
                      <a:gd name="connsiteX2" fmla="*/ 0 w 993457"/>
                      <a:gd name="connsiteY2" fmla="*/ 1714500 h 1714500"/>
                      <a:gd name="connsiteX3" fmla="*/ 989648 w 993457"/>
                      <a:gd name="connsiteY3" fmla="*/ 0 h 1714500"/>
                      <a:gd name="connsiteX4" fmla="*/ 993458 w 993457"/>
                      <a:gd name="connsiteY4" fmla="*/ 6668 h 171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457" h="1714500">
                        <a:moveTo>
                          <a:pt x="993458" y="6668"/>
                        </a:moveTo>
                        <a:lnTo>
                          <a:pt x="7620" y="1714500"/>
                        </a:lnTo>
                        <a:cubicBezTo>
                          <a:pt x="4763" y="1714500"/>
                          <a:pt x="1905" y="1714500"/>
                          <a:pt x="0" y="1714500"/>
                        </a:cubicBezTo>
                        <a:lnTo>
                          <a:pt x="989648" y="0"/>
                        </a:lnTo>
                        <a:cubicBezTo>
                          <a:pt x="991553" y="1905"/>
                          <a:pt x="992505" y="4763"/>
                          <a:pt x="993458" y="666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3" name="Forma libre: forma 2107">
                    <a:extLst>
                      <a:ext uri="{FF2B5EF4-FFF2-40B4-BE49-F238E27FC236}">
                        <a16:creationId xmlns:a16="http://schemas.microsoft.com/office/drawing/2014/main" id="{2A100873-7B98-4534-10DB-DD8AC1646943}"/>
                      </a:ext>
                    </a:extLst>
                  </p:cNvPr>
                  <p:cNvSpPr/>
                  <p:nvPr/>
                </p:nvSpPr>
                <p:spPr>
                  <a:xfrm>
                    <a:off x="6977167" y="2755504"/>
                    <a:ext cx="999172" cy="1722119"/>
                  </a:xfrm>
                  <a:custGeom>
                    <a:avLst/>
                    <a:gdLst>
                      <a:gd name="connsiteX0" fmla="*/ 999173 w 999172"/>
                      <a:gd name="connsiteY0" fmla="*/ 7620 h 1722119"/>
                      <a:gd name="connsiteX1" fmla="*/ 9525 w 999172"/>
                      <a:gd name="connsiteY1" fmla="*/ 1722120 h 1722119"/>
                      <a:gd name="connsiteX2" fmla="*/ 0 w 999172"/>
                      <a:gd name="connsiteY2" fmla="*/ 1722120 h 1722119"/>
                      <a:gd name="connsiteX3" fmla="*/ 995363 w 999172"/>
                      <a:gd name="connsiteY3" fmla="*/ 0 h 1722119"/>
                      <a:gd name="connsiteX4" fmla="*/ 999173 w 999172"/>
                      <a:gd name="connsiteY4" fmla="*/ 7620 h 1722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172" h="1722119">
                        <a:moveTo>
                          <a:pt x="999173" y="7620"/>
                        </a:moveTo>
                        <a:lnTo>
                          <a:pt x="9525" y="1722120"/>
                        </a:lnTo>
                        <a:cubicBezTo>
                          <a:pt x="5715" y="1722120"/>
                          <a:pt x="2858" y="1722120"/>
                          <a:pt x="0" y="1722120"/>
                        </a:cubicBezTo>
                        <a:lnTo>
                          <a:pt x="995363" y="0"/>
                        </a:lnTo>
                        <a:cubicBezTo>
                          <a:pt x="996315" y="1905"/>
                          <a:pt x="998220" y="4763"/>
                          <a:pt x="999173" y="762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4" name="Forma libre: forma 2108">
                    <a:extLst>
                      <a:ext uri="{FF2B5EF4-FFF2-40B4-BE49-F238E27FC236}">
                        <a16:creationId xmlns:a16="http://schemas.microsoft.com/office/drawing/2014/main" id="{8F12D1B6-44D2-518C-88DA-8E2D9851D8EB}"/>
                      </a:ext>
                    </a:extLst>
                  </p:cNvPr>
                  <p:cNvSpPr/>
                  <p:nvPr/>
                </p:nvSpPr>
                <p:spPr>
                  <a:xfrm>
                    <a:off x="6964785" y="2744074"/>
                    <a:ext cx="1007745" cy="1733550"/>
                  </a:xfrm>
                  <a:custGeom>
                    <a:avLst/>
                    <a:gdLst>
                      <a:gd name="connsiteX0" fmla="*/ 1007745 w 1007745"/>
                      <a:gd name="connsiteY0" fmla="*/ 11430 h 1733550"/>
                      <a:gd name="connsiteX1" fmla="*/ 13335 w 1007745"/>
                      <a:gd name="connsiteY1" fmla="*/ 1733550 h 1733550"/>
                      <a:gd name="connsiteX2" fmla="*/ 0 w 1007745"/>
                      <a:gd name="connsiteY2" fmla="*/ 1733550 h 1733550"/>
                      <a:gd name="connsiteX3" fmla="*/ 1001078 w 1007745"/>
                      <a:gd name="connsiteY3" fmla="*/ 0 h 1733550"/>
                      <a:gd name="connsiteX4" fmla="*/ 1007745 w 1007745"/>
                      <a:gd name="connsiteY4" fmla="*/ 1143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745" h="1733550">
                        <a:moveTo>
                          <a:pt x="1007745" y="11430"/>
                        </a:moveTo>
                        <a:lnTo>
                          <a:pt x="13335" y="1733550"/>
                        </a:lnTo>
                        <a:cubicBezTo>
                          <a:pt x="4763" y="1733550"/>
                          <a:pt x="0" y="1733550"/>
                          <a:pt x="0" y="1733550"/>
                        </a:cubicBezTo>
                        <a:lnTo>
                          <a:pt x="1001078" y="0"/>
                        </a:lnTo>
                        <a:cubicBezTo>
                          <a:pt x="1001078" y="0"/>
                          <a:pt x="1002983" y="3810"/>
                          <a:pt x="1007745" y="1143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593" name="Gráfico 436">
                <a:extLst>
                  <a:ext uri="{FF2B5EF4-FFF2-40B4-BE49-F238E27FC236}">
                    <a16:creationId xmlns:a16="http://schemas.microsoft.com/office/drawing/2014/main" id="{64674E34-C1AF-6F9F-FD54-7D402B4E2369}"/>
                  </a:ext>
                </a:extLst>
              </p:cNvPr>
              <p:cNvGrpSpPr/>
              <p:nvPr/>
            </p:nvGrpSpPr>
            <p:grpSpPr>
              <a:xfrm>
                <a:off x="7964910" y="2744074"/>
                <a:ext cx="2003107" cy="114300"/>
                <a:chOff x="7964910" y="2744074"/>
                <a:chExt cx="2003107" cy="114300"/>
              </a:xfrm>
              <a:grpFill/>
            </p:grpSpPr>
            <p:sp>
              <p:nvSpPr>
                <p:cNvPr id="594" name="Forma libre: forma 2058">
                  <a:extLst>
                    <a:ext uri="{FF2B5EF4-FFF2-40B4-BE49-F238E27FC236}">
                      <a16:creationId xmlns:a16="http://schemas.microsoft.com/office/drawing/2014/main" id="{25506810-2216-FD51-60BE-AF5F5E4B61DD}"/>
                    </a:ext>
                  </a:extLst>
                </p:cNvPr>
                <p:cNvSpPr/>
                <p:nvPr/>
              </p:nvSpPr>
              <p:spPr>
                <a:xfrm>
                  <a:off x="7965862" y="2744074"/>
                  <a:ext cx="2002154" cy="114300"/>
                </a:xfrm>
                <a:custGeom>
                  <a:avLst/>
                  <a:gdLst>
                    <a:gd name="connsiteX0" fmla="*/ 65723 w 2002154"/>
                    <a:gd name="connsiteY0" fmla="*/ 114300 h 114300"/>
                    <a:gd name="connsiteX1" fmla="*/ 0 w 2002154"/>
                    <a:gd name="connsiteY1" fmla="*/ 0 h 114300"/>
                    <a:gd name="connsiteX2" fmla="*/ 2002155 w 2002154"/>
                    <a:gd name="connsiteY2" fmla="*/ 0 h 114300"/>
                    <a:gd name="connsiteX3" fmla="*/ 1936433 w 2002154"/>
                    <a:gd name="connsiteY3" fmla="*/ 114300 h 114300"/>
                    <a:gd name="connsiteX4" fmla="*/ 65723 w 2002154"/>
                    <a:gd name="connsiteY4" fmla="*/ 114300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2154" h="114300">
                      <a:moveTo>
                        <a:pt x="65723" y="114300"/>
                      </a:moveTo>
                      <a:cubicBezTo>
                        <a:pt x="29527" y="51435"/>
                        <a:pt x="0" y="0"/>
                        <a:pt x="0" y="0"/>
                      </a:cubicBezTo>
                      <a:lnTo>
                        <a:pt x="2002155" y="0"/>
                      </a:lnTo>
                      <a:cubicBezTo>
                        <a:pt x="2002155" y="0"/>
                        <a:pt x="1972628" y="51435"/>
                        <a:pt x="1936433" y="114300"/>
                      </a:cubicBezTo>
                      <a:cubicBezTo>
                        <a:pt x="1935480" y="114300"/>
                        <a:pt x="65723" y="114300"/>
                        <a:pt x="65723" y="11430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95" name="Gráfico 436">
                  <a:extLst>
                    <a:ext uri="{FF2B5EF4-FFF2-40B4-BE49-F238E27FC236}">
                      <a16:creationId xmlns:a16="http://schemas.microsoft.com/office/drawing/2014/main" id="{733C8546-E4B6-E1AD-AF4E-FED41C40B699}"/>
                    </a:ext>
                  </a:extLst>
                </p:cNvPr>
                <p:cNvGrpSpPr/>
                <p:nvPr/>
              </p:nvGrpSpPr>
              <p:grpSpPr>
                <a:xfrm>
                  <a:off x="7964910" y="2744074"/>
                  <a:ext cx="2002155" cy="114300"/>
                  <a:chOff x="7964910" y="2744074"/>
                  <a:chExt cx="2002155" cy="114300"/>
                </a:xfrm>
                <a:grpFill/>
              </p:grpSpPr>
              <p:sp>
                <p:nvSpPr>
                  <p:cNvPr id="596" name="Forma libre: forma 2060">
                    <a:extLst>
                      <a:ext uri="{FF2B5EF4-FFF2-40B4-BE49-F238E27FC236}">
                        <a16:creationId xmlns:a16="http://schemas.microsoft.com/office/drawing/2014/main" id="{37A5D601-2E19-4151-72AE-5CDAF273BF42}"/>
                      </a:ext>
                    </a:extLst>
                  </p:cNvPr>
                  <p:cNvSpPr/>
                  <p:nvPr/>
                </p:nvSpPr>
                <p:spPr>
                  <a:xfrm>
                    <a:off x="8028727" y="2852658"/>
                    <a:ext cx="1875472" cy="5715"/>
                  </a:xfrm>
                  <a:custGeom>
                    <a:avLst/>
                    <a:gdLst>
                      <a:gd name="connsiteX0" fmla="*/ 1872615 w 1875472"/>
                      <a:gd name="connsiteY0" fmla="*/ 5715 h 5715"/>
                      <a:gd name="connsiteX1" fmla="*/ 2858 w 1875472"/>
                      <a:gd name="connsiteY1" fmla="*/ 5715 h 5715"/>
                      <a:gd name="connsiteX2" fmla="*/ 0 w 1875472"/>
                      <a:gd name="connsiteY2" fmla="*/ 0 h 5715"/>
                      <a:gd name="connsiteX3" fmla="*/ 1875473 w 1875472"/>
                      <a:gd name="connsiteY3" fmla="*/ 0 h 5715"/>
                      <a:gd name="connsiteX4" fmla="*/ 1872615 w 1875472"/>
                      <a:gd name="connsiteY4" fmla="*/ 5715 h 5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472" h="5715">
                        <a:moveTo>
                          <a:pt x="1872615" y="5715"/>
                        </a:moveTo>
                        <a:lnTo>
                          <a:pt x="2858" y="5715"/>
                        </a:lnTo>
                        <a:cubicBezTo>
                          <a:pt x="1905" y="3810"/>
                          <a:pt x="953" y="1905"/>
                          <a:pt x="0" y="0"/>
                        </a:cubicBezTo>
                        <a:lnTo>
                          <a:pt x="1875473" y="0"/>
                        </a:lnTo>
                        <a:cubicBezTo>
                          <a:pt x="1874520" y="1905"/>
                          <a:pt x="1873568" y="3810"/>
                          <a:pt x="1872615" y="571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7" name="Forma libre: forma 2061">
                    <a:extLst>
                      <a:ext uri="{FF2B5EF4-FFF2-40B4-BE49-F238E27FC236}">
                        <a16:creationId xmlns:a16="http://schemas.microsoft.com/office/drawing/2014/main" id="{3079A0FD-8C8F-D0F5-50E4-A5720E73A226}"/>
                      </a:ext>
                    </a:extLst>
                  </p:cNvPr>
                  <p:cNvSpPr/>
                  <p:nvPr/>
                </p:nvSpPr>
                <p:spPr>
                  <a:xfrm>
                    <a:off x="8014439" y="2826941"/>
                    <a:ext cx="1905000" cy="25717"/>
                  </a:xfrm>
                  <a:custGeom>
                    <a:avLst/>
                    <a:gdLst>
                      <a:gd name="connsiteX0" fmla="*/ 1889760 w 1905000"/>
                      <a:gd name="connsiteY0" fmla="*/ 25717 h 25717"/>
                      <a:gd name="connsiteX1" fmla="*/ 14288 w 1905000"/>
                      <a:gd name="connsiteY1" fmla="*/ 25717 h 25717"/>
                      <a:gd name="connsiteX2" fmla="*/ 0 w 1905000"/>
                      <a:gd name="connsiteY2" fmla="*/ 0 h 25717"/>
                      <a:gd name="connsiteX3" fmla="*/ 1905000 w 1905000"/>
                      <a:gd name="connsiteY3" fmla="*/ 0 h 25717"/>
                      <a:gd name="connsiteX4" fmla="*/ 1889760 w 1905000"/>
                      <a:gd name="connsiteY4" fmla="*/ 25717 h 2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0" h="25717">
                        <a:moveTo>
                          <a:pt x="1889760" y="25717"/>
                        </a:moveTo>
                        <a:lnTo>
                          <a:pt x="14288" y="25717"/>
                        </a:lnTo>
                        <a:cubicBezTo>
                          <a:pt x="9525" y="17145"/>
                          <a:pt x="4763" y="8573"/>
                          <a:pt x="0" y="0"/>
                        </a:cubicBezTo>
                        <a:lnTo>
                          <a:pt x="1905000" y="0"/>
                        </a:lnTo>
                        <a:cubicBezTo>
                          <a:pt x="1900238" y="8573"/>
                          <a:pt x="1895475" y="17145"/>
                          <a:pt x="1889760" y="25717"/>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8" name="Forma libre: forma 2062">
                    <a:extLst>
                      <a:ext uri="{FF2B5EF4-FFF2-40B4-BE49-F238E27FC236}">
                        <a16:creationId xmlns:a16="http://schemas.microsoft.com/office/drawing/2014/main" id="{D2E98544-DC4C-1F98-0746-CFF064A8BC07}"/>
                      </a:ext>
                    </a:extLst>
                  </p:cNvPr>
                  <p:cNvSpPr/>
                  <p:nvPr/>
                </p:nvSpPr>
                <p:spPr>
                  <a:xfrm>
                    <a:off x="8010630" y="2821226"/>
                    <a:ext cx="1912620" cy="6667"/>
                  </a:xfrm>
                  <a:custGeom>
                    <a:avLst/>
                    <a:gdLst>
                      <a:gd name="connsiteX0" fmla="*/ 1908810 w 1912620"/>
                      <a:gd name="connsiteY0" fmla="*/ 6667 h 6667"/>
                      <a:gd name="connsiteX1" fmla="*/ 3810 w 1912620"/>
                      <a:gd name="connsiteY1" fmla="*/ 6667 h 6667"/>
                      <a:gd name="connsiteX2" fmla="*/ 0 w 1912620"/>
                      <a:gd name="connsiteY2" fmla="*/ 0 h 6667"/>
                      <a:gd name="connsiteX3" fmla="*/ 1912620 w 1912620"/>
                      <a:gd name="connsiteY3" fmla="*/ 0 h 6667"/>
                      <a:gd name="connsiteX4" fmla="*/ 1908810 w 1912620"/>
                      <a:gd name="connsiteY4" fmla="*/ 6667 h 6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2620" h="6667">
                        <a:moveTo>
                          <a:pt x="1908810" y="6667"/>
                        </a:moveTo>
                        <a:lnTo>
                          <a:pt x="3810" y="6667"/>
                        </a:lnTo>
                        <a:cubicBezTo>
                          <a:pt x="2857" y="4763"/>
                          <a:pt x="952" y="1905"/>
                          <a:pt x="0" y="0"/>
                        </a:cubicBezTo>
                        <a:lnTo>
                          <a:pt x="1912620" y="0"/>
                        </a:lnTo>
                        <a:cubicBezTo>
                          <a:pt x="1910715" y="1905"/>
                          <a:pt x="1909762" y="4763"/>
                          <a:pt x="1908810" y="6667"/>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9" name="Forma libre: forma 2063">
                    <a:extLst>
                      <a:ext uri="{FF2B5EF4-FFF2-40B4-BE49-F238E27FC236}">
                        <a16:creationId xmlns:a16="http://schemas.microsoft.com/office/drawing/2014/main" id="{0D830F16-BA2E-A57B-DBB2-5B429D391C42}"/>
                      </a:ext>
                    </a:extLst>
                  </p:cNvPr>
                  <p:cNvSpPr/>
                  <p:nvPr/>
                </p:nvSpPr>
                <p:spPr>
                  <a:xfrm>
                    <a:off x="8006820" y="2816463"/>
                    <a:ext cx="1918334" cy="4762"/>
                  </a:xfrm>
                  <a:custGeom>
                    <a:avLst/>
                    <a:gdLst>
                      <a:gd name="connsiteX0" fmla="*/ 1916430 w 1918334"/>
                      <a:gd name="connsiteY0" fmla="*/ 4763 h 4762"/>
                      <a:gd name="connsiteX1" fmla="*/ 2857 w 1918334"/>
                      <a:gd name="connsiteY1" fmla="*/ 4763 h 4762"/>
                      <a:gd name="connsiteX2" fmla="*/ 0 w 1918334"/>
                      <a:gd name="connsiteY2" fmla="*/ 0 h 4762"/>
                      <a:gd name="connsiteX3" fmla="*/ 1918335 w 1918334"/>
                      <a:gd name="connsiteY3" fmla="*/ 0 h 4762"/>
                      <a:gd name="connsiteX4" fmla="*/ 1916430 w 1918334"/>
                      <a:gd name="connsiteY4" fmla="*/ 4763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334" h="4762">
                        <a:moveTo>
                          <a:pt x="1916430" y="4763"/>
                        </a:moveTo>
                        <a:lnTo>
                          <a:pt x="2857" y="4763"/>
                        </a:lnTo>
                        <a:cubicBezTo>
                          <a:pt x="1905" y="2858"/>
                          <a:pt x="952" y="952"/>
                          <a:pt x="0" y="0"/>
                        </a:cubicBezTo>
                        <a:lnTo>
                          <a:pt x="1918335" y="0"/>
                        </a:lnTo>
                        <a:cubicBezTo>
                          <a:pt x="1918335" y="952"/>
                          <a:pt x="1917383" y="2858"/>
                          <a:pt x="1916430"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0" name="Forma libre: forma 2064">
                    <a:extLst>
                      <a:ext uri="{FF2B5EF4-FFF2-40B4-BE49-F238E27FC236}">
                        <a16:creationId xmlns:a16="http://schemas.microsoft.com/office/drawing/2014/main" id="{95D80742-2E30-EDA9-492A-0609428B23D6}"/>
                      </a:ext>
                    </a:extLst>
                  </p:cNvPr>
                  <p:cNvSpPr/>
                  <p:nvPr/>
                </p:nvSpPr>
                <p:spPr>
                  <a:xfrm>
                    <a:off x="8003962" y="2811701"/>
                    <a:ext cx="1924050" cy="4762"/>
                  </a:xfrm>
                  <a:custGeom>
                    <a:avLst/>
                    <a:gdLst>
                      <a:gd name="connsiteX0" fmla="*/ 1922145 w 1924050"/>
                      <a:gd name="connsiteY0" fmla="*/ 4763 h 4762"/>
                      <a:gd name="connsiteX1" fmla="*/ 2858 w 1924050"/>
                      <a:gd name="connsiteY1" fmla="*/ 4763 h 4762"/>
                      <a:gd name="connsiteX2" fmla="*/ 0 w 1924050"/>
                      <a:gd name="connsiteY2" fmla="*/ 0 h 4762"/>
                      <a:gd name="connsiteX3" fmla="*/ 1924050 w 1924050"/>
                      <a:gd name="connsiteY3" fmla="*/ 0 h 4762"/>
                      <a:gd name="connsiteX4" fmla="*/ 1922145 w 1924050"/>
                      <a:gd name="connsiteY4" fmla="*/ 4763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4050" h="4762">
                        <a:moveTo>
                          <a:pt x="1922145" y="4763"/>
                        </a:moveTo>
                        <a:lnTo>
                          <a:pt x="2858" y="4763"/>
                        </a:lnTo>
                        <a:cubicBezTo>
                          <a:pt x="1905" y="2858"/>
                          <a:pt x="952" y="1905"/>
                          <a:pt x="0" y="0"/>
                        </a:cubicBezTo>
                        <a:lnTo>
                          <a:pt x="1924050" y="0"/>
                        </a:lnTo>
                        <a:cubicBezTo>
                          <a:pt x="1924050" y="952"/>
                          <a:pt x="1923098" y="2858"/>
                          <a:pt x="1922145"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1" name="Forma libre: forma 2065">
                    <a:extLst>
                      <a:ext uri="{FF2B5EF4-FFF2-40B4-BE49-F238E27FC236}">
                        <a16:creationId xmlns:a16="http://schemas.microsoft.com/office/drawing/2014/main" id="{439F7BE5-DA2E-E294-4132-8940E84FB174}"/>
                      </a:ext>
                    </a:extLst>
                  </p:cNvPr>
                  <p:cNvSpPr/>
                  <p:nvPr/>
                </p:nvSpPr>
                <p:spPr>
                  <a:xfrm>
                    <a:off x="8001105" y="2806938"/>
                    <a:ext cx="1928812" cy="4762"/>
                  </a:xfrm>
                  <a:custGeom>
                    <a:avLst/>
                    <a:gdLst>
                      <a:gd name="connsiteX0" fmla="*/ 1926908 w 1928812"/>
                      <a:gd name="connsiteY0" fmla="*/ 4763 h 4762"/>
                      <a:gd name="connsiteX1" fmla="*/ 2857 w 1928812"/>
                      <a:gd name="connsiteY1" fmla="*/ 4763 h 4762"/>
                      <a:gd name="connsiteX2" fmla="*/ 0 w 1928812"/>
                      <a:gd name="connsiteY2" fmla="*/ 0 h 4762"/>
                      <a:gd name="connsiteX3" fmla="*/ 1928812 w 1928812"/>
                      <a:gd name="connsiteY3" fmla="*/ 0 h 4762"/>
                      <a:gd name="connsiteX4" fmla="*/ 1926908 w 1928812"/>
                      <a:gd name="connsiteY4" fmla="*/ 4763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8812" h="4762">
                        <a:moveTo>
                          <a:pt x="1926908" y="4763"/>
                        </a:moveTo>
                        <a:lnTo>
                          <a:pt x="2857" y="4763"/>
                        </a:lnTo>
                        <a:cubicBezTo>
                          <a:pt x="1905" y="2858"/>
                          <a:pt x="952" y="1905"/>
                          <a:pt x="0" y="0"/>
                        </a:cubicBezTo>
                        <a:lnTo>
                          <a:pt x="1928812" y="0"/>
                        </a:lnTo>
                        <a:cubicBezTo>
                          <a:pt x="1928812" y="1905"/>
                          <a:pt x="1927860" y="2858"/>
                          <a:pt x="1926908"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2" name="Forma libre: forma 2066">
                    <a:extLst>
                      <a:ext uri="{FF2B5EF4-FFF2-40B4-BE49-F238E27FC236}">
                        <a16:creationId xmlns:a16="http://schemas.microsoft.com/office/drawing/2014/main" id="{B17DB5D6-5421-8723-37E6-92E421981E84}"/>
                      </a:ext>
                    </a:extLst>
                  </p:cNvPr>
                  <p:cNvSpPr/>
                  <p:nvPr/>
                </p:nvSpPr>
                <p:spPr>
                  <a:xfrm>
                    <a:off x="7999199" y="2803128"/>
                    <a:ext cx="1933575" cy="3810"/>
                  </a:xfrm>
                  <a:custGeom>
                    <a:avLst/>
                    <a:gdLst>
                      <a:gd name="connsiteX0" fmla="*/ 1931670 w 1933575"/>
                      <a:gd name="connsiteY0" fmla="*/ 3810 h 3810"/>
                      <a:gd name="connsiteX1" fmla="*/ 2858 w 1933575"/>
                      <a:gd name="connsiteY1" fmla="*/ 3810 h 3810"/>
                      <a:gd name="connsiteX2" fmla="*/ 0 w 1933575"/>
                      <a:gd name="connsiteY2" fmla="*/ 0 h 3810"/>
                      <a:gd name="connsiteX3" fmla="*/ 1933575 w 1933575"/>
                      <a:gd name="connsiteY3" fmla="*/ 0 h 3810"/>
                      <a:gd name="connsiteX4" fmla="*/ 1931670 w 1933575"/>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575" h="3810">
                        <a:moveTo>
                          <a:pt x="1931670" y="3810"/>
                        </a:moveTo>
                        <a:lnTo>
                          <a:pt x="2858" y="3810"/>
                        </a:lnTo>
                        <a:cubicBezTo>
                          <a:pt x="1905" y="2858"/>
                          <a:pt x="952" y="953"/>
                          <a:pt x="0" y="0"/>
                        </a:cubicBezTo>
                        <a:lnTo>
                          <a:pt x="1933575" y="0"/>
                        </a:lnTo>
                        <a:cubicBezTo>
                          <a:pt x="1933575" y="953"/>
                          <a:pt x="1932623" y="2858"/>
                          <a:pt x="193167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3" name="Forma libre: forma 2067">
                    <a:extLst>
                      <a:ext uri="{FF2B5EF4-FFF2-40B4-BE49-F238E27FC236}">
                        <a16:creationId xmlns:a16="http://schemas.microsoft.com/office/drawing/2014/main" id="{D5139EC4-9239-06B9-FA72-A6B8C03490B5}"/>
                      </a:ext>
                    </a:extLst>
                  </p:cNvPr>
                  <p:cNvSpPr/>
                  <p:nvPr/>
                </p:nvSpPr>
                <p:spPr>
                  <a:xfrm>
                    <a:off x="7998247" y="2799319"/>
                    <a:ext cx="1938337" cy="3809"/>
                  </a:xfrm>
                  <a:custGeom>
                    <a:avLst/>
                    <a:gdLst>
                      <a:gd name="connsiteX0" fmla="*/ 1935480 w 1938337"/>
                      <a:gd name="connsiteY0" fmla="*/ 3810 h 3809"/>
                      <a:gd name="connsiteX1" fmla="*/ 1905 w 1938337"/>
                      <a:gd name="connsiteY1" fmla="*/ 3810 h 3809"/>
                      <a:gd name="connsiteX2" fmla="*/ 0 w 1938337"/>
                      <a:gd name="connsiteY2" fmla="*/ 0 h 3809"/>
                      <a:gd name="connsiteX3" fmla="*/ 1938338 w 1938337"/>
                      <a:gd name="connsiteY3" fmla="*/ 0 h 3809"/>
                      <a:gd name="connsiteX4" fmla="*/ 1935480 w 1938337"/>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8337" h="3809">
                        <a:moveTo>
                          <a:pt x="1935480" y="3810"/>
                        </a:moveTo>
                        <a:lnTo>
                          <a:pt x="1905" y="3810"/>
                        </a:lnTo>
                        <a:cubicBezTo>
                          <a:pt x="952" y="2857"/>
                          <a:pt x="0" y="952"/>
                          <a:pt x="0" y="0"/>
                        </a:cubicBezTo>
                        <a:lnTo>
                          <a:pt x="1938338" y="0"/>
                        </a:lnTo>
                        <a:cubicBezTo>
                          <a:pt x="1936432" y="952"/>
                          <a:pt x="1935480" y="1905"/>
                          <a:pt x="193548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4" name="Forma libre: forma 2068">
                    <a:extLst>
                      <a:ext uri="{FF2B5EF4-FFF2-40B4-BE49-F238E27FC236}">
                        <a16:creationId xmlns:a16="http://schemas.microsoft.com/office/drawing/2014/main" id="{F3AB84AD-CFF3-8FAB-13E9-61D088F7BC4E}"/>
                      </a:ext>
                    </a:extLst>
                  </p:cNvPr>
                  <p:cNvSpPr/>
                  <p:nvPr/>
                </p:nvSpPr>
                <p:spPr>
                  <a:xfrm>
                    <a:off x="7995389" y="2795509"/>
                    <a:ext cx="1943100" cy="3810"/>
                  </a:xfrm>
                  <a:custGeom>
                    <a:avLst/>
                    <a:gdLst>
                      <a:gd name="connsiteX0" fmla="*/ 1940243 w 1943100"/>
                      <a:gd name="connsiteY0" fmla="*/ 3810 h 3810"/>
                      <a:gd name="connsiteX1" fmla="*/ 1905 w 1943100"/>
                      <a:gd name="connsiteY1" fmla="*/ 3810 h 3810"/>
                      <a:gd name="connsiteX2" fmla="*/ 0 w 1943100"/>
                      <a:gd name="connsiteY2" fmla="*/ 0 h 3810"/>
                      <a:gd name="connsiteX3" fmla="*/ 1943100 w 1943100"/>
                      <a:gd name="connsiteY3" fmla="*/ 0 h 3810"/>
                      <a:gd name="connsiteX4" fmla="*/ 1940243 w 1943100"/>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100" h="3810">
                        <a:moveTo>
                          <a:pt x="1940243" y="3810"/>
                        </a:moveTo>
                        <a:lnTo>
                          <a:pt x="1905" y="3810"/>
                        </a:lnTo>
                        <a:cubicBezTo>
                          <a:pt x="953" y="2857"/>
                          <a:pt x="0" y="952"/>
                          <a:pt x="0" y="0"/>
                        </a:cubicBezTo>
                        <a:lnTo>
                          <a:pt x="1943100" y="0"/>
                        </a:lnTo>
                        <a:cubicBezTo>
                          <a:pt x="1942148" y="952"/>
                          <a:pt x="1941195" y="1905"/>
                          <a:pt x="194024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5" name="Forma libre: forma 2069">
                    <a:extLst>
                      <a:ext uri="{FF2B5EF4-FFF2-40B4-BE49-F238E27FC236}">
                        <a16:creationId xmlns:a16="http://schemas.microsoft.com/office/drawing/2014/main" id="{5EAA4401-54DB-D9FC-74E9-42B7425238C7}"/>
                      </a:ext>
                    </a:extLst>
                  </p:cNvPr>
                  <p:cNvSpPr/>
                  <p:nvPr/>
                </p:nvSpPr>
                <p:spPr>
                  <a:xfrm>
                    <a:off x="7993485" y="2790746"/>
                    <a:ext cx="1947862" cy="3810"/>
                  </a:xfrm>
                  <a:custGeom>
                    <a:avLst/>
                    <a:gdLst>
                      <a:gd name="connsiteX0" fmla="*/ 1945005 w 1947862"/>
                      <a:gd name="connsiteY0" fmla="*/ 3810 h 3810"/>
                      <a:gd name="connsiteX1" fmla="*/ 1905 w 1947862"/>
                      <a:gd name="connsiteY1" fmla="*/ 3810 h 3810"/>
                      <a:gd name="connsiteX2" fmla="*/ 0 w 1947862"/>
                      <a:gd name="connsiteY2" fmla="*/ 0 h 3810"/>
                      <a:gd name="connsiteX3" fmla="*/ 1947863 w 1947862"/>
                      <a:gd name="connsiteY3" fmla="*/ 0 h 3810"/>
                      <a:gd name="connsiteX4" fmla="*/ 1945005 w 1947862"/>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7862" h="3810">
                        <a:moveTo>
                          <a:pt x="1945005" y="3810"/>
                        </a:moveTo>
                        <a:lnTo>
                          <a:pt x="1905" y="3810"/>
                        </a:lnTo>
                        <a:cubicBezTo>
                          <a:pt x="952" y="2857"/>
                          <a:pt x="0" y="952"/>
                          <a:pt x="0" y="0"/>
                        </a:cubicBezTo>
                        <a:lnTo>
                          <a:pt x="1947863" y="0"/>
                        </a:lnTo>
                        <a:cubicBezTo>
                          <a:pt x="1945957" y="1905"/>
                          <a:pt x="1945005" y="2857"/>
                          <a:pt x="194500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6" name="Forma libre: forma 2070">
                    <a:extLst>
                      <a:ext uri="{FF2B5EF4-FFF2-40B4-BE49-F238E27FC236}">
                        <a16:creationId xmlns:a16="http://schemas.microsoft.com/office/drawing/2014/main" id="{F54ADBAA-D15F-2E8A-77A1-680AAD886BDF}"/>
                      </a:ext>
                    </a:extLst>
                  </p:cNvPr>
                  <p:cNvSpPr/>
                  <p:nvPr/>
                </p:nvSpPr>
                <p:spPr>
                  <a:xfrm>
                    <a:off x="7990627" y="2786936"/>
                    <a:ext cx="1952625" cy="3810"/>
                  </a:xfrm>
                  <a:custGeom>
                    <a:avLst/>
                    <a:gdLst>
                      <a:gd name="connsiteX0" fmla="*/ 1949768 w 1952625"/>
                      <a:gd name="connsiteY0" fmla="*/ 3810 h 3810"/>
                      <a:gd name="connsiteX1" fmla="*/ 1905 w 1952625"/>
                      <a:gd name="connsiteY1" fmla="*/ 3810 h 3810"/>
                      <a:gd name="connsiteX2" fmla="*/ 0 w 1952625"/>
                      <a:gd name="connsiteY2" fmla="*/ 0 h 3810"/>
                      <a:gd name="connsiteX3" fmla="*/ 1952625 w 1952625"/>
                      <a:gd name="connsiteY3" fmla="*/ 0 h 3810"/>
                      <a:gd name="connsiteX4" fmla="*/ 1949768 w 1952625"/>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625" h="3810">
                        <a:moveTo>
                          <a:pt x="1949768" y="3810"/>
                        </a:moveTo>
                        <a:lnTo>
                          <a:pt x="1905" y="3810"/>
                        </a:lnTo>
                        <a:cubicBezTo>
                          <a:pt x="953" y="2858"/>
                          <a:pt x="0" y="952"/>
                          <a:pt x="0" y="0"/>
                        </a:cubicBezTo>
                        <a:lnTo>
                          <a:pt x="1952625" y="0"/>
                        </a:lnTo>
                        <a:cubicBezTo>
                          <a:pt x="1951673" y="952"/>
                          <a:pt x="1950720" y="2858"/>
                          <a:pt x="1949768"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7" name="Forma libre: forma 2071">
                    <a:extLst>
                      <a:ext uri="{FF2B5EF4-FFF2-40B4-BE49-F238E27FC236}">
                        <a16:creationId xmlns:a16="http://schemas.microsoft.com/office/drawing/2014/main" id="{765A81FF-82C0-A931-E109-C8B8113C1433}"/>
                      </a:ext>
                    </a:extLst>
                  </p:cNvPr>
                  <p:cNvSpPr/>
                  <p:nvPr/>
                </p:nvSpPr>
                <p:spPr>
                  <a:xfrm>
                    <a:off x="7987770" y="2783126"/>
                    <a:ext cx="1956434" cy="3810"/>
                  </a:xfrm>
                  <a:custGeom>
                    <a:avLst/>
                    <a:gdLst>
                      <a:gd name="connsiteX0" fmla="*/ 1954530 w 1956434"/>
                      <a:gd name="connsiteY0" fmla="*/ 3810 h 3810"/>
                      <a:gd name="connsiteX1" fmla="*/ 1905 w 1956434"/>
                      <a:gd name="connsiteY1" fmla="*/ 3810 h 3810"/>
                      <a:gd name="connsiteX2" fmla="*/ 0 w 1956434"/>
                      <a:gd name="connsiteY2" fmla="*/ 0 h 3810"/>
                      <a:gd name="connsiteX3" fmla="*/ 1956435 w 1956434"/>
                      <a:gd name="connsiteY3" fmla="*/ 0 h 3810"/>
                      <a:gd name="connsiteX4" fmla="*/ 1954530 w 1956434"/>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434" h="3810">
                        <a:moveTo>
                          <a:pt x="1954530" y="3810"/>
                        </a:moveTo>
                        <a:lnTo>
                          <a:pt x="1905" y="3810"/>
                        </a:lnTo>
                        <a:cubicBezTo>
                          <a:pt x="952" y="2858"/>
                          <a:pt x="0" y="952"/>
                          <a:pt x="0" y="0"/>
                        </a:cubicBezTo>
                        <a:lnTo>
                          <a:pt x="1956435" y="0"/>
                        </a:lnTo>
                        <a:cubicBezTo>
                          <a:pt x="1956435" y="952"/>
                          <a:pt x="1955483" y="2858"/>
                          <a:pt x="195453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8" name="Forma libre: forma 2072">
                    <a:extLst>
                      <a:ext uri="{FF2B5EF4-FFF2-40B4-BE49-F238E27FC236}">
                        <a16:creationId xmlns:a16="http://schemas.microsoft.com/office/drawing/2014/main" id="{7429B64C-281A-B3A5-526A-598BED858913}"/>
                      </a:ext>
                    </a:extLst>
                  </p:cNvPr>
                  <p:cNvSpPr/>
                  <p:nvPr/>
                </p:nvSpPr>
                <p:spPr>
                  <a:xfrm>
                    <a:off x="7985864" y="2779316"/>
                    <a:ext cx="1961197" cy="3809"/>
                  </a:xfrm>
                  <a:custGeom>
                    <a:avLst/>
                    <a:gdLst>
                      <a:gd name="connsiteX0" fmla="*/ 1959293 w 1961197"/>
                      <a:gd name="connsiteY0" fmla="*/ 3810 h 3809"/>
                      <a:gd name="connsiteX1" fmla="*/ 1905 w 1961197"/>
                      <a:gd name="connsiteY1" fmla="*/ 3810 h 3809"/>
                      <a:gd name="connsiteX2" fmla="*/ 0 w 1961197"/>
                      <a:gd name="connsiteY2" fmla="*/ 0 h 3809"/>
                      <a:gd name="connsiteX3" fmla="*/ 1961198 w 1961197"/>
                      <a:gd name="connsiteY3" fmla="*/ 0 h 3809"/>
                      <a:gd name="connsiteX4" fmla="*/ 1959293 w 1961197"/>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1197" h="3809">
                        <a:moveTo>
                          <a:pt x="1959293" y="3810"/>
                        </a:moveTo>
                        <a:lnTo>
                          <a:pt x="1905" y="3810"/>
                        </a:lnTo>
                        <a:cubicBezTo>
                          <a:pt x="953" y="2857"/>
                          <a:pt x="0" y="952"/>
                          <a:pt x="0" y="0"/>
                        </a:cubicBezTo>
                        <a:lnTo>
                          <a:pt x="1961198" y="0"/>
                        </a:lnTo>
                        <a:cubicBezTo>
                          <a:pt x="1960245" y="952"/>
                          <a:pt x="1960245" y="1905"/>
                          <a:pt x="195929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9" name="Forma libre: forma 2073">
                    <a:extLst>
                      <a:ext uri="{FF2B5EF4-FFF2-40B4-BE49-F238E27FC236}">
                        <a16:creationId xmlns:a16="http://schemas.microsoft.com/office/drawing/2014/main" id="{A1CFDC9D-921F-FD8C-9346-778A1EC91069}"/>
                      </a:ext>
                    </a:extLst>
                  </p:cNvPr>
                  <p:cNvSpPr/>
                  <p:nvPr/>
                </p:nvSpPr>
                <p:spPr>
                  <a:xfrm>
                    <a:off x="7983960" y="2775506"/>
                    <a:ext cx="1965959" cy="3810"/>
                  </a:xfrm>
                  <a:custGeom>
                    <a:avLst/>
                    <a:gdLst>
                      <a:gd name="connsiteX0" fmla="*/ 1963103 w 1965959"/>
                      <a:gd name="connsiteY0" fmla="*/ 3810 h 3810"/>
                      <a:gd name="connsiteX1" fmla="*/ 1905 w 1965959"/>
                      <a:gd name="connsiteY1" fmla="*/ 3810 h 3810"/>
                      <a:gd name="connsiteX2" fmla="*/ 0 w 1965959"/>
                      <a:gd name="connsiteY2" fmla="*/ 0 h 3810"/>
                      <a:gd name="connsiteX3" fmla="*/ 1965960 w 1965959"/>
                      <a:gd name="connsiteY3" fmla="*/ 0 h 3810"/>
                      <a:gd name="connsiteX4" fmla="*/ 1963103 w 1965959"/>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5959" h="3810">
                        <a:moveTo>
                          <a:pt x="1963103" y="3810"/>
                        </a:moveTo>
                        <a:lnTo>
                          <a:pt x="1905" y="3810"/>
                        </a:lnTo>
                        <a:cubicBezTo>
                          <a:pt x="952" y="2857"/>
                          <a:pt x="0" y="953"/>
                          <a:pt x="0" y="0"/>
                        </a:cubicBezTo>
                        <a:lnTo>
                          <a:pt x="1965960" y="0"/>
                        </a:lnTo>
                        <a:cubicBezTo>
                          <a:pt x="1965007" y="953"/>
                          <a:pt x="1964055" y="1905"/>
                          <a:pt x="196310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0" name="Forma libre: forma 2074">
                    <a:extLst>
                      <a:ext uri="{FF2B5EF4-FFF2-40B4-BE49-F238E27FC236}">
                        <a16:creationId xmlns:a16="http://schemas.microsoft.com/office/drawing/2014/main" id="{13B6B11A-67E2-AEF1-2AA4-111CCBBC3381}"/>
                      </a:ext>
                    </a:extLst>
                  </p:cNvPr>
                  <p:cNvSpPr/>
                  <p:nvPr/>
                </p:nvSpPr>
                <p:spPr>
                  <a:xfrm>
                    <a:off x="7981102" y="2770743"/>
                    <a:ext cx="1970722" cy="3810"/>
                  </a:xfrm>
                  <a:custGeom>
                    <a:avLst/>
                    <a:gdLst>
                      <a:gd name="connsiteX0" fmla="*/ 1968818 w 1970722"/>
                      <a:gd name="connsiteY0" fmla="*/ 3810 h 3810"/>
                      <a:gd name="connsiteX1" fmla="*/ 1905 w 1970722"/>
                      <a:gd name="connsiteY1" fmla="*/ 3810 h 3810"/>
                      <a:gd name="connsiteX2" fmla="*/ 0 w 1970722"/>
                      <a:gd name="connsiteY2" fmla="*/ 0 h 3810"/>
                      <a:gd name="connsiteX3" fmla="*/ 1970723 w 1970722"/>
                      <a:gd name="connsiteY3" fmla="*/ 0 h 3810"/>
                      <a:gd name="connsiteX4" fmla="*/ 1968818 w 1970722"/>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0722" h="3810">
                        <a:moveTo>
                          <a:pt x="1968818" y="3810"/>
                        </a:moveTo>
                        <a:lnTo>
                          <a:pt x="1905" y="3810"/>
                        </a:lnTo>
                        <a:cubicBezTo>
                          <a:pt x="953" y="2857"/>
                          <a:pt x="0" y="953"/>
                          <a:pt x="0" y="0"/>
                        </a:cubicBezTo>
                        <a:lnTo>
                          <a:pt x="1970723" y="0"/>
                        </a:lnTo>
                        <a:cubicBezTo>
                          <a:pt x="1969770" y="953"/>
                          <a:pt x="1969770" y="2857"/>
                          <a:pt x="1968818"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1" name="Forma libre: forma 2075">
                    <a:extLst>
                      <a:ext uri="{FF2B5EF4-FFF2-40B4-BE49-F238E27FC236}">
                        <a16:creationId xmlns:a16="http://schemas.microsoft.com/office/drawing/2014/main" id="{8847959A-B996-FA11-20BE-8F10CB920D55}"/>
                      </a:ext>
                    </a:extLst>
                  </p:cNvPr>
                  <p:cNvSpPr/>
                  <p:nvPr/>
                </p:nvSpPr>
                <p:spPr>
                  <a:xfrm>
                    <a:off x="7979197" y="2766934"/>
                    <a:ext cx="1975484" cy="3809"/>
                  </a:xfrm>
                  <a:custGeom>
                    <a:avLst/>
                    <a:gdLst>
                      <a:gd name="connsiteX0" fmla="*/ 1972628 w 1975484"/>
                      <a:gd name="connsiteY0" fmla="*/ 3810 h 3809"/>
                      <a:gd name="connsiteX1" fmla="*/ 1905 w 1975484"/>
                      <a:gd name="connsiteY1" fmla="*/ 3810 h 3809"/>
                      <a:gd name="connsiteX2" fmla="*/ 0 w 1975484"/>
                      <a:gd name="connsiteY2" fmla="*/ 0 h 3809"/>
                      <a:gd name="connsiteX3" fmla="*/ 1975485 w 1975484"/>
                      <a:gd name="connsiteY3" fmla="*/ 0 h 3809"/>
                      <a:gd name="connsiteX4" fmla="*/ 1972628 w 1975484"/>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5484" h="3809">
                        <a:moveTo>
                          <a:pt x="1972628" y="3810"/>
                        </a:moveTo>
                        <a:lnTo>
                          <a:pt x="1905" y="3810"/>
                        </a:lnTo>
                        <a:cubicBezTo>
                          <a:pt x="952" y="2857"/>
                          <a:pt x="0" y="952"/>
                          <a:pt x="0" y="0"/>
                        </a:cubicBezTo>
                        <a:lnTo>
                          <a:pt x="1975485" y="0"/>
                        </a:lnTo>
                        <a:cubicBezTo>
                          <a:pt x="1974532" y="952"/>
                          <a:pt x="1973580" y="2857"/>
                          <a:pt x="1972628"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2" name="Forma libre: forma 2076">
                    <a:extLst>
                      <a:ext uri="{FF2B5EF4-FFF2-40B4-BE49-F238E27FC236}">
                        <a16:creationId xmlns:a16="http://schemas.microsoft.com/office/drawing/2014/main" id="{BB2B1A52-3BFF-E004-1ECF-2BB70B06EC45}"/>
                      </a:ext>
                    </a:extLst>
                  </p:cNvPr>
                  <p:cNvSpPr/>
                  <p:nvPr/>
                </p:nvSpPr>
                <p:spPr>
                  <a:xfrm>
                    <a:off x="7976339" y="2763124"/>
                    <a:ext cx="1980247" cy="3810"/>
                  </a:xfrm>
                  <a:custGeom>
                    <a:avLst/>
                    <a:gdLst>
                      <a:gd name="connsiteX0" fmla="*/ 1978343 w 1980247"/>
                      <a:gd name="connsiteY0" fmla="*/ 3810 h 3810"/>
                      <a:gd name="connsiteX1" fmla="*/ 1905 w 1980247"/>
                      <a:gd name="connsiteY1" fmla="*/ 3810 h 3810"/>
                      <a:gd name="connsiteX2" fmla="*/ 0 w 1980247"/>
                      <a:gd name="connsiteY2" fmla="*/ 0 h 3810"/>
                      <a:gd name="connsiteX3" fmla="*/ 1980248 w 1980247"/>
                      <a:gd name="connsiteY3" fmla="*/ 0 h 3810"/>
                      <a:gd name="connsiteX4" fmla="*/ 1978343 w 1980247"/>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0247" h="3810">
                        <a:moveTo>
                          <a:pt x="1978343" y="3810"/>
                        </a:moveTo>
                        <a:lnTo>
                          <a:pt x="1905" y="3810"/>
                        </a:lnTo>
                        <a:cubicBezTo>
                          <a:pt x="953" y="2857"/>
                          <a:pt x="0" y="952"/>
                          <a:pt x="0" y="0"/>
                        </a:cubicBezTo>
                        <a:lnTo>
                          <a:pt x="1980248" y="0"/>
                        </a:lnTo>
                        <a:cubicBezTo>
                          <a:pt x="1979295" y="952"/>
                          <a:pt x="1978343" y="1905"/>
                          <a:pt x="197834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3" name="Forma libre: forma 2077">
                    <a:extLst>
                      <a:ext uri="{FF2B5EF4-FFF2-40B4-BE49-F238E27FC236}">
                        <a16:creationId xmlns:a16="http://schemas.microsoft.com/office/drawing/2014/main" id="{BF4DB542-A0EA-9839-EF8A-452A6FE15408}"/>
                      </a:ext>
                    </a:extLst>
                  </p:cNvPr>
                  <p:cNvSpPr/>
                  <p:nvPr/>
                </p:nvSpPr>
                <p:spPr>
                  <a:xfrm>
                    <a:off x="7974435" y="2758361"/>
                    <a:ext cx="1985009" cy="3809"/>
                  </a:xfrm>
                  <a:custGeom>
                    <a:avLst/>
                    <a:gdLst>
                      <a:gd name="connsiteX0" fmla="*/ 1982153 w 1985009"/>
                      <a:gd name="connsiteY0" fmla="*/ 3810 h 3809"/>
                      <a:gd name="connsiteX1" fmla="*/ 1905 w 1985009"/>
                      <a:gd name="connsiteY1" fmla="*/ 3810 h 3809"/>
                      <a:gd name="connsiteX2" fmla="*/ 0 w 1985009"/>
                      <a:gd name="connsiteY2" fmla="*/ 0 h 3809"/>
                      <a:gd name="connsiteX3" fmla="*/ 1985010 w 1985009"/>
                      <a:gd name="connsiteY3" fmla="*/ 0 h 3809"/>
                      <a:gd name="connsiteX4" fmla="*/ 1982153 w 1985009"/>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5009" h="3809">
                        <a:moveTo>
                          <a:pt x="1982153" y="3810"/>
                        </a:moveTo>
                        <a:lnTo>
                          <a:pt x="1905" y="3810"/>
                        </a:lnTo>
                        <a:cubicBezTo>
                          <a:pt x="952" y="2857"/>
                          <a:pt x="0" y="953"/>
                          <a:pt x="0" y="0"/>
                        </a:cubicBezTo>
                        <a:lnTo>
                          <a:pt x="1985010" y="0"/>
                        </a:lnTo>
                        <a:cubicBezTo>
                          <a:pt x="1984057" y="1905"/>
                          <a:pt x="1983105" y="2857"/>
                          <a:pt x="198215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4" name="Forma libre: forma 2078">
                    <a:extLst>
                      <a:ext uri="{FF2B5EF4-FFF2-40B4-BE49-F238E27FC236}">
                        <a16:creationId xmlns:a16="http://schemas.microsoft.com/office/drawing/2014/main" id="{F00805E9-1DB0-CF73-F50C-24B46375A218}"/>
                      </a:ext>
                    </a:extLst>
                  </p:cNvPr>
                  <p:cNvSpPr/>
                  <p:nvPr/>
                </p:nvSpPr>
                <p:spPr>
                  <a:xfrm>
                    <a:off x="7972530" y="2754551"/>
                    <a:ext cx="1989772" cy="3809"/>
                  </a:xfrm>
                  <a:custGeom>
                    <a:avLst/>
                    <a:gdLst>
                      <a:gd name="connsiteX0" fmla="*/ 1986915 w 1989772"/>
                      <a:gd name="connsiteY0" fmla="*/ 3810 h 3809"/>
                      <a:gd name="connsiteX1" fmla="*/ 1905 w 1989772"/>
                      <a:gd name="connsiteY1" fmla="*/ 3810 h 3809"/>
                      <a:gd name="connsiteX2" fmla="*/ 0 w 1989772"/>
                      <a:gd name="connsiteY2" fmla="*/ 0 h 3809"/>
                      <a:gd name="connsiteX3" fmla="*/ 1989773 w 1989772"/>
                      <a:gd name="connsiteY3" fmla="*/ 0 h 3809"/>
                      <a:gd name="connsiteX4" fmla="*/ 1986915 w 1989772"/>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9772" h="3809">
                        <a:moveTo>
                          <a:pt x="1986915" y="3810"/>
                        </a:moveTo>
                        <a:lnTo>
                          <a:pt x="1905" y="3810"/>
                        </a:lnTo>
                        <a:cubicBezTo>
                          <a:pt x="952" y="2857"/>
                          <a:pt x="0" y="953"/>
                          <a:pt x="0" y="0"/>
                        </a:cubicBezTo>
                        <a:lnTo>
                          <a:pt x="1989773" y="0"/>
                        </a:lnTo>
                        <a:cubicBezTo>
                          <a:pt x="1987868" y="953"/>
                          <a:pt x="1986915" y="2857"/>
                          <a:pt x="198691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5" name="Forma libre: forma 2079">
                    <a:extLst>
                      <a:ext uri="{FF2B5EF4-FFF2-40B4-BE49-F238E27FC236}">
                        <a16:creationId xmlns:a16="http://schemas.microsoft.com/office/drawing/2014/main" id="{E4FB234A-0699-E18A-C90F-2C10623FC8E6}"/>
                      </a:ext>
                    </a:extLst>
                  </p:cNvPr>
                  <p:cNvSpPr/>
                  <p:nvPr/>
                </p:nvSpPr>
                <p:spPr>
                  <a:xfrm>
                    <a:off x="7969672" y="2750741"/>
                    <a:ext cx="1993582" cy="3810"/>
                  </a:xfrm>
                  <a:custGeom>
                    <a:avLst/>
                    <a:gdLst>
                      <a:gd name="connsiteX0" fmla="*/ 1991678 w 1993582"/>
                      <a:gd name="connsiteY0" fmla="*/ 3810 h 3810"/>
                      <a:gd name="connsiteX1" fmla="*/ 1905 w 1993582"/>
                      <a:gd name="connsiteY1" fmla="*/ 3810 h 3810"/>
                      <a:gd name="connsiteX2" fmla="*/ 0 w 1993582"/>
                      <a:gd name="connsiteY2" fmla="*/ 0 h 3810"/>
                      <a:gd name="connsiteX3" fmla="*/ 1993582 w 1993582"/>
                      <a:gd name="connsiteY3" fmla="*/ 0 h 3810"/>
                      <a:gd name="connsiteX4" fmla="*/ 1991678 w 1993582"/>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3582" h="3810">
                        <a:moveTo>
                          <a:pt x="1991678" y="3810"/>
                        </a:moveTo>
                        <a:lnTo>
                          <a:pt x="1905" y="3810"/>
                        </a:lnTo>
                        <a:cubicBezTo>
                          <a:pt x="952" y="2858"/>
                          <a:pt x="0" y="953"/>
                          <a:pt x="0" y="0"/>
                        </a:cubicBezTo>
                        <a:lnTo>
                          <a:pt x="1993582" y="0"/>
                        </a:lnTo>
                        <a:cubicBezTo>
                          <a:pt x="1992630" y="1905"/>
                          <a:pt x="1992630" y="2858"/>
                          <a:pt x="1991678"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6" name="Forma libre: forma 2080">
                    <a:extLst>
                      <a:ext uri="{FF2B5EF4-FFF2-40B4-BE49-F238E27FC236}">
                        <a16:creationId xmlns:a16="http://schemas.microsoft.com/office/drawing/2014/main" id="{80DB5E53-DAF3-F335-446C-3E4AEE9052A3}"/>
                      </a:ext>
                    </a:extLst>
                  </p:cNvPr>
                  <p:cNvSpPr/>
                  <p:nvPr/>
                </p:nvSpPr>
                <p:spPr>
                  <a:xfrm>
                    <a:off x="7967767" y="2747884"/>
                    <a:ext cx="1997392" cy="2857"/>
                  </a:xfrm>
                  <a:custGeom>
                    <a:avLst/>
                    <a:gdLst>
                      <a:gd name="connsiteX0" fmla="*/ 1995487 w 1997392"/>
                      <a:gd name="connsiteY0" fmla="*/ 2857 h 2857"/>
                      <a:gd name="connsiteX1" fmla="*/ 1905 w 1997392"/>
                      <a:gd name="connsiteY1" fmla="*/ 2857 h 2857"/>
                      <a:gd name="connsiteX2" fmla="*/ 0 w 1997392"/>
                      <a:gd name="connsiteY2" fmla="*/ 0 h 2857"/>
                      <a:gd name="connsiteX3" fmla="*/ 1997393 w 1997392"/>
                      <a:gd name="connsiteY3" fmla="*/ 0 h 2857"/>
                      <a:gd name="connsiteX4" fmla="*/ 1995487 w 1997392"/>
                      <a:gd name="connsiteY4" fmla="*/ 2857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7392" h="2857">
                        <a:moveTo>
                          <a:pt x="1995487" y="2857"/>
                        </a:moveTo>
                        <a:lnTo>
                          <a:pt x="1905" y="2857"/>
                        </a:lnTo>
                        <a:cubicBezTo>
                          <a:pt x="952" y="1905"/>
                          <a:pt x="952" y="952"/>
                          <a:pt x="0" y="0"/>
                        </a:cubicBezTo>
                        <a:lnTo>
                          <a:pt x="1997393" y="0"/>
                        </a:lnTo>
                        <a:cubicBezTo>
                          <a:pt x="1996440" y="952"/>
                          <a:pt x="1996440" y="1905"/>
                          <a:pt x="1995487" y="2857"/>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7" name="Forma libre: forma 2081">
                    <a:extLst>
                      <a:ext uri="{FF2B5EF4-FFF2-40B4-BE49-F238E27FC236}">
                        <a16:creationId xmlns:a16="http://schemas.microsoft.com/office/drawing/2014/main" id="{28577C17-65CC-0871-28C8-4AEDCAAA605C}"/>
                      </a:ext>
                    </a:extLst>
                  </p:cNvPr>
                  <p:cNvSpPr/>
                  <p:nvPr/>
                </p:nvSpPr>
                <p:spPr>
                  <a:xfrm>
                    <a:off x="7965862" y="2745026"/>
                    <a:ext cx="2000250" cy="2857"/>
                  </a:xfrm>
                  <a:custGeom>
                    <a:avLst/>
                    <a:gdLst>
                      <a:gd name="connsiteX0" fmla="*/ 1999298 w 2000250"/>
                      <a:gd name="connsiteY0" fmla="*/ 2858 h 2857"/>
                      <a:gd name="connsiteX1" fmla="*/ 1905 w 2000250"/>
                      <a:gd name="connsiteY1" fmla="*/ 2858 h 2857"/>
                      <a:gd name="connsiteX2" fmla="*/ 0 w 2000250"/>
                      <a:gd name="connsiteY2" fmla="*/ 0 h 2857"/>
                      <a:gd name="connsiteX3" fmla="*/ 2000250 w 2000250"/>
                      <a:gd name="connsiteY3" fmla="*/ 0 h 2857"/>
                      <a:gd name="connsiteX4" fmla="*/ 1999298 w 2000250"/>
                      <a:gd name="connsiteY4" fmla="*/ 2858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250" h="2857">
                        <a:moveTo>
                          <a:pt x="1999298" y="2858"/>
                        </a:moveTo>
                        <a:lnTo>
                          <a:pt x="1905" y="2858"/>
                        </a:lnTo>
                        <a:cubicBezTo>
                          <a:pt x="952" y="1905"/>
                          <a:pt x="952" y="953"/>
                          <a:pt x="0" y="0"/>
                        </a:cubicBezTo>
                        <a:lnTo>
                          <a:pt x="2000250" y="0"/>
                        </a:lnTo>
                        <a:cubicBezTo>
                          <a:pt x="2000250" y="953"/>
                          <a:pt x="2000250" y="1905"/>
                          <a:pt x="1999298" y="285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8" name="Forma libre: forma 2082">
                    <a:extLst>
                      <a:ext uri="{FF2B5EF4-FFF2-40B4-BE49-F238E27FC236}">
                        <a16:creationId xmlns:a16="http://schemas.microsoft.com/office/drawing/2014/main" id="{C609D850-2422-A94F-6083-1256B524C480}"/>
                      </a:ext>
                    </a:extLst>
                  </p:cNvPr>
                  <p:cNvSpPr/>
                  <p:nvPr/>
                </p:nvSpPr>
                <p:spPr>
                  <a:xfrm>
                    <a:off x="7964910" y="2744074"/>
                    <a:ext cx="2002155" cy="952"/>
                  </a:xfrm>
                  <a:custGeom>
                    <a:avLst/>
                    <a:gdLst>
                      <a:gd name="connsiteX0" fmla="*/ 2001203 w 2002155"/>
                      <a:gd name="connsiteY0" fmla="*/ 953 h 952"/>
                      <a:gd name="connsiteX1" fmla="*/ 952 w 2002155"/>
                      <a:gd name="connsiteY1" fmla="*/ 953 h 952"/>
                      <a:gd name="connsiteX2" fmla="*/ 0 w 2002155"/>
                      <a:gd name="connsiteY2" fmla="*/ 0 h 952"/>
                      <a:gd name="connsiteX3" fmla="*/ 2002155 w 2002155"/>
                      <a:gd name="connsiteY3" fmla="*/ 0 h 952"/>
                      <a:gd name="connsiteX4" fmla="*/ 2001203 w 2002155"/>
                      <a:gd name="connsiteY4" fmla="*/ 953 h 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2155" h="952">
                        <a:moveTo>
                          <a:pt x="2001203" y="953"/>
                        </a:moveTo>
                        <a:lnTo>
                          <a:pt x="952" y="953"/>
                        </a:lnTo>
                        <a:cubicBezTo>
                          <a:pt x="952" y="0"/>
                          <a:pt x="0" y="0"/>
                          <a:pt x="0" y="0"/>
                        </a:cubicBezTo>
                        <a:lnTo>
                          <a:pt x="2002155" y="0"/>
                        </a:lnTo>
                        <a:cubicBezTo>
                          <a:pt x="2002155" y="0"/>
                          <a:pt x="2002155" y="953"/>
                          <a:pt x="2001203" y="95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9" name="Forma libre: forma 2083">
                    <a:extLst>
                      <a:ext uri="{FF2B5EF4-FFF2-40B4-BE49-F238E27FC236}">
                        <a16:creationId xmlns:a16="http://schemas.microsoft.com/office/drawing/2014/main" id="{04A28AA9-5E0C-420B-62EA-EF6798131DED}"/>
                      </a:ext>
                    </a:extLst>
                  </p:cNvPr>
                  <p:cNvSpPr/>
                  <p:nvPr/>
                </p:nvSpPr>
                <p:spPr>
                  <a:xfrm>
                    <a:off x="7965862" y="2744074"/>
                    <a:ext cx="2001202" cy="9525"/>
                  </a:xfrm>
                  <a:custGeom>
                    <a:avLst/>
                    <a:gdLst>
                      <a:gd name="connsiteX0" fmla="*/ 2001203 w 2001202"/>
                      <a:gd name="connsiteY0" fmla="*/ 0 h 9525"/>
                      <a:gd name="connsiteX1" fmla="*/ 0 w 2001202"/>
                      <a:gd name="connsiteY1" fmla="*/ 0 h 9525"/>
                      <a:gd name="connsiteX2" fmla="*/ 0 w 2001202"/>
                      <a:gd name="connsiteY2" fmla="*/ 0 h 9525"/>
                      <a:gd name="connsiteX3" fmla="*/ 2001203 w 2001202"/>
                      <a:gd name="connsiteY3" fmla="*/ 0 h 9525"/>
                      <a:gd name="connsiteX4" fmla="*/ 2001203 w 2001202"/>
                      <a:gd name="connsiteY4" fmla="*/ 0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202" h="9525">
                        <a:moveTo>
                          <a:pt x="2001203" y="0"/>
                        </a:moveTo>
                        <a:lnTo>
                          <a:pt x="0" y="0"/>
                        </a:lnTo>
                        <a:lnTo>
                          <a:pt x="0" y="0"/>
                        </a:lnTo>
                        <a:lnTo>
                          <a:pt x="2001203" y="0"/>
                        </a:lnTo>
                        <a:lnTo>
                          <a:pt x="2001203" y="0"/>
                        </a:ln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pic>
          <p:nvPicPr>
            <p:cNvPr id="586" name="Gráfico 2050">
              <a:extLst>
                <a:ext uri="{FF2B5EF4-FFF2-40B4-BE49-F238E27FC236}">
                  <a16:creationId xmlns:a16="http://schemas.microsoft.com/office/drawing/2014/main" id="{E6BDA64E-E333-CD21-0C30-CFFBD2212A88}"/>
                </a:ext>
              </a:extLst>
            </p:cNvPr>
            <p:cNvPicPr>
              <a:picLocks noChangeAspect="1"/>
            </p:cNvPicPr>
            <p:nvPr/>
          </p:nvPicPr>
          <p:blipFill>
            <a:blip r:embed="rId6">
              <a:extLst>
                <a:ext uri="{96DAC541-7B7A-43D3-8B79-37D633B846F1}">
                  <asvg:svgBlip xmlns:asvg="http://schemas.microsoft.com/office/drawing/2016/SVG/main" r:embed="rId8"/>
                </a:ext>
              </a:extLst>
            </a:blip>
            <a:stretch>
              <a:fillRect/>
            </a:stretch>
          </p:blipFill>
          <p:spPr>
            <a:xfrm>
              <a:off x="1692158" y="3352193"/>
              <a:ext cx="2127921" cy="1868664"/>
            </a:xfrm>
            <a:prstGeom prst="rect">
              <a:avLst/>
            </a:prstGeom>
          </p:spPr>
        </p:pic>
        <p:sp>
          <p:nvSpPr>
            <p:cNvPr id="587" name="Forma libre: forma 2051">
              <a:extLst>
                <a:ext uri="{FF2B5EF4-FFF2-40B4-BE49-F238E27FC236}">
                  <a16:creationId xmlns:a16="http://schemas.microsoft.com/office/drawing/2014/main" id="{95732EF8-CB40-6FFA-02C3-3AB505F4A4B0}"/>
                </a:ext>
              </a:extLst>
            </p:cNvPr>
            <p:cNvSpPr/>
            <p:nvPr/>
          </p:nvSpPr>
          <p:spPr>
            <a:xfrm>
              <a:off x="1753547" y="3417974"/>
              <a:ext cx="1975354" cy="1711938"/>
            </a:xfrm>
            <a:custGeom>
              <a:avLst/>
              <a:gdLst>
                <a:gd name="connsiteX0" fmla="*/ 2804160 w 3738562"/>
                <a:gd name="connsiteY0" fmla="*/ 0 h 3238500"/>
                <a:gd name="connsiteX1" fmla="*/ 3738563 w 3738562"/>
                <a:gd name="connsiteY1" fmla="*/ 1619250 h 3238500"/>
                <a:gd name="connsiteX2" fmla="*/ 2804160 w 3738562"/>
                <a:gd name="connsiteY2" fmla="*/ 3238500 h 3238500"/>
                <a:gd name="connsiteX3" fmla="*/ 934403 w 3738562"/>
                <a:gd name="connsiteY3" fmla="*/ 3238500 h 3238500"/>
                <a:gd name="connsiteX4" fmla="*/ 0 w 3738562"/>
                <a:gd name="connsiteY4" fmla="*/ 1619250 h 3238500"/>
                <a:gd name="connsiteX5" fmla="*/ 934403 w 3738562"/>
                <a:gd name="connsiteY5" fmla="*/ 0 h 3238500"/>
                <a:gd name="connsiteX6" fmla="*/ 2804160 w 3738562"/>
                <a:gd name="connsiteY6" fmla="*/ 0 h 3238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8562" h="3238500">
                  <a:moveTo>
                    <a:pt x="2804160" y="0"/>
                  </a:moveTo>
                  <a:cubicBezTo>
                    <a:pt x="3105150" y="521017"/>
                    <a:pt x="3438525" y="1098233"/>
                    <a:pt x="3738563" y="1619250"/>
                  </a:cubicBezTo>
                  <a:cubicBezTo>
                    <a:pt x="3437573" y="2140268"/>
                    <a:pt x="3104198" y="2717483"/>
                    <a:pt x="2804160" y="3238500"/>
                  </a:cubicBezTo>
                  <a:cubicBezTo>
                    <a:pt x="2203133" y="3238500"/>
                    <a:pt x="1535430" y="3238500"/>
                    <a:pt x="934403" y="3238500"/>
                  </a:cubicBezTo>
                  <a:cubicBezTo>
                    <a:pt x="633413" y="2717483"/>
                    <a:pt x="300038" y="2140268"/>
                    <a:pt x="0" y="1619250"/>
                  </a:cubicBezTo>
                  <a:cubicBezTo>
                    <a:pt x="300038" y="1098233"/>
                    <a:pt x="633413" y="521017"/>
                    <a:pt x="934403" y="0"/>
                  </a:cubicBezTo>
                  <a:cubicBezTo>
                    <a:pt x="1535430" y="0"/>
                    <a:pt x="2203133" y="0"/>
                    <a:pt x="2804160" y="0"/>
                  </a:cubicBezTo>
                  <a:close/>
                </a:path>
              </a:pathLst>
            </a:custGeom>
            <a:grpFill/>
            <a:ln w="9525" cap="flat">
              <a:solidFill>
                <a:srgbClr val="2B72AA"/>
              </a:solidFill>
              <a:prstDash val="solid"/>
              <a:miter/>
            </a:ln>
            <a:effectLst/>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2" name="CuadroTexto 2212">
            <a:extLst>
              <a:ext uri="{FF2B5EF4-FFF2-40B4-BE49-F238E27FC236}">
                <a16:creationId xmlns:a16="http://schemas.microsoft.com/office/drawing/2014/main" id="{3C4BB2DB-CD52-E957-A5F2-8A6254182BA9}"/>
              </a:ext>
            </a:extLst>
          </p:cNvPr>
          <p:cNvSpPr txBox="1"/>
          <p:nvPr/>
        </p:nvSpPr>
        <p:spPr>
          <a:xfrm>
            <a:off x="785717" y="5157148"/>
            <a:ext cx="1886286" cy="147732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Calibri" panose="020F0502020204030204"/>
              </a:rPr>
              <a:t>CULTURE</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noProof="0" dirty="0">
                <a:solidFill>
                  <a:prstClr val="black"/>
                </a:solidFill>
                <a:latin typeface="Calibri" panose="020F0502020204030204"/>
              </a:rPr>
              <a:t>OF</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dirty="0">
                <a:ln>
                  <a:noFill/>
                </a:ln>
                <a:solidFill>
                  <a:prstClr val="black"/>
                </a:solidFill>
                <a:effectLst/>
                <a:uLnTx/>
                <a:uFillTx/>
                <a:latin typeface="Calibri" panose="020F0502020204030204"/>
              </a:rPr>
              <a:t>PSYCHOLOGICAL</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noProof="0" dirty="0">
                <a:solidFill>
                  <a:prstClr val="black"/>
                </a:solidFill>
                <a:latin typeface="Calibri" panose="020F0502020204030204"/>
              </a:rPr>
              <a:t>SAFETY</a:t>
            </a:r>
            <a:endParaRPr kumimoji="0" lang="en-US" b="1" i="0" u="none" strike="noStrike" kern="1200" cap="none" spc="0" normalizeH="0" baseline="0" noProof="0" dirty="0">
              <a:ln>
                <a:noFill/>
              </a:ln>
              <a:solidFill>
                <a:prstClr val="black"/>
              </a:solidFill>
              <a:effectLst/>
              <a:uLnTx/>
              <a:uFillTx/>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b="1" i="0" u="none" strike="noStrike" kern="1200" cap="none" spc="0" normalizeH="0" baseline="0" noProof="0" dirty="0">
              <a:ln>
                <a:noFill/>
              </a:ln>
              <a:solidFill>
                <a:prstClr val="black"/>
              </a:solidFill>
              <a:effectLst/>
              <a:uLnTx/>
              <a:uFillTx/>
              <a:latin typeface="Calibri" panose="020F0502020204030204"/>
            </a:endParaRPr>
          </a:p>
        </p:txBody>
      </p:sp>
      <p:grpSp>
        <p:nvGrpSpPr>
          <p:cNvPr id="13" name="Grupo 1877">
            <a:extLst>
              <a:ext uri="{FF2B5EF4-FFF2-40B4-BE49-F238E27FC236}">
                <a16:creationId xmlns:a16="http://schemas.microsoft.com/office/drawing/2014/main" id="{BBE47DF8-6C2C-895C-0F81-1886C83FCA6C}"/>
              </a:ext>
            </a:extLst>
          </p:cNvPr>
          <p:cNvGrpSpPr/>
          <p:nvPr/>
        </p:nvGrpSpPr>
        <p:grpSpPr>
          <a:xfrm>
            <a:off x="4585107" y="8835454"/>
            <a:ext cx="2946325" cy="2691508"/>
            <a:chOff x="1580220" y="3278027"/>
            <a:chExt cx="2326048" cy="2011680"/>
          </a:xfrm>
        </p:grpSpPr>
        <p:pic>
          <p:nvPicPr>
            <p:cNvPr id="583" name="Gráfico 1878">
              <a:extLst>
                <a:ext uri="{FF2B5EF4-FFF2-40B4-BE49-F238E27FC236}">
                  <a16:creationId xmlns:a16="http://schemas.microsoft.com/office/drawing/2014/main" id="{2B05ED6C-9DC7-EAAB-0449-B6F22DC68A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80220" y="3278027"/>
              <a:ext cx="2326048" cy="2011680"/>
            </a:xfrm>
            <a:prstGeom prst="rect">
              <a:avLst/>
            </a:prstGeom>
          </p:spPr>
        </p:pic>
        <p:pic>
          <p:nvPicPr>
            <p:cNvPr id="584" name="Gráfico 1879">
              <a:extLst>
                <a:ext uri="{FF2B5EF4-FFF2-40B4-BE49-F238E27FC236}">
                  <a16:creationId xmlns:a16="http://schemas.microsoft.com/office/drawing/2014/main" id="{0B94C4B7-4C6E-86ED-AF96-F5E5E70E1C97}"/>
                </a:ext>
              </a:extLst>
            </p:cNvPr>
            <p:cNvPicPr>
              <a:picLocks noChangeAspect="1"/>
            </p:cNvPicPr>
            <p:nvPr/>
          </p:nvPicPr>
          <p:blipFill>
            <a:blip r:embed="rId3">
              <a:extLst>
                <a:ext uri="{96DAC541-7B7A-43D3-8B79-37D633B846F1}">
                  <asvg:svgBlip xmlns:asvg="http://schemas.microsoft.com/office/drawing/2016/SVG/main" r:embed="rId5"/>
                </a:ext>
              </a:extLst>
            </a:blip>
            <a:stretch>
              <a:fillRect/>
            </a:stretch>
          </p:blipFill>
          <p:spPr>
            <a:xfrm>
              <a:off x="1634054" y="3321643"/>
              <a:ext cx="2220319" cy="1920240"/>
            </a:xfrm>
            <a:prstGeom prst="rect">
              <a:avLst/>
            </a:prstGeom>
          </p:spPr>
        </p:pic>
      </p:grpSp>
      <p:grpSp>
        <p:nvGrpSpPr>
          <p:cNvPr id="14" name="Grupo 1880">
            <a:extLst>
              <a:ext uri="{FF2B5EF4-FFF2-40B4-BE49-F238E27FC236}">
                <a16:creationId xmlns:a16="http://schemas.microsoft.com/office/drawing/2014/main" id="{006E3DA0-A937-A59A-193A-28FED34736FA}"/>
              </a:ext>
            </a:extLst>
          </p:cNvPr>
          <p:cNvGrpSpPr/>
          <p:nvPr/>
        </p:nvGrpSpPr>
        <p:grpSpPr>
          <a:xfrm>
            <a:off x="4730464" y="8941298"/>
            <a:ext cx="2697453" cy="2500161"/>
            <a:chOff x="1690509" y="3352193"/>
            <a:chExt cx="2129570" cy="1868664"/>
          </a:xfrm>
          <a:solidFill>
            <a:schemeClr val="accent4"/>
          </a:solidFill>
        </p:grpSpPr>
        <p:grpSp>
          <p:nvGrpSpPr>
            <p:cNvPr id="421" name="Grupo 1881">
              <a:extLst>
                <a:ext uri="{FF2B5EF4-FFF2-40B4-BE49-F238E27FC236}">
                  <a16:creationId xmlns:a16="http://schemas.microsoft.com/office/drawing/2014/main" id="{BA00D2B5-4803-9629-53D3-3710677B5F20}"/>
                </a:ext>
              </a:extLst>
            </p:cNvPr>
            <p:cNvGrpSpPr/>
            <p:nvPr/>
          </p:nvGrpSpPr>
          <p:grpSpPr>
            <a:xfrm>
              <a:off x="1690509" y="3364799"/>
              <a:ext cx="2109854" cy="1828980"/>
              <a:chOff x="6964785" y="2744074"/>
              <a:chExt cx="4004309" cy="3468052"/>
            </a:xfrm>
            <a:grpFill/>
          </p:grpSpPr>
          <p:grpSp>
            <p:nvGrpSpPr>
              <p:cNvPr id="424" name="Gráfico 436">
                <a:extLst>
                  <a:ext uri="{FF2B5EF4-FFF2-40B4-BE49-F238E27FC236}">
                    <a16:creationId xmlns:a16="http://schemas.microsoft.com/office/drawing/2014/main" id="{101AD0B9-E868-7BF3-3DBB-9BB613410828}"/>
                  </a:ext>
                </a:extLst>
              </p:cNvPr>
              <p:cNvGrpSpPr/>
              <p:nvPr/>
            </p:nvGrpSpPr>
            <p:grpSpPr>
              <a:xfrm>
                <a:off x="7965862" y="6096874"/>
                <a:ext cx="2001202" cy="115252"/>
                <a:chOff x="7965862" y="6096874"/>
                <a:chExt cx="2001202" cy="115252"/>
              </a:xfrm>
              <a:grpFill/>
            </p:grpSpPr>
            <p:sp>
              <p:nvSpPr>
                <p:cNvPr id="558" name="Forma libre: forma 2018">
                  <a:extLst>
                    <a:ext uri="{FF2B5EF4-FFF2-40B4-BE49-F238E27FC236}">
                      <a16:creationId xmlns:a16="http://schemas.microsoft.com/office/drawing/2014/main" id="{19DE3DCE-D50A-E511-C5B0-6AD17D56E8AB}"/>
                    </a:ext>
                  </a:extLst>
                </p:cNvPr>
                <p:cNvSpPr/>
                <p:nvPr/>
              </p:nvSpPr>
              <p:spPr>
                <a:xfrm>
                  <a:off x="7965862" y="6096874"/>
                  <a:ext cx="2001202" cy="114300"/>
                </a:xfrm>
                <a:custGeom>
                  <a:avLst/>
                  <a:gdLst>
                    <a:gd name="connsiteX0" fmla="*/ 1935480 w 2001202"/>
                    <a:gd name="connsiteY0" fmla="*/ 0 h 114300"/>
                    <a:gd name="connsiteX1" fmla="*/ 2001203 w 2001202"/>
                    <a:gd name="connsiteY1" fmla="*/ 114300 h 114300"/>
                    <a:gd name="connsiteX2" fmla="*/ 0 w 2001202"/>
                    <a:gd name="connsiteY2" fmla="*/ 114300 h 114300"/>
                    <a:gd name="connsiteX3" fmla="*/ 65723 w 2001202"/>
                    <a:gd name="connsiteY3" fmla="*/ 0 h 114300"/>
                    <a:gd name="connsiteX4" fmla="*/ 1935480 w 2001202"/>
                    <a:gd name="connsiteY4" fmla="*/ 0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202" h="114300">
                      <a:moveTo>
                        <a:pt x="1935480" y="0"/>
                      </a:moveTo>
                      <a:cubicBezTo>
                        <a:pt x="1971675" y="62865"/>
                        <a:pt x="2001203" y="114300"/>
                        <a:pt x="2001203" y="114300"/>
                      </a:cubicBezTo>
                      <a:lnTo>
                        <a:pt x="0" y="114300"/>
                      </a:lnTo>
                      <a:cubicBezTo>
                        <a:pt x="0" y="114300"/>
                        <a:pt x="29527" y="62865"/>
                        <a:pt x="65723" y="0"/>
                      </a:cubicBezTo>
                      <a:cubicBezTo>
                        <a:pt x="65723" y="0"/>
                        <a:pt x="1935480" y="0"/>
                        <a:pt x="1935480" y="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59" name="Gráfico 436">
                  <a:extLst>
                    <a:ext uri="{FF2B5EF4-FFF2-40B4-BE49-F238E27FC236}">
                      <a16:creationId xmlns:a16="http://schemas.microsoft.com/office/drawing/2014/main" id="{68CF0DB6-D267-3A80-DA35-7DD87B6AC9F6}"/>
                    </a:ext>
                  </a:extLst>
                </p:cNvPr>
                <p:cNvGrpSpPr/>
                <p:nvPr/>
              </p:nvGrpSpPr>
              <p:grpSpPr>
                <a:xfrm>
                  <a:off x="7965862" y="6096874"/>
                  <a:ext cx="2001202" cy="115252"/>
                  <a:chOff x="7965862" y="6096874"/>
                  <a:chExt cx="2001202" cy="115252"/>
                </a:xfrm>
                <a:grpFill/>
              </p:grpSpPr>
              <p:sp>
                <p:nvSpPr>
                  <p:cNvPr id="560" name="Forma libre: forma 2020">
                    <a:extLst>
                      <a:ext uri="{FF2B5EF4-FFF2-40B4-BE49-F238E27FC236}">
                        <a16:creationId xmlns:a16="http://schemas.microsoft.com/office/drawing/2014/main" id="{B92EE4D0-6B25-C765-E561-75BA193F7FCA}"/>
                      </a:ext>
                    </a:extLst>
                  </p:cNvPr>
                  <p:cNvSpPr/>
                  <p:nvPr/>
                </p:nvSpPr>
                <p:spPr>
                  <a:xfrm>
                    <a:off x="8031585" y="6096874"/>
                    <a:ext cx="1870709" cy="952"/>
                  </a:xfrm>
                  <a:custGeom>
                    <a:avLst/>
                    <a:gdLst>
                      <a:gd name="connsiteX0" fmla="*/ 0 w 1870709"/>
                      <a:gd name="connsiteY0" fmla="*/ 0 h 952"/>
                      <a:gd name="connsiteX1" fmla="*/ 1869757 w 1870709"/>
                      <a:gd name="connsiteY1" fmla="*/ 0 h 952"/>
                      <a:gd name="connsiteX2" fmla="*/ 1870710 w 1870709"/>
                      <a:gd name="connsiteY2" fmla="*/ 953 h 952"/>
                      <a:gd name="connsiteX3" fmla="*/ 0 w 1870709"/>
                      <a:gd name="connsiteY3" fmla="*/ 0 h 952"/>
                      <a:gd name="connsiteX4" fmla="*/ 0 w 1870709"/>
                      <a:gd name="connsiteY4" fmla="*/ 0 h 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709" h="952">
                        <a:moveTo>
                          <a:pt x="0" y="0"/>
                        </a:moveTo>
                        <a:lnTo>
                          <a:pt x="1869757" y="0"/>
                        </a:lnTo>
                        <a:cubicBezTo>
                          <a:pt x="1869757" y="0"/>
                          <a:pt x="1869757" y="953"/>
                          <a:pt x="1870710" y="953"/>
                        </a:cubicBezTo>
                        <a:lnTo>
                          <a:pt x="0" y="0"/>
                        </a:lnTo>
                        <a:cubicBezTo>
                          <a:pt x="0" y="953"/>
                          <a:pt x="0" y="0"/>
                          <a:pt x="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1" name="Forma libre: forma 2021">
                    <a:extLst>
                      <a:ext uri="{FF2B5EF4-FFF2-40B4-BE49-F238E27FC236}">
                        <a16:creationId xmlns:a16="http://schemas.microsoft.com/office/drawing/2014/main" id="{178F801D-BAD5-B009-637B-96E82EC921E1}"/>
                      </a:ext>
                    </a:extLst>
                  </p:cNvPr>
                  <p:cNvSpPr/>
                  <p:nvPr/>
                </p:nvSpPr>
                <p:spPr>
                  <a:xfrm>
                    <a:off x="8027774" y="6097826"/>
                    <a:ext cx="1875472" cy="3809"/>
                  </a:xfrm>
                  <a:custGeom>
                    <a:avLst/>
                    <a:gdLst>
                      <a:gd name="connsiteX0" fmla="*/ 2858 w 1875472"/>
                      <a:gd name="connsiteY0" fmla="*/ 0 h 3809"/>
                      <a:gd name="connsiteX1" fmla="*/ 1873567 w 1875472"/>
                      <a:gd name="connsiteY1" fmla="*/ 0 h 3809"/>
                      <a:gd name="connsiteX2" fmla="*/ 1875473 w 1875472"/>
                      <a:gd name="connsiteY2" fmla="*/ 3810 h 3809"/>
                      <a:gd name="connsiteX3" fmla="*/ 0 w 1875472"/>
                      <a:gd name="connsiteY3" fmla="*/ 3810 h 3809"/>
                      <a:gd name="connsiteX4" fmla="*/ 2858 w 1875472"/>
                      <a:gd name="connsiteY4" fmla="*/ 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472" h="3809">
                        <a:moveTo>
                          <a:pt x="2858" y="0"/>
                        </a:moveTo>
                        <a:lnTo>
                          <a:pt x="1873567" y="0"/>
                        </a:lnTo>
                        <a:cubicBezTo>
                          <a:pt x="1874520" y="953"/>
                          <a:pt x="1875473" y="2857"/>
                          <a:pt x="1875473" y="3810"/>
                        </a:cubicBezTo>
                        <a:lnTo>
                          <a:pt x="0" y="3810"/>
                        </a:lnTo>
                        <a:cubicBezTo>
                          <a:pt x="1905" y="2857"/>
                          <a:pt x="2858" y="953"/>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2" name="Forma libre: forma 2022">
                    <a:extLst>
                      <a:ext uri="{FF2B5EF4-FFF2-40B4-BE49-F238E27FC236}">
                        <a16:creationId xmlns:a16="http://schemas.microsoft.com/office/drawing/2014/main" id="{8536A267-FABB-FB28-0D0B-8D4C3A8E2AF8}"/>
                      </a:ext>
                    </a:extLst>
                  </p:cNvPr>
                  <p:cNvSpPr/>
                  <p:nvPr/>
                </p:nvSpPr>
                <p:spPr>
                  <a:xfrm>
                    <a:off x="8026822" y="6101636"/>
                    <a:ext cx="1879282" cy="3809"/>
                  </a:xfrm>
                  <a:custGeom>
                    <a:avLst/>
                    <a:gdLst>
                      <a:gd name="connsiteX0" fmla="*/ 1905 w 1879282"/>
                      <a:gd name="connsiteY0" fmla="*/ 0 h 3809"/>
                      <a:gd name="connsiteX1" fmla="*/ 1877378 w 1879282"/>
                      <a:gd name="connsiteY1" fmla="*/ 0 h 3809"/>
                      <a:gd name="connsiteX2" fmla="*/ 1879282 w 1879282"/>
                      <a:gd name="connsiteY2" fmla="*/ 3810 h 3809"/>
                      <a:gd name="connsiteX3" fmla="*/ 0 w 1879282"/>
                      <a:gd name="connsiteY3" fmla="*/ 3810 h 3809"/>
                      <a:gd name="connsiteX4" fmla="*/ 1905 w 1879282"/>
                      <a:gd name="connsiteY4" fmla="*/ 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282" h="3809">
                        <a:moveTo>
                          <a:pt x="1905" y="0"/>
                        </a:moveTo>
                        <a:lnTo>
                          <a:pt x="1877378" y="0"/>
                        </a:lnTo>
                        <a:cubicBezTo>
                          <a:pt x="1878330" y="953"/>
                          <a:pt x="1879282" y="2857"/>
                          <a:pt x="1879282" y="3810"/>
                        </a:cubicBezTo>
                        <a:lnTo>
                          <a:pt x="0" y="3810"/>
                        </a:lnTo>
                        <a:cubicBezTo>
                          <a:pt x="0" y="2857"/>
                          <a:pt x="952" y="1905"/>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3" name="Forma libre: forma 2023">
                    <a:extLst>
                      <a:ext uri="{FF2B5EF4-FFF2-40B4-BE49-F238E27FC236}">
                        <a16:creationId xmlns:a16="http://schemas.microsoft.com/office/drawing/2014/main" id="{BC14448B-16AD-31C3-E5FF-B01142F6A9B6}"/>
                      </a:ext>
                    </a:extLst>
                  </p:cNvPr>
                  <p:cNvSpPr/>
                  <p:nvPr/>
                </p:nvSpPr>
                <p:spPr>
                  <a:xfrm>
                    <a:off x="8024917" y="6106399"/>
                    <a:ext cx="1884045" cy="2857"/>
                  </a:xfrm>
                  <a:custGeom>
                    <a:avLst/>
                    <a:gdLst>
                      <a:gd name="connsiteX0" fmla="*/ 1905 w 1884045"/>
                      <a:gd name="connsiteY0" fmla="*/ 0 h 2857"/>
                      <a:gd name="connsiteX1" fmla="*/ 1882140 w 1884045"/>
                      <a:gd name="connsiteY1" fmla="*/ 0 h 2857"/>
                      <a:gd name="connsiteX2" fmla="*/ 1884045 w 1884045"/>
                      <a:gd name="connsiteY2" fmla="*/ 2857 h 2857"/>
                      <a:gd name="connsiteX3" fmla="*/ 0 w 1884045"/>
                      <a:gd name="connsiteY3" fmla="*/ 2857 h 2857"/>
                      <a:gd name="connsiteX4" fmla="*/ 1905 w 1884045"/>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4045" h="2857">
                        <a:moveTo>
                          <a:pt x="1905" y="0"/>
                        </a:moveTo>
                        <a:lnTo>
                          <a:pt x="1882140" y="0"/>
                        </a:lnTo>
                        <a:cubicBezTo>
                          <a:pt x="1883093" y="953"/>
                          <a:pt x="1883093" y="1905"/>
                          <a:pt x="1884045" y="2857"/>
                        </a:cubicBezTo>
                        <a:lnTo>
                          <a:pt x="0" y="2857"/>
                        </a:lnTo>
                        <a:cubicBezTo>
                          <a:pt x="0" y="1905"/>
                          <a:pt x="952"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4" name="Forma libre: forma 2024">
                    <a:extLst>
                      <a:ext uri="{FF2B5EF4-FFF2-40B4-BE49-F238E27FC236}">
                        <a16:creationId xmlns:a16="http://schemas.microsoft.com/office/drawing/2014/main" id="{D00F1560-9ECF-CD7B-5AC1-5A51A7F5B561}"/>
                      </a:ext>
                    </a:extLst>
                  </p:cNvPr>
                  <p:cNvSpPr/>
                  <p:nvPr/>
                </p:nvSpPr>
                <p:spPr>
                  <a:xfrm>
                    <a:off x="8023012" y="6109256"/>
                    <a:ext cx="1887854" cy="2857"/>
                  </a:xfrm>
                  <a:custGeom>
                    <a:avLst/>
                    <a:gdLst>
                      <a:gd name="connsiteX0" fmla="*/ 1905 w 1887854"/>
                      <a:gd name="connsiteY0" fmla="*/ 0 h 2857"/>
                      <a:gd name="connsiteX1" fmla="*/ 1885950 w 1887854"/>
                      <a:gd name="connsiteY1" fmla="*/ 0 h 2857"/>
                      <a:gd name="connsiteX2" fmla="*/ 1887855 w 1887854"/>
                      <a:gd name="connsiteY2" fmla="*/ 2858 h 2857"/>
                      <a:gd name="connsiteX3" fmla="*/ 0 w 1887854"/>
                      <a:gd name="connsiteY3" fmla="*/ 2858 h 2857"/>
                      <a:gd name="connsiteX4" fmla="*/ 1905 w 1887854"/>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7854" h="2857">
                        <a:moveTo>
                          <a:pt x="1905" y="0"/>
                        </a:moveTo>
                        <a:lnTo>
                          <a:pt x="1885950" y="0"/>
                        </a:lnTo>
                        <a:cubicBezTo>
                          <a:pt x="1886903" y="953"/>
                          <a:pt x="1886903" y="1905"/>
                          <a:pt x="1887855" y="2858"/>
                        </a:cubicBezTo>
                        <a:lnTo>
                          <a:pt x="0" y="2858"/>
                        </a:lnTo>
                        <a:cubicBezTo>
                          <a:pt x="0" y="1905"/>
                          <a:pt x="952"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5" name="Forma libre: forma 2025">
                    <a:extLst>
                      <a:ext uri="{FF2B5EF4-FFF2-40B4-BE49-F238E27FC236}">
                        <a16:creationId xmlns:a16="http://schemas.microsoft.com/office/drawing/2014/main" id="{3A5FDF72-06D7-335E-BEAC-3CBA3ED2DA39}"/>
                      </a:ext>
                    </a:extLst>
                  </p:cNvPr>
                  <p:cNvSpPr/>
                  <p:nvPr/>
                </p:nvSpPr>
                <p:spPr>
                  <a:xfrm>
                    <a:off x="8021107" y="6112114"/>
                    <a:ext cx="1891664" cy="2857"/>
                  </a:xfrm>
                  <a:custGeom>
                    <a:avLst/>
                    <a:gdLst>
                      <a:gd name="connsiteX0" fmla="*/ 1905 w 1891664"/>
                      <a:gd name="connsiteY0" fmla="*/ 0 h 2857"/>
                      <a:gd name="connsiteX1" fmla="*/ 1889760 w 1891664"/>
                      <a:gd name="connsiteY1" fmla="*/ 0 h 2857"/>
                      <a:gd name="connsiteX2" fmla="*/ 1891665 w 1891664"/>
                      <a:gd name="connsiteY2" fmla="*/ 2857 h 2857"/>
                      <a:gd name="connsiteX3" fmla="*/ 0 w 1891664"/>
                      <a:gd name="connsiteY3" fmla="*/ 2857 h 2857"/>
                      <a:gd name="connsiteX4" fmla="*/ 1905 w 1891664"/>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1664" h="2857">
                        <a:moveTo>
                          <a:pt x="1905" y="0"/>
                        </a:moveTo>
                        <a:lnTo>
                          <a:pt x="1889760" y="0"/>
                        </a:lnTo>
                        <a:cubicBezTo>
                          <a:pt x="1890712" y="953"/>
                          <a:pt x="1890712" y="1905"/>
                          <a:pt x="1891665" y="2857"/>
                        </a:cubicBezTo>
                        <a:lnTo>
                          <a:pt x="0" y="2857"/>
                        </a:lnTo>
                        <a:cubicBezTo>
                          <a:pt x="0" y="2857"/>
                          <a:pt x="952"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6" name="Forma libre: forma 2026">
                    <a:extLst>
                      <a:ext uri="{FF2B5EF4-FFF2-40B4-BE49-F238E27FC236}">
                        <a16:creationId xmlns:a16="http://schemas.microsoft.com/office/drawing/2014/main" id="{82F233CE-1B97-2485-5675-FA3618A8A8DE}"/>
                      </a:ext>
                    </a:extLst>
                  </p:cNvPr>
                  <p:cNvSpPr/>
                  <p:nvPr/>
                </p:nvSpPr>
                <p:spPr>
                  <a:xfrm>
                    <a:off x="8019202" y="6115924"/>
                    <a:ext cx="1895475" cy="2857"/>
                  </a:xfrm>
                  <a:custGeom>
                    <a:avLst/>
                    <a:gdLst>
                      <a:gd name="connsiteX0" fmla="*/ 1905 w 1895475"/>
                      <a:gd name="connsiteY0" fmla="*/ 0 h 2857"/>
                      <a:gd name="connsiteX1" fmla="*/ 1893570 w 1895475"/>
                      <a:gd name="connsiteY1" fmla="*/ 0 h 2857"/>
                      <a:gd name="connsiteX2" fmla="*/ 1895475 w 1895475"/>
                      <a:gd name="connsiteY2" fmla="*/ 2857 h 2857"/>
                      <a:gd name="connsiteX3" fmla="*/ 0 w 1895475"/>
                      <a:gd name="connsiteY3" fmla="*/ 2857 h 2857"/>
                      <a:gd name="connsiteX4" fmla="*/ 1905 w 1895475"/>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475" h="2857">
                        <a:moveTo>
                          <a:pt x="1905" y="0"/>
                        </a:moveTo>
                        <a:lnTo>
                          <a:pt x="1893570" y="0"/>
                        </a:lnTo>
                        <a:cubicBezTo>
                          <a:pt x="1894523" y="953"/>
                          <a:pt x="1894523" y="1905"/>
                          <a:pt x="1895475" y="2857"/>
                        </a:cubicBezTo>
                        <a:lnTo>
                          <a:pt x="0" y="2857"/>
                        </a:lnTo>
                        <a:cubicBezTo>
                          <a:pt x="953" y="1905"/>
                          <a:pt x="953"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7" name="Forma libre: forma 2027">
                    <a:extLst>
                      <a:ext uri="{FF2B5EF4-FFF2-40B4-BE49-F238E27FC236}">
                        <a16:creationId xmlns:a16="http://schemas.microsoft.com/office/drawing/2014/main" id="{10C0AB63-758A-BCCA-3D50-BFED9525DAFF}"/>
                      </a:ext>
                    </a:extLst>
                  </p:cNvPr>
                  <p:cNvSpPr/>
                  <p:nvPr/>
                </p:nvSpPr>
                <p:spPr>
                  <a:xfrm>
                    <a:off x="8017297" y="6118781"/>
                    <a:ext cx="1898332" cy="2857"/>
                  </a:xfrm>
                  <a:custGeom>
                    <a:avLst/>
                    <a:gdLst>
                      <a:gd name="connsiteX0" fmla="*/ 1905 w 1898332"/>
                      <a:gd name="connsiteY0" fmla="*/ 0 h 2857"/>
                      <a:gd name="connsiteX1" fmla="*/ 1896428 w 1898332"/>
                      <a:gd name="connsiteY1" fmla="*/ 0 h 2857"/>
                      <a:gd name="connsiteX2" fmla="*/ 1898332 w 1898332"/>
                      <a:gd name="connsiteY2" fmla="*/ 2858 h 2857"/>
                      <a:gd name="connsiteX3" fmla="*/ 0 w 1898332"/>
                      <a:gd name="connsiteY3" fmla="*/ 2858 h 2857"/>
                      <a:gd name="connsiteX4" fmla="*/ 1905 w 1898332"/>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2" h="2857">
                        <a:moveTo>
                          <a:pt x="1905" y="0"/>
                        </a:moveTo>
                        <a:lnTo>
                          <a:pt x="1896428" y="0"/>
                        </a:lnTo>
                        <a:cubicBezTo>
                          <a:pt x="1897380" y="953"/>
                          <a:pt x="1897380" y="1905"/>
                          <a:pt x="1898332" y="2858"/>
                        </a:cubicBezTo>
                        <a:lnTo>
                          <a:pt x="0" y="2858"/>
                        </a:lnTo>
                        <a:cubicBezTo>
                          <a:pt x="952" y="1905"/>
                          <a:pt x="952"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8" name="Forma libre: forma 2028">
                    <a:extLst>
                      <a:ext uri="{FF2B5EF4-FFF2-40B4-BE49-F238E27FC236}">
                        <a16:creationId xmlns:a16="http://schemas.microsoft.com/office/drawing/2014/main" id="{83C3EC20-3BBD-62B7-0860-5F44A19FE49D}"/>
                      </a:ext>
                    </a:extLst>
                  </p:cNvPr>
                  <p:cNvSpPr/>
                  <p:nvPr/>
                </p:nvSpPr>
                <p:spPr>
                  <a:xfrm>
                    <a:off x="8015392" y="6121639"/>
                    <a:ext cx="1902142" cy="2857"/>
                  </a:xfrm>
                  <a:custGeom>
                    <a:avLst/>
                    <a:gdLst>
                      <a:gd name="connsiteX0" fmla="*/ 1905 w 1902142"/>
                      <a:gd name="connsiteY0" fmla="*/ 0 h 2857"/>
                      <a:gd name="connsiteX1" fmla="*/ 1900237 w 1902142"/>
                      <a:gd name="connsiteY1" fmla="*/ 0 h 2857"/>
                      <a:gd name="connsiteX2" fmla="*/ 1902143 w 1902142"/>
                      <a:gd name="connsiteY2" fmla="*/ 2857 h 2857"/>
                      <a:gd name="connsiteX3" fmla="*/ 0 w 1902142"/>
                      <a:gd name="connsiteY3" fmla="*/ 2857 h 2857"/>
                      <a:gd name="connsiteX4" fmla="*/ 1905 w 1902142"/>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2142" h="2857">
                        <a:moveTo>
                          <a:pt x="1905" y="0"/>
                        </a:moveTo>
                        <a:lnTo>
                          <a:pt x="1900237" y="0"/>
                        </a:lnTo>
                        <a:cubicBezTo>
                          <a:pt x="1901190" y="953"/>
                          <a:pt x="1901190" y="1905"/>
                          <a:pt x="1902143" y="2857"/>
                        </a:cubicBezTo>
                        <a:lnTo>
                          <a:pt x="0" y="2857"/>
                        </a:lnTo>
                        <a:cubicBezTo>
                          <a:pt x="952" y="1905"/>
                          <a:pt x="1905"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9" name="Forma libre: forma 2029">
                    <a:extLst>
                      <a:ext uri="{FF2B5EF4-FFF2-40B4-BE49-F238E27FC236}">
                        <a16:creationId xmlns:a16="http://schemas.microsoft.com/office/drawing/2014/main" id="{08302612-8A0F-52F6-316B-B07591756BCE}"/>
                      </a:ext>
                    </a:extLst>
                  </p:cNvPr>
                  <p:cNvSpPr/>
                  <p:nvPr/>
                </p:nvSpPr>
                <p:spPr>
                  <a:xfrm>
                    <a:off x="8014439" y="6124496"/>
                    <a:ext cx="1905000" cy="2857"/>
                  </a:xfrm>
                  <a:custGeom>
                    <a:avLst/>
                    <a:gdLst>
                      <a:gd name="connsiteX0" fmla="*/ 953 w 1905000"/>
                      <a:gd name="connsiteY0" fmla="*/ 0 h 2857"/>
                      <a:gd name="connsiteX1" fmla="*/ 1903095 w 1905000"/>
                      <a:gd name="connsiteY1" fmla="*/ 0 h 2857"/>
                      <a:gd name="connsiteX2" fmla="*/ 1905000 w 1905000"/>
                      <a:gd name="connsiteY2" fmla="*/ 2858 h 2857"/>
                      <a:gd name="connsiteX3" fmla="*/ 0 w 1905000"/>
                      <a:gd name="connsiteY3" fmla="*/ 2858 h 2857"/>
                      <a:gd name="connsiteX4" fmla="*/ 953 w 1905000"/>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0" h="2857">
                        <a:moveTo>
                          <a:pt x="953" y="0"/>
                        </a:moveTo>
                        <a:lnTo>
                          <a:pt x="1903095" y="0"/>
                        </a:lnTo>
                        <a:cubicBezTo>
                          <a:pt x="1904048" y="953"/>
                          <a:pt x="1904048" y="1905"/>
                          <a:pt x="1905000" y="2858"/>
                        </a:cubicBezTo>
                        <a:lnTo>
                          <a:pt x="0" y="2858"/>
                        </a:lnTo>
                        <a:cubicBezTo>
                          <a:pt x="0" y="1905"/>
                          <a:pt x="953" y="953"/>
                          <a:pt x="95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0" name="Forma libre: forma 2030">
                    <a:extLst>
                      <a:ext uri="{FF2B5EF4-FFF2-40B4-BE49-F238E27FC236}">
                        <a16:creationId xmlns:a16="http://schemas.microsoft.com/office/drawing/2014/main" id="{A98488EC-316B-0300-76E5-47196225AE24}"/>
                      </a:ext>
                    </a:extLst>
                  </p:cNvPr>
                  <p:cNvSpPr/>
                  <p:nvPr/>
                </p:nvSpPr>
                <p:spPr>
                  <a:xfrm>
                    <a:off x="8012535" y="6127354"/>
                    <a:ext cx="1908809" cy="2857"/>
                  </a:xfrm>
                  <a:custGeom>
                    <a:avLst/>
                    <a:gdLst>
                      <a:gd name="connsiteX0" fmla="*/ 1905 w 1908809"/>
                      <a:gd name="connsiteY0" fmla="*/ 0 h 2857"/>
                      <a:gd name="connsiteX1" fmla="*/ 1906905 w 1908809"/>
                      <a:gd name="connsiteY1" fmla="*/ 0 h 2857"/>
                      <a:gd name="connsiteX2" fmla="*/ 1908810 w 1908809"/>
                      <a:gd name="connsiteY2" fmla="*/ 2857 h 2857"/>
                      <a:gd name="connsiteX3" fmla="*/ 0 w 1908809"/>
                      <a:gd name="connsiteY3" fmla="*/ 2857 h 2857"/>
                      <a:gd name="connsiteX4" fmla="*/ 1905 w 1908809"/>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809" h="2857">
                        <a:moveTo>
                          <a:pt x="1905" y="0"/>
                        </a:moveTo>
                        <a:lnTo>
                          <a:pt x="1906905" y="0"/>
                        </a:lnTo>
                        <a:cubicBezTo>
                          <a:pt x="1907857" y="952"/>
                          <a:pt x="1907857" y="1905"/>
                          <a:pt x="1908810" y="2857"/>
                        </a:cubicBezTo>
                        <a:lnTo>
                          <a:pt x="0" y="2857"/>
                        </a:lnTo>
                        <a:cubicBezTo>
                          <a:pt x="952" y="1905"/>
                          <a:pt x="952" y="952"/>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1" name="Forma libre: forma 2031">
                    <a:extLst>
                      <a:ext uri="{FF2B5EF4-FFF2-40B4-BE49-F238E27FC236}">
                        <a16:creationId xmlns:a16="http://schemas.microsoft.com/office/drawing/2014/main" id="{F6310FB2-75FF-CB44-65D5-447C7D366DEE}"/>
                      </a:ext>
                    </a:extLst>
                  </p:cNvPr>
                  <p:cNvSpPr/>
                  <p:nvPr/>
                </p:nvSpPr>
                <p:spPr>
                  <a:xfrm>
                    <a:off x="8010630" y="6130211"/>
                    <a:ext cx="1911667" cy="2857"/>
                  </a:xfrm>
                  <a:custGeom>
                    <a:avLst/>
                    <a:gdLst>
                      <a:gd name="connsiteX0" fmla="*/ 1905 w 1911667"/>
                      <a:gd name="connsiteY0" fmla="*/ 0 h 2857"/>
                      <a:gd name="connsiteX1" fmla="*/ 1909762 w 1911667"/>
                      <a:gd name="connsiteY1" fmla="*/ 0 h 2857"/>
                      <a:gd name="connsiteX2" fmla="*/ 1911668 w 1911667"/>
                      <a:gd name="connsiteY2" fmla="*/ 2857 h 2857"/>
                      <a:gd name="connsiteX3" fmla="*/ 0 w 1911667"/>
                      <a:gd name="connsiteY3" fmla="*/ 2857 h 2857"/>
                      <a:gd name="connsiteX4" fmla="*/ 1905 w 1911667"/>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667" h="2857">
                        <a:moveTo>
                          <a:pt x="1905" y="0"/>
                        </a:moveTo>
                        <a:lnTo>
                          <a:pt x="1909762" y="0"/>
                        </a:lnTo>
                        <a:cubicBezTo>
                          <a:pt x="1910715" y="953"/>
                          <a:pt x="1910715" y="1905"/>
                          <a:pt x="1911668" y="2857"/>
                        </a:cubicBezTo>
                        <a:lnTo>
                          <a:pt x="0" y="2857"/>
                        </a:lnTo>
                        <a:cubicBezTo>
                          <a:pt x="952" y="1905"/>
                          <a:pt x="952"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2" name="Forma libre: forma 2032">
                    <a:extLst>
                      <a:ext uri="{FF2B5EF4-FFF2-40B4-BE49-F238E27FC236}">
                        <a16:creationId xmlns:a16="http://schemas.microsoft.com/office/drawing/2014/main" id="{9DB2D235-58B0-0821-BC0C-E8093F12D5B1}"/>
                      </a:ext>
                    </a:extLst>
                  </p:cNvPr>
                  <p:cNvSpPr/>
                  <p:nvPr/>
                </p:nvSpPr>
                <p:spPr>
                  <a:xfrm>
                    <a:off x="8008724" y="6133068"/>
                    <a:ext cx="1915477" cy="2857"/>
                  </a:xfrm>
                  <a:custGeom>
                    <a:avLst/>
                    <a:gdLst>
                      <a:gd name="connsiteX0" fmla="*/ 1905 w 1915477"/>
                      <a:gd name="connsiteY0" fmla="*/ 0 h 2857"/>
                      <a:gd name="connsiteX1" fmla="*/ 1913573 w 1915477"/>
                      <a:gd name="connsiteY1" fmla="*/ 0 h 2857"/>
                      <a:gd name="connsiteX2" fmla="*/ 1915478 w 1915477"/>
                      <a:gd name="connsiteY2" fmla="*/ 2858 h 2857"/>
                      <a:gd name="connsiteX3" fmla="*/ 0 w 1915477"/>
                      <a:gd name="connsiteY3" fmla="*/ 2858 h 2857"/>
                      <a:gd name="connsiteX4" fmla="*/ 1905 w 1915477"/>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5477" h="2857">
                        <a:moveTo>
                          <a:pt x="1905" y="0"/>
                        </a:moveTo>
                        <a:lnTo>
                          <a:pt x="1913573" y="0"/>
                        </a:lnTo>
                        <a:cubicBezTo>
                          <a:pt x="1914525" y="953"/>
                          <a:pt x="1914525" y="1905"/>
                          <a:pt x="1915478" y="2858"/>
                        </a:cubicBezTo>
                        <a:lnTo>
                          <a:pt x="0" y="2858"/>
                        </a:lnTo>
                        <a:cubicBezTo>
                          <a:pt x="952" y="1905"/>
                          <a:pt x="1905"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 name="Forma libre: forma 2033">
                    <a:extLst>
                      <a:ext uri="{FF2B5EF4-FFF2-40B4-BE49-F238E27FC236}">
                        <a16:creationId xmlns:a16="http://schemas.microsoft.com/office/drawing/2014/main" id="{469A310B-A3F2-FD98-E143-8712B16000E3}"/>
                      </a:ext>
                    </a:extLst>
                  </p:cNvPr>
                  <p:cNvSpPr/>
                  <p:nvPr/>
                </p:nvSpPr>
                <p:spPr>
                  <a:xfrm>
                    <a:off x="8006820" y="6135926"/>
                    <a:ext cx="1919287" cy="2857"/>
                  </a:xfrm>
                  <a:custGeom>
                    <a:avLst/>
                    <a:gdLst>
                      <a:gd name="connsiteX0" fmla="*/ 1905 w 1919287"/>
                      <a:gd name="connsiteY0" fmla="*/ 0 h 2857"/>
                      <a:gd name="connsiteX1" fmla="*/ 1917383 w 1919287"/>
                      <a:gd name="connsiteY1" fmla="*/ 0 h 2857"/>
                      <a:gd name="connsiteX2" fmla="*/ 1919287 w 1919287"/>
                      <a:gd name="connsiteY2" fmla="*/ 2857 h 2857"/>
                      <a:gd name="connsiteX3" fmla="*/ 0 w 1919287"/>
                      <a:gd name="connsiteY3" fmla="*/ 2857 h 2857"/>
                      <a:gd name="connsiteX4" fmla="*/ 1905 w 1919287"/>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9287" h="2857">
                        <a:moveTo>
                          <a:pt x="1905" y="0"/>
                        </a:moveTo>
                        <a:lnTo>
                          <a:pt x="1917383" y="0"/>
                        </a:lnTo>
                        <a:cubicBezTo>
                          <a:pt x="1918335" y="953"/>
                          <a:pt x="1918335" y="1905"/>
                          <a:pt x="1919287" y="2857"/>
                        </a:cubicBezTo>
                        <a:lnTo>
                          <a:pt x="0" y="2857"/>
                        </a:lnTo>
                        <a:cubicBezTo>
                          <a:pt x="952" y="1905"/>
                          <a:pt x="1905"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 name="Forma libre: forma 2034">
                    <a:extLst>
                      <a:ext uri="{FF2B5EF4-FFF2-40B4-BE49-F238E27FC236}">
                        <a16:creationId xmlns:a16="http://schemas.microsoft.com/office/drawing/2014/main" id="{53609B1A-BFEF-82ED-B69C-51C4308F707E}"/>
                      </a:ext>
                    </a:extLst>
                  </p:cNvPr>
                  <p:cNvSpPr/>
                  <p:nvPr/>
                </p:nvSpPr>
                <p:spPr>
                  <a:xfrm>
                    <a:off x="8004914" y="6139736"/>
                    <a:ext cx="1922145" cy="2857"/>
                  </a:xfrm>
                  <a:custGeom>
                    <a:avLst/>
                    <a:gdLst>
                      <a:gd name="connsiteX0" fmla="*/ 1905 w 1922145"/>
                      <a:gd name="connsiteY0" fmla="*/ 0 h 2857"/>
                      <a:gd name="connsiteX1" fmla="*/ 1920240 w 1922145"/>
                      <a:gd name="connsiteY1" fmla="*/ 0 h 2857"/>
                      <a:gd name="connsiteX2" fmla="*/ 1922145 w 1922145"/>
                      <a:gd name="connsiteY2" fmla="*/ 2857 h 2857"/>
                      <a:gd name="connsiteX3" fmla="*/ 0 w 1922145"/>
                      <a:gd name="connsiteY3" fmla="*/ 2857 h 2857"/>
                      <a:gd name="connsiteX4" fmla="*/ 1905 w 1922145"/>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2145" h="2857">
                        <a:moveTo>
                          <a:pt x="1905" y="0"/>
                        </a:moveTo>
                        <a:lnTo>
                          <a:pt x="1920240" y="0"/>
                        </a:lnTo>
                        <a:cubicBezTo>
                          <a:pt x="1921193" y="953"/>
                          <a:pt x="1921193" y="1905"/>
                          <a:pt x="1922145" y="2857"/>
                        </a:cubicBezTo>
                        <a:lnTo>
                          <a:pt x="0" y="2857"/>
                        </a:lnTo>
                        <a:cubicBezTo>
                          <a:pt x="953" y="1905"/>
                          <a:pt x="1905"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 name="Forma libre: forma 2035">
                    <a:extLst>
                      <a:ext uri="{FF2B5EF4-FFF2-40B4-BE49-F238E27FC236}">
                        <a16:creationId xmlns:a16="http://schemas.microsoft.com/office/drawing/2014/main" id="{D59F2B98-0550-A49C-87C7-4F5DE8EA70FD}"/>
                      </a:ext>
                    </a:extLst>
                  </p:cNvPr>
                  <p:cNvSpPr/>
                  <p:nvPr/>
                </p:nvSpPr>
                <p:spPr>
                  <a:xfrm>
                    <a:off x="8003010" y="6142593"/>
                    <a:ext cx="1925955" cy="3810"/>
                  </a:xfrm>
                  <a:custGeom>
                    <a:avLst/>
                    <a:gdLst>
                      <a:gd name="connsiteX0" fmla="*/ 1905 w 1925955"/>
                      <a:gd name="connsiteY0" fmla="*/ 0 h 3810"/>
                      <a:gd name="connsiteX1" fmla="*/ 1924050 w 1925955"/>
                      <a:gd name="connsiteY1" fmla="*/ 0 h 3810"/>
                      <a:gd name="connsiteX2" fmla="*/ 1925955 w 1925955"/>
                      <a:gd name="connsiteY2" fmla="*/ 3810 h 3810"/>
                      <a:gd name="connsiteX3" fmla="*/ 0 w 1925955"/>
                      <a:gd name="connsiteY3" fmla="*/ 3810 h 3810"/>
                      <a:gd name="connsiteX4" fmla="*/ 1905 w 1925955"/>
                      <a:gd name="connsiteY4" fmla="*/ 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955" h="3810">
                        <a:moveTo>
                          <a:pt x="1905" y="0"/>
                        </a:moveTo>
                        <a:lnTo>
                          <a:pt x="1924050" y="0"/>
                        </a:lnTo>
                        <a:cubicBezTo>
                          <a:pt x="1925003" y="953"/>
                          <a:pt x="1925003" y="2858"/>
                          <a:pt x="1925955" y="3810"/>
                        </a:cubicBezTo>
                        <a:lnTo>
                          <a:pt x="0" y="3810"/>
                        </a:lnTo>
                        <a:cubicBezTo>
                          <a:pt x="952" y="2858"/>
                          <a:pt x="1905"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6" name="Forma libre: forma 2036">
                    <a:extLst>
                      <a:ext uri="{FF2B5EF4-FFF2-40B4-BE49-F238E27FC236}">
                        <a16:creationId xmlns:a16="http://schemas.microsoft.com/office/drawing/2014/main" id="{F89E2ED3-65FF-8457-E2D2-C2F170D9EE3E}"/>
                      </a:ext>
                    </a:extLst>
                  </p:cNvPr>
                  <p:cNvSpPr/>
                  <p:nvPr/>
                </p:nvSpPr>
                <p:spPr>
                  <a:xfrm>
                    <a:off x="8001105" y="6146404"/>
                    <a:ext cx="1930717" cy="3809"/>
                  </a:xfrm>
                  <a:custGeom>
                    <a:avLst/>
                    <a:gdLst>
                      <a:gd name="connsiteX0" fmla="*/ 1905 w 1930717"/>
                      <a:gd name="connsiteY0" fmla="*/ 0 h 3809"/>
                      <a:gd name="connsiteX1" fmla="*/ 1928812 w 1930717"/>
                      <a:gd name="connsiteY1" fmla="*/ 0 h 3809"/>
                      <a:gd name="connsiteX2" fmla="*/ 1930718 w 1930717"/>
                      <a:gd name="connsiteY2" fmla="*/ 3810 h 3809"/>
                      <a:gd name="connsiteX3" fmla="*/ 0 w 1930717"/>
                      <a:gd name="connsiteY3" fmla="*/ 3810 h 3809"/>
                      <a:gd name="connsiteX4" fmla="*/ 1905 w 1930717"/>
                      <a:gd name="connsiteY4" fmla="*/ 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0717" h="3809">
                        <a:moveTo>
                          <a:pt x="1905" y="0"/>
                        </a:moveTo>
                        <a:lnTo>
                          <a:pt x="1928812" y="0"/>
                        </a:lnTo>
                        <a:cubicBezTo>
                          <a:pt x="1929765" y="952"/>
                          <a:pt x="1930718" y="2857"/>
                          <a:pt x="1930718" y="3810"/>
                        </a:cubicBezTo>
                        <a:lnTo>
                          <a:pt x="0" y="3810"/>
                        </a:lnTo>
                        <a:cubicBezTo>
                          <a:pt x="952" y="2857"/>
                          <a:pt x="952" y="952"/>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7" name="Forma libre: forma 2037">
                    <a:extLst>
                      <a:ext uri="{FF2B5EF4-FFF2-40B4-BE49-F238E27FC236}">
                        <a16:creationId xmlns:a16="http://schemas.microsoft.com/office/drawing/2014/main" id="{E5794F72-38FD-2E02-7BC9-826433CB5833}"/>
                      </a:ext>
                    </a:extLst>
                  </p:cNvPr>
                  <p:cNvSpPr/>
                  <p:nvPr/>
                </p:nvSpPr>
                <p:spPr>
                  <a:xfrm>
                    <a:off x="7998247" y="6150214"/>
                    <a:ext cx="1936432" cy="4762"/>
                  </a:xfrm>
                  <a:custGeom>
                    <a:avLst/>
                    <a:gdLst>
                      <a:gd name="connsiteX0" fmla="*/ 2858 w 1936432"/>
                      <a:gd name="connsiteY0" fmla="*/ 0 h 4762"/>
                      <a:gd name="connsiteX1" fmla="*/ 1933575 w 1936432"/>
                      <a:gd name="connsiteY1" fmla="*/ 0 h 4762"/>
                      <a:gd name="connsiteX2" fmla="*/ 1936432 w 1936432"/>
                      <a:gd name="connsiteY2" fmla="*/ 4763 h 4762"/>
                      <a:gd name="connsiteX3" fmla="*/ 0 w 1936432"/>
                      <a:gd name="connsiteY3" fmla="*/ 4763 h 4762"/>
                      <a:gd name="connsiteX4" fmla="*/ 2858 w 1936432"/>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6432" h="4762">
                        <a:moveTo>
                          <a:pt x="2858" y="0"/>
                        </a:moveTo>
                        <a:lnTo>
                          <a:pt x="1933575" y="0"/>
                        </a:lnTo>
                        <a:cubicBezTo>
                          <a:pt x="1934528" y="1905"/>
                          <a:pt x="1935480" y="2857"/>
                          <a:pt x="1936432" y="4763"/>
                        </a:cubicBezTo>
                        <a:lnTo>
                          <a:pt x="0" y="4763"/>
                        </a:lnTo>
                        <a:cubicBezTo>
                          <a:pt x="952" y="2857"/>
                          <a:pt x="1905" y="953"/>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8" name="Forma libre: forma 2038">
                    <a:extLst>
                      <a:ext uri="{FF2B5EF4-FFF2-40B4-BE49-F238E27FC236}">
                        <a16:creationId xmlns:a16="http://schemas.microsoft.com/office/drawing/2014/main" id="{849FAA16-A46F-D5C6-B786-73047E5DE376}"/>
                      </a:ext>
                    </a:extLst>
                  </p:cNvPr>
                  <p:cNvSpPr/>
                  <p:nvPr/>
                </p:nvSpPr>
                <p:spPr>
                  <a:xfrm>
                    <a:off x="7995389" y="6154024"/>
                    <a:ext cx="1942147" cy="4762"/>
                  </a:xfrm>
                  <a:custGeom>
                    <a:avLst/>
                    <a:gdLst>
                      <a:gd name="connsiteX0" fmla="*/ 2858 w 1942147"/>
                      <a:gd name="connsiteY0" fmla="*/ 0 h 4762"/>
                      <a:gd name="connsiteX1" fmla="*/ 1939290 w 1942147"/>
                      <a:gd name="connsiteY1" fmla="*/ 0 h 4762"/>
                      <a:gd name="connsiteX2" fmla="*/ 1942148 w 1942147"/>
                      <a:gd name="connsiteY2" fmla="*/ 4763 h 4762"/>
                      <a:gd name="connsiteX3" fmla="*/ 0 w 1942147"/>
                      <a:gd name="connsiteY3" fmla="*/ 4763 h 4762"/>
                      <a:gd name="connsiteX4" fmla="*/ 2858 w 1942147"/>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2147" h="4762">
                        <a:moveTo>
                          <a:pt x="2858" y="0"/>
                        </a:moveTo>
                        <a:lnTo>
                          <a:pt x="1939290" y="0"/>
                        </a:lnTo>
                        <a:cubicBezTo>
                          <a:pt x="1940243" y="1905"/>
                          <a:pt x="1941195" y="2857"/>
                          <a:pt x="1942148" y="4763"/>
                        </a:cubicBezTo>
                        <a:lnTo>
                          <a:pt x="0" y="4763"/>
                        </a:lnTo>
                        <a:cubicBezTo>
                          <a:pt x="953" y="3810"/>
                          <a:pt x="1905" y="1905"/>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9" name="Forma libre: forma 2039">
                    <a:extLst>
                      <a:ext uri="{FF2B5EF4-FFF2-40B4-BE49-F238E27FC236}">
                        <a16:creationId xmlns:a16="http://schemas.microsoft.com/office/drawing/2014/main" id="{DA6CF2C2-E0F7-A762-7B5F-D789C81F8D56}"/>
                      </a:ext>
                    </a:extLst>
                  </p:cNvPr>
                  <p:cNvSpPr/>
                  <p:nvPr/>
                </p:nvSpPr>
                <p:spPr>
                  <a:xfrm>
                    <a:off x="7992532" y="6158786"/>
                    <a:ext cx="1946909" cy="4762"/>
                  </a:xfrm>
                  <a:custGeom>
                    <a:avLst/>
                    <a:gdLst>
                      <a:gd name="connsiteX0" fmla="*/ 2857 w 1946909"/>
                      <a:gd name="connsiteY0" fmla="*/ 0 h 4762"/>
                      <a:gd name="connsiteX1" fmla="*/ 1944053 w 1946909"/>
                      <a:gd name="connsiteY1" fmla="*/ 0 h 4762"/>
                      <a:gd name="connsiteX2" fmla="*/ 1946910 w 1946909"/>
                      <a:gd name="connsiteY2" fmla="*/ 4763 h 4762"/>
                      <a:gd name="connsiteX3" fmla="*/ 0 w 1946909"/>
                      <a:gd name="connsiteY3" fmla="*/ 4763 h 4762"/>
                      <a:gd name="connsiteX4" fmla="*/ 2857 w 1946909"/>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6909" h="4762">
                        <a:moveTo>
                          <a:pt x="2857" y="0"/>
                        </a:moveTo>
                        <a:lnTo>
                          <a:pt x="1944053" y="0"/>
                        </a:lnTo>
                        <a:cubicBezTo>
                          <a:pt x="1945005" y="1905"/>
                          <a:pt x="1945958" y="3810"/>
                          <a:pt x="1946910" y="4763"/>
                        </a:cubicBezTo>
                        <a:lnTo>
                          <a:pt x="0" y="4763"/>
                        </a:lnTo>
                        <a:cubicBezTo>
                          <a:pt x="952" y="3810"/>
                          <a:pt x="1905" y="1905"/>
                          <a:pt x="2857"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0" name="Forma libre: forma 2040">
                    <a:extLst>
                      <a:ext uri="{FF2B5EF4-FFF2-40B4-BE49-F238E27FC236}">
                        <a16:creationId xmlns:a16="http://schemas.microsoft.com/office/drawing/2014/main" id="{D1FB68ED-4C25-A01C-1E29-11B48CF8EE83}"/>
                      </a:ext>
                    </a:extLst>
                  </p:cNvPr>
                  <p:cNvSpPr/>
                  <p:nvPr/>
                </p:nvSpPr>
                <p:spPr>
                  <a:xfrm>
                    <a:off x="7988722" y="6164501"/>
                    <a:ext cx="1955482" cy="6667"/>
                  </a:xfrm>
                  <a:custGeom>
                    <a:avLst/>
                    <a:gdLst>
                      <a:gd name="connsiteX0" fmla="*/ 3810 w 1955482"/>
                      <a:gd name="connsiteY0" fmla="*/ 0 h 6667"/>
                      <a:gd name="connsiteX1" fmla="*/ 1951673 w 1955482"/>
                      <a:gd name="connsiteY1" fmla="*/ 0 h 6667"/>
                      <a:gd name="connsiteX2" fmla="*/ 1955482 w 1955482"/>
                      <a:gd name="connsiteY2" fmla="*/ 6667 h 6667"/>
                      <a:gd name="connsiteX3" fmla="*/ 0 w 1955482"/>
                      <a:gd name="connsiteY3" fmla="*/ 6667 h 6667"/>
                      <a:gd name="connsiteX4" fmla="*/ 3810 w 1955482"/>
                      <a:gd name="connsiteY4" fmla="*/ 0 h 6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5482" h="6667">
                        <a:moveTo>
                          <a:pt x="3810" y="0"/>
                        </a:moveTo>
                        <a:lnTo>
                          <a:pt x="1951673" y="0"/>
                        </a:lnTo>
                        <a:cubicBezTo>
                          <a:pt x="1952625" y="1905"/>
                          <a:pt x="1954530" y="4763"/>
                          <a:pt x="1955482" y="6667"/>
                        </a:cubicBezTo>
                        <a:lnTo>
                          <a:pt x="0" y="6667"/>
                        </a:lnTo>
                        <a:cubicBezTo>
                          <a:pt x="1905" y="3810"/>
                          <a:pt x="2858" y="1905"/>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1" name="Forma libre: forma 2041">
                    <a:extLst>
                      <a:ext uri="{FF2B5EF4-FFF2-40B4-BE49-F238E27FC236}">
                        <a16:creationId xmlns:a16="http://schemas.microsoft.com/office/drawing/2014/main" id="{95BECD53-633F-E752-B9A7-58EE5CE17F60}"/>
                      </a:ext>
                    </a:extLst>
                  </p:cNvPr>
                  <p:cNvSpPr/>
                  <p:nvPr/>
                </p:nvSpPr>
                <p:spPr>
                  <a:xfrm>
                    <a:off x="7983960" y="6171168"/>
                    <a:ext cx="1965007" cy="8572"/>
                  </a:xfrm>
                  <a:custGeom>
                    <a:avLst/>
                    <a:gdLst>
                      <a:gd name="connsiteX0" fmla="*/ 4763 w 1965007"/>
                      <a:gd name="connsiteY0" fmla="*/ 0 h 8572"/>
                      <a:gd name="connsiteX1" fmla="*/ 1960245 w 1965007"/>
                      <a:gd name="connsiteY1" fmla="*/ 0 h 8572"/>
                      <a:gd name="connsiteX2" fmla="*/ 1965007 w 1965007"/>
                      <a:gd name="connsiteY2" fmla="*/ 8573 h 8572"/>
                      <a:gd name="connsiteX3" fmla="*/ 0 w 1965007"/>
                      <a:gd name="connsiteY3" fmla="*/ 8573 h 8572"/>
                      <a:gd name="connsiteX4" fmla="*/ 4763 w 1965007"/>
                      <a:gd name="connsiteY4" fmla="*/ 0 h 8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5007" h="8572">
                        <a:moveTo>
                          <a:pt x="4763" y="0"/>
                        </a:moveTo>
                        <a:lnTo>
                          <a:pt x="1960245" y="0"/>
                        </a:lnTo>
                        <a:cubicBezTo>
                          <a:pt x="1962150" y="2858"/>
                          <a:pt x="1964055" y="5715"/>
                          <a:pt x="1965007" y="8573"/>
                        </a:cubicBezTo>
                        <a:lnTo>
                          <a:pt x="0" y="8573"/>
                        </a:lnTo>
                        <a:cubicBezTo>
                          <a:pt x="1905" y="5715"/>
                          <a:pt x="2858" y="2858"/>
                          <a:pt x="476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2" name="Forma libre: forma 2042">
                    <a:extLst>
                      <a:ext uri="{FF2B5EF4-FFF2-40B4-BE49-F238E27FC236}">
                        <a16:creationId xmlns:a16="http://schemas.microsoft.com/office/drawing/2014/main" id="{185A8BE3-C85C-D1E0-7B2F-A988449A6161}"/>
                      </a:ext>
                    </a:extLst>
                  </p:cNvPr>
                  <p:cNvSpPr/>
                  <p:nvPr/>
                </p:nvSpPr>
                <p:spPr>
                  <a:xfrm>
                    <a:off x="7965862" y="6179741"/>
                    <a:ext cx="2001202" cy="32384"/>
                  </a:xfrm>
                  <a:custGeom>
                    <a:avLst/>
                    <a:gdLst>
                      <a:gd name="connsiteX0" fmla="*/ 18098 w 2001202"/>
                      <a:gd name="connsiteY0" fmla="*/ 0 h 32384"/>
                      <a:gd name="connsiteX1" fmla="*/ 1983105 w 2001202"/>
                      <a:gd name="connsiteY1" fmla="*/ 0 h 32384"/>
                      <a:gd name="connsiteX2" fmla="*/ 2001203 w 2001202"/>
                      <a:gd name="connsiteY2" fmla="*/ 32385 h 32384"/>
                      <a:gd name="connsiteX3" fmla="*/ 0 w 2001202"/>
                      <a:gd name="connsiteY3" fmla="*/ 32385 h 32384"/>
                      <a:gd name="connsiteX4" fmla="*/ 18098 w 2001202"/>
                      <a:gd name="connsiteY4" fmla="*/ 0 h 32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202" h="32384">
                        <a:moveTo>
                          <a:pt x="18098" y="0"/>
                        </a:moveTo>
                        <a:lnTo>
                          <a:pt x="1983105" y="0"/>
                        </a:lnTo>
                        <a:cubicBezTo>
                          <a:pt x="1994535" y="20002"/>
                          <a:pt x="2001203" y="32385"/>
                          <a:pt x="2001203" y="32385"/>
                        </a:cubicBezTo>
                        <a:lnTo>
                          <a:pt x="0" y="32385"/>
                        </a:lnTo>
                        <a:cubicBezTo>
                          <a:pt x="0" y="31432"/>
                          <a:pt x="6668" y="19050"/>
                          <a:pt x="1809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425" name="Gráfico 436">
                <a:extLst>
                  <a:ext uri="{FF2B5EF4-FFF2-40B4-BE49-F238E27FC236}">
                    <a16:creationId xmlns:a16="http://schemas.microsoft.com/office/drawing/2014/main" id="{880CA925-8771-FFB5-200B-0DFAF7117A56}"/>
                  </a:ext>
                </a:extLst>
              </p:cNvPr>
              <p:cNvGrpSpPr/>
              <p:nvPr/>
            </p:nvGrpSpPr>
            <p:grpSpPr>
              <a:xfrm>
                <a:off x="9901342" y="4477624"/>
                <a:ext cx="1067752" cy="1733550"/>
                <a:chOff x="9901342" y="4477624"/>
                <a:chExt cx="1067752" cy="1733550"/>
              </a:xfrm>
              <a:grpFill/>
            </p:grpSpPr>
            <p:sp>
              <p:nvSpPr>
                <p:cNvPr id="533" name="Forma libre: forma 1993">
                  <a:extLst>
                    <a:ext uri="{FF2B5EF4-FFF2-40B4-BE49-F238E27FC236}">
                      <a16:creationId xmlns:a16="http://schemas.microsoft.com/office/drawing/2014/main" id="{23374B23-7D97-EB56-A851-216490D5759E}"/>
                    </a:ext>
                  </a:extLst>
                </p:cNvPr>
                <p:cNvSpPr/>
                <p:nvPr/>
              </p:nvSpPr>
              <p:spPr>
                <a:xfrm>
                  <a:off x="9901342" y="4477624"/>
                  <a:ext cx="1067752" cy="1733550"/>
                </a:xfrm>
                <a:custGeom>
                  <a:avLst/>
                  <a:gdLst>
                    <a:gd name="connsiteX0" fmla="*/ 935355 w 1067752"/>
                    <a:gd name="connsiteY0" fmla="*/ 0 h 1733550"/>
                    <a:gd name="connsiteX1" fmla="*/ 1067753 w 1067752"/>
                    <a:gd name="connsiteY1" fmla="*/ 0 h 1733550"/>
                    <a:gd name="connsiteX2" fmla="*/ 65723 w 1067752"/>
                    <a:gd name="connsiteY2" fmla="*/ 1733550 h 1733550"/>
                    <a:gd name="connsiteX3" fmla="*/ 0 w 1067752"/>
                    <a:gd name="connsiteY3" fmla="*/ 1619250 h 1733550"/>
                    <a:gd name="connsiteX4" fmla="*/ 935355 w 1067752"/>
                    <a:gd name="connsiteY4" fmla="*/ 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752" h="1733550">
                      <a:moveTo>
                        <a:pt x="935355" y="0"/>
                      </a:moveTo>
                      <a:cubicBezTo>
                        <a:pt x="1008698" y="0"/>
                        <a:pt x="1067753" y="0"/>
                        <a:pt x="1067753" y="0"/>
                      </a:cubicBezTo>
                      <a:lnTo>
                        <a:pt x="65723" y="1733550"/>
                      </a:lnTo>
                      <a:cubicBezTo>
                        <a:pt x="65723" y="1733550"/>
                        <a:pt x="36195" y="1682115"/>
                        <a:pt x="0" y="1619250"/>
                      </a:cubicBezTo>
                      <a:cubicBezTo>
                        <a:pt x="0" y="1619250"/>
                        <a:pt x="935355" y="0"/>
                        <a:pt x="935355" y="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34" name="Gráfico 436">
                  <a:extLst>
                    <a:ext uri="{FF2B5EF4-FFF2-40B4-BE49-F238E27FC236}">
                      <a16:creationId xmlns:a16="http://schemas.microsoft.com/office/drawing/2014/main" id="{FDD593F1-F565-DA56-D78E-8141DC3D4863}"/>
                    </a:ext>
                  </a:extLst>
                </p:cNvPr>
                <p:cNvGrpSpPr/>
                <p:nvPr/>
              </p:nvGrpSpPr>
              <p:grpSpPr>
                <a:xfrm>
                  <a:off x="9901342" y="4477624"/>
                  <a:ext cx="1067752" cy="1733550"/>
                  <a:chOff x="9901342" y="4477624"/>
                  <a:chExt cx="1067752" cy="1733550"/>
                </a:xfrm>
                <a:grpFill/>
              </p:grpSpPr>
              <p:sp>
                <p:nvSpPr>
                  <p:cNvPr id="535" name="Forma libre: forma 1995">
                    <a:extLst>
                      <a:ext uri="{FF2B5EF4-FFF2-40B4-BE49-F238E27FC236}">
                        <a16:creationId xmlns:a16="http://schemas.microsoft.com/office/drawing/2014/main" id="{8305A067-88E0-52CD-508D-2D834A3D2EBA}"/>
                      </a:ext>
                    </a:extLst>
                  </p:cNvPr>
                  <p:cNvSpPr/>
                  <p:nvPr/>
                </p:nvSpPr>
                <p:spPr>
                  <a:xfrm>
                    <a:off x="9901342" y="4477624"/>
                    <a:ext cx="944880" cy="1628775"/>
                  </a:xfrm>
                  <a:custGeom>
                    <a:avLst/>
                    <a:gdLst>
                      <a:gd name="connsiteX0" fmla="*/ 0 w 944880"/>
                      <a:gd name="connsiteY0" fmla="*/ 1619250 h 1628775"/>
                      <a:gd name="connsiteX1" fmla="*/ 934403 w 944880"/>
                      <a:gd name="connsiteY1" fmla="*/ 0 h 1628775"/>
                      <a:gd name="connsiteX2" fmla="*/ 944880 w 944880"/>
                      <a:gd name="connsiteY2" fmla="*/ 0 h 1628775"/>
                      <a:gd name="connsiteX3" fmla="*/ 4763 w 944880"/>
                      <a:gd name="connsiteY3" fmla="*/ 1628775 h 1628775"/>
                      <a:gd name="connsiteX4" fmla="*/ 0 w 944880"/>
                      <a:gd name="connsiteY4" fmla="*/ 1619250 h 1628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880" h="1628775">
                        <a:moveTo>
                          <a:pt x="0" y="1619250"/>
                        </a:moveTo>
                        <a:lnTo>
                          <a:pt x="934403" y="0"/>
                        </a:lnTo>
                        <a:cubicBezTo>
                          <a:pt x="938213" y="0"/>
                          <a:pt x="942023" y="0"/>
                          <a:pt x="944880" y="0"/>
                        </a:cubicBezTo>
                        <a:lnTo>
                          <a:pt x="4763" y="1628775"/>
                        </a:lnTo>
                        <a:cubicBezTo>
                          <a:pt x="3810" y="1625918"/>
                          <a:pt x="1905" y="1622107"/>
                          <a:pt x="0" y="161925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6" name="Forma libre: forma 1996">
                    <a:extLst>
                      <a:ext uri="{FF2B5EF4-FFF2-40B4-BE49-F238E27FC236}">
                        <a16:creationId xmlns:a16="http://schemas.microsoft.com/office/drawing/2014/main" id="{9E0E2403-3A3B-1CFA-56EE-07757389803F}"/>
                      </a:ext>
                    </a:extLst>
                  </p:cNvPr>
                  <p:cNvSpPr/>
                  <p:nvPr/>
                </p:nvSpPr>
                <p:spPr>
                  <a:xfrm>
                    <a:off x="9907057" y="4477624"/>
                    <a:ext cx="949642" cy="1637347"/>
                  </a:xfrm>
                  <a:custGeom>
                    <a:avLst/>
                    <a:gdLst>
                      <a:gd name="connsiteX0" fmla="*/ 0 w 949642"/>
                      <a:gd name="connsiteY0" fmla="*/ 1628775 h 1637347"/>
                      <a:gd name="connsiteX1" fmla="*/ 940118 w 949642"/>
                      <a:gd name="connsiteY1" fmla="*/ 0 h 1637347"/>
                      <a:gd name="connsiteX2" fmla="*/ 949643 w 949642"/>
                      <a:gd name="connsiteY2" fmla="*/ 0 h 1637347"/>
                      <a:gd name="connsiteX3" fmla="*/ 4763 w 949642"/>
                      <a:gd name="connsiteY3" fmla="*/ 1637348 h 1637347"/>
                      <a:gd name="connsiteX4" fmla="*/ 0 w 949642"/>
                      <a:gd name="connsiteY4" fmla="*/ 1628775 h 1637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642" h="1637347">
                        <a:moveTo>
                          <a:pt x="0" y="1628775"/>
                        </a:moveTo>
                        <a:lnTo>
                          <a:pt x="940118" y="0"/>
                        </a:lnTo>
                        <a:cubicBezTo>
                          <a:pt x="942975" y="0"/>
                          <a:pt x="946785" y="0"/>
                          <a:pt x="949643" y="0"/>
                        </a:cubicBezTo>
                        <a:lnTo>
                          <a:pt x="4763" y="1637348"/>
                        </a:lnTo>
                        <a:cubicBezTo>
                          <a:pt x="2858" y="1634490"/>
                          <a:pt x="953" y="1631632"/>
                          <a:pt x="0" y="162877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7" name="Forma libre: forma 1997">
                    <a:extLst>
                      <a:ext uri="{FF2B5EF4-FFF2-40B4-BE49-F238E27FC236}">
                        <a16:creationId xmlns:a16="http://schemas.microsoft.com/office/drawing/2014/main" id="{99EF9C47-4A7E-1A98-09FD-E36BF8F1EEAB}"/>
                      </a:ext>
                    </a:extLst>
                  </p:cNvPr>
                  <p:cNvSpPr/>
                  <p:nvPr/>
                </p:nvSpPr>
                <p:spPr>
                  <a:xfrm>
                    <a:off x="9911819" y="4477624"/>
                    <a:ext cx="951547" cy="1642109"/>
                  </a:xfrm>
                  <a:custGeom>
                    <a:avLst/>
                    <a:gdLst>
                      <a:gd name="connsiteX0" fmla="*/ 0 w 951547"/>
                      <a:gd name="connsiteY0" fmla="*/ 1637348 h 1642109"/>
                      <a:gd name="connsiteX1" fmla="*/ 944880 w 951547"/>
                      <a:gd name="connsiteY1" fmla="*/ 0 h 1642109"/>
                      <a:gd name="connsiteX2" fmla="*/ 951547 w 951547"/>
                      <a:gd name="connsiteY2" fmla="*/ 0 h 1642109"/>
                      <a:gd name="connsiteX3" fmla="*/ 3810 w 951547"/>
                      <a:gd name="connsiteY3" fmla="*/ 1642110 h 1642109"/>
                      <a:gd name="connsiteX4" fmla="*/ 0 w 951547"/>
                      <a:gd name="connsiteY4" fmla="*/ 1637348 h 1642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547" h="1642109">
                        <a:moveTo>
                          <a:pt x="0" y="1637348"/>
                        </a:moveTo>
                        <a:lnTo>
                          <a:pt x="944880" y="0"/>
                        </a:lnTo>
                        <a:cubicBezTo>
                          <a:pt x="946785" y="0"/>
                          <a:pt x="948690" y="0"/>
                          <a:pt x="951547" y="0"/>
                        </a:cubicBezTo>
                        <a:lnTo>
                          <a:pt x="3810" y="1642110"/>
                        </a:lnTo>
                        <a:cubicBezTo>
                          <a:pt x="1905" y="1640205"/>
                          <a:pt x="953" y="1638300"/>
                          <a:pt x="0" y="163734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8" name="Forma libre: forma 1998">
                    <a:extLst>
                      <a:ext uri="{FF2B5EF4-FFF2-40B4-BE49-F238E27FC236}">
                        <a16:creationId xmlns:a16="http://schemas.microsoft.com/office/drawing/2014/main" id="{022E30B0-B071-1770-C333-059E06B6A506}"/>
                      </a:ext>
                    </a:extLst>
                  </p:cNvPr>
                  <p:cNvSpPr/>
                  <p:nvPr/>
                </p:nvSpPr>
                <p:spPr>
                  <a:xfrm>
                    <a:off x="9914677" y="4477624"/>
                    <a:ext cx="953452" cy="1646872"/>
                  </a:xfrm>
                  <a:custGeom>
                    <a:avLst/>
                    <a:gdLst>
                      <a:gd name="connsiteX0" fmla="*/ 0 w 953452"/>
                      <a:gd name="connsiteY0" fmla="*/ 1642110 h 1646872"/>
                      <a:gd name="connsiteX1" fmla="*/ 947738 w 953452"/>
                      <a:gd name="connsiteY1" fmla="*/ 0 h 1646872"/>
                      <a:gd name="connsiteX2" fmla="*/ 953452 w 953452"/>
                      <a:gd name="connsiteY2" fmla="*/ 0 h 1646872"/>
                      <a:gd name="connsiteX3" fmla="*/ 2857 w 953452"/>
                      <a:gd name="connsiteY3" fmla="*/ 1646873 h 1646872"/>
                      <a:gd name="connsiteX4" fmla="*/ 0 w 953452"/>
                      <a:gd name="connsiteY4" fmla="*/ 1642110 h 1646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452" h="1646872">
                        <a:moveTo>
                          <a:pt x="0" y="1642110"/>
                        </a:moveTo>
                        <a:lnTo>
                          <a:pt x="947738" y="0"/>
                        </a:lnTo>
                        <a:cubicBezTo>
                          <a:pt x="949642" y="0"/>
                          <a:pt x="951547" y="0"/>
                          <a:pt x="953452" y="0"/>
                        </a:cubicBezTo>
                        <a:lnTo>
                          <a:pt x="2857" y="1646873"/>
                        </a:lnTo>
                        <a:cubicBezTo>
                          <a:pt x="1905" y="1645920"/>
                          <a:pt x="952" y="1644015"/>
                          <a:pt x="0" y="16421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9" name="Forma libre: forma 1999">
                    <a:extLst>
                      <a:ext uri="{FF2B5EF4-FFF2-40B4-BE49-F238E27FC236}">
                        <a16:creationId xmlns:a16="http://schemas.microsoft.com/office/drawing/2014/main" id="{F91DCF32-CDEA-F32A-0443-52FB040D0082}"/>
                      </a:ext>
                    </a:extLst>
                  </p:cNvPr>
                  <p:cNvSpPr/>
                  <p:nvPr/>
                </p:nvSpPr>
                <p:spPr>
                  <a:xfrm>
                    <a:off x="9917535" y="4477624"/>
                    <a:ext cx="955357" cy="1651634"/>
                  </a:xfrm>
                  <a:custGeom>
                    <a:avLst/>
                    <a:gdLst>
                      <a:gd name="connsiteX0" fmla="*/ 0 w 955357"/>
                      <a:gd name="connsiteY0" fmla="*/ 1646873 h 1651634"/>
                      <a:gd name="connsiteX1" fmla="*/ 950595 w 955357"/>
                      <a:gd name="connsiteY1" fmla="*/ 0 h 1651634"/>
                      <a:gd name="connsiteX2" fmla="*/ 955357 w 955357"/>
                      <a:gd name="connsiteY2" fmla="*/ 0 h 1651634"/>
                      <a:gd name="connsiteX3" fmla="*/ 1905 w 955357"/>
                      <a:gd name="connsiteY3" fmla="*/ 1651635 h 1651634"/>
                      <a:gd name="connsiteX4" fmla="*/ 0 w 955357"/>
                      <a:gd name="connsiteY4" fmla="*/ 1646873 h 1651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5357" h="1651634">
                        <a:moveTo>
                          <a:pt x="0" y="1646873"/>
                        </a:moveTo>
                        <a:lnTo>
                          <a:pt x="950595" y="0"/>
                        </a:lnTo>
                        <a:cubicBezTo>
                          <a:pt x="952500" y="0"/>
                          <a:pt x="953453" y="0"/>
                          <a:pt x="955357" y="0"/>
                        </a:cubicBezTo>
                        <a:lnTo>
                          <a:pt x="1905" y="1651635"/>
                        </a:lnTo>
                        <a:cubicBezTo>
                          <a:pt x="1905" y="1649730"/>
                          <a:pt x="953" y="1648778"/>
                          <a:pt x="0" y="164687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0" name="Forma libre: forma 2000">
                    <a:extLst>
                      <a:ext uri="{FF2B5EF4-FFF2-40B4-BE49-F238E27FC236}">
                        <a16:creationId xmlns:a16="http://schemas.microsoft.com/office/drawing/2014/main" id="{2AEE3343-FABB-F4FC-1D5D-DFCCF97BFDCE}"/>
                      </a:ext>
                    </a:extLst>
                  </p:cNvPr>
                  <p:cNvSpPr/>
                  <p:nvPr/>
                </p:nvSpPr>
                <p:spPr>
                  <a:xfrm>
                    <a:off x="9919440" y="4477624"/>
                    <a:ext cx="958214" cy="1655444"/>
                  </a:xfrm>
                  <a:custGeom>
                    <a:avLst/>
                    <a:gdLst>
                      <a:gd name="connsiteX0" fmla="*/ 0 w 958214"/>
                      <a:gd name="connsiteY0" fmla="*/ 1651635 h 1655444"/>
                      <a:gd name="connsiteX1" fmla="*/ 953452 w 958214"/>
                      <a:gd name="connsiteY1" fmla="*/ 0 h 1655444"/>
                      <a:gd name="connsiteX2" fmla="*/ 958215 w 958214"/>
                      <a:gd name="connsiteY2" fmla="*/ 0 h 1655444"/>
                      <a:gd name="connsiteX3" fmla="*/ 2857 w 958214"/>
                      <a:gd name="connsiteY3" fmla="*/ 1655445 h 1655444"/>
                      <a:gd name="connsiteX4" fmla="*/ 0 w 958214"/>
                      <a:gd name="connsiteY4" fmla="*/ 1651635 h 1655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214" h="1655444">
                        <a:moveTo>
                          <a:pt x="0" y="1651635"/>
                        </a:moveTo>
                        <a:lnTo>
                          <a:pt x="953452" y="0"/>
                        </a:lnTo>
                        <a:cubicBezTo>
                          <a:pt x="955357" y="0"/>
                          <a:pt x="956310" y="0"/>
                          <a:pt x="958215" y="0"/>
                        </a:cubicBezTo>
                        <a:lnTo>
                          <a:pt x="2857" y="1655445"/>
                        </a:lnTo>
                        <a:cubicBezTo>
                          <a:pt x="1905" y="1653540"/>
                          <a:pt x="952" y="1652588"/>
                          <a:pt x="0" y="165163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1" name="Forma libre: forma 2001">
                    <a:extLst>
                      <a:ext uri="{FF2B5EF4-FFF2-40B4-BE49-F238E27FC236}">
                        <a16:creationId xmlns:a16="http://schemas.microsoft.com/office/drawing/2014/main" id="{F772E6EB-5745-F030-275F-4AE874144353}"/>
                      </a:ext>
                    </a:extLst>
                  </p:cNvPr>
                  <p:cNvSpPr/>
                  <p:nvPr/>
                </p:nvSpPr>
                <p:spPr>
                  <a:xfrm>
                    <a:off x="9922297" y="4477624"/>
                    <a:ext cx="960119" cy="1659255"/>
                  </a:xfrm>
                  <a:custGeom>
                    <a:avLst/>
                    <a:gdLst>
                      <a:gd name="connsiteX0" fmla="*/ 0 w 960119"/>
                      <a:gd name="connsiteY0" fmla="*/ 1655445 h 1659255"/>
                      <a:gd name="connsiteX1" fmla="*/ 955357 w 960119"/>
                      <a:gd name="connsiteY1" fmla="*/ 0 h 1659255"/>
                      <a:gd name="connsiteX2" fmla="*/ 960120 w 960119"/>
                      <a:gd name="connsiteY2" fmla="*/ 0 h 1659255"/>
                      <a:gd name="connsiteX3" fmla="*/ 1905 w 960119"/>
                      <a:gd name="connsiteY3" fmla="*/ 1659255 h 1659255"/>
                      <a:gd name="connsiteX4" fmla="*/ 0 w 960119"/>
                      <a:gd name="connsiteY4" fmla="*/ 1655445 h 1659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119" h="1659255">
                        <a:moveTo>
                          <a:pt x="0" y="1655445"/>
                        </a:moveTo>
                        <a:lnTo>
                          <a:pt x="955357" y="0"/>
                        </a:lnTo>
                        <a:cubicBezTo>
                          <a:pt x="957263" y="0"/>
                          <a:pt x="958215" y="0"/>
                          <a:pt x="960120" y="0"/>
                        </a:cubicBezTo>
                        <a:lnTo>
                          <a:pt x="1905" y="1659255"/>
                        </a:lnTo>
                        <a:cubicBezTo>
                          <a:pt x="953" y="1657350"/>
                          <a:pt x="953" y="1656398"/>
                          <a:pt x="0" y="165544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2" name="Forma libre: forma 2002">
                    <a:extLst>
                      <a:ext uri="{FF2B5EF4-FFF2-40B4-BE49-F238E27FC236}">
                        <a16:creationId xmlns:a16="http://schemas.microsoft.com/office/drawing/2014/main" id="{46EE6189-B50A-8FB9-1F3E-A976997B58F1}"/>
                      </a:ext>
                    </a:extLst>
                  </p:cNvPr>
                  <p:cNvSpPr/>
                  <p:nvPr/>
                </p:nvSpPr>
                <p:spPr>
                  <a:xfrm>
                    <a:off x="9924202" y="4477624"/>
                    <a:ext cx="962025" cy="1663065"/>
                  </a:xfrm>
                  <a:custGeom>
                    <a:avLst/>
                    <a:gdLst>
                      <a:gd name="connsiteX0" fmla="*/ 0 w 962025"/>
                      <a:gd name="connsiteY0" fmla="*/ 1659255 h 1663065"/>
                      <a:gd name="connsiteX1" fmla="*/ 958215 w 962025"/>
                      <a:gd name="connsiteY1" fmla="*/ 0 h 1663065"/>
                      <a:gd name="connsiteX2" fmla="*/ 962025 w 962025"/>
                      <a:gd name="connsiteY2" fmla="*/ 0 h 1663065"/>
                      <a:gd name="connsiteX3" fmla="*/ 1905 w 962025"/>
                      <a:gd name="connsiteY3" fmla="*/ 1663065 h 1663065"/>
                      <a:gd name="connsiteX4" fmla="*/ 0 w 962025"/>
                      <a:gd name="connsiteY4" fmla="*/ 1659255 h 1663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1663065">
                        <a:moveTo>
                          <a:pt x="0" y="1659255"/>
                        </a:moveTo>
                        <a:lnTo>
                          <a:pt x="958215" y="0"/>
                        </a:lnTo>
                        <a:cubicBezTo>
                          <a:pt x="960120" y="0"/>
                          <a:pt x="961072" y="0"/>
                          <a:pt x="962025" y="0"/>
                        </a:cubicBezTo>
                        <a:lnTo>
                          <a:pt x="1905" y="1663065"/>
                        </a:lnTo>
                        <a:cubicBezTo>
                          <a:pt x="1905" y="1661160"/>
                          <a:pt x="952" y="1660207"/>
                          <a:pt x="0" y="165925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3" name="Forma libre: forma 2003">
                    <a:extLst>
                      <a:ext uri="{FF2B5EF4-FFF2-40B4-BE49-F238E27FC236}">
                        <a16:creationId xmlns:a16="http://schemas.microsoft.com/office/drawing/2014/main" id="{7815AAAF-7061-63E6-20E3-983F23803665}"/>
                      </a:ext>
                    </a:extLst>
                  </p:cNvPr>
                  <p:cNvSpPr/>
                  <p:nvPr/>
                </p:nvSpPr>
                <p:spPr>
                  <a:xfrm>
                    <a:off x="9926107" y="4477624"/>
                    <a:ext cx="964882" cy="1666875"/>
                  </a:xfrm>
                  <a:custGeom>
                    <a:avLst/>
                    <a:gdLst>
                      <a:gd name="connsiteX0" fmla="*/ 0 w 964882"/>
                      <a:gd name="connsiteY0" fmla="*/ 1663065 h 1666875"/>
                      <a:gd name="connsiteX1" fmla="*/ 960120 w 964882"/>
                      <a:gd name="connsiteY1" fmla="*/ 0 h 1666875"/>
                      <a:gd name="connsiteX2" fmla="*/ 964883 w 964882"/>
                      <a:gd name="connsiteY2" fmla="*/ 0 h 1666875"/>
                      <a:gd name="connsiteX3" fmla="*/ 2858 w 964882"/>
                      <a:gd name="connsiteY3" fmla="*/ 1666875 h 1666875"/>
                      <a:gd name="connsiteX4" fmla="*/ 0 w 964882"/>
                      <a:gd name="connsiteY4" fmla="*/ 1663065 h 166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882" h="1666875">
                        <a:moveTo>
                          <a:pt x="0" y="1663065"/>
                        </a:moveTo>
                        <a:lnTo>
                          <a:pt x="960120" y="0"/>
                        </a:lnTo>
                        <a:cubicBezTo>
                          <a:pt x="962025" y="0"/>
                          <a:pt x="962978" y="0"/>
                          <a:pt x="964883" y="0"/>
                        </a:cubicBezTo>
                        <a:lnTo>
                          <a:pt x="2858" y="1666875"/>
                        </a:lnTo>
                        <a:cubicBezTo>
                          <a:pt x="1905" y="1664970"/>
                          <a:pt x="953" y="1664018"/>
                          <a:pt x="0" y="166306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4" name="Forma libre: forma 2004">
                    <a:extLst>
                      <a:ext uri="{FF2B5EF4-FFF2-40B4-BE49-F238E27FC236}">
                        <a16:creationId xmlns:a16="http://schemas.microsoft.com/office/drawing/2014/main" id="{2CF2C361-81A4-D026-C719-FCC9A45F6430}"/>
                      </a:ext>
                    </a:extLst>
                  </p:cNvPr>
                  <p:cNvSpPr/>
                  <p:nvPr/>
                </p:nvSpPr>
                <p:spPr>
                  <a:xfrm>
                    <a:off x="9928965" y="4477624"/>
                    <a:ext cx="965834" cy="1669732"/>
                  </a:xfrm>
                  <a:custGeom>
                    <a:avLst/>
                    <a:gdLst>
                      <a:gd name="connsiteX0" fmla="*/ 0 w 965834"/>
                      <a:gd name="connsiteY0" fmla="*/ 1666875 h 1669732"/>
                      <a:gd name="connsiteX1" fmla="*/ 962025 w 965834"/>
                      <a:gd name="connsiteY1" fmla="*/ 0 h 1669732"/>
                      <a:gd name="connsiteX2" fmla="*/ 965835 w 965834"/>
                      <a:gd name="connsiteY2" fmla="*/ 0 h 1669732"/>
                      <a:gd name="connsiteX3" fmla="*/ 1905 w 965834"/>
                      <a:gd name="connsiteY3" fmla="*/ 1669732 h 1669732"/>
                      <a:gd name="connsiteX4" fmla="*/ 0 w 965834"/>
                      <a:gd name="connsiteY4" fmla="*/ 1666875 h 1669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5834" h="1669732">
                        <a:moveTo>
                          <a:pt x="0" y="1666875"/>
                        </a:moveTo>
                        <a:lnTo>
                          <a:pt x="962025" y="0"/>
                        </a:lnTo>
                        <a:cubicBezTo>
                          <a:pt x="963930" y="0"/>
                          <a:pt x="964882" y="0"/>
                          <a:pt x="965835" y="0"/>
                        </a:cubicBezTo>
                        <a:lnTo>
                          <a:pt x="1905" y="1669732"/>
                        </a:lnTo>
                        <a:cubicBezTo>
                          <a:pt x="952" y="1668780"/>
                          <a:pt x="0" y="1667828"/>
                          <a:pt x="0" y="166687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5" name="Forma libre: forma 2005">
                    <a:extLst>
                      <a:ext uri="{FF2B5EF4-FFF2-40B4-BE49-F238E27FC236}">
                        <a16:creationId xmlns:a16="http://schemas.microsoft.com/office/drawing/2014/main" id="{06B03626-7F55-D208-0AB5-EBF13BF5C104}"/>
                      </a:ext>
                    </a:extLst>
                  </p:cNvPr>
                  <p:cNvSpPr/>
                  <p:nvPr/>
                </p:nvSpPr>
                <p:spPr>
                  <a:xfrm>
                    <a:off x="9930869" y="4477624"/>
                    <a:ext cx="968692" cy="1673542"/>
                  </a:xfrm>
                  <a:custGeom>
                    <a:avLst/>
                    <a:gdLst>
                      <a:gd name="connsiteX0" fmla="*/ 0 w 968692"/>
                      <a:gd name="connsiteY0" fmla="*/ 1669732 h 1673542"/>
                      <a:gd name="connsiteX1" fmla="*/ 963930 w 968692"/>
                      <a:gd name="connsiteY1" fmla="*/ 0 h 1673542"/>
                      <a:gd name="connsiteX2" fmla="*/ 968693 w 968692"/>
                      <a:gd name="connsiteY2" fmla="*/ 0 h 1673542"/>
                      <a:gd name="connsiteX3" fmla="*/ 1905 w 968692"/>
                      <a:gd name="connsiteY3" fmla="*/ 1673543 h 1673542"/>
                      <a:gd name="connsiteX4" fmla="*/ 0 w 968692"/>
                      <a:gd name="connsiteY4" fmla="*/ 1669732 h 1673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692" h="1673542">
                        <a:moveTo>
                          <a:pt x="0" y="1669732"/>
                        </a:moveTo>
                        <a:lnTo>
                          <a:pt x="963930" y="0"/>
                        </a:lnTo>
                        <a:cubicBezTo>
                          <a:pt x="965835" y="0"/>
                          <a:pt x="966788" y="0"/>
                          <a:pt x="968693" y="0"/>
                        </a:cubicBezTo>
                        <a:lnTo>
                          <a:pt x="1905" y="1673543"/>
                        </a:lnTo>
                        <a:cubicBezTo>
                          <a:pt x="953" y="1672590"/>
                          <a:pt x="953" y="1671638"/>
                          <a:pt x="0" y="1669732"/>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6" name="Forma libre: forma 2006">
                    <a:extLst>
                      <a:ext uri="{FF2B5EF4-FFF2-40B4-BE49-F238E27FC236}">
                        <a16:creationId xmlns:a16="http://schemas.microsoft.com/office/drawing/2014/main" id="{7DDAFB48-375F-6DA9-18E1-30B1C9EF74EC}"/>
                      </a:ext>
                    </a:extLst>
                  </p:cNvPr>
                  <p:cNvSpPr/>
                  <p:nvPr/>
                </p:nvSpPr>
                <p:spPr>
                  <a:xfrm>
                    <a:off x="9932775" y="4477624"/>
                    <a:ext cx="971550" cy="1677352"/>
                  </a:xfrm>
                  <a:custGeom>
                    <a:avLst/>
                    <a:gdLst>
                      <a:gd name="connsiteX0" fmla="*/ 0 w 971550"/>
                      <a:gd name="connsiteY0" fmla="*/ 1673543 h 1677352"/>
                      <a:gd name="connsiteX1" fmla="*/ 966788 w 971550"/>
                      <a:gd name="connsiteY1" fmla="*/ 0 h 1677352"/>
                      <a:gd name="connsiteX2" fmla="*/ 971550 w 971550"/>
                      <a:gd name="connsiteY2" fmla="*/ 0 h 1677352"/>
                      <a:gd name="connsiteX3" fmla="*/ 1905 w 971550"/>
                      <a:gd name="connsiteY3" fmla="*/ 1677353 h 1677352"/>
                      <a:gd name="connsiteX4" fmla="*/ 0 w 971550"/>
                      <a:gd name="connsiteY4" fmla="*/ 1673543 h 16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50" h="1677352">
                        <a:moveTo>
                          <a:pt x="0" y="1673543"/>
                        </a:moveTo>
                        <a:lnTo>
                          <a:pt x="966788" y="0"/>
                        </a:lnTo>
                        <a:cubicBezTo>
                          <a:pt x="968692" y="0"/>
                          <a:pt x="969645" y="0"/>
                          <a:pt x="971550" y="0"/>
                        </a:cubicBezTo>
                        <a:lnTo>
                          <a:pt x="1905" y="1677353"/>
                        </a:lnTo>
                        <a:cubicBezTo>
                          <a:pt x="1905" y="1676400"/>
                          <a:pt x="953" y="1675448"/>
                          <a:pt x="0" y="167354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7" name="Forma libre: forma 2007">
                    <a:extLst>
                      <a:ext uri="{FF2B5EF4-FFF2-40B4-BE49-F238E27FC236}">
                        <a16:creationId xmlns:a16="http://schemas.microsoft.com/office/drawing/2014/main" id="{629E9852-9B47-7716-F225-38DD12CEE39E}"/>
                      </a:ext>
                    </a:extLst>
                  </p:cNvPr>
                  <p:cNvSpPr/>
                  <p:nvPr/>
                </p:nvSpPr>
                <p:spPr>
                  <a:xfrm>
                    <a:off x="9934679" y="4477624"/>
                    <a:ext cx="973455" cy="1682115"/>
                  </a:xfrm>
                  <a:custGeom>
                    <a:avLst/>
                    <a:gdLst>
                      <a:gd name="connsiteX0" fmla="*/ 0 w 973455"/>
                      <a:gd name="connsiteY0" fmla="*/ 1677353 h 1682115"/>
                      <a:gd name="connsiteX1" fmla="*/ 968693 w 973455"/>
                      <a:gd name="connsiteY1" fmla="*/ 0 h 1682115"/>
                      <a:gd name="connsiteX2" fmla="*/ 973455 w 973455"/>
                      <a:gd name="connsiteY2" fmla="*/ 0 h 1682115"/>
                      <a:gd name="connsiteX3" fmla="*/ 2858 w 973455"/>
                      <a:gd name="connsiteY3" fmla="*/ 1682115 h 1682115"/>
                      <a:gd name="connsiteX4" fmla="*/ 0 w 973455"/>
                      <a:gd name="connsiteY4" fmla="*/ 1677353 h 1682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455" h="1682115">
                        <a:moveTo>
                          <a:pt x="0" y="1677353"/>
                        </a:moveTo>
                        <a:lnTo>
                          <a:pt x="968693" y="0"/>
                        </a:lnTo>
                        <a:cubicBezTo>
                          <a:pt x="970598" y="0"/>
                          <a:pt x="971550" y="0"/>
                          <a:pt x="973455" y="0"/>
                        </a:cubicBezTo>
                        <a:lnTo>
                          <a:pt x="2858" y="1682115"/>
                        </a:lnTo>
                        <a:cubicBezTo>
                          <a:pt x="1905" y="1680210"/>
                          <a:pt x="953" y="1679257"/>
                          <a:pt x="0" y="167735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8" name="Forma libre: forma 2008">
                    <a:extLst>
                      <a:ext uri="{FF2B5EF4-FFF2-40B4-BE49-F238E27FC236}">
                        <a16:creationId xmlns:a16="http://schemas.microsoft.com/office/drawing/2014/main" id="{7A62EB83-67FB-B204-FF55-EF2EE0DF6201}"/>
                      </a:ext>
                    </a:extLst>
                  </p:cNvPr>
                  <p:cNvSpPr/>
                  <p:nvPr/>
                </p:nvSpPr>
                <p:spPr>
                  <a:xfrm>
                    <a:off x="9937537" y="4477624"/>
                    <a:ext cx="975359" cy="1685925"/>
                  </a:xfrm>
                  <a:custGeom>
                    <a:avLst/>
                    <a:gdLst>
                      <a:gd name="connsiteX0" fmla="*/ 0 w 975359"/>
                      <a:gd name="connsiteY0" fmla="*/ 1682115 h 1685925"/>
                      <a:gd name="connsiteX1" fmla="*/ 970597 w 975359"/>
                      <a:gd name="connsiteY1" fmla="*/ 0 h 1685925"/>
                      <a:gd name="connsiteX2" fmla="*/ 975360 w 975359"/>
                      <a:gd name="connsiteY2" fmla="*/ 0 h 1685925"/>
                      <a:gd name="connsiteX3" fmla="*/ 1905 w 975359"/>
                      <a:gd name="connsiteY3" fmla="*/ 1685925 h 1685925"/>
                      <a:gd name="connsiteX4" fmla="*/ 0 w 975359"/>
                      <a:gd name="connsiteY4" fmla="*/ 1682115 h 168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359" h="1685925">
                        <a:moveTo>
                          <a:pt x="0" y="1682115"/>
                        </a:moveTo>
                        <a:lnTo>
                          <a:pt x="970597" y="0"/>
                        </a:lnTo>
                        <a:cubicBezTo>
                          <a:pt x="972503" y="0"/>
                          <a:pt x="973455" y="0"/>
                          <a:pt x="975360" y="0"/>
                        </a:cubicBezTo>
                        <a:lnTo>
                          <a:pt x="1905" y="1685925"/>
                        </a:lnTo>
                        <a:cubicBezTo>
                          <a:pt x="1905" y="1684020"/>
                          <a:pt x="953" y="1683068"/>
                          <a:pt x="0" y="168211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9" name="Forma libre: forma 2009">
                    <a:extLst>
                      <a:ext uri="{FF2B5EF4-FFF2-40B4-BE49-F238E27FC236}">
                        <a16:creationId xmlns:a16="http://schemas.microsoft.com/office/drawing/2014/main" id="{FD9F5B68-38CF-36AE-04A7-54F827D0DEF9}"/>
                      </a:ext>
                    </a:extLst>
                  </p:cNvPr>
                  <p:cNvSpPr/>
                  <p:nvPr/>
                </p:nvSpPr>
                <p:spPr>
                  <a:xfrm>
                    <a:off x="9939442" y="4477624"/>
                    <a:ext cx="978217" cy="1689734"/>
                  </a:xfrm>
                  <a:custGeom>
                    <a:avLst/>
                    <a:gdLst>
                      <a:gd name="connsiteX0" fmla="*/ 0 w 978217"/>
                      <a:gd name="connsiteY0" fmla="*/ 1685925 h 1689734"/>
                      <a:gd name="connsiteX1" fmla="*/ 973455 w 978217"/>
                      <a:gd name="connsiteY1" fmla="*/ 0 h 1689734"/>
                      <a:gd name="connsiteX2" fmla="*/ 978218 w 978217"/>
                      <a:gd name="connsiteY2" fmla="*/ 0 h 1689734"/>
                      <a:gd name="connsiteX3" fmla="*/ 2858 w 978217"/>
                      <a:gd name="connsiteY3" fmla="*/ 1689735 h 1689734"/>
                      <a:gd name="connsiteX4" fmla="*/ 0 w 978217"/>
                      <a:gd name="connsiteY4" fmla="*/ 1685925 h 168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217" h="1689734">
                        <a:moveTo>
                          <a:pt x="0" y="1685925"/>
                        </a:moveTo>
                        <a:lnTo>
                          <a:pt x="973455" y="0"/>
                        </a:lnTo>
                        <a:cubicBezTo>
                          <a:pt x="975360" y="0"/>
                          <a:pt x="977265" y="0"/>
                          <a:pt x="978218" y="0"/>
                        </a:cubicBezTo>
                        <a:lnTo>
                          <a:pt x="2858" y="1689735"/>
                        </a:lnTo>
                        <a:cubicBezTo>
                          <a:pt x="1905" y="1688782"/>
                          <a:pt x="953" y="1686878"/>
                          <a:pt x="0" y="168592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0" name="Forma libre: forma 2010">
                    <a:extLst>
                      <a:ext uri="{FF2B5EF4-FFF2-40B4-BE49-F238E27FC236}">
                        <a16:creationId xmlns:a16="http://schemas.microsoft.com/office/drawing/2014/main" id="{CB0DFB6B-38A6-C5DA-B9C2-59863249FDB1}"/>
                      </a:ext>
                    </a:extLst>
                  </p:cNvPr>
                  <p:cNvSpPr/>
                  <p:nvPr/>
                </p:nvSpPr>
                <p:spPr>
                  <a:xfrm>
                    <a:off x="9942300" y="4477624"/>
                    <a:ext cx="980122" cy="1694497"/>
                  </a:xfrm>
                  <a:custGeom>
                    <a:avLst/>
                    <a:gdLst>
                      <a:gd name="connsiteX0" fmla="*/ 0 w 980122"/>
                      <a:gd name="connsiteY0" fmla="*/ 1689735 h 1694497"/>
                      <a:gd name="connsiteX1" fmla="*/ 975360 w 980122"/>
                      <a:gd name="connsiteY1" fmla="*/ 0 h 1694497"/>
                      <a:gd name="connsiteX2" fmla="*/ 980122 w 980122"/>
                      <a:gd name="connsiteY2" fmla="*/ 0 h 1694497"/>
                      <a:gd name="connsiteX3" fmla="*/ 2857 w 980122"/>
                      <a:gd name="connsiteY3" fmla="*/ 1694498 h 1694497"/>
                      <a:gd name="connsiteX4" fmla="*/ 0 w 980122"/>
                      <a:gd name="connsiteY4" fmla="*/ 1689735 h 1694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122" h="1694497">
                        <a:moveTo>
                          <a:pt x="0" y="1689735"/>
                        </a:moveTo>
                        <a:lnTo>
                          <a:pt x="975360" y="0"/>
                        </a:lnTo>
                        <a:cubicBezTo>
                          <a:pt x="977265" y="0"/>
                          <a:pt x="979170" y="0"/>
                          <a:pt x="980122" y="0"/>
                        </a:cubicBezTo>
                        <a:lnTo>
                          <a:pt x="2857" y="1694498"/>
                        </a:lnTo>
                        <a:cubicBezTo>
                          <a:pt x="1905" y="1693545"/>
                          <a:pt x="953" y="1691640"/>
                          <a:pt x="0" y="168973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1" name="Forma libre: forma 2011">
                    <a:extLst>
                      <a:ext uri="{FF2B5EF4-FFF2-40B4-BE49-F238E27FC236}">
                        <a16:creationId xmlns:a16="http://schemas.microsoft.com/office/drawing/2014/main" id="{6917024F-430D-315A-498E-9FB1E941E07B}"/>
                      </a:ext>
                    </a:extLst>
                  </p:cNvPr>
                  <p:cNvSpPr/>
                  <p:nvPr/>
                </p:nvSpPr>
                <p:spPr>
                  <a:xfrm>
                    <a:off x="9945157" y="4477624"/>
                    <a:ext cx="983932" cy="1699259"/>
                  </a:xfrm>
                  <a:custGeom>
                    <a:avLst/>
                    <a:gdLst>
                      <a:gd name="connsiteX0" fmla="*/ 0 w 983932"/>
                      <a:gd name="connsiteY0" fmla="*/ 1694498 h 1699259"/>
                      <a:gd name="connsiteX1" fmla="*/ 978218 w 983932"/>
                      <a:gd name="connsiteY1" fmla="*/ 0 h 1699259"/>
                      <a:gd name="connsiteX2" fmla="*/ 983933 w 983932"/>
                      <a:gd name="connsiteY2" fmla="*/ 0 h 1699259"/>
                      <a:gd name="connsiteX3" fmla="*/ 2858 w 983932"/>
                      <a:gd name="connsiteY3" fmla="*/ 1699260 h 1699259"/>
                      <a:gd name="connsiteX4" fmla="*/ 0 w 983932"/>
                      <a:gd name="connsiteY4" fmla="*/ 1694498 h 1699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932" h="1699259">
                        <a:moveTo>
                          <a:pt x="0" y="1694498"/>
                        </a:moveTo>
                        <a:lnTo>
                          <a:pt x="978218" y="0"/>
                        </a:lnTo>
                        <a:cubicBezTo>
                          <a:pt x="980122" y="0"/>
                          <a:pt x="982028" y="0"/>
                          <a:pt x="983933" y="0"/>
                        </a:cubicBezTo>
                        <a:lnTo>
                          <a:pt x="2858" y="1699260"/>
                        </a:lnTo>
                        <a:cubicBezTo>
                          <a:pt x="1905" y="1697355"/>
                          <a:pt x="953" y="1696403"/>
                          <a:pt x="0" y="169449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2" name="Forma libre: forma 2012">
                    <a:extLst>
                      <a:ext uri="{FF2B5EF4-FFF2-40B4-BE49-F238E27FC236}">
                        <a16:creationId xmlns:a16="http://schemas.microsoft.com/office/drawing/2014/main" id="{5157CD17-ED25-6A97-E3AA-9946DF7CA77F}"/>
                      </a:ext>
                    </a:extLst>
                  </p:cNvPr>
                  <p:cNvSpPr/>
                  <p:nvPr/>
                </p:nvSpPr>
                <p:spPr>
                  <a:xfrm>
                    <a:off x="9948015" y="4477624"/>
                    <a:ext cx="986789" cy="1704022"/>
                  </a:xfrm>
                  <a:custGeom>
                    <a:avLst/>
                    <a:gdLst>
                      <a:gd name="connsiteX0" fmla="*/ 0 w 986789"/>
                      <a:gd name="connsiteY0" fmla="*/ 1699260 h 1704022"/>
                      <a:gd name="connsiteX1" fmla="*/ 981075 w 986789"/>
                      <a:gd name="connsiteY1" fmla="*/ 0 h 1704022"/>
                      <a:gd name="connsiteX2" fmla="*/ 986790 w 986789"/>
                      <a:gd name="connsiteY2" fmla="*/ 0 h 1704022"/>
                      <a:gd name="connsiteX3" fmla="*/ 2857 w 986789"/>
                      <a:gd name="connsiteY3" fmla="*/ 1704023 h 1704022"/>
                      <a:gd name="connsiteX4" fmla="*/ 0 w 986789"/>
                      <a:gd name="connsiteY4" fmla="*/ 1699260 h 1704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6789" h="1704022">
                        <a:moveTo>
                          <a:pt x="0" y="1699260"/>
                        </a:moveTo>
                        <a:lnTo>
                          <a:pt x="981075" y="0"/>
                        </a:lnTo>
                        <a:cubicBezTo>
                          <a:pt x="982980" y="0"/>
                          <a:pt x="984885" y="0"/>
                          <a:pt x="986790" y="0"/>
                        </a:cubicBezTo>
                        <a:lnTo>
                          <a:pt x="2857" y="1704023"/>
                        </a:lnTo>
                        <a:cubicBezTo>
                          <a:pt x="1905" y="1703070"/>
                          <a:pt x="952" y="1701165"/>
                          <a:pt x="0" y="169926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3" name="Forma libre: forma 2013">
                    <a:extLst>
                      <a:ext uri="{FF2B5EF4-FFF2-40B4-BE49-F238E27FC236}">
                        <a16:creationId xmlns:a16="http://schemas.microsoft.com/office/drawing/2014/main" id="{7ED80FB3-3741-DAF8-6610-E27CE776B136}"/>
                      </a:ext>
                    </a:extLst>
                  </p:cNvPr>
                  <p:cNvSpPr/>
                  <p:nvPr/>
                </p:nvSpPr>
                <p:spPr>
                  <a:xfrm>
                    <a:off x="9950872" y="4477624"/>
                    <a:ext cx="990600" cy="1709737"/>
                  </a:xfrm>
                  <a:custGeom>
                    <a:avLst/>
                    <a:gdLst>
                      <a:gd name="connsiteX0" fmla="*/ 0 w 990600"/>
                      <a:gd name="connsiteY0" fmla="*/ 1704023 h 1709737"/>
                      <a:gd name="connsiteX1" fmla="*/ 983932 w 990600"/>
                      <a:gd name="connsiteY1" fmla="*/ 0 h 1709737"/>
                      <a:gd name="connsiteX2" fmla="*/ 990600 w 990600"/>
                      <a:gd name="connsiteY2" fmla="*/ 0 h 1709737"/>
                      <a:gd name="connsiteX3" fmla="*/ 2857 w 990600"/>
                      <a:gd name="connsiteY3" fmla="*/ 1709738 h 1709737"/>
                      <a:gd name="connsiteX4" fmla="*/ 0 w 990600"/>
                      <a:gd name="connsiteY4" fmla="*/ 1704023 h 1709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0" h="1709737">
                        <a:moveTo>
                          <a:pt x="0" y="1704023"/>
                        </a:moveTo>
                        <a:lnTo>
                          <a:pt x="983932" y="0"/>
                        </a:lnTo>
                        <a:cubicBezTo>
                          <a:pt x="985838" y="0"/>
                          <a:pt x="987743" y="0"/>
                          <a:pt x="990600" y="0"/>
                        </a:cubicBezTo>
                        <a:lnTo>
                          <a:pt x="2857" y="1709738"/>
                        </a:lnTo>
                        <a:cubicBezTo>
                          <a:pt x="1905" y="1707832"/>
                          <a:pt x="953" y="1705928"/>
                          <a:pt x="0" y="170402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4" name="Forma libre: forma 2014">
                    <a:extLst>
                      <a:ext uri="{FF2B5EF4-FFF2-40B4-BE49-F238E27FC236}">
                        <a16:creationId xmlns:a16="http://schemas.microsoft.com/office/drawing/2014/main" id="{ACBCD74E-F7EA-5B0D-B892-AA1794524C45}"/>
                      </a:ext>
                    </a:extLst>
                  </p:cNvPr>
                  <p:cNvSpPr/>
                  <p:nvPr/>
                </p:nvSpPr>
                <p:spPr>
                  <a:xfrm>
                    <a:off x="9953729" y="4477624"/>
                    <a:ext cx="993457" cy="1715452"/>
                  </a:xfrm>
                  <a:custGeom>
                    <a:avLst/>
                    <a:gdLst>
                      <a:gd name="connsiteX0" fmla="*/ 0 w 993457"/>
                      <a:gd name="connsiteY0" fmla="*/ 1709738 h 1715452"/>
                      <a:gd name="connsiteX1" fmla="*/ 986790 w 993457"/>
                      <a:gd name="connsiteY1" fmla="*/ 0 h 1715452"/>
                      <a:gd name="connsiteX2" fmla="*/ 993458 w 993457"/>
                      <a:gd name="connsiteY2" fmla="*/ 0 h 1715452"/>
                      <a:gd name="connsiteX3" fmla="*/ 2858 w 993457"/>
                      <a:gd name="connsiteY3" fmla="*/ 1715453 h 1715452"/>
                      <a:gd name="connsiteX4" fmla="*/ 0 w 993457"/>
                      <a:gd name="connsiteY4" fmla="*/ 1709738 h 1715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457" h="1715452">
                        <a:moveTo>
                          <a:pt x="0" y="1709738"/>
                        </a:moveTo>
                        <a:lnTo>
                          <a:pt x="986790" y="0"/>
                        </a:lnTo>
                        <a:cubicBezTo>
                          <a:pt x="988695" y="0"/>
                          <a:pt x="991553" y="0"/>
                          <a:pt x="993458" y="0"/>
                        </a:cubicBezTo>
                        <a:lnTo>
                          <a:pt x="2858" y="1715453"/>
                        </a:lnTo>
                        <a:cubicBezTo>
                          <a:pt x="1905" y="1713548"/>
                          <a:pt x="953" y="1711643"/>
                          <a:pt x="0" y="170973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5" name="Forma libre: forma 2015">
                    <a:extLst>
                      <a:ext uri="{FF2B5EF4-FFF2-40B4-BE49-F238E27FC236}">
                        <a16:creationId xmlns:a16="http://schemas.microsoft.com/office/drawing/2014/main" id="{27996596-9B2B-ACB7-D1AC-4ED0D8E7278B}"/>
                      </a:ext>
                    </a:extLst>
                  </p:cNvPr>
                  <p:cNvSpPr/>
                  <p:nvPr/>
                </p:nvSpPr>
                <p:spPr>
                  <a:xfrm>
                    <a:off x="9956587" y="4477624"/>
                    <a:ext cx="997267" cy="1722119"/>
                  </a:xfrm>
                  <a:custGeom>
                    <a:avLst/>
                    <a:gdLst>
                      <a:gd name="connsiteX0" fmla="*/ 0 w 997267"/>
                      <a:gd name="connsiteY0" fmla="*/ 1715453 h 1722119"/>
                      <a:gd name="connsiteX1" fmla="*/ 990600 w 997267"/>
                      <a:gd name="connsiteY1" fmla="*/ 0 h 1722119"/>
                      <a:gd name="connsiteX2" fmla="*/ 997267 w 997267"/>
                      <a:gd name="connsiteY2" fmla="*/ 0 h 1722119"/>
                      <a:gd name="connsiteX3" fmla="*/ 3810 w 997267"/>
                      <a:gd name="connsiteY3" fmla="*/ 1722120 h 1722119"/>
                      <a:gd name="connsiteX4" fmla="*/ 0 w 997267"/>
                      <a:gd name="connsiteY4" fmla="*/ 1715453 h 1722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267" h="1722119">
                        <a:moveTo>
                          <a:pt x="0" y="1715453"/>
                        </a:moveTo>
                        <a:lnTo>
                          <a:pt x="990600" y="0"/>
                        </a:lnTo>
                        <a:cubicBezTo>
                          <a:pt x="993457" y="0"/>
                          <a:pt x="995363" y="0"/>
                          <a:pt x="997267" y="0"/>
                        </a:cubicBezTo>
                        <a:lnTo>
                          <a:pt x="3810" y="1722120"/>
                        </a:lnTo>
                        <a:cubicBezTo>
                          <a:pt x="2857" y="1720215"/>
                          <a:pt x="1905" y="1718310"/>
                          <a:pt x="0" y="171545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6" name="Forma libre: forma 2016">
                    <a:extLst>
                      <a:ext uri="{FF2B5EF4-FFF2-40B4-BE49-F238E27FC236}">
                        <a16:creationId xmlns:a16="http://schemas.microsoft.com/office/drawing/2014/main" id="{F5C6A212-0069-7106-47D6-3409E2C68D83}"/>
                      </a:ext>
                    </a:extLst>
                  </p:cNvPr>
                  <p:cNvSpPr/>
                  <p:nvPr/>
                </p:nvSpPr>
                <p:spPr>
                  <a:xfrm>
                    <a:off x="9960397" y="4477624"/>
                    <a:ext cx="1002030" cy="1727834"/>
                  </a:xfrm>
                  <a:custGeom>
                    <a:avLst/>
                    <a:gdLst>
                      <a:gd name="connsiteX0" fmla="*/ 0 w 1002030"/>
                      <a:gd name="connsiteY0" fmla="*/ 1722120 h 1727834"/>
                      <a:gd name="connsiteX1" fmla="*/ 994410 w 1002030"/>
                      <a:gd name="connsiteY1" fmla="*/ 0 h 1727834"/>
                      <a:gd name="connsiteX2" fmla="*/ 1002030 w 1002030"/>
                      <a:gd name="connsiteY2" fmla="*/ 0 h 1727834"/>
                      <a:gd name="connsiteX3" fmla="*/ 3810 w 1002030"/>
                      <a:gd name="connsiteY3" fmla="*/ 1727835 h 1727834"/>
                      <a:gd name="connsiteX4" fmla="*/ 0 w 1002030"/>
                      <a:gd name="connsiteY4" fmla="*/ 1722120 h 1727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030" h="1727834">
                        <a:moveTo>
                          <a:pt x="0" y="1722120"/>
                        </a:moveTo>
                        <a:lnTo>
                          <a:pt x="994410" y="0"/>
                        </a:lnTo>
                        <a:cubicBezTo>
                          <a:pt x="997268" y="0"/>
                          <a:pt x="1000125" y="0"/>
                          <a:pt x="1002030" y="0"/>
                        </a:cubicBezTo>
                        <a:lnTo>
                          <a:pt x="3810" y="1727835"/>
                        </a:lnTo>
                        <a:cubicBezTo>
                          <a:pt x="2857" y="1726882"/>
                          <a:pt x="1905" y="1724025"/>
                          <a:pt x="0" y="172212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7" name="Forma libre: forma 2017">
                    <a:extLst>
                      <a:ext uri="{FF2B5EF4-FFF2-40B4-BE49-F238E27FC236}">
                        <a16:creationId xmlns:a16="http://schemas.microsoft.com/office/drawing/2014/main" id="{CDF81DF6-5E64-62FA-7678-E8E7838AAEAF}"/>
                      </a:ext>
                    </a:extLst>
                  </p:cNvPr>
                  <p:cNvSpPr/>
                  <p:nvPr/>
                </p:nvSpPr>
                <p:spPr>
                  <a:xfrm>
                    <a:off x="9964207" y="4477624"/>
                    <a:ext cx="1004887" cy="1733550"/>
                  </a:xfrm>
                  <a:custGeom>
                    <a:avLst/>
                    <a:gdLst>
                      <a:gd name="connsiteX0" fmla="*/ 0 w 1004887"/>
                      <a:gd name="connsiteY0" fmla="*/ 1727835 h 1733550"/>
                      <a:gd name="connsiteX1" fmla="*/ 998220 w 1004887"/>
                      <a:gd name="connsiteY1" fmla="*/ 0 h 1733550"/>
                      <a:gd name="connsiteX2" fmla="*/ 1004888 w 1004887"/>
                      <a:gd name="connsiteY2" fmla="*/ 0 h 1733550"/>
                      <a:gd name="connsiteX3" fmla="*/ 2858 w 1004887"/>
                      <a:gd name="connsiteY3" fmla="*/ 1733550 h 1733550"/>
                      <a:gd name="connsiteX4" fmla="*/ 0 w 1004887"/>
                      <a:gd name="connsiteY4" fmla="*/ 1727835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887" h="1733550">
                        <a:moveTo>
                          <a:pt x="0" y="1727835"/>
                        </a:moveTo>
                        <a:lnTo>
                          <a:pt x="998220" y="0"/>
                        </a:lnTo>
                        <a:cubicBezTo>
                          <a:pt x="1002030" y="0"/>
                          <a:pt x="1004888" y="0"/>
                          <a:pt x="1004888" y="0"/>
                        </a:cubicBezTo>
                        <a:lnTo>
                          <a:pt x="2858" y="1733550"/>
                        </a:lnTo>
                        <a:cubicBezTo>
                          <a:pt x="2858" y="1733550"/>
                          <a:pt x="1905" y="1731645"/>
                          <a:pt x="0" y="172783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426" name="Gráfico 436">
                <a:extLst>
                  <a:ext uri="{FF2B5EF4-FFF2-40B4-BE49-F238E27FC236}">
                    <a16:creationId xmlns:a16="http://schemas.microsoft.com/office/drawing/2014/main" id="{DDF1E9C1-D76B-A9DD-AFEF-DCA24EFEAEB6}"/>
                  </a:ext>
                </a:extLst>
              </p:cNvPr>
              <p:cNvGrpSpPr/>
              <p:nvPr/>
            </p:nvGrpSpPr>
            <p:grpSpPr>
              <a:xfrm>
                <a:off x="6964785" y="4477624"/>
                <a:ext cx="1066800" cy="1733550"/>
                <a:chOff x="6964785" y="4477624"/>
                <a:chExt cx="1066800" cy="1733550"/>
              </a:xfrm>
              <a:grpFill/>
            </p:grpSpPr>
            <p:sp>
              <p:nvSpPr>
                <p:cNvPr id="508" name="Forma libre: forma 1968">
                  <a:extLst>
                    <a:ext uri="{FF2B5EF4-FFF2-40B4-BE49-F238E27FC236}">
                      <a16:creationId xmlns:a16="http://schemas.microsoft.com/office/drawing/2014/main" id="{B696B1FC-7A7A-D83D-6BA7-BD74FFCF3BC9}"/>
                    </a:ext>
                  </a:extLst>
                </p:cNvPr>
                <p:cNvSpPr/>
                <p:nvPr/>
              </p:nvSpPr>
              <p:spPr>
                <a:xfrm>
                  <a:off x="6964785" y="4477624"/>
                  <a:ext cx="1066800" cy="1733550"/>
                </a:xfrm>
                <a:custGeom>
                  <a:avLst/>
                  <a:gdLst>
                    <a:gd name="connsiteX0" fmla="*/ 1066800 w 1066800"/>
                    <a:gd name="connsiteY0" fmla="*/ 1619250 h 1733550"/>
                    <a:gd name="connsiteX1" fmla="*/ 1001078 w 1066800"/>
                    <a:gd name="connsiteY1" fmla="*/ 1733550 h 1733550"/>
                    <a:gd name="connsiteX2" fmla="*/ 0 w 1066800"/>
                    <a:gd name="connsiteY2" fmla="*/ 0 h 1733550"/>
                    <a:gd name="connsiteX3" fmla="*/ 132398 w 1066800"/>
                    <a:gd name="connsiteY3" fmla="*/ 0 h 1733550"/>
                    <a:gd name="connsiteX4" fmla="*/ 1066800 w 1066800"/>
                    <a:gd name="connsiteY4" fmla="*/ 161925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00" h="1733550">
                      <a:moveTo>
                        <a:pt x="1066800" y="1619250"/>
                      </a:moveTo>
                      <a:cubicBezTo>
                        <a:pt x="1030605" y="1682115"/>
                        <a:pt x="1001078" y="1733550"/>
                        <a:pt x="1001078" y="1733550"/>
                      </a:cubicBezTo>
                      <a:lnTo>
                        <a:pt x="0" y="0"/>
                      </a:lnTo>
                      <a:cubicBezTo>
                        <a:pt x="0" y="0"/>
                        <a:pt x="59055" y="0"/>
                        <a:pt x="132398" y="0"/>
                      </a:cubicBezTo>
                      <a:cubicBezTo>
                        <a:pt x="132398" y="0"/>
                        <a:pt x="1066800" y="1619250"/>
                        <a:pt x="1066800" y="161925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09" name="Gráfico 436">
                  <a:extLst>
                    <a:ext uri="{FF2B5EF4-FFF2-40B4-BE49-F238E27FC236}">
                      <a16:creationId xmlns:a16="http://schemas.microsoft.com/office/drawing/2014/main" id="{C57A99BC-D75C-3F8D-39E3-A1A534C7C029}"/>
                    </a:ext>
                  </a:extLst>
                </p:cNvPr>
                <p:cNvGrpSpPr/>
                <p:nvPr/>
              </p:nvGrpSpPr>
              <p:grpSpPr>
                <a:xfrm>
                  <a:off x="6964785" y="4477624"/>
                  <a:ext cx="1066800" cy="1733550"/>
                  <a:chOff x="6964785" y="4477624"/>
                  <a:chExt cx="1066800" cy="1733550"/>
                </a:xfrm>
                <a:grpFill/>
              </p:grpSpPr>
              <p:sp>
                <p:nvSpPr>
                  <p:cNvPr id="510" name="Forma libre: forma 1970">
                    <a:extLst>
                      <a:ext uri="{FF2B5EF4-FFF2-40B4-BE49-F238E27FC236}">
                        <a16:creationId xmlns:a16="http://schemas.microsoft.com/office/drawing/2014/main" id="{97617D09-0FB6-69CE-573F-AA1415BA52A7}"/>
                      </a:ext>
                    </a:extLst>
                  </p:cNvPr>
                  <p:cNvSpPr/>
                  <p:nvPr/>
                </p:nvSpPr>
                <p:spPr>
                  <a:xfrm>
                    <a:off x="7096468" y="4477624"/>
                    <a:ext cx="935116" cy="1620202"/>
                  </a:xfrm>
                  <a:custGeom>
                    <a:avLst/>
                    <a:gdLst>
                      <a:gd name="connsiteX0" fmla="*/ 714 w 935116"/>
                      <a:gd name="connsiteY0" fmla="*/ 0 h 1620202"/>
                      <a:gd name="connsiteX1" fmla="*/ 935117 w 935116"/>
                      <a:gd name="connsiteY1" fmla="*/ 1619250 h 1620202"/>
                      <a:gd name="connsiteX2" fmla="*/ 935117 w 935116"/>
                      <a:gd name="connsiteY2" fmla="*/ 1620203 h 1620202"/>
                      <a:gd name="connsiteX3" fmla="*/ 714 w 935116"/>
                      <a:gd name="connsiteY3" fmla="*/ 0 h 1620202"/>
                      <a:gd name="connsiteX4" fmla="*/ 714 w 935116"/>
                      <a:gd name="connsiteY4" fmla="*/ 0 h 1620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116" h="1620202">
                        <a:moveTo>
                          <a:pt x="714" y="0"/>
                        </a:moveTo>
                        <a:lnTo>
                          <a:pt x="935117" y="1619250"/>
                        </a:lnTo>
                        <a:cubicBezTo>
                          <a:pt x="935117" y="1619250"/>
                          <a:pt x="935117" y="1620203"/>
                          <a:pt x="935117" y="1620203"/>
                        </a:cubicBezTo>
                        <a:lnTo>
                          <a:pt x="714" y="0"/>
                        </a:lnTo>
                        <a:cubicBezTo>
                          <a:pt x="-238" y="0"/>
                          <a:pt x="-238" y="0"/>
                          <a:pt x="714"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1" name="Forma libre: forma 1971">
                    <a:extLst>
                      <a:ext uri="{FF2B5EF4-FFF2-40B4-BE49-F238E27FC236}">
                        <a16:creationId xmlns:a16="http://schemas.microsoft.com/office/drawing/2014/main" id="{3D9A6F1C-621A-9338-41A4-1ECDE9E853F7}"/>
                      </a:ext>
                    </a:extLst>
                  </p:cNvPr>
                  <p:cNvSpPr/>
                  <p:nvPr/>
                </p:nvSpPr>
                <p:spPr>
                  <a:xfrm>
                    <a:off x="7091467" y="4477624"/>
                    <a:ext cx="940117" cy="1624012"/>
                  </a:xfrm>
                  <a:custGeom>
                    <a:avLst/>
                    <a:gdLst>
                      <a:gd name="connsiteX0" fmla="*/ 4763 w 940117"/>
                      <a:gd name="connsiteY0" fmla="*/ 0 h 1624012"/>
                      <a:gd name="connsiteX1" fmla="*/ 940118 w 940117"/>
                      <a:gd name="connsiteY1" fmla="*/ 1620203 h 1624012"/>
                      <a:gd name="connsiteX2" fmla="*/ 938213 w 940117"/>
                      <a:gd name="connsiteY2" fmla="*/ 1624013 h 1624012"/>
                      <a:gd name="connsiteX3" fmla="*/ 0 w 940117"/>
                      <a:gd name="connsiteY3" fmla="*/ 0 h 1624012"/>
                      <a:gd name="connsiteX4" fmla="*/ 4763 w 940117"/>
                      <a:gd name="connsiteY4" fmla="*/ 0 h 162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0117" h="1624012">
                        <a:moveTo>
                          <a:pt x="4763" y="0"/>
                        </a:moveTo>
                        <a:lnTo>
                          <a:pt x="940118" y="1620203"/>
                        </a:lnTo>
                        <a:cubicBezTo>
                          <a:pt x="939165" y="1621155"/>
                          <a:pt x="939165" y="1623060"/>
                          <a:pt x="938213" y="1624013"/>
                        </a:cubicBezTo>
                        <a:lnTo>
                          <a:pt x="0" y="0"/>
                        </a:lnTo>
                        <a:cubicBezTo>
                          <a:pt x="1905" y="0"/>
                          <a:pt x="2858" y="0"/>
                          <a:pt x="476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 name="Forma libre: forma 1972">
                    <a:extLst>
                      <a:ext uri="{FF2B5EF4-FFF2-40B4-BE49-F238E27FC236}">
                        <a16:creationId xmlns:a16="http://schemas.microsoft.com/office/drawing/2014/main" id="{31297190-F989-417D-3C72-C392E1A2BE95}"/>
                      </a:ext>
                    </a:extLst>
                  </p:cNvPr>
                  <p:cNvSpPr/>
                  <p:nvPr/>
                </p:nvSpPr>
                <p:spPr>
                  <a:xfrm>
                    <a:off x="7087657" y="4477624"/>
                    <a:ext cx="941069" cy="1627822"/>
                  </a:xfrm>
                  <a:custGeom>
                    <a:avLst/>
                    <a:gdLst>
                      <a:gd name="connsiteX0" fmla="*/ 3810 w 941069"/>
                      <a:gd name="connsiteY0" fmla="*/ 0 h 1627822"/>
                      <a:gd name="connsiteX1" fmla="*/ 941070 w 941069"/>
                      <a:gd name="connsiteY1" fmla="*/ 1624013 h 1627822"/>
                      <a:gd name="connsiteX2" fmla="*/ 939165 w 941069"/>
                      <a:gd name="connsiteY2" fmla="*/ 1627823 h 1627822"/>
                      <a:gd name="connsiteX3" fmla="*/ 0 w 941069"/>
                      <a:gd name="connsiteY3" fmla="*/ 0 h 1627822"/>
                      <a:gd name="connsiteX4" fmla="*/ 3810 w 941069"/>
                      <a:gd name="connsiteY4" fmla="*/ 0 h 1627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069" h="1627822">
                        <a:moveTo>
                          <a:pt x="3810" y="0"/>
                        </a:moveTo>
                        <a:lnTo>
                          <a:pt x="941070" y="1624013"/>
                        </a:lnTo>
                        <a:cubicBezTo>
                          <a:pt x="940118" y="1624965"/>
                          <a:pt x="940118" y="1626870"/>
                          <a:pt x="939165" y="1627823"/>
                        </a:cubicBezTo>
                        <a:lnTo>
                          <a:pt x="0" y="0"/>
                        </a:lnTo>
                        <a:cubicBezTo>
                          <a:pt x="953" y="0"/>
                          <a:pt x="2858"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3" name="Forma libre: forma 1973">
                    <a:extLst>
                      <a:ext uri="{FF2B5EF4-FFF2-40B4-BE49-F238E27FC236}">
                        <a16:creationId xmlns:a16="http://schemas.microsoft.com/office/drawing/2014/main" id="{4FCAA66A-800A-F27E-2C5B-433653167AE0}"/>
                      </a:ext>
                    </a:extLst>
                  </p:cNvPr>
                  <p:cNvSpPr/>
                  <p:nvPr/>
                </p:nvSpPr>
                <p:spPr>
                  <a:xfrm>
                    <a:off x="7083847" y="4477624"/>
                    <a:ext cx="942975" cy="1630680"/>
                  </a:xfrm>
                  <a:custGeom>
                    <a:avLst/>
                    <a:gdLst>
                      <a:gd name="connsiteX0" fmla="*/ 3810 w 942975"/>
                      <a:gd name="connsiteY0" fmla="*/ 0 h 1630680"/>
                      <a:gd name="connsiteX1" fmla="*/ 942975 w 942975"/>
                      <a:gd name="connsiteY1" fmla="*/ 1627823 h 1630680"/>
                      <a:gd name="connsiteX2" fmla="*/ 941070 w 942975"/>
                      <a:gd name="connsiteY2" fmla="*/ 1630680 h 1630680"/>
                      <a:gd name="connsiteX3" fmla="*/ 0 w 942975"/>
                      <a:gd name="connsiteY3" fmla="*/ 0 h 1630680"/>
                      <a:gd name="connsiteX4" fmla="*/ 3810 w 942975"/>
                      <a:gd name="connsiteY4" fmla="*/ 0 h 1630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975" h="1630680">
                        <a:moveTo>
                          <a:pt x="3810" y="0"/>
                        </a:moveTo>
                        <a:lnTo>
                          <a:pt x="942975" y="1627823"/>
                        </a:lnTo>
                        <a:cubicBezTo>
                          <a:pt x="942023" y="1628775"/>
                          <a:pt x="942023" y="1629728"/>
                          <a:pt x="941070" y="1630680"/>
                        </a:cubicBezTo>
                        <a:lnTo>
                          <a:pt x="0" y="0"/>
                        </a:lnTo>
                        <a:cubicBezTo>
                          <a:pt x="953" y="0"/>
                          <a:pt x="1905"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4" name="Forma libre: forma 1974">
                    <a:extLst>
                      <a:ext uri="{FF2B5EF4-FFF2-40B4-BE49-F238E27FC236}">
                        <a16:creationId xmlns:a16="http://schemas.microsoft.com/office/drawing/2014/main" id="{47E864A4-AFDF-4EB1-332F-A69861C87829}"/>
                      </a:ext>
                    </a:extLst>
                  </p:cNvPr>
                  <p:cNvSpPr/>
                  <p:nvPr/>
                </p:nvSpPr>
                <p:spPr>
                  <a:xfrm>
                    <a:off x="7080037" y="4477624"/>
                    <a:ext cx="944880" cy="1633537"/>
                  </a:xfrm>
                  <a:custGeom>
                    <a:avLst/>
                    <a:gdLst>
                      <a:gd name="connsiteX0" fmla="*/ 3810 w 944880"/>
                      <a:gd name="connsiteY0" fmla="*/ 0 h 1633537"/>
                      <a:gd name="connsiteX1" fmla="*/ 944880 w 944880"/>
                      <a:gd name="connsiteY1" fmla="*/ 1630680 h 1633537"/>
                      <a:gd name="connsiteX2" fmla="*/ 942975 w 944880"/>
                      <a:gd name="connsiteY2" fmla="*/ 1633538 h 1633537"/>
                      <a:gd name="connsiteX3" fmla="*/ 0 w 944880"/>
                      <a:gd name="connsiteY3" fmla="*/ 0 h 1633537"/>
                      <a:gd name="connsiteX4" fmla="*/ 3810 w 944880"/>
                      <a:gd name="connsiteY4" fmla="*/ 0 h 1633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880" h="1633537">
                        <a:moveTo>
                          <a:pt x="3810" y="0"/>
                        </a:moveTo>
                        <a:lnTo>
                          <a:pt x="944880" y="1630680"/>
                        </a:lnTo>
                        <a:cubicBezTo>
                          <a:pt x="943927" y="1631632"/>
                          <a:pt x="943927" y="1632585"/>
                          <a:pt x="942975" y="1633538"/>
                        </a:cubicBezTo>
                        <a:lnTo>
                          <a:pt x="0" y="0"/>
                        </a:lnTo>
                        <a:cubicBezTo>
                          <a:pt x="952" y="0"/>
                          <a:pt x="2857"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5" name="Forma libre: forma 1975">
                    <a:extLst>
                      <a:ext uri="{FF2B5EF4-FFF2-40B4-BE49-F238E27FC236}">
                        <a16:creationId xmlns:a16="http://schemas.microsoft.com/office/drawing/2014/main" id="{D4225598-3F8D-F171-0E69-BC28DB60991E}"/>
                      </a:ext>
                    </a:extLst>
                  </p:cNvPr>
                  <p:cNvSpPr/>
                  <p:nvPr/>
                </p:nvSpPr>
                <p:spPr>
                  <a:xfrm>
                    <a:off x="7077180" y="4477624"/>
                    <a:ext cx="945832" cy="1636394"/>
                  </a:xfrm>
                  <a:custGeom>
                    <a:avLst/>
                    <a:gdLst>
                      <a:gd name="connsiteX0" fmla="*/ 2858 w 945832"/>
                      <a:gd name="connsiteY0" fmla="*/ 0 h 1636394"/>
                      <a:gd name="connsiteX1" fmla="*/ 945833 w 945832"/>
                      <a:gd name="connsiteY1" fmla="*/ 1633538 h 1636394"/>
                      <a:gd name="connsiteX2" fmla="*/ 943928 w 945832"/>
                      <a:gd name="connsiteY2" fmla="*/ 1636395 h 1636394"/>
                      <a:gd name="connsiteX3" fmla="*/ 0 w 945832"/>
                      <a:gd name="connsiteY3" fmla="*/ 0 h 1636394"/>
                      <a:gd name="connsiteX4" fmla="*/ 2858 w 945832"/>
                      <a:gd name="connsiteY4" fmla="*/ 0 h 1636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832" h="1636394">
                        <a:moveTo>
                          <a:pt x="2858" y="0"/>
                        </a:moveTo>
                        <a:lnTo>
                          <a:pt x="945833" y="1633538"/>
                        </a:lnTo>
                        <a:cubicBezTo>
                          <a:pt x="944880" y="1634490"/>
                          <a:pt x="944880" y="1635443"/>
                          <a:pt x="943928" y="1636395"/>
                        </a:cubicBezTo>
                        <a:lnTo>
                          <a:pt x="0" y="0"/>
                        </a:lnTo>
                        <a:cubicBezTo>
                          <a:pt x="952" y="0"/>
                          <a:pt x="1905" y="0"/>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6" name="Forma libre: forma 1976">
                    <a:extLst>
                      <a:ext uri="{FF2B5EF4-FFF2-40B4-BE49-F238E27FC236}">
                        <a16:creationId xmlns:a16="http://schemas.microsoft.com/office/drawing/2014/main" id="{66BD8D4B-DAA2-3385-2821-9CD5821E6E5B}"/>
                      </a:ext>
                    </a:extLst>
                  </p:cNvPr>
                  <p:cNvSpPr/>
                  <p:nvPr/>
                </p:nvSpPr>
                <p:spPr>
                  <a:xfrm>
                    <a:off x="7073369" y="4477624"/>
                    <a:ext cx="948690" cy="1639252"/>
                  </a:xfrm>
                  <a:custGeom>
                    <a:avLst/>
                    <a:gdLst>
                      <a:gd name="connsiteX0" fmla="*/ 3810 w 948690"/>
                      <a:gd name="connsiteY0" fmla="*/ 0 h 1639252"/>
                      <a:gd name="connsiteX1" fmla="*/ 948690 w 948690"/>
                      <a:gd name="connsiteY1" fmla="*/ 1636395 h 1639252"/>
                      <a:gd name="connsiteX2" fmla="*/ 946785 w 948690"/>
                      <a:gd name="connsiteY2" fmla="*/ 1639253 h 1639252"/>
                      <a:gd name="connsiteX3" fmla="*/ 0 w 948690"/>
                      <a:gd name="connsiteY3" fmla="*/ 0 h 1639252"/>
                      <a:gd name="connsiteX4" fmla="*/ 3810 w 948690"/>
                      <a:gd name="connsiteY4" fmla="*/ 0 h 1639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8690" h="1639252">
                        <a:moveTo>
                          <a:pt x="3810" y="0"/>
                        </a:moveTo>
                        <a:lnTo>
                          <a:pt x="948690" y="1636395"/>
                        </a:lnTo>
                        <a:cubicBezTo>
                          <a:pt x="947738" y="1637348"/>
                          <a:pt x="947738" y="1638300"/>
                          <a:pt x="946785" y="1639253"/>
                        </a:cubicBezTo>
                        <a:lnTo>
                          <a:pt x="0" y="0"/>
                        </a:lnTo>
                        <a:cubicBezTo>
                          <a:pt x="953" y="0"/>
                          <a:pt x="1905"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7" name="Forma libre: forma 1977">
                    <a:extLst>
                      <a:ext uri="{FF2B5EF4-FFF2-40B4-BE49-F238E27FC236}">
                        <a16:creationId xmlns:a16="http://schemas.microsoft.com/office/drawing/2014/main" id="{8A1AA52D-BEC0-58F0-CD80-994932404077}"/>
                      </a:ext>
                    </a:extLst>
                  </p:cNvPr>
                  <p:cNvSpPr/>
                  <p:nvPr/>
                </p:nvSpPr>
                <p:spPr>
                  <a:xfrm>
                    <a:off x="7070512" y="4477624"/>
                    <a:ext cx="949642" cy="1642109"/>
                  </a:xfrm>
                  <a:custGeom>
                    <a:avLst/>
                    <a:gdLst>
                      <a:gd name="connsiteX0" fmla="*/ 2857 w 949642"/>
                      <a:gd name="connsiteY0" fmla="*/ 0 h 1642109"/>
                      <a:gd name="connsiteX1" fmla="*/ 949643 w 949642"/>
                      <a:gd name="connsiteY1" fmla="*/ 1639253 h 1642109"/>
                      <a:gd name="connsiteX2" fmla="*/ 947738 w 949642"/>
                      <a:gd name="connsiteY2" fmla="*/ 1642110 h 1642109"/>
                      <a:gd name="connsiteX3" fmla="*/ 0 w 949642"/>
                      <a:gd name="connsiteY3" fmla="*/ 0 h 1642109"/>
                      <a:gd name="connsiteX4" fmla="*/ 2857 w 949642"/>
                      <a:gd name="connsiteY4" fmla="*/ 0 h 1642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642" h="1642109">
                        <a:moveTo>
                          <a:pt x="2857" y="0"/>
                        </a:moveTo>
                        <a:lnTo>
                          <a:pt x="949643" y="1639253"/>
                        </a:lnTo>
                        <a:cubicBezTo>
                          <a:pt x="948690" y="1640205"/>
                          <a:pt x="948690" y="1641157"/>
                          <a:pt x="947738" y="1642110"/>
                        </a:cubicBezTo>
                        <a:lnTo>
                          <a:pt x="0" y="0"/>
                        </a:lnTo>
                        <a:cubicBezTo>
                          <a:pt x="952" y="0"/>
                          <a:pt x="1905" y="0"/>
                          <a:pt x="2857"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8" name="Forma libre: forma 1978">
                    <a:extLst>
                      <a:ext uri="{FF2B5EF4-FFF2-40B4-BE49-F238E27FC236}">
                        <a16:creationId xmlns:a16="http://schemas.microsoft.com/office/drawing/2014/main" id="{44C31AC7-3B09-C507-5311-FC76BE8B2775}"/>
                      </a:ext>
                    </a:extLst>
                  </p:cNvPr>
                  <p:cNvSpPr/>
                  <p:nvPr/>
                </p:nvSpPr>
                <p:spPr>
                  <a:xfrm>
                    <a:off x="7066702" y="4477624"/>
                    <a:ext cx="951547" cy="1644967"/>
                  </a:xfrm>
                  <a:custGeom>
                    <a:avLst/>
                    <a:gdLst>
                      <a:gd name="connsiteX0" fmla="*/ 3810 w 951547"/>
                      <a:gd name="connsiteY0" fmla="*/ 0 h 1644967"/>
                      <a:gd name="connsiteX1" fmla="*/ 951548 w 951547"/>
                      <a:gd name="connsiteY1" fmla="*/ 1642110 h 1644967"/>
                      <a:gd name="connsiteX2" fmla="*/ 949643 w 951547"/>
                      <a:gd name="connsiteY2" fmla="*/ 1644968 h 1644967"/>
                      <a:gd name="connsiteX3" fmla="*/ 0 w 951547"/>
                      <a:gd name="connsiteY3" fmla="*/ 0 h 1644967"/>
                      <a:gd name="connsiteX4" fmla="*/ 3810 w 951547"/>
                      <a:gd name="connsiteY4" fmla="*/ 0 h 1644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547" h="1644967">
                        <a:moveTo>
                          <a:pt x="3810" y="0"/>
                        </a:moveTo>
                        <a:lnTo>
                          <a:pt x="951548" y="1642110"/>
                        </a:lnTo>
                        <a:cubicBezTo>
                          <a:pt x="950595" y="1643063"/>
                          <a:pt x="950595" y="1644015"/>
                          <a:pt x="949643" y="1644968"/>
                        </a:cubicBezTo>
                        <a:lnTo>
                          <a:pt x="0" y="0"/>
                        </a:lnTo>
                        <a:cubicBezTo>
                          <a:pt x="1905" y="0"/>
                          <a:pt x="2858"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9" name="Forma libre: forma 1979">
                    <a:extLst>
                      <a:ext uri="{FF2B5EF4-FFF2-40B4-BE49-F238E27FC236}">
                        <a16:creationId xmlns:a16="http://schemas.microsoft.com/office/drawing/2014/main" id="{043E980C-59A0-2DD8-B12C-4CECC8196992}"/>
                      </a:ext>
                    </a:extLst>
                  </p:cNvPr>
                  <p:cNvSpPr/>
                  <p:nvPr/>
                </p:nvSpPr>
                <p:spPr>
                  <a:xfrm>
                    <a:off x="7063844" y="4477624"/>
                    <a:ext cx="952500" cy="1647825"/>
                  </a:xfrm>
                  <a:custGeom>
                    <a:avLst/>
                    <a:gdLst>
                      <a:gd name="connsiteX0" fmla="*/ 2858 w 952500"/>
                      <a:gd name="connsiteY0" fmla="*/ 0 h 1647825"/>
                      <a:gd name="connsiteX1" fmla="*/ 952500 w 952500"/>
                      <a:gd name="connsiteY1" fmla="*/ 1644968 h 1647825"/>
                      <a:gd name="connsiteX2" fmla="*/ 950595 w 952500"/>
                      <a:gd name="connsiteY2" fmla="*/ 1647825 h 1647825"/>
                      <a:gd name="connsiteX3" fmla="*/ 0 w 952500"/>
                      <a:gd name="connsiteY3" fmla="*/ 0 h 1647825"/>
                      <a:gd name="connsiteX4" fmla="*/ 2858 w 952500"/>
                      <a:gd name="connsiteY4" fmla="*/ 0 h 1647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0" h="1647825">
                        <a:moveTo>
                          <a:pt x="2858" y="0"/>
                        </a:moveTo>
                        <a:lnTo>
                          <a:pt x="952500" y="1644968"/>
                        </a:lnTo>
                        <a:cubicBezTo>
                          <a:pt x="951548" y="1645920"/>
                          <a:pt x="951548" y="1646873"/>
                          <a:pt x="950595" y="1647825"/>
                        </a:cubicBezTo>
                        <a:lnTo>
                          <a:pt x="0" y="0"/>
                        </a:lnTo>
                        <a:cubicBezTo>
                          <a:pt x="953" y="0"/>
                          <a:pt x="1905" y="0"/>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0" name="Forma libre: forma 1980">
                    <a:extLst>
                      <a:ext uri="{FF2B5EF4-FFF2-40B4-BE49-F238E27FC236}">
                        <a16:creationId xmlns:a16="http://schemas.microsoft.com/office/drawing/2014/main" id="{A9A2E3DD-25C2-E389-ECE4-81B9919F1E90}"/>
                      </a:ext>
                    </a:extLst>
                  </p:cNvPr>
                  <p:cNvSpPr/>
                  <p:nvPr/>
                </p:nvSpPr>
                <p:spPr>
                  <a:xfrm>
                    <a:off x="7060987" y="4477624"/>
                    <a:ext cx="954405" cy="1650682"/>
                  </a:xfrm>
                  <a:custGeom>
                    <a:avLst/>
                    <a:gdLst>
                      <a:gd name="connsiteX0" fmla="*/ 2857 w 954405"/>
                      <a:gd name="connsiteY0" fmla="*/ 0 h 1650682"/>
                      <a:gd name="connsiteX1" fmla="*/ 954405 w 954405"/>
                      <a:gd name="connsiteY1" fmla="*/ 1647825 h 1650682"/>
                      <a:gd name="connsiteX2" fmla="*/ 952500 w 954405"/>
                      <a:gd name="connsiteY2" fmla="*/ 1650682 h 1650682"/>
                      <a:gd name="connsiteX3" fmla="*/ 0 w 954405"/>
                      <a:gd name="connsiteY3" fmla="*/ 0 h 1650682"/>
                      <a:gd name="connsiteX4" fmla="*/ 2857 w 954405"/>
                      <a:gd name="connsiteY4" fmla="*/ 0 h 1650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5" h="1650682">
                        <a:moveTo>
                          <a:pt x="2857" y="0"/>
                        </a:moveTo>
                        <a:lnTo>
                          <a:pt x="954405" y="1647825"/>
                        </a:lnTo>
                        <a:cubicBezTo>
                          <a:pt x="953452" y="1648778"/>
                          <a:pt x="953452" y="1649730"/>
                          <a:pt x="952500" y="1650682"/>
                        </a:cubicBezTo>
                        <a:lnTo>
                          <a:pt x="0" y="0"/>
                        </a:lnTo>
                        <a:cubicBezTo>
                          <a:pt x="952" y="0"/>
                          <a:pt x="1905" y="0"/>
                          <a:pt x="2857"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1" name="Forma libre: forma 1981">
                    <a:extLst>
                      <a:ext uri="{FF2B5EF4-FFF2-40B4-BE49-F238E27FC236}">
                        <a16:creationId xmlns:a16="http://schemas.microsoft.com/office/drawing/2014/main" id="{539A05BD-5CFD-2FED-2E7E-C4E5F5390D67}"/>
                      </a:ext>
                    </a:extLst>
                  </p:cNvPr>
                  <p:cNvSpPr/>
                  <p:nvPr/>
                </p:nvSpPr>
                <p:spPr>
                  <a:xfrm>
                    <a:off x="7057177" y="4477624"/>
                    <a:ext cx="956309" cy="1653540"/>
                  </a:xfrm>
                  <a:custGeom>
                    <a:avLst/>
                    <a:gdLst>
                      <a:gd name="connsiteX0" fmla="*/ 3810 w 956309"/>
                      <a:gd name="connsiteY0" fmla="*/ 0 h 1653540"/>
                      <a:gd name="connsiteX1" fmla="*/ 956310 w 956309"/>
                      <a:gd name="connsiteY1" fmla="*/ 1650682 h 1653540"/>
                      <a:gd name="connsiteX2" fmla="*/ 954405 w 956309"/>
                      <a:gd name="connsiteY2" fmla="*/ 1653540 h 1653540"/>
                      <a:gd name="connsiteX3" fmla="*/ 0 w 956309"/>
                      <a:gd name="connsiteY3" fmla="*/ 0 h 1653540"/>
                      <a:gd name="connsiteX4" fmla="*/ 3810 w 956309"/>
                      <a:gd name="connsiteY4" fmla="*/ 0 h 1653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309" h="1653540">
                        <a:moveTo>
                          <a:pt x="3810" y="0"/>
                        </a:moveTo>
                        <a:lnTo>
                          <a:pt x="956310" y="1650682"/>
                        </a:lnTo>
                        <a:cubicBezTo>
                          <a:pt x="955358" y="1651635"/>
                          <a:pt x="955358" y="1652588"/>
                          <a:pt x="954405" y="1653540"/>
                        </a:cubicBezTo>
                        <a:lnTo>
                          <a:pt x="0" y="0"/>
                        </a:lnTo>
                        <a:cubicBezTo>
                          <a:pt x="953" y="0"/>
                          <a:pt x="1905"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2" name="Forma libre: forma 1982">
                    <a:extLst>
                      <a:ext uri="{FF2B5EF4-FFF2-40B4-BE49-F238E27FC236}">
                        <a16:creationId xmlns:a16="http://schemas.microsoft.com/office/drawing/2014/main" id="{9E1C8D29-1B46-CB57-3A60-AD170BADD4C3}"/>
                      </a:ext>
                    </a:extLst>
                  </p:cNvPr>
                  <p:cNvSpPr/>
                  <p:nvPr/>
                </p:nvSpPr>
                <p:spPr>
                  <a:xfrm>
                    <a:off x="7054319" y="4477624"/>
                    <a:ext cx="957262" cy="1656397"/>
                  </a:xfrm>
                  <a:custGeom>
                    <a:avLst/>
                    <a:gdLst>
                      <a:gd name="connsiteX0" fmla="*/ 2858 w 957262"/>
                      <a:gd name="connsiteY0" fmla="*/ 0 h 1656397"/>
                      <a:gd name="connsiteX1" fmla="*/ 957263 w 957262"/>
                      <a:gd name="connsiteY1" fmla="*/ 1653540 h 1656397"/>
                      <a:gd name="connsiteX2" fmla="*/ 955358 w 957262"/>
                      <a:gd name="connsiteY2" fmla="*/ 1656398 h 1656397"/>
                      <a:gd name="connsiteX3" fmla="*/ 0 w 957262"/>
                      <a:gd name="connsiteY3" fmla="*/ 0 h 1656397"/>
                      <a:gd name="connsiteX4" fmla="*/ 2858 w 957262"/>
                      <a:gd name="connsiteY4" fmla="*/ 0 h 1656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262" h="1656397">
                        <a:moveTo>
                          <a:pt x="2858" y="0"/>
                        </a:moveTo>
                        <a:lnTo>
                          <a:pt x="957263" y="1653540"/>
                        </a:lnTo>
                        <a:cubicBezTo>
                          <a:pt x="956310" y="1654493"/>
                          <a:pt x="956310" y="1655445"/>
                          <a:pt x="955358" y="1656398"/>
                        </a:cubicBezTo>
                        <a:lnTo>
                          <a:pt x="0" y="0"/>
                        </a:lnTo>
                        <a:cubicBezTo>
                          <a:pt x="953" y="0"/>
                          <a:pt x="1905" y="0"/>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3" name="Forma libre: forma 1983">
                    <a:extLst>
                      <a:ext uri="{FF2B5EF4-FFF2-40B4-BE49-F238E27FC236}">
                        <a16:creationId xmlns:a16="http://schemas.microsoft.com/office/drawing/2014/main" id="{76449A15-8595-863D-952F-E2D84B85C1E3}"/>
                      </a:ext>
                    </a:extLst>
                  </p:cNvPr>
                  <p:cNvSpPr/>
                  <p:nvPr/>
                </p:nvSpPr>
                <p:spPr>
                  <a:xfrm>
                    <a:off x="7050510" y="4477624"/>
                    <a:ext cx="960120" cy="1659255"/>
                  </a:xfrm>
                  <a:custGeom>
                    <a:avLst/>
                    <a:gdLst>
                      <a:gd name="connsiteX0" fmla="*/ 3810 w 960120"/>
                      <a:gd name="connsiteY0" fmla="*/ 0 h 1659255"/>
                      <a:gd name="connsiteX1" fmla="*/ 960120 w 960120"/>
                      <a:gd name="connsiteY1" fmla="*/ 1656398 h 1659255"/>
                      <a:gd name="connsiteX2" fmla="*/ 958215 w 960120"/>
                      <a:gd name="connsiteY2" fmla="*/ 1659255 h 1659255"/>
                      <a:gd name="connsiteX3" fmla="*/ 0 w 960120"/>
                      <a:gd name="connsiteY3" fmla="*/ 0 h 1659255"/>
                      <a:gd name="connsiteX4" fmla="*/ 3810 w 960120"/>
                      <a:gd name="connsiteY4" fmla="*/ 0 h 1659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120" h="1659255">
                        <a:moveTo>
                          <a:pt x="3810" y="0"/>
                        </a:moveTo>
                        <a:lnTo>
                          <a:pt x="960120" y="1656398"/>
                        </a:lnTo>
                        <a:cubicBezTo>
                          <a:pt x="959168" y="1657350"/>
                          <a:pt x="959168" y="1658303"/>
                          <a:pt x="958215" y="1659255"/>
                        </a:cubicBezTo>
                        <a:lnTo>
                          <a:pt x="0" y="0"/>
                        </a:lnTo>
                        <a:cubicBezTo>
                          <a:pt x="953" y="0"/>
                          <a:pt x="1905"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4" name="Forma libre: forma 1984">
                    <a:extLst>
                      <a:ext uri="{FF2B5EF4-FFF2-40B4-BE49-F238E27FC236}">
                        <a16:creationId xmlns:a16="http://schemas.microsoft.com/office/drawing/2014/main" id="{9C82DE20-01B2-43D2-5A80-DE02B8B894AC}"/>
                      </a:ext>
                    </a:extLst>
                  </p:cNvPr>
                  <p:cNvSpPr/>
                  <p:nvPr/>
                </p:nvSpPr>
                <p:spPr>
                  <a:xfrm>
                    <a:off x="7046700" y="4477624"/>
                    <a:ext cx="962024" cy="1662112"/>
                  </a:xfrm>
                  <a:custGeom>
                    <a:avLst/>
                    <a:gdLst>
                      <a:gd name="connsiteX0" fmla="*/ 3810 w 962024"/>
                      <a:gd name="connsiteY0" fmla="*/ 0 h 1662112"/>
                      <a:gd name="connsiteX1" fmla="*/ 962025 w 962024"/>
                      <a:gd name="connsiteY1" fmla="*/ 1659255 h 1662112"/>
                      <a:gd name="connsiteX2" fmla="*/ 960120 w 962024"/>
                      <a:gd name="connsiteY2" fmla="*/ 1662113 h 1662112"/>
                      <a:gd name="connsiteX3" fmla="*/ 0 w 962024"/>
                      <a:gd name="connsiteY3" fmla="*/ 0 h 1662112"/>
                      <a:gd name="connsiteX4" fmla="*/ 3810 w 962024"/>
                      <a:gd name="connsiteY4" fmla="*/ 0 h 1662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4" h="1662112">
                        <a:moveTo>
                          <a:pt x="3810" y="0"/>
                        </a:moveTo>
                        <a:lnTo>
                          <a:pt x="962025" y="1659255"/>
                        </a:lnTo>
                        <a:cubicBezTo>
                          <a:pt x="961073" y="1660207"/>
                          <a:pt x="961073" y="1661160"/>
                          <a:pt x="960120" y="1662113"/>
                        </a:cubicBezTo>
                        <a:lnTo>
                          <a:pt x="0" y="0"/>
                        </a:lnTo>
                        <a:cubicBezTo>
                          <a:pt x="952" y="0"/>
                          <a:pt x="1905"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5" name="Forma libre: forma 1985">
                    <a:extLst>
                      <a:ext uri="{FF2B5EF4-FFF2-40B4-BE49-F238E27FC236}">
                        <a16:creationId xmlns:a16="http://schemas.microsoft.com/office/drawing/2014/main" id="{2BBE7C91-0B37-AFB1-355D-5D43428B4C83}"/>
                      </a:ext>
                    </a:extLst>
                  </p:cNvPr>
                  <p:cNvSpPr/>
                  <p:nvPr/>
                </p:nvSpPr>
                <p:spPr>
                  <a:xfrm>
                    <a:off x="7042889" y="4477624"/>
                    <a:ext cx="963930" cy="1666875"/>
                  </a:xfrm>
                  <a:custGeom>
                    <a:avLst/>
                    <a:gdLst>
                      <a:gd name="connsiteX0" fmla="*/ 3810 w 963930"/>
                      <a:gd name="connsiteY0" fmla="*/ 0 h 1666875"/>
                      <a:gd name="connsiteX1" fmla="*/ 963930 w 963930"/>
                      <a:gd name="connsiteY1" fmla="*/ 1663065 h 1666875"/>
                      <a:gd name="connsiteX2" fmla="*/ 962025 w 963930"/>
                      <a:gd name="connsiteY2" fmla="*/ 1666875 h 1666875"/>
                      <a:gd name="connsiteX3" fmla="*/ 0 w 963930"/>
                      <a:gd name="connsiteY3" fmla="*/ 0 h 1666875"/>
                      <a:gd name="connsiteX4" fmla="*/ 3810 w 963930"/>
                      <a:gd name="connsiteY4" fmla="*/ 0 h 166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930" h="1666875">
                        <a:moveTo>
                          <a:pt x="3810" y="0"/>
                        </a:moveTo>
                        <a:lnTo>
                          <a:pt x="963930" y="1663065"/>
                        </a:lnTo>
                        <a:cubicBezTo>
                          <a:pt x="962978" y="1664018"/>
                          <a:pt x="962978" y="1664970"/>
                          <a:pt x="962025" y="1666875"/>
                        </a:cubicBezTo>
                        <a:lnTo>
                          <a:pt x="0" y="0"/>
                        </a:lnTo>
                        <a:cubicBezTo>
                          <a:pt x="953" y="0"/>
                          <a:pt x="2858"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6" name="Forma libre: forma 1986">
                    <a:extLst>
                      <a:ext uri="{FF2B5EF4-FFF2-40B4-BE49-F238E27FC236}">
                        <a16:creationId xmlns:a16="http://schemas.microsoft.com/office/drawing/2014/main" id="{B43953C0-45EF-4051-640B-30AC8EACAC2A}"/>
                      </a:ext>
                    </a:extLst>
                  </p:cNvPr>
                  <p:cNvSpPr/>
                  <p:nvPr/>
                </p:nvSpPr>
                <p:spPr>
                  <a:xfrm>
                    <a:off x="7038127" y="4477624"/>
                    <a:ext cx="966787" cy="1669732"/>
                  </a:xfrm>
                  <a:custGeom>
                    <a:avLst/>
                    <a:gdLst>
                      <a:gd name="connsiteX0" fmla="*/ 4763 w 966787"/>
                      <a:gd name="connsiteY0" fmla="*/ 0 h 1669732"/>
                      <a:gd name="connsiteX1" fmla="*/ 966788 w 966787"/>
                      <a:gd name="connsiteY1" fmla="*/ 1665923 h 1669732"/>
                      <a:gd name="connsiteX2" fmla="*/ 964883 w 966787"/>
                      <a:gd name="connsiteY2" fmla="*/ 1669732 h 1669732"/>
                      <a:gd name="connsiteX3" fmla="*/ 0 w 966787"/>
                      <a:gd name="connsiteY3" fmla="*/ 0 h 1669732"/>
                      <a:gd name="connsiteX4" fmla="*/ 4763 w 966787"/>
                      <a:gd name="connsiteY4" fmla="*/ 0 h 1669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787" h="1669732">
                        <a:moveTo>
                          <a:pt x="4763" y="0"/>
                        </a:moveTo>
                        <a:lnTo>
                          <a:pt x="966788" y="1665923"/>
                        </a:lnTo>
                        <a:cubicBezTo>
                          <a:pt x="965835" y="1666875"/>
                          <a:pt x="965835" y="1668780"/>
                          <a:pt x="964883" y="1669732"/>
                        </a:cubicBezTo>
                        <a:lnTo>
                          <a:pt x="0" y="0"/>
                        </a:lnTo>
                        <a:cubicBezTo>
                          <a:pt x="1905" y="0"/>
                          <a:pt x="2858" y="0"/>
                          <a:pt x="476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7" name="Forma libre: forma 1987">
                    <a:extLst>
                      <a:ext uri="{FF2B5EF4-FFF2-40B4-BE49-F238E27FC236}">
                        <a16:creationId xmlns:a16="http://schemas.microsoft.com/office/drawing/2014/main" id="{3C08E7CA-C1D6-1A2A-1CAB-A320DAA3BB36}"/>
                      </a:ext>
                    </a:extLst>
                  </p:cNvPr>
                  <p:cNvSpPr/>
                  <p:nvPr/>
                </p:nvSpPr>
                <p:spPr>
                  <a:xfrm>
                    <a:off x="7033364" y="4477624"/>
                    <a:ext cx="968692" cy="1673542"/>
                  </a:xfrm>
                  <a:custGeom>
                    <a:avLst/>
                    <a:gdLst>
                      <a:gd name="connsiteX0" fmla="*/ 4763 w 968692"/>
                      <a:gd name="connsiteY0" fmla="*/ 0 h 1673542"/>
                      <a:gd name="connsiteX1" fmla="*/ 968693 w 968692"/>
                      <a:gd name="connsiteY1" fmla="*/ 1669732 h 1673542"/>
                      <a:gd name="connsiteX2" fmla="*/ 966788 w 968692"/>
                      <a:gd name="connsiteY2" fmla="*/ 1673543 h 1673542"/>
                      <a:gd name="connsiteX3" fmla="*/ 0 w 968692"/>
                      <a:gd name="connsiteY3" fmla="*/ 0 h 1673542"/>
                      <a:gd name="connsiteX4" fmla="*/ 4763 w 968692"/>
                      <a:gd name="connsiteY4" fmla="*/ 0 h 1673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692" h="1673542">
                        <a:moveTo>
                          <a:pt x="4763" y="0"/>
                        </a:moveTo>
                        <a:lnTo>
                          <a:pt x="968693" y="1669732"/>
                        </a:lnTo>
                        <a:cubicBezTo>
                          <a:pt x="967740" y="1670685"/>
                          <a:pt x="966788" y="1672590"/>
                          <a:pt x="966788" y="1673543"/>
                        </a:cubicBezTo>
                        <a:lnTo>
                          <a:pt x="0" y="0"/>
                        </a:lnTo>
                        <a:cubicBezTo>
                          <a:pt x="1905" y="0"/>
                          <a:pt x="3810" y="0"/>
                          <a:pt x="476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8" name="Forma libre: forma 1988">
                    <a:extLst>
                      <a:ext uri="{FF2B5EF4-FFF2-40B4-BE49-F238E27FC236}">
                        <a16:creationId xmlns:a16="http://schemas.microsoft.com/office/drawing/2014/main" id="{47AAF4C5-C663-31D9-DC97-FE2FB75DB6C4}"/>
                      </a:ext>
                    </a:extLst>
                  </p:cNvPr>
                  <p:cNvSpPr/>
                  <p:nvPr/>
                </p:nvSpPr>
                <p:spPr>
                  <a:xfrm>
                    <a:off x="7028602" y="4477624"/>
                    <a:ext cx="971549" cy="1678305"/>
                  </a:xfrm>
                  <a:custGeom>
                    <a:avLst/>
                    <a:gdLst>
                      <a:gd name="connsiteX0" fmla="*/ 4763 w 971549"/>
                      <a:gd name="connsiteY0" fmla="*/ 0 h 1678305"/>
                      <a:gd name="connsiteX1" fmla="*/ 971550 w 971549"/>
                      <a:gd name="connsiteY1" fmla="*/ 1673543 h 1678305"/>
                      <a:gd name="connsiteX2" fmla="*/ 968693 w 971549"/>
                      <a:gd name="connsiteY2" fmla="*/ 1678305 h 1678305"/>
                      <a:gd name="connsiteX3" fmla="*/ 0 w 971549"/>
                      <a:gd name="connsiteY3" fmla="*/ 0 h 1678305"/>
                      <a:gd name="connsiteX4" fmla="*/ 4763 w 971549"/>
                      <a:gd name="connsiteY4" fmla="*/ 0 h 1678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49" h="1678305">
                        <a:moveTo>
                          <a:pt x="4763" y="0"/>
                        </a:moveTo>
                        <a:lnTo>
                          <a:pt x="971550" y="1673543"/>
                        </a:lnTo>
                        <a:cubicBezTo>
                          <a:pt x="970598" y="1675448"/>
                          <a:pt x="969645" y="1676400"/>
                          <a:pt x="968693" y="1678305"/>
                        </a:cubicBezTo>
                        <a:lnTo>
                          <a:pt x="0" y="0"/>
                        </a:lnTo>
                        <a:cubicBezTo>
                          <a:pt x="1905" y="0"/>
                          <a:pt x="2858" y="0"/>
                          <a:pt x="476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9" name="Forma libre: forma 1989">
                    <a:extLst>
                      <a:ext uri="{FF2B5EF4-FFF2-40B4-BE49-F238E27FC236}">
                        <a16:creationId xmlns:a16="http://schemas.microsoft.com/office/drawing/2014/main" id="{EF36D641-800A-0ECC-AF38-216DA57B469F}"/>
                      </a:ext>
                    </a:extLst>
                  </p:cNvPr>
                  <p:cNvSpPr/>
                  <p:nvPr/>
                </p:nvSpPr>
                <p:spPr>
                  <a:xfrm>
                    <a:off x="7021935" y="4477624"/>
                    <a:ext cx="975360" cy="1684019"/>
                  </a:xfrm>
                  <a:custGeom>
                    <a:avLst/>
                    <a:gdLst>
                      <a:gd name="connsiteX0" fmla="*/ 6667 w 975360"/>
                      <a:gd name="connsiteY0" fmla="*/ 0 h 1684019"/>
                      <a:gd name="connsiteX1" fmla="*/ 975360 w 975360"/>
                      <a:gd name="connsiteY1" fmla="*/ 1678305 h 1684019"/>
                      <a:gd name="connsiteX2" fmla="*/ 972503 w 975360"/>
                      <a:gd name="connsiteY2" fmla="*/ 1684020 h 1684019"/>
                      <a:gd name="connsiteX3" fmla="*/ 0 w 975360"/>
                      <a:gd name="connsiteY3" fmla="*/ 0 h 1684019"/>
                      <a:gd name="connsiteX4" fmla="*/ 6667 w 975360"/>
                      <a:gd name="connsiteY4" fmla="*/ 0 h 1684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360" h="1684019">
                        <a:moveTo>
                          <a:pt x="6667" y="0"/>
                        </a:moveTo>
                        <a:lnTo>
                          <a:pt x="975360" y="1678305"/>
                        </a:lnTo>
                        <a:cubicBezTo>
                          <a:pt x="974408" y="1680210"/>
                          <a:pt x="973455" y="1682115"/>
                          <a:pt x="972503" y="1684020"/>
                        </a:cubicBezTo>
                        <a:lnTo>
                          <a:pt x="0" y="0"/>
                        </a:lnTo>
                        <a:cubicBezTo>
                          <a:pt x="2858" y="0"/>
                          <a:pt x="4763" y="0"/>
                          <a:pt x="6667"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0" name="Forma libre: forma 1990">
                    <a:extLst>
                      <a:ext uri="{FF2B5EF4-FFF2-40B4-BE49-F238E27FC236}">
                        <a16:creationId xmlns:a16="http://schemas.microsoft.com/office/drawing/2014/main" id="{94497A7A-78DC-CE0C-7DCC-D92527B732A0}"/>
                      </a:ext>
                    </a:extLst>
                  </p:cNvPr>
                  <p:cNvSpPr/>
                  <p:nvPr/>
                </p:nvSpPr>
                <p:spPr>
                  <a:xfrm>
                    <a:off x="7015267" y="4477624"/>
                    <a:ext cx="979169" cy="1690687"/>
                  </a:xfrm>
                  <a:custGeom>
                    <a:avLst/>
                    <a:gdLst>
                      <a:gd name="connsiteX0" fmla="*/ 6667 w 979169"/>
                      <a:gd name="connsiteY0" fmla="*/ 0 h 1690687"/>
                      <a:gd name="connsiteX1" fmla="*/ 979170 w 979169"/>
                      <a:gd name="connsiteY1" fmla="*/ 1684020 h 1690687"/>
                      <a:gd name="connsiteX2" fmla="*/ 975360 w 979169"/>
                      <a:gd name="connsiteY2" fmla="*/ 1690688 h 1690687"/>
                      <a:gd name="connsiteX3" fmla="*/ 0 w 979169"/>
                      <a:gd name="connsiteY3" fmla="*/ 0 h 1690687"/>
                      <a:gd name="connsiteX4" fmla="*/ 6667 w 979169"/>
                      <a:gd name="connsiteY4" fmla="*/ 0 h 1690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169" h="1690687">
                        <a:moveTo>
                          <a:pt x="6667" y="0"/>
                        </a:moveTo>
                        <a:lnTo>
                          <a:pt x="979170" y="1684020"/>
                        </a:lnTo>
                        <a:cubicBezTo>
                          <a:pt x="978218" y="1685925"/>
                          <a:pt x="976313" y="1687830"/>
                          <a:pt x="975360" y="1690688"/>
                        </a:cubicBezTo>
                        <a:lnTo>
                          <a:pt x="0" y="0"/>
                        </a:lnTo>
                        <a:cubicBezTo>
                          <a:pt x="1905" y="0"/>
                          <a:pt x="4763" y="0"/>
                          <a:pt x="6667"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1" name="Forma libre: forma 1991">
                    <a:extLst>
                      <a:ext uri="{FF2B5EF4-FFF2-40B4-BE49-F238E27FC236}">
                        <a16:creationId xmlns:a16="http://schemas.microsoft.com/office/drawing/2014/main" id="{65A5A615-AD09-972C-18DD-2BC9C8262986}"/>
                      </a:ext>
                    </a:extLst>
                  </p:cNvPr>
                  <p:cNvSpPr/>
                  <p:nvPr/>
                </p:nvSpPr>
                <p:spPr>
                  <a:xfrm>
                    <a:off x="7005742" y="4477624"/>
                    <a:ext cx="984884" cy="1698307"/>
                  </a:xfrm>
                  <a:custGeom>
                    <a:avLst/>
                    <a:gdLst>
                      <a:gd name="connsiteX0" fmla="*/ 9525 w 984884"/>
                      <a:gd name="connsiteY0" fmla="*/ 0 h 1698307"/>
                      <a:gd name="connsiteX1" fmla="*/ 984885 w 984884"/>
                      <a:gd name="connsiteY1" fmla="*/ 1689735 h 1698307"/>
                      <a:gd name="connsiteX2" fmla="*/ 980123 w 984884"/>
                      <a:gd name="connsiteY2" fmla="*/ 1698307 h 1698307"/>
                      <a:gd name="connsiteX3" fmla="*/ 0 w 984884"/>
                      <a:gd name="connsiteY3" fmla="*/ 0 h 1698307"/>
                      <a:gd name="connsiteX4" fmla="*/ 9525 w 984884"/>
                      <a:gd name="connsiteY4" fmla="*/ 0 h 1698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884" h="1698307">
                        <a:moveTo>
                          <a:pt x="9525" y="0"/>
                        </a:moveTo>
                        <a:lnTo>
                          <a:pt x="984885" y="1689735"/>
                        </a:lnTo>
                        <a:cubicBezTo>
                          <a:pt x="982980" y="1692593"/>
                          <a:pt x="982028" y="1695450"/>
                          <a:pt x="980123" y="1698307"/>
                        </a:cubicBezTo>
                        <a:lnTo>
                          <a:pt x="0" y="0"/>
                        </a:lnTo>
                        <a:cubicBezTo>
                          <a:pt x="2857" y="0"/>
                          <a:pt x="5715" y="0"/>
                          <a:pt x="952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2" name="Forma libre: forma 1992">
                    <a:extLst>
                      <a:ext uri="{FF2B5EF4-FFF2-40B4-BE49-F238E27FC236}">
                        <a16:creationId xmlns:a16="http://schemas.microsoft.com/office/drawing/2014/main" id="{BAD207F7-02E5-410A-CADD-CE63F4AE81F5}"/>
                      </a:ext>
                    </a:extLst>
                  </p:cNvPr>
                  <p:cNvSpPr/>
                  <p:nvPr/>
                </p:nvSpPr>
                <p:spPr>
                  <a:xfrm>
                    <a:off x="6964785" y="4477624"/>
                    <a:ext cx="1021079" cy="1733550"/>
                  </a:xfrm>
                  <a:custGeom>
                    <a:avLst/>
                    <a:gdLst>
                      <a:gd name="connsiteX0" fmla="*/ 40958 w 1021079"/>
                      <a:gd name="connsiteY0" fmla="*/ 0 h 1733550"/>
                      <a:gd name="connsiteX1" fmla="*/ 1021080 w 1021079"/>
                      <a:gd name="connsiteY1" fmla="*/ 1698307 h 1733550"/>
                      <a:gd name="connsiteX2" fmla="*/ 1001078 w 1021079"/>
                      <a:gd name="connsiteY2" fmla="*/ 1733550 h 1733550"/>
                      <a:gd name="connsiteX3" fmla="*/ 0 w 1021079"/>
                      <a:gd name="connsiteY3" fmla="*/ 0 h 1733550"/>
                      <a:gd name="connsiteX4" fmla="*/ 40958 w 1021079"/>
                      <a:gd name="connsiteY4" fmla="*/ 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079" h="1733550">
                        <a:moveTo>
                          <a:pt x="40958" y="0"/>
                        </a:moveTo>
                        <a:lnTo>
                          <a:pt x="1021080" y="1698307"/>
                        </a:lnTo>
                        <a:cubicBezTo>
                          <a:pt x="1008698" y="1720215"/>
                          <a:pt x="1001078" y="1733550"/>
                          <a:pt x="1001078" y="1733550"/>
                        </a:cubicBezTo>
                        <a:lnTo>
                          <a:pt x="0" y="0"/>
                        </a:lnTo>
                        <a:cubicBezTo>
                          <a:pt x="0" y="0"/>
                          <a:pt x="15240" y="0"/>
                          <a:pt x="409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427" name="Gráfico 436">
                <a:extLst>
                  <a:ext uri="{FF2B5EF4-FFF2-40B4-BE49-F238E27FC236}">
                    <a16:creationId xmlns:a16="http://schemas.microsoft.com/office/drawing/2014/main" id="{28C8F811-382C-9F1B-6BFA-D46CF851D52E}"/>
                  </a:ext>
                </a:extLst>
              </p:cNvPr>
              <p:cNvGrpSpPr/>
              <p:nvPr/>
            </p:nvGrpSpPr>
            <p:grpSpPr>
              <a:xfrm>
                <a:off x="9901342" y="2744074"/>
                <a:ext cx="1066800" cy="1733550"/>
                <a:chOff x="9901342" y="2744074"/>
                <a:chExt cx="1066800" cy="1733550"/>
              </a:xfrm>
              <a:grpFill/>
            </p:grpSpPr>
            <p:sp>
              <p:nvSpPr>
                <p:cNvPr id="481" name="Forma libre: forma 1941">
                  <a:extLst>
                    <a:ext uri="{FF2B5EF4-FFF2-40B4-BE49-F238E27FC236}">
                      <a16:creationId xmlns:a16="http://schemas.microsoft.com/office/drawing/2014/main" id="{0ACA0C99-7CDE-7201-C5B9-2FA54C8557DF}"/>
                    </a:ext>
                  </a:extLst>
                </p:cNvPr>
                <p:cNvSpPr/>
                <p:nvPr/>
              </p:nvSpPr>
              <p:spPr>
                <a:xfrm>
                  <a:off x="9901342" y="2744074"/>
                  <a:ext cx="1066800" cy="1733550"/>
                </a:xfrm>
                <a:custGeom>
                  <a:avLst/>
                  <a:gdLst>
                    <a:gd name="connsiteX0" fmla="*/ 0 w 1066800"/>
                    <a:gd name="connsiteY0" fmla="*/ 114300 h 1733550"/>
                    <a:gd name="connsiteX1" fmla="*/ 65723 w 1066800"/>
                    <a:gd name="connsiteY1" fmla="*/ 0 h 1733550"/>
                    <a:gd name="connsiteX2" fmla="*/ 1066800 w 1066800"/>
                    <a:gd name="connsiteY2" fmla="*/ 1733550 h 1733550"/>
                    <a:gd name="connsiteX3" fmla="*/ 934403 w 1066800"/>
                    <a:gd name="connsiteY3" fmla="*/ 1733550 h 1733550"/>
                    <a:gd name="connsiteX4" fmla="*/ 0 w 1066800"/>
                    <a:gd name="connsiteY4" fmla="*/ 11430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00" h="1733550">
                      <a:moveTo>
                        <a:pt x="0" y="114300"/>
                      </a:moveTo>
                      <a:cubicBezTo>
                        <a:pt x="36195" y="51435"/>
                        <a:pt x="65723" y="0"/>
                        <a:pt x="65723" y="0"/>
                      </a:cubicBezTo>
                      <a:lnTo>
                        <a:pt x="1066800" y="1733550"/>
                      </a:lnTo>
                      <a:cubicBezTo>
                        <a:pt x="1066800" y="1733550"/>
                        <a:pt x="1007745" y="1733550"/>
                        <a:pt x="934403" y="1733550"/>
                      </a:cubicBezTo>
                      <a:cubicBezTo>
                        <a:pt x="935355" y="1733550"/>
                        <a:pt x="0" y="114300"/>
                        <a:pt x="0" y="11430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82" name="Gráfico 436">
                  <a:extLst>
                    <a:ext uri="{FF2B5EF4-FFF2-40B4-BE49-F238E27FC236}">
                      <a16:creationId xmlns:a16="http://schemas.microsoft.com/office/drawing/2014/main" id="{D6143F8B-0B83-C033-4DC9-5C5B125A6CB4}"/>
                    </a:ext>
                  </a:extLst>
                </p:cNvPr>
                <p:cNvGrpSpPr/>
                <p:nvPr/>
              </p:nvGrpSpPr>
              <p:grpSpPr>
                <a:xfrm>
                  <a:off x="9901342" y="2744074"/>
                  <a:ext cx="1066800" cy="1733550"/>
                  <a:chOff x="9901342" y="2744074"/>
                  <a:chExt cx="1066800" cy="1733550"/>
                </a:xfrm>
                <a:grpFill/>
              </p:grpSpPr>
              <p:sp>
                <p:nvSpPr>
                  <p:cNvPr id="483" name="Forma libre: forma 1943">
                    <a:extLst>
                      <a:ext uri="{FF2B5EF4-FFF2-40B4-BE49-F238E27FC236}">
                        <a16:creationId xmlns:a16="http://schemas.microsoft.com/office/drawing/2014/main" id="{94E78726-A678-9C77-2698-A18A0DF072F2}"/>
                      </a:ext>
                    </a:extLst>
                  </p:cNvPr>
                  <p:cNvSpPr/>
                  <p:nvPr/>
                </p:nvSpPr>
                <p:spPr>
                  <a:xfrm>
                    <a:off x="9901342" y="2853611"/>
                    <a:ext cx="940117" cy="1624012"/>
                  </a:xfrm>
                  <a:custGeom>
                    <a:avLst/>
                    <a:gdLst>
                      <a:gd name="connsiteX0" fmla="*/ 935355 w 940117"/>
                      <a:gd name="connsiteY0" fmla="*/ 1624013 h 1624012"/>
                      <a:gd name="connsiteX1" fmla="*/ 0 w 940117"/>
                      <a:gd name="connsiteY1" fmla="*/ 4763 h 1624012"/>
                      <a:gd name="connsiteX2" fmla="*/ 2858 w 940117"/>
                      <a:gd name="connsiteY2" fmla="*/ 0 h 1624012"/>
                      <a:gd name="connsiteX3" fmla="*/ 940118 w 940117"/>
                      <a:gd name="connsiteY3" fmla="*/ 1624013 h 1624012"/>
                      <a:gd name="connsiteX4" fmla="*/ 935355 w 940117"/>
                      <a:gd name="connsiteY4" fmla="*/ 1624013 h 162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0117" h="1624012">
                        <a:moveTo>
                          <a:pt x="935355" y="1624013"/>
                        </a:moveTo>
                        <a:lnTo>
                          <a:pt x="0" y="4763"/>
                        </a:lnTo>
                        <a:cubicBezTo>
                          <a:pt x="953" y="2858"/>
                          <a:pt x="1905" y="1905"/>
                          <a:pt x="2858" y="0"/>
                        </a:cubicBezTo>
                        <a:lnTo>
                          <a:pt x="940118" y="1624013"/>
                        </a:lnTo>
                        <a:cubicBezTo>
                          <a:pt x="938213" y="1624013"/>
                          <a:pt x="936308" y="1624013"/>
                          <a:pt x="935355" y="162401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Forma libre: forma 1944">
                    <a:extLst>
                      <a:ext uri="{FF2B5EF4-FFF2-40B4-BE49-F238E27FC236}">
                        <a16:creationId xmlns:a16="http://schemas.microsoft.com/office/drawing/2014/main" id="{33269B90-6F2C-E69E-FA2B-A685D48189EF}"/>
                      </a:ext>
                    </a:extLst>
                  </p:cNvPr>
                  <p:cNvSpPr/>
                  <p:nvPr/>
                </p:nvSpPr>
                <p:spPr>
                  <a:xfrm>
                    <a:off x="9904200" y="2846944"/>
                    <a:ext cx="943927" cy="1630679"/>
                  </a:xfrm>
                  <a:custGeom>
                    <a:avLst/>
                    <a:gdLst>
                      <a:gd name="connsiteX0" fmla="*/ 937260 w 943927"/>
                      <a:gd name="connsiteY0" fmla="*/ 1630680 h 1630679"/>
                      <a:gd name="connsiteX1" fmla="*/ 0 w 943927"/>
                      <a:gd name="connsiteY1" fmla="*/ 6667 h 1630679"/>
                      <a:gd name="connsiteX2" fmla="*/ 3810 w 943927"/>
                      <a:gd name="connsiteY2" fmla="*/ 0 h 1630679"/>
                      <a:gd name="connsiteX3" fmla="*/ 943928 w 943927"/>
                      <a:gd name="connsiteY3" fmla="*/ 1630680 h 1630679"/>
                      <a:gd name="connsiteX4" fmla="*/ 937260 w 943927"/>
                      <a:gd name="connsiteY4" fmla="*/ 1630680 h 1630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3927" h="1630679">
                        <a:moveTo>
                          <a:pt x="937260" y="1630680"/>
                        </a:moveTo>
                        <a:lnTo>
                          <a:pt x="0" y="6667"/>
                        </a:lnTo>
                        <a:cubicBezTo>
                          <a:pt x="953" y="4763"/>
                          <a:pt x="2857" y="2858"/>
                          <a:pt x="3810" y="0"/>
                        </a:cubicBezTo>
                        <a:lnTo>
                          <a:pt x="943928" y="1630680"/>
                        </a:lnTo>
                        <a:cubicBezTo>
                          <a:pt x="942022" y="1630680"/>
                          <a:pt x="939165" y="1630680"/>
                          <a:pt x="937260" y="163068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Forma libre: forma 1945">
                    <a:extLst>
                      <a:ext uri="{FF2B5EF4-FFF2-40B4-BE49-F238E27FC236}">
                        <a16:creationId xmlns:a16="http://schemas.microsoft.com/office/drawing/2014/main" id="{DC62AEC5-4223-29C1-0FCA-64DC3BC337FC}"/>
                      </a:ext>
                    </a:extLst>
                  </p:cNvPr>
                  <p:cNvSpPr/>
                  <p:nvPr/>
                </p:nvSpPr>
                <p:spPr>
                  <a:xfrm>
                    <a:off x="9908010" y="2828846"/>
                    <a:ext cx="962025" cy="1648777"/>
                  </a:xfrm>
                  <a:custGeom>
                    <a:avLst/>
                    <a:gdLst>
                      <a:gd name="connsiteX0" fmla="*/ 940118 w 962025"/>
                      <a:gd name="connsiteY0" fmla="*/ 1648778 h 1648777"/>
                      <a:gd name="connsiteX1" fmla="*/ 0 w 962025"/>
                      <a:gd name="connsiteY1" fmla="*/ 19050 h 1648777"/>
                      <a:gd name="connsiteX2" fmla="*/ 10478 w 962025"/>
                      <a:gd name="connsiteY2" fmla="*/ 0 h 1648777"/>
                      <a:gd name="connsiteX3" fmla="*/ 962025 w 962025"/>
                      <a:gd name="connsiteY3" fmla="*/ 1648778 h 1648777"/>
                      <a:gd name="connsiteX4" fmla="*/ 940118 w 962025"/>
                      <a:gd name="connsiteY4" fmla="*/ 1648778 h 164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1648777">
                        <a:moveTo>
                          <a:pt x="940118" y="1648778"/>
                        </a:moveTo>
                        <a:lnTo>
                          <a:pt x="0" y="19050"/>
                        </a:lnTo>
                        <a:cubicBezTo>
                          <a:pt x="3810" y="12383"/>
                          <a:pt x="7620" y="6668"/>
                          <a:pt x="10478" y="0"/>
                        </a:cubicBezTo>
                        <a:lnTo>
                          <a:pt x="962025" y="1648778"/>
                        </a:lnTo>
                        <a:cubicBezTo>
                          <a:pt x="955357" y="1648778"/>
                          <a:pt x="947738" y="1648778"/>
                          <a:pt x="940118" y="164877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Forma libre: forma 1946">
                    <a:extLst>
                      <a:ext uri="{FF2B5EF4-FFF2-40B4-BE49-F238E27FC236}">
                        <a16:creationId xmlns:a16="http://schemas.microsoft.com/office/drawing/2014/main" id="{86DF6D91-133C-48B1-DF23-FC2DF8DFC535}"/>
                      </a:ext>
                    </a:extLst>
                  </p:cNvPr>
                  <p:cNvSpPr/>
                  <p:nvPr/>
                </p:nvSpPr>
                <p:spPr>
                  <a:xfrm>
                    <a:off x="9918487" y="2821226"/>
                    <a:ext cx="961072" cy="1656397"/>
                  </a:xfrm>
                  <a:custGeom>
                    <a:avLst/>
                    <a:gdLst>
                      <a:gd name="connsiteX0" fmla="*/ 951547 w 961072"/>
                      <a:gd name="connsiteY0" fmla="*/ 1656398 h 1656397"/>
                      <a:gd name="connsiteX1" fmla="*/ 0 w 961072"/>
                      <a:gd name="connsiteY1" fmla="*/ 7620 h 1656397"/>
                      <a:gd name="connsiteX2" fmla="*/ 4763 w 961072"/>
                      <a:gd name="connsiteY2" fmla="*/ 0 h 1656397"/>
                      <a:gd name="connsiteX3" fmla="*/ 961072 w 961072"/>
                      <a:gd name="connsiteY3" fmla="*/ 1656398 h 1656397"/>
                      <a:gd name="connsiteX4" fmla="*/ 951547 w 961072"/>
                      <a:gd name="connsiteY4" fmla="*/ 1656398 h 1656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1072" h="1656397">
                        <a:moveTo>
                          <a:pt x="951547" y="1656398"/>
                        </a:moveTo>
                        <a:lnTo>
                          <a:pt x="0" y="7620"/>
                        </a:lnTo>
                        <a:cubicBezTo>
                          <a:pt x="1905" y="4763"/>
                          <a:pt x="2857" y="2857"/>
                          <a:pt x="4763" y="0"/>
                        </a:cubicBezTo>
                        <a:lnTo>
                          <a:pt x="961072" y="1656398"/>
                        </a:lnTo>
                        <a:cubicBezTo>
                          <a:pt x="958215" y="1656398"/>
                          <a:pt x="955357" y="1656398"/>
                          <a:pt x="951547" y="165639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Forma libre: forma 1947">
                    <a:extLst>
                      <a:ext uri="{FF2B5EF4-FFF2-40B4-BE49-F238E27FC236}">
                        <a16:creationId xmlns:a16="http://schemas.microsoft.com/office/drawing/2014/main" id="{17DCC210-2C57-0211-1C6F-4A244A442BA5}"/>
                      </a:ext>
                    </a:extLst>
                  </p:cNvPr>
                  <p:cNvSpPr/>
                  <p:nvPr/>
                </p:nvSpPr>
                <p:spPr>
                  <a:xfrm>
                    <a:off x="9923250" y="2815511"/>
                    <a:ext cx="962025" cy="1662112"/>
                  </a:xfrm>
                  <a:custGeom>
                    <a:avLst/>
                    <a:gdLst>
                      <a:gd name="connsiteX0" fmla="*/ 956310 w 962025"/>
                      <a:gd name="connsiteY0" fmla="*/ 1662113 h 1662112"/>
                      <a:gd name="connsiteX1" fmla="*/ 0 w 962025"/>
                      <a:gd name="connsiteY1" fmla="*/ 5715 h 1662112"/>
                      <a:gd name="connsiteX2" fmla="*/ 2857 w 962025"/>
                      <a:gd name="connsiteY2" fmla="*/ 0 h 1662112"/>
                      <a:gd name="connsiteX3" fmla="*/ 962025 w 962025"/>
                      <a:gd name="connsiteY3" fmla="*/ 1662113 h 1662112"/>
                      <a:gd name="connsiteX4" fmla="*/ 956310 w 962025"/>
                      <a:gd name="connsiteY4" fmla="*/ 1662113 h 1662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1662112">
                        <a:moveTo>
                          <a:pt x="956310" y="1662113"/>
                        </a:moveTo>
                        <a:lnTo>
                          <a:pt x="0" y="5715"/>
                        </a:lnTo>
                        <a:cubicBezTo>
                          <a:pt x="953" y="3810"/>
                          <a:pt x="1905" y="1905"/>
                          <a:pt x="2857" y="0"/>
                        </a:cubicBezTo>
                        <a:lnTo>
                          <a:pt x="962025" y="1662113"/>
                        </a:lnTo>
                        <a:cubicBezTo>
                          <a:pt x="960120" y="1662113"/>
                          <a:pt x="958215" y="1662113"/>
                          <a:pt x="956310" y="166211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Forma libre: forma 1948">
                    <a:extLst>
                      <a:ext uri="{FF2B5EF4-FFF2-40B4-BE49-F238E27FC236}">
                        <a16:creationId xmlns:a16="http://schemas.microsoft.com/office/drawing/2014/main" id="{4BE4B820-916F-FCAF-8B6B-4538F09C30B7}"/>
                      </a:ext>
                    </a:extLst>
                  </p:cNvPr>
                  <p:cNvSpPr/>
                  <p:nvPr/>
                </p:nvSpPr>
                <p:spPr>
                  <a:xfrm>
                    <a:off x="9926107" y="2810749"/>
                    <a:ext cx="964882" cy="1666875"/>
                  </a:xfrm>
                  <a:custGeom>
                    <a:avLst/>
                    <a:gdLst>
                      <a:gd name="connsiteX0" fmla="*/ 959168 w 964882"/>
                      <a:gd name="connsiteY0" fmla="*/ 1666875 h 1666875"/>
                      <a:gd name="connsiteX1" fmla="*/ 0 w 964882"/>
                      <a:gd name="connsiteY1" fmla="*/ 4763 h 1666875"/>
                      <a:gd name="connsiteX2" fmla="*/ 2858 w 964882"/>
                      <a:gd name="connsiteY2" fmla="*/ 0 h 1666875"/>
                      <a:gd name="connsiteX3" fmla="*/ 964883 w 964882"/>
                      <a:gd name="connsiteY3" fmla="*/ 1666875 h 1666875"/>
                      <a:gd name="connsiteX4" fmla="*/ 959168 w 964882"/>
                      <a:gd name="connsiteY4" fmla="*/ 1666875 h 166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882" h="1666875">
                        <a:moveTo>
                          <a:pt x="959168" y="1666875"/>
                        </a:moveTo>
                        <a:lnTo>
                          <a:pt x="0" y="4763"/>
                        </a:lnTo>
                        <a:cubicBezTo>
                          <a:pt x="953" y="2858"/>
                          <a:pt x="1905" y="1905"/>
                          <a:pt x="2858" y="0"/>
                        </a:cubicBezTo>
                        <a:lnTo>
                          <a:pt x="964883" y="1666875"/>
                        </a:lnTo>
                        <a:cubicBezTo>
                          <a:pt x="962978" y="1666875"/>
                          <a:pt x="961072" y="1666875"/>
                          <a:pt x="959168" y="166687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Forma libre: forma 1949">
                    <a:extLst>
                      <a:ext uri="{FF2B5EF4-FFF2-40B4-BE49-F238E27FC236}">
                        <a16:creationId xmlns:a16="http://schemas.microsoft.com/office/drawing/2014/main" id="{4320607C-BAB6-384F-0B61-A183C0FD9750}"/>
                      </a:ext>
                    </a:extLst>
                  </p:cNvPr>
                  <p:cNvSpPr/>
                  <p:nvPr/>
                </p:nvSpPr>
                <p:spPr>
                  <a:xfrm>
                    <a:off x="9928965" y="2805986"/>
                    <a:ext cx="967739" cy="1671637"/>
                  </a:xfrm>
                  <a:custGeom>
                    <a:avLst/>
                    <a:gdLst>
                      <a:gd name="connsiteX0" fmla="*/ 962025 w 967739"/>
                      <a:gd name="connsiteY0" fmla="*/ 1671638 h 1671637"/>
                      <a:gd name="connsiteX1" fmla="*/ 0 w 967739"/>
                      <a:gd name="connsiteY1" fmla="*/ 4763 h 1671637"/>
                      <a:gd name="connsiteX2" fmla="*/ 2857 w 967739"/>
                      <a:gd name="connsiteY2" fmla="*/ 0 h 1671637"/>
                      <a:gd name="connsiteX3" fmla="*/ 967740 w 967739"/>
                      <a:gd name="connsiteY3" fmla="*/ 1671638 h 1671637"/>
                      <a:gd name="connsiteX4" fmla="*/ 962025 w 967739"/>
                      <a:gd name="connsiteY4" fmla="*/ 1671638 h 1671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9" h="1671637">
                        <a:moveTo>
                          <a:pt x="962025" y="1671638"/>
                        </a:moveTo>
                        <a:lnTo>
                          <a:pt x="0" y="4763"/>
                        </a:lnTo>
                        <a:cubicBezTo>
                          <a:pt x="952" y="2858"/>
                          <a:pt x="1905" y="1905"/>
                          <a:pt x="2857" y="0"/>
                        </a:cubicBezTo>
                        <a:lnTo>
                          <a:pt x="967740" y="1671638"/>
                        </a:lnTo>
                        <a:cubicBezTo>
                          <a:pt x="965835" y="1671638"/>
                          <a:pt x="963930" y="1671638"/>
                          <a:pt x="962025" y="167163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Forma libre: forma 1950">
                    <a:extLst>
                      <a:ext uri="{FF2B5EF4-FFF2-40B4-BE49-F238E27FC236}">
                        <a16:creationId xmlns:a16="http://schemas.microsoft.com/office/drawing/2014/main" id="{F0CE921B-5D68-7EC4-41D9-9CD0B4F6BC19}"/>
                      </a:ext>
                    </a:extLst>
                  </p:cNvPr>
                  <p:cNvSpPr/>
                  <p:nvPr/>
                </p:nvSpPr>
                <p:spPr>
                  <a:xfrm>
                    <a:off x="9931822" y="2802176"/>
                    <a:ext cx="969644" cy="1675447"/>
                  </a:xfrm>
                  <a:custGeom>
                    <a:avLst/>
                    <a:gdLst>
                      <a:gd name="connsiteX0" fmla="*/ 964882 w 969644"/>
                      <a:gd name="connsiteY0" fmla="*/ 1675448 h 1675447"/>
                      <a:gd name="connsiteX1" fmla="*/ 0 w 969644"/>
                      <a:gd name="connsiteY1" fmla="*/ 3810 h 1675447"/>
                      <a:gd name="connsiteX2" fmla="*/ 2857 w 969644"/>
                      <a:gd name="connsiteY2" fmla="*/ 0 h 1675447"/>
                      <a:gd name="connsiteX3" fmla="*/ 969645 w 969644"/>
                      <a:gd name="connsiteY3" fmla="*/ 1675448 h 1675447"/>
                      <a:gd name="connsiteX4" fmla="*/ 964882 w 969644"/>
                      <a:gd name="connsiteY4" fmla="*/ 1675448 h 1675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4" h="1675447">
                        <a:moveTo>
                          <a:pt x="964882" y="1675448"/>
                        </a:moveTo>
                        <a:lnTo>
                          <a:pt x="0" y="3810"/>
                        </a:lnTo>
                        <a:cubicBezTo>
                          <a:pt x="953" y="2858"/>
                          <a:pt x="1905" y="952"/>
                          <a:pt x="2857" y="0"/>
                        </a:cubicBezTo>
                        <a:lnTo>
                          <a:pt x="969645" y="1675448"/>
                        </a:lnTo>
                        <a:cubicBezTo>
                          <a:pt x="967740" y="1675448"/>
                          <a:pt x="965835" y="1675448"/>
                          <a:pt x="964882" y="167544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Forma libre: forma 1951">
                    <a:extLst>
                      <a:ext uri="{FF2B5EF4-FFF2-40B4-BE49-F238E27FC236}">
                        <a16:creationId xmlns:a16="http://schemas.microsoft.com/office/drawing/2014/main" id="{2026D5B8-0D76-CA13-5A1D-0000661CC279}"/>
                      </a:ext>
                    </a:extLst>
                  </p:cNvPr>
                  <p:cNvSpPr/>
                  <p:nvPr/>
                </p:nvSpPr>
                <p:spPr>
                  <a:xfrm>
                    <a:off x="9933727" y="2798366"/>
                    <a:ext cx="972502" cy="1679257"/>
                  </a:xfrm>
                  <a:custGeom>
                    <a:avLst/>
                    <a:gdLst>
                      <a:gd name="connsiteX0" fmla="*/ 967740 w 972502"/>
                      <a:gd name="connsiteY0" fmla="*/ 1679258 h 1679257"/>
                      <a:gd name="connsiteX1" fmla="*/ 0 w 972502"/>
                      <a:gd name="connsiteY1" fmla="*/ 3810 h 1679257"/>
                      <a:gd name="connsiteX2" fmla="*/ 1905 w 972502"/>
                      <a:gd name="connsiteY2" fmla="*/ 0 h 1679257"/>
                      <a:gd name="connsiteX3" fmla="*/ 972502 w 972502"/>
                      <a:gd name="connsiteY3" fmla="*/ 1679258 h 1679257"/>
                      <a:gd name="connsiteX4" fmla="*/ 967740 w 972502"/>
                      <a:gd name="connsiteY4" fmla="*/ 1679258 h 1679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502" h="1679257">
                        <a:moveTo>
                          <a:pt x="967740" y="1679258"/>
                        </a:moveTo>
                        <a:lnTo>
                          <a:pt x="0" y="3810"/>
                        </a:lnTo>
                        <a:cubicBezTo>
                          <a:pt x="952" y="2858"/>
                          <a:pt x="1905" y="953"/>
                          <a:pt x="1905" y="0"/>
                        </a:cubicBezTo>
                        <a:lnTo>
                          <a:pt x="972502" y="1679258"/>
                        </a:lnTo>
                        <a:cubicBezTo>
                          <a:pt x="970597" y="1679258"/>
                          <a:pt x="969645" y="1679258"/>
                          <a:pt x="967740" y="167925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Forma libre: forma 1952">
                    <a:extLst>
                      <a:ext uri="{FF2B5EF4-FFF2-40B4-BE49-F238E27FC236}">
                        <a16:creationId xmlns:a16="http://schemas.microsoft.com/office/drawing/2014/main" id="{093FEBBF-E150-2F00-0142-48FCBF706FE9}"/>
                      </a:ext>
                    </a:extLst>
                  </p:cNvPr>
                  <p:cNvSpPr/>
                  <p:nvPr/>
                </p:nvSpPr>
                <p:spPr>
                  <a:xfrm>
                    <a:off x="9936585" y="2794556"/>
                    <a:ext cx="974407" cy="1683067"/>
                  </a:xfrm>
                  <a:custGeom>
                    <a:avLst/>
                    <a:gdLst>
                      <a:gd name="connsiteX0" fmla="*/ 969645 w 974407"/>
                      <a:gd name="connsiteY0" fmla="*/ 1683068 h 1683067"/>
                      <a:gd name="connsiteX1" fmla="*/ 0 w 974407"/>
                      <a:gd name="connsiteY1" fmla="*/ 3810 h 1683067"/>
                      <a:gd name="connsiteX2" fmla="*/ 1905 w 974407"/>
                      <a:gd name="connsiteY2" fmla="*/ 0 h 1683067"/>
                      <a:gd name="connsiteX3" fmla="*/ 974407 w 974407"/>
                      <a:gd name="connsiteY3" fmla="*/ 1683068 h 1683067"/>
                      <a:gd name="connsiteX4" fmla="*/ 969645 w 974407"/>
                      <a:gd name="connsiteY4" fmla="*/ 1683068 h 1683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407" h="1683067">
                        <a:moveTo>
                          <a:pt x="969645" y="1683068"/>
                        </a:moveTo>
                        <a:lnTo>
                          <a:pt x="0" y="3810"/>
                        </a:lnTo>
                        <a:cubicBezTo>
                          <a:pt x="953" y="2857"/>
                          <a:pt x="1905" y="952"/>
                          <a:pt x="1905" y="0"/>
                        </a:cubicBezTo>
                        <a:lnTo>
                          <a:pt x="974407" y="1683068"/>
                        </a:lnTo>
                        <a:cubicBezTo>
                          <a:pt x="972503" y="1683068"/>
                          <a:pt x="970597" y="1683068"/>
                          <a:pt x="969645" y="168306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Forma libre: forma 1953">
                    <a:extLst>
                      <a:ext uri="{FF2B5EF4-FFF2-40B4-BE49-F238E27FC236}">
                        <a16:creationId xmlns:a16="http://schemas.microsoft.com/office/drawing/2014/main" id="{6A10169C-D32D-F427-B172-1127CC389178}"/>
                      </a:ext>
                    </a:extLst>
                  </p:cNvPr>
                  <p:cNvSpPr/>
                  <p:nvPr/>
                </p:nvSpPr>
                <p:spPr>
                  <a:xfrm>
                    <a:off x="9938490" y="2789794"/>
                    <a:ext cx="977264" cy="1687829"/>
                  </a:xfrm>
                  <a:custGeom>
                    <a:avLst/>
                    <a:gdLst>
                      <a:gd name="connsiteX0" fmla="*/ 972502 w 977264"/>
                      <a:gd name="connsiteY0" fmla="*/ 1687830 h 1687829"/>
                      <a:gd name="connsiteX1" fmla="*/ 0 w 977264"/>
                      <a:gd name="connsiteY1" fmla="*/ 3810 h 1687829"/>
                      <a:gd name="connsiteX2" fmla="*/ 1905 w 977264"/>
                      <a:gd name="connsiteY2" fmla="*/ 0 h 1687829"/>
                      <a:gd name="connsiteX3" fmla="*/ 977265 w 977264"/>
                      <a:gd name="connsiteY3" fmla="*/ 1687830 h 1687829"/>
                      <a:gd name="connsiteX4" fmla="*/ 972502 w 977264"/>
                      <a:gd name="connsiteY4" fmla="*/ 1687830 h 1687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7264" h="1687829">
                        <a:moveTo>
                          <a:pt x="972502" y="1687830"/>
                        </a:moveTo>
                        <a:lnTo>
                          <a:pt x="0" y="3810"/>
                        </a:lnTo>
                        <a:cubicBezTo>
                          <a:pt x="952" y="2857"/>
                          <a:pt x="1905" y="952"/>
                          <a:pt x="1905" y="0"/>
                        </a:cubicBezTo>
                        <a:lnTo>
                          <a:pt x="977265" y="1687830"/>
                        </a:lnTo>
                        <a:cubicBezTo>
                          <a:pt x="975360" y="1687830"/>
                          <a:pt x="973455" y="1687830"/>
                          <a:pt x="972502" y="168783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Forma libre: forma 1954">
                    <a:extLst>
                      <a:ext uri="{FF2B5EF4-FFF2-40B4-BE49-F238E27FC236}">
                        <a16:creationId xmlns:a16="http://schemas.microsoft.com/office/drawing/2014/main" id="{3780A5F0-F006-3EA6-EC17-2905EE6CECDB}"/>
                      </a:ext>
                    </a:extLst>
                  </p:cNvPr>
                  <p:cNvSpPr/>
                  <p:nvPr/>
                </p:nvSpPr>
                <p:spPr>
                  <a:xfrm>
                    <a:off x="9941347" y="2785984"/>
                    <a:ext cx="978217" cy="1691639"/>
                  </a:xfrm>
                  <a:custGeom>
                    <a:avLst/>
                    <a:gdLst>
                      <a:gd name="connsiteX0" fmla="*/ 974407 w 978217"/>
                      <a:gd name="connsiteY0" fmla="*/ 1691640 h 1691639"/>
                      <a:gd name="connsiteX1" fmla="*/ 0 w 978217"/>
                      <a:gd name="connsiteY1" fmla="*/ 3810 h 1691639"/>
                      <a:gd name="connsiteX2" fmla="*/ 1905 w 978217"/>
                      <a:gd name="connsiteY2" fmla="*/ 0 h 1691639"/>
                      <a:gd name="connsiteX3" fmla="*/ 978218 w 978217"/>
                      <a:gd name="connsiteY3" fmla="*/ 1691640 h 1691639"/>
                      <a:gd name="connsiteX4" fmla="*/ 974407 w 978217"/>
                      <a:gd name="connsiteY4" fmla="*/ 1691640 h 169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217" h="1691639">
                        <a:moveTo>
                          <a:pt x="974407" y="1691640"/>
                        </a:moveTo>
                        <a:lnTo>
                          <a:pt x="0" y="3810"/>
                        </a:lnTo>
                        <a:cubicBezTo>
                          <a:pt x="953" y="2857"/>
                          <a:pt x="1905" y="952"/>
                          <a:pt x="1905" y="0"/>
                        </a:cubicBezTo>
                        <a:lnTo>
                          <a:pt x="978218" y="1691640"/>
                        </a:lnTo>
                        <a:cubicBezTo>
                          <a:pt x="977265" y="1691640"/>
                          <a:pt x="975360" y="1691640"/>
                          <a:pt x="974407" y="169164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Forma libre: forma 1955">
                    <a:extLst>
                      <a:ext uri="{FF2B5EF4-FFF2-40B4-BE49-F238E27FC236}">
                        <a16:creationId xmlns:a16="http://schemas.microsoft.com/office/drawing/2014/main" id="{61DC68CA-79C0-EA3C-D502-CCD296F91BD7}"/>
                      </a:ext>
                    </a:extLst>
                  </p:cNvPr>
                  <p:cNvSpPr/>
                  <p:nvPr/>
                </p:nvSpPr>
                <p:spPr>
                  <a:xfrm>
                    <a:off x="9943252" y="2782174"/>
                    <a:ext cx="981075" cy="1695450"/>
                  </a:xfrm>
                  <a:custGeom>
                    <a:avLst/>
                    <a:gdLst>
                      <a:gd name="connsiteX0" fmla="*/ 976313 w 981075"/>
                      <a:gd name="connsiteY0" fmla="*/ 1695450 h 1695450"/>
                      <a:gd name="connsiteX1" fmla="*/ 0 w 981075"/>
                      <a:gd name="connsiteY1" fmla="*/ 3810 h 1695450"/>
                      <a:gd name="connsiteX2" fmla="*/ 1905 w 981075"/>
                      <a:gd name="connsiteY2" fmla="*/ 0 h 1695450"/>
                      <a:gd name="connsiteX3" fmla="*/ 981075 w 981075"/>
                      <a:gd name="connsiteY3" fmla="*/ 1695450 h 1695450"/>
                      <a:gd name="connsiteX4" fmla="*/ 976313 w 981075"/>
                      <a:gd name="connsiteY4" fmla="*/ 1695450 h 1695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1695450">
                        <a:moveTo>
                          <a:pt x="976313" y="1695450"/>
                        </a:moveTo>
                        <a:lnTo>
                          <a:pt x="0" y="3810"/>
                        </a:lnTo>
                        <a:cubicBezTo>
                          <a:pt x="952" y="2858"/>
                          <a:pt x="1905" y="952"/>
                          <a:pt x="1905" y="0"/>
                        </a:cubicBezTo>
                        <a:lnTo>
                          <a:pt x="981075" y="1695450"/>
                        </a:lnTo>
                        <a:cubicBezTo>
                          <a:pt x="980122" y="1695450"/>
                          <a:pt x="978217" y="1695450"/>
                          <a:pt x="976313" y="169545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Forma libre: forma 1956">
                    <a:extLst>
                      <a:ext uri="{FF2B5EF4-FFF2-40B4-BE49-F238E27FC236}">
                        <a16:creationId xmlns:a16="http://schemas.microsoft.com/office/drawing/2014/main" id="{34DC24C8-DC5A-9B82-2C3C-1B37481BF003}"/>
                      </a:ext>
                    </a:extLst>
                  </p:cNvPr>
                  <p:cNvSpPr/>
                  <p:nvPr/>
                </p:nvSpPr>
                <p:spPr>
                  <a:xfrm>
                    <a:off x="9945157" y="2778363"/>
                    <a:ext cx="982980" cy="1699260"/>
                  </a:xfrm>
                  <a:custGeom>
                    <a:avLst/>
                    <a:gdLst>
                      <a:gd name="connsiteX0" fmla="*/ 979170 w 982980"/>
                      <a:gd name="connsiteY0" fmla="*/ 1699260 h 1699260"/>
                      <a:gd name="connsiteX1" fmla="*/ 0 w 982980"/>
                      <a:gd name="connsiteY1" fmla="*/ 3810 h 1699260"/>
                      <a:gd name="connsiteX2" fmla="*/ 1905 w 982980"/>
                      <a:gd name="connsiteY2" fmla="*/ 0 h 1699260"/>
                      <a:gd name="connsiteX3" fmla="*/ 982980 w 982980"/>
                      <a:gd name="connsiteY3" fmla="*/ 1699260 h 1699260"/>
                      <a:gd name="connsiteX4" fmla="*/ 979170 w 982980"/>
                      <a:gd name="connsiteY4" fmla="*/ 1699260 h 1699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980" h="1699260">
                        <a:moveTo>
                          <a:pt x="979170" y="1699260"/>
                        </a:moveTo>
                        <a:lnTo>
                          <a:pt x="0" y="3810"/>
                        </a:lnTo>
                        <a:cubicBezTo>
                          <a:pt x="953" y="2858"/>
                          <a:pt x="1905" y="953"/>
                          <a:pt x="1905" y="0"/>
                        </a:cubicBezTo>
                        <a:lnTo>
                          <a:pt x="982980" y="1699260"/>
                        </a:lnTo>
                        <a:cubicBezTo>
                          <a:pt x="982028" y="1699260"/>
                          <a:pt x="981075" y="1699260"/>
                          <a:pt x="979170" y="169926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Forma libre: forma 1957">
                    <a:extLst>
                      <a:ext uri="{FF2B5EF4-FFF2-40B4-BE49-F238E27FC236}">
                        <a16:creationId xmlns:a16="http://schemas.microsoft.com/office/drawing/2014/main" id="{2961710C-9DE4-00EA-F2AA-B25C03956CA2}"/>
                      </a:ext>
                    </a:extLst>
                  </p:cNvPr>
                  <p:cNvSpPr/>
                  <p:nvPr/>
                </p:nvSpPr>
                <p:spPr>
                  <a:xfrm>
                    <a:off x="9948015" y="2774554"/>
                    <a:ext cx="985837" cy="1703069"/>
                  </a:xfrm>
                  <a:custGeom>
                    <a:avLst/>
                    <a:gdLst>
                      <a:gd name="connsiteX0" fmla="*/ 981075 w 985837"/>
                      <a:gd name="connsiteY0" fmla="*/ 1703070 h 1703069"/>
                      <a:gd name="connsiteX1" fmla="*/ 0 w 985837"/>
                      <a:gd name="connsiteY1" fmla="*/ 3810 h 1703069"/>
                      <a:gd name="connsiteX2" fmla="*/ 1905 w 985837"/>
                      <a:gd name="connsiteY2" fmla="*/ 0 h 1703069"/>
                      <a:gd name="connsiteX3" fmla="*/ 985838 w 985837"/>
                      <a:gd name="connsiteY3" fmla="*/ 1703070 h 1703069"/>
                      <a:gd name="connsiteX4" fmla="*/ 981075 w 985837"/>
                      <a:gd name="connsiteY4" fmla="*/ 1703070 h 1703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837" h="1703069">
                        <a:moveTo>
                          <a:pt x="981075" y="1703070"/>
                        </a:moveTo>
                        <a:lnTo>
                          <a:pt x="0" y="3810"/>
                        </a:lnTo>
                        <a:cubicBezTo>
                          <a:pt x="952" y="2857"/>
                          <a:pt x="1905" y="952"/>
                          <a:pt x="1905" y="0"/>
                        </a:cubicBezTo>
                        <a:lnTo>
                          <a:pt x="985838" y="1703070"/>
                        </a:lnTo>
                        <a:cubicBezTo>
                          <a:pt x="983932" y="1703070"/>
                          <a:pt x="982980" y="1703070"/>
                          <a:pt x="981075" y="170307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Forma libre: forma 1958">
                    <a:extLst>
                      <a:ext uri="{FF2B5EF4-FFF2-40B4-BE49-F238E27FC236}">
                        <a16:creationId xmlns:a16="http://schemas.microsoft.com/office/drawing/2014/main" id="{D879CE1E-BBBE-2EAB-101A-C2383A691079}"/>
                      </a:ext>
                    </a:extLst>
                  </p:cNvPr>
                  <p:cNvSpPr/>
                  <p:nvPr/>
                </p:nvSpPr>
                <p:spPr>
                  <a:xfrm>
                    <a:off x="9949919" y="2769791"/>
                    <a:ext cx="988695" cy="1707832"/>
                  </a:xfrm>
                  <a:custGeom>
                    <a:avLst/>
                    <a:gdLst>
                      <a:gd name="connsiteX0" fmla="*/ 983933 w 988695"/>
                      <a:gd name="connsiteY0" fmla="*/ 1707833 h 1707832"/>
                      <a:gd name="connsiteX1" fmla="*/ 0 w 988695"/>
                      <a:gd name="connsiteY1" fmla="*/ 3810 h 1707832"/>
                      <a:gd name="connsiteX2" fmla="*/ 1905 w 988695"/>
                      <a:gd name="connsiteY2" fmla="*/ 0 h 1707832"/>
                      <a:gd name="connsiteX3" fmla="*/ 988695 w 988695"/>
                      <a:gd name="connsiteY3" fmla="*/ 1707833 h 1707832"/>
                      <a:gd name="connsiteX4" fmla="*/ 983933 w 988695"/>
                      <a:gd name="connsiteY4" fmla="*/ 1707833 h 170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695" h="1707832">
                        <a:moveTo>
                          <a:pt x="983933" y="1707833"/>
                        </a:moveTo>
                        <a:lnTo>
                          <a:pt x="0" y="3810"/>
                        </a:lnTo>
                        <a:cubicBezTo>
                          <a:pt x="953" y="2857"/>
                          <a:pt x="1905" y="952"/>
                          <a:pt x="1905" y="0"/>
                        </a:cubicBezTo>
                        <a:lnTo>
                          <a:pt x="988695" y="1707833"/>
                        </a:lnTo>
                        <a:cubicBezTo>
                          <a:pt x="986790" y="1707833"/>
                          <a:pt x="984885" y="1707833"/>
                          <a:pt x="983933" y="170783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9" name="Forma libre: forma 1959">
                    <a:extLst>
                      <a:ext uri="{FF2B5EF4-FFF2-40B4-BE49-F238E27FC236}">
                        <a16:creationId xmlns:a16="http://schemas.microsoft.com/office/drawing/2014/main" id="{33E6373E-E207-B435-B42D-ED6FB43F1B9F}"/>
                      </a:ext>
                    </a:extLst>
                  </p:cNvPr>
                  <p:cNvSpPr/>
                  <p:nvPr/>
                </p:nvSpPr>
                <p:spPr>
                  <a:xfrm>
                    <a:off x="9952777" y="2765981"/>
                    <a:ext cx="989647" cy="1711642"/>
                  </a:xfrm>
                  <a:custGeom>
                    <a:avLst/>
                    <a:gdLst>
                      <a:gd name="connsiteX0" fmla="*/ 985838 w 989647"/>
                      <a:gd name="connsiteY0" fmla="*/ 1711643 h 1711642"/>
                      <a:gd name="connsiteX1" fmla="*/ 0 w 989647"/>
                      <a:gd name="connsiteY1" fmla="*/ 3810 h 1711642"/>
                      <a:gd name="connsiteX2" fmla="*/ 1905 w 989647"/>
                      <a:gd name="connsiteY2" fmla="*/ 0 h 1711642"/>
                      <a:gd name="connsiteX3" fmla="*/ 989647 w 989647"/>
                      <a:gd name="connsiteY3" fmla="*/ 1711643 h 1711642"/>
                      <a:gd name="connsiteX4" fmla="*/ 985838 w 989647"/>
                      <a:gd name="connsiteY4" fmla="*/ 1711643 h 1711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9647" h="1711642">
                        <a:moveTo>
                          <a:pt x="985838" y="1711643"/>
                        </a:moveTo>
                        <a:lnTo>
                          <a:pt x="0" y="3810"/>
                        </a:lnTo>
                        <a:cubicBezTo>
                          <a:pt x="952" y="2857"/>
                          <a:pt x="1905" y="953"/>
                          <a:pt x="1905" y="0"/>
                        </a:cubicBezTo>
                        <a:lnTo>
                          <a:pt x="989647" y="1711643"/>
                        </a:lnTo>
                        <a:cubicBezTo>
                          <a:pt x="988695" y="1711643"/>
                          <a:pt x="986790" y="1711643"/>
                          <a:pt x="985838" y="171164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0" name="Forma libre: forma 1960">
                    <a:extLst>
                      <a:ext uri="{FF2B5EF4-FFF2-40B4-BE49-F238E27FC236}">
                        <a16:creationId xmlns:a16="http://schemas.microsoft.com/office/drawing/2014/main" id="{3221DAFD-CC1C-E6B7-0359-D9772D368FA5}"/>
                      </a:ext>
                    </a:extLst>
                  </p:cNvPr>
                  <p:cNvSpPr/>
                  <p:nvPr/>
                </p:nvSpPr>
                <p:spPr>
                  <a:xfrm>
                    <a:off x="9954682" y="2762171"/>
                    <a:ext cx="992505" cy="1715452"/>
                  </a:xfrm>
                  <a:custGeom>
                    <a:avLst/>
                    <a:gdLst>
                      <a:gd name="connsiteX0" fmla="*/ 987743 w 992505"/>
                      <a:gd name="connsiteY0" fmla="*/ 1715453 h 1715452"/>
                      <a:gd name="connsiteX1" fmla="*/ 0 w 992505"/>
                      <a:gd name="connsiteY1" fmla="*/ 3810 h 1715452"/>
                      <a:gd name="connsiteX2" fmla="*/ 1905 w 992505"/>
                      <a:gd name="connsiteY2" fmla="*/ 0 h 1715452"/>
                      <a:gd name="connsiteX3" fmla="*/ 992505 w 992505"/>
                      <a:gd name="connsiteY3" fmla="*/ 1715453 h 1715452"/>
                      <a:gd name="connsiteX4" fmla="*/ 987743 w 992505"/>
                      <a:gd name="connsiteY4" fmla="*/ 1715453 h 1715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2505" h="1715452">
                        <a:moveTo>
                          <a:pt x="987743" y="1715453"/>
                        </a:moveTo>
                        <a:lnTo>
                          <a:pt x="0" y="3810"/>
                        </a:lnTo>
                        <a:cubicBezTo>
                          <a:pt x="953" y="2858"/>
                          <a:pt x="1905" y="953"/>
                          <a:pt x="1905" y="0"/>
                        </a:cubicBezTo>
                        <a:lnTo>
                          <a:pt x="992505" y="1715453"/>
                        </a:lnTo>
                        <a:cubicBezTo>
                          <a:pt x="991553" y="1715453"/>
                          <a:pt x="989647" y="1715453"/>
                          <a:pt x="987743" y="171545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 name="Forma libre: forma 1961">
                    <a:extLst>
                      <a:ext uri="{FF2B5EF4-FFF2-40B4-BE49-F238E27FC236}">
                        <a16:creationId xmlns:a16="http://schemas.microsoft.com/office/drawing/2014/main" id="{21001871-5730-E939-FA62-E12DF6BC092A}"/>
                      </a:ext>
                    </a:extLst>
                  </p:cNvPr>
                  <p:cNvSpPr/>
                  <p:nvPr/>
                </p:nvSpPr>
                <p:spPr>
                  <a:xfrm>
                    <a:off x="9956587" y="2758361"/>
                    <a:ext cx="995362" cy="1719262"/>
                  </a:xfrm>
                  <a:custGeom>
                    <a:avLst/>
                    <a:gdLst>
                      <a:gd name="connsiteX0" fmla="*/ 990600 w 995362"/>
                      <a:gd name="connsiteY0" fmla="*/ 1719263 h 1719262"/>
                      <a:gd name="connsiteX1" fmla="*/ 0 w 995362"/>
                      <a:gd name="connsiteY1" fmla="*/ 3810 h 1719262"/>
                      <a:gd name="connsiteX2" fmla="*/ 1905 w 995362"/>
                      <a:gd name="connsiteY2" fmla="*/ 0 h 1719262"/>
                      <a:gd name="connsiteX3" fmla="*/ 995363 w 995362"/>
                      <a:gd name="connsiteY3" fmla="*/ 1719263 h 1719262"/>
                      <a:gd name="connsiteX4" fmla="*/ 990600 w 995362"/>
                      <a:gd name="connsiteY4" fmla="*/ 1719263 h 171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362" h="1719262">
                        <a:moveTo>
                          <a:pt x="990600" y="1719263"/>
                        </a:moveTo>
                        <a:lnTo>
                          <a:pt x="0" y="3810"/>
                        </a:lnTo>
                        <a:cubicBezTo>
                          <a:pt x="953" y="2857"/>
                          <a:pt x="1905" y="953"/>
                          <a:pt x="1905" y="0"/>
                        </a:cubicBezTo>
                        <a:lnTo>
                          <a:pt x="995363" y="1719263"/>
                        </a:lnTo>
                        <a:cubicBezTo>
                          <a:pt x="993457" y="1719263"/>
                          <a:pt x="992505" y="1719263"/>
                          <a:pt x="990600" y="17192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2" name="Forma libre: forma 1962">
                    <a:extLst>
                      <a:ext uri="{FF2B5EF4-FFF2-40B4-BE49-F238E27FC236}">
                        <a16:creationId xmlns:a16="http://schemas.microsoft.com/office/drawing/2014/main" id="{893F47DE-E38C-A019-494F-142BB9492B6A}"/>
                      </a:ext>
                    </a:extLst>
                  </p:cNvPr>
                  <p:cNvSpPr/>
                  <p:nvPr/>
                </p:nvSpPr>
                <p:spPr>
                  <a:xfrm>
                    <a:off x="9959444" y="2754551"/>
                    <a:ext cx="996315" cy="1723072"/>
                  </a:xfrm>
                  <a:custGeom>
                    <a:avLst/>
                    <a:gdLst>
                      <a:gd name="connsiteX0" fmla="*/ 992505 w 996315"/>
                      <a:gd name="connsiteY0" fmla="*/ 1723073 h 1723072"/>
                      <a:gd name="connsiteX1" fmla="*/ 0 w 996315"/>
                      <a:gd name="connsiteY1" fmla="*/ 3810 h 1723072"/>
                      <a:gd name="connsiteX2" fmla="*/ 1905 w 996315"/>
                      <a:gd name="connsiteY2" fmla="*/ 0 h 1723072"/>
                      <a:gd name="connsiteX3" fmla="*/ 996315 w 996315"/>
                      <a:gd name="connsiteY3" fmla="*/ 1723073 h 1723072"/>
                      <a:gd name="connsiteX4" fmla="*/ 992505 w 996315"/>
                      <a:gd name="connsiteY4" fmla="*/ 1723073 h 1723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315" h="1723072">
                        <a:moveTo>
                          <a:pt x="992505" y="1723073"/>
                        </a:moveTo>
                        <a:lnTo>
                          <a:pt x="0" y="3810"/>
                        </a:lnTo>
                        <a:cubicBezTo>
                          <a:pt x="953" y="2857"/>
                          <a:pt x="1905" y="953"/>
                          <a:pt x="1905" y="0"/>
                        </a:cubicBezTo>
                        <a:lnTo>
                          <a:pt x="996315" y="1723073"/>
                        </a:lnTo>
                        <a:cubicBezTo>
                          <a:pt x="995363" y="1723073"/>
                          <a:pt x="993458" y="1723073"/>
                          <a:pt x="992505" y="172307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3" name="Forma libre: forma 1963">
                    <a:extLst>
                      <a:ext uri="{FF2B5EF4-FFF2-40B4-BE49-F238E27FC236}">
                        <a16:creationId xmlns:a16="http://schemas.microsoft.com/office/drawing/2014/main" id="{177886F7-E670-3910-3CFD-1449A344CFCE}"/>
                      </a:ext>
                    </a:extLst>
                  </p:cNvPr>
                  <p:cNvSpPr/>
                  <p:nvPr/>
                </p:nvSpPr>
                <p:spPr>
                  <a:xfrm>
                    <a:off x="9961350" y="2750741"/>
                    <a:ext cx="998219" cy="1726882"/>
                  </a:xfrm>
                  <a:custGeom>
                    <a:avLst/>
                    <a:gdLst>
                      <a:gd name="connsiteX0" fmla="*/ 994410 w 998219"/>
                      <a:gd name="connsiteY0" fmla="*/ 1726883 h 1726882"/>
                      <a:gd name="connsiteX1" fmla="*/ 0 w 998219"/>
                      <a:gd name="connsiteY1" fmla="*/ 3810 h 1726882"/>
                      <a:gd name="connsiteX2" fmla="*/ 1905 w 998219"/>
                      <a:gd name="connsiteY2" fmla="*/ 0 h 1726882"/>
                      <a:gd name="connsiteX3" fmla="*/ 998220 w 998219"/>
                      <a:gd name="connsiteY3" fmla="*/ 1726883 h 1726882"/>
                      <a:gd name="connsiteX4" fmla="*/ 994410 w 998219"/>
                      <a:gd name="connsiteY4" fmla="*/ 1726883 h 1726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8219" h="1726882">
                        <a:moveTo>
                          <a:pt x="994410" y="1726883"/>
                        </a:moveTo>
                        <a:lnTo>
                          <a:pt x="0" y="3810"/>
                        </a:lnTo>
                        <a:cubicBezTo>
                          <a:pt x="953" y="2858"/>
                          <a:pt x="953" y="1905"/>
                          <a:pt x="1905" y="0"/>
                        </a:cubicBezTo>
                        <a:lnTo>
                          <a:pt x="998220" y="1726883"/>
                        </a:lnTo>
                        <a:cubicBezTo>
                          <a:pt x="997267" y="1726883"/>
                          <a:pt x="996315" y="1726883"/>
                          <a:pt x="994410" y="172688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4" name="Forma libre: forma 1964">
                    <a:extLst>
                      <a:ext uri="{FF2B5EF4-FFF2-40B4-BE49-F238E27FC236}">
                        <a16:creationId xmlns:a16="http://schemas.microsoft.com/office/drawing/2014/main" id="{2223B291-1445-EE1C-AF05-C9B79F2ED5E7}"/>
                      </a:ext>
                    </a:extLst>
                  </p:cNvPr>
                  <p:cNvSpPr/>
                  <p:nvPr/>
                </p:nvSpPr>
                <p:spPr>
                  <a:xfrm>
                    <a:off x="9963254" y="2748836"/>
                    <a:ext cx="1000125" cy="1728787"/>
                  </a:xfrm>
                  <a:custGeom>
                    <a:avLst/>
                    <a:gdLst>
                      <a:gd name="connsiteX0" fmla="*/ 996315 w 1000125"/>
                      <a:gd name="connsiteY0" fmla="*/ 1728788 h 1728787"/>
                      <a:gd name="connsiteX1" fmla="*/ 0 w 1000125"/>
                      <a:gd name="connsiteY1" fmla="*/ 2858 h 1728787"/>
                      <a:gd name="connsiteX2" fmla="*/ 1905 w 1000125"/>
                      <a:gd name="connsiteY2" fmla="*/ 0 h 1728787"/>
                      <a:gd name="connsiteX3" fmla="*/ 1000125 w 1000125"/>
                      <a:gd name="connsiteY3" fmla="*/ 1728788 h 1728787"/>
                      <a:gd name="connsiteX4" fmla="*/ 996315 w 1000125"/>
                      <a:gd name="connsiteY4" fmla="*/ 1728788 h 1728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25" h="1728787">
                        <a:moveTo>
                          <a:pt x="996315" y="1728788"/>
                        </a:moveTo>
                        <a:lnTo>
                          <a:pt x="0" y="2858"/>
                        </a:lnTo>
                        <a:cubicBezTo>
                          <a:pt x="953" y="1905"/>
                          <a:pt x="953" y="953"/>
                          <a:pt x="1905" y="0"/>
                        </a:cubicBezTo>
                        <a:lnTo>
                          <a:pt x="1000125" y="1728788"/>
                        </a:lnTo>
                        <a:cubicBezTo>
                          <a:pt x="999173" y="1728788"/>
                          <a:pt x="997268" y="1728788"/>
                          <a:pt x="996315" y="172878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5" name="Forma libre: forma 1965">
                    <a:extLst>
                      <a:ext uri="{FF2B5EF4-FFF2-40B4-BE49-F238E27FC236}">
                        <a16:creationId xmlns:a16="http://schemas.microsoft.com/office/drawing/2014/main" id="{01DEBD7B-09F5-2A77-25B8-B256C94F3914}"/>
                      </a:ext>
                    </a:extLst>
                  </p:cNvPr>
                  <p:cNvSpPr/>
                  <p:nvPr/>
                </p:nvSpPr>
                <p:spPr>
                  <a:xfrm>
                    <a:off x="9965160" y="2745979"/>
                    <a:ext cx="1001077" cy="1731644"/>
                  </a:xfrm>
                  <a:custGeom>
                    <a:avLst/>
                    <a:gdLst>
                      <a:gd name="connsiteX0" fmla="*/ 998220 w 1001077"/>
                      <a:gd name="connsiteY0" fmla="*/ 1731645 h 1731644"/>
                      <a:gd name="connsiteX1" fmla="*/ 0 w 1001077"/>
                      <a:gd name="connsiteY1" fmla="*/ 2858 h 1731644"/>
                      <a:gd name="connsiteX2" fmla="*/ 953 w 1001077"/>
                      <a:gd name="connsiteY2" fmla="*/ 0 h 1731644"/>
                      <a:gd name="connsiteX3" fmla="*/ 1001078 w 1001077"/>
                      <a:gd name="connsiteY3" fmla="*/ 1731645 h 1731644"/>
                      <a:gd name="connsiteX4" fmla="*/ 998220 w 1001077"/>
                      <a:gd name="connsiteY4" fmla="*/ 1731645 h 1731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077" h="1731644">
                        <a:moveTo>
                          <a:pt x="998220" y="1731645"/>
                        </a:moveTo>
                        <a:lnTo>
                          <a:pt x="0" y="2858"/>
                        </a:lnTo>
                        <a:cubicBezTo>
                          <a:pt x="953" y="1905"/>
                          <a:pt x="953" y="953"/>
                          <a:pt x="953" y="0"/>
                        </a:cubicBezTo>
                        <a:lnTo>
                          <a:pt x="1001078" y="1731645"/>
                        </a:lnTo>
                        <a:cubicBezTo>
                          <a:pt x="1000125" y="1731645"/>
                          <a:pt x="999172" y="1731645"/>
                          <a:pt x="998220" y="173164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6" name="Forma libre: forma 1966">
                    <a:extLst>
                      <a:ext uri="{FF2B5EF4-FFF2-40B4-BE49-F238E27FC236}">
                        <a16:creationId xmlns:a16="http://schemas.microsoft.com/office/drawing/2014/main" id="{F6AA01E2-CEBE-FF19-14DE-2D9CC8AD19B2}"/>
                      </a:ext>
                    </a:extLst>
                  </p:cNvPr>
                  <p:cNvSpPr/>
                  <p:nvPr/>
                </p:nvSpPr>
                <p:spPr>
                  <a:xfrm>
                    <a:off x="9966112" y="2744074"/>
                    <a:ext cx="1002029" cy="1733550"/>
                  </a:xfrm>
                  <a:custGeom>
                    <a:avLst/>
                    <a:gdLst>
                      <a:gd name="connsiteX0" fmla="*/ 1000125 w 1002029"/>
                      <a:gd name="connsiteY0" fmla="*/ 1733550 h 1733550"/>
                      <a:gd name="connsiteX1" fmla="*/ 0 w 1002029"/>
                      <a:gd name="connsiteY1" fmla="*/ 1905 h 1733550"/>
                      <a:gd name="connsiteX2" fmla="*/ 953 w 1002029"/>
                      <a:gd name="connsiteY2" fmla="*/ 0 h 1733550"/>
                      <a:gd name="connsiteX3" fmla="*/ 1002030 w 1002029"/>
                      <a:gd name="connsiteY3" fmla="*/ 1733550 h 1733550"/>
                      <a:gd name="connsiteX4" fmla="*/ 1000125 w 1002029"/>
                      <a:gd name="connsiteY4" fmla="*/ 173355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029" h="1733550">
                        <a:moveTo>
                          <a:pt x="1000125" y="1733550"/>
                        </a:moveTo>
                        <a:lnTo>
                          <a:pt x="0" y="1905"/>
                        </a:lnTo>
                        <a:cubicBezTo>
                          <a:pt x="0" y="953"/>
                          <a:pt x="953" y="953"/>
                          <a:pt x="953" y="0"/>
                        </a:cubicBezTo>
                        <a:lnTo>
                          <a:pt x="1002030" y="1733550"/>
                        </a:lnTo>
                        <a:cubicBezTo>
                          <a:pt x="1001078" y="1733550"/>
                          <a:pt x="1001078" y="1733550"/>
                          <a:pt x="1000125" y="173355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7" name="Forma libre: forma 1967">
                    <a:extLst>
                      <a:ext uri="{FF2B5EF4-FFF2-40B4-BE49-F238E27FC236}">
                        <a16:creationId xmlns:a16="http://schemas.microsoft.com/office/drawing/2014/main" id="{5186A539-9994-D49C-3DFC-2B1EF6D77467}"/>
                      </a:ext>
                    </a:extLst>
                  </p:cNvPr>
                  <p:cNvSpPr/>
                  <p:nvPr/>
                </p:nvSpPr>
                <p:spPr>
                  <a:xfrm>
                    <a:off x="9967065" y="2744074"/>
                    <a:ext cx="1001077" cy="1733550"/>
                  </a:xfrm>
                  <a:custGeom>
                    <a:avLst/>
                    <a:gdLst>
                      <a:gd name="connsiteX0" fmla="*/ 1001077 w 1001077"/>
                      <a:gd name="connsiteY0" fmla="*/ 1733550 h 1733550"/>
                      <a:gd name="connsiteX1" fmla="*/ 0 w 1001077"/>
                      <a:gd name="connsiteY1" fmla="*/ 0 h 1733550"/>
                      <a:gd name="connsiteX2" fmla="*/ 0 w 1001077"/>
                      <a:gd name="connsiteY2" fmla="*/ 0 h 1733550"/>
                      <a:gd name="connsiteX3" fmla="*/ 1001077 w 1001077"/>
                      <a:gd name="connsiteY3" fmla="*/ 1733550 h 1733550"/>
                      <a:gd name="connsiteX4" fmla="*/ 1001077 w 1001077"/>
                      <a:gd name="connsiteY4" fmla="*/ 173355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077" h="1733550">
                        <a:moveTo>
                          <a:pt x="1001077" y="1733550"/>
                        </a:moveTo>
                        <a:lnTo>
                          <a:pt x="0" y="0"/>
                        </a:lnTo>
                        <a:cubicBezTo>
                          <a:pt x="0" y="0"/>
                          <a:pt x="0" y="0"/>
                          <a:pt x="0" y="0"/>
                        </a:cubicBezTo>
                        <a:lnTo>
                          <a:pt x="1001077" y="1733550"/>
                        </a:lnTo>
                        <a:cubicBezTo>
                          <a:pt x="1001077" y="1733550"/>
                          <a:pt x="1001077" y="1733550"/>
                          <a:pt x="1001077" y="173355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428" name="Gráfico 436">
                <a:extLst>
                  <a:ext uri="{FF2B5EF4-FFF2-40B4-BE49-F238E27FC236}">
                    <a16:creationId xmlns:a16="http://schemas.microsoft.com/office/drawing/2014/main" id="{4808A524-DB7E-CAFD-50E7-9BA4AA4F2E85}"/>
                  </a:ext>
                </a:extLst>
              </p:cNvPr>
              <p:cNvGrpSpPr/>
              <p:nvPr/>
            </p:nvGrpSpPr>
            <p:grpSpPr>
              <a:xfrm>
                <a:off x="6964785" y="2744074"/>
                <a:ext cx="1066800" cy="1733550"/>
                <a:chOff x="6964785" y="2744074"/>
                <a:chExt cx="1066800" cy="1733550"/>
              </a:xfrm>
              <a:grpFill/>
            </p:grpSpPr>
            <p:sp>
              <p:nvSpPr>
                <p:cNvPr id="456" name="Forma libre: forma 1916">
                  <a:extLst>
                    <a:ext uri="{FF2B5EF4-FFF2-40B4-BE49-F238E27FC236}">
                      <a16:creationId xmlns:a16="http://schemas.microsoft.com/office/drawing/2014/main" id="{4F0EA5C2-3850-C6F1-637B-DCCAA0D912F0}"/>
                    </a:ext>
                  </a:extLst>
                </p:cNvPr>
                <p:cNvSpPr/>
                <p:nvPr/>
              </p:nvSpPr>
              <p:spPr>
                <a:xfrm>
                  <a:off x="6964785" y="2744074"/>
                  <a:ext cx="1066800" cy="1733550"/>
                </a:xfrm>
                <a:custGeom>
                  <a:avLst/>
                  <a:gdLst>
                    <a:gd name="connsiteX0" fmla="*/ 132398 w 1066800"/>
                    <a:gd name="connsiteY0" fmla="*/ 1733550 h 1733550"/>
                    <a:gd name="connsiteX1" fmla="*/ 0 w 1066800"/>
                    <a:gd name="connsiteY1" fmla="*/ 1733550 h 1733550"/>
                    <a:gd name="connsiteX2" fmla="*/ 1001078 w 1066800"/>
                    <a:gd name="connsiteY2" fmla="*/ 0 h 1733550"/>
                    <a:gd name="connsiteX3" fmla="*/ 1066800 w 1066800"/>
                    <a:gd name="connsiteY3" fmla="*/ 114300 h 1733550"/>
                    <a:gd name="connsiteX4" fmla="*/ 132398 w 1066800"/>
                    <a:gd name="connsiteY4" fmla="*/ 173355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00" h="1733550">
                      <a:moveTo>
                        <a:pt x="132398" y="1733550"/>
                      </a:moveTo>
                      <a:cubicBezTo>
                        <a:pt x="59055" y="1733550"/>
                        <a:pt x="0" y="1733550"/>
                        <a:pt x="0" y="1733550"/>
                      </a:cubicBezTo>
                      <a:lnTo>
                        <a:pt x="1001078" y="0"/>
                      </a:lnTo>
                      <a:cubicBezTo>
                        <a:pt x="1001078" y="0"/>
                        <a:pt x="1030605" y="51435"/>
                        <a:pt x="1066800" y="114300"/>
                      </a:cubicBezTo>
                      <a:cubicBezTo>
                        <a:pt x="1066800" y="114300"/>
                        <a:pt x="132398" y="1733550"/>
                        <a:pt x="132398" y="173355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57" name="Gráfico 436">
                  <a:extLst>
                    <a:ext uri="{FF2B5EF4-FFF2-40B4-BE49-F238E27FC236}">
                      <a16:creationId xmlns:a16="http://schemas.microsoft.com/office/drawing/2014/main" id="{7F53BE49-16BC-72EF-B259-D777FE115D48}"/>
                    </a:ext>
                  </a:extLst>
                </p:cNvPr>
                <p:cNvGrpSpPr/>
                <p:nvPr/>
              </p:nvGrpSpPr>
              <p:grpSpPr>
                <a:xfrm>
                  <a:off x="6964785" y="2744074"/>
                  <a:ext cx="1066800" cy="1733550"/>
                  <a:chOff x="6964785" y="2744074"/>
                  <a:chExt cx="1066800" cy="1733550"/>
                </a:xfrm>
                <a:grpFill/>
              </p:grpSpPr>
              <p:sp>
                <p:nvSpPr>
                  <p:cNvPr id="458" name="Forma libre: forma 1918">
                    <a:extLst>
                      <a:ext uri="{FF2B5EF4-FFF2-40B4-BE49-F238E27FC236}">
                        <a16:creationId xmlns:a16="http://schemas.microsoft.com/office/drawing/2014/main" id="{B0957963-AB38-5BEE-F475-79D8F7913938}"/>
                      </a:ext>
                    </a:extLst>
                  </p:cNvPr>
                  <p:cNvSpPr/>
                  <p:nvPr/>
                </p:nvSpPr>
                <p:spPr>
                  <a:xfrm>
                    <a:off x="7094325" y="2855516"/>
                    <a:ext cx="937259" cy="1622107"/>
                  </a:xfrm>
                  <a:custGeom>
                    <a:avLst/>
                    <a:gdLst>
                      <a:gd name="connsiteX0" fmla="*/ 937260 w 937259"/>
                      <a:gd name="connsiteY0" fmla="*/ 2858 h 1622107"/>
                      <a:gd name="connsiteX1" fmla="*/ 2857 w 937259"/>
                      <a:gd name="connsiteY1" fmla="*/ 1622108 h 1622107"/>
                      <a:gd name="connsiteX2" fmla="*/ 0 w 937259"/>
                      <a:gd name="connsiteY2" fmla="*/ 1622108 h 1622107"/>
                      <a:gd name="connsiteX3" fmla="*/ 936308 w 937259"/>
                      <a:gd name="connsiteY3" fmla="*/ 0 h 1622107"/>
                      <a:gd name="connsiteX4" fmla="*/ 937260 w 937259"/>
                      <a:gd name="connsiteY4" fmla="*/ 2858 h 1622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7259" h="1622107">
                        <a:moveTo>
                          <a:pt x="937260" y="2858"/>
                        </a:moveTo>
                        <a:lnTo>
                          <a:pt x="2857" y="1622108"/>
                        </a:lnTo>
                        <a:cubicBezTo>
                          <a:pt x="1905" y="1622108"/>
                          <a:pt x="952" y="1622108"/>
                          <a:pt x="0" y="1622108"/>
                        </a:cubicBezTo>
                        <a:lnTo>
                          <a:pt x="936308" y="0"/>
                        </a:lnTo>
                        <a:cubicBezTo>
                          <a:pt x="936308" y="953"/>
                          <a:pt x="936308" y="1905"/>
                          <a:pt x="937260" y="285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Forma libre: forma 1919">
                    <a:extLst>
                      <a:ext uri="{FF2B5EF4-FFF2-40B4-BE49-F238E27FC236}">
                        <a16:creationId xmlns:a16="http://schemas.microsoft.com/office/drawing/2014/main" id="{BCDAB990-4DB9-7505-755B-790D027BA048}"/>
                      </a:ext>
                    </a:extLst>
                  </p:cNvPr>
                  <p:cNvSpPr/>
                  <p:nvPr/>
                </p:nvSpPr>
                <p:spPr>
                  <a:xfrm>
                    <a:off x="7082894" y="2845991"/>
                    <a:ext cx="946785" cy="1631632"/>
                  </a:xfrm>
                  <a:custGeom>
                    <a:avLst/>
                    <a:gdLst>
                      <a:gd name="connsiteX0" fmla="*/ 946785 w 946785"/>
                      <a:gd name="connsiteY0" fmla="*/ 9525 h 1631632"/>
                      <a:gd name="connsiteX1" fmla="*/ 10478 w 946785"/>
                      <a:gd name="connsiteY1" fmla="*/ 1631633 h 1631632"/>
                      <a:gd name="connsiteX2" fmla="*/ 0 w 946785"/>
                      <a:gd name="connsiteY2" fmla="*/ 1631633 h 1631632"/>
                      <a:gd name="connsiteX3" fmla="*/ 942023 w 946785"/>
                      <a:gd name="connsiteY3" fmla="*/ 0 h 1631632"/>
                      <a:gd name="connsiteX4" fmla="*/ 946785 w 946785"/>
                      <a:gd name="connsiteY4" fmla="*/ 9525 h 1631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785" h="1631632">
                        <a:moveTo>
                          <a:pt x="946785" y="9525"/>
                        </a:moveTo>
                        <a:lnTo>
                          <a:pt x="10478" y="1631633"/>
                        </a:lnTo>
                        <a:cubicBezTo>
                          <a:pt x="6668" y="1631633"/>
                          <a:pt x="2858" y="1631633"/>
                          <a:pt x="0" y="1631633"/>
                        </a:cubicBezTo>
                        <a:lnTo>
                          <a:pt x="942023" y="0"/>
                        </a:lnTo>
                        <a:cubicBezTo>
                          <a:pt x="943928" y="3810"/>
                          <a:pt x="944880" y="6667"/>
                          <a:pt x="946785" y="952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0" name="Forma libre: forma 1920">
                    <a:extLst>
                      <a:ext uri="{FF2B5EF4-FFF2-40B4-BE49-F238E27FC236}">
                        <a16:creationId xmlns:a16="http://schemas.microsoft.com/office/drawing/2014/main" id="{294E2173-629D-16E5-ABF3-893BF9378205}"/>
                      </a:ext>
                    </a:extLst>
                  </p:cNvPr>
                  <p:cNvSpPr/>
                  <p:nvPr/>
                </p:nvSpPr>
                <p:spPr>
                  <a:xfrm>
                    <a:off x="7076227" y="2840276"/>
                    <a:ext cx="948690" cy="1637347"/>
                  </a:xfrm>
                  <a:custGeom>
                    <a:avLst/>
                    <a:gdLst>
                      <a:gd name="connsiteX0" fmla="*/ 948690 w 948690"/>
                      <a:gd name="connsiteY0" fmla="*/ 5715 h 1637347"/>
                      <a:gd name="connsiteX1" fmla="*/ 6667 w 948690"/>
                      <a:gd name="connsiteY1" fmla="*/ 1637348 h 1637347"/>
                      <a:gd name="connsiteX2" fmla="*/ 0 w 948690"/>
                      <a:gd name="connsiteY2" fmla="*/ 1637348 h 1637347"/>
                      <a:gd name="connsiteX3" fmla="*/ 944880 w 948690"/>
                      <a:gd name="connsiteY3" fmla="*/ 0 h 1637347"/>
                      <a:gd name="connsiteX4" fmla="*/ 948690 w 948690"/>
                      <a:gd name="connsiteY4" fmla="*/ 5715 h 1637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8690" h="1637347">
                        <a:moveTo>
                          <a:pt x="948690" y="5715"/>
                        </a:moveTo>
                        <a:lnTo>
                          <a:pt x="6667" y="1637348"/>
                        </a:lnTo>
                        <a:cubicBezTo>
                          <a:pt x="4763" y="1637348"/>
                          <a:pt x="1905" y="1637348"/>
                          <a:pt x="0" y="1637348"/>
                        </a:cubicBezTo>
                        <a:lnTo>
                          <a:pt x="944880" y="0"/>
                        </a:lnTo>
                        <a:cubicBezTo>
                          <a:pt x="945833" y="1905"/>
                          <a:pt x="947738" y="3810"/>
                          <a:pt x="948690" y="571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 name="Forma libre: forma 1921">
                    <a:extLst>
                      <a:ext uri="{FF2B5EF4-FFF2-40B4-BE49-F238E27FC236}">
                        <a16:creationId xmlns:a16="http://schemas.microsoft.com/office/drawing/2014/main" id="{093DF097-6521-9657-DD7B-6DA3219044FE}"/>
                      </a:ext>
                    </a:extLst>
                  </p:cNvPr>
                  <p:cNvSpPr/>
                  <p:nvPr/>
                </p:nvSpPr>
                <p:spPr>
                  <a:xfrm>
                    <a:off x="7071464" y="2836466"/>
                    <a:ext cx="949642" cy="1641157"/>
                  </a:xfrm>
                  <a:custGeom>
                    <a:avLst/>
                    <a:gdLst>
                      <a:gd name="connsiteX0" fmla="*/ 949643 w 949642"/>
                      <a:gd name="connsiteY0" fmla="*/ 3810 h 1641157"/>
                      <a:gd name="connsiteX1" fmla="*/ 4763 w 949642"/>
                      <a:gd name="connsiteY1" fmla="*/ 1641158 h 1641157"/>
                      <a:gd name="connsiteX2" fmla="*/ 0 w 949642"/>
                      <a:gd name="connsiteY2" fmla="*/ 1641158 h 1641157"/>
                      <a:gd name="connsiteX3" fmla="*/ 947738 w 949642"/>
                      <a:gd name="connsiteY3" fmla="*/ 0 h 1641157"/>
                      <a:gd name="connsiteX4" fmla="*/ 949643 w 949642"/>
                      <a:gd name="connsiteY4" fmla="*/ 3810 h 1641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642" h="1641157">
                        <a:moveTo>
                          <a:pt x="949643" y="3810"/>
                        </a:moveTo>
                        <a:lnTo>
                          <a:pt x="4763" y="1641158"/>
                        </a:lnTo>
                        <a:cubicBezTo>
                          <a:pt x="2858" y="1641158"/>
                          <a:pt x="953" y="1641158"/>
                          <a:pt x="0" y="1641158"/>
                        </a:cubicBezTo>
                        <a:lnTo>
                          <a:pt x="947738" y="0"/>
                        </a:lnTo>
                        <a:cubicBezTo>
                          <a:pt x="948690" y="953"/>
                          <a:pt x="948690" y="2858"/>
                          <a:pt x="94964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Forma libre: forma 1922">
                    <a:extLst>
                      <a:ext uri="{FF2B5EF4-FFF2-40B4-BE49-F238E27FC236}">
                        <a16:creationId xmlns:a16="http://schemas.microsoft.com/office/drawing/2014/main" id="{634CC128-6914-7BD4-2679-5A3664563707}"/>
                      </a:ext>
                    </a:extLst>
                  </p:cNvPr>
                  <p:cNvSpPr/>
                  <p:nvPr/>
                </p:nvSpPr>
                <p:spPr>
                  <a:xfrm>
                    <a:off x="7066702" y="2832656"/>
                    <a:ext cx="952499" cy="1644967"/>
                  </a:xfrm>
                  <a:custGeom>
                    <a:avLst/>
                    <a:gdLst>
                      <a:gd name="connsiteX0" fmla="*/ 952500 w 952499"/>
                      <a:gd name="connsiteY0" fmla="*/ 3810 h 1644967"/>
                      <a:gd name="connsiteX1" fmla="*/ 4763 w 952499"/>
                      <a:gd name="connsiteY1" fmla="*/ 1644968 h 1644967"/>
                      <a:gd name="connsiteX2" fmla="*/ 0 w 952499"/>
                      <a:gd name="connsiteY2" fmla="*/ 1644968 h 1644967"/>
                      <a:gd name="connsiteX3" fmla="*/ 949643 w 952499"/>
                      <a:gd name="connsiteY3" fmla="*/ 0 h 1644967"/>
                      <a:gd name="connsiteX4" fmla="*/ 952500 w 952499"/>
                      <a:gd name="connsiteY4" fmla="*/ 3810 h 1644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499" h="1644967">
                        <a:moveTo>
                          <a:pt x="952500" y="3810"/>
                        </a:moveTo>
                        <a:lnTo>
                          <a:pt x="4763" y="1644968"/>
                        </a:lnTo>
                        <a:cubicBezTo>
                          <a:pt x="2858" y="1644968"/>
                          <a:pt x="1905" y="1644968"/>
                          <a:pt x="0" y="1644968"/>
                        </a:cubicBezTo>
                        <a:lnTo>
                          <a:pt x="949643" y="0"/>
                        </a:lnTo>
                        <a:cubicBezTo>
                          <a:pt x="950595" y="952"/>
                          <a:pt x="951548" y="1905"/>
                          <a:pt x="95250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Forma libre: forma 1923">
                    <a:extLst>
                      <a:ext uri="{FF2B5EF4-FFF2-40B4-BE49-F238E27FC236}">
                        <a16:creationId xmlns:a16="http://schemas.microsoft.com/office/drawing/2014/main" id="{EB97EF80-68E7-74BE-1C8A-38C1C51FCB98}"/>
                      </a:ext>
                    </a:extLst>
                  </p:cNvPr>
                  <p:cNvSpPr/>
                  <p:nvPr/>
                </p:nvSpPr>
                <p:spPr>
                  <a:xfrm>
                    <a:off x="7061939" y="2828846"/>
                    <a:ext cx="954405" cy="1648777"/>
                  </a:xfrm>
                  <a:custGeom>
                    <a:avLst/>
                    <a:gdLst>
                      <a:gd name="connsiteX0" fmla="*/ 954405 w 954405"/>
                      <a:gd name="connsiteY0" fmla="*/ 3810 h 1648777"/>
                      <a:gd name="connsiteX1" fmla="*/ 4763 w 954405"/>
                      <a:gd name="connsiteY1" fmla="*/ 1648778 h 1648777"/>
                      <a:gd name="connsiteX2" fmla="*/ 0 w 954405"/>
                      <a:gd name="connsiteY2" fmla="*/ 1648778 h 1648777"/>
                      <a:gd name="connsiteX3" fmla="*/ 952500 w 954405"/>
                      <a:gd name="connsiteY3" fmla="*/ 0 h 1648777"/>
                      <a:gd name="connsiteX4" fmla="*/ 954405 w 954405"/>
                      <a:gd name="connsiteY4" fmla="*/ 3810 h 164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5" h="1648777">
                        <a:moveTo>
                          <a:pt x="954405" y="3810"/>
                        </a:moveTo>
                        <a:lnTo>
                          <a:pt x="4763" y="1648778"/>
                        </a:lnTo>
                        <a:cubicBezTo>
                          <a:pt x="2858" y="1648778"/>
                          <a:pt x="1905" y="1648778"/>
                          <a:pt x="0" y="1648778"/>
                        </a:cubicBezTo>
                        <a:lnTo>
                          <a:pt x="952500" y="0"/>
                        </a:lnTo>
                        <a:cubicBezTo>
                          <a:pt x="953453" y="953"/>
                          <a:pt x="953453" y="1905"/>
                          <a:pt x="95440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Forma libre: forma 1924">
                    <a:extLst>
                      <a:ext uri="{FF2B5EF4-FFF2-40B4-BE49-F238E27FC236}">
                        <a16:creationId xmlns:a16="http://schemas.microsoft.com/office/drawing/2014/main" id="{C715D5EE-6FCE-098C-2C5A-779B703361C5}"/>
                      </a:ext>
                    </a:extLst>
                  </p:cNvPr>
                  <p:cNvSpPr/>
                  <p:nvPr/>
                </p:nvSpPr>
                <p:spPr>
                  <a:xfrm>
                    <a:off x="7058130" y="2825036"/>
                    <a:ext cx="956309" cy="1652587"/>
                  </a:xfrm>
                  <a:custGeom>
                    <a:avLst/>
                    <a:gdLst>
                      <a:gd name="connsiteX0" fmla="*/ 956310 w 956309"/>
                      <a:gd name="connsiteY0" fmla="*/ 3810 h 1652587"/>
                      <a:gd name="connsiteX1" fmla="*/ 3810 w 956309"/>
                      <a:gd name="connsiteY1" fmla="*/ 1652588 h 1652587"/>
                      <a:gd name="connsiteX2" fmla="*/ 0 w 956309"/>
                      <a:gd name="connsiteY2" fmla="*/ 1652588 h 1652587"/>
                      <a:gd name="connsiteX3" fmla="*/ 954405 w 956309"/>
                      <a:gd name="connsiteY3" fmla="*/ 0 h 1652587"/>
                      <a:gd name="connsiteX4" fmla="*/ 956310 w 956309"/>
                      <a:gd name="connsiteY4" fmla="*/ 3810 h 165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309" h="1652587">
                        <a:moveTo>
                          <a:pt x="956310" y="3810"/>
                        </a:moveTo>
                        <a:lnTo>
                          <a:pt x="3810" y="1652588"/>
                        </a:lnTo>
                        <a:cubicBezTo>
                          <a:pt x="2858" y="1652588"/>
                          <a:pt x="952" y="1652588"/>
                          <a:pt x="0" y="1652588"/>
                        </a:cubicBezTo>
                        <a:lnTo>
                          <a:pt x="954405" y="0"/>
                        </a:lnTo>
                        <a:cubicBezTo>
                          <a:pt x="954405" y="953"/>
                          <a:pt x="955358" y="1905"/>
                          <a:pt x="95631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Forma libre: forma 1925">
                    <a:extLst>
                      <a:ext uri="{FF2B5EF4-FFF2-40B4-BE49-F238E27FC236}">
                        <a16:creationId xmlns:a16="http://schemas.microsoft.com/office/drawing/2014/main" id="{320D47BA-874F-6BC4-CF19-4112C83761E8}"/>
                      </a:ext>
                    </a:extLst>
                  </p:cNvPr>
                  <p:cNvSpPr/>
                  <p:nvPr/>
                </p:nvSpPr>
                <p:spPr>
                  <a:xfrm>
                    <a:off x="7054319" y="2821226"/>
                    <a:ext cx="958215" cy="1656397"/>
                  </a:xfrm>
                  <a:custGeom>
                    <a:avLst/>
                    <a:gdLst>
                      <a:gd name="connsiteX0" fmla="*/ 958215 w 958215"/>
                      <a:gd name="connsiteY0" fmla="*/ 3810 h 1656397"/>
                      <a:gd name="connsiteX1" fmla="*/ 3810 w 958215"/>
                      <a:gd name="connsiteY1" fmla="*/ 1656398 h 1656397"/>
                      <a:gd name="connsiteX2" fmla="*/ 0 w 958215"/>
                      <a:gd name="connsiteY2" fmla="*/ 1656398 h 1656397"/>
                      <a:gd name="connsiteX3" fmla="*/ 956310 w 958215"/>
                      <a:gd name="connsiteY3" fmla="*/ 0 h 1656397"/>
                      <a:gd name="connsiteX4" fmla="*/ 958215 w 958215"/>
                      <a:gd name="connsiteY4" fmla="*/ 3810 h 1656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215" h="1656397">
                        <a:moveTo>
                          <a:pt x="958215" y="3810"/>
                        </a:moveTo>
                        <a:lnTo>
                          <a:pt x="3810" y="1656398"/>
                        </a:lnTo>
                        <a:cubicBezTo>
                          <a:pt x="2858" y="1656398"/>
                          <a:pt x="953" y="1656398"/>
                          <a:pt x="0" y="1656398"/>
                        </a:cubicBezTo>
                        <a:lnTo>
                          <a:pt x="956310" y="0"/>
                        </a:lnTo>
                        <a:cubicBezTo>
                          <a:pt x="956310" y="952"/>
                          <a:pt x="957263" y="2857"/>
                          <a:pt x="95821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Forma libre: forma 1926">
                    <a:extLst>
                      <a:ext uri="{FF2B5EF4-FFF2-40B4-BE49-F238E27FC236}">
                        <a16:creationId xmlns:a16="http://schemas.microsoft.com/office/drawing/2014/main" id="{65FE5F74-5683-4BC5-1A1A-D732B2756B37}"/>
                      </a:ext>
                    </a:extLst>
                  </p:cNvPr>
                  <p:cNvSpPr/>
                  <p:nvPr/>
                </p:nvSpPr>
                <p:spPr>
                  <a:xfrm>
                    <a:off x="7050510" y="2817416"/>
                    <a:ext cx="960120" cy="1660207"/>
                  </a:xfrm>
                  <a:custGeom>
                    <a:avLst/>
                    <a:gdLst>
                      <a:gd name="connsiteX0" fmla="*/ 960120 w 960120"/>
                      <a:gd name="connsiteY0" fmla="*/ 3810 h 1660207"/>
                      <a:gd name="connsiteX1" fmla="*/ 3810 w 960120"/>
                      <a:gd name="connsiteY1" fmla="*/ 1660208 h 1660207"/>
                      <a:gd name="connsiteX2" fmla="*/ 0 w 960120"/>
                      <a:gd name="connsiteY2" fmla="*/ 1660208 h 1660207"/>
                      <a:gd name="connsiteX3" fmla="*/ 957263 w 960120"/>
                      <a:gd name="connsiteY3" fmla="*/ 0 h 1660207"/>
                      <a:gd name="connsiteX4" fmla="*/ 960120 w 960120"/>
                      <a:gd name="connsiteY4" fmla="*/ 3810 h 1660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120" h="1660207">
                        <a:moveTo>
                          <a:pt x="960120" y="3810"/>
                        </a:moveTo>
                        <a:lnTo>
                          <a:pt x="3810" y="1660208"/>
                        </a:lnTo>
                        <a:cubicBezTo>
                          <a:pt x="2858" y="1660208"/>
                          <a:pt x="953" y="1660208"/>
                          <a:pt x="0" y="1660208"/>
                        </a:cubicBezTo>
                        <a:lnTo>
                          <a:pt x="957263" y="0"/>
                        </a:lnTo>
                        <a:cubicBezTo>
                          <a:pt x="958215" y="1905"/>
                          <a:pt x="959168" y="2858"/>
                          <a:pt x="96012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Forma libre: forma 1927">
                    <a:extLst>
                      <a:ext uri="{FF2B5EF4-FFF2-40B4-BE49-F238E27FC236}">
                        <a16:creationId xmlns:a16="http://schemas.microsoft.com/office/drawing/2014/main" id="{A988A32D-71A9-C49A-154B-8B893AAE871A}"/>
                      </a:ext>
                    </a:extLst>
                  </p:cNvPr>
                  <p:cNvSpPr/>
                  <p:nvPr/>
                </p:nvSpPr>
                <p:spPr>
                  <a:xfrm>
                    <a:off x="7045747" y="2814559"/>
                    <a:ext cx="962025" cy="1663064"/>
                  </a:xfrm>
                  <a:custGeom>
                    <a:avLst/>
                    <a:gdLst>
                      <a:gd name="connsiteX0" fmla="*/ 962025 w 962025"/>
                      <a:gd name="connsiteY0" fmla="*/ 2857 h 1663064"/>
                      <a:gd name="connsiteX1" fmla="*/ 3810 w 962025"/>
                      <a:gd name="connsiteY1" fmla="*/ 1663065 h 1663064"/>
                      <a:gd name="connsiteX2" fmla="*/ 0 w 962025"/>
                      <a:gd name="connsiteY2" fmla="*/ 1663065 h 1663064"/>
                      <a:gd name="connsiteX3" fmla="*/ 960120 w 962025"/>
                      <a:gd name="connsiteY3" fmla="*/ 0 h 1663064"/>
                      <a:gd name="connsiteX4" fmla="*/ 962025 w 962025"/>
                      <a:gd name="connsiteY4" fmla="*/ 2857 h 1663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1663064">
                        <a:moveTo>
                          <a:pt x="962025" y="2857"/>
                        </a:moveTo>
                        <a:lnTo>
                          <a:pt x="3810" y="1663065"/>
                        </a:lnTo>
                        <a:cubicBezTo>
                          <a:pt x="2858" y="1663065"/>
                          <a:pt x="953" y="1663065"/>
                          <a:pt x="0" y="1663065"/>
                        </a:cubicBezTo>
                        <a:lnTo>
                          <a:pt x="960120" y="0"/>
                        </a:lnTo>
                        <a:cubicBezTo>
                          <a:pt x="961073" y="952"/>
                          <a:pt x="962025" y="1905"/>
                          <a:pt x="962025" y="2857"/>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Forma libre: forma 1928">
                    <a:extLst>
                      <a:ext uri="{FF2B5EF4-FFF2-40B4-BE49-F238E27FC236}">
                        <a16:creationId xmlns:a16="http://schemas.microsoft.com/office/drawing/2014/main" id="{E25CCAE4-A77A-7A93-2DBA-837B0BE3AC85}"/>
                      </a:ext>
                    </a:extLst>
                  </p:cNvPr>
                  <p:cNvSpPr/>
                  <p:nvPr/>
                </p:nvSpPr>
                <p:spPr>
                  <a:xfrm>
                    <a:off x="7041937" y="2810749"/>
                    <a:ext cx="963930" cy="1666875"/>
                  </a:xfrm>
                  <a:custGeom>
                    <a:avLst/>
                    <a:gdLst>
                      <a:gd name="connsiteX0" fmla="*/ 963930 w 963930"/>
                      <a:gd name="connsiteY0" fmla="*/ 3810 h 1666875"/>
                      <a:gd name="connsiteX1" fmla="*/ 3810 w 963930"/>
                      <a:gd name="connsiteY1" fmla="*/ 1666875 h 1666875"/>
                      <a:gd name="connsiteX2" fmla="*/ 0 w 963930"/>
                      <a:gd name="connsiteY2" fmla="*/ 1666875 h 1666875"/>
                      <a:gd name="connsiteX3" fmla="*/ 962025 w 963930"/>
                      <a:gd name="connsiteY3" fmla="*/ 0 h 1666875"/>
                      <a:gd name="connsiteX4" fmla="*/ 963930 w 963930"/>
                      <a:gd name="connsiteY4" fmla="*/ 3810 h 166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930" h="1666875">
                        <a:moveTo>
                          <a:pt x="963930" y="3810"/>
                        </a:moveTo>
                        <a:lnTo>
                          <a:pt x="3810" y="1666875"/>
                        </a:lnTo>
                        <a:cubicBezTo>
                          <a:pt x="2857" y="1666875"/>
                          <a:pt x="952" y="1666875"/>
                          <a:pt x="0" y="1666875"/>
                        </a:cubicBezTo>
                        <a:lnTo>
                          <a:pt x="962025" y="0"/>
                        </a:lnTo>
                        <a:cubicBezTo>
                          <a:pt x="962977" y="952"/>
                          <a:pt x="963930" y="1905"/>
                          <a:pt x="96393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Forma libre: forma 1929">
                    <a:extLst>
                      <a:ext uri="{FF2B5EF4-FFF2-40B4-BE49-F238E27FC236}">
                        <a16:creationId xmlns:a16="http://schemas.microsoft.com/office/drawing/2014/main" id="{170D5613-99FC-8F54-CBFD-A3402B9EEC6D}"/>
                      </a:ext>
                    </a:extLst>
                  </p:cNvPr>
                  <p:cNvSpPr/>
                  <p:nvPr/>
                </p:nvSpPr>
                <p:spPr>
                  <a:xfrm>
                    <a:off x="7038127" y="2806938"/>
                    <a:ext cx="965834" cy="1670685"/>
                  </a:xfrm>
                  <a:custGeom>
                    <a:avLst/>
                    <a:gdLst>
                      <a:gd name="connsiteX0" fmla="*/ 965835 w 965834"/>
                      <a:gd name="connsiteY0" fmla="*/ 3810 h 1670685"/>
                      <a:gd name="connsiteX1" fmla="*/ 3810 w 965834"/>
                      <a:gd name="connsiteY1" fmla="*/ 1670685 h 1670685"/>
                      <a:gd name="connsiteX2" fmla="*/ 0 w 965834"/>
                      <a:gd name="connsiteY2" fmla="*/ 1670685 h 1670685"/>
                      <a:gd name="connsiteX3" fmla="*/ 963930 w 965834"/>
                      <a:gd name="connsiteY3" fmla="*/ 0 h 1670685"/>
                      <a:gd name="connsiteX4" fmla="*/ 965835 w 965834"/>
                      <a:gd name="connsiteY4" fmla="*/ 3810 h 1670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5834" h="1670685">
                        <a:moveTo>
                          <a:pt x="965835" y="3810"/>
                        </a:moveTo>
                        <a:lnTo>
                          <a:pt x="3810" y="1670685"/>
                        </a:lnTo>
                        <a:cubicBezTo>
                          <a:pt x="2858" y="1670685"/>
                          <a:pt x="953" y="1670685"/>
                          <a:pt x="0" y="1670685"/>
                        </a:cubicBezTo>
                        <a:lnTo>
                          <a:pt x="963930" y="0"/>
                        </a:lnTo>
                        <a:cubicBezTo>
                          <a:pt x="964883" y="952"/>
                          <a:pt x="964883" y="2858"/>
                          <a:pt x="96583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Forma libre: forma 1930">
                    <a:extLst>
                      <a:ext uri="{FF2B5EF4-FFF2-40B4-BE49-F238E27FC236}">
                        <a16:creationId xmlns:a16="http://schemas.microsoft.com/office/drawing/2014/main" id="{CEBE3246-B728-CF76-5D3C-0E7C636CF471}"/>
                      </a:ext>
                    </a:extLst>
                  </p:cNvPr>
                  <p:cNvSpPr/>
                  <p:nvPr/>
                </p:nvSpPr>
                <p:spPr>
                  <a:xfrm>
                    <a:off x="7032412" y="2803128"/>
                    <a:ext cx="969645" cy="1674495"/>
                  </a:xfrm>
                  <a:custGeom>
                    <a:avLst/>
                    <a:gdLst>
                      <a:gd name="connsiteX0" fmla="*/ 969645 w 969645"/>
                      <a:gd name="connsiteY0" fmla="*/ 3810 h 1674495"/>
                      <a:gd name="connsiteX1" fmla="*/ 4763 w 969645"/>
                      <a:gd name="connsiteY1" fmla="*/ 1674495 h 1674495"/>
                      <a:gd name="connsiteX2" fmla="*/ 0 w 969645"/>
                      <a:gd name="connsiteY2" fmla="*/ 1674495 h 1674495"/>
                      <a:gd name="connsiteX3" fmla="*/ 967740 w 969645"/>
                      <a:gd name="connsiteY3" fmla="*/ 0 h 1674495"/>
                      <a:gd name="connsiteX4" fmla="*/ 969645 w 969645"/>
                      <a:gd name="connsiteY4" fmla="*/ 3810 h 1674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5" h="1674495">
                        <a:moveTo>
                          <a:pt x="969645" y="3810"/>
                        </a:moveTo>
                        <a:lnTo>
                          <a:pt x="4763" y="1674495"/>
                        </a:lnTo>
                        <a:cubicBezTo>
                          <a:pt x="2858" y="1674495"/>
                          <a:pt x="1905" y="1674495"/>
                          <a:pt x="0" y="1674495"/>
                        </a:cubicBezTo>
                        <a:lnTo>
                          <a:pt x="967740" y="0"/>
                        </a:lnTo>
                        <a:cubicBezTo>
                          <a:pt x="967740" y="1905"/>
                          <a:pt x="968693" y="2858"/>
                          <a:pt x="96964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Forma libre: forma 1931">
                    <a:extLst>
                      <a:ext uri="{FF2B5EF4-FFF2-40B4-BE49-F238E27FC236}">
                        <a16:creationId xmlns:a16="http://schemas.microsoft.com/office/drawing/2014/main" id="{92EAABE6-4911-138E-8430-A27926DF490D}"/>
                      </a:ext>
                    </a:extLst>
                  </p:cNvPr>
                  <p:cNvSpPr/>
                  <p:nvPr/>
                </p:nvSpPr>
                <p:spPr>
                  <a:xfrm>
                    <a:off x="7028602" y="2799319"/>
                    <a:ext cx="971549" cy="1678304"/>
                  </a:xfrm>
                  <a:custGeom>
                    <a:avLst/>
                    <a:gdLst>
                      <a:gd name="connsiteX0" fmla="*/ 971550 w 971549"/>
                      <a:gd name="connsiteY0" fmla="*/ 3810 h 1678304"/>
                      <a:gd name="connsiteX1" fmla="*/ 4763 w 971549"/>
                      <a:gd name="connsiteY1" fmla="*/ 1678305 h 1678304"/>
                      <a:gd name="connsiteX2" fmla="*/ 0 w 971549"/>
                      <a:gd name="connsiteY2" fmla="*/ 1678305 h 1678304"/>
                      <a:gd name="connsiteX3" fmla="*/ 968693 w 971549"/>
                      <a:gd name="connsiteY3" fmla="*/ 0 h 1678304"/>
                      <a:gd name="connsiteX4" fmla="*/ 971550 w 971549"/>
                      <a:gd name="connsiteY4" fmla="*/ 3810 h 1678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49" h="1678304">
                        <a:moveTo>
                          <a:pt x="971550" y="3810"/>
                        </a:moveTo>
                        <a:lnTo>
                          <a:pt x="4763" y="1678305"/>
                        </a:lnTo>
                        <a:cubicBezTo>
                          <a:pt x="2858" y="1678305"/>
                          <a:pt x="1905" y="1678305"/>
                          <a:pt x="0" y="1678305"/>
                        </a:cubicBezTo>
                        <a:lnTo>
                          <a:pt x="968693" y="0"/>
                        </a:lnTo>
                        <a:cubicBezTo>
                          <a:pt x="969645" y="952"/>
                          <a:pt x="970598" y="2857"/>
                          <a:pt x="97155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Forma libre: forma 1932">
                    <a:extLst>
                      <a:ext uri="{FF2B5EF4-FFF2-40B4-BE49-F238E27FC236}">
                        <a16:creationId xmlns:a16="http://schemas.microsoft.com/office/drawing/2014/main" id="{CF96EFFB-E6C1-9F06-BBF2-0383CE1297EC}"/>
                      </a:ext>
                    </a:extLst>
                  </p:cNvPr>
                  <p:cNvSpPr/>
                  <p:nvPr/>
                </p:nvSpPr>
                <p:spPr>
                  <a:xfrm>
                    <a:off x="7023839" y="2795509"/>
                    <a:ext cx="973455" cy="1682114"/>
                  </a:xfrm>
                  <a:custGeom>
                    <a:avLst/>
                    <a:gdLst>
                      <a:gd name="connsiteX0" fmla="*/ 973455 w 973455"/>
                      <a:gd name="connsiteY0" fmla="*/ 3810 h 1682114"/>
                      <a:gd name="connsiteX1" fmla="*/ 4763 w 973455"/>
                      <a:gd name="connsiteY1" fmla="*/ 1682115 h 1682114"/>
                      <a:gd name="connsiteX2" fmla="*/ 0 w 973455"/>
                      <a:gd name="connsiteY2" fmla="*/ 1682115 h 1682114"/>
                      <a:gd name="connsiteX3" fmla="*/ 971550 w 973455"/>
                      <a:gd name="connsiteY3" fmla="*/ 0 h 1682114"/>
                      <a:gd name="connsiteX4" fmla="*/ 973455 w 973455"/>
                      <a:gd name="connsiteY4" fmla="*/ 3810 h 1682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455" h="1682114">
                        <a:moveTo>
                          <a:pt x="973455" y="3810"/>
                        </a:moveTo>
                        <a:lnTo>
                          <a:pt x="4763" y="1682115"/>
                        </a:lnTo>
                        <a:cubicBezTo>
                          <a:pt x="2858" y="1682115"/>
                          <a:pt x="1905" y="1682115"/>
                          <a:pt x="0" y="1682115"/>
                        </a:cubicBezTo>
                        <a:lnTo>
                          <a:pt x="971550" y="0"/>
                        </a:lnTo>
                        <a:cubicBezTo>
                          <a:pt x="972503" y="952"/>
                          <a:pt x="972503" y="2857"/>
                          <a:pt x="97345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Forma libre: forma 1933">
                    <a:extLst>
                      <a:ext uri="{FF2B5EF4-FFF2-40B4-BE49-F238E27FC236}">
                        <a16:creationId xmlns:a16="http://schemas.microsoft.com/office/drawing/2014/main" id="{FB574285-63C9-C857-FDA0-9D5625D19A3A}"/>
                      </a:ext>
                    </a:extLst>
                  </p:cNvPr>
                  <p:cNvSpPr/>
                  <p:nvPr/>
                </p:nvSpPr>
                <p:spPr>
                  <a:xfrm>
                    <a:off x="7019077" y="2790746"/>
                    <a:ext cx="976312" cy="1686877"/>
                  </a:xfrm>
                  <a:custGeom>
                    <a:avLst/>
                    <a:gdLst>
                      <a:gd name="connsiteX0" fmla="*/ 976313 w 976312"/>
                      <a:gd name="connsiteY0" fmla="*/ 4763 h 1686877"/>
                      <a:gd name="connsiteX1" fmla="*/ 4763 w 976312"/>
                      <a:gd name="connsiteY1" fmla="*/ 1686878 h 1686877"/>
                      <a:gd name="connsiteX2" fmla="*/ 0 w 976312"/>
                      <a:gd name="connsiteY2" fmla="*/ 1686878 h 1686877"/>
                      <a:gd name="connsiteX3" fmla="*/ 973455 w 976312"/>
                      <a:gd name="connsiteY3" fmla="*/ 0 h 1686877"/>
                      <a:gd name="connsiteX4" fmla="*/ 976313 w 976312"/>
                      <a:gd name="connsiteY4" fmla="*/ 4763 h 1686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312" h="1686877">
                        <a:moveTo>
                          <a:pt x="976313" y="4763"/>
                        </a:moveTo>
                        <a:lnTo>
                          <a:pt x="4763" y="1686878"/>
                        </a:lnTo>
                        <a:cubicBezTo>
                          <a:pt x="2858" y="1686878"/>
                          <a:pt x="1905" y="1686878"/>
                          <a:pt x="0" y="1686878"/>
                        </a:cubicBezTo>
                        <a:lnTo>
                          <a:pt x="973455" y="0"/>
                        </a:lnTo>
                        <a:cubicBezTo>
                          <a:pt x="974408" y="1905"/>
                          <a:pt x="975360" y="2857"/>
                          <a:pt x="976313"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Forma libre: forma 1934">
                    <a:extLst>
                      <a:ext uri="{FF2B5EF4-FFF2-40B4-BE49-F238E27FC236}">
                        <a16:creationId xmlns:a16="http://schemas.microsoft.com/office/drawing/2014/main" id="{9BB09437-FED5-8193-CA8B-FE398AB51E4F}"/>
                      </a:ext>
                    </a:extLst>
                  </p:cNvPr>
                  <p:cNvSpPr/>
                  <p:nvPr/>
                </p:nvSpPr>
                <p:spPr>
                  <a:xfrm>
                    <a:off x="7013362" y="2785984"/>
                    <a:ext cx="979170" cy="1691639"/>
                  </a:xfrm>
                  <a:custGeom>
                    <a:avLst/>
                    <a:gdLst>
                      <a:gd name="connsiteX0" fmla="*/ 979170 w 979170"/>
                      <a:gd name="connsiteY0" fmla="*/ 4763 h 1691639"/>
                      <a:gd name="connsiteX1" fmla="*/ 5715 w 979170"/>
                      <a:gd name="connsiteY1" fmla="*/ 1691640 h 1691639"/>
                      <a:gd name="connsiteX2" fmla="*/ 0 w 979170"/>
                      <a:gd name="connsiteY2" fmla="*/ 1691640 h 1691639"/>
                      <a:gd name="connsiteX3" fmla="*/ 976313 w 979170"/>
                      <a:gd name="connsiteY3" fmla="*/ 0 h 1691639"/>
                      <a:gd name="connsiteX4" fmla="*/ 979170 w 979170"/>
                      <a:gd name="connsiteY4" fmla="*/ 4763 h 169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170" h="1691639">
                        <a:moveTo>
                          <a:pt x="979170" y="4763"/>
                        </a:moveTo>
                        <a:lnTo>
                          <a:pt x="5715" y="1691640"/>
                        </a:lnTo>
                        <a:cubicBezTo>
                          <a:pt x="3810" y="1691640"/>
                          <a:pt x="1905" y="1691640"/>
                          <a:pt x="0" y="1691640"/>
                        </a:cubicBezTo>
                        <a:lnTo>
                          <a:pt x="976313" y="0"/>
                        </a:lnTo>
                        <a:cubicBezTo>
                          <a:pt x="977265" y="1905"/>
                          <a:pt x="978218" y="3810"/>
                          <a:pt x="979170"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Forma libre: forma 1935">
                    <a:extLst>
                      <a:ext uri="{FF2B5EF4-FFF2-40B4-BE49-F238E27FC236}">
                        <a16:creationId xmlns:a16="http://schemas.microsoft.com/office/drawing/2014/main" id="{50329663-2D29-87EA-37FC-AA40F0C96346}"/>
                      </a:ext>
                    </a:extLst>
                  </p:cNvPr>
                  <p:cNvSpPr/>
                  <p:nvPr/>
                </p:nvSpPr>
                <p:spPr>
                  <a:xfrm>
                    <a:off x="7007647" y="2781221"/>
                    <a:ext cx="982027" cy="1696402"/>
                  </a:xfrm>
                  <a:custGeom>
                    <a:avLst/>
                    <a:gdLst>
                      <a:gd name="connsiteX0" fmla="*/ 982028 w 982027"/>
                      <a:gd name="connsiteY0" fmla="*/ 4763 h 1696402"/>
                      <a:gd name="connsiteX1" fmla="*/ 5715 w 982027"/>
                      <a:gd name="connsiteY1" fmla="*/ 1696403 h 1696402"/>
                      <a:gd name="connsiteX2" fmla="*/ 0 w 982027"/>
                      <a:gd name="connsiteY2" fmla="*/ 1696403 h 1696402"/>
                      <a:gd name="connsiteX3" fmla="*/ 979170 w 982027"/>
                      <a:gd name="connsiteY3" fmla="*/ 0 h 1696402"/>
                      <a:gd name="connsiteX4" fmla="*/ 982028 w 982027"/>
                      <a:gd name="connsiteY4" fmla="*/ 4763 h 169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027" h="1696402">
                        <a:moveTo>
                          <a:pt x="982028" y="4763"/>
                        </a:moveTo>
                        <a:lnTo>
                          <a:pt x="5715" y="1696403"/>
                        </a:lnTo>
                        <a:cubicBezTo>
                          <a:pt x="3810" y="1696403"/>
                          <a:pt x="1905" y="1696403"/>
                          <a:pt x="0" y="1696403"/>
                        </a:cubicBezTo>
                        <a:lnTo>
                          <a:pt x="979170" y="0"/>
                        </a:lnTo>
                        <a:cubicBezTo>
                          <a:pt x="980123" y="1905"/>
                          <a:pt x="981075" y="3810"/>
                          <a:pt x="982028"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Forma libre: forma 1936">
                    <a:extLst>
                      <a:ext uri="{FF2B5EF4-FFF2-40B4-BE49-F238E27FC236}">
                        <a16:creationId xmlns:a16="http://schemas.microsoft.com/office/drawing/2014/main" id="{8495C32D-F9E1-75A6-8967-FB81F1E7CAA4}"/>
                      </a:ext>
                    </a:extLst>
                  </p:cNvPr>
                  <p:cNvSpPr/>
                  <p:nvPr/>
                </p:nvSpPr>
                <p:spPr>
                  <a:xfrm>
                    <a:off x="7000979" y="2775506"/>
                    <a:ext cx="985837" cy="1702117"/>
                  </a:xfrm>
                  <a:custGeom>
                    <a:avLst/>
                    <a:gdLst>
                      <a:gd name="connsiteX0" fmla="*/ 985838 w 985837"/>
                      <a:gd name="connsiteY0" fmla="*/ 5715 h 1702117"/>
                      <a:gd name="connsiteX1" fmla="*/ 6668 w 985837"/>
                      <a:gd name="connsiteY1" fmla="*/ 1702118 h 1702117"/>
                      <a:gd name="connsiteX2" fmla="*/ 0 w 985837"/>
                      <a:gd name="connsiteY2" fmla="*/ 1702118 h 1702117"/>
                      <a:gd name="connsiteX3" fmla="*/ 982980 w 985837"/>
                      <a:gd name="connsiteY3" fmla="*/ 0 h 1702117"/>
                      <a:gd name="connsiteX4" fmla="*/ 985838 w 985837"/>
                      <a:gd name="connsiteY4" fmla="*/ 5715 h 1702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837" h="1702117">
                        <a:moveTo>
                          <a:pt x="985838" y="5715"/>
                        </a:moveTo>
                        <a:lnTo>
                          <a:pt x="6668" y="1702118"/>
                        </a:lnTo>
                        <a:cubicBezTo>
                          <a:pt x="4763" y="1702118"/>
                          <a:pt x="2857" y="1702118"/>
                          <a:pt x="0" y="1702118"/>
                        </a:cubicBezTo>
                        <a:lnTo>
                          <a:pt x="982980" y="0"/>
                        </a:lnTo>
                        <a:cubicBezTo>
                          <a:pt x="983933" y="1905"/>
                          <a:pt x="984885" y="3810"/>
                          <a:pt x="985838" y="571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Forma libre: forma 1937">
                    <a:extLst>
                      <a:ext uri="{FF2B5EF4-FFF2-40B4-BE49-F238E27FC236}">
                        <a16:creationId xmlns:a16="http://schemas.microsoft.com/office/drawing/2014/main" id="{41A13408-0E2B-D739-037C-5710D8715E64}"/>
                      </a:ext>
                    </a:extLst>
                  </p:cNvPr>
                  <p:cNvSpPr/>
                  <p:nvPr/>
                </p:nvSpPr>
                <p:spPr>
                  <a:xfrm>
                    <a:off x="6995265" y="2769791"/>
                    <a:ext cx="988694" cy="1707832"/>
                  </a:xfrm>
                  <a:custGeom>
                    <a:avLst/>
                    <a:gdLst>
                      <a:gd name="connsiteX0" fmla="*/ 988695 w 988694"/>
                      <a:gd name="connsiteY0" fmla="*/ 5715 h 1707832"/>
                      <a:gd name="connsiteX1" fmla="*/ 6668 w 988694"/>
                      <a:gd name="connsiteY1" fmla="*/ 1707833 h 1707832"/>
                      <a:gd name="connsiteX2" fmla="*/ 0 w 988694"/>
                      <a:gd name="connsiteY2" fmla="*/ 1707833 h 1707832"/>
                      <a:gd name="connsiteX3" fmla="*/ 984885 w 988694"/>
                      <a:gd name="connsiteY3" fmla="*/ 0 h 1707832"/>
                      <a:gd name="connsiteX4" fmla="*/ 988695 w 988694"/>
                      <a:gd name="connsiteY4" fmla="*/ 5715 h 170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694" h="1707832">
                        <a:moveTo>
                          <a:pt x="988695" y="5715"/>
                        </a:moveTo>
                        <a:lnTo>
                          <a:pt x="6668" y="1707833"/>
                        </a:lnTo>
                        <a:cubicBezTo>
                          <a:pt x="3810" y="1707833"/>
                          <a:pt x="1905" y="1707833"/>
                          <a:pt x="0" y="1707833"/>
                        </a:cubicBezTo>
                        <a:lnTo>
                          <a:pt x="984885" y="0"/>
                        </a:lnTo>
                        <a:cubicBezTo>
                          <a:pt x="986790" y="1905"/>
                          <a:pt x="987743" y="3810"/>
                          <a:pt x="988695" y="571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Forma libre: forma 1938">
                    <a:extLst>
                      <a:ext uri="{FF2B5EF4-FFF2-40B4-BE49-F238E27FC236}">
                        <a16:creationId xmlns:a16="http://schemas.microsoft.com/office/drawing/2014/main" id="{2F8E763F-33EC-9AF0-667F-0A8E89979262}"/>
                      </a:ext>
                    </a:extLst>
                  </p:cNvPr>
                  <p:cNvSpPr/>
                  <p:nvPr/>
                </p:nvSpPr>
                <p:spPr>
                  <a:xfrm>
                    <a:off x="6986692" y="2763124"/>
                    <a:ext cx="993457" cy="1714500"/>
                  </a:xfrm>
                  <a:custGeom>
                    <a:avLst/>
                    <a:gdLst>
                      <a:gd name="connsiteX0" fmla="*/ 993458 w 993457"/>
                      <a:gd name="connsiteY0" fmla="*/ 6668 h 1714500"/>
                      <a:gd name="connsiteX1" fmla="*/ 7620 w 993457"/>
                      <a:gd name="connsiteY1" fmla="*/ 1714500 h 1714500"/>
                      <a:gd name="connsiteX2" fmla="*/ 0 w 993457"/>
                      <a:gd name="connsiteY2" fmla="*/ 1714500 h 1714500"/>
                      <a:gd name="connsiteX3" fmla="*/ 989648 w 993457"/>
                      <a:gd name="connsiteY3" fmla="*/ 0 h 1714500"/>
                      <a:gd name="connsiteX4" fmla="*/ 993458 w 993457"/>
                      <a:gd name="connsiteY4" fmla="*/ 6668 h 171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457" h="1714500">
                        <a:moveTo>
                          <a:pt x="993458" y="6668"/>
                        </a:moveTo>
                        <a:lnTo>
                          <a:pt x="7620" y="1714500"/>
                        </a:lnTo>
                        <a:cubicBezTo>
                          <a:pt x="4763" y="1714500"/>
                          <a:pt x="1905" y="1714500"/>
                          <a:pt x="0" y="1714500"/>
                        </a:cubicBezTo>
                        <a:lnTo>
                          <a:pt x="989648" y="0"/>
                        </a:lnTo>
                        <a:cubicBezTo>
                          <a:pt x="991553" y="1905"/>
                          <a:pt x="992505" y="4763"/>
                          <a:pt x="993458" y="666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Forma libre: forma 1939">
                    <a:extLst>
                      <a:ext uri="{FF2B5EF4-FFF2-40B4-BE49-F238E27FC236}">
                        <a16:creationId xmlns:a16="http://schemas.microsoft.com/office/drawing/2014/main" id="{AB3C5F7F-402F-BC5A-A123-9F124FB4DE4A}"/>
                      </a:ext>
                    </a:extLst>
                  </p:cNvPr>
                  <p:cNvSpPr/>
                  <p:nvPr/>
                </p:nvSpPr>
                <p:spPr>
                  <a:xfrm>
                    <a:off x="6977167" y="2755504"/>
                    <a:ext cx="999172" cy="1722119"/>
                  </a:xfrm>
                  <a:custGeom>
                    <a:avLst/>
                    <a:gdLst>
                      <a:gd name="connsiteX0" fmla="*/ 999173 w 999172"/>
                      <a:gd name="connsiteY0" fmla="*/ 7620 h 1722119"/>
                      <a:gd name="connsiteX1" fmla="*/ 9525 w 999172"/>
                      <a:gd name="connsiteY1" fmla="*/ 1722120 h 1722119"/>
                      <a:gd name="connsiteX2" fmla="*/ 0 w 999172"/>
                      <a:gd name="connsiteY2" fmla="*/ 1722120 h 1722119"/>
                      <a:gd name="connsiteX3" fmla="*/ 995363 w 999172"/>
                      <a:gd name="connsiteY3" fmla="*/ 0 h 1722119"/>
                      <a:gd name="connsiteX4" fmla="*/ 999173 w 999172"/>
                      <a:gd name="connsiteY4" fmla="*/ 7620 h 1722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172" h="1722119">
                        <a:moveTo>
                          <a:pt x="999173" y="7620"/>
                        </a:moveTo>
                        <a:lnTo>
                          <a:pt x="9525" y="1722120"/>
                        </a:lnTo>
                        <a:cubicBezTo>
                          <a:pt x="5715" y="1722120"/>
                          <a:pt x="2858" y="1722120"/>
                          <a:pt x="0" y="1722120"/>
                        </a:cubicBezTo>
                        <a:lnTo>
                          <a:pt x="995363" y="0"/>
                        </a:lnTo>
                        <a:cubicBezTo>
                          <a:pt x="996315" y="1905"/>
                          <a:pt x="998220" y="4763"/>
                          <a:pt x="999173" y="762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Forma libre: forma 1940">
                    <a:extLst>
                      <a:ext uri="{FF2B5EF4-FFF2-40B4-BE49-F238E27FC236}">
                        <a16:creationId xmlns:a16="http://schemas.microsoft.com/office/drawing/2014/main" id="{D88295A3-4119-975B-E697-36E902AC0BCC}"/>
                      </a:ext>
                    </a:extLst>
                  </p:cNvPr>
                  <p:cNvSpPr/>
                  <p:nvPr/>
                </p:nvSpPr>
                <p:spPr>
                  <a:xfrm>
                    <a:off x="6964785" y="2744074"/>
                    <a:ext cx="1007745" cy="1733550"/>
                  </a:xfrm>
                  <a:custGeom>
                    <a:avLst/>
                    <a:gdLst>
                      <a:gd name="connsiteX0" fmla="*/ 1007745 w 1007745"/>
                      <a:gd name="connsiteY0" fmla="*/ 11430 h 1733550"/>
                      <a:gd name="connsiteX1" fmla="*/ 13335 w 1007745"/>
                      <a:gd name="connsiteY1" fmla="*/ 1733550 h 1733550"/>
                      <a:gd name="connsiteX2" fmla="*/ 0 w 1007745"/>
                      <a:gd name="connsiteY2" fmla="*/ 1733550 h 1733550"/>
                      <a:gd name="connsiteX3" fmla="*/ 1001078 w 1007745"/>
                      <a:gd name="connsiteY3" fmla="*/ 0 h 1733550"/>
                      <a:gd name="connsiteX4" fmla="*/ 1007745 w 1007745"/>
                      <a:gd name="connsiteY4" fmla="*/ 1143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745" h="1733550">
                        <a:moveTo>
                          <a:pt x="1007745" y="11430"/>
                        </a:moveTo>
                        <a:lnTo>
                          <a:pt x="13335" y="1733550"/>
                        </a:lnTo>
                        <a:cubicBezTo>
                          <a:pt x="4763" y="1733550"/>
                          <a:pt x="0" y="1733550"/>
                          <a:pt x="0" y="1733550"/>
                        </a:cubicBezTo>
                        <a:lnTo>
                          <a:pt x="1001078" y="0"/>
                        </a:lnTo>
                        <a:cubicBezTo>
                          <a:pt x="1001078" y="0"/>
                          <a:pt x="1002983" y="3810"/>
                          <a:pt x="1007745" y="1143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429" name="Gráfico 436">
                <a:extLst>
                  <a:ext uri="{FF2B5EF4-FFF2-40B4-BE49-F238E27FC236}">
                    <a16:creationId xmlns:a16="http://schemas.microsoft.com/office/drawing/2014/main" id="{4C8417FD-BD5C-620F-2874-531AFC4A94B4}"/>
                  </a:ext>
                </a:extLst>
              </p:cNvPr>
              <p:cNvGrpSpPr/>
              <p:nvPr/>
            </p:nvGrpSpPr>
            <p:grpSpPr>
              <a:xfrm>
                <a:off x="7964910" y="2744074"/>
                <a:ext cx="2003107" cy="114300"/>
                <a:chOff x="7964910" y="2744074"/>
                <a:chExt cx="2003107" cy="114300"/>
              </a:xfrm>
              <a:grpFill/>
            </p:grpSpPr>
            <p:sp>
              <p:nvSpPr>
                <p:cNvPr id="430" name="Forma libre: forma 1890">
                  <a:extLst>
                    <a:ext uri="{FF2B5EF4-FFF2-40B4-BE49-F238E27FC236}">
                      <a16:creationId xmlns:a16="http://schemas.microsoft.com/office/drawing/2014/main" id="{3D129462-D7CA-1B04-7E3A-81CA1AC65CB6}"/>
                    </a:ext>
                  </a:extLst>
                </p:cNvPr>
                <p:cNvSpPr/>
                <p:nvPr/>
              </p:nvSpPr>
              <p:spPr>
                <a:xfrm>
                  <a:off x="7965862" y="2744074"/>
                  <a:ext cx="2002154" cy="114300"/>
                </a:xfrm>
                <a:custGeom>
                  <a:avLst/>
                  <a:gdLst>
                    <a:gd name="connsiteX0" fmla="*/ 65723 w 2002154"/>
                    <a:gd name="connsiteY0" fmla="*/ 114300 h 114300"/>
                    <a:gd name="connsiteX1" fmla="*/ 0 w 2002154"/>
                    <a:gd name="connsiteY1" fmla="*/ 0 h 114300"/>
                    <a:gd name="connsiteX2" fmla="*/ 2002155 w 2002154"/>
                    <a:gd name="connsiteY2" fmla="*/ 0 h 114300"/>
                    <a:gd name="connsiteX3" fmla="*/ 1936433 w 2002154"/>
                    <a:gd name="connsiteY3" fmla="*/ 114300 h 114300"/>
                    <a:gd name="connsiteX4" fmla="*/ 65723 w 2002154"/>
                    <a:gd name="connsiteY4" fmla="*/ 114300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2154" h="114300">
                      <a:moveTo>
                        <a:pt x="65723" y="114300"/>
                      </a:moveTo>
                      <a:cubicBezTo>
                        <a:pt x="29527" y="51435"/>
                        <a:pt x="0" y="0"/>
                        <a:pt x="0" y="0"/>
                      </a:cubicBezTo>
                      <a:lnTo>
                        <a:pt x="2002155" y="0"/>
                      </a:lnTo>
                      <a:cubicBezTo>
                        <a:pt x="2002155" y="0"/>
                        <a:pt x="1972628" y="51435"/>
                        <a:pt x="1936433" y="114300"/>
                      </a:cubicBezTo>
                      <a:cubicBezTo>
                        <a:pt x="1935480" y="114300"/>
                        <a:pt x="65723" y="114300"/>
                        <a:pt x="65723" y="11430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31" name="Gráfico 436">
                  <a:extLst>
                    <a:ext uri="{FF2B5EF4-FFF2-40B4-BE49-F238E27FC236}">
                      <a16:creationId xmlns:a16="http://schemas.microsoft.com/office/drawing/2014/main" id="{123B438F-1870-25D2-58F1-E025D41B8A22}"/>
                    </a:ext>
                  </a:extLst>
                </p:cNvPr>
                <p:cNvGrpSpPr/>
                <p:nvPr/>
              </p:nvGrpSpPr>
              <p:grpSpPr>
                <a:xfrm>
                  <a:off x="7964910" y="2744074"/>
                  <a:ext cx="2002155" cy="114300"/>
                  <a:chOff x="7964910" y="2744074"/>
                  <a:chExt cx="2002155" cy="114300"/>
                </a:xfrm>
                <a:grpFill/>
              </p:grpSpPr>
              <p:sp>
                <p:nvSpPr>
                  <p:cNvPr id="432" name="Forma libre: forma 1892">
                    <a:extLst>
                      <a:ext uri="{FF2B5EF4-FFF2-40B4-BE49-F238E27FC236}">
                        <a16:creationId xmlns:a16="http://schemas.microsoft.com/office/drawing/2014/main" id="{1ACB9A61-4F2F-66B7-D220-46192B810DBE}"/>
                      </a:ext>
                    </a:extLst>
                  </p:cNvPr>
                  <p:cNvSpPr/>
                  <p:nvPr/>
                </p:nvSpPr>
                <p:spPr>
                  <a:xfrm>
                    <a:off x="8028727" y="2852658"/>
                    <a:ext cx="1875472" cy="5715"/>
                  </a:xfrm>
                  <a:custGeom>
                    <a:avLst/>
                    <a:gdLst>
                      <a:gd name="connsiteX0" fmla="*/ 1872615 w 1875472"/>
                      <a:gd name="connsiteY0" fmla="*/ 5715 h 5715"/>
                      <a:gd name="connsiteX1" fmla="*/ 2858 w 1875472"/>
                      <a:gd name="connsiteY1" fmla="*/ 5715 h 5715"/>
                      <a:gd name="connsiteX2" fmla="*/ 0 w 1875472"/>
                      <a:gd name="connsiteY2" fmla="*/ 0 h 5715"/>
                      <a:gd name="connsiteX3" fmla="*/ 1875473 w 1875472"/>
                      <a:gd name="connsiteY3" fmla="*/ 0 h 5715"/>
                      <a:gd name="connsiteX4" fmla="*/ 1872615 w 1875472"/>
                      <a:gd name="connsiteY4" fmla="*/ 5715 h 5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472" h="5715">
                        <a:moveTo>
                          <a:pt x="1872615" y="5715"/>
                        </a:moveTo>
                        <a:lnTo>
                          <a:pt x="2858" y="5715"/>
                        </a:lnTo>
                        <a:cubicBezTo>
                          <a:pt x="1905" y="3810"/>
                          <a:pt x="953" y="1905"/>
                          <a:pt x="0" y="0"/>
                        </a:cubicBezTo>
                        <a:lnTo>
                          <a:pt x="1875473" y="0"/>
                        </a:lnTo>
                        <a:cubicBezTo>
                          <a:pt x="1874520" y="1905"/>
                          <a:pt x="1873568" y="3810"/>
                          <a:pt x="1872615" y="571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Forma libre: forma 1893">
                    <a:extLst>
                      <a:ext uri="{FF2B5EF4-FFF2-40B4-BE49-F238E27FC236}">
                        <a16:creationId xmlns:a16="http://schemas.microsoft.com/office/drawing/2014/main" id="{5516DCC3-5F5A-9619-3CCB-7CD13691BB42}"/>
                      </a:ext>
                    </a:extLst>
                  </p:cNvPr>
                  <p:cNvSpPr/>
                  <p:nvPr/>
                </p:nvSpPr>
                <p:spPr>
                  <a:xfrm>
                    <a:off x="8014439" y="2826941"/>
                    <a:ext cx="1905000" cy="25717"/>
                  </a:xfrm>
                  <a:custGeom>
                    <a:avLst/>
                    <a:gdLst>
                      <a:gd name="connsiteX0" fmla="*/ 1889760 w 1905000"/>
                      <a:gd name="connsiteY0" fmla="*/ 25717 h 25717"/>
                      <a:gd name="connsiteX1" fmla="*/ 14288 w 1905000"/>
                      <a:gd name="connsiteY1" fmla="*/ 25717 h 25717"/>
                      <a:gd name="connsiteX2" fmla="*/ 0 w 1905000"/>
                      <a:gd name="connsiteY2" fmla="*/ 0 h 25717"/>
                      <a:gd name="connsiteX3" fmla="*/ 1905000 w 1905000"/>
                      <a:gd name="connsiteY3" fmla="*/ 0 h 25717"/>
                      <a:gd name="connsiteX4" fmla="*/ 1889760 w 1905000"/>
                      <a:gd name="connsiteY4" fmla="*/ 25717 h 2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0" h="25717">
                        <a:moveTo>
                          <a:pt x="1889760" y="25717"/>
                        </a:moveTo>
                        <a:lnTo>
                          <a:pt x="14288" y="25717"/>
                        </a:lnTo>
                        <a:cubicBezTo>
                          <a:pt x="9525" y="17145"/>
                          <a:pt x="4763" y="8573"/>
                          <a:pt x="0" y="0"/>
                        </a:cubicBezTo>
                        <a:lnTo>
                          <a:pt x="1905000" y="0"/>
                        </a:lnTo>
                        <a:cubicBezTo>
                          <a:pt x="1900238" y="8573"/>
                          <a:pt x="1895475" y="17145"/>
                          <a:pt x="1889760" y="25717"/>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Forma libre: forma 1894">
                    <a:extLst>
                      <a:ext uri="{FF2B5EF4-FFF2-40B4-BE49-F238E27FC236}">
                        <a16:creationId xmlns:a16="http://schemas.microsoft.com/office/drawing/2014/main" id="{978688F9-5061-3446-27F6-5F0EB5BA446B}"/>
                      </a:ext>
                    </a:extLst>
                  </p:cNvPr>
                  <p:cNvSpPr/>
                  <p:nvPr/>
                </p:nvSpPr>
                <p:spPr>
                  <a:xfrm>
                    <a:off x="8010630" y="2821226"/>
                    <a:ext cx="1912620" cy="6667"/>
                  </a:xfrm>
                  <a:custGeom>
                    <a:avLst/>
                    <a:gdLst>
                      <a:gd name="connsiteX0" fmla="*/ 1908810 w 1912620"/>
                      <a:gd name="connsiteY0" fmla="*/ 6667 h 6667"/>
                      <a:gd name="connsiteX1" fmla="*/ 3810 w 1912620"/>
                      <a:gd name="connsiteY1" fmla="*/ 6667 h 6667"/>
                      <a:gd name="connsiteX2" fmla="*/ 0 w 1912620"/>
                      <a:gd name="connsiteY2" fmla="*/ 0 h 6667"/>
                      <a:gd name="connsiteX3" fmla="*/ 1912620 w 1912620"/>
                      <a:gd name="connsiteY3" fmla="*/ 0 h 6667"/>
                      <a:gd name="connsiteX4" fmla="*/ 1908810 w 1912620"/>
                      <a:gd name="connsiteY4" fmla="*/ 6667 h 6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2620" h="6667">
                        <a:moveTo>
                          <a:pt x="1908810" y="6667"/>
                        </a:moveTo>
                        <a:lnTo>
                          <a:pt x="3810" y="6667"/>
                        </a:lnTo>
                        <a:cubicBezTo>
                          <a:pt x="2857" y="4763"/>
                          <a:pt x="952" y="1905"/>
                          <a:pt x="0" y="0"/>
                        </a:cubicBezTo>
                        <a:lnTo>
                          <a:pt x="1912620" y="0"/>
                        </a:lnTo>
                        <a:cubicBezTo>
                          <a:pt x="1910715" y="1905"/>
                          <a:pt x="1909762" y="4763"/>
                          <a:pt x="1908810" y="6667"/>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Forma libre: forma 1895">
                    <a:extLst>
                      <a:ext uri="{FF2B5EF4-FFF2-40B4-BE49-F238E27FC236}">
                        <a16:creationId xmlns:a16="http://schemas.microsoft.com/office/drawing/2014/main" id="{06F9371E-8242-85A2-4983-57C151B5DFFC}"/>
                      </a:ext>
                    </a:extLst>
                  </p:cNvPr>
                  <p:cNvSpPr/>
                  <p:nvPr/>
                </p:nvSpPr>
                <p:spPr>
                  <a:xfrm>
                    <a:off x="8006820" y="2816463"/>
                    <a:ext cx="1918334" cy="4762"/>
                  </a:xfrm>
                  <a:custGeom>
                    <a:avLst/>
                    <a:gdLst>
                      <a:gd name="connsiteX0" fmla="*/ 1916430 w 1918334"/>
                      <a:gd name="connsiteY0" fmla="*/ 4763 h 4762"/>
                      <a:gd name="connsiteX1" fmla="*/ 2857 w 1918334"/>
                      <a:gd name="connsiteY1" fmla="*/ 4763 h 4762"/>
                      <a:gd name="connsiteX2" fmla="*/ 0 w 1918334"/>
                      <a:gd name="connsiteY2" fmla="*/ 0 h 4762"/>
                      <a:gd name="connsiteX3" fmla="*/ 1918335 w 1918334"/>
                      <a:gd name="connsiteY3" fmla="*/ 0 h 4762"/>
                      <a:gd name="connsiteX4" fmla="*/ 1916430 w 1918334"/>
                      <a:gd name="connsiteY4" fmla="*/ 4763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334" h="4762">
                        <a:moveTo>
                          <a:pt x="1916430" y="4763"/>
                        </a:moveTo>
                        <a:lnTo>
                          <a:pt x="2857" y="4763"/>
                        </a:lnTo>
                        <a:cubicBezTo>
                          <a:pt x="1905" y="2858"/>
                          <a:pt x="952" y="952"/>
                          <a:pt x="0" y="0"/>
                        </a:cubicBezTo>
                        <a:lnTo>
                          <a:pt x="1918335" y="0"/>
                        </a:lnTo>
                        <a:cubicBezTo>
                          <a:pt x="1918335" y="952"/>
                          <a:pt x="1917383" y="2858"/>
                          <a:pt x="1916430"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Forma libre: forma 1896">
                    <a:extLst>
                      <a:ext uri="{FF2B5EF4-FFF2-40B4-BE49-F238E27FC236}">
                        <a16:creationId xmlns:a16="http://schemas.microsoft.com/office/drawing/2014/main" id="{32358614-AB55-8B79-A1F9-2278D345BC2C}"/>
                      </a:ext>
                    </a:extLst>
                  </p:cNvPr>
                  <p:cNvSpPr/>
                  <p:nvPr/>
                </p:nvSpPr>
                <p:spPr>
                  <a:xfrm>
                    <a:off x="8003962" y="2811701"/>
                    <a:ext cx="1924050" cy="4762"/>
                  </a:xfrm>
                  <a:custGeom>
                    <a:avLst/>
                    <a:gdLst>
                      <a:gd name="connsiteX0" fmla="*/ 1922145 w 1924050"/>
                      <a:gd name="connsiteY0" fmla="*/ 4763 h 4762"/>
                      <a:gd name="connsiteX1" fmla="*/ 2858 w 1924050"/>
                      <a:gd name="connsiteY1" fmla="*/ 4763 h 4762"/>
                      <a:gd name="connsiteX2" fmla="*/ 0 w 1924050"/>
                      <a:gd name="connsiteY2" fmla="*/ 0 h 4762"/>
                      <a:gd name="connsiteX3" fmla="*/ 1924050 w 1924050"/>
                      <a:gd name="connsiteY3" fmla="*/ 0 h 4762"/>
                      <a:gd name="connsiteX4" fmla="*/ 1922145 w 1924050"/>
                      <a:gd name="connsiteY4" fmla="*/ 4763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4050" h="4762">
                        <a:moveTo>
                          <a:pt x="1922145" y="4763"/>
                        </a:moveTo>
                        <a:lnTo>
                          <a:pt x="2858" y="4763"/>
                        </a:lnTo>
                        <a:cubicBezTo>
                          <a:pt x="1905" y="2858"/>
                          <a:pt x="952" y="1905"/>
                          <a:pt x="0" y="0"/>
                        </a:cubicBezTo>
                        <a:lnTo>
                          <a:pt x="1924050" y="0"/>
                        </a:lnTo>
                        <a:cubicBezTo>
                          <a:pt x="1924050" y="952"/>
                          <a:pt x="1923098" y="2858"/>
                          <a:pt x="1922145"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Forma libre: forma 1897">
                    <a:extLst>
                      <a:ext uri="{FF2B5EF4-FFF2-40B4-BE49-F238E27FC236}">
                        <a16:creationId xmlns:a16="http://schemas.microsoft.com/office/drawing/2014/main" id="{08EF1571-864E-335D-9BF2-FDD986594A1A}"/>
                      </a:ext>
                    </a:extLst>
                  </p:cNvPr>
                  <p:cNvSpPr/>
                  <p:nvPr/>
                </p:nvSpPr>
                <p:spPr>
                  <a:xfrm>
                    <a:off x="8001105" y="2806938"/>
                    <a:ext cx="1928812" cy="4762"/>
                  </a:xfrm>
                  <a:custGeom>
                    <a:avLst/>
                    <a:gdLst>
                      <a:gd name="connsiteX0" fmla="*/ 1926908 w 1928812"/>
                      <a:gd name="connsiteY0" fmla="*/ 4763 h 4762"/>
                      <a:gd name="connsiteX1" fmla="*/ 2857 w 1928812"/>
                      <a:gd name="connsiteY1" fmla="*/ 4763 h 4762"/>
                      <a:gd name="connsiteX2" fmla="*/ 0 w 1928812"/>
                      <a:gd name="connsiteY2" fmla="*/ 0 h 4762"/>
                      <a:gd name="connsiteX3" fmla="*/ 1928812 w 1928812"/>
                      <a:gd name="connsiteY3" fmla="*/ 0 h 4762"/>
                      <a:gd name="connsiteX4" fmla="*/ 1926908 w 1928812"/>
                      <a:gd name="connsiteY4" fmla="*/ 4763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8812" h="4762">
                        <a:moveTo>
                          <a:pt x="1926908" y="4763"/>
                        </a:moveTo>
                        <a:lnTo>
                          <a:pt x="2857" y="4763"/>
                        </a:lnTo>
                        <a:cubicBezTo>
                          <a:pt x="1905" y="2858"/>
                          <a:pt x="952" y="1905"/>
                          <a:pt x="0" y="0"/>
                        </a:cubicBezTo>
                        <a:lnTo>
                          <a:pt x="1928812" y="0"/>
                        </a:lnTo>
                        <a:cubicBezTo>
                          <a:pt x="1928812" y="1905"/>
                          <a:pt x="1927860" y="2858"/>
                          <a:pt x="1926908"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Forma libre: forma 1898">
                    <a:extLst>
                      <a:ext uri="{FF2B5EF4-FFF2-40B4-BE49-F238E27FC236}">
                        <a16:creationId xmlns:a16="http://schemas.microsoft.com/office/drawing/2014/main" id="{239FD39E-4F6C-E63A-870C-09A086E1F1F5}"/>
                      </a:ext>
                    </a:extLst>
                  </p:cNvPr>
                  <p:cNvSpPr/>
                  <p:nvPr/>
                </p:nvSpPr>
                <p:spPr>
                  <a:xfrm>
                    <a:off x="7999199" y="2803128"/>
                    <a:ext cx="1933575" cy="3810"/>
                  </a:xfrm>
                  <a:custGeom>
                    <a:avLst/>
                    <a:gdLst>
                      <a:gd name="connsiteX0" fmla="*/ 1931670 w 1933575"/>
                      <a:gd name="connsiteY0" fmla="*/ 3810 h 3810"/>
                      <a:gd name="connsiteX1" fmla="*/ 2858 w 1933575"/>
                      <a:gd name="connsiteY1" fmla="*/ 3810 h 3810"/>
                      <a:gd name="connsiteX2" fmla="*/ 0 w 1933575"/>
                      <a:gd name="connsiteY2" fmla="*/ 0 h 3810"/>
                      <a:gd name="connsiteX3" fmla="*/ 1933575 w 1933575"/>
                      <a:gd name="connsiteY3" fmla="*/ 0 h 3810"/>
                      <a:gd name="connsiteX4" fmla="*/ 1931670 w 1933575"/>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575" h="3810">
                        <a:moveTo>
                          <a:pt x="1931670" y="3810"/>
                        </a:moveTo>
                        <a:lnTo>
                          <a:pt x="2858" y="3810"/>
                        </a:lnTo>
                        <a:cubicBezTo>
                          <a:pt x="1905" y="2858"/>
                          <a:pt x="952" y="953"/>
                          <a:pt x="0" y="0"/>
                        </a:cubicBezTo>
                        <a:lnTo>
                          <a:pt x="1933575" y="0"/>
                        </a:lnTo>
                        <a:cubicBezTo>
                          <a:pt x="1933575" y="953"/>
                          <a:pt x="1932623" y="2858"/>
                          <a:pt x="193167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Forma libre: forma 1899">
                    <a:extLst>
                      <a:ext uri="{FF2B5EF4-FFF2-40B4-BE49-F238E27FC236}">
                        <a16:creationId xmlns:a16="http://schemas.microsoft.com/office/drawing/2014/main" id="{98A9A3E4-FC6A-91D5-ACAB-D2D023460BE9}"/>
                      </a:ext>
                    </a:extLst>
                  </p:cNvPr>
                  <p:cNvSpPr/>
                  <p:nvPr/>
                </p:nvSpPr>
                <p:spPr>
                  <a:xfrm>
                    <a:off x="7998247" y="2799319"/>
                    <a:ext cx="1938337" cy="3809"/>
                  </a:xfrm>
                  <a:custGeom>
                    <a:avLst/>
                    <a:gdLst>
                      <a:gd name="connsiteX0" fmla="*/ 1935480 w 1938337"/>
                      <a:gd name="connsiteY0" fmla="*/ 3810 h 3809"/>
                      <a:gd name="connsiteX1" fmla="*/ 1905 w 1938337"/>
                      <a:gd name="connsiteY1" fmla="*/ 3810 h 3809"/>
                      <a:gd name="connsiteX2" fmla="*/ 0 w 1938337"/>
                      <a:gd name="connsiteY2" fmla="*/ 0 h 3809"/>
                      <a:gd name="connsiteX3" fmla="*/ 1938338 w 1938337"/>
                      <a:gd name="connsiteY3" fmla="*/ 0 h 3809"/>
                      <a:gd name="connsiteX4" fmla="*/ 1935480 w 1938337"/>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8337" h="3809">
                        <a:moveTo>
                          <a:pt x="1935480" y="3810"/>
                        </a:moveTo>
                        <a:lnTo>
                          <a:pt x="1905" y="3810"/>
                        </a:lnTo>
                        <a:cubicBezTo>
                          <a:pt x="952" y="2857"/>
                          <a:pt x="0" y="952"/>
                          <a:pt x="0" y="0"/>
                        </a:cubicBezTo>
                        <a:lnTo>
                          <a:pt x="1938338" y="0"/>
                        </a:lnTo>
                        <a:cubicBezTo>
                          <a:pt x="1936432" y="952"/>
                          <a:pt x="1935480" y="1905"/>
                          <a:pt x="193548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Forma libre: forma 1900">
                    <a:extLst>
                      <a:ext uri="{FF2B5EF4-FFF2-40B4-BE49-F238E27FC236}">
                        <a16:creationId xmlns:a16="http://schemas.microsoft.com/office/drawing/2014/main" id="{8654CF3C-AE23-9909-2DA8-A72427822A72}"/>
                      </a:ext>
                    </a:extLst>
                  </p:cNvPr>
                  <p:cNvSpPr/>
                  <p:nvPr/>
                </p:nvSpPr>
                <p:spPr>
                  <a:xfrm>
                    <a:off x="7995389" y="2795509"/>
                    <a:ext cx="1943100" cy="3810"/>
                  </a:xfrm>
                  <a:custGeom>
                    <a:avLst/>
                    <a:gdLst>
                      <a:gd name="connsiteX0" fmla="*/ 1940243 w 1943100"/>
                      <a:gd name="connsiteY0" fmla="*/ 3810 h 3810"/>
                      <a:gd name="connsiteX1" fmla="*/ 1905 w 1943100"/>
                      <a:gd name="connsiteY1" fmla="*/ 3810 h 3810"/>
                      <a:gd name="connsiteX2" fmla="*/ 0 w 1943100"/>
                      <a:gd name="connsiteY2" fmla="*/ 0 h 3810"/>
                      <a:gd name="connsiteX3" fmla="*/ 1943100 w 1943100"/>
                      <a:gd name="connsiteY3" fmla="*/ 0 h 3810"/>
                      <a:gd name="connsiteX4" fmla="*/ 1940243 w 1943100"/>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100" h="3810">
                        <a:moveTo>
                          <a:pt x="1940243" y="3810"/>
                        </a:moveTo>
                        <a:lnTo>
                          <a:pt x="1905" y="3810"/>
                        </a:lnTo>
                        <a:cubicBezTo>
                          <a:pt x="953" y="2857"/>
                          <a:pt x="0" y="952"/>
                          <a:pt x="0" y="0"/>
                        </a:cubicBezTo>
                        <a:lnTo>
                          <a:pt x="1943100" y="0"/>
                        </a:lnTo>
                        <a:cubicBezTo>
                          <a:pt x="1942148" y="952"/>
                          <a:pt x="1941195" y="1905"/>
                          <a:pt x="194024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Forma libre: forma 1901">
                    <a:extLst>
                      <a:ext uri="{FF2B5EF4-FFF2-40B4-BE49-F238E27FC236}">
                        <a16:creationId xmlns:a16="http://schemas.microsoft.com/office/drawing/2014/main" id="{9DB26BFC-B473-2ECE-EAF7-63B3F8F4C8E2}"/>
                      </a:ext>
                    </a:extLst>
                  </p:cNvPr>
                  <p:cNvSpPr/>
                  <p:nvPr/>
                </p:nvSpPr>
                <p:spPr>
                  <a:xfrm>
                    <a:off x="7993485" y="2790746"/>
                    <a:ext cx="1947862" cy="3810"/>
                  </a:xfrm>
                  <a:custGeom>
                    <a:avLst/>
                    <a:gdLst>
                      <a:gd name="connsiteX0" fmla="*/ 1945005 w 1947862"/>
                      <a:gd name="connsiteY0" fmla="*/ 3810 h 3810"/>
                      <a:gd name="connsiteX1" fmla="*/ 1905 w 1947862"/>
                      <a:gd name="connsiteY1" fmla="*/ 3810 h 3810"/>
                      <a:gd name="connsiteX2" fmla="*/ 0 w 1947862"/>
                      <a:gd name="connsiteY2" fmla="*/ 0 h 3810"/>
                      <a:gd name="connsiteX3" fmla="*/ 1947863 w 1947862"/>
                      <a:gd name="connsiteY3" fmla="*/ 0 h 3810"/>
                      <a:gd name="connsiteX4" fmla="*/ 1945005 w 1947862"/>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7862" h="3810">
                        <a:moveTo>
                          <a:pt x="1945005" y="3810"/>
                        </a:moveTo>
                        <a:lnTo>
                          <a:pt x="1905" y="3810"/>
                        </a:lnTo>
                        <a:cubicBezTo>
                          <a:pt x="952" y="2857"/>
                          <a:pt x="0" y="952"/>
                          <a:pt x="0" y="0"/>
                        </a:cubicBezTo>
                        <a:lnTo>
                          <a:pt x="1947863" y="0"/>
                        </a:lnTo>
                        <a:cubicBezTo>
                          <a:pt x="1945957" y="1905"/>
                          <a:pt x="1945005" y="2857"/>
                          <a:pt x="194500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Forma libre: forma 1902">
                    <a:extLst>
                      <a:ext uri="{FF2B5EF4-FFF2-40B4-BE49-F238E27FC236}">
                        <a16:creationId xmlns:a16="http://schemas.microsoft.com/office/drawing/2014/main" id="{EDD7B77A-543F-18A7-0A6A-C4B31A8C8F02}"/>
                      </a:ext>
                    </a:extLst>
                  </p:cNvPr>
                  <p:cNvSpPr/>
                  <p:nvPr/>
                </p:nvSpPr>
                <p:spPr>
                  <a:xfrm>
                    <a:off x="7990627" y="2786936"/>
                    <a:ext cx="1952625" cy="3810"/>
                  </a:xfrm>
                  <a:custGeom>
                    <a:avLst/>
                    <a:gdLst>
                      <a:gd name="connsiteX0" fmla="*/ 1949768 w 1952625"/>
                      <a:gd name="connsiteY0" fmla="*/ 3810 h 3810"/>
                      <a:gd name="connsiteX1" fmla="*/ 1905 w 1952625"/>
                      <a:gd name="connsiteY1" fmla="*/ 3810 h 3810"/>
                      <a:gd name="connsiteX2" fmla="*/ 0 w 1952625"/>
                      <a:gd name="connsiteY2" fmla="*/ 0 h 3810"/>
                      <a:gd name="connsiteX3" fmla="*/ 1952625 w 1952625"/>
                      <a:gd name="connsiteY3" fmla="*/ 0 h 3810"/>
                      <a:gd name="connsiteX4" fmla="*/ 1949768 w 1952625"/>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625" h="3810">
                        <a:moveTo>
                          <a:pt x="1949768" y="3810"/>
                        </a:moveTo>
                        <a:lnTo>
                          <a:pt x="1905" y="3810"/>
                        </a:lnTo>
                        <a:cubicBezTo>
                          <a:pt x="953" y="2858"/>
                          <a:pt x="0" y="952"/>
                          <a:pt x="0" y="0"/>
                        </a:cubicBezTo>
                        <a:lnTo>
                          <a:pt x="1952625" y="0"/>
                        </a:lnTo>
                        <a:cubicBezTo>
                          <a:pt x="1951673" y="952"/>
                          <a:pt x="1950720" y="2858"/>
                          <a:pt x="1949768"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 name="Forma libre: forma 1903">
                    <a:extLst>
                      <a:ext uri="{FF2B5EF4-FFF2-40B4-BE49-F238E27FC236}">
                        <a16:creationId xmlns:a16="http://schemas.microsoft.com/office/drawing/2014/main" id="{E40FC83A-8382-106B-C768-1B99FE1D08A3}"/>
                      </a:ext>
                    </a:extLst>
                  </p:cNvPr>
                  <p:cNvSpPr/>
                  <p:nvPr/>
                </p:nvSpPr>
                <p:spPr>
                  <a:xfrm>
                    <a:off x="7987770" y="2783126"/>
                    <a:ext cx="1956434" cy="3810"/>
                  </a:xfrm>
                  <a:custGeom>
                    <a:avLst/>
                    <a:gdLst>
                      <a:gd name="connsiteX0" fmla="*/ 1954530 w 1956434"/>
                      <a:gd name="connsiteY0" fmla="*/ 3810 h 3810"/>
                      <a:gd name="connsiteX1" fmla="*/ 1905 w 1956434"/>
                      <a:gd name="connsiteY1" fmla="*/ 3810 h 3810"/>
                      <a:gd name="connsiteX2" fmla="*/ 0 w 1956434"/>
                      <a:gd name="connsiteY2" fmla="*/ 0 h 3810"/>
                      <a:gd name="connsiteX3" fmla="*/ 1956435 w 1956434"/>
                      <a:gd name="connsiteY3" fmla="*/ 0 h 3810"/>
                      <a:gd name="connsiteX4" fmla="*/ 1954530 w 1956434"/>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434" h="3810">
                        <a:moveTo>
                          <a:pt x="1954530" y="3810"/>
                        </a:moveTo>
                        <a:lnTo>
                          <a:pt x="1905" y="3810"/>
                        </a:lnTo>
                        <a:cubicBezTo>
                          <a:pt x="952" y="2858"/>
                          <a:pt x="0" y="952"/>
                          <a:pt x="0" y="0"/>
                        </a:cubicBezTo>
                        <a:lnTo>
                          <a:pt x="1956435" y="0"/>
                        </a:lnTo>
                        <a:cubicBezTo>
                          <a:pt x="1956435" y="952"/>
                          <a:pt x="1955483" y="2858"/>
                          <a:pt x="195453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Forma libre: forma 1904">
                    <a:extLst>
                      <a:ext uri="{FF2B5EF4-FFF2-40B4-BE49-F238E27FC236}">
                        <a16:creationId xmlns:a16="http://schemas.microsoft.com/office/drawing/2014/main" id="{CEAB53FF-51F3-1F5F-6A5F-6667659E2DF4}"/>
                      </a:ext>
                    </a:extLst>
                  </p:cNvPr>
                  <p:cNvSpPr/>
                  <p:nvPr/>
                </p:nvSpPr>
                <p:spPr>
                  <a:xfrm>
                    <a:off x="7985864" y="2779316"/>
                    <a:ext cx="1961197" cy="3809"/>
                  </a:xfrm>
                  <a:custGeom>
                    <a:avLst/>
                    <a:gdLst>
                      <a:gd name="connsiteX0" fmla="*/ 1959293 w 1961197"/>
                      <a:gd name="connsiteY0" fmla="*/ 3810 h 3809"/>
                      <a:gd name="connsiteX1" fmla="*/ 1905 w 1961197"/>
                      <a:gd name="connsiteY1" fmla="*/ 3810 h 3809"/>
                      <a:gd name="connsiteX2" fmla="*/ 0 w 1961197"/>
                      <a:gd name="connsiteY2" fmla="*/ 0 h 3809"/>
                      <a:gd name="connsiteX3" fmla="*/ 1961198 w 1961197"/>
                      <a:gd name="connsiteY3" fmla="*/ 0 h 3809"/>
                      <a:gd name="connsiteX4" fmla="*/ 1959293 w 1961197"/>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1197" h="3809">
                        <a:moveTo>
                          <a:pt x="1959293" y="3810"/>
                        </a:moveTo>
                        <a:lnTo>
                          <a:pt x="1905" y="3810"/>
                        </a:lnTo>
                        <a:cubicBezTo>
                          <a:pt x="953" y="2857"/>
                          <a:pt x="0" y="952"/>
                          <a:pt x="0" y="0"/>
                        </a:cubicBezTo>
                        <a:lnTo>
                          <a:pt x="1961198" y="0"/>
                        </a:lnTo>
                        <a:cubicBezTo>
                          <a:pt x="1960245" y="952"/>
                          <a:pt x="1960245" y="1905"/>
                          <a:pt x="195929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Forma libre: forma 1905">
                    <a:extLst>
                      <a:ext uri="{FF2B5EF4-FFF2-40B4-BE49-F238E27FC236}">
                        <a16:creationId xmlns:a16="http://schemas.microsoft.com/office/drawing/2014/main" id="{CB4F5094-9F8F-4177-D98B-05B7006E0F78}"/>
                      </a:ext>
                    </a:extLst>
                  </p:cNvPr>
                  <p:cNvSpPr/>
                  <p:nvPr/>
                </p:nvSpPr>
                <p:spPr>
                  <a:xfrm>
                    <a:off x="7983960" y="2775506"/>
                    <a:ext cx="1965959" cy="3810"/>
                  </a:xfrm>
                  <a:custGeom>
                    <a:avLst/>
                    <a:gdLst>
                      <a:gd name="connsiteX0" fmla="*/ 1963103 w 1965959"/>
                      <a:gd name="connsiteY0" fmla="*/ 3810 h 3810"/>
                      <a:gd name="connsiteX1" fmla="*/ 1905 w 1965959"/>
                      <a:gd name="connsiteY1" fmla="*/ 3810 h 3810"/>
                      <a:gd name="connsiteX2" fmla="*/ 0 w 1965959"/>
                      <a:gd name="connsiteY2" fmla="*/ 0 h 3810"/>
                      <a:gd name="connsiteX3" fmla="*/ 1965960 w 1965959"/>
                      <a:gd name="connsiteY3" fmla="*/ 0 h 3810"/>
                      <a:gd name="connsiteX4" fmla="*/ 1963103 w 1965959"/>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5959" h="3810">
                        <a:moveTo>
                          <a:pt x="1963103" y="3810"/>
                        </a:moveTo>
                        <a:lnTo>
                          <a:pt x="1905" y="3810"/>
                        </a:lnTo>
                        <a:cubicBezTo>
                          <a:pt x="952" y="2857"/>
                          <a:pt x="0" y="953"/>
                          <a:pt x="0" y="0"/>
                        </a:cubicBezTo>
                        <a:lnTo>
                          <a:pt x="1965960" y="0"/>
                        </a:lnTo>
                        <a:cubicBezTo>
                          <a:pt x="1965007" y="953"/>
                          <a:pt x="1964055" y="1905"/>
                          <a:pt x="196310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Forma libre: forma 1906">
                    <a:extLst>
                      <a:ext uri="{FF2B5EF4-FFF2-40B4-BE49-F238E27FC236}">
                        <a16:creationId xmlns:a16="http://schemas.microsoft.com/office/drawing/2014/main" id="{5E9BBCEE-6F2A-DB07-2CE5-CFE1FAA45215}"/>
                      </a:ext>
                    </a:extLst>
                  </p:cNvPr>
                  <p:cNvSpPr/>
                  <p:nvPr/>
                </p:nvSpPr>
                <p:spPr>
                  <a:xfrm>
                    <a:off x="7981102" y="2770743"/>
                    <a:ext cx="1970722" cy="3810"/>
                  </a:xfrm>
                  <a:custGeom>
                    <a:avLst/>
                    <a:gdLst>
                      <a:gd name="connsiteX0" fmla="*/ 1968818 w 1970722"/>
                      <a:gd name="connsiteY0" fmla="*/ 3810 h 3810"/>
                      <a:gd name="connsiteX1" fmla="*/ 1905 w 1970722"/>
                      <a:gd name="connsiteY1" fmla="*/ 3810 h 3810"/>
                      <a:gd name="connsiteX2" fmla="*/ 0 w 1970722"/>
                      <a:gd name="connsiteY2" fmla="*/ 0 h 3810"/>
                      <a:gd name="connsiteX3" fmla="*/ 1970723 w 1970722"/>
                      <a:gd name="connsiteY3" fmla="*/ 0 h 3810"/>
                      <a:gd name="connsiteX4" fmla="*/ 1968818 w 1970722"/>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0722" h="3810">
                        <a:moveTo>
                          <a:pt x="1968818" y="3810"/>
                        </a:moveTo>
                        <a:lnTo>
                          <a:pt x="1905" y="3810"/>
                        </a:lnTo>
                        <a:cubicBezTo>
                          <a:pt x="953" y="2857"/>
                          <a:pt x="0" y="953"/>
                          <a:pt x="0" y="0"/>
                        </a:cubicBezTo>
                        <a:lnTo>
                          <a:pt x="1970723" y="0"/>
                        </a:lnTo>
                        <a:cubicBezTo>
                          <a:pt x="1969770" y="953"/>
                          <a:pt x="1969770" y="2857"/>
                          <a:pt x="1968818"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Forma libre: forma 1907">
                    <a:extLst>
                      <a:ext uri="{FF2B5EF4-FFF2-40B4-BE49-F238E27FC236}">
                        <a16:creationId xmlns:a16="http://schemas.microsoft.com/office/drawing/2014/main" id="{84BB8754-34FD-4162-1B3F-7C48D25BD361}"/>
                      </a:ext>
                    </a:extLst>
                  </p:cNvPr>
                  <p:cNvSpPr/>
                  <p:nvPr/>
                </p:nvSpPr>
                <p:spPr>
                  <a:xfrm>
                    <a:off x="7979197" y="2766934"/>
                    <a:ext cx="1975484" cy="3809"/>
                  </a:xfrm>
                  <a:custGeom>
                    <a:avLst/>
                    <a:gdLst>
                      <a:gd name="connsiteX0" fmla="*/ 1972628 w 1975484"/>
                      <a:gd name="connsiteY0" fmla="*/ 3810 h 3809"/>
                      <a:gd name="connsiteX1" fmla="*/ 1905 w 1975484"/>
                      <a:gd name="connsiteY1" fmla="*/ 3810 h 3809"/>
                      <a:gd name="connsiteX2" fmla="*/ 0 w 1975484"/>
                      <a:gd name="connsiteY2" fmla="*/ 0 h 3809"/>
                      <a:gd name="connsiteX3" fmla="*/ 1975485 w 1975484"/>
                      <a:gd name="connsiteY3" fmla="*/ 0 h 3809"/>
                      <a:gd name="connsiteX4" fmla="*/ 1972628 w 1975484"/>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5484" h="3809">
                        <a:moveTo>
                          <a:pt x="1972628" y="3810"/>
                        </a:moveTo>
                        <a:lnTo>
                          <a:pt x="1905" y="3810"/>
                        </a:lnTo>
                        <a:cubicBezTo>
                          <a:pt x="952" y="2857"/>
                          <a:pt x="0" y="952"/>
                          <a:pt x="0" y="0"/>
                        </a:cubicBezTo>
                        <a:lnTo>
                          <a:pt x="1975485" y="0"/>
                        </a:lnTo>
                        <a:cubicBezTo>
                          <a:pt x="1974532" y="952"/>
                          <a:pt x="1973580" y="2857"/>
                          <a:pt x="1972628"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Forma libre: forma 1908">
                    <a:extLst>
                      <a:ext uri="{FF2B5EF4-FFF2-40B4-BE49-F238E27FC236}">
                        <a16:creationId xmlns:a16="http://schemas.microsoft.com/office/drawing/2014/main" id="{0FB08AF5-942F-C7F4-3485-CA92E8180A8E}"/>
                      </a:ext>
                    </a:extLst>
                  </p:cNvPr>
                  <p:cNvSpPr/>
                  <p:nvPr/>
                </p:nvSpPr>
                <p:spPr>
                  <a:xfrm>
                    <a:off x="7976339" y="2763124"/>
                    <a:ext cx="1980247" cy="3810"/>
                  </a:xfrm>
                  <a:custGeom>
                    <a:avLst/>
                    <a:gdLst>
                      <a:gd name="connsiteX0" fmla="*/ 1978343 w 1980247"/>
                      <a:gd name="connsiteY0" fmla="*/ 3810 h 3810"/>
                      <a:gd name="connsiteX1" fmla="*/ 1905 w 1980247"/>
                      <a:gd name="connsiteY1" fmla="*/ 3810 h 3810"/>
                      <a:gd name="connsiteX2" fmla="*/ 0 w 1980247"/>
                      <a:gd name="connsiteY2" fmla="*/ 0 h 3810"/>
                      <a:gd name="connsiteX3" fmla="*/ 1980248 w 1980247"/>
                      <a:gd name="connsiteY3" fmla="*/ 0 h 3810"/>
                      <a:gd name="connsiteX4" fmla="*/ 1978343 w 1980247"/>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0247" h="3810">
                        <a:moveTo>
                          <a:pt x="1978343" y="3810"/>
                        </a:moveTo>
                        <a:lnTo>
                          <a:pt x="1905" y="3810"/>
                        </a:lnTo>
                        <a:cubicBezTo>
                          <a:pt x="953" y="2857"/>
                          <a:pt x="0" y="952"/>
                          <a:pt x="0" y="0"/>
                        </a:cubicBezTo>
                        <a:lnTo>
                          <a:pt x="1980248" y="0"/>
                        </a:lnTo>
                        <a:cubicBezTo>
                          <a:pt x="1979295" y="952"/>
                          <a:pt x="1978343" y="1905"/>
                          <a:pt x="197834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Forma libre: forma 1909">
                    <a:extLst>
                      <a:ext uri="{FF2B5EF4-FFF2-40B4-BE49-F238E27FC236}">
                        <a16:creationId xmlns:a16="http://schemas.microsoft.com/office/drawing/2014/main" id="{C8D3FC6D-215A-4B85-F61C-FF3C45AF6BEC}"/>
                      </a:ext>
                    </a:extLst>
                  </p:cNvPr>
                  <p:cNvSpPr/>
                  <p:nvPr/>
                </p:nvSpPr>
                <p:spPr>
                  <a:xfrm>
                    <a:off x="7974435" y="2758361"/>
                    <a:ext cx="1985009" cy="3809"/>
                  </a:xfrm>
                  <a:custGeom>
                    <a:avLst/>
                    <a:gdLst>
                      <a:gd name="connsiteX0" fmla="*/ 1982153 w 1985009"/>
                      <a:gd name="connsiteY0" fmla="*/ 3810 h 3809"/>
                      <a:gd name="connsiteX1" fmla="*/ 1905 w 1985009"/>
                      <a:gd name="connsiteY1" fmla="*/ 3810 h 3809"/>
                      <a:gd name="connsiteX2" fmla="*/ 0 w 1985009"/>
                      <a:gd name="connsiteY2" fmla="*/ 0 h 3809"/>
                      <a:gd name="connsiteX3" fmla="*/ 1985010 w 1985009"/>
                      <a:gd name="connsiteY3" fmla="*/ 0 h 3809"/>
                      <a:gd name="connsiteX4" fmla="*/ 1982153 w 1985009"/>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5009" h="3809">
                        <a:moveTo>
                          <a:pt x="1982153" y="3810"/>
                        </a:moveTo>
                        <a:lnTo>
                          <a:pt x="1905" y="3810"/>
                        </a:lnTo>
                        <a:cubicBezTo>
                          <a:pt x="952" y="2857"/>
                          <a:pt x="0" y="953"/>
                          <a:pt x="0" y="0"/>
                        </a:cubicBezTo>
                        <a:lnTo>
                          <a:pt x="1985010" y="0"/>
                        </a:lnTo>
                        <a:cubicBezTo>
                          <a:pt x="1984057" y="1905"/>
                          <a:pt x="1983105" y="2857"/>
                          <a:pt x="198215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Forma libre: forma 1910">
                    <a:extLst>
                      <a:ext uri="{FF2B5EF4-FFF2-40B4-BE49-F238E27FC236}">
                        <a16:creationId xmlns:a16="http://schemas.microsoft.com/office/drawing/2014/main" id="{C4075FE3-CCC3-0CE4-75BD-88CB922CB28B}"/>
                      </a:ext>
                    </a:extLst>
                  </p:cNvPr>
                  <p:cNvSpPr/>
                  <p:nvPr/>
                </p:nvSpPr>
                <p:spPr>
                  <a:xfrm>
                    <a:off x="7972530" y="2754551"/>
                    <a:ext cx="1989772" cy="3809"/>
                  </a:xfrm>
                  <a:custGeom>
                    <a:avLst/>
                    <a:gdLst>
                      <a:gd name="connsiteX0" fmla="*/ 1986915 w 1989772"/>
                      <a:gd name="connsiteY0" fmla="*/ 3810 h 3809"/>
                      <a:gd name="connsiteX1" fmla="*/ 1905 w 1989772"/>
                      <a:gd name="connsiteY1" fmla="*/ 3810 h 3809"/>
                      <a:gd name="connsiteX2" fmla="*/ 0 w 1989772"/>
                      <a:gd name="connsiteY2" fmla="*/ 0 h 3809"/>
                      <a:gd name="connsiteX3" fmla="*/ 1989773 w 1989772"/>
                      <a:gd name="connsiteY3" fmla="*/ 0 h 3809"/>
                      <a:gd name="connsiteX4" fmla="*/ 1986915 w 1989772"/>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9772" h="3809">
                        <a:moveTo>
                          <a:pt x="1986915" y="3810"/>
                        </a:moveTo>
                        <a:lnTo>
                          <a:pt x="1905" y="3810"/>
                        </a:lnTo>
                        <a:cubicBezTo>
                          <a:pt x="952" y="2857"/>
                          <a:pt x="0" y="953"/>
                          <a:pt x="0" y="0"/>
                        </a:cubicBezTo>
                        <a:lnTo>
                          <a:pt x="1989773" y="0"/>
                        </a:lnTo>
                        <a:cubicBezTo>
                          <a:pt x="1987868" y="953"/>
                          <a:pt x="1986915" y="2857"/>
                          <a:pt x="198691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Forma libre: forma 1911">
                    <a:extLst>
                      <a:ext uri="{FF2B5EF4-FFF2-40B4-BE49-F238E27FC236}">
                        <a16:creationId xmlns:a16="http://schemas.microsoft.com/office/drawing/2014/main" id="{E9802201-1F66-F39B-63FA-737D73749EF6}"/>
                      </a:ext>
                    </a:extLst>
                  </p:cNvPr>
                  <p:cNvSpPr/>
                  <p:nvPr/>
                </p:nvSpPr>
                <p:spPr>
                  <a:xfrm>
                    <a:off x="7969672" y="2750741"/>
                    <a:ext cx="1993582" cy="3810"/>
                  </a:xfrm>
                  <a:custGeom>
                    <a:avLst/>
                    <a:gdLst>
                      <a:gd name="connsiteX0" fmla="*/ 1991678 w 1993582"/>
                      <a:gd name="connsiteY0" fmla="*/ 3810 h 3810"/>
                      <a:gd name="connsiteX1" fmla="*/ 1905 w 1993582"/>
                      <a:gd name="connsiteY1" fmla="*/ 3810 h 3810"/>
                      <a:gd name="connsiteX2" fmla="*/ 0 w 1993582"/>
                      <a:gd name="connsiteY2" fmla="*/ 0 h 3810"/>
                      <a:gd name="connsiteX3" fmla="*/ 1993582 w 1993582"/>
                      <a:gd name="connsiteY3" fmla="*/ 0 h 3810"/>
                      <a:gd name="connsiteX4" fmla="*/ 1991678 w 1993582"/>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3582" h="3810">
                        <a:moveTo>
                          <a:pt x="1991678" y="3810"/>
                        </a:moveTo>
                        <a:lnTo>
                          <a:pt x="1905" y="3810"/>
                        </a:lnTo>
                        <a:cubicBezTo>
                          <a:pt x="952" y="2858"/>
                          <a:pt x="0" y="953"/>
                          <a:pt x="0" y="0"/>
                        </a:cubicBezTo>
                        <a:lnTo>
                          <a:pt x="1993582" y="0"/>
                        </a:lnTo>
                        <a:cubicBezTo>
                          <a:pt x="1992630" y="1905"/>
                          <a:pt x="1992630" y="2858"/>
                          <a:pt x="1991678"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2" name="Forma libre: forma 1912">
                    <a:extLst>
                      <a:ext uri="{FF2B5EF4-FFF2-40B4-BE49-F238E27FC236}">
                        <a16:creationId xmlns:a16="http://schemas.microsoft.com/office/drawing/2014/main" id="{DA053130-CCBB-9113-F8CE-1546A83775A3}"/>
                      </a:ext>
                    </a:extLst>
                  </p:cNvPr>
                  <p:cNvSpPr/>
                  <p:nvPr/>
                </p:nvSpPr>
                <p:spPr>
                  <a:xfrm>
                    <a:off x="7967767" y="2747884"/>
                    <a:ext cx="1997392" cy="2857"/>
                  </a:xfrm>
                  <a:custGeom>
                    <a:avLst/>
                    <a:gdLst>
                      <a:gd name="connsiteX0" fmla="*/ 1995487 w 1997392"/>
                      <a:gd name="connsiteY0" fmla="*/ 2857 h 2857"/>
                      <a:gd name="connsiteX1" fmla="*/ 1905 w 1997392"/>
                      <a:gd name="connsiteY1" fmla="*/ 2857 h 2857"/>
                      <a:gd name="connsiteX2" fmla="*/ 0 w 1997392"/>
                      <a:gd name="connsiteY2" fmla="*/ 0 h 2857"/>
                      <a:gd name="connsiteX3" fmla="*/ 1997393 w 1997392"/>
                      <a:gd name="connsiteY3" fmla="*/ 0 h 2857"/>
                      <a:gd name="connsiteX4" fmla="*/ 1995487 w 1997392"/>
                      <a:gd name="connsiteY4" fmla="*/ 2857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7392" h="2857">
                        <a:moveTo>
                          <a:pt x="1995487" y="2857"/>
                        </a:moveTo>
                        <a:lnTo>
                          <a:pt x="1905" y="2857"/>
                        </a:lnTo>
                        <a:cubicBezTo>
                          <a:pt x="952" y="1905"/>
                          <a:pt x="952" y="952"/>
                          <a:pt x="0" y="0"/>
                        </a:cubicBezTo>
                        <a:lnTo>
                          <a:pt x="1997393" y="0"/>
                        </a:lnTo>
                        <a:cubicBezTo>
                          <a:pt x="1996440" y="952"/>
                          <a:pt x="1996440" y="1905"/>
                          <a:pt x="1995487" y="2857"/>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Forma libre: forma 1913">
                    <a:extLst>
                      <a:ext uri="{FF2B5EF4-FFF2-40B4-BE49-F238E27FC236}">
                        <a16:creationId xmlns:a16="http://schemas.microsoft.com/office/drawing/2014/main" id="{6E89859F-103C-D666-52F0-5976A6F74BF2}"/>
                      </a:ext>
                    </a:extLst>
                  </p:cNvPr>
                  <p:cNvSpPr/>
                  <p:nvPr/>
                </p:nvSpPr>
                <p:spPr>
                  <a:xfrm>
                    <a:off x="7965862" y="2745026"/>
                    <a:ext cx="2000250" cy="2857"/>
                  </a:xfrm>
                  <a:custGeom>
                    <a:avLst/>
                    <a:gdLst>
                      <a:gd name="connsiteX0" fmla="*/ 1999298 w 2000250"/>
                      <a:gd name="connsiteY0" fmla="*/ 2858 h 2857"/>
                      <a:gd name="connsiteX1" fmla="*/ 1905 w 2000250"/>
                      <a:gd name="connsiteY1" fmla="*/ 2858 h 2857"/>
                      <a:gd name="connsiteX2" fmla="*/ 0 w 2000250"/>
                      <a:gd name="connsiteY2" fmla="*/ 0 h 2857"/>
                      <a:gd name="connsiteX3" fmla="*/ 2000250 w 2000250"/>
                      <a:gd name="connsiteY3" fmla="*/ 0 h 2857"/>
                      <a:gd name="connsiteX4" fmla="*/ 1999298 w 2000250"/>
                      <a:gd name="connsiteY4" fmla="*/ 2858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250" h="2857">
                        <a:moveTo>
                          <a:pt x="1999298" y="2858"/>
                        </a:moveTo>
                        <a:lnTo>
                          <a:pt x="1905" y="2858"/>
                        </a:lnTo>
                        <a:cubicBezTo>
                          <a:pt x="952" y="1905"/>
                          <a:pt x="952" y="953"/>
                          <a:pt x="0" y="0"/>
                        </a:cubicBezTo>
                        <a:lnTo>
                          <a:pt x="2000250" y="0"/>
                        </a:lnTo>
                        <a:cubicBezTo>
                          <a:pt x="2000250" y="953"/>
                          <a:pt x="2000250" y="1905"/>
                          <a:pt x="1999298" y="285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Forma libre: forma 1914">
                    <a:extLst>
                      <a:ext uri="{FF2B5EF4-FFF2-40B4-BE49-F238E27FC236}">
                        <a16:creationId xmlns:a16="http://schemas.microsoft.com/office/drawing/2014/main" id="{6B0CF22D-02C9-E634-2637-4E082BCE9458}"/>
                      </a:ext>
                    </a:extLst>
                  </p:cNvPr>
                  <p:cNvSpPr/>
                  <p:nvPr/>
                </p:nvSpPr>
                <p:spPr>
                  <a:xfrm>
                    <a:off x="7964910" y="2744074"/>
                    <a:ext cx="2002155" cy="952"/>
                  </a:xfrm>
                  <a:custGeom>
                    <a:avLst/>
                    <a:gdLst>
                      <a:gd name="connsiteX0" fmla="*/ 2001203 w 2002155"/>
                      <a:gd name="connsiteY0" fmla="*/ 953 h 952"/>
                      <a:gd name="connsiteX1" fmla="*/ 952 w 2002155"/>
                      <a:gd name="connsiteY1" fmla="*/ 953 h 952"/>
                      <a:gd name="connsiteX2" fmla="*/ 0 w 2002155"/>
                      <a:gd name="connsiteY2" fmla="*/ 0 h 952"/>
                      <a:gd name="connsiteX3" fmla="*/ 2002155 w 2002155"/>
                      <a:gd name="connsiteY3" fmla="*/ 0 h 952"/>
                      <a:gd name="connsiteX4" fmla="*/ 2001203 w 2002155"/>
                      <a:gd name="connsiteY4" fmla="*/ 953 h 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2155" h="952">
                        <a:moveTo>
                          <a:pt x="2001203" y="953"/>
                        </a:moveTo>
                        <a:lnTo>
                          <a:pt x="952" y="953"/>
                        </a:lnTo>
                        <a:cubicBezTo>
                          <a:pt x="952" y="0"/>
                          <a:pt x="0" y="0"/>
                          <a:pt x="0" y="0"/>
                        </a:cubicBezTo>
                        <a:lnTo>
                          <a:pt x="2002155" y="0"/>
                        </a:lnTo>
                        <a:cubicBezTo>
                          <a:pt x="2002155" y="0"/>
                          <a:pt x="2002155" y="953"/>
                          <a:pt x="2001203" y="95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Forma libre: forma 1915">
                    <a:extLst>
                      <a:ext uri="{FF2B5EF4-FFF2-40B4-BE49-F238E27FC236}">
                        <a16:creationId xmlns:a16="http://schemas.microsoft.com/office/drawing/2014/main" id="{3DC70929-1066-4B58-67A7-36DC846356B9}"/>
                      </a:ext>
                    </a:extLst>
                  </p:cNvPr>
                  <p:cNvSpPr/>
                  <p:nvPr/>
                </p:nvSpPr>
                <p:spPr>
                  <a:xfrm>
                    <a:off x="7965862" y="2744074"/>
                    <a:ext cx="2001202" cy="9525"/>
                  </a:xfrm>
                  <a:custGeom>
                    <a:avLst/>
                    <a:gdLst>
                      <a:gd name="connsiteX0" fmla="*/ 2001203 w 2001202"/>
                      <a:gd name="connsiteY0" fmla="*/ 0 h 9525"/>
                      <a:gd name="connsiteX1" fmla="*/ 0 w 2001202"/>
                      <a:gd name="connsiteY1" fmla="*/ 0 h 9525"/>
                      <a:gd name="connsiteX2" fmla="*/ 0 w 2001202"/>
                      <a:gd name="connsiteY2" fmla="*/ 0 h 9525"/>
                      <a:gd name="connsiteX3" fmla="*/ 2001203 w 2001202"/>
                      <a:gd name="connsiteY3" fmla="*/ 0 h 9525"/>
                      <a:gd name="connsiteX4" fmla="*/ 2001203 w 2001202"/>
                      <a:gd name="connsiteY4" fmla="*/ 0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202" h="9525">
                        <a:moveTo>
                          <a:pt x="2001203" y="0"/>
                        </a:moveTo>
                        <a:lnTo>
                          <a:pt x="0" y="0"/>
                        </a:lnTo>
                        <a:lnTo>
                          <a:pt x="0" y="0"/>
                        </a:lnTo>
                        <a:lnTo>
                          <a:pt x="2001203" y="0"/>
                        </a:lnTo>
                        <a:lnTo>
                          <a:pt x="2001203" y="0"/>
                        </a:ln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pic>
          <p:nvPicPr>
            <p:cNvPr id="422" name="Gráfico 1882">
              <a:extLst>
                <a:ext uri="{FF2B5EF4-FFF2-40B4-BE49-F238E27FC236}">
                  <a16:creationId xmlns:a16="http://schemas.microsoft.com/office/drawing/2014/main" id="{7BC50250-3973-318B-95D9-1BF95AEB07D4}"/>
                </a:ext>
              </a:extLst>
            </p:cNvPr>
            <p:cNvPicPr>
              <a:picLocks noChangeAspect="1"/>
            </p:cNvPicPr>
            <p:nvPr/>
          </p:nvPicPr>
          <p:blipFill>
            <a:blip r:embed="rId6">
              <a:extLst>
                <a:ext uri="{96DAC541-7B7A-43D3-8B79-37D633B846F1}">
                  <asvg:svgBlip xmlns:asvg="http://schemas.microsoft.com/office/drawing/2016/SVG/main" r:embed="rId9"/>
                </a:ext>
              </a:extLst>
            </a:blip>
            <a:stretch>
              <a:fillRect/>
            </a:stretch>
          </p:blipFill>
          <p:spPr>
            <a:xfrm>
              <a:off x="1692158" y="3352193"/>
              <a:ext cx="2127921" cy="1868664"/>
            </a:xfrm>
            <a:prstGeom prst="rect">
              <a:avLst/>
            </a:prstGeom>
          </p:spPr>
        </p:pic>
        <p:sp>
          <p:nvSpPr>
            <p:cNvPr id="423" name="Forma libre: forma 1883">
              <a:extLst>
                <a:ext uri="{FF2B5EF4-FFF2-40B4-BE49-F238E27FC236}">
                  <a16:creationId xmlns:a16="http://schemas.microsoft.com/office/drawing/2014/main" id="{4647461C-C559-DDDE-C264-00C94543CD8F}"/>
                </a:ext>
              </a:extLst>
            </p:cNvPr>
            <p:cNvSpPr/>
            <p:nvPr/>
          </p:nvSpPr>
          <p:spPr>
            <a:xfrm>
              <a:off x="1753547" y="3417974"/>
              <a:ext cx="1975354" cy="1711938"/>
            </a:xfrm>
            <a:custGeom>
              <a:avLst/>
              <a:gdLst>
                <a:gd name="connsiteX0" fmla="*/ 2804160 w 3738562"/>
                <a:gd name="connsiteY0" fmla="*/ 0 h 3238500"/>
                <a:gd name="connsiteX1" fmla="*/ 3738563 w 3738562"/>
                <a:gd name="connsiteY1" fmla="*/ 1619250 h 3238500"/>
                <a:gd name="connsiteX2" fmla="*/ 2804160 w 3738562"/>
                <a:gd name="connsiteY2" fmla="*/ 3238500 h 3238500"/>
                <a:gd name="connsiteX3" fmla="*/ 934403 w 3738562"/>
                <a:gd name="connsiteY3" fmla="*/ 3238500 h 3238500"/>
                <a:gd name="connsiteX4" fmla="*/ 0 w 3738562"/>
                <a:gd name="connsiteY4" fmla="*/ 1619250 h 3238500"/>
                <a:gd name="connsiteX5" fmla="*/ 934403 w 3738562"/>
                <a:gd name="connsiteY5" fmla="*/ 0 h 3238500"/>
                <a:gd name="connsiteX6" fmla="*/ 2804160 w 3738562"/>
                <a:gd name="connsiteY6" fmla="*/ 0 h 3238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8562" h="3238500">
                  <a:moveTo>
                    <a:pt x="2804160" y="0"/>
                  </a:moveTo>
                  <a:cubicBezTo>
                    <a:pt x="3105150" y="521017"/>
                    <a:pt x="3438525" y="1098233"/>
                    <a:pt x="3738563" y="1619250"/>
                  </a:cubicBezTo>
                  <a:cubicBezTo>
                    <a:pt x="3437573" y="2140268"/>
                    <a:pt x="3104198" y="2717483"/>
                    <a:pt x="2804160" y="3238500"/>
                  </a:cubicBezTo>
                  <a:cubicBezTo>
                    <a:pt x="2203133" y="3238500"/>
                    <a:pt x="1535430" y="3238500"/>
                    <a:pt x="934403" y="3238500"/>
                  </a:cubicBezTo>
                  <a:cubicBezTo>
                    <a:pt x="633413" y="2717483"/>
                    <a:pt x="300038" y="2140268"/>
                    <a:pt x="0" y="1619250"/>
                  </a:cubicBezTo>
                  <a:cubicBezTo>
                    <a:pt x="300038" y="1098233"/>
                    <a:pt x="633413" y="521017"/>
                    <a:pt x="934403" y="0"/>
                  </a:cubicBezTo>
                  <a:cubicBezTo>
                    <a:pt x="1535430" y="0"/>
                    <a:pt x="2203133" y="0"/>
                    <a:pt x="2804160" y="0"/>
                  </a:cubicBezTo>
                  <a:close/>
                </a:path>
              </a:pathLst>
            </a:custGeom>
            <a:grpFill/>
            <a:ln w="9525" cap="flat">
              <a:solidFill>
                <a:srgbClr val="2B72AA"/>
              </a:solidFill>
              <a:prstDash val="solid"/>
              <a:miter/>
            </a:ln>
            <a:effectLst/>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6" name="CuadroTexto 2044">
            <a:extLst>
              <a:ext uri="{FF2B5EF4-FFF2-40B4-BE49-F238E27FC236}">
                <a16:creationId xmlns:a16="http://schemas.microsoft.com/office/drawing/2014/main" id="{A601E8F7-6924-1E4C-24CB-30AE1AC51D6D}"/>
              </a:ext>
            </a:extLst>
          </p:cNvPr>
          <p:cNvSpPr txBox="1"/>
          <p:nvPr/>
        </p:nvSpPr>
        <p:spPr>
          <a:xfrm>
            <a:off x="5031520" y="10163690"/>
            <a:ext cx="2126030" cy="92333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INCLUSIVE POLICIES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&amp;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PROCEDURES</a:t>
            </a:r>
            <a:endPar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7" name="Grupo 1709">
            <a:extLst>
              <a:ext uri="{FF2B5EF4-FFF2-40B4-BE49-F238E27FC236}">
                <a16:creationId xmlns:a16="http://schemas.microsoft.com/office/drawing/2014/main" id="{1B188B54-26C9-2DA4-5DD5-5D975CE0F7E4}"/>
              </a:ext>
            </a:extLst>
          </p:cNvPr>
          <p:cNvGrpSpPr/>
          <p:nvPr/>
        </p:nvGrpSpPr>
        <p:grpSpPr>
          <a:xfrm>
            <a:off x="-4739660" y="3741397"/>
            <a:ext cx="2946325" cy="2691508"/>
            <a:chOff x="1580220" y="3278027"/>
            <a:chExt cx="2326048" cy="2011680"/>
          </a:xfrm>
        </p:grpSpPr>
        <p:pic>
          <p:nvPicPr>
            <p:cNvPr id="419" name="Gráfico 1710">
              <a:extLst>
                <a:ext uri="{FF2B5EF4-FFF2-40B4-BE49-F238E27FC236}">
                  <a16:creationId xmlns:a16="http://schemas.microsoft.com/office/drawing/2014/main" id="{E7BA6AD3-4159-878E-FEF8-B87102DA318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80220" y="3278027"/>
              <a:ext cx="2326048" cy="2011680"/>
            </a:xfrm>
            <a:prstGeom prst="rect">
              <a:avLst/>
            </a:prstGeom>
          </p:spPr>
        </p:pic>
        <p:pic>
          <p:nvPicPr>
            <p:cNvPr id="420" name="Gráfico 1711">
              <a:extLst>
                <a:ext uri="{FF2B5EF4-FFF2-40B4-BE49-F238E27FC236}">
                  <a16:creationId xmlns:a16="http://schemas.microsoft.com/office/drawing/2014/main" id="{445A6715-F195-926D-2C65-618336903587}"/>
                </a:ext>
              </a:extLst>
            </p:cNvPr>
            <p:cNvPicPr>
              <a:picLocks noChangeAspect="1"/>
            </p:cNvPicPr>
            <p:nvPr/>
          </p:nvPicPr>
          <p:blipFill>
            <a:blip r:embed="rId3">
              <a:extLst>
                <a:ext uri="{96DAC541-7B7A-43D3-8B79-37D633B846F1}">
                  <asvg:svgBlip xmlns:asvg="http://schemas.microsoft.com/office/drawing/2016/SVG/main" r:embed="rId5"/>
                </a:ext>
              </a:extLst>
            </a:blip>
            <a:stretch>
              <a:fillRect/>
            </a:stretch>
          </p:blipFill>
          <p:spPr>
            <a:xfrm>
              <a:off x="1634054" y="3321643"/>
              <a:ext cx="2220319" cy="1920240"/>
            </a:xfrm>
            <a:prstGeom prst="rect">
              <a:avLst/>
            </a:prstGeom>
          </p:spPr>
        </p:pic>
      </p:grpSp>
      <p:grpSp>
        <p:nvGrpSpPr>
          <p:cNvPr id="18" name="Grupo 1712">
            <a:extLst>
              <a:ext uri="{FF2B5EF4-FFF2-40B4-BE49-F238E27FC236}">
                <a16:creationId xmlns:a16="http://schemas.microsoft.com/office/drawing/2014/main" id="{FC952779-542B-873D-6F90-A7FDF25C3166}"/>
              </a:ext>
            </a:extLst>
          </p:cNvPr>
          <p:cNvGrpSpPr/>
          <p:nvPr/>
        </p:nvGrpSpPr>
        <p:grpSpPr>
          <a:xfrm>
            <a:off x="-4594302" y="3847241"/>
            <a:ext cx="2697453" cy="2500161"/>
            <a:chOff x="1690509" y="3352193"/>
            <a:chExt cx="2129570" cy="1868664"/>
          </a:xfrm>
          <a:solidFill>
            <a:schemeClr val="accent1"/>
          </a:solidFill>
        </p:grpSpPr>
        <p:grpSp>
          <p:nvGrpSpPr>
            <p:cNvPr id="257" name="Grupo 1713">
              <a:extLst>
                <a:ext uri="{FF2B5EF4-FFF2-40B4-BE49-F238E27FC236}">
                  <a16:creationId xmlns:a16="http://schemas.microsoft.com/office/drawing/2014/main" id="{723B21EB-9C99-F548-1B31-85E9EDE78CD0}"/>
                </a:ext>
              </a:extLst>
            </p:cNvPr>
            <p:cNvGrpSpPr/>
            <p:nvPr/>
          </p:nvGrpSpPr>
          <p:grpSpPr>
            <a:xfrm>
              <a:off x="1690509" y="3364799"/>
              <a:ext cx="2109854" cy="1828980"/>
              <a:chOff x="6964785" y="2744074"/>
              <a:chExt cx="4004309" cy="3468052"/>
            </a:xfrm>
            <a:grpFill/>
          </p:grpSpPr>
          <p:grpSp>
            <p:nvGrpSpPr>
              <p:cNvPr id="260" name="Gráfico 436">
                <a:extLst>
                  <a:ext uri="{FF2B5EF4-FFF2-40B4-BE49-F238E27FC236}">
                    <a16:creationId xmlns:a16="http://schemas.microsoft.com/office/drawing/2014/main" id="{227B9120-0D57-6BBB-589D-E63E7DE71975}"/>
                  </a:ext>
                </a:extLst>
              </p:cNvPr>
              <p:cNvGrpSpPr/>
              <p:nvPr/>
            </p:nvGrpSpPr>
            <p:grpSpPr>
              <a:xfrm>
                <a:off x="7965862" y="6096874"/>
                <a:ext cx="2001202" cy="115252"/>
                <a:chOff x="7965862" y="6096874"/>
                <a:chExt cx="2001202" cy="115252"/>
              </a:xfrm>
              <a:grpFill/>
            </p:grpSpPr>
            <p:sp>
              <p:nvSpPr>
                <p:cNvPr id="394" name="Forma libre: forma 1850">
                  <a:extLst>
                    <a:ext uri="{FF2B5EF4-FFF2-40B4-BE49-F238E27FC236}">
                      <a16:creationId xmlns:a16="http://schemas.microsoft.com/office/drawing/2014/main" id="{7DD1116B-FA2B-BF42-59C3-895E15925578}"/>
                    </a:ext>
                  </a:extLst>
                </p:cNvPr>
                <p:cNvSpPr/>
                <p:nvPr/>
              </p:nvSpPr>
              <p:spPr>
                <a:xfrm>
                  <a:off x="7965862" y="6096874"/>
                  <a:ext cx="2001202" cy="114300"/>
                </a:xfrm>
                <a:custGeom>
                  <a:avLst/>
                  <a:gdLst>
                    <a:gd name="connsiteX0" fmla="*/ 1935480 w 2001202"/>
                    <a:gd name="connsiteY0" fmla="*/ 0 h 114300"/>
                    <a:gd name="connsiteX1" fmla="*/ 2001203 w 2001202"/>
                    <a:gd name="connsiteY1" fmla="*/ 114300 h 114300"/>
                    <a:gd name="connsiteX2" fmla="*/ 0 w 2001202"/>
                    <a:gd name="connsiteY2" fmla="*/ 114300 h 114300"/>
                    <a:gd name="connsiteX3" fmla="*/ 65723 w 2001202"/>
                    <a:gd name="connsiteY3" fmla="*/ 0 h 114300"/>
                    <a:gd name="connsiteX4" fmla="*/ 1935480 w 2001202"/>
                    <a:gd name="connsiteY4" fmla="*/ 0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202" h="114300">
                      <a:moveTo>
                        <a:pt x="1935480" y="0"/>
                      </a:moveTo>
                      <a:cubicBezTo>
                        <a:pt x="1971675" y="62865"/>
                        <a:pt x="2001203" y="114300"/>
                        <a:pt x="2001203" y="114300"/>
                      </a:cubicBezTo>
                      <a:lnTo>
                        <a:pt x="0" y="114300"/>
                      </a:lnTo>
                      <a:cubicBezTo>
                        <a:pt x="0" y="114300"/>
                        <a:pt x="29527" y="62865"/>
                        <a:pt x="65723" y="0"/>
                      </a:cubicBezTo>
                      <a:cubicBezTo>
                        <a:pt x="65723" y="0"/>
                        <a:pt x="1935480" y="0"/>
                        <a:pt x="1935480" y="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95" name="Gráfico 436">
                  <a:extLst>
                    <a:ext uri="{FF2B5EF4-FFF2-40B4-BE49-F238E27FC236}">
                      <a16:creationId xmlns:a16="http://schemas.microsoft.com/office/drawing/2014/main" id="{9DC3902A-F531-6513-02DF-18A976676877}"/>
                    </a:ext>
                  </a:extLst>
                </p:cNvPr>
                <p:cNvGrpSpPr/>
                <p:nvPr/>
              </p:nvGrpSpPr>
              <p:grpSpPr>
                <a:xfrm>
                  <a:off x="7965862" y="6096874"/>
                  <a:ext cx="2001202" cy="115252"/>
                  <a:chOff x="7965862" y="6096874"/>
                  <a:chExt cx="2001202" cy="115252"/>
                </a:xfrm>
                <a:grpFill/>
              </p:grpSpPr>
              <p:sp>
                <p:nvSpPr>
                  <p:cNvPr id="396" name="Forma libre: forma 1852">
                    <a:extLst>
                      <a:ext uri="{FF2B5EF4-FFF2-40B4-BE49-F238E27FC236}">
                        <a16:creationId xmlns:a16="http://schemas.microsoft.com/office/drawing/2014/main" id="{DC1409A6-D31E-7833-32AB-E4B1131BDBF5}"/>
                      </a:ext>
                    </a:extLst>
                  </p:cNvPr>
                  <p:cNvSpPr/>
                  <p:nvPr/>
                </p:nvSpPr>
                <p:spPr>
                  <a:xfrm>
                    <a:off x="8031585" y="6096874"/>
                    <a:ext cx="1870709" cy="952"/>
                  </a:xfrm>
                  <a:custGeom>
                    <a:avLst/>
                    <a:gdLst>
                      <a:gd name="connsiteX0" fmla="*/ 0 w 1870709"/>
                      <a:gd name="connsiteY0" fmla="*/ 0 h 952"/>
                      <a:gd name="connsiteX1" fmla="*/ 1869757 w 1870709"/>
                      <a:gd name="connsiteY1" fmla="*/ 0 h 952"/>
                      <a:gd name="connsiteX2" fmla="*/ 1870710 w 1870709"/>
                      <a:gd name="connsiteY2" fmla="*/ 953 h 952"/>
                      <a:gd name="connsiteX3" fmla="*/ 0 w 1870709"/>
                      <a:gd name="connsiteY3" fmla="*/ 0 h 952"/>
                      <a:gd name="connsiteX4" fmla="*/ 0 w 1870709"/>
                      <a:gd name="connsiteY4" fmla="*/ 0 h 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709" h="952">
                        <a:moveTo>
                          <a:pt x="0" y="0"/>
                        </a:moveTo>
                        <a:lnTo>
                          <a:pt x="1869757" y="0"/>
                        </a:lnTo>
                        <a:cubicBezTo>
                          <a:pt x="1869757" y="0"/>
                          <a:pt x="1869757" y="953"/>
                          <a:pt x="1870710" y="953"/>
                        </a:cubicBezTo>
                        <a:lnTo>
                          <a:pt x="0" y="0"/>
                        </a:lnTo>
                        <a:cubicBezTo>
                          <a:pt x="0" y="953"/>
                          <a:pt x="0" y="0"/>
                          <a:pt x="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Forma libre: forma 1853">
                    <a:extLst>
                      <a:ext uri="{FF2B5EF4-FFF2-40B4-BE49-F238E27FC236}">
                        <a16:creationId xmlns:a16="http://schemas.microsoft.com/office/drawing/2014/main" id="{4C34BAF4-B7F6-CB7D-7264-E86934C67938}"/>
                      </a:ext>
                    </a:extLst>
                  </p:cNvPr>
                  <p:cNvSpPr/>
                  <p:nvPr/>
                </p:nvSpPr>
                <p:spPr>
                  <a:xfrm>
                    <a:off x="8027774" y="6097826"/>
                    <a:ext cx="1875472" cy="3809"/>
                  </a:xfrm>
                  <a:custGeom>
                    <a:avLst/>
                    <a:gdLst>
                      <a:gd name="connsiteX0" fmla="*/ 2858 w 1875472"/>
                      <a:gd name="connsiteY0" fmla="*/ 0 h 3809"/>
                      <a:gd name="connsiteX1" fmla="*/ 1873567 w 1875472"/>
                      <a:gd name="connsiteY1" fmla="*/ 0 h 3809"/>
                      <a:gd name="connsiteX2" fmla="*/ 1875473 w 1875472"/>
                      <a:gd name="connsiteY2" fmla="*/ 3810 h 3809"/>
                      <a:gd name="connsiteX3" fmla="*/ 0 w 1875472"/>
                      <a:gd name="connsiteY3" fmla="*/ 3810 h 3809"/>
                      <a:gd name="connsiteX4" fmla="*/ 2858 w 1875472"/>
                      <a:gd name="connsiteY4" fmla="*/ 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472" h="3809">
                        <a:moveTo>
                          <a:pt x="2858" y="0"/>
                        </a:moveTo>
                        <a:lnTo>
                          <a:pt x="1873567" y="0"/>
                        </a:lnTo>
                        <a:cubicBezTo>
                          <a:pt x="1874520" y="953"/>
                          <a:pt x="1875473" y="2857"/>
                          <a:pt x="1875473" y="3810"/>
                        </a:cubicBezTo>
                        <a:lnTo>
                          <a:pt x="0" y="3810"/>
                        </a:lnTo>
                        <a:cubicBezTo>
                          <a:pt x="1905" y="2857"/>
                          <a:pt x="2858" y="953"/>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Forma libre: forma 1854">
                    <a:extLst>
                      <a:ext uri="{FF2B5EF4-FFF2-40B4-BE49-F238E27FC236}">
                        <a16:creationId xmlns:a16="http://schemas.microsoft.com/office/drawing/2014/main" id="{F566C5BB-2E7F-DC33-CBBB-8EA4A6AD72B1}"/>
                      </a:ext>
                    </a:extLst>
                  </p:cNvPr>
                  <p:cNvSpPr/>
                  <p:nvPr/>
                </p:nvSpPr>
                <p:spPr>
                  <a:xfrm>
                    <a:off x="8026822" y="6101636"/>
                    <a:ext cx="1879282" cy="3809"/>
                  </a:xfrm>
                  <a:custGeom>
                    <a:avLst/>
                    <a:gdLst>
                      <a:gd name="connsiteX0" fmla="*/ 1905 w 1879282"/>
                      <a:gd name="connsiteY0" fmla="*/ 0 h 3809"/>
                      <a:gd name="connsiteX1" fmla="*/ 1877378 w 1879282"/>
                      <a:gd name="connsiteY1" fmla="*/ 0 h 3809"/>
                      <a:gd name="connsiteX2" fmla="*/ 1879282 w 1879282"/>
                      <a:gd name="connsiteY2" fmla="*/ 3810 h 3809"/>
                      <a:gd name="connsiteX3" fmla="*/ 0 w 1879282"/>
                      <a:gd name="connsiteY3" fmla="*/ 3810 h 3809"/>
                      <a:gd name="connsiteX4" fmla="*/ 1905 w 1879282"/>
                      <a:gd name="connsiteY4" fmla="*/ 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282" h="3809">
                        <a:moveTo>
                          <a:pt x="1905" y="0"/>
                        </a:moveTo>
                        <a:lnTo>
                          <a:pt x="1877378" y="0"/>
                        </a:lnTo>
                        <a:cubicBezTo>
                          <a:pt x="1878330" y="953"/>
                          <a:pt x="1879282" y="2857"/>
                          <a:pt x="1879282" y="3810"/>
                        </a:cubicBezTo>
                        <a:lnTo>
                          <a:pt x="0" y="3810"/>
                        </a:lnTo>
                        <a:cubicBezTo>
                          <a:pt x="0" y="2857"/>
                          <a:pt x="952" y="1905"/>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Forma libre: forma 1855">
                    <a:extLst>
                      <a:ext uri="{FF2B5EF4-FFF2-40B4-BE49-F238E27FC236}">
                        <a16:creationId xmlns:a16="http://schemas.microsoft.com/office/drawing/2014/main" id="{72B8FBB8-DF9D-6F6E-24B5-55E328D191BD}"/>
                      </a:ext>
                    </a:extLst>
                  </p:cNvPr>
                  <p:cNvSpPr/>
                  <p:nvPr/>
                </p:nvSpPr>
                <p:spPr>
                  <a:xfrm>
                    <a:off x="8024917" y="6106399"/>
                    <a:ext cx="1884045" cy="2857"/>
                  </a:xfrm>
                  <a:custGeom>
                    <a:avLst/>
                    <a:gdLst>
                      <a:gd name="connsiteX0" fmla="*/ 1905 w 1884045"/>
                      <a:gd name="connsiteY0" fmla="*/ 0 h 2857"/>
                      <a:gd name="connsiteX1" fmla="*/ 1882140 w 1884045"/>
                      <a:gd name="connsiteY1" fmla="*/ 0 h 2857"/>
                      <a:gd name="connsiteX2" fmla="*/ 1884045 w 1884045"/>
                      <a:gd name="connsiteY2" fmla="*/ 2857 h 2857"/>
                      <a:gd name="connsiteX3" fmla="*/ 0 w 1884045"/>
                      <a:gd name="connsiteY3" fmla="*/ 2857 h 2857"/>
                      <a:gd name="connsiteX4" fmla="*/ 1905 w 1884045"/>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4045" h="2857">
                        <a:moveTo>
                          <a:pt x="1905" y="0"/>
                        </a:moveTo>
                        <a:lnTo>
                          <a:pt x="1882140" y="0"/>
                        </a:lnTo>
                        <a:cubicBezTo>
                          <a:pt x="1883093" y="953"/>
                          <a:pt x="1883093" y="1905"/>
                          <a:pt x="1884045" y="2857"/>
                        </a:cubicBezTo>
                        <a:lnTo>
                          <a:pt x="0" y="2857"/>
                        </a:lnTo>
                        <a:cubicBezTo>
                          <a:pt x="0" y="1905"/>
                          <a:pt x="952"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Forma libre: forma 1856">
                    <a:extLst>
                      <a:ext uri="{FF2B5EF4-FFF2-40B4-BE49-F238E27FC236}">
                        <a16:creationId xmlns:a16="http://schemas.microsoft.com/office/drawing/2014/main" id="{BAD6D445-C45B-B72F-ED14-EC3E78CC15C8}"/>
                      </a:ext>
                    </a:extLst>
                  </p:cNvPr>
                  <p:cNvSpPr/>
                  <p:nvPr/>
                </p:nvSpPr>
                <p:spPr>
                  <a:xfrm>
                    <a:off x="8023012" y="6109256"/>
                    <a:ext cx="1887854" cy="2857"/>
                  </a:xfrm>
                  <a:custGeom>
                    <a:avLst/>
                    <a:gdLst>
                      <a:gd name="connsiteX0" fmla="*/ 1905 w 1887854"/>
                      <a:gd name="connsiteY0" fmla="*/ 0 h 2857"/>
                      <a:gd name="connsiteX1" fmla="*/ 1885950 w 1887854"/>
                      <a:gd name="connsiteY1" fmla="*/ 0 h 2857"/>
                      <a:gd name="connsiteX2" fmla="*/ 1887855 w 1887854"/>
                      <a:gd name="connsiteY2" fmla="*/ 2858 h 2857"/>
                      <a:gd name="connsiteX3" fmla="*/ 0 w 1887854"/>
                      <a:gd name="connsiteY3" fmla="*/ 2858 h 2857"/>
                      <a:gd name="connsiteX4" fmla="*/ 1905 w 1887854"/>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7854" h="2857">
                        <a:moveTo>
                          <a:pt x="1905" y="0"/>
                        </a:moveTo>
                        <a:lnTo>
                          <a:pt x="1885950" y="0"/>
                        </a:lnTo>
                        <a:cubicBezTo>
                          <a:pt x="1886903" y="953"/>
                          <a:pt x="1886903" y="1905"/>
                          <a:pt x="1887855" y="2858"/>
                        </a:cubicBezTo>
                        <a:lnTo>
                          <a:pt x="0" y="2858"/>
                        </a:lnTo>
                        <a:cubicBezTo>
                          <a:pt x="0" y="1905"/>
                          <a:pt x="952"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Forma libre: forma 1857">
                    <a:extLst>
                      <a:ext uri="{FF2B5EF4-FFF2-40B4-BE49-F238E27FC236}">
                        <a16:creationId xmlns:a16="http://schemas.microsoft.com/office/drawing/2014/main" id="{68CFAA94-82CB-37CC-3EAC-F23217D9CD70}"/>
                      </a:ext>
                    </a:extLst>
                  </p:cNvPr>
                  <p:cNvSpPr/>
                  <p:nvPr/>
                </p:nvSpPr>
                <p:spPr>
                  <a:xfrm>
                    <a:off x="8021107" y="6112114"/>
                    <a:ext cx="1891664" cy="2857"/>
                  </a:xfrm>
                  <a:custGeom>
                    <a:avLst/>
                    <a:gdLst>
                      <a:gd name="connsiteX0" fmla="*/ 1905 w 1891664"/>
                      <a:gd name="connsiteY0" fmla="*/ 0 h 2857"/>
                      <a:gd name="connsiteX1" fmla="*/ 1889760 w 1891664"/>
                      <a:gd name="connsiteY1" fmla="*/ 0 h 2857"/>
                      <a:gd name="connsiteX2" fmla="*/ 1891665 w 1891664"/>
                      <a:gd name="connsiteY2" fmla="*/ 2857 h 2857"/>
                      <a:gd name="connsiteX3" fmla="*/ 0 w 1891664"/>
                      <a:gd name="connsiteY3" fmla="*/ 2857 h 2857"/>
                      <a:gd name="connsiteX4" fmla="*/ 1905 w 1891664"/>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1664" h="2857">
                        <a:moveTo>
                          <a:pt x="1905" y="0"/>
                        </a:moveTo>
                        <a:lnTo>
                          <a:pt x="1889760" y="0"/>
                        </a:lnTo>
                        <a:cubicBezTo>
                          <a:pt x="1890712" y="953"/>
                          <a:pt x="1890712" y="1905"/>
                          <a:pt x="1891665" y="2857"/>
                        </a:cubicBezTo>
                        <a:lnTo>
                          <a:pt x="0" y="2857"/>
                        </a:lnTo>
                        <a:cubicBezTo>
                          <a:pt x="0" y="2857"/>
                          <a:pt x="952"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Forma libre: forma 1858">
                    <a:extLst>
                      <a:ext uri="{FF2B5EF4-FFF2-40B4-BE49-F238E27FC236}">
                        <a16:creationId xmlns:a16="http://schemas.microsoft.com/office/drawing/2014/main" id="{123870C2-44F4-657D-A8E6-557C06D7C1E0}"/>
                      </a:ext>
                    </a:extLst>
                  </p:cNvPr>
                  <p:cNvSpPr/>
                  <p:nvPr/>
                </p:nvSpPr>
                <p:spPr>
                  <a:xfrm>
                    <a:off x="8019202" y="6115924"/>
                    <a:ext cx="1895475" cy="2857"/>
                  </a:xfrm>
                  <a:custGeom>
                    <a:avLst/>
                    <a:gdLst>
                      <a:gd name="connsiteX0" fmla="*/ 1905 w 1895475"/>
                      <a:gd name="connsiteY0" fmla="*/ 0 h 2857"/>
                      <a:gd name="connsiteX1" fmla="*/ 1893570 w 1895475"/>
                      <a:gd name="connsiteY1" fmla="*/ 0 h 2857"/>
                      <a:gd name="connsiteX2" fmla="*/ 1895475 w 1895475"/>
                      <a:gd name="connsiteY2" fmla="*/ 2857 h 2857"/>
                      <a:gd name="connsiteX3" fmla="*/ 0 w 1895475"/>
                      <a:gd name="connsiteY3" fmla="*/ 2857 h 2857"/>
                      <a:gd name="connsiteX4" fmla="*/ 1905 w 1895475"/>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475" h="2857">
                        <a:moveTo>
                          <a:pt x="1905" y="0"/>
                        </a:moveTo>
                        <a:lnTo>
                          <a:pt x="1893570" y="0"/>
                        </a:lnTo>
                        <a:cubicBezTo>
                          <a:pt x="1894523" y="953"/>
                          <a:pt x="1894523" y="1905"/>
                          <a:pt x="1895475" y="2857"/>
                        </a:cubicBezTo>
                        <a:lnTo>
                          <a:pt x="0" y="2857"/>
                        </a:lnTo>
                        <a:cubicBezTo>
                          <a:pt x="953" y="1905"/>
                          <a:pt x="953"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orma libre: forma 1859">
                    <a:extLst>
                      <a:ext uri="{FF2B5EF4-FFF2-40B4-BE49-F238E27FC236}">
                        <a16:creationId xmlns:a16="http://schemas.microsoft.com/office/drawing/2014/main" id="{1D665BEB-051A-974C-1749-C0E1056DC6E2}"/>
                      </a:ext>
                    </a:extLst>
                  </p:cNvPr>
                  <p:cNvSpPr/>
                  <p:nvPr/>
                </p:nvSpPr>
                <p:spPr>
                  <a:xfrm>
                    <a:off x="8017297" y="6118781"/>
                    <a:ext cx="1898332" cy="2857"/>
                  </a:xfrm>
                  <a:custGeom>
                    <a:avLst/>
                    <a:gdLst>
                      <a:gd name="connsiteX0" fmla="*/ 1905 w 1898332"/>
                      <a:gd name="connsiteY0" fmla="*/ 0 h 2857"/>
                      <a:gd name="connsiteX1" fmla="*/ 1896428 w 1898332"/>
                      <a:gd name="connsiteY1" fmla="*/ 0 h 2857"/>
                      <a:gd name="connsiteX2" fmla="*/ 1898332 w 1898332"/>
                      <a:gd name="connsiteY2" fmla="*/ 2858 h 2857"/>
                      <a:gd name="connsiteX3" fmla="*/ 0 w 1898332"/>
                      <a:gd name="connsiteY3" fmla="*/ 2858 h 2857"/>
                      <a:gd name="connsiteX4" fmla="*/ 1905 w 1898332"/>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2" h="2857">
                        <a:moveTo>
                          <a:pt x="1905" y="0"/>
                        </a:moveTo>
                        <a:lnTo>
                          <a:pt x="1896428" y="0"/>
                        </a:lnTo>
                        <a:cubicBezTo>
                          <a:pt x="1897380" y="953"/>
                          <a:pt x="1897380" y="1905"/>
                          <a:pt x="1898332" y="2858"/>
                        </a:cubicBezTo>
                        <a:lnTo>
                          <a:pt x="0" y="2858"/>
                        </a:lnTo>
                        <a:cubicBezTo>
                          <a:pt x="952" y="1905"/>
                          <a:pt x="952"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Forma libre: forma 1860">
                    <a:extLst>
                      <a:ext uri="{FF2B5EF4-FFF2-40B4-BE49-F238E27FC236}">
                        <a16:creationId xmlns:a16="http://schemas.microsoft.com/office/drawing/2014/main" id="{3D229200-5098-F0BB-A27F-DFC3AE71392B}"/>
                      </a:ext>
                    </a:extLst>
                  </p:cNvPr>
                  <p:cNvSpPr/>
                  <p:nvPr/>
                </p:nvSpPr>
                <p:spPr>
                  <a:xfrm>
                    <a:off x="8015392" y="6121639"/>
                    <a:ext cx="1902142" cy="2857"/>
                  </a:xfrm>
                  <a:custGeom>
                    <a:avLst/>
                    <a:gdLst>
                      <a:gd name="connsiteX0" fmla="*/ 1905 w 1902142"/>
                      <a:gd name="connsiteY0" fmla="*/ 0 h 2857"/>
                      <a:gd name="connsiteX1" fmla="*/ 1900237 w 1902142"/>
                      <a:gd name="connsiteY1" fmla="*/ 0 h 2857"/>
                      <a:gd name="connsiteX2" fmla="*/ 1902143 w 1902142"/>
                      <a:gd name="connsiteY2" fmla="*/ 2857 h 2857"/>
                      <a:gd name="connsiteX3" fmla="*/ 0 w 1902142"/>
                      <a:gd name="connsiteY3" fmla="*/ 2857 h 2857"/>
                      <a:gd name="connsiteX4" fmla="*/ 1905 w 1902142"/>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2142" h="2857">
                        <a:moveTo>
                          <a:pt x="1905" y="0"/>
                        </a:moveTo>
                        <a:lnTo>
                          <a:pt x="1900237" y="0"/>
                        </a:lnTo>
                        <a:cubicBezTo>
                          <a:pt x="1901190" y="953"/>
                          <a:pt x="1901190" y="1905"/>
                          <a:pt x="1902143" y="2857"/>
                        </a:cubicBezTo>
                        <a:lnTo>
                          <a:pt x="0" y="2857"/>
                        </a:lnTo>
                        <a:cubicBezTo>
                          <a:pt x="952" y="1905"/>
                          <a:pt x="1905"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Forma libre: forma 1861">
                    <a:extLst>
                      <a:ext uri="{FF2B5EF4-FFF2-40B4-BE49-F238E27FC236}">
                        <a16:creationId xmlns:a16="http://schemas.microsoft.com/office/drawing/2014/main" id="{64F1A957-AC35-A611-ECF1-A62A86178C49}"/>
                      </a:ext>
                    </a:extLst>
                  </p:cNvPr>
                  <p:cNvSpPr/>
                  <p:nvPr/>
                </p:nvSpPr>
                <p:spPr>
                  <a:xfrm>
                    <a:off x="8014439" y="6124496"/>
                    <a:ext cx="1905000" cy="2857"/>
                  </a:xfrm>
                  <a:custGeom>
                    <a:avLst/>
                    <a:gdLst>
                      <a:gd name="connsiteX0" fmla="*/ 953 w 1905000"/>
                      <a:gd name="connsiteY0" fmla="*/ 0 h 2857"/>
                      <a:gd name="connsiteX1" fmla="*/ 1903095 w 1905000"/>
                      <a:gd name="connsiteY1" fmla="*/ 0 h 2857"/>
                      <a:gd name="connsiteX2" fmla="*/ 1905000 w 1905000"/>
                      <a:gd name="connsiteY2" fmla="*/ 2858 h 2857"/>
                      <a:gd name="connsiteX3" fmla="*/ 0 w 1905000"/>
                      <a:gd name="connsiteY3" fmla="*/ 2858 h 2857"/>
                      <a:gd name="connsiteX4" fmla="*/ 953 w 1905000"/>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0" h="2857">
                        <a:moveTo>
                          <a:pt x="953" y="0"/>
                        </a:moveTo>
                        <a:lnTo>
                          <a:pt x="1903095" y="0"/>
                        </a:lnTo>
                        <a:cubicBezTo>
                          <a:pt x="1904048" y="953"/>
                          <a:pt x="1904048" y="1905"/>
                          <a:pt x="1905000" y="2858"/>
                        </a:cubicBezTo>
                        <a:lnTo>
                          <a:pt x="0" y="2858"/>
                        </a:lnTo>
                        <a:cubicBezTo>
                          <a:pt x="0" y="1905"/>
                          <a:pt x="953" y="953"/>
                          <a:pt x="95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Forma libre: forma 1862">
                    <a:extLst>
                      <a:ext uri="{FF2B5EF4-FFF2-40B4-BE49-F238E27FC236}">
                        <a16:creationId xmlns:a16="http://schemas.microsoft.com/office/drawing/2014/main" id="{19FA9C9B-FC13-B2A6-2D17-1F69BBE08EB3}"/>
                      </a:ext>
                    </a:extLst>
                  </p:cNvPr>
                  <p:cNvSpPr/>
                  <p:nvPr/>
                </p:nvSpPr>
                <p:spPr>
                  <a:xfrm>
                    <a:off x="8012535" y="6127354"/>
                    <a:ext cx="1908809" cy="2857"/>
                  </a:xfrm>
                  <a:custGeom>
                    <a:avLst/>
                    <a:gdLst>
                      <a:gd name="connsiteX0" fmla="*/ 1905 w 1908809"/>
                      <a:gd name="connsiteY0" fmla="*/ 0 h 2857"/>
                      <a:gd name="connsiteX1" fmla="*/ 1906905 w 1908809"/>
                      <a:gd name="connsiteY1" fmla="*/ 0 h 2857"/>
                      <a:gd name="connsiteX2" fmla="*/ 1908810 w 1908809"/>
                      <a:gd name="connsiteY2" fmla="*/ 2857 h 2857"/>
                      <a:gd name="connsiteX3" fmla="*/ 0 w 1908809"/>
                      <a:gd name="connsiteY3" fmla="*/ 2857 h 2857"/>
                      <a:gd name="connsiteX4" fmla="*/ 1905 w 1908809"/>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809" h="2857">
                        <a:moveTo>
                          <a:pt x="1905" y="0"/>
                        </a:moveTo>
                        <a:lnTo>
                          <a:pt x="1906905" y="0"/>
                        </a:lnTo>
                        <a:cubicBezTo>
                          <a:pt x="1907857" y="952"/>
                          <a:pt x="1907857" y="1905"/>
                          <a:pt x="1908810" y="2857"/>
                        </a:cubicBezTo>
                        <a:lnTo>
                          <a:pt x="0" y="2857"/>
                        </a:lnTo>
                        <a:cubicBezTo>
                          <a:pt x="952" y="1905"/>
                          <a:pt x="952" y="952"/>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Forma libre: forma 1863">
                    <a:extLst>
                      <a:ext uri="{FF2B5EF4-FFF2-40B4-BE49-F238E27FC236}">
                        <a16:creationId xmlns:a16="http://schemas.microsoft.com/office/drawing/2014/main" id="{537E19CA-E5CF-E050-FACC-E27AB33EE093}"/>
                      </a:ext>
                    </a:extLst>
                  </p:cNvPr>
                  <p:cNvSpPr/>
                  <p:nvPr/>
                </p:nvSpPr>
                <p:spPr>
                  <a:xfrm>
                    <a:off x="8010630" y="6130211"/>
                    <a:ext cx="1911667" cy="2857"/>
                  </a:xfrm>
                  <a:custGeom>
                    <a:avLst/>
                    <a:gdLst>
                      <a:gd name="connsiteX0" fmla="*/ 1905 w 1911667"/>
                      <a:gd name="connsiteY0" fmla="*/ 0 h 2857"/>
                      <a:gd name="connsiteX1" fmla="*/ 1909762 w 1911667"/>
                      <a:gd name="connsiteY1" fmla="*/ 0 h 2857"/>
                      <a:gd name="connsiteX2" fmla="*/ 1911668 w 1911667"/>
                      <a:gd name="connsiteY2" fmla="*/ 2857 h 2857"/>
                      <a:gd name="connsiteX3" fmla="*/ 0 w 1911667"/>
                      <a:gd name="connsiteY3" fmla="*/ 2857 h 2857"/>
                      <a:gd name="connsiteX4" fmla="*/ 1905 w 1911667"/>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667" h="2857">
                        <a:moveTo>
                          <a:pt x="1905" y="0"/>
                        </a:moveTo>
                        <a:lnTo>
                          <a:pt x="1909762" y="0"/>
                        </a:lnTo>
                        <a:cubicBezTo>
                          <a:pt x="1910715" y="953"/>
                          <a:pt x="1910715" y="1905"/>
                          <a:pt x="1911668" y="2857"/>
                        </a:cubicBezTo>
                        <a:lnTo>
                          <a:pt x="0" y="2857"/>
                        </a:lnTo>
                        <a:cubicBezTo>
                          <a:pt x="952" y="1905"/>
                          <a:pt x="952"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Forma libre: forma 1864">
                    <a:extLst>
                      <a:ext uri="{FF2B5EF4-FFF2-40B4-BE49-F238E27FC236}">
                        <a16:creationId xmlns:a16="http://schemas.microsoft.com/office/drawing/2014/main" id="{C9F25DAA-2E1D-D85E-9472-5B4C0AEA4ED6}"/>
                      </a:ext>
                    </a:extLst>
                  </p:cNvPr>
                  <p:cNvSpPr/>
                  <p:nvPr/>
                </p:nvSpPr>
                <p:spPr>
                  <a:xfrm>
                    <a:off x="8008724" y="6133068"/>
                    <a:ext cx="1915477" cy="2857"/>
                  </a:xfrm>
                  <a:custGeom>
                    <a:avLst/>
                    <a:gdLst>
                      <a:gd name="connsiteX0" fmla="*/ 1905 w 1915477"/>
                      <a:gd name="connsiteY0" fmla="*/ 0 h 2857"/>
                      <a:gd name="connsiteX1" fmla="*/ 1913573 w 1915477"/>
                      <a:gd name="connsiteY1" fmla="*/ 0 h 2857"/>
                      <a:gd name="connsiteX2" fmla="*/ 1915478 w 1915477"/>
                      <a:gd name="connsiteY2" fmla="*/ 2858 h 2857"/>
                      <a:gd name="connsiteX3" fmla="*/ 0 w 1915477"/>
                      <a:gd name="connsiteY3" fmla="*/ 2858 h 2857"/>
                      <a:gd name="connsiteX4" fmla="*/ 1905 w 1915477"/>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5477" h="2857">
                        <a:moveTo>
                          <a:pt x="1905" y="0"/>
                        </a:moveTo>
                        <a:lnTo>
                          <a:pt x="1913573" y="0"/>
                        </a:lnTo>
                        <a:cubicBezTo>
                          <a:pt x="1914525" y="953"/>
                          <a:pt x="1914525" y="1905"/>
                          <a:pt x="1915478" y="2858"/>
                        </a:cubicBezTo>
                        <a:lnTo>
                          <a:pt x="0" y="2858"/>
                        </a:lnTo>
                        <a:cubicBezTo>
                          <a:pt x="952" y="1905"/>
                          <a:pt x="1905"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Forma libre: forma 1865">
                    <a:extLst>
                      <a:ext uri="{FF2B5EF4-FFF2-40B4-BE49-F238E27FC236}">
                        <a16:creationId xmlns:a16="http://schemas.microsoft.com/office/drawing/2014/main" id="{DDE1C6CD-E2A9-ABF0-E910-9F90F70F2CE8}"/>
                      </a:ext>
                    </a:extLst>
                  </p:cNvPr>
                  <p:cNvSpPr/>
                  <p:nvPr/>
                </p:nvSpPr>
                <p:spPr>
                  <a:xfrm>
                    <a:off x="8006820" y="6135926"/>
                    <a:ext cx="1919287" cy="2857"/>
                  </a:xfrm>
                  <a:custGeom>
                    <a:avLst/>
                    <a:gdLst>
                      <a:gd name="connsiteX0" fmla="*/ 1905 w 1919287"/>
                      <a:gd name="connsiteY0" fmla="*/ 0 h 2857"/>
                      <a:gd name="connsiteX1" fmla="*/ 1917383 w 1919287"/>
                      <a:gd name="connsiteY1" fmla="*/ 0 h 2857"/>
                      <a:gd name="connsiteX2" fmla="*/ 1919287 w 1919287"/>
                      <a:gd name="connsiteY2" fmla="*/ 2857 h 2857"/>
                      <a:gd name="connsiteX3" fmla="*/ 0 w 1919287"/>
                      <a:gd name="connsiteY3" fmla="*/ 2857 h 2857"/>
                      <a:gd name="connsiteX4" fmla="*/ 1905 w 1919287"/>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9287" h="2857">
                        <a:moveTo>
                          <a:pt x="1905" y="0"/>
                        </a:moveTo>
                        <a:lnTo>
                          <a:pt x="1917383" y="0"/>
                        </a:lnTo>
                        <a:cubicBezTo>
                          <a:pt x="1918335" y="953"/>
                          <a:pt x="1918335" y="1905"/>
                          <a:pt x="1919287" y="2857"/>
                        </a:cubicBezTo>
                        <a:lnTo>
                          <a:pt x="0" y="2857"/>
                        </a:lnTo>
                        <a:cubicBezTo>
                          <a:pt x="952" y="1905"/>
                          <a:pt x="1905"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Forma libre: forma 1866">
                    <a:extLst>
                      <a:ext uri="{FF2B5EF4-FFF2-40B4-BE49-F238E27FC236}">
                        <a16:creationId xmlns:a16="http://schemas.microsoft.com/office/drawing/2014/main" id="{7123663B-B8D7-420A-2EBF-17E31A2CAEE3}"/>
                      </a:ext>
                    </a:extLst>
                  </p:cNvPr>
                  <p:cNvSpPr/>
                  <p:nvPr/>
                </p:nvSpPr>
                <p:spPr>
                  <a:xfrm>
                    <a:off x="8004914" y="6139736"/>
                    <a:ext cx="1922145" cy="2857"/>
                  </a:xfrm>
                  <a:custGeom>
                    <a:avLst/>
                    <a:gdLst>
                      <a:gd name="connsiteX0" fmla="*/ 1905 w 1922145"/>
                      <a:gd name="connsiteY0" fmla="*/ 0 h 2857"/>
                      <a:gd name="connsiteX1" fmla="*/ 1920240 w 1922145"/>
                      <a:gd name="connsiteY1" fmla="*/ 0 h 2857"/>
                      <a:gd name="connsiteX2" fmla="*/ 1922145 w 1922145"/>
                      <a:gd name="connsiteY2" fmla="*/ 2857 h 2857"/>
                      <a:gd name="connsiteX3" fmla="*/ 0 w 1922145"/>
                      <a:gd name="connsiteY3" fmla="*/ 2857 h 2857"/>
                      <a:gd name="connsiteX4" fmla="*/ 1905 w 1922145"/>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2145" h="2857">
                        <a:moveTo>
                          <a:pt x="1905" y="0"/>
                        </a:moveTo>
                        <a:lnTo>
                          <a:pt x="1920240" y="0"/>
                        </a:lnTo>
                        <a:cubicBezTo>
                          <a:pt x="1921193" y="953"/>
                          <a:pt x="1921193" y="1905"/>
                          <a:pt x="1922145" y="2857"/>
                        </a:cubicBezTo>
                        <a:lnTo>
                          <a:pt x="0" y="2857"/>
                        </a:lnTo>
                        <a:cubicBezTo>
                          <a:pt x="953" y="1905"/>
                          <a:pt x="1905"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Forma libre: forma 1867">
                    <a:extLst>
                      <a:ext uri="{FF2B5EF4-FFF2-40B4-BE49-F238E27FC236}">
                        <a16:creationId xmlns:a16="http://schemas.microsoft.com/office/drawing/2014/main" id="{C65006D7-D4E4-7B6E-F227-257CBDA6C01F}"/>
                      </a:ext>
                    </a:extLst>
                  </p:cNvPr>
                  <p:cNvSpPr/>
                  <p:nvPr/>
                </p:nvSpPr>
                <p:spPr>
                  <a:xfrm>
                    <a:off x="8003010" y="6142593"/>
                    <a:ext cx="1925955" cy="3810"/>
                  </a:xfrm>
                  <a:custGeom>
                    <a:avLst/>
                    <a:gdLst>
                      <a:gd name="connsiteX0" fmla="*/ 1905 w 1925955"/>
                      <a:gd name="connsiteY0" fmla="*/ 0 h 3810"/>
                      <a:gd name="connsiteX1" fmla="*/ 1924050 w 1925955"/>
                      <a:gd name="connsiteY1" fmla="*/ 0 h 3810"/>
                      <a:gd name="connsiteX2" fmla="*/ 1925955 w 1925955"/>
                      <a:gd name="connsiteY2" fmla="*/ 3810 h 3810"/>
                      <a:gd name="connsiteX3" fmla="*/ 0 w 1925955"/>
                      <a:gd name="connsiteY3" fmla="*/ 3810 h 3810"/>
                      <a:gd name="connsiteX4" fmla="*/ 1905 w 1925955"/>
                      <a:gd name="connsiteY4" fmla="*/ 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955" h="3810">
                        <a:moveTo>
                          <a:pt x="1905" y="0"/>
                        </a:moveTo>
                        <a:lnTo>
                          <a:pt x="1924050" y="0"/>
                        </a:lnTo>
                        <a:cubicBezTo>
                          <a:pt x="1925003" y="953"/>
                          <a:pt x="1925003" y="2858"/>
                          <a:pt x="1925955" y="3810"/>
                        </a:cubicBezTo>
                        <a:lnTo>
                          <a:pt x="0" y="3810"/>
                        </a:lnTo>
                        <a:cubicBezTo>
                          <a:pt x="952" y="2858"/>
                          <a:pt x="1905"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Forma libre: forma 1868">
                    <a:extLst>
                      <a:ext uri="{FF2B5EF4-FFF2-40B4-BE49-F238E27FC236}">
                        <a16:creationId xmlns:a16="http://schemas.microsoft.com/office/drawing/2014/main" id="{D1E1FBC5-0809-34E8-166F-79B8F467342C}"/>
                      </a:ext>
                    </a:extLst>
                  </p:cNvPr>
                  <p:cNvSpPr/>
                  <p:nvPr/>
                </p:nvSpPr>
                <p:spPr>
                  <a:xfrm>
                    <a:off x="8001105" y="6146404"/>
                    <a:ext cx="1930717" cy="3809"/>
                  </a:xfrm>
                  <a:custGeom>
                    <a:avLst/>
                    <a:gdLst>
                      <a:gd name="connsiteX0" fmla="*/ 1905 w 1930717"/>
                      <a:gd name="connsiteY0" fmla="*/ 0 h 3809"/>
                      <a:gd name="connsiteX1" fmla="*/ 1928812 w 1930717"/>
                      <a:gd name="connsiteY1" fmla="*/ 0 h 3809"/>
                      <a:gd name="connsiteX2" fmla="*/ 1930718 w 1930717"/>
                      <a:gd name="connsiteY2" fmla="*/ 3810 h 3809"/>
                      <a:gd name="connsiteX3" fmla="*/ 0 w 1930717"/>
                      <a:gd name="connsiteY3" fmla="*/ 3810 h 3809"/>
                      <a:gd name="connsiteX4" fmla="*/ 1905 w 1930717"/>
                      <a:gd name="connsiteY4" fmla="*/ 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0717" h="3809">
                        <a:moveTo>
                          <a:pt x="1905" y="0"/>
                        </a:moveTo>
                        <a:lnTo>
                          <a:pt x="1928812" y="0"/>
                        </a:lnTo>
                        <a:cubicBezTo>
                          <a:pt x="1929765" y="952"/>
                          <a:pt x="1930718" y="2857"/>
                          <a:pt x="1930718" y="3810"/>
                        </a:cubicBezTo>
                        <a:lnTo>
                          <a:pt x="0" y="3810"/>
                        </a:lnTo>
                        <a:cubicBezTo>
                          <a:pt x="952" y="2857"/>
                          <a:pt x="952" y="952"/>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Forma libre: forma 1869">
                    <a:extLst>
                      <a:ext uri="{FF2B5EF4-FFF2-40B4-BE49-F238E27FC236}">
                        <a16:creationId xmlns:a16="http://schemas.microsoft.com/office/drawing/2014/main" id="{1DA05ED8-0A55-F5D6-4B58-AA4D5DE8E1B3}"/>
                      </a:ext>
                    </a:extLst>
                  </p:cNvPr>
                  <p:cNvSpPr/>
                  <p:nvPr/>
                </p:nvSpPr>
                <p:spPr>
                  <a:xfrm>
                    <a:off x="7998247" y="6150214"/>
                    <a:ext cx="1936432" cy="4762"/>
                  </a:xfrm>
                  <a:custGeom>
                    <a:avLst/>
                    <a:gdLst>
                      <a:gd name="connsiteX0" fmla="*/ 2858 w 1936432"/>
                      <a:gd name="connsiteY0" fmla="*/ 0 h 4762"/>
                      <a:gd name="connsiteX1" fmla="*/ 1933575 w 1936432"/>
                      <a:gd name="connsiteY1" fmla="*/ 0 h 4762"/>
                      <a:gd name="connsiteX2" fmla="*/ 1936432 w 1936432"/>
                      <a:gd name="connsiteY2" fmla="*/ 4763 h 4762"/>
                      <a:gd name="connsiteX3" fmla="*/ 0 w 1936432"/>
                      <a:gd name="connsiteY3" fmla="*/ 4763 h 4762"/>
                      <a:gd name="connsiteX4" fmla="*/ 2858 w 1936432"/>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6432" h="4762">
                        <a:moveTo>
                          <a:pt x="2858" y="0"/>
                        </a:moveTo>
                        <a:lnTo>
                          <a:pt x="1933575" y="0"/>
                        </a:lnTo>
                        <a:cubicBezTo>
                          <a:pt x="1934528" y="1905"/>
                          <a:pt x="1935480" y="2857"/>
                          <a:pt x="1936432" y="4763"/>
                        </a:cubicBezTo>
                        <a:lnTo>
                          <a:pt x="0" y="4763"/>
                        </a:lnTo>
                        <a:cubicBezTo>
                          <a:pt x="952" y="2857"/>
                          <a:pt x="1905" y="953"/>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Forma libre: forma 1870">
                    <a:extLst>
                      <a:ext uri="{FF2B5EF4-FFF2-40B4-BE49-F238E27FC236}">
                        <a16:creationId xmlns:a16="http://schemas.microsoft.com/office/drawing/2014/main" id="{D5AE1949-3A4E-4C4F-D722-834C3CAD5164}"/>
                      </a:ext>
                    </a:extLst>
                  </p:cNvPr>
                  <p:cNvSpPr/>
                  <p:nvPr/>
                </p:nvSpPr>
                <p:spPr>
                  <a:xfrm>
                    <a:off x="7995389" y="6154024"/>
                    <a:ext cx="1942147" cy="4762"/>
                  </a:xfrm>
                  <a:custGeom>
                    <a:avLst/>
                    <a:gdLst>
                      <a:gd name="connsiteX0" fmla="*/ 2858 w 1942147"/>
                      <a:gd name="connsiteY0" fmla="*/ 0 h 4762"/>
                      <a:gd name="connsiteX1" fmla="*/ 1939290 w 1942147"/>
                      <a:gd name="connsiteY1" fmla="*/ 0 h 4762"/>
                      <a:gd name="connsiteX2" fmla="*/ 1942148 w 1942147"/>
                      <a:gd name="connsiteY2" fmla="*/ 4763 h 4762"/>
                      <a:gd name="connsiteX3" fmla="*/ 0 w 1942147"/>
                      <a:gd name="connsiteY3" fmla="*/ 4763 h 4762"/>
                      <a:gd name="connsiteX4" fmla="*/ 2858 w 1942147"/>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2147" h="4762">
                        <a:moveTo>
                          <a:pt x="2858" y="0"/>
                        </a:moveTo>
                        <a:lnTo>
                          <a:pt x="1939290" y="0"/>
                        </a:lnTo>
                        <a:cubicBezTo>
                          <a:pt x="1940243" y="1905"/>
                          <a:pt x="1941195" y="2857"/>
                          <a:pt x="1942148" y="4763"/>
                        </a:cubicBezTo>
                        <a:lnTo>
                          <a:pt x="0" y="4763"/>
                        </a:lnTo>
                        <a:cubicBezTo>
                          <a:pt x="953" y="3810"/>
                          <a:pt x="1905" y="1905"/>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Forma libre: forma 1871">
                    <a:extLst>
                      <a:ext uri="{FF2B5EF4-FFF2-40B4-BE49-F238E27FC236}">
                        <a16:creationId xmlns:a16="http://schemas.microsoft.com/office/drawing/2014/main" id="{F844FB1B-00E2-6087-ADBD-BACF9A063E45}"/>
                      </a:ext>
                    </a:extLst>
                  </p:cNvPr>
                  <p:cNvSpPr/>
                  <p:nvPr/>
                </p:nvSpPr>
                <p:spPr>
                  <a:xfrm>
                    <a:off x="7992532" y="6158786"/>
                    <a:ext cx="1946909" cy="4762"/>
                  </a:xfrm>
                  <a:custGeom>
                    <a:avLst/>
                    <a:gdLst>
                      <a:gd name="connsiteX0" fmla="*/ 2857 w 1946909"/>
                      <a:gd name="connsiteY0" fmla="*/ 0 h 4762"/>
                      <a:gd name="connsiteX1" fmla="*/ 1944053 w 1946909"/>
                      <a:gd name="connsiteY1" fmla="*/ 0 h 4762"/>
                      <a:gd name="connsiteX2" fmla="*/ 1946910 w 1946909"/>
                      <a:gd name="connsiteY2" fmla="*/ 4763 h 4762"/>
                      <a:gd name="connsiteX3" fmla="*/ 0 w 1946909"/>
                      <a:gd name="connsiteY3" fmla="*/ 4763 h 4762"/>
                      <a:gd name="connsiteX4" fmla="*/ 2857 w 1946909"/>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6909" h="4762">
                        <a:moveTo>
                          <a:pt x="2857" y="0"/>
                        </a:moveTo>
                        <a:lnTo>
                          <a:pt x="1944053" y="0"/>
                        </a:lnTo>
                        <a:cubicBezTo>
                          <a:pt x="1945005" y="1905"/>
                          <a:pt x="1945958" y="3810"/>
                          <a:pt x="1946910" y="4763"/>
                        </a:cubicBezTo>
                        <a:lnTo>
                          <a:pt x="0" y="4763"/>
                        </a:lnTo>
                        <a:cubicBezTo>
                          <a:pt x="952" y="3810"/>
                          <a:pt x="1905" y="1905"/>
                          <a:pt x="2857"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Forma libre: forma 1872">
                    <a:extLst>
                      <a:ext uri="{FF2B5EF4-FFF2-40B4-BE49-F238E27FC236}">
                        <a16:creationId xmlns:a16="http://schemas.microsoft.com/office/drawing/2014/main" id="{FFD99A96-B810-BA49-7D18-A02DCB97F329}"/>
                      </a:ext>
                    </a:extLst>
                  </p:cNvPr>
                  <p:cNvSpPr/>
                  <p:nvPr/>
                </p:nvSpPr>
                <p:spPr>
                  <a:xfrm>
                    <a:off x="7988722" y="6164501"/>
                    <a:ext cx="1955482" cy="6667"/>
                  </a:xfrm>
                  <a:custGeom>
                    <a:avLst/>
                    <a:gdLst>
                      <a:gd name="connsiteX0" fmla="*/ 3810 w 1955482"/>
                      <a:gd name="connsiteY0" fmla="*/ 0 h 6667"/>
                      <a:gd name="connsiteX1" fmla="*/ 1951673 w 1955482"/>
                      <a:gd name="connsiteY1" fmla="*/ 0 h 6667"/>
                      <a:gd name="connsiteX2" fmla="*/ 1955482 w 1955482"/>
                      <a:gd name="connsiteY2" fmla="*/ 6667 h 6667"/>
                      <a:gd name="connsiteX3" fmla="*/ 0 w 1955482"/>
                      <a:gd name="connsiteY3" fmla="*/ 6667 h 6667"/>
                      <a:gd name="connsiteX4" fmla="*/ 3810 w 1955482"/>
                      <a:gd name="connsiteY4" fmla="*/ 0 h 6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5482" h="6667">
                        <a:moveTo>
                          <a:pt x="3810" y="0"/>
                        </a:moveTo>
                        <a:lnTo>
                          <a:pt x="1951673" y="0"/>
                        </a:lnTo>
                        <a:cubicBezTo>
                          <a:pt x="1952625" y="1905"/>
                          <a:pt x="1954530" y="4763"/>
                          <a:pt x="1955482" y="6667"/>
                        </a:cubicBezTo>
                        <a:lnTo>
                          <a:pt x="0" y="6667"/>
                        </a:lnTo>
                        <a:cubicBezTo>
                          <a:pt x="1905" y="3810"/>
                          <a:pt x="2858" y="1905"/>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Forma libre: forma 1873">
                    <a:extLst>
                      <a:ext uri="{FF2B5EF4-FFF2-40B4-BE49-F238E27FC236}">
                        <a16:creationId xmlns:a16="http://schemas.microsoft.com/office/drawing/2014/main" id="{7ADA48A5-6B59-7381-66A4-A616DF0E1AD9}"/>
                      </a:ext>
                    </a:extLst>
                  </p:cNvPr>
                  <p:cNvSpPr/>
                  <p:nvPr/>
                </p:nvSpPr>
                <p:spPr>
                  <a:xfrm>
                    <a:off x="7983960" y="6171168"/>
                    <a:ext cx="1965007" cy="8572"/>
                  </a:xfrm>
                  <a:custGeom>
                    <a:avLst/>
                    <a:gdLst>
                      <a:gd name="connsiteX0" fmla="*/ 4763 w 1965007"/>
                      <a:gd name="connsiteY0" fmla="*/ 0 h 8572"/>
                      <a:gd name="connsiteX1" fmla="*/ 1960245 w 1965007"/>
                      <a:gd name="connsiteY1" fmla="*/ 0 h 8572"/>
                      <a:gd name="connsiteX2" fmla="*/ 1965007 w 1965007"/>
                      <a:gd name="connsiteY2" fmla="*/ 8573 h 8572"/>
                      <a:gd name="connsiteX3" fmla="*/ 0 w 1965007"/>
                      <a:gd name="connsiteY3" fmla="*/ 8573 h 8572"/>
                      <a:gd name="connsiteX4" fmla="*/ 4763 w 1965007"/>
                      <a:gd name="connsiteY4" fmla="*/ 0 h 8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5007" h="8572">
                        <a:moveTo>
                          <a:pt x="4763" y="0"/>
                        </a:moveTo>
                        <a:lnTo>
                          <a:pt x="1960245" y="0"/>
                        </a:lnTo>
                        <a:cubicBezTo>
                          <a:pt x="1962150" y="2858"/>
                          <a:pt x="1964055" y="5715"/>
                          <a:pt x="1965007" y="8573"/>
                        </a:cubicBezTo>
                        <a:lnTo>
                          <a:pt x="0" y="8573"/>
                        </a:lnTo>
                        <a:cubicBezTo>
                          <a:pt x="1905" y="5715"/>
                          <a:pt x="2858" y="2858"/>
                          <a:pt x="476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Forma libre: forma 1874">
                    <a:extLst>
                      <a:ext uri="{FF2B5EF4-FFF2-40B4-BE49-F238E27FC236}">
                        <a16:creationId xmlns:a16="http://schemas.microsoft.com/office/drawing/2014/main" id="{3653BD43-2DED-8241-25CD-906848CD0D51}"/>
                      </a:ext>
                    </a:extLst>
                  </p:cNvPr>
                  <p:cNvSpPr/>
                  <p:nvPr/>
                </p:nvSpPr>
                <p:spPr>
                  <a:xfrm>
                    <a:off x="7965862" y="6179741"/>
                    <a:ext cx="2001202" cy="32384"/>
                  </a:xfrm>
                  <a:custGeom>
                    <a:avLst/>
                    <a:gdLst>
                      <a:gd name="connsiteX0" fmla="*/ 18098 w 2001202"/>
                      <a:gd name="connsiteY0" fmla="*/ 0 h 32384"/>
                      <a:gd name="connsiteX1" fmla="*/ 1983105 w 2001202"/>
                      <a:gd name="connsiteY1" fmla="*/ 0 h 32384"/>
                      <a:gd name="connsiteX2" fmla="*/ 2001203 w 2001202"/>
                      <a:gd name="connsiteY2" fmla="*/ 32385 h 32384"/>
                      <a:gd name="connsiteX3" fmla="*/ 0 w 2001202"/>
                      <a:gd name="connsiteY3" fmla="*/ 32385 h 32384"/>
                      <a:gd name="connsiteX4" fmla="*/ 18098 w 2001202"/>
                      <a:gd name="connsiteY4" fmla="*/ 0 h 32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202" h="32384">
                        <a:moveTo>
                          <a:pt x="18098" y="0"/>
                        </a:moveTo>
                        <a:lnTo>
                          <a:pt x="1983105" y="0"/>
                        </a:lnTo>
                        <a:cubicBezTo>
                          <a:pt x="1994535" y="20002"/>
                          <a:pt x="2001203" y="32385"/>
                          <a:pt x="2001203" y="32385"/>
                        </a:cubicBezTo>
                        <a:lnTo>
                          <a:pt x="0" y="32385"/>
                        </a:lnTo>
                        <a:cubicBezTo>
                          <a:pt x="0" y="31432"/>
                          <a:pt x="6668" y="19050"/>
                          <a:pt x="1809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61" name="Gráfico 436">
                <a:extLst>
                  <a:ext uri="{FF2B5EF4-FFF2-40B4-BE49-F238E27FC236}">
                    <a16:creationId xmlns:a16="http://schemas.microsoft.com/office/drawing/2014/main" id="{DBC28BC1-470B-3964-375A-528CB9C9A93B}"/>
                  </a:ext>
                </a:extLst>
              </p:cNvPr>
              <p:cNvGrpSpPr/>
              <p:nvPr/>
            </p:nvGrpSpPr>
            <p:grpSpPr>
              <a:xfrm>
                <a:off x="9901342" y="4477624"/>
                <a:ext cx="1067752" cy="1733550"/>
                <a:chOff x="9901342" y="4477624"/>
                <a:chExt cx="1067752" cy="1733550"/>
              </a:xfrm>
              <a:grpFill/>
            </p:grpSpPr>
            <p:sp>
              <p:nvSpPr>
                <p:cNvPr id="369" name="Forma libre: forma 1825">
                  <a:extLst>
                    <a:ext uri="{FF2B5EF4-FFF2-40B4-BE49-F238E27FC236}">
                      <a16:creationId xmlns:a16="http://schemas.microsoft.com/office/drawing/2014/main" id="{E2B85F7B-D082-A11C-326B-81832042094A}"/>
                    </a:ext>
                  </a:extLst>
                </p:cNvPr>
                <p:cNvSpPr/>
                <p:nvPr/>
              </p:nvSpPr>
              <p:spPr>
                <a:xfrm>
                  <a:off x="9901342" y="4477624"/>
                  <a:ext cx="1067752" cy="1733550"/>
                </a:xfrm>
                <a:custGeom>
                  <a:avLst/>
                  <a:gdLst>
                    <a:gd name="connsiteX0" fmla="*/ 935355 w 1067752"/>
                    <a:gd name="connsiteY0" fmla="*/ 0 h 1733550"/>
                    <a:gd name="connsiteX1" fmla="*/ 1067753 w 1067752"/>
                    <a:gd name="connsiteY1" fmla="*/ 0 h 1733550"/>
                    <a:gd name="connsiteX2" fmla="*/ 65723 w 1067752"/>
                    <a:gd name="connsiteY2" fmla="*/ 1733550 h 1733550"/>
                    <a:gd name="connsiteX3" fmla="*/ 0 w 1067752"/>
                    <a:gd name="connsiteY3" fmla="*/ 1619250 h 1733550"/>
                    <a:gd name="connsiteX4" fmla="*/ 935355 w 1067752"/>
                    <a:gd name="connsiteY4" fmla="*/ 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752" h="1733550">
                      <a:moveTo>
                        <a:pt x="935355" y="0"/>
                      </a:moveTo>
                      <a:cubicBezTo>
                        <a:pt x="1008698" y="0"/>
                        <a:pt x="1067753" y="0"/>
                        <a:pt x="1067753" y="0"/>
                      </a:cubicBezTo>
                      <a:lnTo>
                        <a:pt x="65723" y="1733550"/>
                      </a:lnTo>
                      <a:cubicBezTo>
                        <a:pt x="65723" y="1733550"/>
                        <a:pt x="36195" y="1682115"/>
                        <a:pt x="0" y="1619250"/>
                      </a:cubicBezTo>
                      <a:cubicBezTo>
                        <a:pt x="0" y="1619250"/>
                        <a:pt x="935355" y="0"/>
                        <a:pt x="935355" y="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70" name="Gráfico 436">
                  <a:extLst>
                    <a:ext uri="{FF2B5EF4-FFF2-40B4-BE49-F238E27FC236}">
                      <a16:creationId xmlns:a16="http://schemas.microsoft.com/office/drawing/2014/main" id="{F49A790D-2384-28AC-8F7C-1D406DEFBBF8}"/>
                    </a:ext>
                  </a:extLst>
                </p:cNvPr>
                <p:cNvGrpSpPr/>
                <p:nvPr/>
              </p:nvGrpSpPr>
              <p:grpSpPr>
                <a:xfrm>
                  <a:off x="9901342" y="4477624"/>
                  <a:ext cx="1067752" cy="1733550"/>
                  <a:chOff x="9901342" y="4477624"/>
                  <a:chExt cx="1067752" cy="1733550"/>
                </a:xfrm>
                <a:grpFill/>
              </p:grpSpPr>
              <p:sp>
                <p:nvSpPr>
                  <p:cNvPr id="371" name="Forma libre: forma 1827">
                    <a:extLst>
                      <a:ext uri="{FF2B5EF4-FFF2-40B4-BE49-F238E27FC236}">
                        <a16:creationId xmlns:a16="http://schemas.microsoft.com/office/drawing/2014/main" id="{99F92A82-A723-0C35-CFF8-3EF37E0F658F}"/>
                      </a:ext>
                    </a:extLst>
                  </p:cNvPr>
                  <p:cNvSpPr/>
                  <p:nvPr/>
                </p:nvSpPr>
                <p:spPr>
                  <a:xfrm>
                    <a:off x="9901342" y="4477624"/>
                    <a:ext cx="944880" cy="1628775"/>
                  </a:xfrm>
                  <a:custGeom>
                    <a:avLst/>
                    <a:gdLst>
                      <a:gd name="connsiteX0" fmla="*/ 0 w 944880"/>
                      <a:gd name="connsiteY0" fmla="*/ 1619250 h 1628775"/>
                      <a:gd name="connsiteX1" fmla="*/ 934403 w 944880"/>
                      <a:gd name="connsiteY1" fmla="*/ 0 h 1628775"/>
                      <a:gd name="connsiteX2" fmla="*/ 944880 w 944880"/>
                      <a:gd name="connsiteY2" fmla="*/ 0 h 1628775"/>
                      <a:gd name="connsiteX3" fmla="*/ 4763 w 944880"/>
                      <a:gd name="connsiteY3" fmla="*/ 1628775 h 1628775"/>
                      <a:gd name="connsiteX4" fmla="*/ 0 w 944880"/>
                      <a:gd name="connsiteY4" fmla="*/ 1619250 h 1628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880" h="1628775">
                        <a:moveTo>
                          <a:pt x="0" y="1619250"/>
                        </a:moveTo>
                        <a:lnTo>
                          <a:pt x="934403" y="0"/>
                        </a:lnTo>
                        <a:cubicBezTo>
                          <a:pt x="938213" y="0"/>
                          <a:pt x="942023" y="0"/>
                          <a:pt x="944880" y="0"/>
                        </a:cubicBezTo>
                        <a:lnTo>
                          <a:pt x="4763" y="1628775"/>
                        </a:lnTo>
                        <a:cubicBezTo>
                          <a:pt x="3810" y="1625918"/>
                          <a:pt x="1905" y="1622107"/>
                          <a:pt x="0" y="161925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Forma libre: forma 1828">
                    <a:extLst>
                      <a:ext uri="{FF2B5EF4-FFF2-40B4-BE49-F238E27FC236}">
                        <a16:creationId xmlns:a16="http://schemas.microsoft.com/office/drawing/2014/main" id="{D12DE70D-BDAF-9751-AE53-657904D291C1}"/>
                      </a:ext>
                    </a:extLst>
                  </p:cNvPr>
                  <p:cNvSpPr/>
                  <p:nvPr/>
                </p:nvSpPr>
                <p:spPr>
                  <a:xfrm>
                    <a:off x="9907057" y="4477624"/>
                    <a:ext cx="949642" cy="1637347"/>
                  </a:xfrm>
                  <a:custGeom>
                    <a:avLst/>
                    <a:gdLst>
                      <a:gd name="connsiteX0" fmla="*/ 0 w 949642"/>
                      <a:gd name="connsiteY0" fmla="*/ 1628775 h 1637347"/>
                      <a:gd name="connsiteX1" fmla="*/ 940118 w 949642"/>
                      <a:gd name="connsiteY1" fmla="*/ 0 h 1637347"/>
                      <a:gd name="connsiteX2" fmla="*/ 949643 w 949642"/>
                      <a:gd name="connsiteY2" fmla="*/ 0 h 1637347"/>
                      <a:gd name="connsiteX3" fmla="*/ 4763 w 949642"/>
                      <a:gd name="connsiteY3" fmla="*/ 1637348 h 1637347"/>
                      <a:gd name="connsiteX4" fmla="*/ 0 w 949642"/>
                      <a:gd name="connsiteY4" fmla="*/ 1628775 h 1637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642" h="1637347">
                        <a:moveTo>
                          <a:pt x="0" y="1628775"/>
                        </a:moveTo>
                        <a:lnTo>
                          <a:pt x="940118" y="0"/>
                        </a:lnTo>
                        <a:cubicBezTo>
                          <a:pt x="942975" y="0"/>
                          <a:pt x="946785" y="0"/>
                          <a:pt x="949643" y="0"/>
                        </a:cubicBezTo>
                        <a:lnTo>
                          <a:pt x="4763" y="1637348"/>
                        </a:lnTo>
                        <a:cubicBezTo>
                          <a:pt x="2858" y="1634490"/>
                          <a:pt x="953" y="1631632"/>
                          <a:pt x="0" y="162877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Forma libre: forma 1829">
                    <a:extLst>
                      <a:ext uri="{FF2B5EF4-FFF2-40B4-BE49-F238E27FC236}">
                        <a16:creationId xmlns:a16="http://schemas.microsoft.com/office/drawing/2014/main" id="{6A871B07-37E4-D275-DD2B-3B18F9A3A399}"/>
                      </a:ext>
                    </a:extLst>
                  </p:cNvPr>
                  <p:cNvSpPr/>
                  <p:nvPr/>
                </p:nvSpPr>
                <p:spPr>
                  <a:xfrm>
                    <a:off x="9911819" y="4477624"/>
                    <a:ext cx="951547" cy="1642109"/>
                  </a:xfrm>
                  <a:custGeom>
                    <a:avLst/>
                    <a:gdLst>
                      <a:gd name="connsiteX0" fmla="*/ 0 w 951547"/>
                      <a:gd name="connsiteY0" fmla="*/ 1637348 h 1642109"/>
                      <a:gd name="connsiteX1" fmla="*/ 944880 w 951547"/>
                      <a:gd name="connsiteY1" fmla="*/ 0 h 1642109"/>
                      <a:gd name="connsiteX2" fmla="*/ 951547 w 951547"/>
                      <a:gd name="connsiteY2" fmla="*/ 0 h 1642109"/>
                      <a:gd name="connsiteX3" fmla="*/ 3810 w 951547"/>
                      <a:gd name="connsiteY3" fmla="*/ 1642110 h 1642109"/>
                      <a:gd name="connsiteX4" fmla="*/ 0 w 951547"/>
                      <a:gd name="connsiteY4" fmla="*/ 1637348 h 1642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547" h="1642109">
                        <a:moveTo>
                          <a:pt x="0" y="1637348"/>
                        </a:moveTo>
                        <a:lnTo>
                          <a:pt x="944880" y="0"/>
                        </a:lnTo>
                        <a:cubicBezTo>
                          <a:pt x="946785" y="0"/>
                          <a:pt x="948690" y="0"/>
                          <a:pt x="951547" y="0"/>
                        </a:cubicBezTo>
                        <a:lnTo>
                          <a:pt x="3810" y="1642110"/>
                        </a:lnTo>
                        <a:cubicBezTo>
                          <a:pt x="1905" y="1640205"/>
                          <a:pt x="953" y="1638300"/>
                          <a:pt x="0" y="163734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orma libre: forma 1830">
                    <a:extLst>
                      <a:ext uri="{FF2B5EF4-FFF2-40B4-BE49-F238E27FC236}">
                        <a16:creationId xmlns:a16="http://schemas.microsoft.com/office/drawing/2014/main" id="{C068445E-8B63-D891-522C-6211967EF61F}"/>
                      </a:ext>
                    </a:extLst>
                  </p:cNvPr>
                  <p:cNvSpPr/>
                  <p:nvPr/>
                </p:nvSpPr>
                <p:spPr>
                  <a:xfrm>
                    <a:off x="9914677" y="4477624"/>
                    <a:ext cx="953452" cy="1646872"/>
                  </a:xfrm>
                  <a:custGeom>
                    <a:avLst/>
                    <a:gdLst>
                      <a:gd name="connsiteX0" fmla="*/ 0 w 953452"/>
                      <a:gd name="connsiteY0" fmla="*/ 1642110 h 1646872"/>
                      <a:gd name="connsiteX1" fmla="*/ 947738 w 953452"/>
                      <a:gd name="connsiteY1" fmla="*/ 0 h 1646872"/>
                      <a:gd name="connsiteX2" fmla="*/ 953452 w 953452"/>
                      <a:gd name="connsiteY2" fmla="*/ 0 h 1646872"/>
                      <a:gd name="connsiteX3" fmla="*/ 2857 w 953452"/>
                      <a:gd name="connsiteY3" fmla="*/ 1646873 h 1646872"/>
                      <a:gd name="connsiteX4" fmla="*/ 0 w 953452"/>
                      <a:gd name="connsiteY4" fmla="*/ 1642110 h 1646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452" h="1646872">
                        <a:moveTo>
                          <a:pt x="0" y="1642110"/>
                        </a:moveTo>
                        <a:lnTo>
                          <a:pt x="947738" y="0"/>
                        </a:lnTo>
                        <a:cubicBezTo>
                          <a:pt x="949642" y="0"/>
                          <a:pt x="951547" y="0"/>
                          <a:pt x="953452" y="0"/>
                        </a:cubicBezTo>
                        <a:lnTo>
                          <a:pt x="2857" y="1646873"/>
                        </a:lnTo>
                        <a:cubicBezTo>
                          <a:pt x="1905" y="1645920"/>
                          <a:pt x="952" y="1644015"/>
                          <a:pt x="0" y="16421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Forma libre: forma 1831">
                    <a:extLst>
                      <a:ext uri="{FF2B5EF4-FFF2-40B4-BE49-F238E27FC236}">
                        <a16:creationId xmlns:a16="http://schemas.microsoft.com/office/drawing/2014/main" id="{1BD0B4F2-0CB1-F2DF-44F5-41B1C15AB68F}"/>
                      </a:ext>
                    </a:extLst>
                  </p:cNvPr>
                  <p:cNvSpPr/>
                  <p:nvPr/>
                </p:nvSpPr>
                <p:spPr>
                  <a:xfrm>
                    <a:off x="9917535" y="4477624"/>
                    <a:ext cx="955357" cy="1651634"/>
                  </a:xfrm>
                  <a:custGeom>
                    <a:avLst/>
                    <a:gdLst>
                      <a:gd name="connsiteX0" fmla="*/ 0 w 955357"/>
                      <a:gd name="connsiteY0" fmla="*/ 1646873 h 1651634"/>
                      <a:gd name="connsiteX1" fmla="*/ 950595 w 955357"/>
                      <a:gd name="connsiteY1" fmla="*/ 0 h 1651634"/>
                      <a:gd name="connsiteX2" fmla="*/ 955357 w 955357"/>
                      <a:gd name="connsiteY2" fmla="*/ 0 h 1651634"/>
                      <a:gd name="connsiteX3" fmla="*/ 1905 w 955357"/>
                      <a:gd name="connsiteY3" fmla="*/ 1651635 h 1651634"/>
                      <a:gd name="connsiteX4" fmla="*/ 0 w 955357"/>
                      <a:gd name="connsiteY4" fmla="*/ 1646873 h 1651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5357" h="1651634">
                        <a:moveTo>
                          <a:pt x="0" y="1646873"/>
                        </a:moveTo>
                        <a:lnTo>
                          <a:pt x="950595" y="0"/>
                        </a:lnTo>
                        <a:cubicBezTo>
                          <a:pt x="952500" y="0"/>
                          <a:pt x="953453" y="0"/>
                          <a:pt x="955357" y="0"/>
                        </a:cubicBezTo>
                        <a:lnTo>
                          <a:pt x="1905" y="1651635"/>
                        </a:lnTo>
                        <a:cubicBezTo>
                          <a:pt x="1905" y="1649730"/>
                          <a:pt x="953" y="1648778"/>
                          <a:pt x="0" y="164687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Forma libre: forma 1832">
                    <a:extLst>
                      <a:ext uri="{FF2B5EF4-FFF2-40B4-BE49-F238E27FC236}">
                        <a16:creationId xmlns:a16="http://schemas.microsoft.com/office/drawing/2014/main" id="{37FC2A92-9DBB-83FC-736A-FDF858572D78}"/>
                      </a:ext>
                    </a:extLst>
                  </p:cNvPr>
                  <p:cNvSpPr/>
                  <p:nvPr/>
                </p:nvSpPr>
                <p:spPr>
                  <a:xfrm>
                    <a:off x="9919440" y="4477624"/>
                    <a:ext cx="958214" cy="1655444"/>
                  </a:xfrm>
                  <a:custGeom>
                    <a:avLst/>
                    <a:gdLst>
                      <a:gd name="connsiteX0" fmla="*/ 0 w 958214"/>
                      <a:gd name="connsiteY0" fmla="*/ 1651635 h 1655444"/>
                      <a:gd name="connsiteX1" fmla="*/ 953452 w 958214"/>
                      <a:gd name="connsiteY1" fmla="*/ 0 h 1655444"/>
                      <a:gd name="connsiteX2" fmla="*/ 958215 w 958214"/>
                      <a:gd name="connsiteY2" fmla="*/ 0 h 1655444"/>
                      <a:gd name="connsiteX3" fmla="*/ 2857 w 958214"/>
                      <a:gd name="connsiteY3" fmla="*/ 1655445 h 1655444"/>
                      <a:gd name="connsiteX4" fmla="*/ 0 w 958214"/>
                      <a:gd name="connsiteY4" fmla="*/ 1651635 h 1655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214" h="1655444">
                        <a:moveTo>
                          <a:pt x="0" y="1651635"/>
                        </a:moveTo>
                        <a:lnTo>
                          <a:pt x="953452" y="0"/>
                        </a:lnTo>
                        <a:cubicBezTo>
                          <a:pt x="955357" y="0"/>
                          <a:pt x="956310" y="0"/>
                          <a:pt x="958215" y="0"/>
                        </a:cubicBezTo>
                        <a:lnTo>
                          <a:pt x="2857" y="1655445"/>
                        </a:lnTo>
                        <a:cubicBezTo>
                          <a:pt x="1905" y="1653540"/>
                          <a:pt x="952" y="1652588"/>
                          <a:pt x="0" y="165163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orma libre: forma 1833">
                    <a:extLst>
                      <a:ext uri="{FF2B5EF4-FFF2-40B4-BE49-F238E27FC236}">
                        <a16:creationId xmlns:a16="http://schemas.microsoft.com/office/drawing/2014/main" id="{80FE1BE3-AF69-830C-0918-4CCC59E430CF}"/>
                      </a:ext>
                    </a:extLst>
                  </p:cNvPr>
                  <p:cNvSpPr/>
                  <p:nvPr/>
                </p:nvSpPr>
                <p:spPr>
                  <a:xfrm>
                    <a:off x="9922297" y="4477624"/>
                    <a:ext cx="960119" cy="1659255"/>
                  </a:xfrm>
                  <a:custGeom>
                    <a:avLst/>
                    <a:gdLst>
                      <a:gd name="connsiteX0" fmla="*/ 0 w 960119"/>
                      <a:gd name="connsiteY0" fmla="*/ 1655445 h 1659255"/>
                      <a:gd name="connsiteX1" fmla="*/ 955357 w 960119"/>
                      <a:gd name="connsiteY1" fmla="*/ 0 h 1659255"/>
                      <a:gd name="connsiteX2" fmla="*/ 960120 w 960119"/>
                      <a:gd name="connsiteY2" fmla="*/ 0 h 1659255"/>
                      <a:gd name="connsiteX3" fmla="*/ 1905 w 960119"/>
                      <a:gd name="connsiteY3" fmla="*/ 1659255 h 1659255"/>
                      <a:gd name="connsiteX4" fmla="*/ 0 w 960119"/>
                      <a:gd name="connsiteY4" fmla="*/ 1655445 h 1659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119" h="1659255">
                        <a:moveTo>
                          <a:pt x="0" y="1655445"/>
                        </a:moveTo>
                        <a:lnTo>
                          <a:pt x="955357" y="0"/>
                        </a:lnTo>
                        <a:cubicBezTo>
                          <a:pt x="957263" y="0"/>
                          <a:pt x="958215" y="0"/>
                          <a:pt x="960120" y="0"/>
                        </a:cubicBezTo>
                        <a:lnTo>
                          <a:pt x="1905" y="1659255"/>
                        </a:lnTo>
                        <a:cubicBezTo>
                          <a:pt x="953" y="1657350"/>
                          <a:pt x="953" y="1656398"/>
                          <a:pt x="0" y="165544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Forma libre: forma 1834">
                    <a:extLst>
                      <a:ext uri="{FF2B5EF4-FFF2-40B4-BE49-F238E27FC236}">
                        <a16:creationId xmlns:a16="http://schemas.microsoft.com/office/drawing/2014/main" id="{4DCCD52D-7278-7389-0951-3CB099201667}"/>
                      </a:ext>
                    </a:extLst>
                  </p:cNvPr>
                  <p:cNvSpPr/>
                  <p:nvPr/>
                </p:nvSpPr>
                <p:spPr>
                  <a:xfrm>
                    <a:off x="9924202" y="4477624"/>
                    <a:ext cx="962025" cy="1663065"/>
                  </a:xfrm>
                  <a:custGeom>
                    <a:avLst/>
                    <a:gdLst>
                      <a:gd name="connsiteX0" fmla="*/ 0 w 962025"/>
                      <a:gd name="connsiteY0" fmla="*/ 1659255 h 1663065"/>
                      <a:gd name="connsiteX1" fmla="*/ 958215 w 962025"/>
                      <a:gd name="connsiteY1" fmla="*/ 0 h 1663065"/>
                      <a:gd name="connsiteX2" fmla="*/ 962025 w 962025"/>
                      <a:gd name="connsiteY2" fmla="*/ 0 h 1663065"/>
                      <a:gd name="connsiteX3" fmla="*/ 1905 w 962025"/>
                      <a:gd name="connsiteY3" fmla="*/ 1663065 h 1663065"/>
                      <a:gd name="connsiteX4" fmla="*/ 0 w 962025"/>
                      <a:gd name="connsiteY4" fmla="*/ 1659255 h 1663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1663065">
                        <a:moveTo>
                          <a:pt x="0" y="1659255"/>
                        </a:moveTo>
                        <a:lnTo>
                          <a:pt x="958215" y="0"/>
                        </a:lnTo>
                        <a:cubicBezTo>
                          <a:pt x="960120" y="0"/>
                          <a:pt x="961072" y="0"/>
                          <a:pt x="962025" y="0"/>
                        </a:cubicBezTo>
                        <a:lnTo>
                          <a:pt x="1905" y="1663065"/>
                        </a:lnTo>
                        <a:cubicBezTo>
                          <a:pt x="1905" y="1661160"/>
                          <a:pt x="952" y="1660207"/>
                          <a:pt x="0" y="165925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Forma libre: forma 1835">
                    <a:extLst>
                      <a:ext uri="{FF2B5EF4-FFF2-40B4-BE49-F238E27FC236}">
                        <a16:creationId xmlns:a16="http://schemas.microsoft.com/office/drawing/2014/main" id="{9B17CE48-EFE9-0C84-9E50-5FE15496C64F}"/>
                      </a:ext>
                    </a:extLst>
                  </p:cNvPr>
                  <p:cNvSpPr/>
                  <p:nvPr/>
                </p:nvSpPr>
                <p:spPr>
                  <a:xfrm>
                    <a:off x="9926107" y="4477624"/>
                    <a:ext cx="964882" cy="1666875"/>
                  </a:xfrm>
                  <a:custGeom>
                    <a:avLst/>
                    <a:gdLst>
                      <a:gd name="connsiteX0" fmla="*/ 0 w 964882"/>
                      <a:gd name="connsiteY0" fmla="*/ 1663065 h 1666875"/>
                      <a:gd name="connsiteX1" fmla="*/ 960120 w 964882"/>
                      <a:gd name="connsiteY1" fmla="*/ 0 h 1666875"/>
                      <a:gd name="connsiteX2" fmla="*/ 964883 w 964882"/>
                      <a:gd name="connsiteY2" fmla="*/ 0 h 1666875"/>
                      <a:gd name="connsiteX3" fmla="*/ 2858 w 964882"/>
                      <a:gd name="connsiteY3" fmla="*/ 1666875 h 1666875"/>
                      <a:gd name="connsiteX4" fmla="*/ 0 w 964882"/>
                      <a:gd name="connsiteY4" fmla="*/ 1663065 h 166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882" h="1666875">
                        <a:moveTo>
                          <a:pt x="0" y="1663065"/>
                        </a:moveTo>
                        <a:lnTo>
                          <a:pt x="960120" y="0"/>
                        </a:lnTo>
                        <a:cubicBezTo>
                          <a:pt x="962025" y="0"/>
                          <a:pt x="962978" y="0"/>
                          <a:pt x="964883" y="0"/>
                        </a:cubicBezTo>
                        <a:lnTo>
                          <a:pt x="2858" y="1666875"/>
                        </a:lnTo>
                        <a:cubicBezTo>
                          <a:pt x="1905" y="1664970"/>
                          <a:pt x="953" y="1664018"/>
                          <a:pt x="0" y="166306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orma libre: forma 1836">
                    <a:extLst>
                      <a:ext uri="{FF2B5EF4-FFF2-40B4-BE49-F238E27FC236}">
                        <a16:creationId xmlns:a16="http://schemas.microsoft.com/office/drawing/2014/main" id="{D2E83978-30E5-FB04-2BF5-7AFA8C9197E1}"/>
                      </a:ext>
                    </a:extLst>
                  </p:cNvPr>
                  <p:cNvSpPr/>
                  <p:nvPr/>
                </p:nvSpPr>
                <p:spPr>
                  <a:xfrm>
                    <a:off x="9928965" y="4477624"/>
                    <a:ext cx="965834" cy="1669732"/>
                  </a:xfrm>
                  <a:custGeom>
                    <a:avLst/>
                    <a:gdLst>
                      <a:gd name="connsiteX0" fmla="*/ 0 w 965834"/>
                      <a:gd name="connsiteY0" fmla="*/ 1666875 h 1669732"/>
                      <a:gd name="connsiteX1" fmla="*/ 962025 w 965834"/>
                      <a:gd name="connsiteY1" fmla="*/ 0 h 1669732"/>
                      <a:gd name="connsiteX2" fmla="*/ 965835 w 965834"/>
                      <a:gd name="connsiteY2" fmla="*/ 0 h 1669732"/>
                      <a:gd name="connsiteX3" fmla="*/ 1905 w 965834"/>
                      <a:gd name="connsiteY3" fmla="*/ 1669732 h 1669732"/>
                      <a:gd name="connsiteX4" fmla="*/ 0 w 965834"/>
                      <a:gd name="connsiteY4" fmla="*/ 1666875 h 1669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5834" h="1669732">
                        <a:moveTo>
                          <a:pt x="0" y="1666875"/>
                        </a:moveTo>
                        <a:lnTo>
                          <a:pt x="962025" y="0"/>
                        </a:lnTo>
                        <a:cubicBezTo>
                          <a:pt x="963930" y="0"/>
                          <a:pt x="964882" y="0"/>
                          <a:pt x="965835" y="0"/>
                        </a:cubicBezTo>
                        <a:lnTo>
                          <a:pt x="1905" y="1669732"/>
                        </a:lnTo>
                        <a:cubicBezTo>
                          <a:pt x="952" y="1668780"/>
                          <a:pt x="0" y="1667828"/>
                          <a:pt x="0" y="166687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Forma libre: forma 1837">
                    <a:extLst>
                      <a:ext uri="{FF2B5EF4-FFF2-40B4-BE49-F238E27FC236}">
                        <a16:creationId xmlns:a16="http://schemas.microsoft.com/office/drawing/2014/main" id="{1B16FD81-65C6-E4EA-91C1-79AE846DA898}"/>
                      </a:ext>
                    </a:extLst>
                  </p:cNvPr>
                  <p:cNvSpPr/>
                  <p:nvPr/>
                </p:nvSpPr>
                <p:spPr>
                  <a:xfrm>
                    <a:off x="9930869" y="4477624"/>
                    <a:ext cx="968692" cy="1673542"/>
                  </a:xfrm>
                  <a:custGeom>
                    <a:avLst/>
                    <a:gdLst>
                      <a:gd name="connsiteX0" fmla="*/ 0 w 968692"/>
                      <a:gd name="connsiteY0" fmla="*/ 1669732 h 1673542"/>
                      <a:gd name="connsiteX1" fmla="*/ 963930 w 968692"/>
                      <a:gd name="connsiteY1" fmla="*/ 0 h 1673542"/>
                      <a:gd name="connsiteX2" fmla="*/ 968693 w 968692"/>
                      <a:gd name="connsiteY2" fmla="*/ 0 h 1673542"/>
                      <a:gd name="connsiteX3" fmla="*/ 1905 w 968692"/>
                      <a:gd name="connsiteY3" fmla="*/ 1673543 h 1673542"/>
                      <a:gd name="connsiteX4" fmla="*/ 0 w 968692"/>
                      <a:gd name="connsiteY4" fmla="*/ 1669732 h 1673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692" h="1673542">
                        <a:moveTo>
                          <a:pt x="0" y="1669732"/>
                        </a:moveTo>
                        <a:lnTo>
                          <a:pt x="963930" y="0"/>
                        </a:lnTo>
                        <a:cubicBezTo>
                          <a:pt x="965835" y="0"/>
                          <a:pt x="966788" y="0"/>
                          <a:pt x="968693" y="0"/>
                        </a:cubicBezTo>
                        <a:lnTo>
                          <a:pt x="1905" y="1673543"/>
                        </a:lnTo>
                        <a:cubicBezTo>
                          <a:pt x="953" y="1672590"/>
                          <a:pt x="953" y="1671638"/>
                          <a:pt x="0" y="1669732"/>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Forma libre: forma 1838">
                    <a:extLst>
                      <a:ext uri="{FF2B5EF4-FFF2-40B4-BE49-F238E27FC236}">
                        <a16:creationId xmlns:a16="http://schemas.microsoft.com/office/drawing/2014/main" id="{0D8A18D3-B18C-4BC6-E3B1-D1464DF2AD47}"/>
                      </a:ext>
                    </a:extLst>
                  </p:cNvPr>
                  <p:cNvSpPr/>
                  <p:nvPr/>
                </p:nvSpPr>
                <p:spPr>
                  <a:xfrm>
                    <a:off x="9932775" y="4477624"/>
                    <a:ext cx="971550" cy="1677352"/>
                  </a:xfrm>
                  <a:custGeom>
                    <a:avLst/>
                    <a:gdLst>
                      <a:gd name="connsiteX0" fmla="*/ 0 w 971550"/>
                      <a:gd name="connsiteY0" fmla="*/ 1673543 h 1677352"/>
                      <a:gd name="connsiteX1" fmla="*/ 966788 w 971550"/>
                      <a:gd name="connsiteY1" fmla="*/ 0 h 1677352"/>
                      <a:gd name="connsiteX2" fmla="*/ 971550 w 971550"/>
                      <a:gd name="connsiteY2" fmla="*/ 0 h 1677352"/>
                      <a:gd name="connsiteX3" fmla="*/ 1905 w 971550"/>
                      <a:gd name="connsiteY3" fmla="*/ 1677353 h 1677352"/>
                      <a:gd name="connsiteX4" fmla="*/ 0 w 971550"/>
                      <a:gd name="connsiteY4" fmla="*/ 1673543 h 16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50" h="1677352">
                        <a:moveTo>
                          <a:pt x="0" y="1673543"/>
                        </a:moveTo>
                        <a:lnTo>
                          <a:pt x="966788" y="0"/>
                        </a:lnTo>
                        <a:cubicBezTo>
                          <a:pt x="968692" y="0"/>
                          <a:pt x="969645" y="0"/>
                          <a:pt x="971550" y="0"/>
                        </a:cubicBezTo>
                        <a:lnTo>
                          <a:pt x="1905" y="1677353"/>
                        </a:lnTo>
                        <a:cubicBezTo>
                          <a:pt x="1905" y="1676400"/>
                          <a:pt x="953" y="1675448"/>
                          <a:pt x="0" y="167354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Forma libre: forma 1839">
                    <a:extLst>
                      <a:ext uri="{FF2B5EF4-FFF2-40B4-BE49-F238E27FC236}">
                        <a16:creationId xmlns:a16="http://schemas.microsoft.com/office/drawing/2014/main" id="{6E45EE4C-6C52-86C1-9F15-C9C278E8C934}"/>
                      </a:ext>
                    </a:extLst>
                  </p:cNvPr>
                  <p:cNvSpPr/>
                  <p:nvPr/>
                </p:nvSpPr>
                <p:spPr>
                  <a:xfrm>
                    <a:off x="9934679" y="4477624"/>
                    <a:ext cx="973455" cy="1682115"/>
                  </a:xfrm>
                  <a:custGeom>
                    <a:avLst/>
                    <a:gdLst>
                      <a:gd name="connsiteX0" fmla="*/ 0 w 973455"/>
                      <a:gd name="connsiteY0" fmla="*/ 1677353 h 1682115"/>
                      <a:gd name="connsiteX1" fmla="*/ 968693 w 973455"/>
                      <a:gd name="connsiteY1" fmla="*/ 0 h 1682115"/>
                      <a:gd name="connsiteX2" fmla="*/ 973455 w 973455"/>
                      <a:gd name="connsiteY2" fmla="*/ 0 h 1682115"/>
                      <a:gd name="connsiteX3" fmla="*/ 2858 w 973455"/>
                      <a:gd name="connsiteY3" fmla="*/ 1682115 h 1682115"/>
                      <a:gd name="connsiteX4" fmla="*/ 0 w 973455"/>
                      <a:gd name="connsiteY4" fmla="*/ 1677353 h 1682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455" h="1682115">
                        <a:moveTo>
                          <a:pt x="0" y="1677353"/>
                        </a:moveTo>
                        <a:lnTo>
                          <a:pt x="968693" y="0"/>
                        </a:lnTo>
                        <a:cubicBezTo>
                          <a:pt x="970598" y="0"/>
                          <a:pt x="971550" y="0"/>
                          <a:pt x="973455" y="0"/>
                        </a:cubicBezTo>
                        <a:lnTo>
                          <a:pt x="2858" y="1682115"/>
                        </a:lnTo>
                        <a:cubicBezTo>
                          <a:pt x="1905" y="1680210"/>
                          <a:pt x="953" y="1679257"/>
                          <a:pt x="0" y="167735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Forma libre: forma 1840">
                    <a:extLst>
                      <a:ext uri="{FF2B5EF4-FFF2-40B4-BE49-F238E27FC236}">
                        <a16:creationId xmlns:a16="http://schemas.microsoft.com/office/drawing/2014/main" id="{7139A04C-01F2-A26A-B226-D5489B72468B}"/>
                      </a:ext>
                    </a:extLst>
                  </p:cNvPr>
                  <p:cNvSpPr/>
                  <p:nvPr/>
                </p:nvSpPr>
                <p:spPr>
                  <a:xfrm>
                    <a:off x="9937537" y="4477624"/>
                    <a:ext cx="975359" cy="1685925"/>
                  </a:xfrm>
                  <a:custGeom>
                    <a:avLst/>
                    <a:gdLst>
                      <a:gd name="connsiteX0" fmla="*/ 0 w 975359"/>
                      <a:gd name="connsiteY0" fmla="*/ 1682115 h 1685925"/>
                      <a:gd name="connsiteX1" fmla="*/ 970597 w 975359"/>
                      <a:gd name="connsiteY1" fmla="*/ 0 h 1685925"/>
                      <a:gd name="connsiteX2" fmla="*/ 975360 w 975359"/>
                      <a:gd name="connsiteY2" fmla="*/ 0 h 1685925"/>
                      <a:gd name="connsiteX3" fmla="*/ 1905 w 975359"/>
                      <a:gd name="connsiteY3" fmla="*/ 1685925 h 1685925"/>
                      <a:gd name="connsiteX4" fmla="*/ 0 w 975359"/>
                      <a:gd name="connsiteY4" fmla="*/ 1682115 h 168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359" h="1685925">
                        <a:moveTo>
                          <a:pt x="0" y="1682115"/>
                        </a:moveTo>
                        <a:lnTo>
                          <a:pt x="970597" y="0"/>
                        </a:lnTo>
                        <a:cubicBezTo>
                          <a:pt x="972503" y="0"/>
                          <a:pt x="973455" y="0"/>
                          <a:pt x="975360" y="0"/>
                        </a:cubicBezTo>
                        <a:lnTo>
                          <a:pt x="1905" y="1685925"/>
                        </a:lnTo>
                        <a:cubicBezTo>
                          <a:pt x="1905" y="1684020"/>
                          <a:pt x="953" y="1683068"/>
                          <a:pt x="0" y="168211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Forma libre: forma 1841">
                    <a:extLst>
                      <a:ext uri="{FF2B5EF4-FFF2-40B4-BE49-F238E27FC236}">
                        <a16:creationId xmlns:a16="http://schemas.microsoft.com/office/drawing/2014/main" id="{DA24ECA1-03EB-59CA-D6F5-CAA48043B86B}"/>
                      </a:ext>
                    </a:extLst>
                  </p:cNvPr>
                  <p:cNvSpPr/>
                  <p:nvPr/>
                </p:nvSpPr>
                <p:spPr>
                  <a:xfrm>
                    <a:off x="9939442" y="4477624"/>
                    <a:ext cx="978217" cy="1689734"/>
                  </a:xfrm>
                  <a:custGeom>
                    <a:avLst/>
                    <a:gdLst>
                      <a:gd name="connsiteX0" fmla="*/ 0 w 978217"/>
                      <a:gd name="connsiteY0" fmla="*/ 1685925 h 1689734"/>
                      <a:gd name="connsiteX1" fmla="*/ 973455 w 978217"/>
                      <a:gd name="connsiteY1" fmla="*/ 0 h 1689734"/>
                      <a:gd name="connsiteX2" fmla="*/ 978218 w 978217"/>
                      <a:gd name="connsiteY2" fmla="*/ 0 h 1689734"/>
                      <a:gd name="connsiteX3" fmla="*/ 2858 w 978217"/>
                      <a:gd name="connsiteY3" fmla="*/ 1689735 h 1689734"/>
                      <a:gd name="connsiteX4" fmla="*/ 0 w 978217"/>
                      <a:gd name="connsiteY4" fmla="*/ 1685925 h 168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217" h="1689734">
                        <a:moveTo>
                          <a:pt x="0" y="1685925"/>
                        </a:moveTo>
                        <a:lnTo>
                          <a:pt x="973455" y="0"/>
                        </a:lnTo>
                        <a:cubicBezTo>
                          <a:pt x="975360" y="0"/>
                          <a:pt x="977265" y="0"/>
                          <a:pt x="978218" y="0"/>
                        </a:cubicBezTo>
                        <a:lnTo>
                          <a:pt x="2858" y="1689735"/>
                        </a:lnTo>
                        <a:cubicBezTo>
                          <a:pt x="1905" y="1688782"/>
                          <a:pt x="953" y="1686878"/>
                          <a:pt x="0" y="168592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orma libre: forma 1842">
                    <a:extLst>
                      <a:ext uri="{FF2B5EF4-FFF2-40B4-BE49-F238E27FC236}">
                        <a16:creationId xmlns:a16="http://schemas.microsoft.com/office/drawing/2014/main" id="{227F6461-DE84-2602-2CFD-06DEE2B04B7E}"/>
                      </a:ext>
                    </a:extLst>
                  </p:cNvPr>
                  <p:cNvSpPr/>
                  <p:nvPr/>
                </p:nvSpPr>
                <p:spPr>
                  <a:xfrm>
                    <a:off x="9942300" y="4477624"/>
                    <a:ext cx="980122" cy="1694497"/>
                  </a:xfrm>
                  <a:custGeom>
                    <a:avLst/>
                    <a:gdLst>
                      <a:gd name="connsiteX0" fmla="*/ 0 w 980122"/>
                      <a:gd name="connsiteY0" fmla="*/ 1689735 h 1694497"/>
                      <a:gd name="connsiteX1" fmla="*/ 975360 w 980122"/>
                      <a:gd name="connsiteY1" fmla="*/ 0 h 1694497"/>
                      <a:gd name="connsiteX2" fmla="*/ 980122 w 980122"/>
                      <a:gd name="connsiteY2" fmla="*/ 0 h 1694497"/>
                      <a:gd name="connsiteX3" fmla="*/ 2857 w 980122"/>
                      <a:gd name="connsiteY3" fmla="*/ 1694498 h 1694497"/>
                      <a:gd name="connsiteX4" fmla="*/ 0 w 980122"/>
                      <a:gd name="connsiteY4" fmla="*/ 1689735 h 1694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122" h="1694497">
                        <a:moveTo>
                          <a:pt x="0" y="1689735"/>
                        </a:moveTo>
                        <a:lnTo>
                          <a:pt x="975360" y="0"/>
                        </a:lnTo>
                        <a:cubicBezTo>
                          <a:pt x="977265" y="0"/>
                          <a:pt x="979170" y="0"/>
                          <a:pt x="980122" y="0"/>
                        </a:cubicBezTo>
                        <a:lnTo>
                          <a:pt x="2857" y="1694498"/>
                        </a:lnTo>
                        <a:cubicBezTo>
                          <a:pt x="1905" y="1693545"/>
                          <a:pt x="953" y="1691640"/>
                          <a:pt x="0" y="168973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Forma libre: forma 1843">
                    <a:extLst>
                      <a:ext uri="{FF2B5EF4-FFF2-40B4-BE49-F238E27FC236}">
                        <a16:creationId xmlns:a16="http://schemas.microsoft.com/office/drawing/2014/main" id="{D7AA3D22-1FF5-AD52-8038-843796F89227}"/>
                      </a:ext>
                    </a:extLst>
                  </p:cNvPr>
                  <p:cNvSpPr/>
                  <p:nvPr/>
                </p:nvSpPr>
                <p:spPr>
                  <a:xfrm>
                    <a:off x="9945157" y="4477624"/>
                    <a:ext cx="983932" cy="1699259"/>
                  </a:xfrm>
                  <a:custGeom>
                    <a:avLst/>
                    <a:gdLst>
                      <a:gd name="connsiteX0" fmla="*/ 0 w 983932"/>
                      <a:gd name="connsiteY0" fmla="*/ 1694498 h 1699259"/>
                      <a:gd name="connsiteX1" fmla="*/ 978218 w 983932"/>
                      <a:gd name="connsiteY1" fmla="*/ 0 h 1699259"/>
                      <a:gd name="connsiteX2" fmla="*/ 983933 w 983932"/>
                      <a:gd name="connsiteY2" fmla="*/ 0 h 1699259"/>
                      <a:gd name="connsiteX3" fmla="*/ 2858 w 983932"/>
                      <a:gd name="connsiteY3" fmla="*/ 1699260 h 1699259"/>
                      <a:gd name="connsiteX4" fmla="*/ 0 w 983932"/>
                      <a:gd name="connsiteY4" fmla="*/ 1694498 h 1699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932" h="1699259">
                        <a:moveTo>
                          <a:pt x="0" y="1694498"/>
                        </a:moveTo>
                        <a:lnTo>
                          <a:pt x="978218" y="0"/>
                        </a:lnTo>
                        <a:cubicBezTo>
                          <a:pt x="980122" y="0"/>
                          <a:pt x="982028" y="0"/>
                          <a:pt x="983933" y="0"/>
                        </a:cubicBezTo>
                        <a:lnTo>
                          <a:pt x="2858" y="1699260"/>
                        </a:lnTo>
                        <a:cubicBezTo>
                          <a:pt x="1905" y="1697355"/>
                          <a:pt x="953" y="1696403"/>
                          <a:pt x="0" y="169449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Forma libre: forma 1844">
                    <a:extLst>
                      <a:ext uri="{FF2B5EF4-FFF2-40B4-BE49-F238E27FC236}">
                        <a16:creationId xmlns:a16="http://schemas.microsoft.com/office/drawing/2014/main" id="{5A9AFBBF-D9FD-E388-1B04-46E5B3018FC4}"/>
                      </a:ext>
                    </a:extLst>
                  </p:cNvPr>
                  <p:cNvSpPr/>
                  <p:nvPr/>
                </p:nvSpPr>
                <p:spPr>
                  <a:xfrm>
                    <a:off x="9948015" y="4477624"/>
                    <a:ext cx="986789" cy="1704022"/>
                  </a:xfrm>
                  <a:custGeom>
                    <a:avLst/>
                    <a:gdLst>
                      <a:gd name="connsiteX0" fmla="*/ 0 w 986789"/>
                      <a:gd name="connsiteY0" fmla="*/ 1699260 h 1704022"/>
                      <a:gd name="connsiteX1" fmla="*/ 981075 w 986789"/>
                      <a:gd name="connsiteY1" fmla="*/ 0 h 1704022"/>
                      <a:gd name="connsiteX2" fmla="*/ 986790 w 986789"/>
                      <a:gd name="connsiteY2" fmla="*/ 0 h 1704022"/>
                      <a:gd name="connsiteX3" fmla="*/ 2857 w 986789"/>
                      <a:gd name="connsiteY3" fmla="*/ 1704023 h 1704022"/>
                      <a:gd name="connsiteX4" fmla="*/ 0 w 986789"/>
                      <a:gd name="connsiteY4" fmla="*/ 1699260 h 1704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6789" h="1704022">
                        <a:moveTo>
                          <a:pt x="0" y="1699260"/>
                        </a:moveTo>
                        <a:lnTo>
                          <a:pt x="981075" y="0"/>
                        </a:lnTo>
                        <a:cubicBezTo>
                          <a:pt x="982980" y="0"/>
                          <a:pt x="984885" y="0"/>
                          <a:pt x="986790" y="0"/>
                        </a:cubicBezTo>
                        <a:lnTo>
                          <a:pt x="2857" y="1704023"/>
                        </a:lnTo>
                        <a:cubicBezTo>
                          <a:pt x="1905" y="1703070"/>
                          <a:pt x="952" y="1701165"/>
                          <a:pt x="0" y="169926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orma libre: forma 1845">
                    <a:extLst>
                      <a:ext uri="{FF2B5EF4-FFF2-40B4-BE49-F238E27FC236}">
                        <a16:creationId xmlns:a16="http://schemas.microsoft.com/office/drawing/2014/main" id="{A2E1F3CC-C0BA-6F06-EB49-4092BD90ECA5}"/>
                      </a:ext>
                    </a:extLst>
                  </p:cNvPr>
                  <p:cNvSpPr/>
                  <p:nvPr/>
                </p:nvSpPr>
                <p:spPr>
                  <a:xfrm>
                    <a:off x="9950872" y="4477624"/>
                    <a:ext cx="990600" cy="1709737"/>
                  </a:xfrm>
                  <a:custGeom>
                    <a:avLst/>
                    <a:gdLst>
                      <a:gd name="connsiteX0" fmla="*/ 0 w 990600"/>
                      <a:gd name="connsiteY0" fmla="*/ 1704023 h 1709737"/>
                      <a:gd name="connsiteX1" fmla="*/ 983932 w 990600"/>
                      <a:gd name="connsiteY1" fmla="*/ 0 h 1709737"/>
                      <a:gd name="connsiteX2" fmla="*/ 990600 w 990600"/>
                      <a:gd name="connsiteY2" fmla="*/ 0 h 1709737"/>
                      <a:gd name="connsiteX3" fmla="*/ 2857 w 990600"/>
                      <a:gd name="connsiteY3" fmla="*/ 1709738 h 1709737"/>
                      <a:gd name="connsiteX4" fmla="*/ 0 w 990600"/>
                      <a:gd name="connsiteY4" fmla="*/ 1704023 h 1709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0" h="1709737">
                        <a:moveTo>
                          <a:pt x="0" y="1704023"/>
                        </a:moveTo>
                        <a:lnTo>
                          <a:pt x="983932" y="0"/>
                        </a:lnTo>
                        <a:cubicBezTo>
                          <a:pt x="985838" y="0"/>
                          <a:pt x="987743" y="0"/>
                          <a:pt x="990600" y="0"/>
                        </a:cubicBezTo>
                        <a:lnTo>
                          <a:pt x="2857" y="1709738"/>
                        </a:lnTo>
                        <a:cubicBezTo>
                          <a:pt x="1905" y="1707832"/>
                          <a:pt x="953" y="1705928"/>
                          <a:pt x="0" y="170402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Forma libre: forma 1846">
                    <a:extLst>
                      <a:ext uri="{FF2B5EF4-FFF2-40B4-BE49-F238E27FC236}">
                        <a16:creationId xmlns:a16="http://schemas.microsoft.com/office/drawing/2014/main" id="{611B437F-4514-7136-F045-3355D2D19CCB}"/>
                      </a:ext>
                    </a:extLst>
                  </p:cNvPr>
                  <p:cNvSpPr/>
                  <p:nvPr/>
                </p:nvSpPr>
                <p:spPr>
                  <a:xfrm>
                    <a:off x="9953729" y="4477624"/>
                    <a:ext cx="993457" cy="1715452"/>
                  </a:xfrm>
                  <a:custGeom>
                    <a:avLst/>
                    <a:gdLst>
                      <a:gd name="connsiteX0" fmla="*/ 0 w 993457"/>
                      <a:gd name="connsiteY0" fmla="*/ 1709738 h 1715452"/>
                      <a:gd name="connsiteX1" fmla="*/ 986790 w 993457"/>
                      <a:gd name="connsiteY1" fmla="*/ 0 h 1715452"/>
                      <a:gd name="connsiteX2" fmla="*/ 993458 w 993457"/>
                      <a:gd name="connsiteY2" fmla="*/ 0 h 1715452"/>
                      <a:gd name="connsiteX3" fmla="*/ 2858 w 993457"/>
                      <a:gd name="connsiteY3" fmla="*/ 1715453 h 1715452"/>
                      <a:gd name="connsiteX4" fmla="*/ 0 w 993457"/>
                      <a:gd name="connsiteY4" fmla="*/ 1709738 h 1715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457" h="1715452">
                        <a:moveTo>
                          <a:pt x="0" y="1709738"/>
                        </a:moveTo>
                        <a:lnTo>
                          <a:pt x="986790" y="0"/>
                        </a:lnTo>
                        <a:cubicBezTo>
                          <a:pt x="988695" y="0"/>
                          <a:pt x="991553" y="0"/>
                          <a:pt x="993458" y="0"/>
                        </a:cubicBezTo>
                        <a:lnTo>
                          <a:pt x="2858" y="1715453"/>
                        </a:lnTo>
                        <a:cubicBezTo>
                          <a:pt x="1905" y="1713548"/>
                          <a:pt x="953" y="1711643"/>
                          <a:pt x="0" y="170973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Forma libre: forma 1847">
                    <a:extLst>
                      <a:ext uri="{FF2B5EF4-FFF2-40B4-BE49-F238E27FC236}">
                        <a16:creationId xmlns:a16="http://schemas.microsoft.com/office/drawing/2014/main" id="{0E95284D-5C79-C194-CF8A-A4B318CB04FF}"/>
                      </a:ext>
                    </a:extLst>
                  </p:cNvPr>
                  <p:cNvSpPr/>
                  <p:nvPr/>
                </p:nvSpPr>
                <p:spPr>
                  <a:xfrm>
                    <a:off x="9956587" y="4477624"/>
                    <a:ext cx="997267" cy="1722119"/>
                  </a:xfrm>
                  <a:custGeom>
                    <a:avLst/>
                    <a:gdLst>
                      <a:gd name="connsiteX0" fmla="*/ 0 w 997267"/>
                      <a:gd name="connsiteY0" fmla="*/ 1715453 h 1722119"/>
                      <a:gd name="connsiteX1" fmla="*/ 990600 w 997267"/>
                      <a:gd name="connsiteY1" fmla="*/ 0 h 1722119"/>
                      <a:gd name="connsiteX2" fmla="*/ 997267 w 997267"/>
                      <a:gd name="connsiteY2" fmla="*/ 0 h 1722119"/>
                      <a:gd name="connsiteX3" fmla="*/ 3810 w 997267"/>
                      <a:gd name="connsiteY3" fmla="*/ 1722120 h 1722119"/>
                      <a:gd name="connsiteX4" fmla="*/ 0 w 997267"/>
                      <a:gd name="connsiteY4" fmla="*/ 1715453 h 1722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267" h="1722119">
                        <a:moveTo>
                          <a:pt x="0" y="1715453"/>
                        </a:moveTo>
                        <a:lnTo>
                          <a:pt x="990600" y="0"/>
                        </a:lnTo>
                        <a:cubicBezTo>
                          <a:pt x="993457" y="0"/>
                          <a:pt x="995363" y="0"/>
                          <a:pt x="997267" y="0"/>
                        </a:cubicBezTo>
                        <a:lnTo>
                          <a:pt x="3810" y="1722120"/>
                        </a:lnTo>
                        <a:cubicBezTo>
                          <a:pt x="2857" y="1720215"/>
                          <a:pt x="1905" y="1718310"/>
                          <a:pt x="0" y="171545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orma libre: forma 1848">
                    <a:extLst>
                      <a:ext uri="{FF2B5EF4-FFF2-40B4-BE49-F238E27FC236}">
                        <a16:creationId xmlns:a16="http://schemas.microsoft.com/office/drawing/2014/main" id="{A33AD18C-0D0A-D1AE-872A-ABD794F757C1}"/>
                      </a:ext>
                    </a:extLst>
                  </p:cNvPr>
                  <p:cNvSpPr/>
                  <p:nvPr/>
                </p:nvSpPr>
                <p:spPr>
                  <a:xfrm>
                    <a:off x="9960397" y="4477624"/>
                    <a:ext cx="1002030" cy="1727834"/>
                  </a:xfrm>
                  <a:custGeom>
                    <a:avLst/>
                    <a:gdLst>
                      <a:gd name="connsiteX0" fmla="*/ 0 w 1002030"/>
                      <a:gd name="connsiteY0" fmla="*/ 1722120 h 1727834"/>
                      <a:gd name="connsiteX1" fmla="*/ 994410 w 1002030"/>
                      <a:gd name="connsiteY1" fmla="*/ 0 h 1727834"/>
                      <a:gd name="connsiteX2" fmla="*/ 1002030 w 1002030"/>
                      <a:gd name="connsiteY2" fmla="*/ 0 h 1727834"/>
                      <a:gd name="connsiteX3" fmla="*/ 3810 w 1002030"/>
                      <a:gd name="connsiteY3" fmla="*/ 1727835 h 1727834"/>
                      <a:gd name="connsiteX4" fmla="*/ 0 w 1002030"/>
                      <a:gd name="connsiteY4" fmla="*/ 1722120 h 1727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030" h="1727834">
                        <a:moveTo>
                          <a:pt x="0" y="1722120"/>
                        </a:moveTo>
                        <a:lnTo>
                          <a:pt x="994410" y="0"/>
                        </a:lnTo>
                        <a:cubicBezTo>
                          <a:pt x="997268" y="0"/>
                          <a:pt x="1000125" y="0"/>
                          <a:pt x="1002030" y="0"/>
                        </a:cubicBezTo>
                        <a:lnTo>
                          <a:pt x="3810" y="1727835"/>
                        </a:lnTo>
                        <a:cubicBezTo>
                          <a:pt x="2857" y="1726882"/>
                          <a:pt x="1905" y="1724025"/>
                          <a:pt x="0" y="172212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Forma libre: forma 1849">
                    <a:extLst>
                      <a:ext uri="{FF2B5EF4-FFF2-40B4-BE49-F238E27FC236}">
                        <a16:creationId xmlns:a16="http://schemas.microsoft.com/office/drawing/2014/main" id="{049F1AE1-901B-5D11-F8E0-952E50BD87B6}"/>
                      </a:ext>
                    </a:extLst>
                  </p:cNvPr>
                  <p:cNvSpPr/>
                  <p:nvPr/>
                </p:nvSpPr>
                <p:spPr>
                  <a:xfrm>
                    <a:off x="9964207" y="4477624"/>
                    <a:ext cx="1004887" cy="1733550"/>
                  </a:xfrm>
                  <a:custGeom>
                    <a:avLst/>
                    <a:gdLst>
                      <a:gd name="connsiteX0" fmla="*/ 0 w 1004887"/>
                      <a:gd name="connsiteY0" fmla="*/ 1727835 h 1733550"/>
                      <a:gd name="connsiteX1" fmla="*/ 998220 w 1004887"/>
                      <a:gd name="connsiteY1" fmla="*/ 0 h 1733550"/>
                      <a:gd name="connsiteX2" fmla="*/ 1004888 w 1004887"/>
                      <a:gd name="connsiteY2" fmla="*/ 0 h 1733550"/>
                      <a:gd name="connsiteX3" fmla="*/ 2858 w 1004887"/>
                      <a:gd name="connsiteY3" fmla="*/ 1733550 h 1733550"/>
                      <a:gd name="connsiteX4" fmla="*/ 0 w 1004887"/>
                      <a:gd name="connsiteY4" fmla="*/ 1727835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887" h="1733550">
                        <a:moveTo>
                          <a:pt x="0" y="1727835"/>
                        </a:moveTo>
                        <a:lnTo>
                          <a:pt x="998220" y="0"/>
                        </a:lnTo>
                        <a:cubicBezTo>
                          <a:pt x="1002030" y="0"/>
                          <a:pt x="1004888" y="0"/>
                          <a:pt x="1004888" y="0"/>
                        </a:cubicBezTo>
                        <a:lnTo>
                          <a:pt x="2858" y="1733550"/>
                        </a:lnTo>
                        <a:cubicBezTo>
                          <a:pt x="2858" y="1733550"/>
                          <a:pt x="1905" y="1731645"/>
                          <a:pt x="0" y="172783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62" name="Gráfico 436">
                <a:extLst>
                  <a:ext uri="{FF2B5EF4-FFF2-40B4-BE49-F238E27FC236}">
                    <a16:creationId xmlns:a16="http://schemas.microsoft.com/office/drawing/2014/main" id="{9A9A2521-23A4-E56F-0918-45D5A70681AB}"/>
                  </a:ext>
                </a:extLst>
              </p:cNvPr>
              <p:cNvGrpSpPr/>
              <p:nvPr/>
            </p:nvGrpSpPr>
            <p:grpSpPr>
              <a:xfrm>
                <a:off x="6964785" y="4477624"/>
                <a:ext cx="1066800" cy="1733550"/>
                <a:chOff x="6964785" y="4477624"/>
                <a:chExt cx="1066800" cy="1733550"/>
              </a:xfrm>
              <a:grpFill/>
            </p:grpSpPr>
            <p:sp>
              <p:nvSpPr>
                <p:cNvPr id="344" name="Forma libre: forma 1800">
                  <a:extLst>
                    <a:ext uri="{FF2B5EF4-FFF2-40B4-BE49-F238E27FC236}">
                      <a16:creationId xmlns:a16="http://schemas.microsoft.com/office/drawing/2014/main" id="{70467A41-0DFB-1CEC-EE5B-8E73BD98A811}"/>
                    </a:ext>
                  </a:extLst>
                </p:cNvPr>
                <p:cNvSpPr/>
                <p:nvPr/>
              </p:nvSpPr>
              <p:spPr>
                <a:xfrm>
                  <a:off x="6964785" y="4477624"/>
                  <a:ext cx="1066800" cy="1733550"/>
                </a:xfrm>
                <a:custGeom>
                  <a:avLst/>
                  <a:gdLst>
                    <a:gd name="connsiteX0" fmla="*/ 1066800 w 1066800"/>
                    <a:gd name="connsiteY0" fmla="*/ 1619250 h 1733550"/>
                    <a:gd name="connsiteX1" fmla="*/ 1001078 w 1066800"/>
                    <a:gd name="connsiteY1" fmla="*/ 1733550 h 1733550"/>
                    <a:gd name="connsiteX2" fmla="*/ 0 w 1066800"/>
                    <a:gd name="connsiteY2" fmla="*/ 0 h 1733550"/>
                    <a:gd name="connsiteX3" fmla="*/ 132398 w 1066800"/>
                    <a:gd name="connsiteY3" fmla="*/ 0 h 1733550"/>
                    <a:gd name="connsiteX4" fmla="*/ 1066800 w 1066800"/>
                    <a:gd name="connsiteY4" fmla="*/ 161925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00" h="1733550">
                      <a:moveTo>
                        <a:pt x="1066800" y="1619250"/>
                      </a:moveTo>
                      <a:cubicBezTo>
                        <a:pt x="1030605" y="1682115"/>
                        <a:pt x="1001078" y="1733550"/>
                        <a:pt x="1001078" y="1733550"/>
                      </a:cubicBezTo>
                      <a:lnTo>
                        <a:pt x="0" y="0"/>
                      </a:lnTo>
                      <a:cubicBezTo>
                        <a:pt x="0" y="0"/>
                        <a:pt x="59055" y="0"/>
                        <a:pt x="132398" y="0"/>
                      </a:cubicBezTo>
                      <a:cubicBezTo>
                        <a:pt x="132398" y="0"/>
                        <a:pt x="1066800" y="1619250"/>
                        <a:pt x="1066800" y="161925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45" name="Gráfico 436">
                  <a:extLst>
                    <a:ext uri="{FF2B5EF4-FFF2-40B4-BE49-F238E27FC236}">
                      <a16:creationId xmlns:a16="http://schemas.microsoft.com/office/drawing/2014/main" id="{4F2A3692-C71E-4448-7ACA-467917F8F545}"/>
                    </a:ext>
                  </a:extLst>
                </p:cNvPr>
                <p:cNvGrpSpPr/>
                <p:nvPr/>
              </p:nvGrpSpPr>
              <p:grpSpPr>
                <a:xfrm>
                  <a:off x="6964785" y="4477624"/>
                  <a:ext cx="1066800" cy="1733550"/>
                  <a:chOff x="6964785" y="4477624"/>
                  <a:chExt cx="1066800" cy="1733550"/>
                </a:xfrm>
                <a:grpFill/>
              </p:grpSpPr>
              <p:sp>
                <p:nvSpPr>
                  <p:cNvPr id="346" name="Forma libre: forma 1802">
                    <a:extLst>
                      <a:ext uri="{FF2B5EF4-FFF2-40B4-BE49-F238E27FC236}">
                        <a16:creationId xmlns:a16="http://schemas.microsoft.com/office/drawing/2014/main" id="{AF5A2C2A-D8ED-54AE-EA5F-252875C2CDA5}"/>
                      </a:ext>
                    </a:extLst>
                  </p:cNvPr>
                  <p:cNvSpPr/>
                  <p:nvPr/>
                </p:nvSpPr>
                <p:spPr>
                  <a:xfrm>
                    <a:off x="7096468" y="4477624"/>
                    <a:ext cx="935116" cy="1620202"/>
                  </a:xfrm>
                  <a:custGeom>
                    <a:avLst/>
                    <a:gdLst>
                      <a:gd name="connsiteX0" fmla="*/ 714 w 935116"/>
                      <a:gd name="connsiteY0" fmla="*/ 0 h 1620202"/>
                      <a:gd name="connsiteX1" fmla="*/ 935117 w 935116"/>
                      <a:gd name="connsiteY1" fmla="*/ 1619250 h 1620202"/>
                      <a:gd name="connsiteX2" fmla="*/ 935117 w 935116"/>
                      <a:gd name="connsiteY2" fmla="*/ 1620203 h 1620202"/>
                      <a:gd name="connsiteX3" fmla="*/ 714 w 935116"/>
                      <a:gd name="connsiteY3" fmla="*/ 0 h 1620202"/>
                      <a:gd name="connsiteX4" fmla="*/ 714 w 935116"/>
                      <a:gd name="connsiteY4" fmla="*/ 0 h 1620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116" h="1620202">
                        <a:moveTo>
                          <a:pt x="714" y="0"/>
                        </a:moveTo>
                        <a:lnTo>
                          <a:pt x="935117" y="1619250"/>
                        </a:lnTo>
                        <a:cubicBezTo>
                          <a:pt x="935117" y="1619250"/>
                          <a:pt x="935117" y="1620203"/>
                          <a:pt x="935117" y="1620203"/>
                        </a:cubicBezTo>
                        <a:lnTo>
                          <a:pt x="714" y="0"/>
                        </a:lnTo>
                        <a:cubicBezTo>
                          <a:pt x="-238" y="0"/>
                          <a:pt x="-238" y="0"/>
                          <a:pt x="714"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orma libre: forma 1803">
                    <a:extLst>
                      <a:ext uri="{FF2B5EF4-FFF2-40B4-BE49-F238E27FC236}">
                        <a16:creationId xmlns:a16="http://schemas.microsoft.com/office/drawing/2014/main" id="{91C5A7B4-C5B0-E6D2-A156-6865FF117F34}"/>
                      </a:ext>
                    </a:extLst>
                  </p:cNvPr>
                  <p:cNvSpPr/>
                  <p:nvPr/>
                </p:nvSpPr>
                <p:spPr>
                  <a:xfrm>
                    <a:off x="7091467" y="4477624"/>
                    <a:ext cx="940117" cy="1624012"/>
                  </a:xfrm>
                  <a:custGeom>
                    <a:avLst/>
                    <a:gdLst>
                      <a:gd name="connsiteX0" fmla="*/ 4763 w 940117"/>
                      <a:gd name="connsiteY0" fmla="*/ 0 h 1624012"/>
                      <a:gd name="connsiteX1" fmla="*/ 940118 w 940117"/>
                      <a:gd name="connsiteY1" fmla="*/ 1620203 h 1624012"/>
                      <a:gd name="connsiteX2" fmla="*/ 938213 w 940117"/>
                      <a:gd name="connsiteY2" fmla="*/ 1624013 h 1624012"/>
                      <a:gd name="connsiteX3" fmla="*/ 0 w 940117"/>
                      <a:gd name="connsiteY3" fmla="*/ 0 h 1624012"/>
                      <a:gd name="connsiteX4" fmla="*/ 4763 w 940117"/>
                      <a:gd name="connsiteY4" fmla="*/ 0 h 162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0117" h="1624012">
                        <a:moveTo>
                          <a:pt x="4763" y="0"/>
                        </a:moveTo>
                        <a:lnTo>
                          <a:pt x="940118" y="1620203"/>
                        </a:lnTo>
                        <a:cubicBezTo>
                          <a:pt x="939165" y="1621155"/>
                          <a:pt x="939165" y="1623060"/>
                          <a:pt x="938213" y="1624013"/>
                        </a:cubicBezTo>
                        <a:lnTo>
                          <a:pt x="0" y="0"/>
                        </a:lnTo>
                        <a:cubicBezTo>
                          <a:pt x="1905" y="0"/>
                          <a:pt x="2858" y="0"/>
                          <a:pt x="476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orma libre: forma 1804">
                    <a:extLst>
                      <a:ext uri="{FF2B5EF4-FFF2-40B4-BE49-F238E27FC236}">
                        <a16:creationId xmlns:a16="http://schemas.microsoft.com/office/drawing/2014/main" id="{935A1771-3E04-D878-A1FE-8339E3F8A5F5}"/>
                      </a:ext>
                    </a:extLst>
                  </p:cNvPr>
                  <p:cNvSpPr/>
                  <p:nvPr/>
                </p:nvSpPr>
                <p:spPr>
                  <a:xfrm>
                    <a:off x="7087657" y="4477624"/>
                    <a:ext cx="941069" cy="1627822"/>
                  </a:xfrm>
                  <a:custGeom>
                    <a:avLst/>
                    <a:gdLst>
                      <a:gd name="connsiteX0" fmla="*/ 3810 w 941069"/>
                      <a:gd name="connsiteY0" fmla="*/ 0 h 1627822"/>
                      <a:gd name="connsiteX1" fmla="*/ 941070 w 941069"/>
                      <a:gd name="connsiteY1" fmla="*/ 1624013 h 1627822"/>
                      <a:gd name="connsiteX2" fmla="*/ 939165 w 941069"/>
                      <a:gd name="connsiteY2" fmla="*/ 1627823 h 1627822"/>
                      <a:gd name="connsiteX3" fmla="*/ 0 w 941069"/>
                      <a:gd name="connsiteY3" fmla="*/ 0 h 1627822"/>
                      <a:gd name="connsiteX4" fmla="*/ 3810 w 941069"/>
                      <a:gd name="connsiteY4" fmla="*/ 0 h 1627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069" h="1627822">
                        <a:moveTo>
                          <a:pt x="3810" y="0"/>
                        </a:moveTo>
                        <a:lnTo>
                          <a:pt x="941070" y="1624013"/>
                        </a:lnTo>
                        <a:cubicBezTo>
                          <a:pt x="940118" y="1624965"/>
                          <a:pt x="940118" y="1626870"/>
                          <a:pt x="939165" y="1627823"/>
                        </a:cubicBezTo>
                        <a:lnTo>
                          <a:pt x="0" y="0"/>
                        </a:lnTo>
                        <a:cubicBezTo>
                          <a:pt x="953" y="0"/>
                          <a:pt x="2858"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orma libre: forma 1805">
                    <a:extLst>
                      <a:ext uri="{FF2B5EF4-FFF2-40B4-BE49-F238E27FC236}">
                        <a16:creationId xmlns:a16="http://schemas.microsoft.com/office/drawing/2014/main" id="{D0864854-DF12-1AC3-2E19-CA040B287782}"/>
                      </a:ext>
                    </a:extLst>
                  </p:cNvPr>
                  <p:cNvSpPr/>
                  <p:nvPr/>
                </p:nvSpPr>
                <p:spPr>
                  <a:xfrm>
                    <a:off x="7083847" y="4477624"/>
                    <a:ext cx="942975" cy="1630680"/>
                  </a:xfrm>
                  <a:custGeom>
                    <a:avLst/>
                    <a:gdLst>
                      <a:gd name="connsiteX0" fmla="*/ 3810 w 942975"/>
                      <a:gd name="connsiteY0" fmla="*/ 0 h 1630680"/>
                      <a:gd name="connsiteX1" fmla="*/ 942975 w 942975"/>
                      <a:gd name="connsiteY1" fmla="*/ 1627823 h 1630680"/>
                      <a:gd name="connsiteX2" fmla="*/ 941070 w 942975"/>
                      <a:gd name="connsiteY2" fmla="*/ 1630680 h 1630680"/>
                      <a:gd name="connsiteX3" fmla="*/ 0 w 942975"/>
                      <a:gd name="connsiteY3" fmla="*/ 0 h 1630680"/>
                      <a:gd name="connsiteX4" fmla="*/ 3810 w 942975"/>
                      <a:gd name="connsiteY4" fmla="*/ 0 h 1630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975" h="1630680">
                        <a:moveTo>
                          <a:pt x="3810" y="0"/>
                        </a:moveTo>
                        <a:lnTo>
                          <a:pt x="942975" y="1627823"/>
                        </a:lnTo>
                        <a:cubicBezTo>
                          <a:pt x="942023" y="1628775"/>
                          <a:pt x="942023" y="1629728"/>
                          <a:pt x="941070" y="1630680"/>
                        </a:cubicBezTo>
                        <a:lnTo>
                          <a:pt x="0" y="0"/>
                        </a:lnTo>
                        <a:cubicBezTo>
                          <a:pt x="953" y="0"/>
                          <a:pt x="1905"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orma libre: forma 1806">
                    <a:extLst>
                      <a:ext uri="{FF2B5EF4-FFF2-40B4-BE49-F238E27FC236}">
                        <a16:creationId xmlns:a16="http://schemas.microsoft.com/office/drawing/2014/main" id="{022D087D-5024-C9CA-75F3-9ECAC4D70E39}"/>
                      </a:ext>
                    </a:extLst>
                  </p:cNvPr>
                  <p:cNvSpPr/>
                  <p:nvPr/>
                </p:nvSpPr>
                <p:spPr>
                  <a:xfrm>
                    <a:off x="7080037" y="4477624"/>
                    <a:ext cx="944880" cy="1633537"/>
                  </a:xfrm>
                  <a:custGeom>
                    <a:avLst/>
                    <a:gdLst>
                      <a:gd name="connsiteX0" fmla="*/ 3810 w 944880"/>
                      <a:gd name="connsiteY0" fmla="*/ 0 h 1633537"/>
                      <a:gd name="connsiteX1" fmla="*/ 944880 w 944880"/>
                      <a:gd name="connsiteY1" fmla="*/ 1630680 h 1633537"/>
                      <a:gd name="connsiteX2" fmla="*/ 942975 w 944880"/>
                      <a:gd name="connsiteY2" fmla="*/ 1633538 h 1633537"/>
                      <a:gd name="connsiteX3" fmla="*/ 0 w 944880"/>
                      <a:gd name="connsiteY3" fmla="*/ 0 h 1633537"/>
                      <a:gd name="connsiteX4" fmla="*/ 3810 w 944880"/>
                      <a:gd name="connsiteY4" fmla="*/ 0 h 1633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880" h="1633537">
                        <a:moveTo>
                          <a:pt x="3810" y="0"/>
                        </a:moveTo>
                        <a:lnTo>
                          <a:pt x="944880" y="1630680"/>
                        </a:lnTo>
                        <a:cubicBezTo>
                          <a:pt x="943927" y="1631632"/>
                          <a:pt x="943927" y="1632585"/>
                          <a:pt x="942975" y="1633538"/>
                        </a:cubicBezTo>
                        <a:lnTo>
                          <a:pt x="0" y="0"/>
                        </a:lnTo>
                        <a:cubicBezTo>
                          <a:pt x="952" y="0"/>
                          <a:pt x="2857"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orma libre: forma 1807">
                    <a:extLst>
                      <a:ext uri="{FF2B5EF4-FFF2-40B4-BE49-F238E27FC236}">
                        <a16:creationId xmlns:a16="http://schemas.microsoft.com/office/drawing/2014/main" id="{5BD71C9B-4AB2-1DB1-A58C-DC91EDC62AEB}"/>
                      </a:ext>
                    </a:extLst>
                  </p:cNvPr>
                  <p:cNvSpPr/>
                  <p:nvPr/>
                </p:nvSpPr>
                <p:spPr>
                  <a:xfrm>
                    <a:off x="7077180" y="4477624"/>
                    <a:ext cx="945832" cy="1636394"/>
                  </a:xfrm>
                  <a:custGeom>
                    <a:avLst/>
                    <a:gdLst>
                      <a:gd name="connsiteX0" fmla="*/ 2858 w 945832"/>
                      <a:gd name="connsiteY0" fmla="*/ 0 h 1636394"/>
                      <a:gd name="connsiteX1" fmla="*/ 945833 w 945832"/>
                      <a:gd name="connsiteY1" fmla="*/ 1633538 h 1636394"/>
                      <a:gd name="connsiteX2" fmla="*/ 943928 w 945832"/>
                      <a:gd name="connsiteY2" fmla="*/ 1636395 h 1636394"/>
                      <a:gd name="connsiteX3" fmla="*/ 0 w 945832"/>
                      <a:gd name="connsiteY3" fmla="*/ 0 h 1636394"/>
                      <a:gd name="connsiteX4" fmla="*/ 2858 w 945832"/>
                      <a:gd name="connsiteY4" fmla="*/ 0 h 1636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832" h="1636394">
                        <a:moveTo>
                          <a:pt x="2858" y="0"/>
                        </a:moveTo>
                        <a:lnTo>
                          <a:pt x="945833" y="1633538"/>
                        </a:lnTo>
                        <a:cubicBezTo>
                          <a:pt x="944880" y="1634490"/>
                          <a:pt x="944880" y="1635443"/>
                          <a:pt x="943928" y="1636395"/>
                        </a:cubicBezTo>
                        <a:lnTo>
                          <a:pt x="0" y="0"/>
                        </a:lnTo>
                        <a:cubicBezTo>
                          <a:pt x="952" y="0"/>
                          <a:pt x="1905" y="0"/>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Forma libre: forma 1808">
                    <a:extLst>
                      <a:ext uri="{FF2B5EF4-FFF2-40B4-BE49-F238E27FC236}">
                        <a16:creationId xmlns:a16="http://schemas.microsoft.com/office/drawing/2014/main" id="{7F0FBBCB-6135-298D-8770-D64DF9C1A3DF}"/>
                      </a:ext>
                    </a:extLst>
                  </p:cNvPr>
                  <p:cNvSpPr/>
                  <p:nvPr/>
                </p:nvSpPr>
                <p:spPr>
                  <a:xfrm>
                    <a:off x="7073369" y="4477624"/>
                    <a:ext cx="948690" cy="1639252"/>
                  </a:xfrm>
                  <a:custGeom>
                    <a:avLst/>
                    <a:gdLst>
                      <a:gd name="connsiteX0" fmla="*/ 3810 w 948690"/>
                      <a:gd name="connsiteY0" fmla="*/ 0 h 1639252"/>
                      <a:gd name="connsiteX1" fmla="*/ 948690 w 948690"/>
                      <a:gd name="connsiteY1" fmla="*/ 1636395 h 1639252"/>
                      <a:gd name="connsiteX2" fmla="*/ 946785 w 948690"/>
                      <a:gd name="connsiteY2" fmla="*/ 1639253 h 1639252"/>
                      <a:gd name="connsiteX3" fmla="*/ 0 w 948690"/>
                      <a:gd name="connsiteY3" fmla="*/ 0 h 1639252"/>
                      <a:gd name="connsiteX4" fmla="*/ 3810 w 948690"/>
                      <a:gd name="connsiteY4" fmla="*/ 0 h 1639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8690" h="1639252">
                        <a:moveTo>
                          <a:pt x="3810" y="0"/>
                        </a:moveTo>
                        <a:lnTo>
                          <a:pt x="948690" y="1636395"/>
                        </a:lnTo>
                        <a:cubicBezTo>
                          <a:pt x="947738" y="1637348"/>
                          <a:pt x="947738" y="1638300"/>
                          <a:pt x="946785" y="1639253"/>
                        </a:cubicBezTo>
                        <a:lnTo>
                          <a:pt x="0" y="0"/>
                        </a:lnTo>
                        <a:cubicBezTo>
                          <a:pt x="953" y="0"/>
                          <a:pt x="1905"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Forma libre: forma 1809">
                    <a:extLst>
                      <a:ext uri="{FF2B5EF4-FFF2-40B4-BE49-F238E27FC236}">
                        <a16:creationId xmlns:a16="http://schemas.microsoft.com/office/drawing/2014/main" id="{1F11AB28-4C17-736F-4C21-D2B6A03E79E0}"/>
                      </a:ext>
                    </a:extLst>
                  </p:cNvPr>
                  <p:cNvSpPr/>
                  <p:nvPr/>
                </p:nvSpPr>
                <p:spPr>
                  <a:xfrm>
                    <a:off x="7070512" y="4477624"/>
                    <a:ext cx="949642" cy="1642109"/>
                  </a:xfrm>
                  <a:custGeom>
                    <a:avLst/>
                    <a:gdLst>
                      <a:gd name="connsiteX0" fmla="*/ 2857 w 949642"/>
                      <a:gd name="connsiteY0" fmla="*/ 0 h 1642109"/>
                      <a:gd name="connsiteX1" fmla="*/ 949643 w 949642"/>
                      <a:gd name="connsiteY1" fmla="*/ 1639253 h 1642109"/>
                      <a:gd name="connsiteX2" fmla="*/ 947738 w 949642"/>
                      <a:gd name="connsiteY2" fmla="*/ 1642110 h 1642109"/>
                      <a:gd name="connsiteX3" fmla="*/ 0 w 949642"/>
                      <a:gd name="connsiteY3" fmla="*/ 0 h 1642109"/>
                      <a:gd name="connsiteX4" fmla="*/ 2857 w 949642"/>
                      <a:gd name="connsiteY4" fmla="*/ 0 h 1642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642" h="1642109">
                        <a:moveTo>
                          <a:pt x="2857" y="0"/>
                        </a:moveTo>
                        <a:lnTo>
                          <a:pt x="949643" y="1639253"/>
                        </a:lnTo>
                        <a:cubicBezTo>
                          <a:pt x="948690" y="1640205"/>
                          <a:pt x="948690" y="1641157"/>
                          <a:pt x="947738" y="1642110"/>
                        </a:cubicBezTo>
                        <a:lnTo>
                          <a:pt x="0" y="0"/>
                        </a:lnTo>
                        <a:cubicBezTo>
                          <a:pt x="952" y="0"/>
                          <a:pt x="1905" y="0"/>
                          <a:pt x="2857"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Forma libre: forma 1810">
                    <a:extLst>
                      <a:ext uri="{FF2B5EF4-FFF2-40B4-BE49-F238E27FC236}">
                        <a16:creationId xmlns:a16="http://schemas.microsoft.com/office/drawing/2014/main" id="{8155FD60-DF89-92FF-8B65-4D31CAC0CABD}"/>
                      </a:ext>
                    </a:extLst>
                  </p:cNvPr>
                  <p:cNvSpPr/>
                  <p:nvPr/>
                </p:nvSpPr>
                <p:spPr>
                  <a:xfrm>
                    <a:off x="7066702" y="4477624"/>
                    <a:ext cx="951547" cy="1644967"/>
                  </a:xfrm>
                  <a:custGeom>
                    <a:avLst/>
                    <a:gdLst>
                      <a:gd name="connsiteX0" fmla="*/ 3810 w 951547"/>
                      <a:gd name="connsiteY0" fmla="*/ 0 h 1644967"/>
                      <a:gd name="connsiteX1" fmla="*/ 951548 w 951547"/>
                      <a:gd name="connsiteY1" fmla="*/ 1642110 h 1644967"/>
                      <a:gd name="connsiteX2" fmla="*/ 949643 w 951547"/>
                      <a:gd name="connsiteY2" fmla="*/ 1644968 h 1644967"/>
                      <a:gd name="connsiteX3" fmla="*/ 0 w 951547"/>
                      <a:gd name="connsiteY3" fmla="*/ 0 h 1644967"/>
                      <a:gd name="connsiteX4" fmla="*/ 3810 w 951547"/>
                      <a:gd name="connsiteY4" fmla="*/ 0 h 1644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547" h="1644967">
                        <a:moveTo>
                          <a:pt x="3810" y="0"/>
                        </a:moveTo>
                        <a:lnTo>
                          <a:pt x="951548" y="1642110"/>
                        </a:lnTo>
                        <a:cubicBezTo>
                          <a:pt x="950595" y="1643063"/>
                          <a:pt x="950595" y="1644015"/>
                          <a:pt x="949643" y="1644968"/>
                        </a:cubicBezTo>
                        <a:lnTo>
                          <a:pt x="0" y="0"/>
                        </a:lnTo>
                        <a:cubicBezTo>
                          <a:pt x="1905" y="0"/>
                          <a:pt x="2858"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Forma libre: forma 1811">
                    <a:extLst>
                      <a:ext uri="{FF2B5EF4-FFF2-40B4-BE49-F238E27FC236}">
                        <a16:creationId xmlns:a16="http://schemas.microsoft.com/office/drawing/2014/main" id="{939629FD-B3BC-C992-E68C-1C2109C718DA}"/>
                      </a:ext>
                    </a:extLst>
                  </p:cNvPr>
                  <p:cNvSpPr/>
                  <p:nvPr/>
                </p:nvSpPr>
                <p:spPr>
                  <a:xfrm>
                    <a:off x="7063844" y="4477624"/>
                    <a:ext cx="952500" cy="1647825"/>
                  </a:xfrm>
                  <a:custGeom>
                    <a:avLst/>
                    <a:gdLst>
                      <a:gd name="connsiteX0" fmla="*/ 2858 w 952500"/>
                      <a:gd name="connsiteY0" fmla="*/ 0 h 1647825"/>
                      <a:gd name="connsiteX1" fmla="*/ 952500 w 952500"/>
                      <a:gd name="connsiteY1" fmla="*/ 1644968 h 1647825"/>
                      <a:gd name="connsiteX2" fmla="*/ 950595 w 952500"/>
                      <a:gd name="connsiteY2" fmla="*/ 1647825 h 1647825"/>
                      <a:gd name="connsiteX3" fmla="*/ 0 w 952500"/>
                      <a:gd name="connsiteY3" fmla="*/ 0 h 1647825"/>
                      <a:gd name="connsiteX4" fmla="*/ 2858 w 952500"/>
                      <a:gd name="connsiteY4" fmla="*/ 0 h 1647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0" h="1647825">
                        <a:moveTo>
                          <a:pt x="2858" y="0"/>
                        </a:moveTo>
                        <a:lnTo>
                          <a:pt x="952500" y="1644968"/>
                        </a:lnTo>
                        <a:cubicBezTo>
                          <a:pt x="951548" y="1645920"/>
                          <a:pt x="951548" y="1646873"/>
                          <a:pt x="950595" y="1647825"/>
                        </a:cubicBezTo>
                        <a:lnTo>
                          <a:pt x="0" y="0"/>
                        </a:lnTo>
                        <a:cubicBezTo>
                          <a:pt x="953" y="0"/>
                          <a:pt x="1905" y="0"/>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orma libre: forma 1812">
                    <a:extLst>
                      <a:ext uri="{FF2B5EF4-FFF2-40B4-BE49-F238E27FC236}">
                        <a16:creationId xmlns:a16="http://schemas.microsoft.com/office/drawing/2014/main" id="{41F3045D-D9B6-9D82-7FC5-1550D155FEE6}"/>
                      </a:ext>
                    </a:extLst>
                  </p:cNvPr>
                  <p:cNvSpPr/>
                  <p:nvPr/>
                </p:nvSpPr>
                <p:spPr>
                  <a:xfrm>
                    <a:off x="7060987" y="4477624"/>
                    <a:ext cx="954405" cy="1650682"/>
                  </a:xfrm>
                  <a:custGeom>
                    <a:avLst/>
                    <a:gdLst>
                      <a:gd name="connsiteX0" fmla="*/ 2857 w 954405"/>
                      <a:gd name="connsiteY0" fmla="*/ 0 h 1650682"/>
                      <a:gd name="connsiteX1" fmla="*/ 954405 w 954405"/>
                      <a:gd name="connsiteY1" fmla="*/ 1647825 h 1650682"/>
                      <a:gd name="connsiteX2" fmla="*/ 952500 w 954405"/>
                      <a:gd name="connsiteY2" fmla="*/ 1650682 h 1650682"/>
                      <a:gd name="connsiteX3" fmla="*/ 0 w 954405"/>
                      <a:gd name="connsiteY3" fmla="*/ 0 h 1650682"/>
                      <a:gd name="connsiteX4" fmla="*/ 2857 w 954405"/>
                      <a:gd name="connsiteY4" fmla="*/ 0 h 1650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5" h="1650682">
                        <a:moveTo>
                          <a:pt x="2857" y="0"/>
                        </a:moveTo>
                        <a:lnTo>
                          <a:pt x="954405" y="1647825"/>
                        </a:lnTo>
                        <a:cubicBezTo>
                          <a:pt x="953452" y="1648778"/>
                          <a:pt x="953452" y="1649730"/>
                          <a:pt x="952500" y="1650682"/>
                        </a:cubicBezTo>
                        <a:lnTo>
                          <a:pt x="0" y="0"/>
                        </a:lnTo>
                        <a:cubicBezTo>
                          <a:pt x="952" y="0"/>
                          <a:pt x="1905" y="0"/>
                          <a:pt x="2857"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Forma libre: forma 1813">
                    <a:extLst>
                      <a:ext uri="{FF2B5EF4-FFF2-40B4-BE49-F238E27FC236}">
                        <a16:creationId xmlns:a16="http://schemas.microsoft.com/office/drawing/2014/main" id="{12BCAC23-A382-C1B9-7CA7-A01E273E77FF}"/>
                      </a:ext>
                    </a:extLst>
                  </p:cNvPr>
                  <p:cNvSpPr/>
                  <p:nvPr/>
                </p:nvSpPr>
                <p:spPr>
                  <a:xfrm>
                    <a:off x="7057177" y="4477624"/>
                    <a:ext cx="956309" cy="1653540"/>
                  </a:xfrm>
                  <a:custGeom>
                    <a:avLst/>
                    <a:gdLst>
                      <a:gd name="connsiteX0" fmla="*/ 3810 w 956309"/>
                      <a:gd name="connsiteY0" fmla="*/ 0 h 1653540"/>
                      <a:gd name="connsiteX1" fmla="*/ 956310 w 956309"/>
                      <a:gd name="connsiteY1" fmla="*/ 1650682 h 1653540"/>
                      <a:gd name="connsiteX2" fmla="*/ 954405 w 956309"/>
                      <a:gd name="connsiteY2" fmla="*/ 1653540 h 1653540"/>
                      <a:gd name="connsiteX3" fmla="*/ 0 w 956309"/>
                      <a:gd name="connsiteY3" fmla="*/ 0 h 1653540"/>
                      <a:gd name="connsiteX4" fmla="*/ 3810 w 956309"/>
                      <a:gd name="connsiteY4" fmla="*/ 0 h 1653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309" h="1653540">
                        <a:moveTo>
                          <a:pt x="3810" y="0"/>
                        </a:moveTo>
                        <a:lnTo>
                          <a:pt x="956310" y="1650682"/>
                        </a:lnTo>
                        <a:cubicBezTo>
                          <a:pt x="955358" y="1651635"/>
                          <a:pt x="955358" y="1652588"/>
                          <a:pt x="954405" y="1653540"/>
                        </a:cubicBezTo>
                        <a:lnTo>
                          <a:pt x="0" y="0"/>
                        </a:lnTo>
                        <a:cubicBezTo>
                          <a:pt x="953" y="0"/>
                          <a:pt x="1905"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Forma libre: forma 1814">
                    <a:extLst>
                      <a:ext uri="{FF2B5EF4-FFF2-40B4-BE49-F238E27FC236}">
                        <a16:creationId xmlns:a16="http://schemas.microsoft.com/office/drawing/2014/main" id="{8134FAA2-6A89-8003-F87D-0ABF320495A1}"/>
                      </a:ext>
                    </a:extLst>
                  </p:cNvPr>
                  <p:cNvSpPr/>
                  <p:nvPr/>
                </p:nvSpPr>
                <p:spPr>
                  <a:xfrm>
                    <a:off x="7054319" y="4477624"/>
                    <a:ext cx="957262" cy="1656397"/>
                  </a:xfrm>
                  <a:custGeom>
                    <a:avLst/>
                    <a:gdLst>
                      <a:gd name="connsiteX0" fmla="*/ 2858 w 957262"/>
                      <a:gd name="connsiteY0" fmla="*/ 0 h 1656397"/>
                      <a:gd name="connsiteX1" fmla="*/ 957263 w 957262"/>
                      <a:gd name="connsiteY1" fmla="*/ 1653540 h 1656397"/>
                      <a:gd name="connsiteX2" fmla="*/ 955358 w 957262"/>
                      <a:gd name="connsiteY2" fmla="*/ 1656398 h 1656397"/>
                      <a:gd name="connsiteX3" fmla="*/ 0 w 957262"/>
                      <a:gd name="connsiteY3" fmla="*/ 0 h 1656397"/>
                      <a:gd name="connsiteX4" fmla="*/ 2858 w 957262"/>
                      <a:gd name="connsiteY4" fmla="*/ 0 h 1656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262" h="1656397">
                        <a:moveTo>
                          <a:pt x="2858" y="0"/>
                        </a:moveTo>
                        <a:lnTo>
                          <a:pt x="957263" y="1653540"/>
                        </a:lnTo>
                        <a:cubicBezTo>
                          <a:pt x="956310" y="1654493"/>
                          <a:pt x="956310" y="1655445"/>
                          <a:pt x="955358" y="1656398"/>
                        </a:cubicBezTo>
                        <a:lnTo>
                          <a:pt x="0" y="0"/>
                        </a:lnTo>
                        <a:cubicBezTo>
                          <a:pt x="953" y="0"/>
                          <a:pt x="1905" y="0"/>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orma libre: forma 1815">
                    <a:extLst>
                      <a:ext uri="{FF2B5EF4-FFF2-40B4-BE49-F238E27FC236}">
                        <a16:creationId xmlns:a16="http://schemas.microsoft.com/office/drawing/2014/main" id="{F2675CA3-88F1-8FE1-D8B6-6B7FE4374236}"/>
                      </a:ext>
                    </a:extLst>
                  </p:cNvPr>
                  <p:cNvSpPr/>
                  <p:nvPr/>
                </p:nvSpPr>
                <p:spPr>
                  <a:xfrm>
                    <a:off x="7050510" y="4477624"/>
                    <a:ext cx="960120" cy="1659255"/>
                  </a:xfrm>
                  <a:custGeom>
                    <a:avLst/>
                    <a:gdLst>
                      <a:gd name="connsiteX0" fmla="*/ 3810 w 960120"/>
                      <a:gd name="connsiteY0" fmla="*/ 0 h 1659255"/>
                      <a:gd name="connsiteX1" fmla="*/ 960120 w 960120"/>
                      <a:gd name="connsiteY1" fmla="*/ 1656398 h 1659255"/>
                      <a:gd name="connsiteX2" fmla="*/ 958215 w 960120"/>
                      <a:gd name="connsiteY2" fmla="*/ 1659255 h 1659255"/>
                      <a:gd name="connsiteX3" fmla="*/ 0 w 960120"/>
                      <a:gd name="connsiteY3" fmla="*/ 0 h 1659255"/>
                      <a:gd name="connsiteX4" fmla="*/ 3810 w 960120"/>
                      <a:gd name="connsiteY4" fmla="*/ 0 h 1659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120" h="1659255">
                        <a:moveTo>
                          <a:pt x="3810" y="0"/>
                        </a:moveTo>
                        <a:lnTo>
                          <a:pt x="960120" y="1656398"/>
                        </a:lnTo>
                        <a:cubicBezTo>
                          <a:pt x="959168" y="1657350"/>
                          <a:pt x="959168" y="1658303"/>
                          <a:pt x="958215" y="1659255"/>
                        </a:cubicBezTo>
                        <a:lnTo>
                          <a:pt x="0" y="0"/>
                        </a:lnTo>
                        <a:cubicBezTo>
                          <a:pt x="953" y="0"/>
                          <a:pt x="1905"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Forma libre: forma 1816">
                    <a:extLst>
                      <a:ext uri="{FF2B5EF4-FFF2-40B4-BE49-F238E27FC236}">
                        <a16:creationId xmlns:a16="http://schemas.microsoft.com/office/drawing/2014/main" id="{F540A60B-5408-0149-1EF4-D12EF376ED43}"/>
                      </a:ext>
                    </a:extLst>
                  </p:cNvPr>
                  <p:cNvSpPr/>
                  <p:nvPr/>
                </p:nvSpPr>
                <p:spPr>
                  <a:xfrm>
                    <a:off x="7046700" y="4477624"/>
                    <a:ext cx="962024" cy="1662112"/>
                  </a:xfrm>
                  <a:custGeom>
                    <a:avLst/>
                    <a:gdLst>
                      <a:gd name="connsiteX0" fmla="*/ 3810 w 962024"/>
                      <a:gd name="connsiteY0" fmla="*/ 0 h 1662112"/>
                      <a:gd name="connsiteX1" fmla="*/ 962025 w 962024"/>
                      <a:gd name="connsiteY1" fmla="*/ 1659255 h 1662112"/>
                      <a:gd name="connsiteX2" fmla="*/ 960120 w 962024"/>
                      <a:gd name="connsiteY2" fmla="*/ 1662113 h 1662112"/>
                      <a:gd name="connsiteX3" fmla="*/ 0 w 962024"/>
                      <a:gd name="connsiteY3" fmla="*/ 0 h 1662112"/>
                      <a:gd name="connsiteX4" fmla="*/ 3810 w 962024"/>
                      <a:gd name="connsiteY4" fmla="*/ 0 h 1662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4" h="1662112">
                        <a:moveTo>
                          <a:pt x="3810" y="0"/>
                        </a:moveTo>
                        <a:lnTo>
                          <a:pt x="962025" y="1659255"/>
                        </a:lnTo>
                        <a:cubicBezTo>
                          <a:pt x="961073" y="1660207"/>
                          <a:pt x="961073" y="1661160"/>
                          <a:pt x="960120" y="1662113"/>
                        </a:cubicBezTo>
                        <a:lnTo>
                          <a:pt x="0" y="0"/>
                        </a:lnTo>
                        <a:cubicBezTo>
                          <a:pt x="952" y="0"/>
                          <a:pt x="1905"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Forma libre: forma 1817">
                    <a:extLst>
                      <a:ext uri="{FF2B5EF4-FFF2-40B4-BE49-F238E27FC236}">
                        <a16:creationId xmlns:a16="http://schemas.microsoft.com/office/drawing/2014/main" id="{EC427C96-1CDC-266A-E795-3352F09B9821}"/>
                      </a:ext>
                    </a:extLst>
                  </p:cNvPr>
                  <p:cNvSpPr/>
                  <p:nvPr/>
                </p:nvSpPr>
                <p:spPr>
                  <a:xfrm>
                    <a:off x="7042889" y="4477624"/>
                    <a:ext cx="963930" cy="1666875"/>
                  </a:xfrm>
                  <a:custGeom>
                    <a:avLst/>
                    <a:gdLst>
                      <a:gd name="connsiteX0" fmla="*/ 3810 w 963930"/>
                      <a:gd name="connsiteY0" fmla="*/ 0 h 1666875"/>
                      <a:gd name="connsiteX1" fmla="*/ 963930 w 963930"/>
                      <a:gd name="connsiteY1" fmla="*/ 1663065 h 1666875"/>
                      <a:gd name="connsiteX2" fmla="*/ 962025 w 963930"/>
                      <a:gd name="connsiteY2" fmla="*/ 1666875 h 1666875"/>
                      <a:gd name="connsiteX3" fmla="*/ 0 w 963930"/>
                      <a:gd name="connsiteY3" fmla="*/ 0 h 1666875"/>
                      <a:gd name="connsiteX4" fmla="*/ 3810 w 963930"/>
                      <a:gd name="connsiteY4" fmla="*/ 0 h 166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930" h="1666875">
                        <a:moveTo>
                          <a:pt x="3810" y="0"/>
                        </a:moveTo>
                        <a:lnTo>
                          <a:pt x="963930" y="1663065"/>
                        </a:lnTo>
                        <a:cubicBezTo>
                          <a:pt x="962978" y="1664018"/>
                          <a:pt x="962978" y="1664970"/>
                          <a:pt x="962025" y="1666875"/>
                        </a:cubicBezTo>
                        <a:lnTo>
                          <a:pt x="0" y="0"/>
                        </a:lnTo>
                        <a:cubicBezTo>
                          <a:pt x="953" y="0"/>
                          <a:pt x="2858"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orma libre: forma 1818">
                    <a:extLst>
                      <a:ext uri="{FF2B5EF4-FFF2-40B4-BE49-F238E27FC236}">
                        <a16:creationId xmlns:a16="http://schemas.microsoft.com/office/drawing/2014/main" id="{F1F32512-B867-97BF-3F5D-83E76B1411A5}"/>
                      </a:ext>
                    </a:extLst>
                  </p:cNvPr>
                  <p:cNvSpPr/>
                  <p:nvPr/>
                </p:nvSpPr>
                <p:spPr>
                  <a:xfrm>
                    <a:off x="7038127" y="4477624"/>
                    <a:ext cx="966787" cy="1669732"/>
                  </a:xfrm>
                  <a:custGeom>
                    <a:avLst/>
                    <a:gdLst>
                      <a:gd name="connsiteX0" fmla="*/ 4763 w 966787"/>
                      <a:gd name="connsiteY0" fmla="*/ 0 h 1669732"/>
                      <a:gd name="connsiteX1" fmla="*/ 966788 w 966787"/>
                      <a:gd name="connsiteY1" fmla="*/ 1665923 h 1669732"/>
                      <a:gd name="connsiteX2" fmla="*/ 964883 w 966787"/>
                      <a:gd name="connsiteY2" fmla="*/ 1669732 h 1669732"/>
                      <a:gd name="connsiteX3" fmla="*/ 0 w 966787"/>
                      <a:gd name="connsiteY3" fmla="*/ 0 h 1669732"/>
                      <a:gd name="connsiteX4" fmla="*/ 4763 w 966787"/>
                      <a:gd name="connsiteY4" fmla="*/ 0 h 1669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787" h="1669732">
                        <a:moveTo>
                          <a:pt x="4763" y="0"/>
                        </a:moveTo>
                        <a:lnTo>
                          <a:pt x="966788" y="1665923"/>
                        </a:lnTo>
                        <a:cubicBezTo>
                          <a:pt x="965835" y="1666875"/>
                          <a:pt x="965835" y="1668780"/>
                          <a:pt x="964883" y="1669732"/>
                        </a:cubicBezTo>
                        <a:lnTo>
                          <a:pt x="0" y="0"/>
                        </a:lnTo>
                        <a:cubicBezTo>
                          <a:pt x="1905" y="0"/>
                          <a:pt x="2858" y="0"/>
                          <a:pt x="476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Forma libre: forma 1819">
                    <a:extLst>
                      <a:ext uri="{FF2B5EF4-FFF2-40B4-BE49-F238E27FC236}">
                        <a16:creationId xmlns:a16="http://schemas.microsoft.com/office/drawing/2014/main" id="{9695F52F-43D3-80C4-2E26-F6D778CA3A10}"/>
                      </a:ext>
                    </a:extLst>
                  </p:cNvPr>
                  <p:cNvSpPr/>
                  <p:nvPr/>
                </p:nvSpPr>
                <p:spPr>
                  <a:xfrm>
                    <a:off x="7033364" y="4477624"/>
                    <a:ext cx="968692" cy="1673542"/>
                  </a:xfrm>
                  <a:custGeom>
                    <a:avLst/>
                    <a:gdLst>
                      <a:gd name="connsiteX0" fmla="*/ 4763 w 968692"/>
                      <a:gd name="connsiteY0" fmla="*/ 0 h 1673542"/>
                      <a:gd name="connsiteX1" fmla="*/ 968693 w 968692"/>
                      <a:gd name="connsiteY1" fmla="*/ 1669732 h 1673542"/>
                      <a:gd name="connsiteX2" fmla="*/ 966788 w 968692"/>
                      <a:gd name="connsiteY2" fmla="*/ 1673543 h 1673542"/>
                      <a:gd name="connsiteX3" fmla="*/ 0 w 968692"/>
                      <a:gd name="connsiteY3" fmla="*/ 0 h 1673542"/>
                      <a:gd name="connsiteX4" fmla="*/ 4763 w 968692"/>
                      <a:gd name="connsiteY4" fmla="*/ 0 h 1673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692" h="1673542">
                        <a:moveTo>
                          <a:pt x="4763" y="0"/>
                        </a:moveTo>
                        <a:lnTo>
                          <a:pt x="968693" y="1669732"/>
                        </a:lnTo>
                        <a:cubicBezTo>
                          <a:pt x="967740" y="1670685"/>
                          <a:pt x="966788" y="1672590"/>
                          <a:pt x="966788" y="1673543"/>
                        </a:cubicBezTo>
                        <a:lnTo>
                          <a:pt x="0" y="0"/>
                        </a:lnTo>
                        <a:cubicBezTo>
                          <a:pt x="1905" y="0"/>
                          <a:pt x="3810" y="0"/>
                          <a:pt x="476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Forma libre: forma 1820">
                    <a:extLst>
                      <a:ext uri="{FF2B5EF4-FFF2-40B4-BE49-F238E27FC236}">
                        <a16:creationId xmlns:a16="http://schemas.microsoft.com/office/drawing/2014/main" id="{0DB41101-25B2-D1B0-A126-49DCCC5B9DF3}"/>
                      </a:ext>
                    </a:extLst>
                  </p:cNvPr>
                  <p:cNvSpPr/>
                  <p:nvPr/>
                </p:nvSpPr>
                <p:spPr>
                  <a:xfrm>
                    <a:off x="7028602" y="4477624"/>
                    <a:ext cx="971549" cy="1678305"/>
                  </a:xfrm>
                  <a:custGeom>
                    <a:avLst/>
                    <a:gdLst>
                      <a:gd name="connsiteX0" fmla="*/ 4763 w 971549"/>
                      <a:gd name="connsiteY0" fmla="*/ 0 h 1678305"/>
                      <a:gd name="connsiteX1" fmla="*/ 971550 w 971549"/>
                      <a:gd name="connsiteY1" fmla="*/ 1673543 h 1678305"/>
                      <a:gd name="connsiteX2" fmla="*/ 968693 w 971549"/>
                      <a:gd name="connsiteY2" fmla="*/ 1678305 h 1678305"/>
                      <a:gd name="connsiteX3" fmla="*/ 0 w 971549"/>
                      <a:gd name="connsiteY3" fmla="*/ 0 h 1678305"/>
                      <a:gd name="connsiteX4" fmla="*/ 4763 w 971549"/>
                      <a:gd name="connsiteY4" fmla="*/ 0 h 1678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49" h="1678305">
                        <a:moveTo>
                          <a:pt x="4763" y="0"/>
                        </a:moveTo>
                        <a:lnTo>
                          <a:pt x="971550" y="1673543"/>
                        </a:lnTo>
                        <a:cubicBezTo>
                          <a:pt x="970598" y="1675448"/>
                          <a:pt x="969645" y="1676400"/>
                          <a:pt x="968693" y="1678305"/>
                        </a:cubicBezTo>
                        <a:lnTo>
                          <a:pt x="0" y="0"/>
                        </a:lnTo>
                        <a:cubicBezTo>
                          <a:pt x="1905" y="0"/>
                          <a:pt x="2858" y="0"/>
                          <a:pt x="476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orma libre: forma 1821">
                    <a:extLst>
                      <a:ext uri="{FF2B5EF4-FFF2-40B4-BE49-F238E27FC236}">
                        <a16:creationId xmlns:a16="http://schemas.microsoft.com/office/drawing/2014/main" id="{0D9F3CDD-E19C-1A3D-FD41-94DCD16B080A}"/>
                      </a:ext>
                    </a:extLst>
                  </p:cNvPr>
                  <p:cNvSpPr/>
                  <p:nvPr/>
                </p:nvSpPr>
                <p:spPr>
                  <a:xfrm>
                    <a:off x="7021935" y="4477624"/>
                    <a:ext cx="975360" cy="1684019"/>
                  </a:xfrm>
                  <a:custGeom>
                    <a:avLst/>
                    <a:gdLst>
                      <a:gd name="connsiteX0" fmla="*/ 6667 w 975360"/>
                      <a:gd name="connsiteY0" fmla="*/ 0 h 1684019"/>
                      <a:gd name="connsiteX1" fmla="*/ 975360 w 975360"/>
                      <a:gd name="connsiteY1" fmla="*/ 1678305 h 1684019"/>
                      <a:gd name="connsiteX2" fmla="*/ 972503 w 975360"/>
                      <a:gd name="connsiteY2" fmla="*/ 1684020 h 1684019"/>
                      <a:gd name="connsiteX3" fmla="*/ 0 w 975360"/>
                      <a:gd name="connsiteY3" fmla="*/ 0 h 1684019"/>
                      <a:gd name="connsiteX4" fmla="*/ 6667 w 975360"/>
                      <a:gd name="connsiteY4" fmla="*/ 0 h 1684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360" h="1684019">
                        <a:moveTo>
                          <a:pt x="6667" y="0"/>
                        </a:moveTo>
                        <a:lnTo>
                          <a:pt x="975360" y="1678305"/>
                        </a:lnTo>
                        <a:cubicBezTo>
                          <a:pt x="974408" y="1680210"/>
                          <a:pt x="973455" y="1682115"/>
                          <a:pt x="972503" y="1684020"/>
                        </a:cubicBezTo>
                        <a:lnTo>
                          <a:pt x="0" y="0"/>
                        </a:lnTo>
                        <a:cubicBezTo>
                          <a:pt x="2858" y="0"/>
                          <a:pt x="4763" y="0"/>
                          <a:pt x="6667"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Forma libre: forma 1822">
                    <a:extLst>
                      <a:ext uri="{FF2B5EF4-FFF2-40B4-BE49-F238E27FC236}">
                        <a16:creationId xmlns:a16="http://schemas.microsoft.com/office/drawing/2014/main" id="{9AC7B8E4-36B8-9C65-C18D-0F325657F696}"/>
                      </a:ext>
                    </a:extLst>
                  </p:cNvPr>
                  <p:cNvSpPr/>
                  <p:nvPr/>
                </p:nvSpPr>
                <p:spPr>
                  <a:xfrm>
                    <a:off x="7015267" y="4477624"/>
                    <a:ext cx="979169" cy="1690687"/>
                  </a:xfrm>
                  <a:custGeom>
                    <a:avLst/>
                    <a:gdLst>
                      <a:gd name="connsiteX0" fmla="*/ 6667 w 979169"/>
                      <a:gd name="connsiteY0" fmla="*/ 0 h 1690687"/>
                      <a:gd name="connsiteX1" fmla="*/ 979170 w 979169"/>
                      <a:gd name="connsiteY1" fmla="*/ 1684020 h 1690687"/>
                      <a:gd name="connsiteX2" fmla="*/ 975360 w 979169"/>
                      <a:gd name="connsiteY2" fmla="*/ 1690688 h 1690687"/>
                      <a:gd name="connsiteX3" fmla="*/ 0 w 979169"/>
                      <a:gd name="connsiteY3" fmla="*/ 0 h 1690687"/>
                      <a:gd name="connsiteX4" fmla="*/ 6667 w 979169"/>
                      <a:gd name="connsiteY4" fmla="*/ 0 h 1690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169" h="1690687">
                        <a:moveTo>
                          <a:pt x="6667" y="0"/>
                        </a:moveTo>
                        <a:lnTo>
                          <a:pt x="979170" y="1684020"/>
                        </a:lnTo>
                        <a:cubicBezTo>
                          <a:pt x="978218" y="1685925"/>
                          <a:pt x="976313" y="1687830"/>
                          <a:pt x="975360" y="1690688"/>
                        </a:cubicBezTo>
                        <a:lnTo>
                          <a:pt x="0" y="0"/>
                        </a:lnTo>
                        <a:cubicBezTo>
                          <a:pt x="1905" y="0"/>
                          <a:pt x="4763" y="0"/>
                          <a:pt x="6667"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Forma libre: forma 1823">
                    <a:extLst>
                      <a:ext uri="{FF2B5EF4-FFF2-40B4-BE49-F238E27FC236}">
                        <a16:creationId xmlns:a16="http://schemas.microsoft.com/office/drawing/2014/main" id="{C4B77C7D-745B-7BFB-C67F-86F2A006072D}"/>
                      </a:ext>
                    </a:extLst>
                  </p:cNvPr>
                  <p:cNvSpPr/>
                  <p:nvPr/>
                </p:nvSpPr>
                <p:spPr>
                  <a:xfrm>
                    <a:off x="7005742" y="4477624"/>
                    <a:ext cx="984884" cy="1698307"/>
                  </a:xfrm>
                  <a:custGeom>
                    <a:avLst/>
                    <a:gdLst>
                      <a:gd name="connsiteX0" fmla="*/ 9525 w 984884"/>
                      <a:gd name="connsiteY0" fmla="*/ 0 h 1698307"/>
                      <a:gd name="connsiteX1" fmla="*/ 984885 w 984884"/>
                      <a:gd name="connsiteY1" fmla="*/ 1689735 h 1698307"/>
                      <a:gd name="connsiteX2" fmla="*/ 980123 w 984884"/>
                      <a:gd name="connsiteY2" fmla="*/ 1698307 h 1698307"/>
                      <a:gd name="connsiteX3" fmla="*/ 0 w 984884"/>
                      <a:gd name="connsiteY3" fmla="*/ 0 h 1698307"/>
                      <a:gd name="connsiteX4" fmla="*/ 9525 w 984884"/>
                      <a:gd name="connsiteY4" fmla="*/ 0 h 1698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884" h="1698307">
                        <a:moveTo>
                          <a:pt x="9525" y="0"/>
                        </a:moveTo>
                        <a:lnTo>
                          <a:pt x="984885" y="1689735"/>
                        </a:lnTo>
                        <a:cubicBezTo>
                          <a:pt x="982980" y="1692593"/>
                          <a:pt x="982028" y="1695450"/>
                          <a:pt x="980123" y="1698307"/>
                        </a:cubicBezTo>
                        <a:lnTo>
                          <a:pt x="0" y="0"/>
                        </a:lnTo>
                        <a:cubicBezTo>
                          <a:pt x="2857" y="0"/>
                          <a:pt x="5715" y="0"/>
                          <a:pt x="952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Forma libre: forma 1824">
                    <a:extLst>
                      <a:ext uri="{FF2B5EF4-FFF2-40B4-BE49-F238E27FC236}">
                        <a16:creationId xmlns:a16="http://schemas.microsoft.com/office/drawing/2014/main" id="{7A2D30A9-DBC1-72D0-61EE-DD76939EDECB}"/>
                      </a:ext>
                    </a:extLst>
                  </p:cNvPr>
                  <p:cNvSpPr/>
                  <p:nvPr/>
                </p:nvSpPr>
                <p:spPr>
                  <a:xfrm>
                    <a:off x="6964785" y="4477624"/>
                    <a:ext cx="1021079" cy="1733550"/>
                  </a:xfrm>
                  <a:custGeom>
                    <a:avLst/>
                    <a:gdLst>
                      <a:gd name="connsiteX0" fmla="*/ 40958 w 1021079"/>
                      <a:gd name="connsiteY0" fmla="*/ 0 h 1733550"/>
                      <a:gd name="connsiteX1" fmla="*/ 1021080 w 1021079"/>
                      <a:gd name="connsiteY1" fmla="*/ 1698307 h 1733550"/>
                      <a:gd name="connsiteX2" fmla="*/ 1001078 w 1021079"/>
                      <a:gd name="connsiteY2" fmla="*/ 1733550 h 1733550"/>
                      <a:gd name="connsiteX3" fmla="*/ 0 w 1021079"/>
                      <a:gd name="connsiteY3" fmla="*/ 0 h 1733550"/>
                      <a:gd name="connsiteX4" fmla="*/ 40958 w 1021079"/>
                      <a:gd name="connsiteY4" fmla="*/ 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079" h="1733550">
                        <a:moveTo>
                          <a:pt x="40958" y="0"/>
                        </a:moveTo>
                        <a:lnTo>
                          <a:pt x="1021080" y="1698307"/>
                        </a:lnTo>
                        <a:cubicBezTo>
                          <a:pt x="1008698" y="1720215"/>
                          <a:pt x="1001078" y="1733550"/>
                          <a:pt x="1001078" y="1733550"/>
                        </a:cubicBezTo>
                        <a:lnTo>
                          <a:pt x="0" y="0"/>
                        </a:lnTo>
                        <a:cubicBezTo>
                          <a:pt x="0" y="0"/>
                          <a:pt x="15240" y="0"/>
                          <a:pt x="409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63" name="Gráfico 436">
                <a:extLst>
                  <a:ext uri="{FF2B5EF4-FFF2-40B4-BE49-F238E27FC236}">
                    <a16:creationId xmlns:a16="http://schemas.microsoft.com/office/drawing/2014/main" id="{1E004587-D0FC-5513-66AE-BC564BE17816}"/>
                  </a:ext>
                </a:extLst>
              </p:cNvPr>
              <p:cNvGrpSpPr/>
              <p:nvPr/>
            </p:nvGrpSpPr>
            <p:grpSpPr>
              <a:xfrm>
                <a:off x="9901342" y="2744074"/>
                <a:ext cx="1066800" cy="1733550"/>
                <a:chOff x="9901342" y="2744074"/>
                <a:chExt cx="1066800" cy="1733550"/>
              </a:xfrm>
              <a:grpFill/>
            </p:grpSpPr>
            <p:sp>
              <p:nvSpPr>
                <p:cNvPr id="317" name="Forma libre: forma 1773">
                  <a:extLst>
                    <a:ext uri="{FF2B5EF4-FFF2-40B4-BE49-F238E27FC236}">
                      <a16:creationId xmlns:a16="http://schemas.microsoft.com/office/drawing/2014/main" id="{CF9633D7-9833-BC8F-A633-DA33379D63A0}"/>
                    </a:ext>
                  </a:extLst>
                </p:cNvPr>
                <p:cNvSpPr/>
                <p:nvPr/>
              </p:nvSpPr>
              <p:spPr>
                <a:xfrm>
                  <a:off x="9901342" y="2744074"/>
                  <a:ext cx="1066800" cy="1733550"/>
                </a:xfrm>
                <a:custGeom>
                  <a:avLst/>
                  <a:gdLst>
                    <a:gd name="connsiteX0" fmla="*/ 0 w 1066800"/>
                    <a:gd name="connsiteY0" fmla="*/ 114300 h 1733550"/>
                    <a:gd name="connsiteX1" fmla="*/ 65723 w 1066800"/>
                    <a:gd name="connsiteY1" fmla="*/ 0 h 1733550"/>
                    <a:gd name="connsiteX2" fmla="*/ 1066800 w 1066800"/>
                    <a:gd name="connsiteY2" fmla="*/ 1733550 h 1733550"/>
                    <a:gd name="connsiteX3" fmla="*/ 934403 w 1066800"/>
                    <a:gd name="connsiteY3" fmla="*/ 1733550 h 1733550"/>
                    <a:gd name="connsiteX4" fmla="*/ 0 w 1066800"/>
                    <a:gd name="connsiteY4" fmla="*/ 11430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00" h="1733550">
                      <a:moveTo>
                        <a:pt x="0" y="114300"/>
                      </a:moveTo>
                      <a:cubicBezTo>
                        <a:pt x="36195" y="51435"/>
                        <a:pt x="65723" y="0"/>
                        <a:pt x="65723" y="0"/>
                      </a:cubicBezTo>
                      <a:lnTo>
                        <a:pt x="1066800" y="1733550"/>
                      </a:lnTo>
                      <a:cubicBezTo>
                        <a:pt x="1066800" y="1733550"/>
                        <a:pt x="1007745" y="1733550"/>
                        <a:pt x="934403" y="1733550"/>
                      </a:cubicBezTo>
                      <a:cubicBezTo>
                        <a:pt x="935355" y="1733550"/>
                        <a:pt x="0" y="114300"/>
                        <a:pt x="0" y="11430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18" name="Gráfico 436">
                  <a:extLst>
                    <a:ext uri="{FF2B5EF4-FFF2-40B4-BE49-F238E27FC236}">
                      <a16:creationId xmlns:a16="http://schemas.microsoft.com/office/drawing/2014/main" id="{74721A1B-8DA6-2D4E-21FF-779823E18AEF}"/>
                    </a:ext>
                  </a:extLst>
                </p:cNvPr>
                <p:cNvGrpSpPr/>
                <p:nvPr/>
              </p:nvGrpSpPr>
              <p:grpSpPr>
                <a:xfrm>
                  <a:off x="9901342" y="2744074"/>
                  <a:ext cx="1066800" cy="1733550"/>
                  <a:chOff x="9901342" y="2744074"/>
                  <a:chExt cx="1066800" cy="1733550"/>
                </a:xfrm>
                <a:grpFill/>
              </p:grpSpPr>
              <p:sp>
                <p:nvSpPr>
                  <p:cNvPr id="319" name="Forma libre: forma 1775">
                    <a:extLst>
                      <a:ext uri="{FF2B5EF4-FFF2-40B4-BE49-F238E27FC236}">
                        <a16:creationId xmlns:a16="http://schemas.microsoft.com/office/drawing/2014/main" id="{C56344E7-80A1-E5BD-D115-A58275A6194D}"/>
                      </a:ext>
                    </a:extLst>
                  </p:cNvPr>
                  <p:cNvSpPr/>
                  <p:nvPr/>
                </p:nvSpPr>
                <p:spPr>
                  <a:xfrm>
                    <a:off x="9901342" y="2853611"/>
                    <a:ext cx="940117" cy="1624012"/>
                  </a:xfrm>
                  <a:custGeom>
                    <a:avLst/>
                    <a:gdLst>
                      <a:gd name="connsiteX0" fmla="*/ 935355 w 940117"/>
                      <a:gd name="connsiteY0" fmla="*/ 1624013 h 1624012"/>
                      <a:gd name="connsiteX1" fmla="*/ 0 w 940117"/>
                      <a:gd name="connsiteY1" fmla="*/ 4763 h 1624012"/>
                      <a:gd name="connsiteX2" fmla="*/ 2858 w 940117"/>
                      <a:gd name="connsiteY2" fmla="*/ 0 h 1624012"/>
                      <a:gd name="connsiteX3" fmla="*/ 940118 w 940117"/>
                      <a:gd name="connsiteY3" fmla="*/ 1624013 h 1624012"/>
                      <a:gd name="connsiteX4" fmla="*/ 935355 w 940117"/>
                      <a:gd name="connsiteY4" fmla="*/ 1624013 h 162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0117" h="1624012">
                        <a:moveTo>
                          <a:pt x="935355" y="1624013"/>
                        </a:moveTo>
                        <a:lnTo>
                          <a:pt x="0" y="4763"/>
                        </a:lnTo>
                        <a:cubicBezTo>
                          <a:pt x="953" y="2858"/>
                          <a:pt x="1905" y="1905"/>
                          <a:pt x="2858" y="0"/>
                        </a:cubicBezTo>
                        <a:lnTo>
                          <a:pt x="940118" y="1624013"/>
                        </a:lnTo>
                        <a:cubicBezTo>
                          <a:pt x="938213" y="1624013"/>
                          <a:pt x="936308" y="1624013"/>
                          <a:pt x="935355" y="162401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orma libre: forma 1776">
                    <a:extLst>
                      <a:ext uri="{FF2B5EF4-FFF2-40B4-BE49-F238E27FC236}">
                        <a16:creationId xmlns:a16="http://schemas.microsoft.com/office/drawing/2014/main" id="{3D2E8E22-693A-ECD6-D7E8-4A5C05C54621}"/>
                      </a:ext>
                    </a:extLst>
                  </p:cNvPr>
                  <p:cNvSpPr/>
                  <p:nvPr/>
                </p:nvSpPr>
                <p:spPr>
                  <a:xfrm>
                    <a:off x="9904200" y="2846944"/>
                    <a:ext cx="943927" cy="1630679"/>
                  </a:xfrm>
                  <a:custGeom>
                    <a:avLst/>
                    <a:gdLst>
                      <a:gd name="connsiteX0" fmla="*/ 937260 w 943927"/>
                      <a:gd name="connsiteY0" fmla="*/ 1630680 h 1630679"/>
                      <a:gd name="connsiteX1" fmla="*/ 0 w 943927"/>
                      <a:gd name="connsiteY1" fmla="*/ 6667 h 1630679"/>
                      <a:gd name="connsiteX2" fmla="*/ 3810 w 943927"/>
                      <a:gd name="connsiteY2" fmla="*/ 0 h 1630679"/>
                      <a:gd name="connsiteX3" fmla="*/ 943928 w 943927"/>
                      <a:gd name="connsiteY3" fmla="*/ 1630680 h 1630679"/>
                      <a:gd name="connsiteX4" fmla="*/ 937260 w 943927"/>
                      <a:gd name="connsiteY4" fmla="*/ 1630680 h 1630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3927" h="1630679">
                        <a:moveTo>
                          <a:pt x="937260" y="1630680"/>
                        </a:moveTo>
                        <a:lnTo>
                          <a:pt x="0" y="6667"/>
                        </a:lnTo>
                        <a:cubicBezTo>
                          <a:pt x="953" y="4763"/>
                          <a:pt x="2857" y="2858"/>
                          <a:pt x="3810" y="0"/>
                        </a:cubicBezTo>
                        <a:lnTo>
                          <a:pt x="943928" y="1630680"/>
                        </a:lnTo>
                        <a:cubicBezTo>
                          <a:pt x="942022" y="1630680"/>
                          <a:pt x="939165" y="1630680"/>
                          <a:pt x="937260" y="163068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orma libre: forma 1777">
                    <a:extLst>
                      <a:ext uri="{FF2B5EF4-FFF2-40B4-BE49-F238E27FC236}">
                        <a16:creationId xmlns:a16="http://schemas.microsoft.com/office/drawing/2014/main" id="{F206AC12-7777-8D5E-6AD8-6119A599FC06}"/>
                      </a:ext>
                    </a:extLst>
                  </p:cNvPr>
                  <p:cNvSpPr/>
                  <p:nvPr/>
                </p:nvSpPr>
                <p:spPr>
                  <a:xfrm>
                    <a:off x="9908010" y="2828846"/>
                    <a:ext cx="962025" cy="1648777"/>
                  </a:xfrm>
                  <a:custGeom>
                    <a:avLst/>
                    <a:gdLst>
                      <a:gd name="connsiteX0" fmla="*/ 940118 w 962025"/>
                      <a:gd name="connsiteY0" fmla="*/ 1648778 h 1648777"/>
                      <a:gd name="connsiteX1" fmla="*/ 0 w 962025"/>
                      <a:gd name="connsiteY1" fmla="*/ 19050 h 1648777"/>
                      <a:gd name="connsiteX2" fmla="*/ 10478 w 962025"/>
                      <a:gd name="connsiteY2" fmla="*/ 0 h 1648777"/>
                      <a:gd name="connsiteX3" fmla="*/ 962025 w 962025"/>
                      <a:gd name="connsiteY3" fmla="*/ 1648778 h 1648777"/>
                      <a:gd name="connsiteX4" fmla="*/ 940118 w 962025"/>
                      <a:gd name="connsiteY4" fmla="*/ 1648778 h 164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1648777">
                        <a:moveTo>
                          <a:pt x="940118" y="1648778"/>
                        </a:moveTo>
                        <a:lnTo>
                          <a:pt x="0" y="19050"/>
                        </a:lnTo>
                        <a:cubicBezTo>
                          <a:pt x="3810" y="12383"/>
                          <a:pt x="7620" y="6668"/>
                          <a:pt x="10478" y="0"/>
                        </a:cubicBezTo>
                        <a:lnTo>
                          <a:pt x="962025" y="1648778"/>
                        </a:lnTo>
                        <a:cubicBezTo>
                          <a:pt x="955357" y="1648778"/>
                          <a:pt x="947738" y="1648778"/>
                          <a:pt x="940118" y="164877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orma libre: forma 1778">
                    <a:extLst>
                      <a:ext uri="{FF2B5EF4-FFF2-40B4-BE49-F238E27FC236}">
                        <a16:creationId xmlns:a16="http://schemas.microsoft.com/office/drawing/2014/main" id="{60E51777-0FCB-F003-3028-AB8F3851AE06}"/>
                      </a:ext>
                    </a:extLst>
                  </p:cNvPr>
                  <p:cNvSpPr/>
                  <p:nvPr/>
                </p:nvSpPr>
                <p:spPr>
                  <a:xfrm>
                    <a:off x="9918487" y="2821226"/>
                    <a:ext cx="961072" cy="1656397"/>
                  </a:xfrm>
                  <a:custGeom>
                    <a:avLst/>
                    <a:gdLst>
                      <a:gd name="connsiteX0" fmla="*/ 951547 w 961072"/>
                      <a:gd name="connsiteY0" fmla="*/ 1656398 h 1656397"/>
                      <a:gd name="connsiteX1" fmla="*/ 0 w 961072"/>
                      <a:gd name="connsiteY1" fmla="*/ 7620 h 1656397"/>
                      <a:gd name="connsiteX2" fmla="*/ 4763 w 961072"/>
                      <a:gd name="connsiteY2" fmla="*/ 0 h 1656397"/>
                      <a:gd name="connsiteX3" fmla="*/ 961072 w 961072"/>
                      <a:gd name="connsiteY3" fmla="*/ 1656398 h 1656397"/>
                      <a:gd name="connsiteX4" fmla="*/ 951547 w 961072"/>
                      <a:gd name="connsiteY4" fmla="*/ 1656398 h 1656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1072" h="1656397">
                        <a:moveTo>
                          <a:pt x="951547" y="1656398"/>
                        </a:moveTo>
                        <a:lnTo>
                          <a:pt x="0" y="7620"/>
                        </a:lnTo>
                        <a:cubicBezTo>
                          <a:pt x="1905" y="4763"/>
                          <a:pt x="2857" y="2857"/>
                          <a:pt x="4763" y="0"/>
                        </a:cubicBezTo>
                        <a:lnTo>
                          <a:pt x="961072" y="1656398"/>
                        </a:lnTo>
                        <a:cubicBezTo>
                          <a:pt x="958215" y="1656398"/>
                          <a:pt x="955357" y="1656398"/>
                          <a:pt x="951547" y="165639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orma libre: forma 1779">
                    <a:extLst>
                      <a:ext uri="{FF2B5EF4-FFF2-40B4-BE49-F238E27FC236}">
                        <a16:creationId xmlns:a16="http://schemas.microsoft.com/office/drawing/2014/main" id="{C829C77A-0B0B-76BC-10A7-1FC984C0AC7A}"/>
                      </a:ext>
                    </a:extLst>
                  </p:cNvPr>
                  <p:cNvSpPr/>
                  <p:nvPr/>
                </p:nvSpPr>
                <p:spPr>
                  <a:xfrm>
                    <a:off x="9923250" y="2815511"/>
                    <a:ext cx="962025" cy="1662112"/>
                  </a:xfrm>
                  <a:custGeom>
                    <a:avLst/>
                    <a:gdLst>
                      <a:gd name="connsiteX0" fmla="*/ 956310 w 962025"/>
                      <a:gd name="connsiteY0" fmla="*/ 1662113 h 1662112"/>
                      <a:gd name="connsiteX1" fmla="*/ 0 w 962025"/>
                      <a:gd name="connsiteY1" fmla="*/ 5715 h 1662112"/>
                      <a:gd name="connsiteX2" fmla="*/ 2857 w 962025"/>
                      <a:gd name="connsiteY2" fmla="*/ 0 h 1662112"/>
                      <a:gd name="connsiteX3" fmla="*/ 962025 w 962025"/>
                      <a:gd name="connsiteY3" fmla="*/ 1662113 h 1662112"/>
                      <a:gd name="connsiteX4" fmla="*/ 956310 w 962025"/>
                      <a:gd name="connsiteY4" fmla="*/ 1662113 h 1662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1662112">
                        <a:moveTo>
                          <a:pt x="956310" y="1662113"/>
                        </a:moveTo>
                        <a:lnTo>
                          <a:pt x="0" y="5715"/>
                        </a:lnTo>
                        <a:cubicBezTo>
                          <a:pt x="953" y="3810"/>
                          <a:pt x="1905" y="1905"/>
                          <a:pt x="2857" y="0"/>
                        </a:cubicBezTo>
                        <a:lnTo>
                          <a:pt x="962025" y="1662113"/>
                        </a:lnTo>
                        <a:cubicBezTo>
                          <a:pt x="960120" y="1662113"/>
                          <a:pt x="958215" y="1662113"/>
                          <a:pt x="956310" y="166211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orma libre: forma 1780">
                    <a:extLst>
                      <a:ext uri="{FF2B5EF4-FFF2-40B4-BE49-F238E27FC236}">
                        <a16:creationId xmlns:a16="http://schemas.microsoft.com/office/drawing/2014/main" id="{CD7D22B4-B6A9-2DF5-FE80-F9C8BF55868C}"/>
                      </a:ext>
                    </a:extLst>
                  </p:cNvPr>
                  <p:cNvSpPr/>
                  <p:nvPr/>
                </p:nvSpPr>
                <p:spPr>
                  <a:xfrm>
                    <a:off x="9926107" y="2810749"/>
                    <a:ext cx="964882" cy="1666875"/>
                  </a:xfrm>
                  <a:custGeom>
                    <a:avLst/>
                    <a:gdLst>
                      <a:gd name="connsiteX0" fmla="*/ 959168 w 964882"/>
                      <a:gd name="connsiteY0" fmla="*/ 1666875 h 1666875"/>
                      <a:gd name="connsiteX1" fmla="*/ 0 w 964882"/>
                      <a:gd name="connsiteY1" fmla="*/ 4763 h 1666875"/>
                      <a:gd name="connsiteX2" fmla="*/ 2858 w 964882"/>
                      <a:gd name="connsiteY2" fmla="*/ 0 h 1666875"/>
                      <a:gd name="connsiteX3" fmla="*/ 964883 w 964882"/>
                      <a:gd name="connsiteY3" fmla="*/ 1666875 h 1666875"/>
                      <a:gd name="connsiteX4" fmla="*/ 959168 w 964882"/>
                      <a:gd name="connsiteY4" fmla="*/ 1666875 h 166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882" h="1666875">
                        <a:moveTo>
                          <a:pt x="959168" y="1666875"/>
                        </a:moveTo>
                        <a:lnTo>
                          <a:pt x="0" y="4763"/>
                        </a:lnTo>
                        <a:cubicBezTo>
                          <a:pt x="953" y="2858"/>
                          <a:pt x="1905" y="1905"/>
                          <a:pt x="2858" y="0"/>
                        </a:cubicBezTo>
                        <a:lnTo>
                          <a:pt x="964883" y="1666875"/>
                        </a:lnTo>
                        <a:cubicBezTo>
                          <a:pt x="962978" y="1666875"/>
                          <a:pt x="961072" y="1666875"/>
                          <a:pt x="959168" y="166687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orma libre: forma 1781">
                    <a:extLst>
                      <a:ext uri="{FF2B5EF4-FFF2-40B4-BE49-F238E27FC236}">
                        <a16:creationId xmlns:a16="http://schemas.microsoft.com/office/drawing/2014/main" id="{B300FFCA-476C-1C40-171B-5F2D0AFD22C7}"/>
                      </a:ext>
                    </a:extLst>
                  </p:cNvPr>
                  <p:cNvSpPr/>
                  <p:nvPr/>
                </p:nvSpPr>
                <p:spPr>
                  <a:xfrm>
                    <a:off x="9928965" y="2805986"/>
                    <a:ext cx="967739" cy="1671637"/>
                  </a:xfrm>
                  <a:custGeom>
                    <a:avLst/>
                    <a:gdLst>
                      <a:gd name="connsiteX0" fmla="*/ 962025 w 967739"/>
                      <a:gd name="connsiteY0" fmla="*/ 1671638 h 1671637"/>
                      <a:gd name="connsiteX1" fmla="*/ 0 w 967739"/>
                      <a:gd name="connsiteY1" fmla="*/ 4763 h 1671637"/>
                      <a:gd name="connsiteX2" fmla="*/ 2857 w 967739"/>
                      <a:gd name="connsiteY2" fmla="*/ 0 h 1671637"/>
                      <a:gd name="connsiteX3" fmla="*/ 967740 w 967739"/>
                      <a:gd name="connsiteY3" fmla="*/ 1671638 h 1671637"/>
                      <a:gd name="connsiteX4" fmla="*/ 962025 w 967739"/>
                      <a:gd name="connsiteY4" fmla="*/ 1671638 h 1671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9" h="1671637">
                        <a:moveTo>
                          <a:pt x="962025" y="1671638"/>
                        </a:moveTo>
                        <a:lnTo>
                          <a:pt x="0" y="4763"/>
                        </a:lnTo>
                        <a:cubicBezTo>
                          <a:pt x="952" y="2858"/>
                          <a:pt x="1905" y="1905"/>
                          <a:pt x="2857" y="0"/>
                        </a:cubicBezTo>
                        <a:lnTo>
                          <a:pt x="967740" y="1671638"/>
                        </a:lnTo>
                        <a:cubicBezTo>
                          <a:pt x="965835" y="1671638"/>
                          <a:pt x="963930" y="1671638"/>
                          <a:pt x="962025" y="167163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orma libre: forma 1782">
                    <a:extLst>
                      <a:ext uri="{FF2B5EF4-FFF2-40B4-BE49-F238E27FC236}">
                        <a16:creationId xmlns:a16="http://schemas.microsoft.com/office/drawing/2014/main" id="{7DF81213-C4C6-0F30-7585-47E7D81392EB}"/>
                      </a:ext>
                    </a:extLst>
                  </p:cNvPr>
                  <p:cNvSpPr/>
                  <p:nvPr/>
                </p:nvSpPr>
                <p:spPr>
                  <a:xfrm>
                    <a:off x="9931822" y="2802176"/>
                    <a:ext cx="969644" cy="1675447"/>
                  </a:xfrm>
                  <a:custGeom>
                    <a:avLst/>
                    <a:gdLst>
                      <a:gd name="connsiteX0" fmla="*/ 964882 w 969644"/>
                      <a:gd name="connsiteY0" fmla="*/ 1675448 h 1675447"/>
                      <a:gd name="connsiteX1" fmla="*/ 0 w 969644"/>
                      <a:gd name="connsiteY1" fmla="*/ 3810 h 1675447"/>
                      <a:gd name="connsiteX2" fmla="*/ 2857 w 969644"/>
                      <a:gd name="connsiteY2" fmla="*/ 0 h 1675447"/>
                      <a:gd name="connsiteX3" fmla="*/ 969645 w 969644"/>
                      <a:gd name="connsiteY3" fmla="*/ 1675448 h 1675447"/>
                      <a:gd name="connsiteX4" fmla="*/ 964882 w 969644"/>
                      <a:gd name="connsiteY4" fmla="*/ 1675448 h 1675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4" h="1675447">
                        <a:moveTo>
                          <a:pt x="964882" y="1675448"/>
                        </a:moveTo>
                        <a:lnTo>
                          <a:pt x="0" y="3810"/>
                        </a:lnTo>
                        <a:cubicBezTo>
                          <a:pt x="953" y="2858"/>
                          <a:pt x="1905" y="952"/>
                          <a:pt x="2857" y="0"/>
                        </a:cubicBezTo>
                        <a:lnTo>
                          <a:pt x="969645" y="1675448"/>
                        </a:lnTo>
                        <a:cubicBezTo>
                          <a:pt x="967740" y="1675448"/>
                          <a:pt x="965835" y="1675448"/>
                          <a:pt x="964882" y="167544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orma libre: forma 1783">
                    <a:extLst>
                      <a:ext uri="{FF2B5EF4-FFF2-40B4-BE49-F238E27FC236}">
                        <a16:creationId xmlns:a16="http://schemas.microsoft.com/office/drawing/2014/main" id="{1ACC44C4-E02B-A9BA-9646-C003E1BB3D08}"/>
                      </a:ext>
                    </a:extLst>
                  </p:cNvPr>
                  <p:cNvSpPr/>
                  <p:nvPr/>
                </p:nvSpPr>
                <p:spPr>
                  <a:xfrm>
                    <a:off x="9933727" y="2798366"/>
                    <a:ext cx="972502" cy="1679257"/>
                  </a:xfrm>
                  <a:custGeom>
                    <a:avLst/>
                    <a:gdLst>
                      <a:gd name="connsiteX0" fmla="*/ 967740 w 972502"/>
                      <a:gd name="connsiteY0" fmla="*/ 1679258 h 1679257"/>
                      <a:gd name="connsiteX1" fmla="*/ 0 w 972502"/>
                      <a:gd name="connsiteY1" fmla="*/ 3810 h 1679257"/>
                      <a:gd name="connsiteX2" fmla="*/ 1905 w 972502"/>
                      <a:gd name="connsiteY2" fmla="*/ 0 h 1679257"/>
                      <a:gd name="connsiteX3" fmla="*/ 972502 w 972502"/>
                      <a:gd name="connsiteY3" fmla="*/ 1679258 h 1679257"/>
                      <a:gd name="connsiteX4" fmla="*/ 967740 w 972502"/>
                      <a:gd name="connsiteY4" fmla="*/ 1679258 h 1679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502" h="1679257">
                        <a:moveTo>
                          <a:pt x="967740" y="1679258"/>
                        </a:moveTo>
                        <a:lnTo>
                          <a:pt x="0" y="3810"/>
                        </a:lnTo>
                        <a:cubicBezTo>
                          <a:pt x="952" y="2858"/>
                          <a:pt x="1905" y="953"/>
                          <a:pt x="1905" y="0"/>
                        </a:cubicBezTo>
                        <a:lnTo>
                          <a:pt x="972502" y="1679258"/>
                        </a:lnTo>
                        <a:cubicBezTo>
                          <a:pt x="970597" y="1679258"/>
                          <a:pt x="969645" y="1679258"/>
                          <a:pt x="967740" y="167925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orma libre: forma 1784">
                    <a:extLst>
                      <a:ext uri="{FF2B5EF4-FFF2-40B4-BE49-F238E27FC236}">
                        <a16:creationId xmlns:a16="http://schemas.microsoft.com/office/drawing/2014/main" id="{C0687A9A-CF21-F2F2-1658-B2605B312F52}"/>
                      </a:ext>
                    </a:extLst>
                  </p:cNvPr>
                  <p:cNvSpPr/>
                  <p:nvPr/>
                </p:nvSpPr>
                <p:spPr>
                  <a:xfrm>
                    <a:off x="9936585" y="2794556"/>
                    <a:ext cx="974407" cy="1683067"/>
                  </a:xfrm>
                  <a:custGeom>
                    <a:avLst/>
                    <a:gdLst>
                      <a:gd name="connsiteX0" fmla="*/ 969645 w 974407"/>
                      <a:gd name="connsiteY0" fmla="*/ 1683068 h 1683067"/>
                      <a:gd name="connsiteX1" fmla="*/ 0 w 974407"/>
                      <a:gd name="connsiteY1" fmla="*/ 3810 h 1683067"/>
                      <a:gd name="connsiteX2" fmla="*/ 1905 w 974407"/>
                      <a:gd name="connsiteY2" fmla="*/ 0 h 1683067"/>
                      <a:gd name="connsiteX3" fmla="*/ 974407 w 974407"/>
                      <a:gd name="connsiteY3" fmla="*/ 1683068 h 1683067"/>
                      <a:gd name="connsiteX4" fmla="*/ 969645 w 974407"/>
                      <a:gd name="connsiteY4" fmla="*/ 1683068 h 1683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407" h="1683067">
                        <a:moveTo>
                          <a:pt x="969645" y="1683068"/>
                        </a:moveTo>
                        <a:lnTo>
                          <a:pt x="0" y="3810"/>
                        </a:lnTo>
                        <a:cubicBezTo>
                          <a:pt x="953" y="2857"/>
                          <a:pt x="1905" y="952"/>
                          <a:pt x="1905" y="0"/>
                        </a:cubicBezTo>
                        <a:lnTo>
                          <a:pt x="974407" y="1683068"/>
                        </a:lnTo>
                        <a:cubicBezTo>
                          <a:pt x="972503" y="1683068"/>
                          <a:pt x="970597" y="1683068"/>
                          <a:pt x="969645" y="168306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orma libre: forma 1785">
                    <a:extLst>
                      <a:ext uri="{FF2B5EF4-FFF2-40B4-BE49-F238E27FC236}">
                        <a16:creationId xmlns:a16="http://schemas.microsoft.com/office/drawing/2014/main" id="{76C35562-8C88-28D7-D15E-FC2E1542D07A}"/>
                      </a:ext>
                    </a:extLst>
                  </p:cNvPr>
                  <p:cNvSpPr/>
                  <p:nvPr/>
                </p:nvSpPr>
                <p:spPr>
                  <a:xfrm>
                    <a:off x="9938490" y="2789794"/>
                    <a:ext cx="977264" cy="1687829"/>
                  </a:xfrm>
                  <a:custGeom>
                    <a:avLst/>
                    <a:gdLst>
                      <a:gd name="connsiteX0" fmla="*/ 972502 w 977264"/>
                      <a:gd name="connsiteY0" fmla="*/ 1687830 h 1687829"/>
                      <a:gd name="connsiteX1" fmla="*/ 0 w 977264"/>
                      <a:gd name="connsiteY1" fmla="*/ 3810 h 1687829"/>
                      <a:gd name="connsiteX2" fmla="*/ 1905 w 977264"/>
                      <a:gd name="connsiteY2" fmla="*/ 0 h 1687829"/>
                      <a:gd name="connsiteX3" fmla="*/ 977265 w 977264"/>
                      <a:gd name="connsiteY3" fmla="*/ 1687830 h 1687829"/>
                      <a:gd name="connsiteX4" fmla="*/ 972502 w 977264"/>
                      <a:gd name="connsiteY4" fmla="*/ 1687830 h 1687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7264" h="1687829">
                        <a:moveTo>
                          <a:pt x="972502" y="1687830"/>
                        </a:moveTo>
                        <a:lnTo>
                          <a:pt x="0" y="3810"/>
                        </a:lnTo>
                        <a:cubicBezTo>
                          <a:pt x="952" y="2857"/>
                          <a:pt x="1905" y="952"/>
                          <a:pt x="1905" y="0"/>
                        </a:cubicBezTo>
                        <a:lnTo>
                          <a:pt x="977265" y="1687830"/>
                        </a:lnTo>
                        <a:cubicBezTo>
                          <a:pt x="975360" y="1687830"/>
                          <a:pt x="973455" y="1687830"/>
                          <a:pt x="972502" y="168783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orma libre: forma 1786">
                    <a:extLst>
                      <a:ext uri="{FF2B5EF4-FFF2-40B4-BE49-F238E27FC236}">
                        <a16:creationId xmlns:a16="http://schemas.microsoft.com/office/drawing/2014/main" id="{42535E39-FC19-D37E-B1BD-6E223CC3E716}"/>
                      </a:ext>
                    </a:extLst>
                  </p:cNvPr>
                  <p:cNvSpPr/>
                  <p:nvPr/>
                </p:nvSpPr>
                <p:spPr>
                  <a:xfrm>
                    <a:off x="9941347" y="2785984"/>
                    <a:ext cx="978217" cy="1691639"/>
                  </a:xfrm>
                  <a:custGeom>
                    <a:avLst/>
                    <a:gdLst>
                      <a:gd name="connsiteX0" fmla="*/ 974407 w 978217"/>
                      <a:gd name="connsiteY0" fmla="*/ 1691640 h 1691639"/>
                      <a:gd name="connsiteX1" fmla="*/ 0 w 978217"/>
                      <a:gd name="connsiteY1" fmla="*/ 3810 h 1691639"/>
                      <a:gd name="connsiteX2" fmla="*/ 1905 w 978217"/>
                      <a:gd name="connsiteY2" fmla="*/ 0 h 1691639"/>
                      <a:gd name="connsiteX3" fmla="*/ 978218 w 978217"/>
                      <a:gd name="connsiteY3" fmla="*/ 1691640 h 1691639"/>
                      <a:gd name="connsiteX4" fmla="*/ 974407 w 978217"/>
                      <a:gd name="connsiteY4" fmla="*/ 1691640 h 169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217" h="1691639">
                        <a:moveTo>
                          <a:pt x="974407" y="1691640"/>
                        </a:moveTo>
                        <a:lnTo>
                          <a:pt x="0" y="3810"/>
                        </a:lnTo>
                        <a:cubicBezTo>
                          <a:pt x="953" y="2857"/>
                          <a:pt x="1905" y="952"/>
                          <a:pt x="1905" y="0"/>
                        </a:cubicBezTo>
                        <a:lnTo>
                          <a:pt x="978218" y="1691640"/>
                        </a:lnTo>
                        <a:cubicBezTo>
                          <a:pt x="977265" y="1691640"/>
                          <a:pt x="975360" y="1691640"/>
                          <a:pt x="974407" y="169164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orma libre: forma 1787">
                    <a:extLst>
                      <a:ext uri="{FF2B5EF4-FFF2-40B4-BE49-F238E27FC236}">
                        <a16:creationId xmlns:a16="http://schemas.microsoft.com/office/drawing/2014/main" id="{37C2237D-92D4-0F65-0FE1-E5FF0696D8F8}"/>
                      </a:ext>
                    </a:extLst>
                  </p:cNvPr>
                  <p:cNvSpPr/>
                  <p:nvPr/>
                </p:nvSpPr>
                <p:spPr>
                  <a:xfrm>
                    <a:off x="9943252" y="2782174"/>
                    <a:ext cx="981075" cy="1695450"/>
                  </a:xfrm>
                  <a:custGeom>
                    <a:avLst/>
                    <a:gdLst>
                      <a:gd name="connsiteX0" fmla="*/ 976313 w 981075"/>
                      <a:gd name="connsiteY0" fmla="*/ 1695450 h 1695450"/>
                      <a:gd name="connsiteX1" fmla="*/ 0 w 981075"/>
                      <a:gd name="connsiteY1" fmla="*/ 3810 h 1695450"/>
                      <a:gd name="connsiteX2" fmla="*/ 1905 w 981075"/>
                      <a:gd name="connsiteY2" fmla="*/ 0 h 1695450"/>
                      <a:gd name="connsiteX3" fmla="*/ 981075 w 981075"/>
                      <a:gd name="connsiteY3" fmla="*/ 1695450 h 1695450"/>
                      <a:gd name="connsiteX4" fmla="*/ 976313 w 981075"/>
                      <a:gd name="connsiteY4" fmla="*/ 1695450 h 1695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1695450">
                        <a:moveTo>
                          <a:pt x="976313" y="1695450"/>
                        </a:moveTo>
                        <a:lnTo>
                          <a:pt x="0" y="3810"/>
                        </a:lnTo>
                        <a:cubicBezTo>
                          <a:pt x="952" y="2858"/>
                          <a:pt x="1905" y="952"/>
                          <a:pt x="1905" y="0"/>
                        </a:cubicBezTo>
                        <a:lnTo>
                          <a:pt x="981075" y="1695450"/>
                        </a:lnTo>
                        <a:cubicBezTo>
                          <a:pt x="980122" y="1695450"/>
                          <a:pt x="978217" y="1695450"/>
                          <a:pt x="976313" y="169545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orma libre: forma 1788">
                    <a:extLst>
                      <a:ext uri="{FF2B5EF4-FFF2-40B4-BE49-F238E27FC236}">
                        <a16:creationId xmlns:a16="http://schemas.microsoft.com/office/drawing/2014/main" id="{3770EE26-D7A8-D79B-D19C-82DD63D2D6AB}"/>
                      </a:ext>
                    </a:extLst>
                  </p:cNvPr>
                  <p:cNvSpPr/>
                  <p:nvPr/>
                </p:nvSpPr>
                <p:spPr>
                  <a:xfrm>
                    <a:off x="9945157" y="2778363"/>
                    <a:ext cx="982980" cy="1699260"/>
                  </a:xfrm>
                  <a:custGeom>
                    <a:avLst/>
                    <a:gdLst>
                      <a:gd name="connsiteX0" fmla="*/ 979170 w 982980"/>
                      <a:gd name="connsiteY0" fmla="*/ 1699260 h 1699260"/>
                      <a:gd name="connsiteX1" fmla="*/ 0 w 982980"/>
                      <a:gd name="connsiteY1" fmla="*/ 3810 h 1699260"/>
                      <a:gd name="connsiteX2" fmla="*/ 1905 w 982980"/>
                      <a:gd name="connsiteY2" fmla="*/ 0 h 1699260"/>
                      <a:gd name="connsiteX3" fmla="*/ 982980 w 982980"/>
                      <a:gd name="connsiteY3" fmla="*/ 1699260 h 1699260"/>
                      <a:gd name="connsiteX4" fmla="*/ 979170 w 982980"/>
                      <a:gd name="connsiteY4" fmla="*/ 1699260 h 1699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980" h="1699260">
                        <a:moveTo>
                          <a:pt x="979170" y="1699260"/>
                        </a:moveTo>
                        <a:lnTo>
                          <a:pt x="0" y="3810"/>
                        </a:lnTo>
                        <a:cubicBezTo>
                          <a:pt x="953" y="2858"/>
                          <a:pt x="1905" y="953"/>
                          <a:pt x="1905" y="0"/>
                        </a:cubicBezTo>
                        <a:lnTo>
                          <a:pt x="982980" y="1699260"/>
                        </a:lnTo>
                        <a:cubicBezTo>
                          <a:pt x="982028" y="1699260"/>
                          <a:pt x="981075" y="1699260"/>
                          <a:pt x="979170" y="169926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orma libre: forma 1789">
                    <a:extLst>
                      <a:ext uri="{FF2B5EF4-FFF2-40B4-BE49-F238E27FC236}">
                        <a16:creationId xmlns:a16="http://schemas.microsoft.com/office/drawing/2014/main" id="{5A5C07AC-DBAE-323D-B6F3-339AB9C90523}"/>
                      </a:ext>
                    </a:extLst>
                  </p:cNvPr>
                  <p:cNvSpPr/>
                  <p:nvPr/>
                </p:nvSpPr>
                <p:spPr>
                  <a:xfrm>
                    <a:off x="9948015" y="2774554"/>
                    <a:ext cx="985837" cy="1703069"/>
                  </a:xfrm>
                  <a:custGeom>
                    <a:avLst/>
                    <a:gdLst>
                      <a:gd name="connsiteX0" fmla="*/ 981075 w 985837"/>
                      <a:gd name="connsiteY0" fmla="*/ 1703070 h 1703069"/>
                      <a:gd name="connsiteX1" fmla="*/ 0 w 985837"/>
                      <a:gd name="connsiteY1" fmla="*/ 3810 h 1703069"/>
                      <a:gd name="connsiteX2" fmla="*/ 1905 w 985837"/>
                      <a:gd name="connsiteY2" fmla="*/ 0 h 1703069"/>
                      <a:gd name="connsiteX3" fmla="*/ 985838 w 985837"/>
                      <a:gd name="connsiteY3" fmla="*/ 1703070 h 1703069"/>
                      <a:gd name="connsiteX4" fmla="*/ 981075 w 985837"/>
                      <a:gd name="connsiteY4" fmla="*/ 1703070 h 1703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837" h="1703069">
                        <a:moveTo>
                          <a:pt x="981075" y="1703070"/>
                        </a:moveTo>
                        <a:lnTo>
                          <a:pt x="0" y="3810"/>
                        </a:lnTo>
                        <a:cubicBezTo>
                          <a:pt x="952" y="2857"/>
                          <a:pt x="1905" y="952"/>
                          <a:pt x="1905" y="0"/>
                        </a:cubicBezTo>
                        <a:lnTo>
                          <a:pt x="985838" y="1703070"/>
                        </a:lnTo>
                        <a:cubicBezTo>
                          <a:pt x="983932" y="1703070"/>
                          <a:pt x="982980" y="1703070"/>
                          <a:pt x="981075" y="170307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orma libre: forma 1790">
                    <a:extLst>
                      <a:ext uri="{FF2B5EF4-FFF2-40B4-BE49-F238E27FC236}">
                        <a16:creationId xmlns:a16="http://schemas.microsoft.com/office/drawing/2014/main" id="{BBA55B82-CD85-F489-179A-6285E05703D2}"/>
                      </a:ext>
                    </a:extLst>
                  </p:cNvPr>
                  <p:cNvSpPr/>
                  <p:nvPr/>
                </p:nvSpPr>
                <p:spPr>
                  <a:xfrm>
                    <a:off x="9949919" y="2769791"/>
                    <a:ext cx="988695" cy="1707832"/>
                  </a:xfrm>
                  <a:custGeom>
                    <a:avLst/>
                    <a:gdLst>
                      <a:gd name="connsiteX0" fmla="*/ 983933 w 988695"/>
                      <a:gd name="connsiteY0" fmla="*/ 1707833 h 1707832"/>
                      <a:gd name="connsiteX1" fmla="*/ 0 w 988695"/>
                      <a:gd name="connsiteY1" fmla="*/ 3810 h 1707832"/>
                      <a:gd name="connsiteX2" fmla="*/ 1905 w 988695"/>
                      <a:gd name="connsiteY2" fmla="*/ 0 h 1707832"/>
                      <a:gd name="connsiteX3" fmla="*/ 988695 w 988695"/>
                      <a:gd name="connsiteY3" fmla="*/ 1707833 h 1707832"/>
                      <a:gd name="connsiteX4" fmla="*/ 983933 w 988695"/>
                      <a:gd name="connsiteY4" fmla="*/ 1707833 h 170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695" h="1707832">
                        <a:moveTo>
                          <a:pt x="983933" y="1707833"/>
                        </a:moveTo>
                        <a:lnTo>
                          <a:pt x="0" y="3810"/>
                        </a:lnTo>
                        <a:cubicBezTo>
                          <a:pt x="953" y="2857"/>
                          <a:pt x="1905" y="952"/>
                          <a:pt x="1905" y="0"/>
                        </a:cubicBezTo>
                        <a:lnTo>
                          <a:pt x="988695" y="1707833"/>
                        </a:lnTo>
                        <a:cubicBezTo>
                          <a:pt x="986790" y="1707833"/>
                          <a:pt x="984885" y="1707833"/>
                          <a:pt x="983933" y="170783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orma libre: forma 1791">
                    <a:extLst>
                      <a:ext uri="{FF2B5EF4-FFF2-40B4-BE49-F238E27FC236}">
                        <a16:creationId xmlns:a16="http://schemas.microsoft.com/office/drawing/2014/main" id="{530F63DE-711C-147D-B333-F75E49944A29}"/>
                      </a:ext>
                    </a:extLst>
                  </p:cNvPr>
                  <p:cNvSpPr/>
                  <p:nvPr/>
                </p:nvSpPr>
                <p:spPr>
                  <a:xfrm>
                    <a:off x="9952777" y="2765981"/>
                    <a:ext cx="989647" cy="1711642"/>
                  </a:xfrm>
                  <a:custGeom>
                    <a:avLst/>
                    <a:gdLst>
                      <a:gd name="connsiteX0" fmla="*/ 985838 w 989647"/>
                      <a:gd name="connsiteY0" fmla="*/ 1711643 h 1711642"/>
                      <a:gd name="connsiteX1" fmla="*/ 0 w 989647"/>
                      <a:gd name="connsiteY1" fmla="*/ 3810 h 1711642"/>
                      <a:gd name="connsiteX2" fmla="*/ 1905 w 989647"/>
                      <a:gd name="connsiteY2" fmla="*/ 0 h 1711642"/>
                      <a:gd name="connsiteX3" fmla="*/ 989647 w 989647"/>
                      <a:gd name="connsiteY3" fmla="*/ 1711643 h 1711642"/>
                      <a:gd name="connsiteX4" fmla="*/ 985838 w 989647"/>
                      <a:gd name="connsiteY4" fmla="*/ 1711643 h 1711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9647" h="1711642">
                        <a:moveTo>
                          <a:pt x="985838" y="1711643"/>
                        </a:moveTo>
                        <a:lnTo>
                          <a:pt x="0" y="3810"/>
                        </a:lnTo>
                        <a:cubicBezTo>
                          <a:pt x="952" y="2857"/>
                          <a:pt x="1905" y="953"/>
                          <a:pt x="1905" y="0"/>
                        </a:cubicBezTo>
                        <a:lnTo>
                          <a:pt x="989647" y="1711643"/>
                        </a:lnTo>
                        <a:cubicBezTo>
                          <a:pt x="988695" y="1711643"/>
                          <a:pt x="986790" y="1711643"/>
                          <a:pt x="985838" y="171164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orma libre: forma 1792">
                    <a:extLst>
                      <a:ext uri="{FF2B5EF4-FFF2-40B4-BE49-F238E27FC236}">
                        <a16:creationId xmlns:a16="http://schemas.microsoft.com/office/drawing/2014/main" id="{FF4B943F-74B5-915D-D64A-31811A8E4444}"/>
                      </a:ext>
                    </a:extLst>
                  </p:cNvPr>
                  <p:cNvSpPr/>
                  <p:nvPr/>
                </p:nvSpPr>
                <p:spPr>
                  <a:xfrm>
                    <a:off x="9954682" y="2762171"/>
                    <a:ext cx="992505" cy="1715452"/>
                  </a:xfrm>
                  <a:custGeom>
                    <a:avLst/>
                    <a:gdLst>
                      <a:gd name="connsiteX0" fmla="*/ 987743 w 992505"/>
                      <a:gd name="connsiteY0" fmla="*/ 1715453 h 1715452"/>
                      <a:gd name="connsiteX1" fmla="*/ 0 w 992505"/>
                      <a:gd name="connsiteY1" fmla="*/ 3810 h 1715452"/>
                      <a:gd name="connsiteX2" fmla="*/ 1905 w 992505"/>
                      <a:gd name="connsiteY2" fmla="*/ 0 h 1715452"/>
                      <a:gd name="connsiteX3" fmla="*/ 992505 w 992505"/>
                      <a:gd name="connsiteY3" fmla="*/ 1715453 h 1715452"/>
                      <a:gd name="connsiteX4" fmla="*/ 987743 w 992505"/>
                      <a:gd name="connsiteY4" fmla="*/ 1715453 h 1715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2505" h="1715452">
                        <a:moveTo>
                          <a:pt x="987743" y="1715453"/>
                        </a:moveTo>
                        <a:lnTo>
                          <a:pt x="0" y="3810"/>
                        </a:lnTo>
                        <a:cubicBezTo>
                          <a:pt x="953" y="2858"/>
                          <a:pt x="1905" y="953"/>
                          <a:pt x="1905" y="0"/>
                        </a:cubicBezTo>
                        <a:lnTo>
                          <a:pt x="992505" y="1715453"/>
                        </a:lnTo>
                        <a:cubicBezTo>
                          <a:pt x="991553" y="1715453"/>
                          <a:pt x="989647" y="1715453"/>
                          <a:pt x="987743" y="171545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orma libre: forma 1793">
                    <a:extLst>
                      <a:ext uri="{FF2B5EF4-FFF2-40B4-BE49-F238E27FC236}">
                        <a16:creationId xmlns:a16="http://schemas.microsoft.com/office/drawing/2014/main" id="{88E70DAA-B839-4DAB-4461-49BCA4423248}"/>
                      </a:ext>
                    </a:extLst>
                  </p:cNvPr>
                  <p:cNvSpPr/>
                  <p:nvPr/>
                </p:nvSpPr>
                <p:spPr>
                  <a:xfrm>
                    <a:off x="9956587" y="2758361"/>
                    <a:ext cx="995362" cy="1719262"/>
                  </a:xfrm>
                  <a:custGeom>
                    <a:avLst/>
                    <a:gdLst>
                      <a:gd name="connsiteX0" fmla="*/ 990600 w 995362"/>
                      <a:gd name="connsiteY0" fmla="*/ 1719263 h 1719262"/>
                      <a:gd name="connsiteX1" fmla="*/ 0 w 995362"/>
                      <a:gd name="connsiteY1" fmla="*/ 3810 h 1719262"/>
                      <a:gd name="connsiteX2" fmla="*/ 1905 w 995362"/>
                      <a:gd name="connsiteY2" fmla="*/ 0 h 1719262"/>
                      <a:gd name="connsiteX3" fmla="*/ 995363 w 995362"/>
                      <a:gd name="connsiteY3" fmla="*/ 1719263 h 1719262"/>
                      <a:gd name="connsiteX4" fmla="*/ 990600 w 995362"/>
                      <a:gd name="connsiteY4" fmla="*/ 1719263 h 171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362" h="1719262">
                        <a:moveTo>
                          <a:pt x="990600" y="1719263"/>
                        </a:moveTo>
                        <a:lnTo>
                          <a:pt x="0" y="3810"/>
                        </a:lnTo>
                        <a:cubicBezTo>
                          <a:pt x="953" y="2857"/>
                          <a:pt x="1905" y="953"/>
                          <a:pt x="1905" y="0"/>
                        </a:cubicBezTo>
                        <a:lnTo>
                          <a:pt x="995363" y="1719263"/>
                        </a:lnTo>
                        <a:cubicBezTo>
                          <a:pt x="993457" y="1719263"/>
                          <a:pt x="992505" y="1719263"/>
                          <a:pt x="990600" y="17192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orma libre: forma 1794">
                    <a:extLst>
                      <a:ext uri="{FF2B5EF4-FFF2-40B4-BE49-F238E27FC236}">
                        <a16:creationId xmlns:a16="http://schemas.microsoft.com/office/drawing/2014/main" id="{DCE714DC-9465-3211-92ED-716C0E653A12}"/>
                      </a:ext>
                    </a:extLst>
                  </p:cNvPr>
                  <p:cNvSpPr/>
                  <p:nvPr/>
                </p:nvSpPr>
                <p:spPr>
                  <a:xfrm>
                    <a:off x="9959444" y="2754551"/>
                    <a:ext cx="996315" cy="1723072"/>
                  </a:xfrm>
                  <a:custGeom>
                    <a:avLst/>
                    <a:gdLst>
                      <a:gd name="connsiteX0" fmla="*/ 992505 w 996315"/>
                      <a:gd name="connsiteY0" fmla="*/ 1723073 h 1723072"/>
                      <a:gd name="connsiteX1" fmla="*/ 0 w 996315"/>
                      <a:gd name="connsiteY1" fmla="*/ 3810 h 1723072"/>
                      <a:gd name="connsiteX2" fmla="*/ 1905 w 996315"/>
                      <a:gd name="connsiteY2" fmla="*/ 0 h 1723072"/>
                      <a:gd name="connsiteX3" fmla="*/ 996315 w 996315"/>
                      <a:gd name="connsiteY3" fmla="*/ 1723073 h 1723072"/>
                      <a:gd name="connsiteX4" fmla="*/ 992505 w 996315"/>
                      <a:gd name="connsiteY4" fmla="*/ 1723073 h 1723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315" h="1723072">
                        <a:moveTo>
                          <a:pt x="992505" y="1723073"/>
                        </a:moveTo>
                        <a:lnTo>
                          <a:pt x="0" y="3810"/>
                        </a:lnTo>
                        <a:cubicBezTo>
                          <a:pt x="953" y="2857"/>
                          <a:pt x="1905" y="953"/>
                          <a:pt x="1905" y="0"/>
                        </a:cubicBezTo>
                        <a:lnTo>
                          <a:pt x="996315" y="1723073"/>
                        </a:lnTo>
                        <a:cubicBezTo>
                          <a:pt x="995363" y="1723073"/>
                          <a:pt x="993458" y="1723073"/>
                          <a:pt x="992505" y="172307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orma libre: forma 1795">
                    <a:extLst>
                      <a:ext uri="{FF2B5EF4-FFF2-40B4-BE49-F238E27FC236}">
                        <a16:creationId xmlns:a16="http://schemas.microsoft.com/office/drawing/2014/main" id="{C54FCBAC-BA77-FA19-700A-87582D0A4ADA}"/>
                      </a:ext>
                    </a:extLst>
                  </p:cNvPr>
                  <p:cNvSpPr/>
                  <p:nvPr/>
                </p:nvSpPr>
                <p:spPr>
                  <a:xfrm>
                    <a:off x="9961350" y="2750741"/>
                    <a:ext cx="998219" cy="1726882"/>
                  </a:xfrm>
                  <a:custGeom>
                    <a:avLst/>
                    <a:gdLst>
                      <a:gd name="connsiteX0" fmla="*/ 994410 w 998219"/>
                      <a:gd name="connsiteY0" fmla="*/ 1726883 h 1726882"/>
                      <a:gd name="connsiteX1" fmla="*/ 0 w 998219"/>
                      <a:gd name="connsiteY1" fmla="*/ 3810 h 1726882"/>
                      <a:gd name="connsiteX2" fmla="*/ 1905 w 998219"/>
                      <a:gd name="connsiteY2" fmla="*/ 0 h 1726882"/>
                      <a:gd name="connsiteX3" fmla="*/ 998220 w 998219"/>
                      <a:gd name="connsiteY3" fmla="*/ 1726883 h 1726882"/>
                      <a:gd name="connsiteX4" fmla="*/ 994410 w 998219"/>
                      <a:gd name="connsiteY4" fmla="*/ 1726883 h 1726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8219" h="1726882">
                        <a:moveTo>
                          <a:pt x="994410" y="1726883"/>
                        </a:moveTo>
                        <a:lnTo>
                          <a:pt x="0" y="3810"/>
                        </a:lnTo>
                        <a:cubicBezTo>
                          <a:pt x="953" y="2858"/>
                          <a:pt x="953" y="1905"/>
                          <a:pt x="1905" y="0"/>
                        </a:cubicBezTo>
                        <a:lnTo>
                          <a:pt x="998220" y="1726883"/>
                        </a:lnTo>
                        <a:cubicBezTo>
                          <a:pt x="997267" y="1726883"/>
                          <a:pt x="996315" y="1726883"/>
                          <a:pt x="994410" y="172688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orma libre: forma 1796">
                    <a:extLst>
                      <a:ext uri="{FF2B5EF4-FFF2-40B4-BE49-F238E27FC236}">
                        <a16:creationId xmlns:a16="http://schemas.microsoft.com/office/drawing/2014/main" id="{F3D3584C-2A39-B022-0E28-CCABE9285EDE}"/>
                      </a:ext>
                    </a:extLst>
                  </p:cNvPr>
                  <p:cNvSpPr/>
                  <p:nvPr/>
                </p:nvSpPr>
                <p:spPr>
                  <a:xfrm>
                    <a:off x="9963254" y="2748836"/>
                    <a:ext cx="1000125" cy="1728787"/>
                  </a:xfrm>
                  <a:custGeom>
                    <a:avLst/>
                    <a:gdLst>
                      <a:gd name="connsiteX0" fmla="*/ 996315 w 1000125"/>
                      <a:gd name="connsiteY0" fmla="*/ 1728788 h 1728787"/>
                      <a:gd name="connsiteX1" fmla="*/ 0 w 1000125"/>
                      <a:gd name="connsiteY1" fmla="*/ 2858 h 1728787"/>
                      <a:gd name="connsiteX2" fmla="*/ 1905 w 1000125"/>
                      <a:gd name="connsiteY2" fmla="*/ 0 h 1728787"/>
                      <a:gd name="connsiteX3" fmla="*/ 1000125 w 1000125"/>
                      <a:gd name="connsiteY3" fmla="*/ 1728788 h 1728787"/>
                      <a:gd name="connsiteX4" fmla="*/ 996315 w 1000125"/>
                      <a:gd name="connsiteY4" fmla="*/ 1728788 h 1728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25" h="1728787">
                        <a:moveTo>
                          <a:pt x="996315" y="1728788"/>
                        </a:moveTo>
                        <a:lnTo>
                          <a:pt x="0" y="2858"/>
                        </a:lnTo>
                        <a:cubicBezTo>
                          <a:pt x="953" y="1905"/>
                          <a:pt x="953" y="953"/>
                          <a:pt x="1905" y="0"/>
                        </a:cubicBezTo>
                        <a:lnTo>
                          <a:pt x="1000125" y="1728788"/>
                        </a:lnTo>
                        <a:cubicBezTo>
                          <a:pt x="999173" y="1728788"/>
                          <a:pt x="997268" y="1728788"/>
                          <a:pt x="996315" y="172878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orma libre: forma 1797">
                    <a:extLst>
                      <a:ext uri="{FF2B5EF4-FFF2-40B4-BE49-F238E27FC236}">
                        <a16:creationId xmlns:a16="http://schemas.microsoft.com/office/drawing/2014/main" id="{BADD5C0A-A53C-D5E6-2C42-F164C0A6EA13}"/>
                      </a:ext>
                    </a:extLst>
                  </p:cNvPr>
                  <p:cNvSpPr/>
                  <p:nvPr/>
                </p:nvSpPr>
                <p:spPr>
                  <a:xfrm>
                    <a:off x="9965160" y="2745979"/>
                    <a:ext cx="1001077" cy="1731644"/>
                  </a:xfrm>
                  <a:custGeom>
                    <a:avLst/>
                    <a:gdLst>
                      <a:gd name="connsiteX0" fmla="*/ 998220 w 1001077"/>
                      <a:gd name="connsiteY0" fmla="*/ 1731645 h 1731644"/>
                      <a:gd name="connsiteX1" fmla="*/ 0 w 1001077"/>
                      <a:gd name="connsiteY1" fmla="*/ 2858 h 1731644"/>
                      <a:gd name="connsiteX2" fmla="*/ 953 w 1001077"/>
                      <a:gd name="connsiteY2" fmla="*/ 0 h 1731644"/>
                      <a:gd name="connsiteX3" fmla="*/ 1001078 w 1001077"/>
                      <a:gd name="connsiteY3" fmla="*/ 1731645 h 1731644"/>
                      <a:gd name="connsiteX4" fmla="*/ 998220 w 1001077"/>
                      <a:gd name="connsiteY4" fmla="*/ 1731645 h 1731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077" h="1731644">
                        <a:moveTo>
                          <a:pt x="998220" y="1731645"/>
                        </a:moveTo>
                        <a:lnTo>
                          <a:pt x="0" y="2858"/>
                        </a:lnTo>
                        <a:cubicBezTo>
                          <a:pt x="953" y="1905"/>
                          <a:pt x="953" y="953"/>
                          <a:pt x="953" y="0"/>
                        </a:cubicBezTo>
                        <a:lnTo>
                          <a:pt x="1001078" y="1731645"/>
                        </a:lnTo>
                        <a:cubicBezTo>
                          <a:pt x="1000125" y="1731645"/>
                          <a:pt x="999172" y="1731645"/>
                          <a:pt x="998220" y="173164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orma libre: forma 1798">
                    <a:extLst>
                      <a:ext uri="{FF2B5EF4-FFF2-40B4-BE49-F238E27FC236}">
                        <a16:creationId xmlns:a16="http://schemas.microsoft.com/office/drawing/2014/main" id="{797009D4-F26B-E1C3-D297-46065789D568}"/>
                      </a:ext>
                    </a:extLst>
                  </p:cNvPr>
                  <p:cNvSpPr/>
                  <p:nvPr/>
                </p:nvSpPr>
                <p:spPr>
                  <a:xfrm>
                    <a:off x="9966112" y="2744074"/>
                    <a:ext cx="1002029" cy="1733550"/>
                  </a:xfrm>
                  <a:custGeom>
                    <a:avLst/>
                    <a:gdLst>
                      <a:gd name="connsiteX0" fmla="*/ 1000125 w 1002029"/>
                      <a:gd name="connsiteY0" fmla="*/ 1733550 h 1733550"/>
                      <a:gd name="connsiteX1" fmla="*/ 0 w 1002029"/>
                      <a:gd name="connsiteY1" fmla="*/ 1905 h 1733550"/>
                      <a:gd name="connsiteX2" fmla="*/ 953 w 1002029"/>
                      <a:gd name="connsiteY2" fmla="*/ 0 h 1733550"/>
                      <a:gd name="connsiteX3" fmla="*/ 1002030 w 1002029"/>
                      <a:gd name="connsiteY3" fmla="*/ 1733550 h 1733550"/>
                      <a:gd name="connsiteX4" fmla="*/ 1000125 w 1002029"/>
                      <a:gd name="connsiteY4" fmla="*/ 173355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029" h="1733550">
                        <a:moveTo>
                          <a:pt x="1000125" y="1733550"/>
                        </a:moveTo>
                        <a:lnTo>
                          <a:pt x="0" y="1905"/>
                        </a:lnTo>
                        <a:cubicBezTo>
                          <a:pt x="0" y="953"/>
                          <a:pt x="953" y="953"/>
                          <a:pt x="953" y="0"/>
                        </a:cubicBezTo>
                        <a:lnTo>
                          <a:pt x="1002030" y="1733550"/>
                        </a:lnTo>
                        <a:cubicBezTo>
                          <a:pt x="1001078" y="1733550"/>
                          <a:pt x="1001078" y="1733550"/>
                          <a:pt x="1000125" y="173355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orma libre: forma 1799">
                    <a:extLst>
                      <a:ext uri="{FF2B5EF4-FFF2-40B4-BE49-F238E27FC236}">
                        <a16:creationId xmlns:a16="http://schemas.microsoft.com/office/drawing/2014/main" id="{BC18EEDE-013F-ED6F-384C-7BB776B611F6}"/>
                      </a:ext>
                    </a:extLst>
                  </p:cNvPr>
                  <p:cNvSpPr/>
                  <p:nvPr/>
                </p:nvSpPr>
                <p:spPr>
                  <a:xfrm>
                    <a:off x="9967065" y="2744074"/>
                    <a:ext cx="1001077" cy="1733550"/>
                  </a:xfrm>
                  <a:custGeom>
                    <a:avLst/>
                    <a:gdLst>
                      <a:gd name="connsiteX0" fmla="*/ 1001077 w 1001077"/>
                      <a:gd name="connsiteY0" fmla="*/ 1733550 h 1733550"/>
                      <a:gd name="connsiteX1" fmla="*/ 0 w 1001077"/>
                      <a:gd name="connsiteY1" fmla="*/ 0 h 1733550"/>
                      <a:gd name="connsiteX2" fmla="*/ 0 w 1001077"/>
                      <a:gd name="connsiteY2" fmla="*/ 0 h 1733550"/>
                      <a:gd name="connsiteX3" fmla="*/ 1001077 w 1001077"/>
                      <a:gd name="connsiteY3" fmla="*/ 1733550 h 1733550"/>
                      <a:gd name="connsiteX4" fmla="*/ 1001077 w 1001077"/>
                      <a:gd name="connsiteY4" fmla="*/ 173355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077" h="1733550">
                        <a:moveTo>
                          <a:pt x="1001077" y="1733550"/>
                        </a:moveTo>
                        <a:lnTo>
                          <a:pt x="0" y="0"/>
                        </a:lnTo>
                        <a:cubicBezTo>
                          <a:pt x="0" y="0"/>
                          <a:pt x="0" y="0"/>
                          <a:pt x="0" y="0"/>
                        </a:cubicBezTo>
                        <a:lnTo>
                          <a:pt x="1001077" y="1733550"/>
                        </a:lnTo>
                        <a:cubicBezTo>
                          <a:pt x="1001077" y="1733550"/>
                          <a:pt x="1001077" y="1733550"/>
                          <a:pt x="1001077" y="173355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64" name="Gráfico 436">
                <a:extLst>
                  <a:ext uri="{FF2B5EF4-FFF2-40B4-BE49-F238E27FC236}">
                    <a16:creationId xmlns:a16="http://schemas.microsoft.com/office/drawing/2014/main" id="{A9650BB5-5CE8-BAB5-1CCA-C2B2FFF3AA40}"/>
                  </a:ext>
                </a:extLst>
              </p:cNvPr>
              <p:cNvGrpSpPr/>
              <p:nvPr/>
            </p:nvGrpSpPr>
            <p:grpSpPr>
              <a:xfrm>
                <a:off x="6964785" y="2744074"/>
                <a:ext cx="1066800" cy="1733550"/>
                <a:chOff x="6964785" y="2744074"/>
                <a:chExt cx="1066800" cy="1733550"/>
              </a:xfrm>
              <a:grpFill/>
            </p:grpSpPr>
            <p:sp>
              <p:nvSpPr>
                <p:cNvPr id="292" name="Forma libre: forma 1748">
                  <a:extLst>
                    <a:ext uri="{FF2B5EF4-FFF2-40B4-BE49-F238E27FC236}">
                      <a16:creationId xmlns:a16="http://schemas.microsoft.com/office/drawing/2014/main" id="{3F26A9F6-CBCD-77D2-790F-9ED84CFB1F53}"/>
                    </a:ext>
                  </a:extLst>
                </p:cNvPr>
                <p:cNvSpPr/>
                <p:nvPr/>
              </p:nvSpPr>
              <p:spPr>
                <a:xfrm>
                  <a:off x="6964785" y="2744074"/>
                  <a:ext cx="1066800" cy="1733550"/>
                </a:xfrm>
                <a:custGeom>
                  <a:avLst/>
                  <a:gdLst>
                    <a:gd name="connsiteX0" fmla="*/ 132398 w 1066800"/>
                    <a:gd name="connsiteY0" fmla="*/ 1733550 h 1733550"/>
                    <a:gd name="connsiteX1" fmla="*/ 0 w 1066800"/>
                    <a:gd name="connsiteY1" fmla="*/ 1733550 h 1733550"/>
                    <a:gd name="connsiteX2" fmla="*/ 1001078 w 1066800"/>
                    <a:gd name="connsiteY2" fmla="*/ 0 h 1733550"/>
                    <a:gd name="connsiteX3" fmla="*/ 1066800 w 1066800"/>
                    <a:gd name="connsiteY3" fmla="*/ 114300 h 1733550"/>
                    <a:gd name="connsiteX4" fmla="*/ 132398 w 1066800"/>
                    <a:gd name="connsiteY4" fmla="*/ 173355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00" h="1733550">
                      <a:moveTo>
                        <a:pt x="132398" y="1733550"/>
                      </a:moveTo>
                      <a:cubicBezTo>
                        <a:pt x="59055" y="1733550"/>
                        <a:pt x="0" y="1733550"/>
                        <a:pt x="0" y="1733550"/>
                      </a:cubicBezTo>
                      <a:lnTo>
                        <a:pt x="1001078" y="0"/>
                      </a:lnTo>
                      <a:cubicBezTo>
                        <a:pt x="1001078" y="0"/>
                        <a:pt x="1030605" y="51435"/>
                        <a:pt x="1066800" y="114300"/>
                      </a:cubicBezTo>
                      <a:cubicBezTo>
                        <a:pt x="1066800" y="114300"/>
                        <a:pt x="132398" y="1733550"/>
                        <a:pt x="132398" y="173355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93" name="Gráfico 436">
                  <a:extLst>
                    <a:ext uri="{FF2B5EF4-FFF2-40B4-BE49-F238E27FC236}">
                      <a16:creationId xmlns:a16="http://schemas.microsoft.com/office/drawing/2014/main" id="{603DA769-651B-148E-3B11-C0AA62C5A023}"/>
                    </a:ext>
                  </a:extLst>
                </p:cNvPr>
                <p:cNvGrpSpPr/>
                <p:nvPr/>
              </p:nvGrpSpPr>
              <p:grpSpPr>
                <a:xfrm>
                  <a:off x="6964785" y="2744074"/>
                  <a:ext cx="1066800" cy="1733550"/>
                  <a:chOff x="6964785" y="2744074"/>
                  <a:chExt cx="1066800" cy="1733550"/>
                </a:xfrm>
                <a:grpFill/>
              </p:grpSpPr>
              <p:sp>
                <p:nvSpPr>
                  <p:cNvPr id="294" name="Forma libre: forma 1750">
                    <a:extLst>
                      <a:ext uri="{FF2B5EF4-FFF2-40B4-BE49-F238E27FC236}">
                        <a16:creationId xmlns:a16="http://schemas.microsoft.com/office/drawing/2014/main" id="{0BCDAD18-6C39-B1AC-45A3-7AF1545671A3}"/>
                      </a:ext>
                    </a:extLst>
                  </p:cNvPr>
                  <p:cNvSpPr/>
                  <p:nvPr/>
                </p:nvSpPr>
                <p:spPr>
                  <a:xfrm>
                    <a:off x="7094325" y="2855516"/>
                    <a:ext cx="937259" cy="1622107"/>
                  </a:xfrm>
                  <a:custGeom>
                    <a:avLst/>
                    <a:gdLst>
                      <a:gd name="connsiteX0" fmla="*/ 937260 w 937259"/>
                      <a:gd name="connsiteY0" fmla="*/ 2858 h 1622107"/>
                      <a:gd name="connsiteX1" fmla="*/ 2857 w 937259"/>
                      <a:gd name="connsiteY1" fmla="*/ 1622108 h 1622107"/>
                      <a:gd name="connsiteX2" fmla="*/ 0 w 937259"/>
                      <a:gd name="connsiteY2" fmla="*/ 1622108 h 1622107"/>
                      <a:gd name="connsiteX3" fmla="*/ 936308 w 937259"/>
                      <a:gd name="connsiteY3" fmla="*/ 0 h 1622107"/>
                      <a:gd name="connsiteX4" fmla="*/ 937260 w 937259"/>
                      <a:gd name="connsiteY4" fmla="*/ 2858 h 1622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7259" h="1622107">
                        <a:moveTo>
                          <a:pt x="937260" y="2858"/>
                        </a:moveTo>
                        <a:lnTo>
                          <a:pt x="2857" y="1622108"/>
                        </a:lnTo>
                        <a:cubicBezTo>
                          <a:pt x="1905" y="1622108"/>
                          <a:pt x="952" y="1622108"/>
                          <a:pt x="0" y="1622108"/>
                        </a:cubicBezTo>
                        <a:lnTo>
                          <a:pt x="936308" y="0"/>
                        </a:lnTo>
                        <a:cubicBezTo>
                          <a:pt x="936308" y="953"/>
                          <a:pt x="936308" y="1905"/>
                          <a:pt x="937260" y="285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orma libre: forma 1751">
                    <a:extLst>
                      <a:ext uri="{FF2B5EF4-FFF2-40B4-BE49-F238E27FC236}">
                        <a16:creationId xmlns:a16="http://schemas.microsoft.com/office/drawing/2014/main" id="{FD9088CA-17AA-E55B-A971-2F9BFAB791EC}"/>
                      </a:ext>
                    </a:extLst>
                  </p:cNvPr>
                  <p:cNvSpPr/>
                  <p:nvPr/>
                </p:nvSpPr>
                <p:spPr>
                  <a:xfrm>
                    <a:off x="7082894" y="2845991"/>
                    <a:ext cx="946785" cy="1631632"/>
                  </a:xfrm>
                  <a:custGeom>
                    <a:avLst/>
                    <a:gdLst>
                      <a:gd name="connsiteX0" fmla="*/ 946785 w 946785"/>
                      <a:gd name="connsiteY0" fmla="*/ 9525 h 1631632"/>
                      <a:gd name="connsiteX1" fmla="*/ 10478 w 946785"/>
                      <a:gd name="connsiteY1" fmla="*/ 1631633 h 1631632"/>
                      <a:gd name="connsiteX2" fmla="*/ 0 w 946785"/>
                      <a:gd name="connsiteY2" fmla="*/ 1631633 h 1631632"/>
                      <a:gd name="connsiteX3" fmla="*/ 942023 w 946785"/>
                      <a:gd name="connsiteY3" fmla="*/ 0 h 1631632"/>
                      <a:gd name="connsiteX4" fmla="*/ 946785 w 946785"/>
                      <a:gd name="connsiteY4" fmla="*/ 9525 h 1631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785" h="1631632">
                        <a:moveTo>
                          <a:pt x="946785" y="9525"/>
                        </a:moveTo>
                        <a:lnTo>
                          <a:pt x="10478" y="1631633"/>
                        </a:lnTo>
                        <a:cubicBezTo>
                          <a:pt x="6668" y="1631633"/>
                          <a:pt x="2858" y="1631633"/>
                          <a:pt x="0" y="1631633"/>
                        </a:cubicBezTo>
                        <a:lnTo>
                          <a:pt x="942023" y="0"/>
                        </a:lnTo>
                        <a:cubicBezTo>
                          <a:pt x="943928" y="3810"/>
                          <a:pt x="944880" y="6667"/>
                          <a:pt x="946785" y="952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orma libre: forma 1752">
                    <a:extLst>
                      <a:ext uri="{FF2B5EF4-FFF2-40B4-BE49-F238E27FC236}">
                        <a16:creationId xmlns:a16="http://schemas.microsoft.com/office/drawing/2014/main" id="{218183CD-3074-4272-25AE-0D1718D639AB}"/>
                      </a:ext>
                    </a:extLst>
                  </p:cNvPr>
                  <p:cNvSpPr/>
                  <p:nvPr/>
                </p:nvSpPr>
                <p:spPr>
                  <a:xfrm>
                    <a:off x="7076227" y="2840276"/>
                    <a:ext cx="948690" cy="1637347"/>
                  </a:xfrm>
                  <a:custGeom>
                    <a:avLst/>
                    <a:gdLst>
                      <a:gd name="connsiteX0" fmla="*/ 948690 w 948690"/>
                      <a:gd name="connsiteY0" fmla="*/ 5715 h 1637347"/>
                      <a:gd name="connsiteX1" fmla="*/ 6667 w 948690"/>
                      <a:gd name="connsiteY1" fmla="*/ 1637348 h 1637347"/>
                      <a:gd name="connsiteX2" fmla="*/ 0 w 948690"/>
                      <a:gd name="connsiteY2" fmla="*/ 1637348 h 1637347"/>
                      <a:gd name="connsiteX3" fmla="*/ 944880 w 948690"/>
                      <a:gd name="connsiteY3" fmla="*/ 0 h 1637347"/>
                      <a:gd name="connsiteX4" fmla="*/ 948690 w 948690"/>
                      <a:gd name="connsiteY4" fmla="*/ 5715 h 1637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8690" h="1637347">
                        <a:moveTo>
                          <a:pt x="948690" y="5715"/>
                        </a:moveTo>
                        <a:lnTo>
                          <a:pt x="6667" y="1637348"/>
                        </a:lnTo>
                        <a:cubicBezTo>
                          <a:pt x="4763" y="1637348"/>
                          <a:pt x="1905" y="1637348"/>
                          <a:pt x="0" y="1637348"/>
                        </a:cubicBezTo>
                        <a:lnTo>
                          <a:pt x="944880" y="0"/>
                        </a:lnTo>
                        <a:cubicBezTo>
                          <a:pt x="945833" y="1905"/>
                          <a:pt x="947738" y="3810"/>
                          <a:pt x="948690" y="571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orma libre: forma 1753">
                    <a:extLst>
                      <a:ext uri="{FF2B5EF4-FFF2-40B4-BE49-F238E27FC236}">
                        <a16:creationId xmlns:a16="http://schemas.microsoft.com/office/drawing/2014/main" id="{3D23A4FF-A3DA-4391-23C6-18F0011AA822}"/>
                      </a:ext>
                    </a:extLst>
                  </p:cNvPr>
                  <p:cNvSpPr/>
                  <p:nvPr/>
                </p:nvSpPr>
                <p:spPr>
                  <a:xfrm>
                    <a:off x="7071464" y="2836466"/>
                    <a:ext cx="949642" cy="1641157"/>
                  </a:xfrm>
                  <a:custGeom>
                    <a:avLst/>
                    <a:gdLst>
                      <a:gd name="connsiteX0" fmla="*/ 949643 w 949642"/>
                      <a:gd name="connsiteY0" fmla="*/ 3810 h 1641157"/>
                      <a:gd name="connsiteX1" fmla="*/ 4763 w 949642"/>
                      <a:gd name="connsiteY1" fmla="*/ 1641158 h 1641157"/>
                      <a:gd name="connsiteX2" fmla="*/ 0 w 949642"/>
                      <a:gd name="connsiteY2" fmla="*/ 1641158 h 1641157"/>
                      <a:gd name="connsiteX3" fmla="*/ 947738 w 949642"/>
                      <a:gd name="connsiteY3" fmla="*/ 0 h 1641157"/>
                      <a:gd name="connsiteX4" fmla="*/ 949643 w 949642"/>
                      <a:gd name="connsiteY4" fmla="*/ 3810 h 1641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642" h="1641157">
                        <a:moveTo>
                          <a:pt x="949643" y="3810"/>
                        </a:moveTo>
                        <a:lnTo>
                          <a:pt x="4763" y="1641158"/>
                        </a:lnTo>
                        <a:cubicBezTo>
                          <a:pt x="2858" y="1641158"/>
                          <a:pt x="953" y="1641158"/>
                          <a:pt x="0" y="1641158"/>
                        </a:cubicBezTo>
                        <a:lnTo>
                          <a:pt x="947738" y="0"/>
                        </a:lnTo>
                        <a:cubicBezTo>
                          <a:pt x="948690" y="953"/>
                          <a:pt x="948690" y="2858"/>
                          <a:pt x="94964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orma libre: forma 1754">
                    <a:extLst>
                      <a:ext uri="{FF2B5EF4-FFF2-40B4-BE49-F238E27FC236}">
                        <a16:creationId xmlns:a16="http://schemas.microsoft.com/office/drawing/2014/main" id="{FA2B13D3-B6A1-0C1E-E0FD-AD9CF60584C1}"/>
                      </a:ext>
                    </a:extLst>
                  </p:cNvPr>
                  <p:cNvSpPr/>
                  <p:nvPr/>
                </p:nvSpPr>
                <p:spPr>
                  <a:xfrm>
                    <a:off x="7066702" y="2832656"/>
                    <a:ext cx="952499" cy="1644967"/>
                  </a:xfrm>
                  <a:custGeom>
                    <a:avLst/>
                    <a:gdLst>
                      <a:gd name="connsiteX0" fmla="*/ 952500 w 952499"/>
                      <a:gd name="connsiteY0" fmla="*/ 3810 h 1644967"/>
                      <a:gd name="connsiteX1" fmla="*/ 4763 w 952499"/>
                      <a:gd name="connsiteY1" fmla="*/ 1644968 h 1644967"/>
                      <a:gd name="connsiteX2" fmla="*/ 0 w 952499"/>
                      <a:gd name="connsiteY2" fmla="*/ 1644968 h 1644967"/>
                      <a:gd name="connsiteX3" fmla="*/ 949643 w 952499"/>
                      <a:gd name="connsiteY3" fmla="*/ 0 h 1644967"/>
                      <a:gd name="connsiteX4" fmla="*/ 952500 w 952499"/>
                      <a:gd name="connsiteY4" fmla="*/ 3810 h 1644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499" h="1644967">
                        <a:moveTo>
                          <a:pt x="952500" y="3810"/>
                        </a:moveTo>
                        <a:lnTo>
                          <a:pt x="4763" y="1644968"/>
                        </a:lnTo>
                        <a:cubicBezTo>
                          <a:pt x="2858" y="1644968"/>
                          <a:pt x="1905" y="1644968"/>
                          <a:pt x="0" y="1644968"/>
                        </a:cubicBezTo>
                        <a:lnTo>
                          <a:pt x="949643" y="0"/>
                        </a:lnTo>
                        <a:cubicBezTo>
                          <a:pt x="950595" y="952"/>
                          <a:pt x="951548" y="1905"/>
                          <a:pt x="95250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orma libre: forma 1755">
                    <a:extLst>
                      <a:ext uri="{FF2B5EF4-FFF2-40B4-BE49-F238E27FC236}">
                        <a16:creationId xmlns:a16="http://schemas.microsoft.com/office/drawing/2014/main" id="{C9E6F00B-9211-107F-B99E-33ADCFB30CC6}"/>
                      </a:ext>
                    </a:extLst>
                  </p:cNvPr>
                  <p:cNvSpPr/>
                  <p:nvPr/>
                </p:nvSpPr>
                <p:spPr>
                  <a:xfrm>
                    <a:off x="7061939" y="2828846"/>
                    <a:ext cx="954405" cy="1648777"/>
                  </a:xfrm>
                  <a:custGeom>
                    <a:avLst/>
                    <a:gdLst>
                      <a:gd name="connsiteX0" fmla="*/ 954405 w 954405"/>
                      <a:gd name="connsiteY0" fmla="*/ 3810 h 1648777"/>
                      <a:gd name="connsiteX1" fmla="*/ 4763 w 954405"/>
                      <a:gd name="connsiteY1" fmla="*/ 1648778 h 1648777"/>
                      <a:gd name="connsiteX2" fmla="*/ 0 w 954405"/>
                      <a:gd name="connsiteY2" fmla="*/ 1648778 h 1648777"/>
                      <a:gd name="connsiteX3" fmla="*/ 952500 w 954405"/>
                      <a:gd name="connsiteY3" fmla="*/ 0 h 1648777"/>
                      <a:gd name="connsiteX4" fmla="*/ 954405 w 954405"/>
                      <a:gd name="connsiteY4" fmla="*/ 3810 h 164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5" h="1648777">
                        <a:moveTo>
                          <a:pt x="954405" y="3810"/>
                        </a:moveTo>
                        <a:lnTo>
                          <a:pt x="4763" y="1648778"/>
                        </a:lnTo>
                        <a:cubicBezTo>
                          <a:pt x="2858" y="1648778"/>
                          <a:pt x="1905" y="1648778"/>
                          <a:pt x="0" y="1648778"/>
                        </a:cubicBezTo>
                        <a:lnTo>
                          <a:pt x="952500" y="0"/>
                        </a:lnTo>
                        <a:cubicBezTo>
                          <a:pt x="953453" y="953"/>
                          <a:pt x="953453" y="1905"/>
                          <a:pt x="95440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orma libre: forma 1756">
                    <a:extLst>
                      <a:ext uri="{FF2B5EF4-FFF2-40B4-BE49-F238E27FC236}">
                        <a16:creationId xmlns:a16="http://schemas.microsoft.com/office/drawing/2014/main" id="{3A98C006-DC27-B097-41E6-157788D4783E}"/>
                      </a:ext>
                    </a:extLst>
                  </p:cNvPr>
                  <p:cNvSpPr/>
                  <p:nvPr/>
                </p:nvSpPr>
                <p:spPr>
                  <a:xfrm>
                    <a:off x="7058130" y="2825036"/>
                    <a:ext cx="956309" cy="1652587"/>
                  </a:xfrm>
                  <a:custGeom>
                    <a:avLst/>
                    <a:gdLst>
                      <a:gd name="connsiteX0" fmla="*/ 956310 w 956309"/>
                      <a:gd name="connsiteY0" fmla="*/ 3810 h 1652587"/>
                      <a:gd name="connsiteX1" fmla="*/ 3810 w 956309"/>
                      <a:gd name="connsiteY1" fmla="*/ 1652588 h 1652587"/>
                      <a:gd name="connsiteX2" fmla="*/ 0 w 956309"/>
                      <a:gd name="connsiteY2" fmla="*/ 1652588 h 1652587"/>
                      <a:gd name="connsiteX3" fmla="*/ 954405 w 956309"/>
                      <a:gd name="connsiteY3" fmla="*/ 0 h 1652587"/>
                      <a:gd name="connsiteX4" fmla="*/ 956310 w 956309"/>
                      <a:gd name="connsiteY4" fmla="*/ 3810 h 165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309" h="1652587">
                        <a:moveTo>
                          <a:pt x="956310" y="3810"/>
                        </a:moveTo>
                        <a:lnTo>
                          <a:pt x="3810" y="1652588"/>
                        </a:lnTo>
                        <a:cubicBezTo>
                          <a:pt x="2858" y="1652588"/>
                          <a:pt x="952" y="1652588"/>
                          <a:pt x="0" y="1652588"/>
                        </a:cubicBezTo>
                        <a:lnTo>
                          <a:pt x="954405" y="0"/>
                        </a:lnTo>
                        <a:cubicBezTo>
                          <a:pt x="954405" y="953"/>
                          <a:pt x="955358" y="1905"/>
                          <a:pt x="95631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orma libre: forma 1757">
                    <a:extLst>
                      <a:ext uri="{FF2B5EF4-FFF2-40B4-BE49-F238E27FC236}">
                        <a16:creationId xmlns:a16="http://schemas.microsoft.com/office/drawing/2014/main" id="{DD7B6172-D9F2-F6C0-DFC4-4DA0A4AB6D73}"/>
                      </a:ext>
                    </a:extLst>
                  </p:cNvPr>
                  <p:cNvSpPr/>
                  <p:nvPr/>
                </p:nvSpPr>
                <p:spPr>
                  <a:xfrm>
                    <a:off x="7054319" y="2821226"/>
                    <a:ext cx="958215" cy="1656397"/>
                  </a:xfrm>
                  <a:custGeom>
                    <a:avLst/>
                    <a:gdLst>
                      <a:gd name="connsiteX0" fmla="*/ 958215 w 958215"/>
                      <a:gd name="connsiteY0" fmla="*/ 3810 h 1656397"/>
                      <a:gd name="connsiteX1" fmla="*/ 3810 w 958215"/>
                      <a:gd name="connsiteY1" fmla="*/ 1656398 h 1656397"/>
                      <a:gd name="connsiteX2" fmla="*/ 0 w 958215"/>
                      <a:gd name="connsiteY2" fmla="*/ 1656398 h 1656397"/>
                      <a:gd name="connsiteX3" fmla="*/ 956310 w 958215"/>
                      <a:gd name="connsiteY3" fmla="*/ 0 h 1656397"/>
                      <a:gd name="connsiteX4" fmla="*/ 958215 w 958215"/>
                      <a:gd name="connsiteY4" fmla="*/ 3810 h 1656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215" h="1656397">
                        <a:moveTo>
                          <a:pt x="958215" y="3810"/>
                        </a:moveTo>
                        <a:lnTo>
                          <a:pt x="3810" y="1656398"/>
                        </a:lnTo>
                        <a:cubicBezTo>
                          <a:pt x="2858" y="1656398"/>
                          <a:pt x="953" y="1656398"/>
                          <a:pt x="0" y="1656398"/>
                        </a:cubicBezTo>
                        <a:lnTo>
                          <a:pt x="956310" y="0"/>
                        </a:lnTo>
                        <a:cubicBezTo>
                          <a:pt x="956310" y="952"/>
                          <a:pt x="957263" y="2857"/>
                          <a:pt x="95821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orma libre: forma 1758">
                    <a:extLst>
                      <a:ext uri="{FF2B5EF4-FFF2-40B4-BE49-F238E27FC236}">
                        <a16:creationId xmlns:a16="http://schemas.microsoft.com/office/drawing/2014/main" id="{56AD7329-E773-699A-03A1-79D0D52EE3C1}"/>
                      </a:ext>
                    </a:extLst>
                  </p:cNvPr>
                  <p:cNvSpPr/>
                  <p:nvPr/>
                </p:nvSpPr>
                <p:spPr>
                  <a:xfrm>
                    <a:off x="7050510" y="2817416"/>
                    <a:ext cx="960120" cy="1660207"/>
                  </a:xfrm>
                  <a:custGeom>
                    <a:avLst/>
                    <a:gdLst>
                      <a:gd name="connsiteX0" fmla="*/ 960120 w 960120"/>
                      <a:gd name="connsiteY0" fmla="*/ 3810 h 1660207"/>
                      <a:gd name="connsiteX1" fmla="*/ 3810 w 960120"/>
                      <a:gd name="connsiteY1" fmla="*/ 1660208 h 1660207"/>
                      <a:gd name="connsiteX2" fmla="*/ 0 w 960120"/>
                      <a:gd name="connsiteY2" fmla="*/ 1660208 h 1660207"/>
                      <a:gd name="connsiteX3" fmla="*/ 957263 w 960120"/>
                      <a:gd name="connsiteY3" fmla="*/ 0 h 1660207"/>
                      <a:gd name="connsiteX4" fmla="*/ 960120 w 960120"/>
                      <a:gd name="connsiteY4" fmla="*/ 3810 h 1660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120" h="1660207">
                        <a:moveTo>
                          <a:pt x="960120" y="3810"/>
                        </a:moveTo>
                        <a:lnTo>
                          <a:pt x="3810" y="1660208"/>
                        </a:lnTo>
                        <a:cubicBezTo>
                          <a:pt x="2858" y="1660208"/>
                          <a:pt x="953" y="1660208"/>
                          <a:pt x="0" y="1660208"/>
                        </a:cubicBezTo>
                        <a:lnTo>
                          <a:pt x="957263" y="0"/>
                        </a:lnTo>
                        <a:cubicBezTo>
                          <a:pt x="958215" y="1905"/>
                          <a:pt x="959168" y="2858"/>
                          <a:pt x="96012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orma libre: forma 1759">
                    <a:extLst>
                      <a:ext uri="{FF2B5EF4-FFF2-40B4-BE49-F238E27FC236}">
                        <a16:creationId xmlns:a16="http://schemas.microsoft.com/office/drawing/2014/main" id="{3699EA2B-9AC5-60B4-7C8D-C133B6C83E65}"/>
                      </a:ext>
                    </a:extLst>
                  </p:cNvPr>
                  <p:cNvSpPr/>
                  <p:nvPr/>
                </p:nvSpPr>
                <p:spPr>
                  <a:xfrm>
                    <a:off x="7045747" y="2814559"/>
                    <a:ext cx="962025" cy="1663064"/>
                  </a:xfrm>
                  <a:custGeom>
                    <a:avLst/>
                    <a:gdLst>
                      <a:gd name="connsiteX0" fmla="*/ 962025 w 962025"/>
                      <a:gd name="connsiteY0" fmla="*/ 2857 h 1663064"/>
                      <a:gd name="connsiteX1" fmla="*/ 3810 w 962025"/>
                      <a:gd name="connsiteY1" fmla="*/ 1663065 h 1663064"/>
                      <a:gd name="connsiteX2" fmla="*/ 0 w 962025"/>
                      <a:gd name="connsiteY2" fmla="*/ 1663065 h 1663064"/>
                      <a:gd name="connsiteX3" fmla="*/ 960120 w 962025"/>
                      <a:gd name="connsiteY3" fmla="*/ 0 h 1663064"/>
                      <a:gd name="connsiteX4" fmla="*/ 962025 w 962025"/>
                      <a:gd name="connsiteY4" fmla="*/ 2857 h 1663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1663064">
                        <a:moveTo>
                          <a:pt x="962025" y="2857"/>
                        </a:moveTo>
                        <a:lnTo>
                          <a:pt x="3810" y="1663065"/>
                        </a:lnTo>
                        <a:cubicBezTo>
                          <a:pt x="2858" y="1663065"/>
                          <a:pt x="953" y="1663065"/>
                          <a:pt x="0" y="1663065"/>
                        </a:cubicBezTo>
                        <a:lnTo>
                          <a:pt x="960120" y="0"/>
                        </a:lnTo>
                        <a:cubicBezTo>
                          <a:pt x="961073" y="952"/>
                          <a:pt x="962025" y="1905"/>
                          <a:pt x="962025" y="2857"/>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orma libre: forma 1760">
                    <a:extLst>
                      <a:ext uri="{FF2B5EF4-FFF2-40B4-BE49-F238E27FC236}">
                        <a16:creationId xmlns:a16="http://schemas.microsoft.com/office/drawing/2014/main" id="{5B7EF9D0-A905-E0E6-4432-D4AD24528580}"/>
                      </a:ext>
                    </a:extLst>
                  </p:cNvPr>
                  <p:cNvSpPr/>
                  <p:nvPr/>
                </p:nvSpPr>
                <p:spPr>
                  <a:xfrm>
                    <a:off x="7041937" y="2810749"/>
                    <a:ext cx="963930" cy="1666875"/>
                  </a:xfrm>
                  <a:custGeom>
                    <a:avLst/>
                    <a:gdLst>
                      <a:gd name="connsiteX0" fmla="*/ 963930 w 963930"/>
                      <a:gd name="connsiteY0" fmla="*/ 3810 h 1666875"/>
                      <a:gd name="connsiteX1" fmla="*/ 3810 w 963930"/>
                      <a:gd name="connsiteY1" fmla="*/ 1666875 h 1666875"/>
                      <a:gd name="connsiteX2" fmla="*/ 0 w 963930"/>
                      <a:gd name="connsiteY2" fmla="*/ 1666875 h 1666875"/>
                      <a:gd name="connsiteX3" fmla="*/ 962025 w 963930"/>
                      <a:gd name="connsiteY3" fmla="*/ 0 h 1666875"/>
                      <a:gd name="connsiteX4" fmla="*/ 963930 w 963930"/>
                      <a:gd name="connsiteY4" fmla="*/ 3810 h 166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930" h="1666875">
                        <a:moveTo>
                          <a:pt x="963930" y="3810"/>
                        </a:moveTo>
                        <a:lnTo>
                          <a:pt x="3810" y="1666875"/>
                        </a:lnTo>
                        <a:cubicBezTo>
                          <a:pt x="2857" y="1666875"/>
                          <a:pt x="952" y="1666875"/>
                          <a:pt x="0" y="1666875"/>
                        </a:cubicBezTo>
                        <a:lnTo>
                          <a:pt x="962025" y="0"/>
                        </a:lnTo>
                        <a:cubicBezTo>
                          <a:pt x="962977" y="952"/>
                          <a:pt x="963930" y="1905"/>
                          <a:pt x="96393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orma libre: forma 1761">
                    <a:extLst>
                      <a:ext uri="{FF2B5EF4-FFF2-40B4-BE49-F238E27FC236}">
                        <a16:creationId xmlns:a16="http://schemas.microsoft.com/office/drawing/2014/main" id="{2ABA5D11-68D4-8D10-6423-1305E21B222E}"/>
                      </a:ext>
                    </a:extLst>
                  </p:cNvPr>
                  <p:cNvSpPr/>
                  <p:nvPr/>
                </p:nvSpPr>
                <p:spPr>
                  <a:xfrm>
                    <a:off x="7038127" y="2806938"/>
                    <a:ext cx="965834" cy="1670685"/>
                  </a:xfrm>
                  <a:custGeom>
                    <a:avLst/>
                    <a:gdLst>
                      <a:gd name="connsiteX0" fmla="*/ 965835 w 965834"/>
                      <a:gd name="connsiteY0" fmla="*/ 3810 h 1670685"/>
                      <a:gd name="connsiteX1" fmla="*/ 3810 w 965834"/>
                      <a:gd name="connsiteY1" fmla="*/ 1670685 h 1670685"/>
                      <a:gd name="connsiteX2" fmla="*/ 0 w 965834"/>
                      <a:gd name="connsiteY2" fmla="*/ 1670685 h 1670685"/>
                      <a:gd name="connsiteX3" fmla="*/ 963930 w 965834"/>
                      <a:gd name="connsiteY3" fmla="*/ 0 h 1670685"/>
                      <a:gd name="connsiteX4" fmla="*/ 965835 w 965834"/>
                      <a:gd name="connsiteY4" fmla="*/ 3810 h 1670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5834" h="1670685">
                        <a:moveTo>
                          <a:pt x="965835" y="3810"/>
                        </a:moveTo>
                        <a:lnTo>
                          <a:pt x="3810" y="1670685"/>
                        </a:lnTo>
                        <a:cubicBezTo>
                          <a:pt x="2858" y="1670685"/>
                          <a:pt x="953" y="1670685"/>
                          <a:pt x="0" y="1670685"/>
                        </a:cubicBezTo>
                        <a:lnTo>
                          <a:pt x="963930" y="0"/>
                        </a:lnTo>
                        <a:cubicBezTo>
                          <a:pt x="964883" y="952"/>
                          <a:pt x="964883" y="2858"/>
                          <a:pt x="96583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orma libre: forma 1762">
                    <a:extLst>
                      <a:ext uri="{FF2B5EF4-FFF2-40B4-BE49-F238E27FC236}">
                        <a16:creationId xmlns:a16="http://schemas.microsoft.com/office/drawing/2014/main" id="{766E718F-8BE2-2D22-0579-9EB8EEA23EFB}"/>
                      </a:ext>
                    </a:extLst>
                  </p:cNvPr>
                  <p:cNvSpPr/>
                  <p:nvPr/>
                </p:nvSpPr>
                <p:spPr>
                  <a:xfrm>
                    <a:off x="7032412" y="2803128"/>
                    <a:ext cx="969645" cy="1674495"/>
                  </a:xfrm>
                  <a:custGeom>
                    <a:avLst/>
                    <a:gdLst>
                      <a:gd name="connsiteX0" fmla="*/ 969645 w 969645"/>
                      <a:gd name="connsiteY0" fmla="*/ 3810 h 1674495"/>
                      <a:gd name="connsiteX1" fmla="*/ 4763 w 969645"/>
                      <a:gd name="connsiteY1" fmla="*/ 1674495 h 1674495"/>
                      <a:gd name="connsiteX2" fmla="*/ 0 w 969645"/>
                      <a:gd name="connsiteY2" fmla="*/ 1674495 h 1674495"/>
                      <a:gd name="connsiteX3" fmla="*/ 967740 w 969645"/>
                      <a:gd name="connsiteY3" fmla="*/ 0 h 1674495"/>
                      <a:gd name="connsiteX4" fmla="*/ 969645 w 969645"/>
                      <a:gd name="connsiteY4" fmla="*/ 3810 h 1674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5" h="1674495">
                        <a:moveTo>
                          <a:pt x="969645" y="3810"/>
                        </a:moveTo>
                        <a:lnTo>
                          <a:pt x="4763" y="1674495"/>
                        </a:lnTo>
                        <a:cubicBezTo>
                          <a:pt x="2858" y="1674495"/>
                          <a:pt x="1905" y="1674495"/>
                          <a:pt x="0" y="1674495"/>
                        </a:cubicBezTo>
                        <a:lnTo>
                          <a:pt x="967740" y="0"/>
                        </a:lnTo>
                        <a:cubicBezTo>
                          <a:pt x="967740" y="1905"/>
                          <a:pt x="968693" y="2858"/>
                          <a:pt x="96964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orma libre: forma 1763">
                    <a:extLst>
                      <a:ext uri="{FF2B5EF4-FFF2-40B4-BE49-F238E27FC236}">
                        <a16:creationId xmlns:a16="http://schemas.microsoft.com/office/drawing/2014/main" id="{9858618E-ED53-705A-BE9B-BD03AA1ACB28}"/>
                      </a:ext>
                    </a:extLst>
                  </p:cNvPr>
                  <p:cNvSpPr/>
                  <p:nvPr/>
                </p:nvSpPr>
                <p:spPr>
                  <a:xfrm>
                    <a:off x="7028602" y="2799319"/>
                    <a:ext cx="971549" cy="1678304"/>
                  </a:xfrm>
                  <a:custGeom>
                    <a:avLst/>
                    <a:gdLst>
                      <a:gd name="connsiteX0" fmla="*/ 971550 w 971549"/>
                      <a:gd name="connsiteY0" fmla="*/ 3810 h 1678304"/>
                      <a:gd name="connsiteX1" fmla="*/ 4763 w 971549"/>
                      <a:gd name="connsiteY1" fmla="*/ 1678305 h 1678304"/>
                      <a:gd name="connsiteX2" fmla="*/ 0 w 971549"/>
                      <a:gd name="connsiteY2" fmla="*/ 1678305 h 1678304"/>
                      <a:gd name="connsiteX3" fmla="*/ 968693 w 971549"/>
                      <a:gd name="connsiteY3" fmla="*/ 0 h 1678304"/>
                      <a:gd name="connsiteX4" fmla="*/ 971550 w 971549"/>
                      <a:gd name="connsiteY4" fmla="*/ 3810 h 1678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49" h="1678304">
                        <a:moveTo>
                          <a:pt x="971550" y="3810"/>
                        </a:moveTo>
                        <a:lnTo>
                          <a:pt x="4763" y="1678305"/>
                        </a:lnTo>
                        <a:cubicBezTo>
                          <a:pt x="2858" y="1678305"/>
                          <a:pt x="1905" y="1678305"/>
                          <a:pt x="0" y="1678305"/>
                        </a:cubicBezTo>
                        <a:lnTo>
                          <a:pt x="968693" y="0"/>
                        </a:lnTo>
                        <a:cubicBezTo>
                          <a:pt x="969645" y="952"/>
                          <a:pt x="970598" y="2857"/>
                          <a:pt x="97155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orma libre: forma 1764">
                    <a:extLst>
                      <a:ext uri="{FF2B5EF4-FFF2-40B4-BE49-F238E27FC236}">
                        <a16:creationId xmlns:a16="http://schemas.microsoft.com/office/drawing/2014/main" id="{5A1ED986-A77F-C8C7-CAE3-D42AD3729894}"/>
                      </a:ext>
                    </a:extLst>
                  </p:cNvPr>
                  <p:cNvSpPr/>
                  <p:nvPr/>
                </p:nvSpPr>
                <p:spPr>
                  <a:xfrm>
                    <a:off x="7023839" y="2795509"/>
                    <a:ext cx="973455" cy="1682114"/>
                  </a:xfrm>
                  <a:custGeom>
                    <a:avLst/>
                    <a:gdLst>
                      <a:gd name="connsiteX0" fmla="*/ 973455 w 973455"/>
                      <a:gd name="connsiteY0" fmla="*/ 3810 h 1682114"/>
                      <a:gd name="connsiteX1" fmla="*/ 4763 w 973455"/>
                      <a:gd name="connsiteY1" fmla="*/ 1682115 h 1682114"/>
                      <a:gd name="connsiteX2" fmla="*/ 0 w 973455"/>
                      <a:gd name="connsiteY2" fmla="*/ 1682115 h 1682114"/>
                      <a:gd name="connsiteX3" fmla="*/ 971550 w 973455"/>
                      <a:gd name="connsiteY3" fmla="*/ 0 h 1682114"/>
                      <a:gd name="connsiteX4" fmla="*/ 973455 w 973455"/>
                      <a:gd name="connsiteY4" fmla="*/ 3810 h 1682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455" h="1682114">
                        <a:moveTo>
                          <a:pt x="973455" y="3810"/>
                        </a:moveTo>
                        <a:lnTo>
                          <a:pt x="4763" y="1682115"/>
                        </a:lnTo>
                        <a:cubicBezTo>
                          <a:pt x="2858" y="1682115"/>
                          <a:pt x="1905" y="1682115"/>
                          <a:pt x="0" y="1682115"/>
                        </a:cubicBezTo>
                        <a:lnTo>
                          <a:pt x="971550" y="0"/>
                        </a:lnTo>
                        <a:cubicBezTo>
                          <a:pt x="972503" y="952"/>
                          <a:pt x="972503" y="2857"/>
                          <a:pt x="97345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orma libre: forma 1765">
                    <a:extLst>
                      <a:ext uri="{FF2B5EF4-FFF2-40B4-BE49-F238E27FC236}">
                        <a16:creationId xmlns:a16="http://schemas.microsoft.com/office/drawing/2014/main" id="{C315E12D-50C3-EF96-6F0C-69312B5CE058}"/>
                      </a:ext>
                    </a:extLst>
                  </p:cNvPr>
                  <p:cNvSpPr/>
                  <p:nvPr/>
                </p:nvSpPr>
                <p:spPr>
                  <a:xfrm>
                    <a:off x="7019077" y="2790746"/>
                    <a:ext cx="976312" cy="1686877"/>
                  </a:xfrm>
                  <a:custGeom>
                    <a:avLst/>
                    <a:gdLst>
                      <a:gd name="connsiteX0" fmla="*/ 976313 w 976312"/>
                      <a:gd name="connsiteY0" fmla="*/ 4763 h 1686877"/>
                      <a:gd name="connsiteX1" fmla="*/ 4763 w 976312"/>
                      <a:gd name="connsiteY1" fmla="*/ 1686878 h 1686877"/>
                      <a:gd name="connsiteX2" fmla="*/ 0 w 976312"/>
                      <a:gd name="connsiteY2" fmla="*/ 1686878 h 1686877"/>
                      <a:gd name="connsiteX3" fmla="*/ 973455 w 976312"/>
                      <a:gd name="connsiteY3" fmla="*/ 0 h 1686877"/>
                      <a:gd name="connsiteX4" fmla="*/ 976313 w 976312"/>
                      <a:gd name="connsiteY4" fmla="*/ 4763 h 1686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312" h="1686877">
                        <a:moveTo>
                          <a:pt x="976313" y="4763"/>
                        </a:moveTo>
                        <a:lnTo>
                          <a:pt x="4763" y="1686878"/>
                        </a:lnTo>
                        <a:cubicBezTo>
                          <a:pt x="2858" y="1686878"/>
                          <a:pt x="1905" y="1686878"/>
                          <a:pt x="0" y="1686878"/>
                        </a:cubicBezTo>
                        <a:lnTo>
                          <a:pt x="973455" y="0"/>
                        </a:lnTo>
                        <a:cubicBezTo>
                          <a:pt x="974408" y="1905"/>
                          <a:pt x="975360" y="2857"/>
                          <a:pt x="976313"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orma libre: forma 1766">
                    <a:extLst>
                      <a:ext uri="{FF2B5EF4-FFF2-40B4-BE49-F238E27FC236}">
                        <a16:creationId xmlns:a16="http://schemas.microsoft.com/office/drawing/2014/main" id="{B77F9D72-9FBC-B18F-2063-9F706C9ACD61}"/>
                      </a:ext>
                    </a:extLst>
                  </p:cNvPr>
                  <p:cNvSpPr/>
                  <p:nvPr/>
                </p:nvSpPr>
                <p:spPr>
                  <a:xfrm>
                    <a:off x="7013362" y="2785984"/>
                    <a:ext cx="979170" cy="1691639"/>
                  </a:xfrm>
                  <a:custGeom>
                    <a:avLst/>
                    <a:gdLst>
                      <a:gd name="connsiteX0" fmla="*/ 979170 w 979170"/>
                      <a:gd name="connsiteY0" fmla="*/ 4763 h 1691639"/>
                      <a:gd name="connsiteX1" fmla="*/ 5715 w 979170"/>
                      <a:gd name="connsiteY1" fmla="*/ 1691640 h 1691639"/>
                      <a:gd name="connsiteX2" fmla="*/ 0 w 979170"/>
                      <a:gd name="connsiteY2" fmla="*/ 1691640 h 1691639"/>
                      <a:gd name="connsiteX3" fmla="*/ 976313 w 979170"/>
                      <a:gd name="connsiteY3" fmla="*/ 0 h 1691639"/>
                      <a:gd name="connsiteX4" fmla="*/ 979170 w 979170"/>
                      <a:gd name="connsiteY4" fmla="*/ 4763 h 169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170" h="1691639">
                        <a:moveTo>
                          <a:pt x="979170" y="4763"/>
                        </a:moveTo>
                        <a:lnTo>
                          <a:pt x="5715" y="1691640"/>
                        </a:lnTo>
                        <a:cubicBezTo>
                          <a:pt x="3810" y="1691640"/>
                          <a:pt x="1905" y="1691640"/>
                          <a:pt x="0" y="1691640"/>
                        </a:cubicBezTo>
                        <a:lnTo>
                          <a:pt x="976313" y="0"/>
                        </a:lnTo>
                        <a:cubicBezTo>
                          <a:pt x="977265" y="1905"/>
                          <a:pt x="978218" y="3810"/>
                          <a:pt x="979170"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orma libre: forma 1767">
                    <a:extLst>
                      <a:ext uri="{FF2B5EF4-FFF2-40B4-BE49-F238E27FC236}">
                        <a16:creationId xmlns:a16="http://schemas.microsoft.com/office/drawing/2014/main" id="{8E81309B-FE11-20B3-07F9-B81610CFA2B6}"/>
                      </a:ext>
                    </a:extLst>
                  </p:cNvPr>
                  <p:cNvSpPr/>
                  <p:nvPr/>
                </p:nvSpPr>
                <p:spPr>
                  <a:xfrm>
                    <a:off x="7007647" y="2781221"/>
                    <a:ext cx="982027" cy="1696402"/>
                  </a:xfrm>
                  <a:custGeom>
                    <a:avLst/>
                    <a:gdLst>
                      <a:gd name="connsiteX0" fmla="*/ 982028 w 982027"/>
                      <a:gd name="connsiteY0" fmla="*/ 4763 h 1696402"/>
                      <a:gd name="connsiteX1" fmla="*/ 5715 w 982027"/>
                      <a:gd name="connsiteY1" fmla="*/ 1696403 h 1696402"/>
                      <a:gd name="connsiteX2" fmla="*/ 0 w 982027"/>
                      <a:gd name="connsiteY2" fmla="*/ 1696403 h 1696402"/>
                      <a:gd name="connsiteX3" fmla="*/ 979170 w 982027"/>
                      <a:gd name="connsiteY3" fmla="*/ 0 h 1696402"/>
                      <a:gd name="connsiteX4" fmla="*/ 982028 w 982027"/>
                      <a:gd name="connsiteY4" fmla="*/ 4763 h 169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027" h="1696402">
                        <a:moveTo>
                          <a:pt x="982028" y="4763"/>
                        </a:moveTo>
                        <a:lnTo>
                          <a:pt x="5715" y="1696403"/>
                        </a:lnTo>
                        <a:cubicBezTo>
                          <a:pt x="3810" y="1696403"/>
                          <a:pt x="1905" y="1696403"/>
                          <a:pt x="0" y="1696403"/>
                        </a:cubicBezTo>
                        <a:lnTo>
                          <a:pt x="979170" y="0"/>
                        </a:lnTo>
                        <a:cubicBezTo>
                          <a:pt x="980123" y="1905"/>
                          <a:pt x="981075" y="3810"/>
                          <a:pt x="982028"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orma libre: forma 1768">
                    <a:extLst>
                      <a:ext uri="{FF2B5EF4-FFF2-40B4-BE49-F238E27FC236}">
                        <a16:creationId xmlns:a16="http://schemas.microsoft.com/office/drawing/2014/main" id="{1A996BD4-F19E-9FE7-6FDE-CC0A4F02A6CD}"/>
                      </a:ext>
                    </a:extLst>
                  </p:cNvPr>
                  <p:cNvSpPr/>
                  <p:nvPr/>
                </p:nvSpPr>
                <p:spPr>
                  <a:xfrm>
                    <a:off x="7000979" y="2775506"/>
                    <a:ext cx="985837" cy="1702117"/>
                  </a:xfrm>
                  <a:custGeom>
                    <a:avLst/>
                    <a:gdLst>
                      <a:gd name="connsiteX0" fmla="*/ 985838 w 985837"/>
                      <a:gd name="connsiteY0" fmla="*/ 5715 h 1702117"/>
                      <a:gd name="connsiteX1" fmla="*/ 6668 w 985837"/>
                      <a:gd name="connsiteY1" fmla="*/ 1702118 h 1702117"/>
                      <a:gd name="connsiteX2" fmla="*/ 0 w 985837"/>
                      <a:gd name="connsiteY2" fmla="*/ 1702118 h 1702117"/>
                      <a:gd name="connsiteX3" fmla="*/ 982980 w 985837"/>
                      <a:gd name="connsiteY3" fmla="*/ 0 h 1702117"/>
                      <a:gd name="connsiteX4" fmla="*/ 985838 w 985837"/>
                      <a:gd name="connsiteY4" fmla="*/ 5715 h 1702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837" h="1702117">
                        <a:moveTo>
                          <a:pt x="985838" y="5715"/>
                        </a:moveTo>
                        <a:lnTo>
                          <a:pt x="6668" y="1702118"/>
                        </a:lnTo>
                        <a:cubicBezTo>
                          <a:pt x="4763" y="1702118"/>
                          <a:pt x="2857" y="1702118"/>
                          <a:pt x="0" y="1702118"/>
                        </a:cubicBezTo>
                        <a:lnTo>
                          <a:pt x="982980" y="0"/>
                        </a:lnTo>
                        <a:cubicBezTo>
                          <a:pt x="983933" y="1905"/>
                          <a:pt x="984885" y="3810"/>
                          <a:pt x="985838" y="571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orma libre: forma 1769">
                    <a:extLst>
                      <a:ext uri="{FF2B5EF4-FFF2-40B4-BE49-F238E27FC236}">
                        <a16:creationId xmlns:a16="http://schemas.microsoft.com/office/drawing/2014/main" id="{F68398B0-E6C5-E593-3107-81265A85C885}"/>
                      </a:ext>
                    </a:extLst>
                  </p:cNvPr>
                  <p:cNvSpPr/>
                  <p:nvPr/>
                </p:nvSpPr>
                <p:spPr>
                  <a:xfrm>
                    <a:off x="6995265" y="2769791"/>
                    <a:ext cx="988694" cy="1707832"/>
                  </a:xfrm>
                  <a:custGeom>
                    <a:avLst/>
                    <a:gdLst>
                      <a:gd name="connsiteX0" fmla="*/ 988695 w 988694"/>
                      <a:gd name="connsiteY0" fmla="*/ 5715 h 1707832"/>
                      <a:gd name="connsiteX1" fmla="*/ 6668 w 988694"/>
                      <a:gd name="connsiteY1" fmla="*/ 1707833 h 1707832"/>
                      <a:gd name="connsiteX2" fmla="*/ 0 w 988694"/>
                      <a:gd name="connsiteY2" fmla="*/ 1707833 h 1707832"/>
                      <a:gd name="connsiteX3" fmla="*/ 984885 w 988694"/>
                      <a:gd name="connsiteY3" fmla="*/ 0 h 1707832"/>
                      <a:gd name="connsiteX4" fmla="*/ 988695 w 988694"/>
                      <a:gd name="connsiteY4" fmla="*/ 5715 h 170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694" h="1707832">
                        <a:moveTo>
                          <a:pt x="988695" y="5715"/>
                        </a:moveTo>
                        <a:lnTo>
                          <a:pt x="6668" y="1707833"/>
                        </a:lnTo>
                        <a:cubicBezTo>
                          <a:pt x="3810" y="1707833"/>
                          <a:pt x="1905" y="1707833"/>
                          <a:pt x="0" y="1707833"/>
                        </a:cubicBezTo>
                        <a:lnTo>
                          <a:pt x="984885" y="0"/>
                        </a:lnTo>
                        <a:cubicBezTo>
                          <a:pt x="986790" y="1905"/>
                          <a:pt x="987743" y="3810"/>
                          <a:pt x="988695" y="571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orma libre: forma 1770">
                    <a:extLst>
                      <a:ext uri="{FF2B5EF4-FFF2-40B4-BE49-F238E27FC236}">
                        <a16:creationId xmlns:a16="http://schemas.microsoft.com/office/drawing/2014/main" id="{9F31DEC2-0185-10B5-5B06-A663F94C3505}"/>
                      </a:ext>
                    </a:extLst>
                  </p:cNvPr>
                  <p:cNvSpPr/>
                  <p:nvPr/>
                </p:nvSpPr>
                <p:spPr>
                  <a:xfrm>
                    <a:off x="6986692" y="2763124"/>
                    <a:ext cx="993457" cy="1714500"/>
                  </a:xfrm>
                  <a:custGeom>
                    <a:avLst/>
                    <a:gdLst>
                      <a:gd name="connsiteX0" fmla="*/ 993458 w 993457"/>
                      <a:gd name="connsiteY0" fmla="*/ 6668 h 1714500"/>
                      <a:gd name="connsiteX1" fmla="*/ 7620 w 993457"/>
                      <a:gd name="connsiteY1" fmla="*/ 1714500 h 1714500"/>
                      <a:gd name="connsiteX2" fmla="*/ 0 w 993457"/>
                      <a:gd name="connsiteY2" fmla="*/ 1714500 h 1714500"/>
                      <a:gd name="connsiteX3" fmla="*/ 989648 w 993457"/>
                      <a:gd name="connsiteY3" fmla="*/ 0 h 1714500"/>
                      <a:gd name="connsiteX4" fmla="*/ 993458 w 993457"/>
                      <a:gd name="connsiteY4" fmla="*/ 6668 h 171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457" h="1714500">
                        <a:moveTo>
                          <a:pt x="993458" y="6668"/>
                        </a:moveTo>
                        <a:lnTo>
                          <a:pt x="7620" y="1714500"/>
                        </a:lnTo>
                        <a:cubicBezTo>
                          <a:pt x="4763" y="1714500"/>
                          <a:pt x="1905" y="1714500"/>
                          <a:pt x="0" y="1714500"/>
                        </a:cubicBezTo>
                        <a:lnTo>
                          <a:pt x="989648" y="0"/>
                        </a:lnTo>
                        <a:cubicBezTo>
                          <a:pt x="991553" y="1905"/>
                          <a:pt x="992505" y="4763"/>
                          <a:pt x="993458" y="666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orma libre: forma 1771">
                    <a:extLst>
                      <a:ext uri="{FF2B5EF4-FFF2-40B4-BE49-F238E27FC236}">
                        <a16:creationId xmlns:a16="http://schemas.microsoft.com/office/drawing/2014/main" id="{F7FEF8CD-00D6-77D2-0521-550525F7F3B2}"/>
                      </a:ext>
                    </a:extLst>
                  </p:cNvPr>
                  <p:cNvSpPr/>
                  <p:nvPr/>
                </p:nvSpPr>
                <p:spPr>
                  <a:xfrm>
                    <a:off x="6977167" y="2755504"/>
                    <a:ext cx="999172" cy="1722119"/>
                  </a:xfrm>
                  <a:custGeom>
                    <a:avLst/>
                    <a:gdLst>
                      <a:gd name="connsiteX0" fmla="*/ 999173 w 999172"/>
                      <a:gd name="connsiteY0" fmla="*/ 7620 h 1722119"/>
                      <a:gd name="connsiteX1" fmla="*/ 9525 w 999172"/>
                      <a:gd name="connsiteY1" fmla="*/ 1722120 h 1722119"/>
                      <a:gd name="connsiteX2" fmla="*/ 0 w 999172"/>
                      <a:gd name="connsiteY2" fmla="*/ 1722120 h 1722119"/>
                      <a:gd name="connsiteX3" fmla="*/ 995363 w 999172"/>
                      <a:gd name="connsiteY3" fmla="*/ 0 h 1722119"/>
                      <a:gd name="connsiteX4" fmla="*/ 999173 w 999172"/>
                      <a:gd name="connsiteY4" fmla="*/ 7620 h 1722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172" h="1722119">
                        <a:moveTo>
                          <a:pt x="999173" y="7620"/>
                        </a:moveTo>
                        <a:lnTo>
                          <a:pt x="9525" y="1722120"/>
                        </a:lnTo>
                        <a:cubicBezTo>
                          <a:pt x="5715" y="1722120"/>
                          <a:pt x="2858" y="1722120"/>
                          <a:pt x="0" y="1722120"/>
                        </a:cubicBezTo>
                        <a:lnTo>
                          <a:pt x="995363" y="0"/>
                        </a:lnTo>
                        <a:cubicBezTo>
                          <a:pt x="996315" y="1905"/>
                          <a:pt x="998220" y="4763"/>
                          <a:pt x="999173" y="762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orma libre: forma 1772">
                    <a:extLst>
                      <a:ext uri="{FF2B5EF4-FFF2-40B4-BE49-F238E27FC236}">
                        <a16:creationId xmlns:a16="http://schemas.microsoft.com/office/drawing/2014/main" id="{F3447C84-5ADB-A450-C90F-8FB9929BB8A4}"/>
                      </a:ext>
                    </a:extLst>
                  </p:cNvPr>
                  <p:cNvSpPr/>
                  <p:nvPr/>
                </p:nvSpPr>
                <p:spPr>
                  <a:xfrm>
                    <a:off x="6964785" y="2744074"/>
                    <a:ext cx="1007745" cy="1733550"/>
                  </a:xfrm>
                  <a:custGeom>
                    <a:avLst/>
                    <a:gdLst>
                      <a:gd name="connsiteX0" fmla="*/ 1007745 w 1007745"/>
                      <a:gd name="connsiteY0" fmla="*/ 11430 h 1733550"/>
                      <a:gd name="connsiteX1" fmla="*/ 13335 w 1007745"/>
                      <a:gd name="connsiteY1" fmla="*/ 1733550 h 1733550"/>
                      <a:gd name="connsiteX2" fmla="*/ 0 w 1007745"/>
                      <a:gd name="connsiteY2" fmla="*/ 1733550 h 1733550"/>
                      <a:gd name="connsiteX3" fmla="*/ 1001078 w 1007745"/>
                      <a:gd name="connsiteY3" fmla="*/ 0 h 1733550"/>
                      <a:gd name="connsiteX4" fmla="*/ 1007745 w 1007745"/>
                      <a:gd name="connsiteY4" fmla="*/ 1143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745" h="1733550">
                        <a:moveTo>
                          <a:pt x="1007745" y="11430"/>
                        </a:moveTo>
                        <a:lnTo>
                          <a:pt x="13335" y="1733550"/>
                        </a:lnTo>
                        <a:cubicBezTo>
                          <a:pt x="4763" y="1733550"/>
                          <a:pt x="0" y="1733550"/>
                          <a:pt x="0" y="1733550"/>
                        </a:cubicBezTo>
                        <a:lnTo>
                          <a:pt x="1001078" y="0"/>
                        </a:lnTo>
                        <a:cubicBezTo>
                          <a:pt x="1001078" y="0"/>
                          <a:pt x="1002983" y="3810"/>
                          <a:pt x="1007745" y="1143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65" name="Gráfico 436">
                <a:extLst>
                  <a:ext uri="{FF2B5EF4-FFF2-40B4-BE49-F238E27FC236}">
                    <a16:creationId xmlns:a16="http://schemas.microsoft.com/office/drawing/2014/main" id="{AE394F9A-DF5A-C58E-F983-359A6BAC95AE}"/>
                  </a:ext>
                </a:extLst>
              </p:cNvPr>
              <p:cNvGrpSpPr/>
              <p:nvPr/>
            </p:nvGrpSpPr>
            <p:grpSpPr>
              <a:xfrm>
                <a:off x="7964910" y="2744074"/>
                <a:ext cx="2003107" cy="114300"/>
                <a:chOff x="7964910" y="2744074"/>
                <a:chExt cx="2003107" cy="114300"/>
              </a:xfrm>
              <a:grpFill/>
            </p:grpSpPr>
            <p:sp>
              <p:nvSpPr>
                <p:cNvPr id="266" name="Forma libre: forma 1722">
                  <a:extLst>
                    <a:ext uri="{FF2B5EF4-FFF2-40B4-BE49-F238E27FC236}">
                      <a16:creationId xmlns:a16="http://schemas.microsoft.com/office/drawing/2014/main" id="{32296BBD-0528-5CE9-4C0E-DCE04F84EA2D}"/>
                    </a:ext>
                  </a:extLst>
                </p:cNvPr>
                <p:cNvSpPr/>
                <p:nvPr/>
              </p:nvSpPr>
              <p:spPr>
                <a:xfrm>
                  <a:off x="7965862" y="2744074"/>
                  <a:ext cx="2002154" cy="114300"/>
                </a:xfrm>
                <a:custGeom>
                  <a:avLst/>
                  <a:gdLst>
                    <a:gd name="connsiteX0" fmla="*/ 65723 w 2002154"/>
                    <a:gd name="connsiteY0" fmla="*/ 114300 h 114300"/>
                    <a:gd name="connsiteX1" fmla="*/ 0 w 2002154"/>
                    <a:gd name="connsiteY1" fmla="*/ 0 h 114300"/>
                    <a:gd name="connsiteX2" fmla="*/ 2002155 w 2002154"/>
                    <a:gd name="connsiteY2" fmla="*/ 0 h 114300"/>
                    <a:gd name="connsiteX3" fmla="*/ 1936433 w 2002154"/>
                    <a:gd name="connsiteY3" fmla="*/ 114300 h 114300"/>
                    <a:gd name="connsiteX4" fmla="*/ 65723 w 2002154"/>
                    <a:gd name="connsiteY4" fmla="*/ 114300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2154" h="114300">
                      <a:moveTo>
                        <a:pt x="65723" y="114300"/>
                      </a:moveTo>
                      <a:cubicBezTo>
                        <a:pt x="29527" y="51435"/>
                        <a:pt x="0" y="0"/>
                        <a:pt x="0" y="0"/>
                      </a:cubicBezTo>
                      <a:lnTo>
                        <a:pt x="2002155" y="0"/>
                      </a:lnTo>
                      <a:cubicBezTo>
                        <a:pt x="2002155" y="0"/>
                        <a:pt x="1972628" y="51435"/>
                        <a:pt x="1936433" y="114300"/>
                      </a:cubicBezTo>
                      <a:cubicBezTo>
                        <a:pt x="1935480" y="114300"/>
                        <a:pt x="65723" y="114300"/>
                        <a:pt x="65723" y="11430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67" name="Gráfico 436">
                  <a:extLst>
                    <a:ext uri="{FF2B5EF4-FFF2-40B4-BE49-F238E27FC236}">
                      <a16:creationId xmlns:a16="http://schemas.microsoft.com/office/drawing/2014/main" id="{B4E893FD-CF59-733B-A24D-A61B5132C58F}"/>
                    </a:ext>
                  </a:extLst>
                </p:cNvPr>
                <p:cNvGrpSpPr/>
                <p:nvPr/>
              </p:nvGrpSpPr>
              <p:grpSpPr>
                <a:xfrm>
                  <a:off x="7964910" y="2744074"/>
                  <a:ext cx="2002155" cy="114300"/>
                  <a:chOff x="7964910" y="2744074"/>
                  <a:chExt cx="2002155" cy="114300"/>
                </a:xfrm>
                <a:grpFill/>
              </p:grpSpPr>
              <p:sp>
                <p:nvSpPr>
                  <p:cNvPr id="268" name="Forma libre: forma 1724">
                    <a:extLst>
                      <a:ext uri="{FF2B5EF4-FFF2-40B4-BE49-F238E27FC236}">
                        <a16:creationId xmlns:a16="http://schemas.microsoft.com/office/drawing/2014/main" id="{6343D6C2-FC1B-6B39-2FFD-62A74FDDBF60}"/>
                      </a:ext>
                    </a:extLst>
                  </p:cNvPr>
                  <p:cNvSpPr/>
                  <p:nvPr/>
                </p:nvSpPr>
                <p:spPr>
                  <a:xfrm>
                    <a:off x="8028727" y="2852658"/>
                    <a:ext cx="1875472" cy="5715"/>
                  </a:xfrm>
                  <a:custGeom>
                    <a:avLst/>
                    <a:gdLst>
                      <a:gd name="connsiteX0" fmla="*/ 1872615 w 1875472"/>
                      <a:gd name="connsiteY0" fmla="*/ 5715 h 5715"/>
                      <a:gd name="connsiteX1" fmla="*/ 2858 w 1875472"/>
                      <a:gd name="connsiteY1" fmla="*/ 5715 h 5715"/>
                      <a:gd name="connsiteX2" fmla="*/ 0 w 1875472"/>
                      <a:gd name="connsiteY2" fmla="*/ 0 h 5715"/>
                      <a:gd name="connsiteX3" fmla="*/ 1875473 w 1875472"/>
                      <a:gd name="connsiteY3" fmla="*/ 0 h 5715"/>
                      <a:gd name="connsiteX4" fmla="*/ 1872615 w 1875472"/>
                      <a:gd name="connsiteY4" fmla="*/ 5715 h 5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472" h="5715">
                        <a:moveTo>
                          <a:pt x="1872615" y="5715"/>
                        </a:moveTo>
                        <a:lnTo>
                          <a:pt x="2858" y="5715"/>
                        </a:lnTo>
                        <a:cubicBezTo>
                          <a:pt x="1905" y="3810"/>
                          <a:pt x="953" y="1905"/>
                          <a:pt x="0" y="0"/>
                        </a:cubicBezTo>
                        <a:lnTo>
                          <a:pt x="1875473" y="0"/>
                        </a:lnTo>
                        <a:cubicBezTo>
                          <a:pt x="1874520" y="1905"/>
                          <a:pt x="1873568" y="3810"/>
                          <a:pt x="1872615" y="571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orma libre: forma 1725">
                    <a:extLst>
                      <a:ext uri="{FF2B5EF4-FFF2-40B4-BE49-F238E27FC236}">
                        <a16:creationId xmlns:a16="http://schemas.microsoft.com/office/drawing/2014/main" id="{7CD93746-6BA9-C199-3B93-00A9156C083C}"/>
                      </a:ext>
                    </a:extLst>
                  </p:cNvPr>
                  <p:cNvSpPr/>
                  <p:nvPr/>
                </p:nvSpPr>
                <p:spPr>
                  <a:xfrm>
                    <a:off x="8014439" y="2826941"/>
                    <a:ext cx="1905000" cy="25717"/>
                  </a:xfrm>
                  <a:custGeom>
                    <a:avLst/>
                    <a:gdLst>
                      <a:gd name="connsiteX0" fmla="*/ 1889760 w 1905000"/>
                      <a:gd name="connsiteY0" fmla="*/ 25717 h 25717"/>
                      <a:gd name="connsiteX1" fmla="*/ 14288 w 1905000"/>
                      <a:gd name="connsiteY1" fmla="*/ 25717 h 25717"/>
                      <a:gd name="connsiteX2" fmla="*/ 0 w 1905000"/>
                      <a:gd name="connsiteY2" fmla="*/ 0 h 25717"/>
                      <a:gd name="connsiteX3" fmla="*/ 1905000 w 1905000"/>
                      <a:gd name="connsiteY3" fmla="*/ 0 h 25717"/>
                      <a:gd name="connsiteX4" fmla="*/ 1889760 w 1905000"/>
                      <a:gd name="connsiteY4" fmla="*/ 25717 h 2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0" h="25717">
                        <a:moveTo>
                          <a:pt x="1889760" y="25717"/>
                        </a:moveTo>
                        <a:lnTo>
                          <a:pt x="14288" y="25717"/>
                        </a:lnTo>
                        <a:cubicBezTo>
                          <a:pt x="9525" y="17145"/>
                          <a:pt x="4763" y="8573"/>
                          <a:pt x="0" y="0"/>
                        </a:cubicBezTo>
                        <a:lnTo>
                          <a:pt x="1905000" y="0"/>
                        </a:lnTo>
                        <a:cubicBezTo>
                          <a:pt x="1900238" y="8573"/>
                          <a:pt x="1895475" y="17145"/>
                          <a:pt x="1889760" y="25717"/>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orma libre: forma 1726">
                    <a:extLst>
                      <a:ext uri="{FF2B5EF4-FFF2-40B4-BE49-F238E27FC236}">
                        <a16:creationId xmlns:a16="http://schemas.microsoft.com/office/drawing/2014/main" id="{EDCCECFA-75F5-76FE-ADAF-9EDEF201DB89}"/>
                      </a:ext>
                    </a:extLst>
                  </p:cNvPr>
                  <p:cNvSpPr/>
                  <p:nvPr/>
                </p:nvSpPr>
                <p:spPr>
                  <a:xfrm>
                    <a:off x="8010630" y="2821226"/>
                    <a:ext cx="1912620" cy="6667"/>
                  </a:xfrm>
                  <a:custGeom>
                    <a:avLst/>
                    <a:gdLst>
                      <a:gd name="connsiteX0" fmla="*/ 1908810 w 1912620"/>
                      <a:gd name="connsiteY0" fmla="*/ 6667 h 6667"/>
                      <a:gd name="connsiteX1" fmla="*/ 3810 w 1912620"/>
                      <a:gd name="connsiteY1" fmla="*/ 6667 h 6667"/>
                      <a:gd name="connsiteX2" fmla="*/ 0 w 1912620"/>
                      <a:gd name="connsiteY2" fmla="*/ 0 h 6667"/>
                      <a:gd name="connsiteX3" fmla="*/ 1912620 w 1912620"/>
                      <a:gd name="connsiteY3" fmla="*/ 0 h 6667"/>
                      <a:gd name="connsiteX4" fmla="*/ 1908810 w 1912620"/>
                      <a:gd name="connsiteY4" fmla="*/ 6667 h 6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2620" h="6667">
                        <a:moveTo>
                          <a:pt x="1908810" y="6667"/>
                        </a:moveTo>
                        <a:lnTo>
                          <a:pt x="3810" y="6667"/>
                        </a:lnTo>
                        <a:cubicBezTo>
                          <a:pt x="2857" y="4763"/>
                          <a:pt x="952" y="1905"/>
                          <a:pt x="0" y="0"/>
                        </a:cubicBezTo>
                        <a:lnTo>
                          <a:pt x="1912620" y="0"/>
                        </a:lnTo>
                        <a:cubicBezTo>
                          <a:pt x="1910715" y="1905"/>
                          <a:pt x="1909762" y="4763"/>
                          <a:pt x="1908810" y="6667"/>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orma libre: forma 1727">
                    <a:extLst>
                      <a:ext uri="{FF2B5EF4-FFF2-40B4-BE49-F238E27FC236}">
                        <a16:creationId xmlns:a16="http://schemas.microsoft.com/office/drawing/2014/main" id="{51C3F335-CA52-6207-AF8C-20D694172270}"/>
                      </a:ext>
                    </a:extLst>
                  </p:cNvPr>
                  <p:cNvSpPr/>
                  <p:nvPr/>
                </p:nvSpPr>
                <p:spPr>
                  <a:xfrm>
                    <a:off x="8006820" y="2816463"/>
                    <a:ext cx="1918334" cy="4762"/>
                  </a:xfrm>
                  <a:custGeom>
                    <a:avLst/>
                    <a:gdLst>
                      <a:gd name="connsiteX0" fmla="*/ 1916430 w 1918334"/>
                      <a:gd name="connsiteY0" fmla="*/ 4763 h 4762"/>
                      <a:gd name="connsiteX1" fmla="*/ 2857 w 1918334"/>
                      <a:gd name="connsiteY1" fmla="*/ 4763 h 4762"/>
                      <a:gd name="connsiteX2" fmla="*/ 0 w 1918334"/>
                      <a:gd name="connsiteY2" fmla="*/ 0 h 4762"/>
                      <a:gd name="connsiteX3" fmla="*/ 1918335 w 1918334"/>
                      <a:gd name="connsiteY3" fmla="*/ 0 h 4762"/>
                      <a:gd name="connsiteX4" fmla="*/ 1916430 w 1918334"/>
                      <a:gd name="connsiteY4" fmla="*/ 4763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334" h="4762">
                        <a:moveTo>
                          <a:pt x="1916430" y="4763"/>
                        </a:moveTo>
                        <a:lnTo>
                          <a:pt x="2857" y="4763"/>
                        </a:lnTo>
                        <a:cubicBezTo>
                          <a:pt x="1905" y="2858"/>
                          <a:pt x="952" y="952"/>
                          <a:pt x="0" y="0"/>
                        </a:cubicBezTo>
                        <a:lnTo>
                          <a:pt x="1918335" y="0"/>
                        </a:lnTo>
                        <a:cubicBezTo>
                          <a:pt x="1918335" y="952"/>
                          <a:pt x="1917383" y="2858"/>
                          <a:pt x="1916430"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orma libre: forma 1728">
                    <a:extLst>
                      <a:ext uri="{FF2B5EF4-FFF2-40B4-BE49-F238E27FC236}">
                        <a16:creationId xmlns:a16="http://schemas.microsoft.com/office/drawing/2014/main" id="{430610DF-92EC-3C51-200F-70443D14EFE3}"/>
                      </a:ext>
                    </a:extLst>
                  </p:cNvPr>
                  <p:cNvSpPr/>
                  <p:nvPr/>
                </p:nvSpPr>
                <p:spPr>
                  <a:xfrm>
                    <a:off x="8003962" y="2811701"/>
                    <a:ext cx="1924050" cy="4762"/>
                  </a:xfrm>
                  <a:custGeom>
                    <a:avLst/>
                    <a:gdLst>
                      <a:gd name="connsiteX0" fmla="*/ 1922145 w 1924050"/>
                      <a:gd name="connsiteY0" fmla="*/ 4763 h 4762"/>
                      <a:gd name="connsiteX1" fmla="*/ 2858 w 1924050"/>
                      <a:gd name="connsiteY1" fmla="*/ 4763 h 4762"/>
                      <a:gd name="connsiteX2" fmla="*/ 0 w 1924050"/>
                      <a:gd name="connsiteY2" fmla="*/ 0 h 4762"/>
                      <a:gd name="connsiteX3" fmla="*/ 1924050 w 1924050"/>
                      <a:gd name="connsiteY3" fmla="*/ 0 h 4762"/>
                      <a:gd name="connsiteX4" fmla="*/ 1922145 w 1924050"/>
                      <a:gd name="connsiteY4" fmla="*/ 4763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4050" h="4762">
                        <a:moveTo>
                          <a:pt x="1922145" y="4763"/>
                        </a:moveTo>
                        <a:lnTo>
                          <a:pt x="2858" y="4763"/>
                        </a:lnTo>
                        <a:cubicBezTo>
                          <a:pt x="1905" y="2858"/>
                          <a:pt x="952" y="1905"/>
                          <a:pt x="0" y="0"/>
                        </a:cubicBezTo>
                        <a:lnTo>
                          <a:pt x="1924050" y="0"/>
                        </a:lnTo>
                        <a:cubicBezTo>
                          <a:pt x="1924050" y="952"/>
                          <a:pt x="1923098" y="2858"/>
                          <a:pt x="1922145"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orma libre: forma 1729">
                    <a:extLst>
                      <a:ext uri="{FF2B5EF4-FFF2-40B4-BE49-F238E27FC236}">
                        <a16:creationId xmlns:a16="http://schemas.microsoft.com/office/drawing/2014/main" id="{8F16E268-1E42-4CA0-6784-F99EDF3BE598}"/>
                      </a:ext>
                    </a:extLst>
                  </p:cNvPr>
                  <p:cNvSpPr/>
                  <p:nvPr/>
                </p:nvSpPr>
                <p:spPr>
                  <a:xfrm>
                    <a:off x="8001105" y="2806938"/>
                    <a:ext cx="1928812" cy="4762"/>
                  </a:xfrm>
                  <a:custGeom>
                    <a:avLst/>
                    <a:gdLst>
                      <a:gd name="connsiteX0" fmla="*/ 1926908 w 1928812"/>
                      <a:gd name="connsiteY0" fmla="*/ 4763 h 4762"/>
                      <a:gd name="connsiteX1" fmla="*/ 2857 w 1928812"/>
                      <a:gd name="connsiteY1" fmla="*/ 4763 h 4762"/>
                      <a:gd name="connsiteX2" fmla="*/ 0 w 1928812"/>
                      <a:gd name="connsiteY2" fmla="*/ 0 h 4762"/>
                      <a:gd name="connsiteX3" fmla="*/ 1928812 w 1928812"/>
                      <a:gd name="connsiteY3" fmla="*/ 0 h 4762"/>
                      <a:gd name="connsiteX4" fmla="*/ 1926908 w 1928812"/>
                      <a:gd name="connsiteY4" fmla="*/ 4763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8812" h="4762">
                        <a:moveTo>
                          <a:pt x="1926908" y="4763"/>
                        </a:moveTo>
                        <a:lnTo>
                          <a:pt x="2857" y="4763"/>
                        </a:lnTo>
                        <a:cubicBezTo>
                          <a:pt x="1905" y="2858"/>
                          <a:pt x="952" y="1905"/>
                          <a:pt x="0" y="0"/>
                        </a:cubicBezTo>
                        <a:lnTo>
                          <a:pt x="1928812" y="0"/>
                        </a:lnTo>
                        <a:cubicBezTo>
                          <a:pt x="1928812" y="1905"/>
                          <a:pt x="1927860" y="2858"/>
                          <a:pt x="1926908"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orma libre: forma 1730">
                    <a:extLst>
                      <a:ext uri="{FF2B5EF4-FFF2-40B4-BE49-F238E27FC236}">
                        <a16:creationId xmlns:a16="http://schemas.microsoft.com/office/drawing/2014/main" id="{B754D63A-1F53-D9F0-EE0F-4A495810E51F}"/>
                      </a:ext>
                    </a:extLst>
                  </p:cNvPr>
                  <p:cNvSpPr/>
                  <p:nvPr/>
                </p:nvSpPr>
                <p:spPr>
                  <a:xfrm>
                    <a:off x="7999199" y="2803128"/>
                    <a:ext cx="1933575" cy="3810"/>
                  </a:xfrm>
                  <a:custGeom>
                    <a:avLst/>
                    <a:gdLst>
                      <a:gd name="connsiteX0" fmla="*/ 1931670 w 1933575"/>
                      <a:gd name="connsiteY0" fmla="*/ 3810 h 3810"/>
                      <a:gd name="connsiteX1" fmla="*/ 2858 w 1933575"/>
                      <a:gd name="connsiteY1" fmla="*/ 3810 h 3810"/>
                      <a:gd name="connsiteX2" fmla="*/ 0 w 1933575"/>
                      <a:gd name="connsiteY2" fmla="*/ 0 h 3810"/>
                      <a:gd name="connsiteX3" fmla="*/ 1933575 w 1933575"/>
                      <a:gd name="connsiteY3" fmla="*/ 0 h 3810"/>
                      <a:gd name="connsiteX4" fmla="*/ 1931670 w 1933575"/>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575" h="3810">
                        <a:moveTo>
                          <a:pt x="1931670" y="3810"/>
                        </a:moveTo>
                        <a:lnTo>
                          <a:pt x="2858" y="3810"/>
                        </a:lnTo>
                        <a:cubicBezTo>
                          <a:pt x="1905" y="2858"/>
                          <a:pt x="952" y="953"/>
                          <a:pt x="0" y="0"/>
                        </a:cubicBezTo>
                        <a:lnTo>
                          <a:pt x="1933575" y="0"/>
                        </a:lnTo>
                        <a:cubicBezTo>
                          <a:pt x="1933575" y="953"/>
                          <a:pt x="1932623" y="2858"/>
                          <a:pt x="193167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orma libre: forma 1731">
                    <a:extLst>
                      <a:ext uri="{FF2B5EF4-FFF2-40B4-BE49-F238E27FC236}">
                        <a16:creationId xmlns:a16="http://schemas.microsoft.com/office/drawing/2014/main" id="{5D075470-5FF7-93CD-C5F9-B925F7DE324D}"/>
                      </a:ext>
                    </a:extLst>
                  </p:cNvPr>
                  <p:cNvSpPr/>
                  <p:nvPr/>
                </p:nvSpPr>
                <p:spPr>
                  <a:xfrm>
                    <a:off x="7998247" y="2799319"/>
                    <a:ext cx="1938337" cy="3809"/>
                  </a:xfrm>
                  <a:custGeom>
                    <a:avLst/>
                    <a:gdLst>
                      <a:gd name="connsiteX0" fmla="*/ 1935480 w 1938337"/>
                      <a:gd name="connsiteY0" fmla="*/ 3810 h 3809"/>
                      <a:gd name="connsiteX1" fmla="*/ 1905 w 1938337"/>
                      <a:gd name="connsiteY1" fmla="*/ 3810 h 3809"/>
                      <a:gd name="connsiteX2" fmla="*/ 0 w 1938337"/>
                      <a:gd name="connsiteY2" fmla="*/ 0 h 3809"/>
                      <a:gd name="connsiteX3" fmla="*/ 1938338 w 1938337"/>
                      <a:gd name="connsiteY3" fmla="*/ 0 h 3809"/>
                      <a:gd name="connsiteX4" fmla="*/ 1935480 w 1938337"/>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8337" h="3809">
                        <a:moveTo>
                          <a:pt x="1935480" y="3810"/>
                        </a:moveTo>
                        <a:lnTo>
                          <a:pt x="1905" y="3810"/>
                        </a:lnTo>
                        <a:cubicBezTo>
                          <a:pt x="952" y="2857"/>
                          <a:pt x="0" y="952"/>
                          <a:pt x="0" y="0"/>
                        </a:cubicBezTo>
                        <a:lnTo>
                          <a:pt x="1938338" y="0"/>
                        </a:lnTo>
                        <a:cubicBezTo>
                          <a:pt x="1936432" y="952"/>
                          <a:pt x="1935480" y="1905"/>
                          <a:pt x="193548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orma libre: forma 1732">
                    <a:extLst>
                      <a:ext uri="{FF2B5EF4-FFF2-40B4-BE49-F238E27FC236}">
                        <a16:creationId xmlns:a16="http://schemas.microsoft.com/office/drawing/2014/main" id="{1AA2702B-16B5-1F5E-C58E-C5CBA44EC673}"/>
                      </a:ext>
                    </a:extLst>
                  </p:cNvPr>
                  <p:cNvSpPr/>
                  <p:nvPr/>
                </p:nvSpPr>
                <p:spPr>
                  <a:xfrm>
                    <a:off x="7995389" y="2795509"/>
                    <a:ext cx="1943100" cy="3810"/>
                  </a:xfrm>
                  <a:custGeom>
                    <a:avLst/>
                    <a:gdLst>
                      <a:gd name="connsiteX0" fmla="*/ 1940243 w 1943100"/>
                      <a:gd name="connsiteY0" fmla="*/ 3810 h 3810"/>
                      <a:gd name="connsiteX1" fmla="*/ 1905 w 1943100"/>
                      <a:gd name="connsiteY1" fmla="*/ 3810 h 3810"/>
                      <a:gd name="connsiteX2" fmla="*/ 0 w 1943100"/>
                      <a:gd name="connsiteY2" fmla="*/ 0 h 3810"/>
                      <a:gd name="connsiteX3" fmla="*/ 1943100 w 1943100"/>
                      <a:gd name="connsiteY3" fmla="*/ 0 h 3810"/>
                      <a:gd name="connsiteX4" fmla="*/ 1940243 w 1943100"/>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100" h="3810">
                        <a:moveTo>
                          <a:pt x="1940243" y="3810"/>
                        </a:moveTo>
                        <a:lnTo>
                          <a:pt x="1905" y="3810"/>
                        </a:lnTo>
                        <a:cubicBezTo>
                          <a:pt x="953" y="2857"/>
                          <a:pt x="0" y="952"/>
                          <a:pt x="0" y="0"/>
                        </a:cubicBezTo>
                        <a:lnTo>
                          <a:pt x="1943100" y="0"/>
                        </a:lnTo>
                        <a:cubicBezTo>
                          <a:pt x="1942148" y="952"/>
                          <a:pt x="1941195" y="1905"/>
                          <a:pt x="194024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orma libre: forma 1733">
                    <a:extLst>
                      <a:ext uri="{FF2B5EF4-FFF2-40B4-BE49-F238E27FC236}">
                        <a16:creationId xmlns:a16="http://schemas.microsoft.com/office/drawing/2014/main" id="{E2DE8CBB-21E1-6113-0905-161027F1FECE}"/>
                      </a:ext>
                    </a:extLst>
                  </p:cNvPr>
                  <p:cNvSpPr/>
                  <p:nvPr/>
                </p:nvSpPr>
                <p:spPr>
                  <a:xfrm>
                    <a:off x="7993485" y="2790746"/>
                    <a:ext cx="1947862" cy="3810"/>
                  </a:xfrm>
                  <a:custGeom>
                    <a:avLst/>
                    <a:gdLst>
                      <a:gd name="connsiteX0" fmla="*/ 1945005 w 1947862"/>
                      <a:gd name="connsiteY0" fmla="*/ 3810 h 3810"/>
                      <a:gd name="connsiteX1" fmla="*/ 1905 w 1947862"/>
                      <a:gd name="connsiteY1" fmla="*/ 3810 h 3810"/>
                      <a:gd name="connsiteX2" fmla="*/ 0 w 1947862"/>
                      <a:gd name="connsiteY2" fmla="*/ 0 h 3810"/>
                      <a:gd name="connsiteX3" fmla="*/ 1947863 w 1947862"/>
                      <a:gd name="connsiteY3" fmla="*/ 0 h 3810"/>
                      <a:gd name="connsiteX4" fmla="*/ 1945005 w 1947862"/>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7862" h="3810">
                        <a:moveTo>
                          <a:pt x="1945005" y="3810"/>
                        </a:moveTo>
                        <a:lnTo>
                          <a:pt x="1905" y="3810"/>
                        </a:lnTo>
                        <a:cubicBezTo>
                          <a:pt x="952" y="2857"/>
                          <a:pt x="0" y="952"/>
                          <a:pt x="0" y="0"/>
                        </a:cubicBezTo>
                        <a:lnTo>
                          <a:pt x="1947863" y="0"/>
                        </a:lnTo>
                        <a:cubicBezTo>
                          <a:pt x="1945957" y="1905"/>
                          <a:pt x="1945005" y="2857"/>
                          <a:pt x="194500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orma libre: forma 1734">
                    <a:extLst>
                      <a:ext uri="{FF2B5EF4-FFF2-40B4-BE49-F238E27FC236}">
                        <a16:creationId xmlns:a16="http://schemas.microsoft.com/office/drawing/2014/main" id="{BD27BF4F-E8B3-592A-FC8C-5CD2EFEE37C4}"/>
                      </a:ext>
                    </a:extLst>
                  </p:cNvPr>
                  <p:cNvSpPr/>
                  <p:nvPr/>
                </p:nvSpPr>
                <p:spPr>
                  <a:xfrm>
                    <a:off x="7990627" y="2786936"/>
                    <a:ext cx="1952625" cy="3810"/>
                  </a:xfrm>
                  <a:custGeom>
                    <a:avLst/>
                    <a:gdLst>
                      <a:gd name="connsiteX0" fmla="*/ 1949768 w 1952625"/>
                      <a:gd name="connsiteY0" fmla="*/ 3810 h 3810"/>
                      <a:gd name="connsiteX1" fmla="*/ 1905 w 1952625"/>
                      <a:gd name="connsiteY1" fmla="*/ 3810 h 3810"/>
                      <a:gd name="connsiteX2" fmla="*/ 0 w 1952625"/>
                      <a:gd name="connsiteY2" fmla="*/ 0 h 3810"/>
                      <a:gd name="connsiteX3" fmla="*/ 1952625 w 1952625"/>
                      <a:gd name="connsiteY3" fmla="*/ 0 h 3810"/>
                      <a:gd name="connsiteX4" fmla="*/ 1949768 w 1952625"/>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625" h="3810">
                        <a:moveTo>
                          <a:pt x="1949768" y="3810"/>
                        </a:moveTo>
                        <a:lnTo>
                          <a:pt x="1905" y="3810"/>
                        </a:lnTo>
                        <a:cubicBezTo>
                          <a:pt x="953" y="2858"/>
                          <a:pt x="0" y="952"/>
                          <a:pt x="0" y="0"/>
                        </a:cubicBezTo>
                        <a:lnTo>
                          <a:pt x="1952625" y="0"/>
                        </a:lnTo>
                        <a:cubicBezTo>
                          <a:pt x="1951673" y="952"/>
                          <a:pt x="1950720" y="2858"/>
                          <a:pt x="1949768"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orma libre: forma 1735">
                    <a:extLst>
                      <a:ext uri="{FF2B5EF4-FFF2-40B4-BE49-F238E27FC236}">
                        <a16:creationId xmlns:a16="http://schemas.microsoft.com/office/drawing/2014/main" id="{A8B5507B-DBB6-1AFB-4CC0-4EDAC03734E7}"/>
                      </a:ext>
                    </a:extLst>
                  </p:cNvPr>
                  <p:cNvSpPr/>
                  <p:nvPr/>
                </p:nvSpPr>
                <p:spPr>
                  <a:xfrm>
                    <a:off x="7987770" y="2783126"/>
                    <a:ext cx="1956434" cy="3810"/>
                  </a:xfrm>
                  <a:custGeom>
                    <a:avLst/>
                    <a:gdLst>
                      <a:gd name="connsiteX0" fmla="*/ 1954530 w 1956434"/>
                      <a:gd name="connsiteY0" fmla="*/ 3810 h 3810"/>
                      <a:gd name="connsiteX1" fmla="*/ 1905 w 1956434"/>
                      <a:gd name="connsiteY1" fmla="*/ 3810 h 3810"/>
                      <a:gd name="connsiteX2" fmla="*/ 0 w 1956434"/>
                      <a:gd name="connsiteY2" fmla="*/ 0 h 3810"/>
                      <a:gd name="connsiteX3" fmla="*/ 1956435 w 1956434"/>
                      <a:gd name="connsiteY3" fmla="*/ 0 h 3810"/>
                      <a:gd name="connsiteX4" fmla="*/ 1954530 w 1956434"/>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434" h="3810">
                        <a:moveTo>
                          <a:pt x="1954530" y="3810"/>
                        </a:moveTo>
                        <a:lnTo>
                          <a:pt x="1905" y="3810"/>
                        </a:lnTo>
                        <a:cubicBezTo>
                          <a:pt x="952" y="2858"/>
                          <a:pt x="0" y="952"/>
                          <a:pt x="0" y="0"/>
                        </a:cubicBezTo>
                        <a:lnTo>
                          <a:pt x="1956435" y="0"/>
                        </a:lnTo>
                        <a:cubicBezTo>
                          <a:pt x="1956435" y="952"/>
                          <a:pt x="1955483" y="2858"/>
                          <a:pt x="195453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orma libre: forma 1736">
                    <a:extLst>
                      <a:ext uri="{FF2B5EF4-FFF2-40B4-BE49-F238E27FC236}">
                        <a16:creationId xmlns:a16="http://schemas.microsoft.com/office/drawing/2014/main" id="{38FABDBB-99DA-BD1F-A87B-C75B6CC81B14}"/>
                      </a:ext>
                    </a:extLst>
                  </p:cNvPr>
                  <p:cNvSpPr/>
                  <p:nvPr/>
                </p:nvSpPr>
                <p:spPr>
                  <a:xfrm>
                    <a:off x="7985864" y="2779316"/>
                    <a:ext cx="1961197" cy="3809"/>
                  </a:xfrm>
                  <a:custGeom>
                    <a:avLst/>
                    <a:gdLst>
                      <a:gd name="connsiteX0" fmla="*/ 1959293 w 1961197"/>
                      <a:gd name="connsiteY0" fmla="*/ 3810 h 3809"/>
                      <a:gd name="connsiteX1" fmla="*/ 1905 w 1961197"/>
                      <a:gd name="connsiteY1" fmla="*/ 3810 h 3809"/>
                      <a:gd name="connsiteX2" fmla="*/ 0 w 1961197"/>
                      <a:gd name="connsiteY2" fmla="*/ 0 h 3809"/>
                      <a:gd name="connsiteX3" fmla="*/ 1961198 w 1961197"/>
                      <a:gd name="connsiteY3" fmla="*/ 0 h 3809"/>
                      <a:gd name="connsiteX4" fmla="*/ 1959293 w 1961197"/>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1197" h="3809">
                        <a:moveTo>
                          <a:pt x="1959293" y="3810"/>
                        </a:moveTo>
                        <a:lnTo>
                          <a:pt x="1905" y="3810"/>
                        </a:lnTo>
                        <a:cubicBezTo>
                          <a:pt x="953" y="2857"/>
                          <a:pt x="0" y="952"/>
                          <a:pt x="0" y="0"/>
                        </a:cubicBezTo>
                        <a:lnTo>
                          <a:pt x="1961198" y="0"/>
                        </a:lnTo>
                        <a:cubicBezTo>
                          <a:pt x="1960245" y="952"/>
                          <a:pt x="1960245" y="1905"/>
                          <a:pt x="195929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orma libre: forma 1737">
                    <a:extLst>
                      <a:ext uri="{FF2B5EF4-FFF2-40B4-BE49-F238E27FC236}">
                        <a16:creationId xmlns:a16="http://schemas.microsoft.com/office/drawing/2014/main" id="{4D3582A0-78B7-17BE-BBD8-A4E8EB36AA17}"/>
                      </a:ext>
                    </a:extLst>
                  </p:cNvPr>
                  <p:cNvSpPr/>
                  <p:nvPr/>
                </p:nvSpPr>
                <p:spPr>
                  <a:xfrm>
                    <a:off x="7983960" y="2775506"/>
                    <a:ext cx="1965959" cy="3810"/>
                  </a:xfrm>
                  <a:custGeom>
                    <a:avLst/>
                    <a:gdLst>
                      <a:gd name="connsiteX0" fmla="*/ 1963103 w 1965959"/>
                      <a:gd name="connsiteY0" fmla="*/ 3810 h 3810"/>
                      <a:gd name="connsiteX1" fmla="*/ 1905 w 1965959"/>
                      <a:gd name="connsiteY1" fmla="*/ 3810 h 3810"/>
                      <a:gd name="connsiteX2" fmla="*/ 0 w 1965959"/>
                      <a:gd name="connsiteY2" fmla="*/ 0 h 3810"/>
                      <a:gd name="connsiteX3" fmla="*/ 1965960 w 1965959"/>
                      <a:gd name="connsiteY3" fmla="*/ 0 h 3810"/>
                      <a:gd name="connsiteX4" fmla="*/ 1963103 w 1965959"/>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5959" h="3810">
                        <a:moveTo>
                          <a:pt x="1963103" y="3810"/>
                        </a:moveTo>
                        <a:lnTo>
                          <a:pt x="1905" y="3810"/>
                        </a:lnTo>
                        <a:cubicBezTo>
                          <a:pt x="952" y="2857"/>
                          <a:pt x="0" y="953"/>
                          <a:pt x="0" y="0"/>
                        </a:cubicBezTo>
                        <a:lnTo>
                          <a:pt x="1965960" y="0"/>
                        </a:lnTo>
                        <a:cubicBezTo>
                          <a:pt x="1965007" y="953"/>
                          <a:pt x="1964055" y="1905"/>
                          <a:pt x="196310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orma libre: forma 1738">
                    <a:extLst>
                      <a:ext uri="{FF2B5EF4-FFF2-40B4-BE49-F238E27FC236}">
                        <a16:creationId xmlns:a16="http://schemas.microsoft.com/office/drawing/2014/main" id="{DF1313B5-8D6C-20AC-B22B-CB874AB3009E}"/>
                      </a:ext>
                    </a:extLst>
                  </p:cNvPr>
                  <p:cNvSpPr/>
                  <p:nvPr/>
                </p:nvSpPr>
                <p:spPr>
                  <a:xfrm>
                    <a:off x="7981102" y="2770743"/>
                    <a:ext cx="1970722" cy="3810"/>
                  </a:xfrm>
                  <a:custGeom>
                    <a:avLst/>
                    <a:gdLst>
                      <a:gd name="connsiteX0" fmla="*/ 1968818 w 1970722"/>
                      <a:gd name="connsiteY0" fmla="*/ 3810 h 3810"/>
                      <a:gd name="connsiteX1" fmla="*/ 1905 w 1970722"/>
                      <a:gd name="connsiteY1" fmla="*/ 3810 h 3810"/>
                      <a:gd name="connsiteX2" fmla="*/ 0 w 1970722"/>
                      <a:gd name="connsiteY2" fmla="*/ 0 h 3810"/>
                      <a:gd name="connsiteX3" fmla="*/ 1970723 w 1970722"/>
                      <a:gd name="connsiteY3" fmla="*/ 0 h 3810"/>
                      <a:gd name="connsiteX4" fmla="*/ 1968818 w 1970722"/>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0722" h="3810">
                        <a:moveTo>
                          <a:pt x="1968818" y="3810"/>
                        </a:moveTo>
                        <a:lnTo>
                          <a:pt x="1905" y="3810"/>
                        </a:lnTo>
                        <a:cubicBezTo>
                          <a:pt x="953" y="2857"/>
                          <a:pt x="0" y="953"/>
                          <a:pt x="0" y="0"/>
                        </a:cubicBezTo>
                        <a:lnTo>
                          <a:pt x="1970723" y="0"/>
                        </a:lnTo>
                        <a:cubicBezTo>
                          <a:pt x="1969770" y="953"/>
                          <a:pt x="1969770" y="2857"/>
                          <a:pt x="1968818"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orma libre: forma 1739">
                    <a:extLst>
                      <a:ext uri="{FF2B5EF4-FFF2-40B4-BE49-F238E27FC236}">
                        <a16:creationId xmlns:a16="http://schemas.microsoft.com/office/drawing/2014/main" id="{A3134131-8786-00C9-CECD-95E41CE5C4AB}"/>
                      </a:ext>
                    </a:extLst>
                  </p:cNvPr>
                  <p:cNvSpPr/>
                  <p:nvPr/>
                </p:nvSpPr>
                <p:spPr>
                  <a:xfrm>
                    <a:off x="7979197" y="2766934"/>
                    <a:ext cx="1975484" cy="3809"/>
                  </a:xfrm>
                  <a:custGeom>
                    <a:avLst/>
                    <a:gdLst>
                      <a:gd name="connsiteX0" fmla="*/ 1972628 w 1975484"/>
                      <a:gd name="connsiteY0" fmla="*/ 3810 h 3809"/>
                      <a:gd name="connsiteX1" fmla="*/ 1905 w 1975484"/>
                      <a:gd name="connsiteY1" fmla="*/ 3810 h 3809"/>
                      <a:gd name="connsiteX2" fmla="*/ 0 w 1975484"/>
                      <a:gd name="connsiteY2" fmla="*/ 0 h 3809"/>
                      <a:gd name="connsiteX3" fmla="*/ 1975485 w 1975484"/>
                      <a:gd name="connsiteY3" fmla="*/ 0 h 3809"/>
                      <a:gd name="connsiteX4" fmla="*/ 1972628 w 1975484"/>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5484" h="3809">
                        <a:moveTo>
                          <a:pt x="1972628" y="3810"/>
                        </a:moveTo>
                        <a:lnTo>
                          <a:pt x="1905" y="3810"/>
                        </a:lnTo>
                        <a:cubicBezTo>
                          <a:pt x="952" y="2857"/>
                          <a:pt x="0" y="952"/>
                          <a:pt x="0" y="0"/>
                        </a:cubicBezTo>
                        <a:lnTo>
                          <a:pt x="1975485" y="0"/>
                        </a:lnTo>
                        <a:cubicBezTo>
                          <a:pt x="1974532" y="952"/>
                          <a:pt x="1973580" y="2857"/>
                          <a:pt x="1972628"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orma libre: forma 1740">
                    <a:extLst>
                      <a:ext uri="{FF2B5EF4-FFF2-40B4-BE49-F238E27FC236}">
                        <a16:creationId xmlns:a16="http://schemas.microsoft.com/office/drawing/2014/main" id="{AF5DEF3D-3B40-8F5A-03C9-26E5BFF16F52}"/>
                      </a:ext>
                    </a:extLst>
                  </p:cNvPr>
                  <p:cNvSpPr/>
                  <p:nvPr/>
                </p:nvSpPr>
                <p:spPr>
                  <a:xfrm>
                    <a:off x="7976339" y="2763124"/>
                    <a:ext cx="1980247" cy="3810"/>
                  </a:xfrm>
                  <a:custGeom>
                    <a:avLst/>
                    <a:gdLst>
                      <a:gd name="connsiteX0" fmla="*/ 1978343 w 1980247"/>
                      <a:gd name="connsiteY0" fmla="*/ 3810 h 3810"/>
                      <a:gd name="connsiteX1" fmla="*/ 1905 w 1980247"/>
                      <a:gd name="connsiteY1" fmla="*/ 3810 h 3810"/>
                      <a:gd name="connsiteX2" fmla="*/ 0 w 1980247"/>
                      <a:gd name="connsiteY2" fmla="*/ 0 h 3810"/>
                      <a:gd name="connsiteX3" fmla="*/ 1980248 w 1980247"/>
                      <a:gd name="connsiteY3" fmla="*/ 0 h 3810"/>
                      <a:gd name="connsiteX4" fmla="*/ 1978343 w 1980247"/>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0247" h="3810">
                        <a:moveTo>
                          <a:pt x="1978343" y="3810"/>
                        </a:moveTo>
                        <a:lnTo>
                          <a:pt x="1905" y="3810"/>
                        </a:lnTo>
                        <a:cubicBezTo>
                          <a:pt x="953" y="2857"/>
                          <a:pt x="0" y="952"/>
                          <a:pt x="0" y="0"/>
                        </a:cubicBezTo>
                        <a:lnTo>
                          <a:pt x="1980248" y="0"/>
                        </a:lnTo>
                        <a:cubicBezTo>
                          <a:pt x="1979295" y="952"/>
                          <a:pt x="1978343" y="1905"/>
                          <a:pt x="197834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orma libre: forma 1741">
                    <a:extLst>
                      <a:ext uri="{FF2B5EF4-FFF2-40B4-BE49-F238E27FC236}">
                        <a16:creationId xmlns:a16="http://schemas.microsoft.com/office/drawing/2014/main" id="{8B88C661-A541-ED5A-6A4F-A59380C651CB}"/>
                      </a:ext>
                    </a:extLst>
                  </p:cNvPr>
                  <p:cNvSpPr/>
                  <p:nvPr/>
                </p:nvSpPr>
                <p:spPr>
                  <a:xfrm>
                    <a:off x="7974435" y="2758361"/>
                    <a:ext cx="1985009" cy="3809"/>
                  </a:xfrm>
                  <a:custGeom>
                    <a:avLst/>
                    <a:gdLst>
                      <a:gd name="connsiteX0" fmla="*/ 1982153 w 1985009"/>
                      <a:gd name="connsiteY0" fmla="*/ 3810 h 3809"/>
                      <a:gd name="connsiteX1" fmla="*/ 1905 w 1985009"/>
                      <a:gd name="connsiteY1" fmla="*/ 3810 h 3809"/>
                      <a:gd name="connsiteX2" fmla="*/ 0 w 1985009"/>
                      <a:gd name="connsiteY2" fmla="*/ 0 h 3809"/>
                      <a:gd name="connsiteX3" fmla="*/ 1985010 w 1985009"/>
                      <a:gd name="connsiteY3" fmla="*/ 0 h 3809"/>
                      <a:gd name="connsiteX4" fmla="*/ 1982153 w 1985009"/>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5009" h="3809">
                        <a:moveTo>
                          <a:pt x="1982153" y="3810"/>
                        </a:moveTo>
                        <a:lnTo>
                          <a:pt x="1905" y="3810"/>
                        </a:lnTo>
                        <a:cubicBezTo>
                          <a:pt x="952" y="2857"/>
                          <a:pt x="0" y="953"/>
                          <a:pt x="0" y="0"/>
                        </a:cubicBezTo>
                        <a:lnTo>
                          <a:pt x="1985010" y="0"/>
                        </a:lnTo>
                        <a:cubicBezTo>
                          <a:pt x="1984057" y="1905"/>
                          <a:pt x="1983105" y="2857"/>
                          <a:pt x="198215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orma libre: forma 1742">
                    <a:extLst>
                      <a:ext uri="{FF2B5EF4-FFF2-40B4-BE49-F238E27FC236}">
                        <a16:creationId xmlns:a16="http://schemas.microsoft.com/office/drawing/2014/main" id="{71ADD7D7-B5BE-A0C7-251A-BB3A3FFF2073}"/>
                      </a:ext>
                    </a:extLst>
                  </p:cNvPr>
                  <p:cNvSpPr/>
                  <p:nvPr/>
                </p:nvSpPr>
                <p:spPr>
                  <a:xfrm>
                    <a:off x="7972530" y="2754551"/>
                    <a:ext cx="1989772" cy="3809"/>
                  </a:xfrm>
                  <a:custGeom>
                    <a:avLst/>
                    <a:gdLst>
                      <a:gd name="connsiteX0" fmla="*/ 1986915 w 1989772"/>
                      <a:gd name="connsiteY0" fmla="*/ 3810 h 3809"/>
                      <a:gd name="connsiteX1" fmla="*/ 1905 w 1989772"/>
                      <a:gd name="connsiteY1" fmla="*/ 3810 h 3809"/>
                      <a:gd name="connsiteX2" fmla="*/ 0 w 1989772"/>
                      <a:gd name="connsiteY2" fmla="*/ 0 h 3809"/>
                      <a:gd name="connsiteX3" fmla="*/ 1989773 w 1989772"/>
                      <a:gd name="connsiteY3" fmla="*/ 0 h 3809"/>
                      <a:gd name="connsiteX4" fmla="*/ 1986915 w 1989772"/>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9772" h="3809">
                        <a:moveTo>
                          <a:pt x="1986915" y="3810"/>
                        </a:moveTo>
                        <a:lnTo>
                          <a:pt x="1905" y="3810"/>
                        </a:lnTo>
                        <a:cubicBezTo>
                          <a:pt x="952" y="2857"/>
                          <a:pt x="0" y="953"/>
                          <a:pt x="0" y="0"/>
                        </a:cubicBezTo>
                        <a:lnTo>
                          <a:pt x="1989773" y="0"/>
                        </a:lnTo>
                        <a:cubicBezTo>
                          <a:pt x="1987868" y="953"/>
                          <a:pt x="1986915" y="2857"/>
                          <a:pt x="198691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orma libre: forma 1743">
                    <a:extLst>
                      <a:ext uri="{FF2B5EF4-FFF2-40B4-BE49-F238E27FC236}">
                        <a16:creationId xmlns:a16="http://schemas.microsoft.com/office/drawing/2014/main" id="{DD175F0F-659F-0919-1E7F-494347319421}"/>
                      </a:ext>
                    </a:extLst>
                  </p:cNvPr>
                  <p:cNvSpPr/>
                  <p:nvPr/>
                </p:nvSpPr>
                <p:spPr>
                  <a:xfrm>
                    <a:off x="7969672" y="2750741"/>
                    <a:ext cx="1993582" cy="3810"/>
                  </a:xfrm>
                  <a:custGeom>
                    <a:avLst/>
                    <a:gdLst>
                      <a:gd name="connsiteX0" fmla="*/ 1991678 w 1993582"/>
                      <a:gd name="connsiteY0" fmla="*/ 3810 h 3810"/>
                      <a:gd name="connsiteX1" fmla="*/ 1905 w 1993582"/>
                      <a:gd name="connsiteY1" fmla="*/ 3810 h 3810"/>
                      <a:gd name="connsiteX2" fmla="*/ 0 w 1993582"/>
                      <a:gd name="connsiteY2" fmla="*/ 0 h 3810"/>
                      <a:gd name="connsiteX3" fmla="*/ 1993582 w 1993582"/>
                      <a:gd name="connsiteY3" fmla="*/ 0 h 3810"/>
                      <a:gd name="connsiteX4" fmla="*/ 1991678 w 1993582"/>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3582" h="3810">
                        <a:moveTo>
                          <a:pt x="1991678" y="3810"/>
                        </a:moveTo>
                        <a:lnTo>
                          <a:pt x="1905" y="3810"/>
                        </a:lnTo>
                        <a:cubicBezTo>
                          <a:pt x="952" y="2858"/>
                          <a:pt x="0" y="953"/>
                          <a:pt x="0" y="0"/>
                        </a:cubicBezTo>
                        <a:lnTo>
                          <a:pt x="1993582" y="0"/>
                        </a:lnTo>
                        <a:cubicBezTo>
                          <a:pt x="1992630" y="1905"/>
                          <a:pt x="1992630" y="2858"/>
                          <a:pt x="1991678"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orma libre: forma 1744">
                    <a:extLst>
                      <a:ext uri="{FF2B5EF4-FFF2-40B4-BE49-F238E27FC236}">
                        <a16:creationId xmlns:a16="http://schemas.microsoft.com/office/drawing/2014/main" id="{55BED9D6-C2F3-D824-861C-43C92DD8A4E0}"/>
                      </a:ext>
                    </a:extLst>
                  </p:cNvPr>
                  <p:cNvSpPr/>
                  <p:nvPr/>
                </p:nvSpPr>
                <p:spPr>
                  <a:xfrm>
                    <a:off x="7967767" y="2747884"/>
                    <a:ext cx="1997392" cy="2857"/>
                  </a:xfrm>
                  <a:custGeom>
                    <a:avLst/>
                    <a:gdLst>
                      <a:gd name="connsiteX0" fmla="*/ 1995487 w 1997392"/>
                      <a:gd name="connsiteY0" fmla="*/ 2857 h 2857"/>
                      <a:gd name="connsiteX1" fmla="*/ 1905 w 1997392"/>
                      <a:gd name="connsiteY1" fmla="*/ 2857 h 2857"/>
                      <a:gd name="connsiteX2" fmla="*/ 0 w 1997392"/>
                      <a:gd name="connsiteY2" fmla="*/ 0 h 2857"/>
                      <a:gd name="connsiteX3" fmla="*/ 1997393 w 1997392"/>
                      <a:gd name="connsiteY3" fmla="*/ 0 h 2857"/>
                      <a:gd name="connsiteX4" fmla="*/ 1995487 w 1997392"/>
                      <a:gd name="connsiteY4" fmla="*/ 2857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7392" h="2857">
                        <a:moveTo>
                          <a:pt x="1995487" y="2857"/>
                        </a:moveTo>
                        <a:lnTo>
                          <a:pt x="1905" y="2857"/>
                        </a:lnTo>
                        <a:cubicBezTo>
                          <a:pt x="952" y="1905"/>
                          <a:pt x="952" y="952"/>
                          <a:pt x="0" y="0"/>
                        </a:cubicBezTo>
                        <a:lnTo>
                          <a:pt x="1997393" y="0"/>
                        </a:lnTo>
                        <a:cubicBezTo>
                          <a:pt x="1996440" y="952"/>
                          <a:pt x="1996440" y="1905"/>
                          <a:pt x="1995487" y="2857"/>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orma libre: forma 1745">
                    <a:extLst>
                      <a:ext uri="{FF2B5EF4-FFF2-40B4-BE49-F238E27FC236}">
                        <a16:creationId xmlns:a16="http://schemas.microsoft.com/office/drawing/2014/main" id="{7ABF99ED-381E-B5B3-C7C5-A59027DF14F6}"/>
                      </a:ext>
                    </a:extLst>
                  </p:cNvPr>
                  <p:cNvSpPr/>
                  <p:nvPr/>
                </p:nvSpPr>
                <p:spPr>
                  <a:xfrm>
                    <a:off x="7965862" y="2745026"/>
                    <a:ext cx="2000250" cy="2857"/>
                  </a:xfrm>
                  <a:custGeom>
                    <a:avLst/>
                    <a:gdLst>
                      <a:gd name="connsiteX0" fmla="*/ 1999298 w 2000250"/>
                      <a:gd name="connsiteY0" fmla="*/ 2858 h 2857"/>
                      <a:gd name="connsiteX1" fmla="*/ 1905 w 2000250"/>
                      <a:gd name="connsiteY1" fmla="*/ 2858 h 2857"/>
                      <a:gd name="connsiteX2" fmla="*/ 0 w 2000250"/>
                      <a:gd name="connsiteY2" fmla="*/ 0 h 2857"/>
                      <a:gd name="connsiteX3" fmla="*/ 2000250 w 2000250"/>
                      <a:gd name="connsiteY3" fmla="*/ 0 h 2857"/>
                      <a:gd name="connsiteX4" fmla="*/ 1999298 w 2000250"/>
                      <a:gd name="connsiteY4" fmla="*/ 2858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250" h="2857">
                        <a:moveTo>
                          <a:pt x="1999298" y="2858"/>
                        </a:moveTo>
                        <a:lnTo>
                          <a:pt x="1905" y="2858"/>
                        </a:lnTo>
                        <a:cubicBezTo>
                          <a:pt x="952" y="1905"/>
                          <a:pt x="952" y="953"/>
                          <a:pt x="0" y="0"/>
                        </a:cubicBezTo>
                        <a:lnTo>
                          <a:pt x="2000250" y="0"/>
                        </a:lnTo>
                        <a:cubicBezTo>
                          <a:pt x="2000250" y="953"/>
                          <a:pt x="2000250" y="1905"/>
                          <a:pt x="1999298" y="285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orma libre: forma 1746">
                    <a:extLst>
                      <a:ext uri="{FF2B5EF4-FFF2-40B4-BE49-F238E27FC236}">
                        <a16:creationId xmlns:a16="http://schemas.microsoft.com/office/drawing/2014/main" id="{C6698DEE-6238-34E9-7A25-23C8F8847B3F}"/>
                      </a:ext>
                    </a:extLst>
                  </p:cNvPr>
                  <p:cNvSpPr/>
                  <p:nvPr/>
                </p:nvSpPr>
                <p:spPr>
                  <a:xfrm>
                    <a:off x="7964910" y="2744074"/>
                    <a:ext cx="2002155" cy="952"/>
                  </a:xfrm>
                  <a:custGeom>
                    <a:avLst/>
                    <a:gdLst>
                      <a:gd name="connsiteX0" fmla="*/ 2001203 w 2002155"/>
                      <a:gd name="connsiteY0" fmla="*/ 953 h 952"/>
                      <a:gd name="connsiteX1" fmla="*/ 952 w 2002155"/>
                      <a:gd name="connsiteY1" fmla="*/ 953 h 952"/>
                      <a:gd name="connsiteX2" fmla="*/ 0 w 2002155"/>
                      <a:gd name="connsiteY2" fmla="*/ 0 h 952"/>
                      <a:gd name="connsiteX3" fmla="*/ 2002155 w 2002155"/>
                      <a:gd name="connsiteY3" fmla="*/ 0 h 952"/>
                      <a:gd name="connsiteX4" fmla="*/ 2001203 w 2002155"/>
                      <a:gd name="connsiteY4" fmla="*/ 953 h 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2155" h="952">
                        <a:moveTo>
                          <a:pt x="2001203" y="953"/>
                        </a:moveTo>
                        <a:lnTo>
                          <a:pt x="952" y="953"/>
                        </a:lnTo>
                        <a:cubicBezTo>
                          <a:pt x="952" y="0"/>
                          <a:pt x="0" y="0"/>
                          <a:pt x="0" y="0"/>
                        </a:cubicBezTo>
                        <a:lnTo>
                          <a:pt x="2002155" y="0"/>
                        </a:lnTo>
                        <a:cubicBezTo>
                          <a:pt x="2002155" y="0"/>
                          <a:pt x="2002155" y="953"/>
                          <a:pt x="2001203" y="95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orma libre: forma 1747">
                    <a:extLst>
                      <a:ext uri="{FF2B5EF4-FFF2-40B4-BE49-F238E27FC236}">
                        <a16:creationId xmlns:a16="http://schemas.microsoft.com/office/drawing/2014/main" id="{7CC57593-8D09-3DE8-138C-0E3D0D645497}"/>
                      </a:ext>
                    </a:extLst>
                  </p:cNvPr>
                  <p:cNvSpPr/>
                  <p:nvPr/>
                </p:nvSpPr>
                <p:spPr>
                  <a:xfrm>
                    <a:off x="7965862" y="2744074"/>
                    <a:ext cx="2001202" cy="9525"/>
                  </a:xfrm>
                  <a:custGeom>
                    <a:avLst/>
                    <a:gdLst>
                      <a:gd name="connsiteX0" fmla="*/ 2001203 w 2001202"/>
                      <a:gd name="connsiteY0" fmla="*/ 0 h 9525"/>
                      <a:gd name="connsiteX1" fmla="*/ 0 w 2001202"/>
                      <a:gd name="connsiteY1" fmla="*/ 0 h 9525"/>
                      <a:gd name="connsiteX2" fmla="*/ 0 w 2001202"/>
                      <a:gd name="connsiteY2" fmla="*/ 0 h 9525"/>
                      <a:gd name="connsiteX3" fmla="*/ 2001203 w 2001202"/>
                      <a:gd name="connsiteY3" fmla="*/ 0 h 9525"/>
                      <a:gd name="connsiteX4" fmla="*/ 2001203 w 2001202"/>
                      <a:gd name="connsiteY4" fmla="*/ 0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202" h="9525">
                        <a:moveTo>
                          <a:pt x="2001203" y="0"/>
                        </a:moveTo>
                        <a:lnTo>
                          <a:pt x="0" y="0"/>
                        </a:lnTo>
                        <a:lnTo>
                          <a:pt x="0" y="0"/>
                        </a:lnTo>
                        <a:lnTo>
                          <a:pt x="2001203" y="0"/>
                        </a:lnTo>
                        <a:lnTo>
                          <a:pt x="2001203" y="0"/>
                        </a:ln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pic>
          <p:nvPicPr>
            <p:cNvPr id="258" name="Gráfico 1714">
              <a:extLst>
                <a:ext uri="{FF2B5EF4-FFF2-40B4-BE49-F238E27FC236}">
                  <a16:creationId xmlns:a16="http://schemas.microsoft.com/office/drawing/2014/main" id="{A8FAE781-A285-E8D5-FED7-3B256DB2347E}"/>
                </a:ext>
              </a:extLst>
            </p:cNvPr>
            <p:cNvPicPr>
              <a:picLocks noChangeAspect="1"/>
            </p:cNvPicPr>
            <p:nvPr/>
          </p:nvPicPr>
          <p:blipFill>
            <a:blip r:embed="rId6">
              <a:extLst>
                <a:ext uri="{96DAC541-7B7A-43D3-8B79-37D633B846F1}">
                  <asvg:svgBlip xmlns:asvg="http://schemas.microsoft.com/office/drawing/2016/SVG/main" r:embed="rId10"/>
                </a:ext>
              </a:extLst>
            </a:blip>
            <a:stretch>
              <a:fillRect/>
            </a:stretch>
          </p:blipFill>
          <p:spPr>
            <a:xfrm>
              <a:off x="1692158" y="3352193"/>
              <a:ext cx="2127921" cy="1868664"/>
            </a:xfrm>
            <a:prstGeom prst="rect">
              <a:avLst/>
            </a:prstGeom>
          </p:spPr>
        </p:pic>
        <p:sp>
          <p:nvSpPr>
            <p:cNvPr id="259" name="Forma libre: forma 1715">
              <a:extLst>
                <a:ext uri="{FF2B5EF4-FFF2-40B4-BE49-F238E27FC236}">
                  <a16:creationId xmlns:a16="http://schemas.microsoft.com/office/drawing/2014/main" id="{1A52698A-417D-C490-8E63-4631D32EBD3C}"/>
                </a:ext>
              </a:extLst>
            </p:cNvPr>
            <p:cNvSpPr/>
            <p:nvPr/>
          </p:nvSpPr>
          <p:spPr>
            <a:xfrm>
              <a:off x="1753547" y="3417974"/>
              <a:ext cx="1975354" cy="1711938"/>
            </a:xfrm>
            <a:custGeom>
              <a:avLst/>
              <a:gdLst>
                <a:gd name="connsiteX0" fmla="*/ 2804160 w 3738562"/>
                <a:gd name="connsiteY0" fmla="*/ 0 h 3238500"/>
                <a:gd name="connsiteX1" fmla="*/ 3738563 w 3738562"/>
                <a:gd name="connsiteY1" fmla="*/ 1619250 h 3238500"/>
                <a:gd name="connsiteX2" fmla="*/ 2804160 w 3738562"/>
                <a:gd name="connsiteY2" fmla="*/ 3238500 h 3238500"/>
                <a:gd name="connsiteX3" fmla="*/ 934403 w 3738562"/>
                <a:gd name="connsiteY3" fmla="*/ 3238500 h 3238500"/>
                <a:gd name="connsiteX4" fmla="*/ 0 w 3738562"/>
                <a:gd name="connsiteY4" fmla="*/ 1619250 h 3238500"/>
                <a:gd name="connsiteX5" fmla="*/ 934403 w 3738562"/>
                <a:gd name="connsiteY5" fmla="*/ 0 h 3238500"/>
                <a:gd name="connsiteX6" fmla="*/ 2804160 w 3738562"/>
                <a:gd name="connsiteY6" fmla="*/ 0 h 3238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8562" h="3238500">
                  <a:moveTo>
                    <a:pt x="2804160" y="0"/>
                  </a:moveTo>
                  <a:cubicBezTo>
                    <a:pt x="3105150" y="521017"/>
                    <a:pt x="3438525" y="1098233"/>
                    <a:pt x="3738563" y="1619250"/>
                  </a:cubicBezTo>
                  <a:cubicBezTo>
                    <a:pt x="3437573" y="2140268"/>
                    <a:pt x="3104198" y="2717483"/>
                    <a:pt x="2804160" y="3238500"/>
                  </a:cubicBezTo>
                  <a:cubicBezTo>
                    <a:pt x="2203133" y="3238500"/>
                    <a:pt x="1535430" y="3238500"/>
                    <a:pt x="934403" y="3238500"/>
                  </a:cubicBezTo>
                  <a:cubicBezTo>
                    <a:pt x="633413" y="2717483"/>
                    <a:pt x="300038" y="2140268"/>
                    <a:pt x="0" y="1619250"/>
                  </a:cubicBezTo>
                  <a:cubicBezTo>
                    <a:pt x="300038" y="1098233"/>
                    <a:pt x="633413" y="521017"/>
                    <a:pt x="934403" y="0"/>
                  </a:cubicBezTo>
                  <a:cubicBezTo>
                    <a:pt x="1535430" y="0"/>
                    <a:pt x="2203133" y="0"/>
                    <a:pt x="2804160" y="0"/>
                  </a:cubicBezTo>
                  <a:close/>
                </a:path>
              </a:pathLst>
            </a:custGeom>
            <a:grpFill/>
            <a:ln w="9525" cap="flat">
              <a:solidFill>
                <a:srgbClr val="2B72AA"/>
              </a:solidFill>
              <a:prstDash val="solid"/>
              <a:miter/>
            </a:ln>
            <a:effectLst/>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0" name="CuadroTexto 1876">
            <a:extLst>
              <a:ext uri="{FF2B5EF4-FFF2-40B4-BE49-F238E27FC236}">
                <a16:creationId xmlns:a16="http://schemas.microsoft.com/office/drawing/2014/main" id="{C57588D9-FFBF-DC9E-8FB5-7751103D572A}"/>
              </a:ext>
            </a:extLst>
          </p:cNvPr>
          <p:cNvSpPr txBox="1"/>
          <p:nvPr/>
        </p:nvSpPr>
        <p:spPr>
          <a:xfrm>
            <a:off x="14733406" y="5071702"/>
            <a:ext cx="1255408" cy="92333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PERSON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CENTRED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APPROACH</a:t>
            </a:r>
            <a:endPar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1" name="Gráfico 43">
            <a:extLst>
              <a:ext uri="{FF2B5EF4-FFF2-40B4-BE49-F238E27FC236}">
                <a16:creationId xmlns:a16="http://schemas.microsoft.com/office/drawing/2014/main" id="{683C059F-D78A-B04E-DD3A-604E3F38C89D}"/>
              </a:ext>
            </a:extLst>
          </p:cNvPr>
          <p:cNvGrpSpPr/>
          <p:nvPr/>
        </p:nvGrpSpPr>
        <p:grpSpPr>
          <a:xfrm flipH="1">
            <a:off x="1585830" y="2441399"/>
            <a:ext cx="45719" cy="1441123"/>
            <a:chOff x="2718034" y="1209195"/>
            <a:chExt cx="2329065" cy="1932932"/>
          </a:xfrm>
          <a:solidFill>
            <a:schemeClr val="tx2"/>
          </a:solidFill>
        </p:grpSpPr>
        <p:sp>
          <p:nvSpPr>
            <p:cNvPr id="250" name="Forma libre: forma 6">
              <a:extLst>
                <a:ext uri="{FF2B5EF4-FFF2-40B4-BE49-F238E27FC236}">
                  <a16:creationId xmlns:a16="http://schemas.microsoft.com/office/drawing/2014/main" id="{B03FE6D9-FDE0-0698-9096-AD058608806D}"/>
                </a:ext>
              </a:extLst>
            </p:cNvPr>
            <p:cNvSpPr/>
            <p:nvPr/>
          </p:nvSpPr>
          <p:spPr>
            <a:xfrm>
              <a:off x="2749985" y="1240411"/>
              <a:ext cx="2263481" cy="1868036"/>
            </a:xfrm>
            <a:custGeom>
              <a:avLst/>
              <a:gdLst>
                <a:gd name="connsiteX0" fmla="*/ 8408 w 2263481"/>
                <a:gd name="connsiteY0" fmla="*/ 1868036 h 1868036"/>
                <a:gd name="connsiteX1" fmla="*/ 0 w 2263481"/>
                <a:gd name="connsiteY1" fmla="*/ 1868036 h 1868036"/>
                <a:gd name="connsiteX2" fmla="*/ 0 w 2263481"/>
                <a:gd name="connsiteY2" fmla="*/ 619393 h 1868036"/>
                <a:gd name="connsiteX3" fmla="*/ 633977 w 2263481"/>
                <a:gd name="connsiteY3" fmla="*/ 0 h 1868036"/>
                <a:gd name="connsiteX4" fmla="*/ 2263482 w 2263481"/>
                <a:gd name="connsiteY4" fmla="*/ 0 h 1868036"/>
                <a:gd name="connsiteX5" fmla="*/ 2263482 w 2263481"/>
                <a:gd name="connsiteY5" fmla="*/ 8215 h 1868036"/>
                <a:gd name="connsiteX6" fmla="*/ 633136 w 2263481"/>
                <a:gd name="connsiteY6" fmla="*/ 8215 h 1868036"/>
                <a:gd name="connsiteX7" fmla="*/ 7567 w 2263481"/>
                <a:gd name="connsiteY7" fmla="*/ 619393 h 1868036"/>
                <a:gd name="connsiteX8" fmla="*/ 7567 w 2263481"/>
                <a:gd name="connsiteY8" fmla="*/ 1868036 h 186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3481" h="1868036">
                  <a:moveTo>
                    <a:pt x="8408" y="1868036"/>
                  </a:moveTo>
                  <a:lnTo>
                    <a:pt x="0" y="1868036"/>
                  </a:lnTo>
                  <a:lnTo>
                    <a:pt x="0" y="619393"/>
                  </a:lnTo>
                  <a:cubicBezTo>
                    <a:pt x="0" y="277659"/>
                    <a:pt x="284196" y="0"/>
                    <a:pt x="633977" y="0"/>
                  </a:cubicBezTo>
                  <a:lnTo>
                    <a:pt x="2263482" y="0"/>
                  </a:lnTo>
                  <a:lnTo>
                    <a:pt x="2263482" y="8215"/>
                  </a:lnTo>
                  <a:lnTo>
                    <a:pt x="633136" y="8215"/>
                  </a:lnTo>
                  <a:cubicBezTo>
                    <a:pt x="288401" y="8215"/>
                    <a:pt x="7567" y="282588"/>
                    <a:pt x="7567" y="619393"/>
                  </a:cubicBezTo>
                  <a:lnTo>
                    <a:pt x="7567" y="1868036"/>
                  </a:lnTo>
                  <a:close/>
                </a:path>
              </a:pathLst>
            </a:custGeom>
            <a:solidFill>
              <a:schemeClr val="tx2"/>
            </a:solidFill>
            <a:ln w="76200"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51" name="Gráfico 43">
              <a:extLst>
                <a:ext uri="{FF2B5EF4-FFF2-40B4-BE49-F238E27FC236}">
                  <a16:creationId xmlns:a16="http://schemas.microsoft.com/office/drawing/2014/main" id="{B90FDA7C-BC35-993D-F904-4B20E795F338}"/>
                </a:ext>
              </a:extLst>
            </p:cNvPr>
            <p:cNvGrpSpPr/>
            <p:nvPr/>
          </p:nvGrpSpPr>
          <p:grpSpPr>
            <a:xfrm>
              <a:off x="2718034" y="3071481"/>
              <a:ext cx="71469" cy="70646"/>
              <a:chOff x="2718034" y="3071481"/>
              <a:chExt cx="71469" cy="70646"/>
            </a:xfrm>
            <a:solidFill>
              <a:schemeClr val="tx2"/>
            </a:solidFill>
          </p:grpSpPr>
          <p:sp>
            <p:nvSpPr>
              <p:cNvPr id="255" name="Forma libre: forma 23">
                <a:extLst>
                  <a:ext uri="{FF2B5EF4-FFF2-40B4-BE49-F238E27FC236}">
                    <a16:creationId xmlns:a16="http://schemas.microsoft.com/office/drawing/2014/main" id="{990CE31C-E42F-B62B-AEAF-6C2BE7517773}"/>
                  </a:ext>
                </a:extLst>
              </p:cNvPr>
              <p:cNvSpPr/>
              <p:nvPr/>
            </p:nvSpPr>
            <p:spPr>
              <a:xfrm>
                <a:off x="2721397" y="3075588"/>
                <a:ext cx="63902" cy="62432"/>
              </a:xfrm>
              <a:custGeom>
                <a:avLst/>
                <a:gdLst>
                  <a:gd name="connsiteX0" fmla="*/ 63902 w 63902"/>
                  <a:gd name="connsiteY0" fmla="*/ 31216 h 62432"/>
                  <a:gd name="connsiteX1" fmla="*/ 31951 w 63902"/>
                  <a:gd name="connsiteY1" fmla="*/ 62432 h 62432"/>
                  <a:gd name="connsiteX2" fmla="*/ 0 w 63902"/>
                  <a:gd name="connsiteY2" fmla="*/ 31216 h 62432"/>
                  <a:gd name="connsiteX3" fmla="*/ 31951 w 63902"/>
                  <a:gd name="connsiteY3" fmla="*/ 0 h 62432"/>
                  <a:gd name="connsiteX4" fmla="*/ 63902 w 63902"/>
                  <a:gd name="connsiteY4" fmla="*/ 31216 h 62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02" h="62432">
                    <a:moveTo>
                      <a:pt x="63902" y="31216"/>
                    </a:moveTo>
                    <a:cubicBezTo>
                      <a:pt x="63902" y="48467"/>
                      <a:pt x="49608" y="62432"/>
                      <a:pt x="31951" y="62432"/>
                    </a:cubicBezTo>
                    <a:cubicBezTo>
                      <a:pt x="14294" y="62432"/>
                      <a:pt x="0" y="48467"/>
                      <a:pt x="0" y="31216"/>
                    </a:cubicBezTo>
                    <a:cubicBezTo>
                      <a:pt x="0" y="13965"/>
                      <a:pt x="14294" y="0"/>
                      <a:pt x="31951" y="0"/>
                    </a:cubicBezTo>
                    <a:cubicBezTo>
                      <a:pt x="49608" y="0"/>
                      <a:pt x="63902" y="13965"/>
                      <a:pt x="63902" y="31216"/>
                    </a:cubicBezTo>
                    <a:close/>
                  </a:path>
                </a:pathLst>
              </a:custGeom>
              <a:solidFill>
                <a:schemeClr val="tx2"/>
              </a:solidFill>
              <a:ln w="76200"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orma libre: forma 25">
                <a:extLst>
                  <a:ext uri="{FF2B5EF4-FFF2-40B4-BE49-F238E27FC236}">
                    <a16:creationId xmlns:a16="http://schemas.microsoft.com/office/drawing/2014/main" id="{F92EBCF6-7E1B-4C0A-C492-62F5CEAA3C30}"/>
                  </a:ext>
                </a:extLst>
              </p:cNvPr>
              <p:cNvSpPr/>
              <p:nvPr/>
            </p:nvSpPr>
            <p:spPr>
              <a:xfrm>
                <a:off x="2718034" y="3071481"/>
                <a:ext cx="71469" cy="70646"/>
              </a:xfrm>
              <a:custGeom>
                <a:avLst/>
                <a:gdLst>
                  <a:gd name="connsiteX0" fmla="*/ 71470 w 71469"/>
                  <a:gd name="connsiteY0" fmla="*/ 35323 h 70646"/>
                  <a:gd name="connsiteX1" fmla="*/ 35314 w 71469"/>
                  <a:gd name="connsiteY1" fmla="*/ 0 h 70646"/>
                  <a:gd name="connsiteX2" fmla="*/ 0 w 71469"/>
                  <a:gd name="connsiteY2" fmla="*/ 35323 h 70646"/>
                  <a:gd name="connsiteX3" fmla="*/ 36155 w 71469"/>
                  <a:gd name="connsiteY3" fmla="*/ 70647 h 70646"/>
                  <a:gd name="connsiteX4" fmla="*/ 71470 w 71469"/>
                  <a:gd name="connsiteY4" fmla="*/ 35323 h 70646"/>
                  <a:gd name="connsiteX5" fmla="*/ 71470 w 71469"/>
                  <a:gd name="connsiteY5" fmla="*/ 35323 h 70646"/>
                  <a:gd name="connsiteX6" fmla="*/ 8408 w 71469"/>
                  <a:gd name="connsiteY6" fmla="*/ 35323 h 70646"/>
                  <a:gd name="connsiteX7" fmla="*/ 36155 w 71469"/>
                  <a:gd name="connsiteY7" fmla="*/ 8215 h 70646"/>
                  <a:gd name="connsiteX8" fmla="*/ 63902 w 71469"/>
                  <a:gd name="connsiteY8" fmla="*/ 35323 h 70646"/>
                  <a:gd name="connsiteX9" fmla="*/ 36155 w 71469"/>
                  <a:gd name="connsiteY9" fmla="*/ 62432 h 70646"/>
                  <a:gd name="connsiteX10" fmla="*/ 8408 w 71469"/>
                  <a:gd name="connsiteY10" fmla="*/ 35323 h 70646"/>
                  <a:gd name="connsiteX11" fmla="*/ 8408 w 71469"/>
                  <a:gd name="connsiteY11" fmla="*/ 35323 h 70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469" h="70646">
                    <a:moveTo>
                      <a:pt x="71470" y="35323"/>
                    </a:moveTo>
                    <a:cubicBezTo>
                      <a:pt x="71470" y="16430"/>
                      <a:pt x="55494" y="0"/>
                      <a:pt x="35314" y="0"/>
                    </a:cubicBezTo>
                    <a:cubicBezTo>
                      <a:pt x="15135" y="0"/>
                      <a:pt x="0" y="15608"/>
                      <a:pt x="0" y="35323"/>
                    </a:cubicBezTo>
                    <a:cubicBezTo>
                      <a:pt x="0" y="54217"/>
                      <a:pt x="15976" y="70647"/>
                      <a:pt x="36155" y="70647"/>
                    </a:cubicBezTo>
                    <a:cubicBezTo>
                      <a:pt x="56335" y="70647"/>
                      <a:pt x="71470" y="54217"/>
                      <a:pt x="71470" y="35323"/>
                    </a:cubicBezTo>
                    <a:cubicBezTo>
                      <a:pt x="71470" y="15608"/>
                      <a:pt x="71470" y="54217"/>
                      <a:pt x="71470" y="35323"/>
                    </a:cubicBezTo>
                    <a:close/>
                    <a:moveTo>
                      <a:pt x="8408" y="35323"/>
                    </a:moveTo>
                    <a:cubicBezTo>
                      <a:pt x="8408" y="20537"/>
                      <a:pt x="21020" y="8215"/>
                      <a:pt x="36155" y="8215"/>
                    </a:cubicBezTo>
                    <a:cubicBezTo>
                      <a:pt x="51290" y="8215"/>
                      <a:pt x="63902" y="20537"/>
                      <a:pt x="63902" y="35323"/>
                    </a:cubicBezTo>
                    <a:cubicBezTo>
                      <a:pt x="63902" y="50110"/>
                      <a:pt x="51290" y="62432"/>
                      <a:pt x="36155" y="62432"/>
                    </a:cubicBezTo>
                    <a:cubicBezTo>
                      <a:pt x="21020" y="62432"/>
                      <a:pt x="8408" y="50110"/>
                      <a:pt x="8408" y="35323"/>
                    </a:cubicBezTo>
                    <a:cubicBezTo>
                      <a:pt x="8408" y="20537"/>
                      <a:pt x="8408" y="50110"/>
                      <a:pt x="8408" y="35323"/>
                    </a:cubicBezTo>
                    <a:close/>
                  </a:path>
                </a:pathLst>
              </a:custGeom>
              <a:solidFill>
                <a:schemeClr val="tx2"/>
              </a:solidFill>
              <a:ln w="76200"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52" name="Gráfico 43">
              <a:extLst>
                <a:ext uri="{FF2B5EF4-FFF2-40B4-BE49-F238E27FC236}">
                  <a16:creationId xmlns:a16="http://schemas.microsoft.com/office/drawing/2014/main" id="{F0D92F37-E698-D2C0-8754-26FDA8C19BAE}"/>
                </a:ext>
              </a:extLst>
            </p:cNvPr>
            <p:cNvGrpSpPr/>
            <p:nvPr/>
          </p:nvGrpSpPr>
          <p:grpSpPr>
            <a:xfrm>
              <a:off x="4974789" y="1209195"/>
              <a:ext cx="72310" cy="70646"/>
              <a:chOff x="4974789" y="1209195"/>
              <a:chExt cx="72310" cy="70646"/>
            </a:xfrm>
            <a:solidFill>
              <a:schemeClr val="tx2"/>
            </a:solidFill>
          </p:grpSpPr>
          <p:sp>
            <p:nvSpPr>
              <p:cNvPr id="253" name="Forma libre: forma 27">
                <a:extLst>
                  <a:ext uri="{FF2B5EF4-FFF2-40B4-BE49-F238E27FC236}">
                    <a16:creationId xmlns:a16="http://schemas.microsoft.com/office/drawing/2014/main" id="{8F512FA5-6F37-ACE2-23E2-A387E9F341CD}"/>
                  </a:ext>
                </a:extLst>
              </p:cNvPr>
              <p:cNvSpPr/>
              <p:nvPr/>
            </p:nvSpPr>
            <p:spPr>
              <a:xfrm>
                <a:off x="4978993" y="1213302"/>
                <a:ext cx="63902" cy="62432"/>
              </a:xfrm>
              <a:custGeom>
                <a:avLst/>
                <a:gdLst>
                  <a:gd name="connsiteX0" fmla="*/ 31951 w 63902"/>
                  <a:gd name="connsiteY0" fmla="*/ 62432 h 62432"/>
                  <a:gd name="connsiteX1" fmla="*/ 63902 w 63902"/>
                  <a:gd name="connsiteY1" fmla="*/ 31216 h 62432"/>
                  <a:gd name="connsiteX2" fmla="*/ 31951 w 63902"/>
                  <a:gd name="connsiteY2" fmla="*/ 0 h 62432"/>
                  <a:gd name="connsiteX3" fmla="*/ 0 w 63902"/>
                  <a:gd name="connsiteY3" fmla="*/ 31216 h 62432"/>
                  <a:gd name="connsiteX4" fmla="*/ 31951 w 63902"/>
                  <a:gd name="connsiteY4" fmla="*/ 62432 h 62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02" h="62432">
                    <a:moveTo>
                      <a:pt x="31951" y="62432"/>
                    </a:moveTo>
                    <a:cubicBezTo>
                      <a:pt x="49608" y="62432"/>
                      <a:pt x="63902" y="48467"/>
                      <a:pt x="63902" y="31216"/>
                    </a:cubicBezTo>
                    <a:cubicBezTo>
                      <a:pt x="63902" y="13965"/>
                      <a:pt x="49608" y="0"/>
                      <a:pt x="31951" y="0"/>
                    </a:cubicBezTo>
                    <a:cubicBezTo>
                      <a:pt x="14294" y="0"/>
                      <a:pt x="0" y="13965"/>
                      <a:pt x="0" y="31216"/>
                    </a:cubicBezTo>
                    <a:cubicBezTo>
                      <a:pt x="0" y="48467"/>
                      <a:pt x="14294" y="62432"/>
                      <a:pt x="31951" y="62432"/>
                    </a:cubicBezTo>
                    <a:close/>
                  </a:path>
                </a:pathLst>
              </a:custGeom>
              <a:solidFill>
                <a:schemeClr val="tx2"/>
              </a:solidFill>
              <a:ln w="76200"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orma libre: forma 28">
                <a:extLst>
                  <a:ext uri="{FF2B5EF4-FFF2-40B4-BE49-F238E27FC236}">
                    <a16:creationId xmlns:a16="http://schemas.microsoft.com/office/drawing/2014/main" id="{7A88C0D0-3AF6-89D0-7B56-3F5A20BFF8FC}"/>
                  </a:ext>
                </a:extLst>
              </p:cNvPr>
              <p:cNvSpPr/>
              <p:nvPr/>
            </p:nvSpPr>
            <p:spPr>
              <a:xfrm>
                <a:off x="4974789" y="1209195"/>
                <a:ext cx="72310" cy="70646"/>
              </a:xfrm>
              <a:custGeom>
                <a:avLst/>
                <a:gdLst>
                  <a:gd name="connsiteX0" fmla="*/ 36155 w 72310"/>
                  <a:gd name="connsiteY0" fmla="*/ 70647 h 70646"/>
                  <a:gd name="connsiteX1" fmla="*/ 0 w 72310"/>
                  <a:gd name="connsiteY1" fmla="*/ 35323 h 70646"/>
                  <a:gd name="connsiteX2" fmla="*/ 36155 w 72310"/>
                  <a:gd name="connsiteY2" fmla="*/ 0 h 70646"/>
                  <a:gd name="connsiteX3" fmla="*/ 72310 w 72310"/>
                  <a:gd name="connsiteY3" fmla="*/ 35323 h 70646"/>
                  <a:gd name="connsiteX4" fmla="*/ 36155 w 72310"/>
                  <a:gd name="connsiteY4" fmla="*/ 70647 h 70646"/>
                  <a:gd name="connsiteX5" fmla="*/ 36155 w 72310"/>
                  <a:gd name="connsiteY5" fmla="*/ 70647 h 70646"/>
                  <a:gd name="connsiteX6" fmla="*/ 36155 w 72310"/>
                  <a:gd name="connsiteY6" fmla="*/ 9036 h 70646"/>
                  <a:gd name="connsiteX7" fmla="*/ 8408 w 72310"/>
                  <a:gd name="connsiteY7" fmla="*/ 36145 h 70646"/>
                  <a:gd name="connsiteX8" fmla="*/ 36155 w 72310"/>
                  <a:gd name="connsiteY8" fmla="*/ 63254 h 70646"/>
                  <a:gd name="connsiteX9" fmla="*/ 63902 w 72310"/>
                  <a:gd name="connsiteY9" fmla="*/ 36145 h 70646"/>
                  <a:gd name="connsiteX10" fmla="*/ 36155 w 72310"/>
                  <a:gd name="connsiteY10" fmla="*/ 9036 h 70646"/>
                  <a:gd name="connsiteX11" fmla="*/ 36155 w 72310"/>
                  <a:gd name="connsiteY11" fmla="*/ 9036 h 70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310" h="70646">
                    <a:moveTo>
                      <a:pt x="36155" y="70647"/>
                    </a:moveTo>
                    <a:cubicBezTo>
                      <a:pt x="16816" y="70647"/>
                      <a:pt x="0" y="55039"/>
                      <a:pt x="0" y="35323"/>
                    </a:cubicBezTo>
                    <a:cubicBezTo>
                      <a:pt x="0" y="15608"/>
                      <a:pt x="15975" y="0"/>
                      <a:pt x="36155" y="0"/>
                    </a:cubicBezTo>
                    <a:cubicBezTo>
                      <a:pt x="55494" y="0"/>
                      <a:pt x="72310" y="15608"/>
                      <a:pt x="72310" y="35323"/>
                    </a:cubicBezTo>
                    <a:cubicBezTo>
                      <a:pt x="72310" y="55039"/>
                      <a:pt x="56335" y="70647"/>
                      <a:pt x="36155" y="70647"/>
                    </a:cubicBezTo>
                    <a:cubicBezTo>
                      <a:pt x="16816" y="70647"/>
                      <a:pt x="56335" y="70647"/>
                      <a:pt x="36155" y="70647"/>
                    </a:cubicBezTo>
                    <a:close/>
                    <a:moveTo>
                      <a:pt x="36155" y="9036"/>
                    </a:moveTo>
                    <a:cubicBezTo>
                      <a:pt x="21020" y="9036"/>
                      <a:pt x="8408" y="21358"/>
                      <a:pt x="8408" y="36145"/>
                    </a:cubicBezTo>
                    <a:cubicBezTo>
                      <a:pt x="8408" y="50932"/>
                      <a:pt x="21020" y="63254"/>
                      <a:pt x="36155" y="63254"/>
                    </a:cubicBezTo>
                    <a:cubicBezTo>
                      <a:pt x="51290" y="63254"/>
                      <a:pt x="63902" y="50932"/>
                      <a:pt x="63902" y="36145"/>
                    </a:cubicBezTo>
                    <a:cubicBezTo>
                      <a:pt x="63902" y="21358"/>
                      <a:pt x="51290" y="9036"/>
                      <a:pt x="36155" y="9036"/>
                    </a:cubicBezTo>
                    <a:cubicBezTo>
                      <a:pt x="21020" y="9036"/>
                      <a:pt x="51290" y="9036"/>
                      <a:pt x="36155" y="9036"/>
                    </a:cubicBezTo>
                    <a:close/>
                  </a:path>
                </a:pathLst>
              </a:custGeom>
              <a:solidFill>
                <a:schemeClr val="tx2"/>
              </a:solidFill>
              <a:ln w="76200"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2" name="Gráfico 43">
            <a:extLst>
              <a:ext uri="{FF2B5EF4-FFF2-40B4-BE49-F238E27FC236}">
                <a16:creationId xmlns:a16="http://schemas.microsoft.com/office/drawing/2014/main" id="{F956184D-D1B1-E102-D700-0122DF53488D}"/>
              </a:ext>
            </a:extLst>
          </p:cNvPr>
          <p:cNvGrpSpPr/>
          <p:nvPr/>
        </p:nvGrpSpPr>
        <p:grpSpPr>
          <a:xfrm>
            <a:off x="-3343159" y="2441400"/>
            <a:ext cx="898889" cy="1068311"/>
            <a:chOff x="4407237" y="1436744"/>
            <a:chExt cx="709650" cy="798474"/>
          </a:xfrm>
          <a:solidFill>
            <a:schemeClr val="tx2"/>
          </a:solidFill>
        </p:grpSpPr>
        <p:sp>
          <p:nvSpPr>
            <p:cNvPr id="243" name="Forma libre: forma 30">
              <a:extLst>
                <a:ext uri="{FF2B5EF4-FFF2-40B4-BE49-F238E27FC236}">
                  <a16:creationId xmlns:a16="http://schemas.microsoft.com/office/drawing/2014/main" id="{083E529C-3ABD-2A8D-184F-B06C7AE29519}"/>
                </a:ext>
              </a:extLst>
            </p:cNvPr>
            <p:cNvSpPr/>
            <p:nvPr/>
          </p:nvSpPr>
          <p:spPr>
            <a:xfrm>
              <a:off x="4439188" y="1467960"/>
              <a:ext cx="642384" cy="733577"/>
            </a:xfrm>
            <a:custGeom>
              <a:avLst/>
              <a:gdLst>
                <a:gd name="connsiteX0" fmla="*/ 8408 w 642384"/>
                <a:gd name="connsiteY0" fmla="*/ 733578 h 733577"/>
                <a:gd name="connsiteX1" fmla="*/ 0 w 642384"/>
                <a:gd name="connsiteY1" fmla="*/ 733578 h 733577"/>
                <a:gd name="connsiteX2" fmla="*/ 0 w 642384"/>
                <a:gd name="connsiteY2" fmla="*/ 593106 h 733577"/>
                <a:gd name="connsiteX3" fmla="*/ 607071 w 642384"/>
                <a:gd name="connsiteY3" fmla="*/ 0 h 733577"/>
                <a:gd name="connsiteX4" fmla="*/ 642385 w 642384"/>
                <a:gd name="connsiteY4" fmla="*/ 0 h 733577"/>
                <a:gd name="connsiteX5" fmla="*/ 642385 w 642384"/>
                <a:gd name="connsiteY5" fmla="*/ 8215 h 733577"/>
                <a:gd name="connsiteX6" fmla="*/ 607071 w 642384"/>
                <a:gd name="connsiteY6" fmla="*/ 8215 h 733577"/>
                <a:gd name="connsiteX7" fmla="*/ 8408 w 642384"/>
                <a:gd name="connsiteY7" fmla="*/ 593106 h 733577"/>
                <a:gd name="connsiteX8" fmla="*/ 8408 w 642384"/>
                <a:gd name="connsiteY8" fmla="*/ 733578 h 73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384" h="733577">
                  <a:moveTo>
                    <a:pt x="8408" y="733578"/>
                  </a:moveTo>
                  <a:lnTo>
                    <a:pt x="0" y="733578"/>
                  </a:lnTo>
                  <a:lnTo>
                    <a:pt x="0" y="593106"/>
                  </a:lnTo>
                  <a:cubicBezTo>
                    <a:pt x="0" y="266158"/>
                    <a:pt x="272425" y="0"/>
                    <a:pt x="607071" y="0"/>
                  </a:cubicBezTo>
                  <a:lnTo>
                    <a:pt x="642385" y="0"/>
                  </a:lnTo>
                  <a:lnTo>
                    <a:pt x="642385" y="8215"/>
                  </a:lnTo>
                  <a:lnTo>
                    <a:pt x="607071" y="8215"/>
                  </a:lnTo>
                  <a:cubicBezTo>
                    <a:pt x="277470" y="8215"/>
                    <a:pt x="8408" y="270266"/>
                    <a:pt x="8408" y="593106"/>
                  </a:cubicBezTo>
                  <a:lnTo>
                    <a:pt x="8408" y="733578"/>
                  </a:lnTo>
                  <a:close/>
                </a:path>
              </a:pathLst>
            </a:custGeom>
            <a:solidFill>
              <a:schemeClr val="tx2"/>
            </a:solidFill>
            <a:ln w="8403"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4" name="Gráfico 43">
              <a:extLst>
                <a:ext uri="{FF2B5EF4-FFF2-40B4-BE49-F238E27FC236}">
                  <a16:creationId xmlns:a16="http://schemas.microsoft.com/office/drawing/2014/main" id="{56EEE447-C156-7C2E-4ECD-A3BEDF42BCC8}"/>
                </a:ext>
              </a:extLst>
            </p:cNvPr>
            <p:cNvGrpSpPr/>
            <p:nvPr/>
          </p:nvGrpSpPr>
          <p:grpSpPr>
            <a:xfrm>
              <a:off x="4407237" y="2164572"/>
              <a:ext cx="72310" cy="70646"/>
              <a:chOff x="4407237" y="2164572"/>
              <a:chExt cx="72310" cy="70646"/>
            </a:xfrm>
            <a:solidFill>
              <a:schemeClr val="tx2"/>
            </a:solidFill>
          </p:grpSpPr>
          <p:sp>
            <p:nvSpPr>
              <p:cNvPr id="248" name="Forma libre: forma 32">
                <a:extLst>
                  <a:ext uri="{FF2B5EF4-FFF2-40B4-BE49-F238E27FC236}">
                    <a16:creationId xmlns:a16="http://schemas.microsoft.com/office/drawing/2014/main" id="{1A36D438-FAF2-409E-EE7B-11E0488C3398}"/>
                  </a:ext>
                </a:extLst>
              </p:cNvPr>
              <p:cNvSpPr/>
              <p:nvPr/>
            </p:nvSpPr>
            <p:spPr>
              <a:xfrm>
                <a:off x="4411441" y="2168679"/>
                <a:ext cx="63902" cy="62432"/>
              </a:xfrm>
              <a:custGeom>
                <a:avLst/>
                <a:gdLst>
                  <a:gd name="connsiteX0" fmla="*/ 63902 w 63902"/>
                  <a:gd name="connsiteY0" fmla="*/ 31216 h 62432"/>
                  <a:gd name="connsiteX1" fmla="*/ 31951 w 63902"/>
                  <a:gd name="connsiteY1" fmla="*/ 62432 h 62432"/>
                  <a:gd name="connsiteX2" fmla="*/ 0 w 63902"/>
                  <a:gd name="connsiteY2" fmla="*/ 31216 h 62432"/>
                  <a:gd name="connsiteX3" fmla="*/ 31951 w 63902"/>
                  <a:gd name="connsiteY3" fmla="*/ 0 h 62432"/>
                  <a:gd name="connsiteX4" fmla="*/ 63902 w 63902"/>
                  <a:gd name="connsiteY4" fmla="*/ 31216 h 62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02" h="62432">
                    <a:moveTo>
                      <a:pt x="63902" y="31216"/>
                    </a:moveTo>
                    <a:cubicBezTo>
                      <a:pt x="63902" y="48467"/>
                      <a:pt x="49608" y="62432"/>
                      <a:pt x="31951" y="62432"/>
                    </a:cubicBezTo>
                    <a:cubicBezTo>
                      <a:pt x="14294" y="62432"/>
                      <a:pt x="0" y="48467"/>
                      <a:pt x="0" y="31216"/>
                    </a:cubicBezTo>
                    <a:cubicBezTo>
                      <a:pt x="0" y="13965"/>
                      <a:pt x="14294" y="0"/>
                      <a:pt x="31951" y="0"/>
                    </a:cubicBezTo>
                    <a:cubicBezTo>
                      <a:pt x="49608" y="0"/>
                      <a:pt x="63902" y="13965"/>
                      <a:pt x="63902" y="31216"/>
                    </a:cubicBezTo>
                    <a:close/>
                  </a:path>
                </a:pathLst>
              </a:custGeom>
              <a:solidFill>
                <a:schemeClr val="tx2"/>
              </a:solidFill>
              <a:ln w="8403"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orma libre: forma 33">
                <a:extLst>
                  <a:ext uri="{FF2B5EF4-FFF2-40B4-BE49-F238E27FC236}">
                    <a16:creationId xmlns:a16="http://schemas.microsoft.com/office/drawing/2014/main" id="{136FECF6-B684-B38D-6584-4FCA08E99108}"/>
                  </a:ext>
                </a:extLst>
              </p:cNvPr>
              <p:cNvSpPr/>
              <p:nvPr/>
            </p:nvSpPr>
            <p:spPr>
              <a:xfrm>
                <a:off x="4407237" y="2164572"/>
                <a:ext cx="72310" cy="70646"/>
              </a:xfrm>
              <a:custGeom>
                <a:avLst/>
                <a:gdLst>
                  <a:gd name="connsiteX0" fmla="*/ 72310 w 72310"/>
                  <a:gd name="connsiteY0" fmla="*/ 35323 h 70646"/>
                  <a:gd name="connsiteX1" fmla="*/ 36155 w 72310"/>
                  <a:gd name="connsiteY1" fmla="*/ 0 h 70646"/>
                  <a:gd name="connsiteX2" fmla="*/ 0 w 72310"/>
                  <a:gd name="connsiteY2" fmla="*/ 35323 h 70646"/>
                  <a:gd name="connsiteX3" fmla="*/ 36155 w 72310"/>
                  <a:gd name="connsiteY3" fmla="*/ 70647 h 70646"/>
                  <a:gd name="connsiteX4" fmla="*/ 72310 w 72310"/>
                  <a:gd name="connsiteY4" fmla="*/ 35323 h 70646"/>
                  <a:gd name="connsiteX5" fmla="*/ 72310 w 72310"/>
                  <a:gd name="connsiteY5" fmla="*/ 35323 h 70646"/>
                  <a:gd name="connsiteX6" fmla="*/ 9249 w 72310"/>
                  <a:gd name="connsiteY6" fmla="*/ 35323 h 70646"/>
                  <a:gd name="connsiteX7" fmla="*/ 36996 w 72310"/>
                  <a:gd name="connsiteY7" fmla="*/ 8215 h 70646"/>
                  <a:gd name="connsiteX8" fmla="*/ 64743 w 72310"/>
                  <a:gd name="connsiteY8" fmla="*/ 35323 h 70646"/>
                  <a:gd name="connsiteX9" fmla="*/ 36996 w 72310"/>
                  <a:gd name="connsiteY9" fmla="*/ 62432 h 70646"/>
                  <a:gd name="connsiteX10" fmla="*/ 9249 w 72310"/>
                  <a:gd name="connsiteY10" fmla="*/ 35323 h 70646"/>
                  <a:gd name="connsiteX11" fmla="*/ 9249 w 72310"/>
                  <a:gd name="connsiteY11" fmla="*/ 35323 h 70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310" h="70646">
                    <a:moveTo>
                      <a:pt x="72310" y="35323"/>
                    </a:moveTo>
                    <a:cubicBezTo>
                      <a:pt x="72310" y="16430"/>
                      <a:pt x="56335" y="0"/>
                      <a:pt x="36155" y="0"/>
                    </a:cubicBezTo>
                    <a:cubicBezTo>
                      <a:pt x="15976" y="0"/>
                      <a:pt x="0" y="15608"/>
                      <a:pt x="0" y="35323"/>
                    </a:cubicBezTo>
                    <a:cubicBezTo>
                      <a:pt x="0" y="54217"/>
                      <a:pt x="15976" y="70647"/>
                      <a:pt x="36155" y="70647"/>
                    </a:cubicBezTo>
                    <a:cubicBezTo>
                      <a:pt x="56335" y="70647"/>
                      <a:pt x="72310" y="54217"/>
                      <a:pt x="72310" y="35323"/>
                    </a:cubicBezTo>
                    <a:cubicBezTo>
                      <a:pt x="72310" y="15608"/>
                      <a:pt x="72310" y="54217"/>
                      <a:pt x="72310" y="35323"/>
                    </a:cubicBezTo>
                    <a:close/>
                    <a:moveTo>
                      <a:pt x="9249" y="35323"/>
                    </a:moveTo>
                    <a:cubicBezTo>
                      <a:pt x="9249" y="20537"/>
                      <a:pt x="21861" y="8215"/>
                      <a:pt x="36996" y="8215"/>
                    </a:cubicBezTo>
                    <a:cubicBezTo>
                      <a:pt x="52131" y="8215"/>
                      <a:pt x="64743" y="20537"/>
                      <a:pt x="64743" y="35323"/>
                    </a:cubicBezTo>
                    <a:cubicBezTo>
                      <a:pt x="64743" y="50110"/>
                      <a:pt x="52131" y="62432"/>
                      <a:pt x="36996" y="62432"/>
                    </a:cubicBezTo>
                    <a:cubicBezTo>
                      <a:pt x="21861" y="62432"/>
                      <a:pt x="9249" y="50110"/>
                      <a:pt x="9249" y="35323"/>
                    </a:cubicBezTo>
                    <a:cubicBezTo>
                      <a:pt x="9249" y="20537"/>
                      <a:pt x="9249" y="50110"/>
                      <a:pt x="9249" y="35323"/>
                    </a:cubicBezTo>
                    <a:close/>
                  </a:path>
                </a:pathLst>
              </a:custGeom>
              <a:solidFill>
                <a:schemeClr val="tx2"/>
              </a:solidFill>
              <a:ln w="8403"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45" name="Gráfico 43">
              <a:extLst>
                <a:ext uri="{FF2B5EF4-FFF2-40B4-BE49-F238E27FC236}">
                  <a16:creationId xmlns:a16="http://schemas.microsoft.com/office/drawing/2014/main" id="{75ED792E-1D08-B03F-B31D-453A59B6927D}"/>
                </a:ext>
              </a:extLst>
            </p:cNvPr>
            <p:cNvGrpSpPr/>
            <p:nvPr/>
          </p:nvGrpSpPr>
          <p:grpSpPr>
            <a:xfrm>
              <a:off x="5044577" y="1436744"/>
              <a:ext cx="72310" cy="70646"/>
              <a:chOff x="5044577" y="1436744"/>
              <a:chExt cx="72310" cy="70646"/>
            </a:xfrm>
            <a:solidFill>
              <a:schemeClr val="tx2"/>
            </a:solidFill>
          </p:grpSpPr>
          <p:sp>
            <p:nvSpPr>
              <p:cNvPr id="246" name="Forma libre: forma 35">
                <a:extLst>
                  <a:ext uri="{FF2B5EF4-FFF2-40B4-BE49-F238E27FC236}">
                    <a16:creationId xmlns:a16="http://schemas.microsoft.com/office/drawing/2014/main" id="{43A1E359-5ED1-A9EA-3112-0AC402313E6D}"/>
                  </a:ext>
                </a:extLst>
              </p:cNvPr>
              <p:cNvSpPr/>
              <p:nvPr/>
            </p:nvSpPr>
            <p:spPr>
              <a:xfrm>
                <a:off x="5048781" y="1440851"/>
                <a:ext cx="63902" cy="62432"/>
              </a:xfrm>
              <a:custGeom>
                <a:avLst/>
                <a:gdLst>
                  <a:gd name="connsiteX0" fmla="*/ 63902 w 63902"/>
                  <a:gd name="connsiteY0" fmla="*/ 31216 h 62432"/>
                  <a:gd name="connsiteX1" fmla="*/ 31951 w 63902"/>
                  <a:gd name="connsiteY1" fmla="*/ 62432 h 62432"/>
                  <a:gd name="connsiteX2" fmla="*/ 0 w 63902"/>
                  <a:gd name="connsiteY2" fmla="*/ 31216 h 62432"/>
                  <a:gd name="connsiteX3" fmla="*/ 31951 w 63902"/>
                  <a:gd name="connsiteY3" fmla="*/ 0 h 62432"/>
                  <a:gd name="connsiteX4" fmla="*/ 63902 w 63902"/>
                  <a:gd name="connsiteY4" fmla="*/ 31216 h 62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02" h="62432">
                    <a:moveTo>
                      <a:pt x="63902" y="31216"/>
                    </a:moveTo>
                    <a:cubicBezTo>
                      <a:pt x="63902" y="48456"/>
                      <a:pt x="49597" y="62432"/>
                      <a:pt x="31951" y="62432"/>
                    </a:cubicBezTo>
                    <a:cubicBezTo>
                      <a:pt x="14305" y="62432"/>
                      <a:pt x="0" y="48456"/>
                      <a:pt x="0" y="31216"/>
                    </a:cubicBezTo>
                    <a:cubicBezTo>
                      <a:pt x="0" y="13976"/>
                      <a:pt x="14305" y="0"/>
                      <a:pt x="31951" y="0"/>
                    </a:cubicBezTo>
                    <a:cubicBezTo>
                      <a:pt x="49597" y="0"/>
                      <a:pt x="63902" y="13976"/>
                      <a:pt x="63902" y="31216"/>
                    </a:cubicBezTo>
                    <a:close/>
                  </a:path>
                </a:pathLst>
              </a:custGeom>
              <a:solidFill>
                <a:schemeClr val="tx2"/>
              </a:solidFill>
              <a:ln w="8403"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orma libre: forma 36">
                <a:extLst>
                  <a:ext uri="{FF2B5EF4-FFF2-40B4-BE49-F238E27FC236}">
                    <a16:creationId xmlns:a16="http://schemas.microsoft.com/office/drawing/2014/main" id="{E25AC894-34ED-A292-0F71-514556EC813A}"/>
                  </a:ext>
                </a:extLst>
              </p:cNvPr>
              <p:cNvSpPr/>
              <p:nvPr/>
            </p:nvSpPr>
            <p:spPr>
              <a:xfrm>
                <a:off x="5044577" y="1436744"/>
                <a:ext cx="72310" cy="70646"/>
              </a:xfrm>
              <a:custGeom>
                <a:avLst/>
                <a:gdLst>
                  <a:gd name="connsiteX0" fmla="*/ 36155 w 72310"/>
                  <a:gd name="connsiteY0" fmla="*/ 70647 h 70646"/>
                  <a:gd name="connsiteX1" fmla="*/ 0 w 72310"/>
                  <a:gd name="connsiteY1" fmla="*/ 35323 h 70646"/>
                  <a:gd name="connsiteX2" fmla="*/ 36155 w 72310"/>
                  <a:gd name="connsiteY2" fmla="*/ 0 h 70646"/>
                  <a:gd name="connsiteX3" fmla="*/ 72310 w 72310"/>
                  <a:gd name="connsiteY3" fmla="*/ 35323 h 70646"/>
                  <a:gd name="connsiteX4" fmla="*/ 36155 w 72310"/>
                  <a:gd name="connsiteY4" fmla="*/ 70647 h 70646"/>
                  <a:gd name="connsiteX5" fmla="*/ 36155 w 72310"/>
                  <a:gd name="connsiteY5" fmla="*/ 70647 h 70646"/>
                  <a:gd name="connsiteX6" fmla="*/ 36155 w 72310"/>
                  <a:gd name="connsiteY6" fmla="*/ 9036 h 70646"/>
                  <a:gd name="connsiteX7" fmla="*/ 8408 w 72310"/>
                  <a:gd name="connsiteY7" fmla="*/ 36145 h 70646"/>
                  <a:gd name="connsiteX8" fmla="*/ 36155 w 72310"/>
                  <a:gd name="connsiteY8" fmla="*/ 63254 h 70646"/>
                  <a:gd name="connsiteX9" fmla="*/ 63902 w 72310"/>
                  <a:gd name="connsiteY9" fmla="*/ 36145 h 70646"/>
                  <a:gd name="connsiteX10" fmla="*/ 36155 w 72310"/>
                  <a:gd name="connsiteY10" fmla="*/ 9036 h 70646"/>
                  <a:gd name="connsiteX11" fmla="*/ 36155 w 72310"/>
                  <a:gd name="connsiteY11" fmla="*/ 9036 h 70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310" h="70646">
                    <a:moveTo>
                      <a:pt x="36155" y="70647"/>
                    </a:moveTo>
                    <a:cubicBezTo>
                      <a:pt x="16816" y="70647"/>
                      <a:pt x="0" y="55039"/>
                      <a:pt x="0" y="35323"/>
                    </a:cubicBezTo>
                    <a:cubicBezTo>
                      <a:pt x="0" y="15608"/>
                      <a:pt x="15975" y="0"/>
                      <a:pt x="36155" y="0"/>
                    </a:cubicBezTo>
                    <a:cubicBezTo>
                      <a:pt x="55494" y="0"/>
                      <a:pt x="72310" y="15608"/>
                      <a:pt x="72310" y="35323"/>
                    </a:cubicBezTo>
                    <a:cubicBezTo>
                      <a:pt x="72310" y="55039"/>
                      <a:pt x="55494" y="70647"/>
                      <a:pt x="36155" y="70647"/>
                    </a:cubicBezTo>
                    <a:cubicBezTo>
                      <a:pt x="15975" y="70647"/>
                      <a:pt x="55494" y="70647"/>
                      <a:pt x="36155" y="70647"/>
                    </a:cubicBezTo>
                    <a:close/>
                    <a:moveTo>
                      <a:pt x="36155" y="9036"/>
                    </a:moveTo>
                    <a:cubicBezTo>
                      <a:pt x="21020" y="9036"/>
                      <a:pt x="8408" y="21358"/>
                      <a:pt x="8408" y="36145"/>
                    </a:cubicBezTo>
                    <a:cubicBezTo>
                      <a:pt x="8408" y="50932"/>
                      <a:pt x="21020" y="63254"/>
                      <a:pt x="36155" y="63254"/>
                    </a:cubicBezTo>
                    <a:cubicBezTo>
                      <a:pt x="51290" y="63254"/>
                      <a:pt x="63902" y="50932"/>
                      <a:pt x="63902" y="36145"/>
                    </a:cubicBezTo>
                    <a:cubicBezTo>
                      <a:pt x="63902" y="21358"/>
                      <a:pt x="51290" y="9036"/>
                      <a:pt x="36155" y="9036"/>
                    </a:cubicBezTo>
                    <a:cubicBezTo>
                      <a:pt x="21020" y="9036"/>
                      <a:pt x="51290" y="9036"/>
                      <a:pt x="36155" y="9036"/>
                    </a:cubicBezTo>
                    <a:close/>
                  </a:path>
                </a:pathLst>
              </a:custGeom>
              <a:solidFill>
                <a:schemeClr val="tx2"/>
              </a:solidFill>
              <a:ln w="8403"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3" name="Gráfico 43">
            <a:extLst>
              <a:ext uri="{FF2B5EF4-FFF2-40B4-BE49-F238E27FC236}">
                <a16:creationId xmlns:a16="http://schemas.microsoft.com/office/drawing/2014/main" id="{C7BF67A5-6040-E669-4C00-392D174D3032}"/>
              </a:ext>
            </a:extLst>
          </p:cNvPr>
          <p:cNvGrpSpPr/>
          <p:nvPr/>
        </p:nvGrpSpPr>
        <p:grpSpPr>
          <a:xfrm>
            <a:off x="6028070" y="7667148"/>
            <a:ext cx="91593" cy="1065014"/>
            <a:chOff x="6097281" y="2391299"/>
            <a:chExt cx="72310" cy="796010"/>
          </a:xfrm>
          <a:solidFill>
            <a:schemeClr val="tx2"/>
          </a:solidFill>
        </p:grpSpPr>
        <p:sp>
          <p:nvSpPr>
            <p:cNvPr id="236" name="Forma libre: forma 38">
              <a:extLst>
                <a:ext uri="{FF2B5EF4-FFF2-40B4-BE49-F238E27FC236}">
                  <a16:creationId xmlns:a16="http://schemas.microsoft.com/office/drawing/2014/main" id="{1FC17F80-D2D6-D600-DDF2-B7B528DEB61C}"/>
                </a:ext>
              </a:extLst>
            </p:cNvPr>
            <p:cNvSpPr/>
            <p:nvPr/>
          </p:nvSpPr>
          <p:spPr>
            <a:xfrm>
              <a:off x="6129232" y="2424979"/>
              <a:ext cx="8408" cy="729470"/>
            </a:xfrm>
            <a:custGeom>
              <a:avLst/>
              <a:gdLst>
                <a:gd name="connsiteX0" fmla="*/ 0 w 8408"/>
                <a:gd name="connsiteY0" fmla="*/ 0 h 729470"/>
                <a:gd name="connsiteX1" fmla="*/ 8408 w 8408"/>
                <a:gd name="connsiteY1" fmla="*/ 0 h 729470"/>
                <a:gd name="connsiteX2" fmla="*/ 8408 w 8408"/>
                <a:gd name="connsiteY2" fmla="*/ 729471 h 729470"/>
                <a:gd name="connsiteX3" fmla="*/ 0 w 8408"/>
                <a:gd name="connsiteY3" fmla="*/ 729471 h 729470"/>
              </a:gdLst>
              <a:ahLst/>
              <a:cxnLst>
                <a:cxn ang="0">
                  <a:pos x="connsiteX0" y="connsiteY0"/>
                </a:cxn>
                <a:cxn ang="0">
                  <a:pos x="connsiteX1" y="connsiteY1"/>
                </a:cxn>
                <a:cxn ang="0">
                  <a:pos x="connsiteX2" y="connsiteY2"/>
                </a:cxn>
                <a:cxn ang="0">
                  <a:pos x="connsiteX3" y="connsiteY3"/>
                </a:cxn>
              </a:cxnLst>
              <a:rect l="l" t="t" r="r" b="b"/>
              <a:pathLst>
                <a:path w="8408" h="729470">
                  <a:moveTo>
                    <a:pt x="0" y="0"/>
                  </a:moveTo>
                  <a:lnTo>
                    <a:pt x="8408" y="0"/>
                  </a:lnTo>
                  <a:lnTo>
                    <a:pt x="8408" y="729471"/>
                  </a:lnTo>
                  <a:lnTo>
                    <a:pt x="0" y="729471"/>
                  </a:lnTo>
                  <a:close/>
                </a:path>
              </a:pathLst>
            </a:custGeom>
            <a:solidFill>
              <a:schemeClr val="tx2"/>
            </a:solidFill>
            <a:ln w="8403"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37" name="Gráfico 43">
              <a:extLst>
                <a:ext uri="{FF2B5EF4-FFF2-40B4-BE49-F238E27FC236}">
                  <a16:creationId xmlns:a16="http://schemas.microsoft.com/office/drawing/2014/main" id="{C14CB422-0C35-7D3A-A7D9-65EF864FCBD9}"/>
                </a:ext>
              </a:extLst>
            </p:cNvPr>
            <p:cNvGrpSpPr/>
            <p:nvPr/>
          </p:nvGrpSpPr>
          <p:grpSpPr>
            <a:xfrm>
              <a:off x="6097281" y="3116662"/>
              <a:ext cx="72310" cy="70646"/>
              <a:chOff x="6097281" y="3116662"/>
              <a:chExt cx="72310" cy="70646"/>
            </a:xfrm>
            <a:solidFill>
              <a:schemeClr val="tx2"/>
            </a:solidFill>
          </p:grpSpPr>
          <p:sp>
            <p:nvSpPr>
              <p:cNvPr id="241" name="Forma libre: forma 40">
                <a:extLst>
                  <a:ext uri="{FF2B5EF4-FFF2-40B4-BE49-F238E27FC236}">
                    <a16:creationId xmlns:a16="http://schemas.microsoft.com/office/drawing/2014/main" id="{A275CCF2-0FBC-0863-A06F-8500B3A55707}"/>
                  </a:ext>
                </a:extLst>
              </p:cNvPr>
              <p:cNvSpPr/>
              <p:nvPr/>
            </p:nvSpPr>
            <p:spPr>
              <a:xfrm>
                <a:off x="6101485" y="3120770"/>
                <a:ext cx="63902" cy="62432"/>
              </a:xfrm>
              <a:custGeom>
                <a:avLst/>
                <a:gdLst>
                  <a:gd name="connsiteX0" fmla="*/ 63902 w 63902"/>
                  <a:gd name="connsiteY0" fmla="*/ 31216 h 62432"/>
                  <a:gd name="connsiteX1" fmla="*/ 31951 w 63902"/>
                  <a:gd name="connsiteY1" fmla="*/ 62432 h 62432"/>
                  <a:gd name="connsiteX2" fmla="*/ 0 w 63902"/>
                  <a:gd name="connsiteY2" fmla="*/ 31216 h 62432"/>
                  <a:gd name="connsiteX3" fmla="*/ 31951 w 63902"/>
                  <a:gd name="connsiteY3" fmla="*/ 0 h 62432"/>
                  <a:gd name="connsiteX4" fmla="*/ 63902 w 63902"/>
                  <a:gd name="connsiteY4" fmla="*/ 31216 h 62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02" h="62432">
                    <a:moveTo>
                      <a:pt x="63902" y="31216"/>
                    </a:moveTo>
                    <a:cubicBezTo>
                      <a:pt x="63902" y="48467"/>
                      <a:pt x="49608" y="62432"/>
                      <a:pt x="31951" y="62432"/>
                    </a:cubicBezTo>
                    <a:cubicBezTo>
                      <a:pt x="14294" y="62432"/>
                      <a:pt x="0" y="48467"/>
                      <a:pt x="0" y="31216"/>
                    </a:cubicBezTo>
                    <a:cubicBezTo>
                      <a:pt x="0" y="13965"/>
                      <a:pt x="14294" y="0"/>
                      <a:pt x="31951" y="0"/>
                    </a:cubicBezTo>
                    <a:cubicBezTo>
                      <a:pt x="49608" y="0"/>
                      <a:pt x="63902" y="14786"/>
                      <a:pt x="63902" y="31216"/>
                    </a:cubicBezTo>
                    <a:close/>
                  </a:path>
                </a:pathLst>
              </a:custGeom>
              <a:solidFill>
                <a:schemeClr val="tx2"/>
              </a:solidFill>
              <a:ln w="8403"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orma libre: forma 41">
                <a:extLst>
                  <a:ext uri="{FF2B5EF4-FFF2-40B4-BE49-F238E27FC236}">
                    <a16:creationId xmlns:a16="http://schemas.microsoft.com/office/drawing/2014/main" id="{19ABAEF2-3EFB-AB1D-E07B-C177B2B23AE9}"/>
                  </a:ext>
                </a:extLst>
              </p:cNvPr>
              <p:cNvSpPr/>
              <p:nvPr/>
            </p:nvSpPr>
            <p:spPr>
              <a:xfrm>
                <a:off x="6097281" y="3116662"/>
                <a:ext cx="72310" cy="70646"/>
              </a:xfrm>
              <a:custGeom>
                <a:avLst/>
                <a:gdLst>
                  <a:gd name="connsiteX0" fmla="*/ 72310 w 72310"/>
                  <a:gd name="connsiteY0" fmla="*/ 35323 h 70646"/>
                  <a:gd name="connsiteX1" fmla="*/ 36155 w 72310"/>
                  <a:gd name="connsiteY1" fmla="*/ 0 h 70646"/>
                  <a:gd name="connsiteX2" fmla="*/ 0 w 72310"/>
                  <a:gd name="connsiteY2" fmla="*/ 35323 h 70646"/>
                  <a:gd name="connsiteX3" fmla="*/ 36155 w 72310"/>
                  <a:gd name="connsiteY3" fmla="*/ 70647 h 70646"/>
                  <a:gd name="connsiteX4" fmla="*/ 72310 w 72310"/>
                  <a:gd name="connsiteY4" fmla="*/ 35323 h 70646"/>
                  <a:gd name="connsiteX5" fmla="*/ 72310 w 72310"/>
                  <a:gd name="connsiteY5" fmla="*/ 35323 h 70646"/>
                  <a:gd name="connsiteX6" fmla="*/ 9249 w 72310"/>
                  <a:gd name="connsiteY6" fmla="*/ 35323 h 70646"/>
                  <a:gd name="connsiteX7" fmla="*/ 36996 w 72310"/>
                  <a:gd name="connsiteY7" fmla="*/ 8215 h 70646"/>
                  <a:gd name="connsiteX8" fmla="*/ 64743 w 72310"/>
                  <a:gd name="connsiteY8" fmla="*/ 35323 h 70646"/>
                  <a:gd name="connsiteX9" fmla="*/ 36996 w 72310"/>
                  <a:gd name="connsiteY9" fmla="*/ 62432 h 70646"/>
                  <a:gd name="connsiteX10" fmla="*/ 9249 w 72310"/>
                  <a:gd name="connsiteY10" fmla="*/ 35323 h 70646"/>
                  <a:gd name="connsiteX11" fmla="*/ 9249 w 72310"/>
                  <a:gd name="connsiteY11" fmla="*/ 35323 h 70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310" h="70646">
                    <a:moveTo>
                      <a:pt x="72310" y="35323"/>
                    </a:moveTo>
                    <a:cubicBezTo>
                      <a:pt x="72310" y="16430"/>
                      <a:pt x="56335" y="0"/>
                      <a:pt x="36155" y="0"/>
                    </a:cubicBezTo>
                    <a:cubicBezTo>
                      <a:pt x="15975" y="0"/>
                      <a:pt x="0" y="15608"/>
                      <a:pt x="0" y="35323"/>
                    </a:cubicBezTo>
                    <a:cubicBezTo>
                      <a:pt x="0" y="54217"/>
                      <a:pt x="15975" y="70647"/>
                      <a:pt x="36155" y="70647"/>
                    </a:cubicBezTo>
                    <a:cubicBezTo>
                      <a:pt x="56335" y="70647"/>
                      <a:pt x="72310" y="55039"/>
                      <a:pt x="72310" y="35323"/>
                    </a:cubicBezTo>
                    <a:cubicBezTo>
                      <a:pt x="72310" y="16430"/>
                      <a:pt x="72310" y="55039"/>
                      <a:pt x="72310" y="35323"/>
                    </a:cubicBezTo>
                    <a:close/>
                    <a:moveTo>
                      <a:pt x="9249" y="35323"/>
                    </a:moveTo>
                    <a:cubicBezTo>
                      <a:pt x="9249" y="20537"/>
                      <a:pt x="21861" y="8215"/>
                      <a:pt x="36996" y="8215"/>
                    </a:cubicBezTo>
                    <a:cubicBezTo>
                      <a:pt x="52131" y="8215"/>
                      <a:pt x="64743" y="20537"/>
                      <a:pt x="64743" y="35323"/>
                    </a:cubicBezTo>
                    <a:cubicBezTo>
                      <a:pt x="64743" y="50110"/>
                      <a:pt x="52131" y="62432"/>
                      <a:pt x="36996" y="62432"/>
                    </a:cubicBezTo>
                    <a:cubicBezTo>
                      <a:pt x="21861" y="62432"/>
                      <a:pt x="9249" y="50110"/>
                      <a:pt x="9249" y="35323"/>
                    </a:cubicBezTo>
                    <a:cubicBezTo>
                      <a:pt x="9249" y="20537"/>
                      <a:pt x="9249" y="50110"/>
                      <a:pt x="9249" y="35323"/>
                    </a:cubicBezTo>
                    <a:close/>
                  </a:path>
                </a:pathLst>
              </a:custGeom>
              <a:solidFill>
                <a:schemeClr val="tx2"/>
              </a:solidFill>
              <a:ln w="8403"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38" name="Gráfico 43">
              <a:extLst>
                <a:ext uri="{FF2B5EF4-FFF2-40B4-BE49-F238E27FC236}">
                  <a16:creationId xmlns:a16="http://schemas.microsoft.com/office/drawing/2014/main" id="{2311CA2B-5061-7F29-F597-3C2A853CC731}"/>
                </a:ext>
              </a:extLst>
            </p:cNvPr>
            <p:cNvGrpSpPr/>
            <p:nvPr/>
          </p:nvGrpSpPr>
          <p:grpSpPr>
            <a:xfrm>
              <a:off x="6097281" y="2391299"/>
              <a:ext cx="72310" cy="70646"/>
              <a:chOff x="6097281" y="2391299"/>
              <a:chExt cx="72310" cy="70646"/>
            </a:xfrm>
            <a:solidFill>
              <a:schemeClr val="tx2"/>
            </a:solidFill>
          </p:grpSpPr>
          <p:sp>
            <p:nvSpPr>
              <p:cNvPr id="239" name="Forma libre: forma 49">
                <a:extLst>
                  <a:ext uri="{FF2B5EF4-FFF2-40B4-BE49-F238E27FC236}">
                    <a16:creationId xmlns:a16="http://schemas.microsoft.com/office/drawing/2014/main" id="{824A07FA-69DE-E6EC-7B0A-6F0D9BFF0EA3}"/>
                  </a:ext>
                </a:extLst>
              </p:cNvPr>
              <p:cNvSpPr/>
              <p:nvPr/>
            </p:nvSpPr>
            <p:spPr>
              <a:xfrm>
                <a:off x="6101485" y="2395406"/>
                <a:ext cx="63902" cy="62432"/>
              </a:xfrm>
              <a:custGeom>
                <a:avLst/>
                <a:gdLst>
                  <a:gd name="connsiteX0" fmla="*/ 63902 w 63902"/>
                  <a:gd name="connsiteY0" fmla="*/ 31216 h 62432"/>
                  <a:gd name="connsiteX1" fmla="*/ 31951 w 63902"/>
                  <a:gd name="connsiteY1" fmla="*/ 0 h 62432"/>
                  <a:gd name="connsiteX2" fmla="*/ 0 w 63902"/>
                  <a:gd name="connsiteY2" fmla="*/ 31216 h 62432"/>
                  <a:gd name="connsiteX3" fmla="*/ 31951 w 63902"/>
                  <a:gd name="connsiteY3" fmla="*/ 62432 h 62432"/>
                  <a:gd name="connsiteX4" fmla="*/ 63902 w 63902"/>
                  <a:gd name="connsiteY4" fmla="*/ 31216 h 62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02" h="62432">
                    <a:moveTo>
                      <a:pt x="63902" y="31216"/>
                    </a:moveTo>
                    <a:cubicBezTo>
                      <a:pt x="63902" y="13965"/>
                      <a:pt x="49608" y="0"/>
                      <a:pt x="31951" y="0"/>
                    </a:cubicBezTo>
                    <a:cubicBezTo>
                      <a:pt x="14294" y="0"/>
                      <a:pt x="0" y="13965"/>
                      <a:pt x="0" y="31216"/>
                    </a:cubicBezTo>
                    <a:cubicBezTo>
                      <a:pt x="0" y="48467"/>
                      <a:pt x="14294" y="62432"/>
                      <a:pt x="31951" y="62432"/>
                    </a:cubicBezTo>
                    <a:cubicBezTo>
                      <a:pt x="49608" y="62432"/>
                      <a:pt x="63902" y="48467"/>
                      <a:pt x="63902" y="31216"/>
                    </a:cubicBezTo>
                    <a:close/>
                  </a:path>
                </a:pathLst>
              </a:custGeom>
              <a:solidFill>
                <a:schemeClr val="tx2"/>
              </a:solidFill>
              <a:ln w="8403"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orma libre: forma 50">
                <a:extLst>
                  <a:ext uri="{FF2B5EF4-FFF2-40B4-BE49-F238E27FC236}">
                    <a16:creationId xmlns:a16="http://schemas.microsoft.com/office/drawing/2014/main" id="{5E628788-849F-577C-9149-D88A70EEC74A}"/>
                  </a:ext>
                </a:extLst>
              </p:cNvPr>
              <p:cNvSpPr/>
              <p:nvPr/>
            </p:nvSpPr>
            <p:spPr>
              <a:xfrm>
                <a:off x="6097281" y="2391299"/>
                <a:ext cx="72310" cy="70646"/>
              </a:xfrm>
              <a:custGeom>
                <a:avLst/>
                <a:gdLst>
                  <a:gd name="connsiteX0" fmla="*/ 72310 w 72310"/>
                  <a:gd name="connsiteY0" fmla="*/ 35323 h 70646"/>
                  <a:gd name="connsiteX1" fmla="*/ 36155 w 72310"/>
                  <a:gd name="connsiteY1" fmla="*/ 70647 h 70646"/>
                  <a:gd name="connsiteX2" fmla="*/ 0 w 72310"/>
                  <a:gd name="connsiteY2" fmla="*/ 35323 h 70646"/>
                  <a:gd name="connsiteX3" fmla="*/ 36155 w 72310"/>
                  <a:gd name="connsiteY3" fmla="*/ 0 h 70646"/>
                  <a:gd name="connsiteX4" fmla="*/ 72310 w 72310"/>
                  <a:gd name="connsiteY4" fmla="*/ 35323 h 70646"/>
                  <a:gd name="connsiteX5" fmla="*/ 72310 w 72310"/>
                  <a:gd name="connsiteY5" fmla="*/ 35323 h 70646"/>
                  <a:gd name="connsiteX6" fmla="*/ 9249 w 72310"/>
                  <a:gd name="connsiteY6" fmla="*/ 35323 h 70646"/>
                  <a:gd name="connsiteX7" fmla="*/ 36996 w 72310"/>
                  <a:gd name="connsiteY7" fmla="*/ 62432 h 70646"/>
                  <a:gd name="connsiteX8" fmla="*/ 64743 w 72310"/>
                  <a:gd name="connsiteY8" fmla="*/ 35323 h 70646"/>
                  <a:gd name="connsiteX9" fmla="*/ 36996 w 72310"/>
                  <a:gd name="connsiteY9" fmla="*/ 8215 h 70646"/>
                  <a:gd name="connsiteX10" fmla="*/ 9249 w 72310"/>
                  <a:gd name="connsiteY10" fmla="*/ 35323 h 70646"/>
                  <a:gd name="connsiteX11" fmla="*/ 9249 w 72310"/>
                  <a:gd name="connsiteY11" fmla="*/ 35323 h 70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310" h="70646">
                    <a:moveTo>
                      <a:pt x="72310" y="35323"/>
                    </a:moveTo>
                    <a:cubicBezTo>
                      <a:pt x="72310" y="54217"/>
                      <a:pt x="56335" y="70647"/>
                      <a:pt x="36155" y="70647"/>
                    </a:cubicBezTo>
                    <a:cubicBezTo>
                      <a:pt x="15975" y="70647"/>
                      <a:pt x="0" y="55039"/>
                      <a:pt x="0" y="35323"/>
                    </a:cubicBezTo>
                    <a:cubicBezTo>
                      <a:pt x="0" y="16430"/>
                      <a:pt x="15975" y="0"/>
                      <a:pt x="36155" y="0"/>
                    </a:cubicBezTo>
                    <a:cubicBezTo>
                      <a:pt x="56335" y="0"/>
                      <a:pt x="72310" y="16430"/>
                      <a:pt x="72310" y="35323"/>
                    </a:cubicBezTo>
                    <a:cubicBezTo>
                      <a:pt x="72310" y="55039"/>
                      <a:pt x="72310" y="16430"/>
                      <a:pt x="72310" y="35323"/>
                    </a:cubicBezTo>
                    <a:close/>
                    <a:moveTo>
                      <a:pt x="9249" y="35323"/>
                    </a:moveTo>
                    <a:cubicBezTo>
                      <a:pt x="9249" y="50110"/>
                      <a:pt x="21861" y="62432"/>
                      <a:pt x="36996" y="62432"/>
                    </a:cubicBezTo>
                    <a:cubicBezTo>
                      <a:pt x="52131" y="62432"/>
                      <a:pt x="64743" y="50110"/>
                      <a:pt x="64743" y="35323"/>
                    </a:cubicBezTo>
                    <a:cubicBezTo>
                      <a:pt x="64743" y="20537"/>
                      <a:pt x="52131" y="8215"/>
                      <a:pt x="36996" y="8215"/>
                    </a:cubicBezTo>
                    <a:cubicBezTo>
                      <a:pt x="21861" y="8215"/>
                      <a:pt x="9249" y="20537"/>
                      <a:pt x="9249" y="35323"/>
                    </a:cubicBezTo>
                    <a:cubicBezTo>
                      <a:pt x="9249" y="50110"/>
                      <a:pt x="9249" y="20537"/>
                      <a:pt x="9249" y="35323"/>
                    </a:cubicBezTo>
                    <a:close/>
                  </a:path>
                </a:pathLst>
              </a:custGeom>
              <a:solidFill>
                <a:schemeClr val="tx2"/>
              </a:solidFill>
              <a:ln w="8403"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4" name="Gráfico 43">
            <a:extLst>
              <a:ext uri="{FF2B5EF4-FFF2-40B4-BE49-F238E27FC236}">
                <a16:creationId xmlns:a16="http://schemas.microsoft.com/office/drawing/2014/main" id="{1E09D19F-E4DD-8C02-AFDD-C2EDA7E98951}"/>
              </a:ext>
            </a:extLst>
          </p:cNvPr>
          <p:cNvGrpSpPr/>
          <p:nvPr/>
        </p:nvGrpSpPr>
        <p:grpSpPr>
          <a:xfrm>
            <a:off x="12520380" y="944893"/>
            <a:ext cx="2950146" cy="2585049"/>
            <a:chOff x="7244997" y="1210017"/>
            <a:chExt cx="2329065" cy="1932111"/>
          </a:xfrm>
          <a:solidFill>
            <a:schemeClr val="tx2"/>
          </a:solidFill>
        </p:grpSpPr>
        <p:sp>
          <p:nvSpPr>
            <p:cNvPr id="229" name="Forma libre: forma 53">
              <a:extLst>
                <a:ext uri="{FF2B5EF4-FFF2-40B4-BE49-F238E27FC236}">
                  <a16:creationId xmlns:a16="http://schemas.microsoft.com/office/drawing/2014/main" id="{40E7C50B-CFA4-3ECA-E016-26B46BB25F4A}"/>
                </a:ext>
              </a:extLst>
            </p:cNvPr>
            <p:cNvSpPr/>
            <p:nvPr/>
          </p:nvSpPr>
          <p:spPr>
            <a:xfrm>
              <a:off x="7279471" y="1240411"/>
              <a:ext cx="2263481" cy="1868036"/>
            </a:xfrm>
            <a:custGeom>
              <a:avLst/>
              <a:gdLst>
                <a:gd name="connsiteX0" fmla="*/ 2262641 w 2263481"/>
                <a:gd name="connsiteY0" fmla="*/ 1868036 h 1868036"/>
                <a:gd name="connsiteX1" fmla="*/ 2254233 w 2263481"/>
                <a:gd name="connsiteY1" fmla="*/ 1868036 h 1868036"/>
                <a:gd name="connsiteX2" fmla="*/ 2254233 w 2263481"/>
                <a:gd name="connsiteY2" fmla="*/ 619393 h 1868036"/>
                <a:gd name="connsiteX3" fmla="*/ 1628664 w 2263481"/>
                <a:gd name="connsiteY3" fmla="*/ 8215 h 1868036"/>
                <a:gd name="connsiteX4" fmla="*/ 0 w 2263481"/>
                <a:gd name="connsiteY4" fmla="*/ 8215 h 1868036"/>
                <a:gd name="connsiteX5" fmla="*/ 0 w 2263481"/>
                <a:gd name="connsiteY5" fmla="*/ 0 h 1868036"/>
                <a:gd name="connsiteX6" fmla="*/ 1629505 w 2263481"/>
                <a:gd name="connsiteY6" fmla="*/ 0 h 1868036"/>
                <a:gd name="connsiteX7" fmla="*/ 2263482 w 2263481"/>
                <a:gd name="connsiteY7" fmla="*/ 619393 h 1868036"/>
                <a:gd name="connsiteX8" fmla="*/ 2263482 w 2263481"/>
                <a:gd name="connsiteY8" fmla="*/ 1868036 h 186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3481" h="1868036">
                  <a:moveTo>
                    <a:pt x="2262641" y="1868036"/>
                  </a:moveTo>
                  <a:lnTo>
                    <a:pt x="2254233" y="1868036"/>
                  </a:lnTo>
                  <a:lnTo>
                    <a:pt x="2254233" y="619393"/>
                  </a:lnTo>
                  <a:cubicBezTo>
                    <a:pt x="2254233" y="282588"/>
                    <a:pt x="1973400" y="8215"/>
                    <a:pt x="1628664" y="8215"/>
                  </a:cubicBezTo>
                  <a:lnTo>
                    <a:pt x="0" y="8215"/>
                  </a:lnTo>
                  <a:lnTo>
                    <a:pt x="0" y="0"/>
                  </a:lnTo>
                  <a:lnTo>
                    <a:pt x="1629505" y="0"/>
                  </a:lnTo>
                  <a:cubicBezTo>
                    <a:pt x="1979286" y="0"/>
                    <a:pt x="2263482" y="277659"/>
                    <a:pt x="2263482" y="619393"/>
                  </a:cubicBezTo>
                  <a:lnTo>
                    <a:pt x="2263482" y="1868036"/>
                  </a:lnTo>
                  <a:close/>
                </a:path>
              </a:pathLst>
            </a:custGeom>
            <a:solidFill>
              <a:schemeClr val="tx2"/>
            </a:solidFill>
            <a:ln w="8403"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30" name="Gráfico 43">
              <a:extLst>
                <a:ext uri="{FF2B5EF4-FFF2-40B4-BE49-F238E27FC236}">
                  <a16:creationId xmlns:a16="http://schemas.microsoft.com/office/drawing/2014/main" id="{DCF755F1-6848-89FB-B134-6C606C74B6C7}"/>
                </a:ext>
              </a:extLst>
            </p:cNvPr>
            <p:cNvGrpSpPr/>
            <p:nvPr/>
          </p:nvGrpSpPr>
          <p:grpSpPr>
            <a:xfrm>
              <a:off x="9501752" y="3071481"/>
              <a:ext cx="72310" cy="70646"/>
              <a:chOff x="9501752" y="3071481"/>
              <a:chExt cx="72310" cy="70646"/>
            </a:xfrm>
            <a:solidFill>
              <a:schemeClr val="tx2"/>
            </a:solidFill>
          </p:grpSpPr>
          <p:sp>
            <p:nvSpPr>
              <p:cNvPr id="234" name="Forma libre: forma 191">
                <a:extLst>
                  <a:ext uri="{FF2B5EF4-FFF2-40B4-BE49-F238E27FC236}">
                    <a16:creationId xmlns:a16="http://schemas.microsoft.com/office/drawing/2014/main" id="{A1D9A152-E56E-B0A3-F001-B1124B61207C}"/>
                  </a:ext>
                </a:extLst>
              </p:cNvPr>
              <p:cNvSpPr/>
              <p:nvPr/>
            </p:nvSpPr>
            <p:spPr>
              <a:xfrm>
                <a:off x="9505956" y="3075588"/>
                <a:ext cx="63902" cy="62432"/>
              </a:xfrm>
              <a:custGeom>
                <a:avLst/>
                <a:gdLst>
                  <a:gd name="connsiteX0" fmla="*/ 63902 w 63902"/>
                  <a:gd name="connsiteY0" fmla="*/ 31216 h 62432"/>
                  <a:gd name="connsiteX1" fmla="*/ 31951 w 63902"/>
                  <a:gd name="connsiteY1" fmla="*/ 62432 h 62432"/>
                  <a:gd name="connsiteX2" fmla="*/ 0 w 63902"/>
                  <a:gd name="connsiteY2" fmla="*/ 31216 h 62432"/>
                  <a:gd name="connsiteX3" fmla="*/ 31951 w 63902"/>
                  <a:gd name="connsiteY3" fmla="*/ 0 h 62432"/>
                  <a:gd name="connsiteX4" fmla="*/ 63902 w 63902"/>
                  <a:gd name="connsiteY4" fmla="*/ 31216 h 62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02" h="62432">
                    <a:moveTo>
                      <a:pt x="63902" y="31216"/>
                    </a:moveTo>
                    <a:cubicBezTo>
                      <a:pt x="63902" y="48467"/>
                      <a:pt x="49608" y="62432"/>
                      <a:pt x="31951" y="62432"/>
                    </a:cubicBezTo>
                    <a:cubicBezTo>
                      <a:pt x="14294" y="62432"/>
                      <a:pt x="0" y="48467"/>
                      <a:pt x="0" y="31216"/>
                    </a:cubicBezTo>
                    <a:cubicBezTo>
                      <a:pt x="0" y="13965"/>
                      <a:pt x="14294" y="0"/>
                      <a:pt x="31951" y="0"/>
                    </a:cubicBezTo>
                    <a:cubicBezTo>
                      <a:pt x="49608" y="0"/>
                      <a:pt x="63902" y="13965"/>
                      <a:pt x="63902" y="31216"/>
                    </a:cubicBezTo>
                    <a:close/>
                  </a:path>
                </a:pathLst>
              </a:custGeom>
              <a:solidFill>
                <a:schemeClr val="tx2"/>
              </a:solidFill>
              <a:ln w="8403"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orma libre: forma 192">
                <a:extLst>
                  <a:ext uri="{FF2B5EF4-FFF2-40B4-BE49-F238E27FC236}">
                    <a16:creationId xmlns:a16="http://schemas.microsoft.com/office/drawing/2014/main" id="{B9081737-04F4-8542-97F8-37F77F3DAB21}"/>
                  </a:ext>
                </a:extLst>
              </p:cNvPr>
              <p:cNvSpPr/>
              <p:nvPr/>
            </p:nvSpPr>
            <p:spPr>
              <a:xfrm>
                <a:off x="9501752" y="3071481"/>
                <a:ext cx="72310" cy="70646"/>
              </a:xfrm>
              <a:custGeom>
                <a:avLst/>
                <a:gdLst>
                  <a:gd name="connsiteX0" fmla="*/ 72311 w 72310"/>
                  <a:gd name="connsiteY0" fmla="*/ 35323 h 70646"/>
                  <a:gd name="connsiteX1" fmla="*/ 36155 w 72310"/>
                  <a:gd name="connsiteY1" fmla="*/ 0 h 70646"/>
                  <a:gd name="connsiteX2" fmla="*/ 0 w 72310"/>
                  <a:gd name="connsiteY2" fmla="*/ 35323 h 70646"/>
                  <a:gd name="connsiteX3" fmla="*/ 36155 w 72310"/>
                  <a:gd name="connsiteY3" fmla="*/ 70647 h 70646"/>
                  <a:gd name="connsiteX4" fmla="*/ 72311 w 72310"/>
                  <a:gd name="connsiteY4" fmla="*/ 35323 h 70646"/>
                  <a:gd name="connsiteX5" fmla="*/ 72311 w 72310"/>
                  <a:gd name="connsiteY5" fmla="*/ 35323 h 70646"/>
                  <a:gd name="connsiteX6" fmla="*/ 9249 w 72310"/>
                  <a:gd name="connsiteY6" fmla="*/ 35323 h 70646"/>
                  <a:gd name="connsiteX7" fmla="*/ 36996 w 72310"/>
                  <a:gd name="connsiteY7" fmla="*/ 8215 h 70646"/>
                  <a:gd name="connsiteX8" fmla="*/ 64743 w 72310"/>
                  <a:gd name="connsiteY8" fmla="*/ 35323 h 70646"/>
                  <a:gd name="connsiteX9" fmla="*/ 36996 w 72310"/>
                  <a:gd name="connsiteY9" fmla="*/ 62432 h 70646"/>
                  <a:gd name="connsiteX10" fmla="*/ 9249 w 72310"/>
                  <a:gd name="connsiteY10" fmla="*/ 35323 h 70646"/>
                  <a:gd name="connsiteX11" fmla="*/ 9249 w 72310"/>
                  <a:gd name="connsiteY11" fmla="*/ 35323 h 70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310" h="70646">
                    <a:moveTo>
                      <a:pt x="72311" y="35323"/>
                    </a:moveTo>
                    <a:cubicBezTo>
                      <a:pt x="72311" y="16430"/>
                      <a:pt x="56335" y="0"/>
                      <a:pt x="36155" y="0"/>
                    </a:cubicBezTo>
                    <a:cubicBezTo>
                      <a:pt x="15976" y="0"/>
                      <a:pt x="0" y="15608"/>
                      <a:pt x="0" y="35323"/>
                    </a:cubicBezTo>
                    <a:cubicBezTo>
                      <a:pt x="0" y="54217"/>
                      <a:pt x="15976" y="70647"/>
                      <a:pt x="36155" y="70647"/>
                    </a:cubicBezTo>
                    <a:cubicBezTo>
                      <a:pt x="56335" y="70647"/>
                      <a:pt x="72311" y="54217"/>
                      <a:pt x="72311" y="35323"/>
                    </a:cubicBezTo>
                    <a:cubicBezTo>
                      <a:pt x="72311" y="15608"/>
                      <a:pt x="72311" y="54217"/>
                      <a:pt x="72311" y="35323"/>
                    </a:cubicBezTo>
                    <a:close/>
                    <a:moveTo>
                      <a:pt x="9249" y="35323"/>
                    </a:moveTo>
                    <a:cubicBezTo>
                      <a:pt x="9249" y="20537"/>
                      <a:pt x="21862" y="8215"/>
                      <a:pt x="36996" y="8215"/>
                    </a:cubicBezTo>
                    <a:cubicBezTo>
                      <a:pt x="52131" y="8215"/>
                      <a:pt x="64743" y="20537"/>
                      <a:pt x="64743" y="35323"/>
                    </a:cubicBezTo>
                    <a:cubicBezTo>
                      <a:pt x="64743" y="50110"/>
                      <a:pt x="52131" y="62432"/>
                      <a:pt x="36996" y="62432"/>
                    </a:cubicBezTo>
                    <a:cubicBezTo>
                      <a:pt x="21862" y="62432"/>
                      <a:pt x="9249" y="50110"/>
                      <a:pt x="9249" y="35323"/>
                    </a:cubicBezTo>
                    <a:cubicBezTo>
                      <a:pt x="9249" y="20537"/>
                      <a:pt x="9249" y="50110"/>
                      <a:pt x="9249" y="35323"/>
                    </a:cubicBezTo>
                    <a:close/>
                  </a:path>
                </a:pathLst>
              </a:custGeom>
              <a:solidFill>
                <a:schemeClr val="tx2"/>
              </a:solidFill>
              <a:ln w="8403"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31" name="Gráfico 43">
              <a:extLst>
                <a:ext uri="{FF2B5EF4-FFF2-40B4-BE49-F238E27FC236}">
                  <a16:creationId xmlns:a16="http://schemas.microsoft.com/office/drawing/2014/main" id="{0424D6A8-E652-75B5-9F69-262EB4910F9E}"/>
                </a:ext>
              </a:extLst>
            </p:cNvPr>
            <p:cNvGrpSpPr/>
            <p:nvPr/>
          </p:nvGrpSpPr>
          <p:grpSpPr>
            <a:xfrm>
              <a:off x="7244997" y="1210017"/>
              <a:ext cx="72310" cy="70646"/>
              <a:chOff x="7244997" y="1210017"/>
              <a:chExt cx="72310" cy="70646"/>
            </a:xfrm>
            <a:solidFill>
              <a:schemeClr val="tx2"/>
            </a:solidFill>
          </p:grpSpPr>
          <p:sp>
            <p:nvSpPr>
              <p:cNvPr id="232" name="Forma libre: forma 194">
                <a:extLst>
                  <a:ext uri="{FF2B5EF4-FFF2-40B4-BE49-F238E27FC236}">
                    <a16:creationId xmlns:a16="http://schemas.microsoft.com/office/drawing/2014/main" id="{02620D68-C8F1-0BD0-FB37-AE8DF202E511}"/>
                  </a:ext>
                </a:extLst>
              </p:cNvPr>
              <p:cNvSpPr/>
              <p:nvPr/>
            </p:nvSpPr>
            <p:spPr>
              <a:xfrm>
                <a:off x="7249201" y="1214124"/>
                <a:ext cx="63901" cy="62432"/>
              </a:xfrm>
              <a:custGeom>
                <a:avLst/>
                <a:gdLst>
                  <a:gd name="connsiteX0" fmla="*/ 31951 w 63901"/>
                  <a:gd name="connsiteY0" fmla="*/ 0 h 62432"/>
                  <a:gd name="connsiteX1" fmla="*/ 0 w 63901"/>
                  <a:gd name="connsiteY1" fmla="*/ 31216 h 62432"/>
                  <a:gd name="connsiteX2" fmla="*/ 31951 w 63901"/>
                  <a:gd name="connsiteY2" fmla="*/ 62432 h 62432"/>
                  <a:gd name="connsiteX3" fmla="*/ 63902 w 63901"/>
                  <a:gd name="connsiteY3" fmla="*/ 31216 h 62432"/>
                  <a:gd name="connsiteX4" fmla="*/ 31951 w 63901"/>
                  <a:gd name="connsiteY4" fmla="*/ 0 h 62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01" h="62432">
                    <a:moveTo>
                      <a:pt x="31951" y="0"/>
                    </a:moveTo>
                    <a:cubicBezTo>
                      <a:pt x="14293" y="0"/>
                      <a:pt x="0" y="13965"/>
                      <a:pt x="0" y="31216"/>
                    </a:cubicBezTo>
                    <a:cubicBezTo>
                      <a:pt x="0" y="48467"/>
                      <a:pt x="14293" y="62432"/>
                      <a:pt x="31951" y="62432"/>
                    </a:cubicBezTo>
                    <a:cubicBezTo>
                      <a:pt x="49608" y="62432"/>
                      <a:pt x="63902" y="48467"/>
                      <a:pt x="63902" y="31216"/>
                    </a:cubicBezTo>
                    <a:cubicBezTo>
                      <a:pt x="63902" y="13965"/>
                      <a:pt x="49608" y="0"/>
                      <a:pt x="31951" y="0"/>
                    </a:cubicBezTo>
                    <a:close/>
                  </a:path>
                </a:pathLst>
              </a:custGeom>
              <a:solidFill>
                <a:schemeClr val="tx2"/>
              </a:solidFill>
              <a:ln w="8403"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orma libre: forma 196">
                <a:extLst>
                  <a:ext uri="{FF2B5EF4-FFF2-40B4-BE49-F238E27FC236}">
                    <a16:creationId xmlns:a16="http://schemas.microsoft.com/office/drawing/2014/main" id="{B0D857C8-D952-4039-A02D-A918AF3DFDDC}"/>
                  </a:ext>
                </a:extLst>
              </p:cNvPr>
              <p:cNvSpPr/>
              <p:nvPr/>
            </p:nvSpPr>
            <p:spPr>
              <a:xfrm>
                <a:off x="7244997" y="1210017"/>
                <a:ext cx="72310" cy="70646"/>
              </a:xfrm>
              <a:custGeom>
                <a:avLst/>
                <a:gdLst>
                  <a:gd name="connsiteX0" fmla="*/ 36155 w 72310"/>
                  <a:gd name="connsiteY0" fmla="*/ 0 h 70646"/>
                  <a:gd name="connsiteX1" fmla="*/ 72310 w 72310"/>
                  <a:gd name="connsiteY1" fmla="*/ 35323 h 70646"/>
                  <a:gd name="connsiteX2" fmla="*/ 36155 w 72310"/>
                  <a:gd name="connsiteY2" fmla="*/ 70647 h 70646"/>
                  <a:gd name="connsiteX3" fmla="*/ 0 w 72310"/>
                  <a:gd name="connsiteY3" fmla="*/ 35323 h 70646"/>
                  <a:gd name="connsiteX4" fmla="*/ 36155 w 72310"/>
                  <a:gd name="connsiteY4" fmla="*/ 0 h 70646"/>
                  <a:gd name="connsiteX5" fmla="*/ 36155 w 72310"/>
                  <a:gd name="connsiteY5" fmla="*/ 0 h 70646"/>
                  <a:gd name="connsiteX6" fmla="*/ 36155 w 72310"/>
                  <a:gd name="connsiteY6" fmla="*/ 61611 h 70646"/>
                  <a:gd name="connsiteX7" fmla="*/ 63902 w 72310"/>
                  <a:gd name="connsiteY7" fmla="*/ 34502 h 70646"/>
                  <a:gd name="connsiteX8" fmla="*/ 36155 w 72310"/>
                  <a:gd name="connsiteY8" fmla="*/ 8215 h 70646"/>
                  <a:gd name="connsiteX9" fmla="*/ 8408 w 72310"/>
                  <a:gd name="connsiteY9" fmla="*/ 35323 h 70646"/>
                  <a:gd name="connsiteX10" fmla="*/ 36155 w 72310"/>
                  <a:gd name="connsiteY10" fmla="*/ 61611 h 70646"/>
                  <a:gd name="connsiteX11" fmla="*/ 36155 w 72310"/>
                  <a:gd name="connsiteY11" fmla="*/ 61611 h 70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310" h="70646">
                    <a:moveTo>
                      <a:pt x="36155" y="0"/>
                    </a:moveTo>
                    <a:cubicBezTo>
                      <a:pt x="55494" y="0"/>
                      <a:pt x="72310" y="15608"/>
                      <a:pt x="72310" y="35323"/>
                    </a:cubicBezTo>
                    <a:cubicBezTo>
                      <a:pt x="72310" y="55039"/>
                      <a:pt x="56334" y="70647"/>
                      <a:pt x="36155" y="70647"/>
                    </a:cubicBezTo>
                    <a:cubicBezTo>
                      <a:pt x="16816" y="70647"/>
                      <a:pt x="0" y="55039"/>
                      <a:pt x="0" y="35323"/>
                    </a:cubicBezTo>
                    <a:cubicBezTo>
                      <a:pt x="0" y="15608"/>
                      <a:pt x="15975" y="0"/>
                      <a:pt x="36155" y="0"/>
                    </a:cubicBezTo>
                    <a:cubicBezTo>
                      <a:pt x="55494" y="0"/>
                      <a:pt x="15975" y="0"/>
                      <a:pt x="36155" y="0"/>
                    </a:cubicBezTo>
                    <a:close/>
                    <a:moveTo>
                      <a:pt x="36155" y="61611"/>
                    </a:moveTo>
                    <a:cubicBezTo>
                      <a:pt x="51290" y="61611"/>
                      <a:pt x="63902" y="49289"/>
                      <a:pt x="63902" y="34502"/>
                    </a:cubicBezTo>
                    <a:cubicBezTo>
                      <a:pt x="63902" y="19715"/>
                      <a:pt x="51290" y="8215"/>
                      <a:pt x="36155" y="8215"/>
                    </a:cubicBezTo>
                    <a:cubicBezTo>
                      <a:pt x="21020" y="8215"/>
                      <a:pt x="8408" y="20537"/>
                      <a:pt x="8408" y="35323"/>
                    </a:cubicBezTo>
                    <a:cubicBezTo>
                      <a:pt x="8408" y="50110"/>
                      <a:pt x="21020" y="61611"/>
                      <a:pt x="36155" y="61611"/>
                    </a:cubicBezTo>
                    <a:cubicBezTo>
                      <a:pt x="51290" y="61611"/>
                      <a:pt x="21020" y="61611"/>
                      <a:pt x="36155" y="61611"/>
                    </a:cubicBezTo>
                    <a:close/>
                  </a:path>
                </a:pathLst>
              </a:custGeom>
              <a:solidFill>
                <a:schemeClr val="tx2"/>
              </a:solidFill>
              <a:ln w="8403"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5" name="Gráfico 43">
            <a:extLst>
              <a:ext uri="{FF2B5EF4-FFF2-40B4-BE49-F238E27FC236}">
                <a16:creationId xmlns:a16="http://schemas.microsoft.com/office/drawing/2014/main" id="{20742D01-4642-BCE3-4459-7AD02F2C4739}"/>
              </a:ext>
            </a:extLst>
          </p:cNvPr>
          <p:cNvGrpSpPr/>
          <p:nvPr/>
        </p:nvGrpSpPr>
        <p:grpSpPr>
          <a:xfrm>
            <a:off x="9866738" y="-4646119"/>
            <a:ext cx="897824" cy="1067212"/>
            <a:chOff x="7175209" y="1437565"/>
            <a:chExt cx="708809" cy="797653"/>
          </a:xfrm>
          <a:solidFill>
            <a:schemeClr val="tx2"/>
          </a:solidFill>
        </p:grpSpPr>
        <p:sp>
          <p:nvSpPr>
            <p:cNvPr id="222" name="Forma libre: forma 198">
              <a:extLst>
                <a:ext uri="{FF2B5EF4-FFF2-40B4-BE49-F238E27FC236}">
                  <a16:creationId xmlns:a16="http://schemas.microsoft.com/office/drawing/2014/main" id="{3F5442B9-55DE-C7D8-78CB-82A4B57C8B1D}"/>
                </a:ext>
              </a:extLst>
            </p:cNvPr>
            <p:cNvSpPr/>
            <p:nvPr/>
          </p:nvSpPr>
          <p:spPr>
            <a:xfrm>
              <a:off x="7210524" y="1467960"/>
              <a:ext cx="642385" cy="733577"/>
            </a:xfrm>
            <a:custGeom>
              <a:avLst/>
              <a:gdLst>
                <a:gd name="connsiteX0" fmla="*/ 642385 w 642385"/>
                <a:gd name="connsiteY0" fmla="*/ 733578 h 733577"/>
                <a:gd name="connsiteX1" fmla="*/ 633977 w 642385"/>
                <a:gd name="connsiteY1" fmla="*/ 733578 h 733577"/>
                <a:gd name="connsiteX2" fmla="*/ 633977 w 642385"/>
                <a:gd name="connsiteY2" fmla="*/ 593106 h 733577"/>
                <a:gd name="connsiteX3" fmla="*/ 35314 w 642385"/>
                <a:gd name="connsiteY3" fmla="*/ 8215 h 733577"/>
                <a:gd name="connsiteX4" fmla="*/ 0 w 642385"/>
                <a:gd name="connsiteY4" fmla="*/ 8215 h 733577"/>
                <a:gd name="connsiteX5" fmla="*/ 0 w 642385"/>
                <a:gd name="connsiteY5" fmla="*/ 0 h 733577"/>
                <a:gd name="connsiteX6" fmla="*/ 35314 w 642385"/>
                <a:gd name="connsiteY6" fmla="*/ 0 h 733577"/>
                <a:gd name="connsiteX7" fmla="*/ 642385 w 642385"/>
                <a:gd name="connsiteY7" fmla="*/ 593106 h 733577"/>
                <a:gd name="connsiteX8" fmla="*/ 642385 w 642385"/>
                <a:gd name="connsiteY8" fmla="*/ 733578 h 73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385" h="733577">
                  <a:moveTo>
                    <a:pt x="642385" y="733578"/>
                  </a:moveTo>
                  <a:lnTo>
                    <a:pt x="633977" y="733578"/>
                  </a:lnTo>
                  <a:lnTo>
                    <a:pt x="633977" y="593106"/>
                  </a:lnTo>
                  <a:cubicBezTo>
                    <a:pt x="633977" y="271087"/>
                    <a:pt x="365756" y="8215"/>
                    <a:pt x="35314" y="8215"/>
                  </a:cubicBezTo>
                  <a:lnTo>
                    <a:pt x="0" y="8215"/>
                  </a:lnTo>
                  <a:lnTo>
                    <a:pt x="0" y="0"/>
                  </a:lnTo>
                  <a:lnTo>
                    <a:pt x="35314" y="0"/>
                  </a:lnTo>
                  <a:cubicBezTo>
                    <a:pt x="369960" y="0"/>
                    <a:pt x="642385" y="266158"/>
                    <a:pt x="642385" y="593106"/>
                  </a:cubicBezTo>
                  <a:lnTo>
                    <a:pt x="642385" y="733578"/>
                  </a:lnTo>
                  <a:close/>
                </a:path>
              </a:pathLst>
            </a:custGeom>
            <a:solidFill>
              <a:schemeClr val="tx2"/>
            </a:solidFill>
            <a:ln w="8403"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3" name="Gráfico 43">
              <a:extLst>
                <a:ext uri="{FF2B5EF4-FFF2-40B4-BE49-F238E27FC236}">
                  <a16:creationId xmlns:a16="http://schemas.microsoft.com/office/drawing/2014/main" id="{10A9AA95-134B-1AB1-C3D2-EFE011D63BF0}"/>
                </a:ext>
              </a:extLst>
            </p:cNvPr>
            <p:cNvGrpSpPr/>
            <p:nvPr/>
          </p:nvGrpSpPr>
          <p:grpSpPr>
            <a:xfrm>
              <a:off x="7811708" y="2164572"/>
              <a:ext cx="72310" cy="70646"/>
              <a:chOff x="7811708" y="2164572"/>
              <a:chExt cx="72310" cy="70646"/>
            </a:xfrm>
            <a:solidFill>
              <a:schemeClr val="tx2"/>
            </a:solidFill>
          </p:grpSpPr>
          <p:sp>
            <p:nvSpPr>
              <p:cNvPr id="227" name="Forma libre: forma 200">
                <a:extLst>
                  <a:ext uri="{FF2B5EF4-FFF2-40B4-BE49-F238E27FC236}">
                    <a16:creationId xmlns:a16="http://schemas.microsoft.com/office/drawing/2014/main" id="{8D31E927-695A-3E30-310C-2296A1CBBB36}"/>
                  </a:ext>
                </a:extLst>
              </p:cNvPr>
              <p:cNvSpPr/>
              <p:nvPr/>
            </p:nvSpPr>
            <p:spPr>
              <a:xfrm>
                <a:off x="7815912" y="2168679"/>
                <a:ext cx="63902" cy="62432"/>
              </a:xfrm>
              <a:custGeom>
                <a:avLst/>
                <a:gdLst>
                  <a:gd name="connsiteX0" fmla="*/ 63902 w 63902"/>
                  <a:gd name="connsiteY0" fmla="*/ 31216 h 62432"/>
                  <a:gd name="connsiteX1" fmla="*/ 31951 w 63902"/>
                  <a:gd name="connsiteY1" fmla="*/ 62432 h 62432"/>
                  <a:gd name="connsiteX2" fmla="*/ 0 w 63902"/>
                  <a:gd name="connsiteY2" fmla="*/ 31216 h 62432"/>
                  <a:gd name="connsiteX3" fmla="*/ 31951 w 63902"/>
                  <a:gd name="connsiteY3" fmla="*/ 0 h 62432"/>
                  <a:gd name="connsiteX4" fmla="*/ 63902 w 63902"/>
                  <a:gd name="connsiteY4" fmla="*/ 31216 h 62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02" h="62432">
                    <a:moveTo>
                      <a:pt x="63902" y="31216"/>
                    </a:moveTo>
                    <a:cubicBezTo>
                      <a:pt x="63902" y="48467"/>
                      <a:pt x="49608" y="62432"/>
                      <a:pt x="31951" y="62432"/>
                    </a:cubicBezTo>
                    <a:cubicBezTo>
                      <a:pt x="14294" y="62432"/>
                      <a:pt x="0" y="48467"/>
                      <a:pt x="0" y="31216"/>
                    </a:cubicBezTo>
                    <a:cubicBezTo>
                      <a:pt x="0" y="13965"/>
                      <a:pt x="14294" y="0"/>
                      <a:pt x="31951" y="0"/>
                    </a:cubicBezTo>
                    <a:cubicBezTo>
                      <a:pt x="49608" y="0"/>
                      <a:pt x="63902" y="13965"/>
                      <a:pt x="63902" y="31216"/>
                    </a:cubicBezTo>
                    <a:close/>
                  </a:path>
                </a:pathLst>
              </a:custGeom>
              <a:solidFill>
                <a:schemeClr val="tx2"/>
              </a:solidFill>
              <a:ln w="8403"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orma libre: forma 201">
                <a:extLst>
                  <a:ext uri="{FF2B5EF4-FFF2-40B4-BE49-F238E27FC236}">
                    <a16:creationId xmlns:a16="http://schemas.microsoft.com/office/drawing/2014/main" id="{B2CFFCC7-8E7E-AE85-5045-9AE0CB5D043C}"/>
                  </a:ext>
                </a:extLst>
              </p:cNvPr>
              <p:cNvSpPr/>
              <p:nvPr/>
            </p:nvSpPr>
            <p:spPr>
              <a:xfrm>
                <a:off x="7811708" y="2164572"/>
                <a:ext cx="72310" cy="70646"/>
              </a:xfrm>
              <a:custGeom>
                <a:avLst/>
                <a:gdLst>
                  <a:gd name="connsiteX0" fmla="*/ 72311 w 72310"/>
                  <a:gd name="connsiteY0" fmla="*/ 35323 h 70646"/>
                  <a:gd name="connsiteX1" fmla="*/ 36155 w 72310"/>
                  <a:gd name="connsiteY1" fmla="*/ 0 h 70646"/>
                  <a:gd name="connsiteX2" fmla="*/ 0 w 72310"/>
                  <a:gd name="connsiteY2" fmla="*/ 35323 h 70646"/>
                  <a:gd name="connsiteX3" fmla="*/ 36155 w 72310"/>
                  <a:gd name="connsiteY3" fmla="*/ 70647 h 70646"/>
                  <a:gd name="connsiteX4" fmla="*/ 72311 w 72310"/>
                  <a:gd name="connsiteY4" fmla="*/ 35323 h 70646"/>
                  <a:gd name="connsiteX5" fmla="*/ 72311 w 72310"/>
                  <a:gd name="connsiteY5" fmla="*/ 35323 h 70646"/>
                  <a:gd name="connsiteX6" fmla="*/ 9249 w 72310"/>
                  <a:gd name="connsiteY6" fmla="*/ 35323 h 70646"/>
                  <a:gd name="connsiteX7" fmla="*/ 36996 w 72310"/>
                  <a:gd name="connsiteY7" fmla="*/ 8215 h 70646"/>
                  <a:gd name="connsiteX8" fmla="*/ 64743 w 72310"/>
                  <a:gd name="connsiteY8" fmla="*/ 35323 h 70646"/>
                  <a:gd name="connsiteX9" fmla="*/ 36996 w 72310"/>
                  <a:gd name="connsiteY9" fmla="*/ 62432 h 70646"/>
                  <a:gd name="connsiteX10" fmla="*/ 9249 w 72310"/>
                  <a:gd name="connsiteY10" fmla="*/ 35323 h 70646"/>
                  <a:gd name="connsiteX11" fmla="*/ 9249 w 72310"/>
                  <a:gd name="connsiteY11" fmla="*/ 35323 h 70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310" h="70646">
                    <a:moveTo>
                      <a:pt x="72311" y="35323"/>
                    </a:moveTo>
                    <a:cubicBezTo>
                      <a:pt x="72311" y="16430"/>
                      <a:pt x="56335" y="0"/>
                      <a:pt x="36155" y="0"/>
                    </a:cubicBezTo>
                    <a:cubicBezTo>
                      <a:pt x="15976" y="0"/>
                      <a:pt x="0" y="15608"/>
                      <a:pt x="0" y="35323"/>
                    </a:cubicBezTo>
                    <a:cubicBezTo>
                      <a:pt x="0" y="54217"/>
                      <a:pt x="15976" y="70647"/>
                      <a:pt x="36155" y="70647"/>
                    </a:cubicBezTo>
                    <a:cubicBezTo>
                      <a:pt x="56335" y="70647"/>
                      <a:pt x="72311" y="54217"/>
                      <a:pt x="72311" y="35323"/>
                    </a:cubicBezTo>
                    <a:cubicBezTo>
                      <a:pt x="72311" y="15608"/>
                      <a:pt x="72311" y="54217"/>
                      <a:pt x="72311" y="35323"/>
                    </a:cubicBezTo>
                    <a:close/>
                    <a:moveTo>
                      <a:pt x="9249" y="35323"/>
                    </a:moveTo>
                    <a:cubicBezTo>
                      <a:pt x="9249" y="20537"/>
                      <a:pt x="21862" y="8215"/>
                      <a:pt x="36996" y="8215"/>
                    </a:cubicBezTo>
                    <a:cubicBezTo>
                      <a:pt x="52131" y="8215"/>
                      <a:pt x="64743" y="20537"/>
                      <a:pt x="64743" y="35323"/>
                    </a:cubicBezTo>
                    <a:cubicBezTo>
                      <a:pt x="64743" y="50110"/>
                      <a:pt x="52131" y="62432"/>
                      <a:pt x="36996" y="62432"/>
                    </a:cubicBezTo>
                    <a:cubicBezTo>
                      <a:pt x="21862" y="62432"/>
                      <a:pt x="9249" y="50110"/>
                      <a:pt x="9249" y="35323"/>
                    </a:cubicBezTo>
                    <a:cubicBezTo>
                      <a:pt x="9249" y="20537"/>
                      <a:pt x="9249" y="50110"/>
                      <a:pt x="9249" y="35323"/>
                    </a:cubicBezTo>
                    <a:close/>
                  </a:path>
                </a:pathLst>
              </a:custGeom>
              <a:solidFill>
                <a:schemeClr val="tx2"/>
              </a:solidFill>
              <a:ln w="8403"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24" name="Gráfico 43">
              <a:extLst>
                <a:ext uri="{FF2B5EF4-FFF2-40B4-BE49-F238E27FC236}">
                  <a16:creationId xmlns:a16="http://schemas.microsoft.com/office/drawing/2014/main" id="{B255B514-78F6-2621-F024-72469E450521}"/>
                </a:ext>
              </a:extLst>
            </p:cNvPr>
            <p:cNvGrpSpPr/>
            <p:nvPr/>
          </p:nvGrpSpPr>
          <p:grpSpPr>
            <a:xfrm>
              <a:off x="7175209" y="1437565"/>
              <a:ext cx="72310" cy="70646"/>
              <a:chOff x="7175209" y="1437565"/>
              <a:chExt cx="72310" cy="70646"/>
            </a:xfrm>
            <a:solidFill>
              <a:schemeClr val="tx2"/>
            </a:solidFill>
          </p:grpSpPr>
          <p:sp>
            <p:nvSpPr>
              <p:cNvPr id="225" name="Forma libre: forma 203">
                <a:extLst>
                  <a:ext uri="{FF2B5EF4-FFF2-40B4-BE49-F238E27FC236}">
                    <a16:creationId xmlns:a16="http://schemas.microsoft.com/office/drawing/2014/main" id="{71577242-A4D0-53A2-3CAD-EDA8D965C9CF}"/>
                  </a:ext>
                </a:extLst>
              </p:cNvPr>
              <p:cNvSpPr/>
              <p:nvPr/>
            </p:nvSpPr>
            <p:spPr>
              <a:xfrm>
                <a:off x="7179413" y="1441673"/>
                <a:ext cx="63902" cy="62432"/>
              </a:xfrm>
              <a:custGeom>
                <a:avLst/>
                <a:gdLst>
                  <a:gd name="connsiteX0" fmla="*/ 31951 w 63902"/>
                  <a:gd name="connsiteY0" fmla="*/ 0 h 62432"/>
                  <a:gd name="connsiteX1" fmla="*/ 0 w 63902"/>
                  <a:gd name="connsiteY1" fmla="*/ 31216 h 62432"/>
                  <a:gd name="connsiteX2" fmla="*/ 31951 w 63902"/>
                  <a:gd name="connsiteY2" fmla="*/ 62432 h 62432"/>
                  <a:gd name="connsiteX3" fmla="*/ 63902 w 63902"/>
                  <a:gd name="connsiteY3" fmla="*/ 31216 h 62432"/>
                  <a:gd name="connsiteX4" fmla="*/ 31951 w 63902"/>
                  <a:gd name="connsiteY4" fmla="*/ 0 h 62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02" h="62432">
                    <a:moveTo>
                      <a:pt x="31951" y="0"/>
                    </a:moveTo>
                    <a:cubicBezTo>
                      <a:pt x="14294" y="0"/>
                      <a:pt x="0" y="13965"/>
                      <a:pt x="0" y="31216"/>
                    </a:cubicBezTo>
                    <a:cubicBezTo>
                      <a:pt x="0" y="48467"/>
                      <a:pt x="14294" y="62432"/>
                      <a:pt x="31951" y="62432"/>
                    </a:cubicBezTo>
                    <a:cubicBezTo>
                      <a:pt x="49608" y="62432"/>
                      <a:pt x="63902" y="48467"/>
                      <a:pt x="63902" y="31216"/>
                    </a:cubicBezTo>
                    <a:cubicBezTo>
                      <a:pt x="63902" y="13965"/>
                      <a:pt x="49608" y="0"/>
                      <a:pt x="31951" y="0"/>
                    </a:cubicBezTo>
                    <a:close/>
                  </a:path>
                </a:pathLst>
              </a:custGeom>
              <a:solidFill>
                <a:schemeClr val="tx2"/>
              </a:solidFill>
              <a:ln w="8403"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orma libre: forma 204">
                <a:extLst>
                  <a:ext uri="{FF2B5EF4-FFF2-40B4-BE49-F238E27FC236}">
                    <a16:creationId xmlns:a16="http://schemas.microsoft.com/office/drawing/2014/main" id="{0C6B00B1-6AB6-CD94-8B1A-DD5888E4CAE1}"/>
                  </a:ext>
                </a:extLst>
              </p:cNvPr>
              <p:cNvSpPr/>
              <p:nvPr/>
            </p:nvSpPr>
            <p:spPr>
              <a:xfrm>
                <a:off x="7175209" y="1437565"/>
                <a:ext cx="72310" cy="70646"/>
              </a:xfrm>
              <a:custGeom>
                <a:avLst/>
                <a:gdLst>
                  <a:gd name="connsiteX0" fmla="*/ 36156 w 72310"/>
                  <a:gd name="connsiteY0" fmla="*/ 0 h 70646"/>
                  <a:gd name="connsiteX1" fmla="*/ 72311 w 72310"/>
                  <a:gd name="connsiteY1" fmla="*/ 35323 h 70646"/>
                  <a:gd name="connsiteX2" fmla="*/ 36156 w 72310"/>
                  <a:gd name="connsiteY2" fmla="*/ 70647 h 70646"/>
                  <a:gd name="connsiteX3" fmla="*/ 0 w 72310"/>
                  <a:gd name="connsiteY3" fmla="*/ 35323 h 70646"/>
                  <a:gd name="connsiteX4" fmla="*/ 36156 w 72310"/>
                  <a:gd name="connsiteY4" fmla="*/ 0 h 70646"/>
                  <a:gd name="connsiteX5" fmla="*/ 36156 w 72310"/>
                  <a:gd name="connsiteY5" fmla="*/ 0 h 70646"/>
                  <a:gd name="connsiteX6" fmla="*/ 36156 w 72310"/>
                  <a:gd name="connsiteY6" fmla="*/ 61611 h 70646"/>
                  <a:gd name="connsiteX7" fmla="*/ 63902 w 72310"/>
                  <a:gd name="connsiteY7" fmla="*/ 34502 h 70646"/>
                  <a:gd name="connsiteX8" fmla="*/ 36156 w 72310"/>
                  <a:gd name="connsiteY8" fmla="*/ 7393 h 70646"/>
                  <a:gd name="connsiteX9" fmla="*/ 8408 w 72310"/>
                  <a:gd name="connsiteY9" fmla="*/ 34502 h 70646"/>
                  <a:gd name="connsiteX10" fmla="*/ 36156 w 72310"/>
                  <a:gd name="connsiteY10" fmla="*/ 61611 h 70646"/>
                  <a:gd name="connsiteX11" fmla="*/ 36156 w 72310"/>
                  <a:gd name="connsiteY11" fmla="*/ 61611 h 70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310" h="70646">
                    <a:moveTo>
                      <a:pt x="36156" y="0"/>
                    </a:moveTo>
                    <a:cubicBezTo>
                      <a:pt x="55494" y="0"/>
                      <a:pt x="72311" y="15608"/>
                      <a:pt x="72311" y="35323"/>
                    </a:cubicBezTo>
                    <a:cubicBezTo>
                      <a:pt x="72311" y="55039"/>
                      <a:pt x="56335" y="70647"/>
                      <a:pt x="36156" y="70647"/>
                    </a:cubicBezTo>
                    <a:cubicBezTo>
                      <a:pt x="16816" y="70647"/>
                      <a:pt x="0" y="55039"/>
                      <a:pt x="0" y="35323"/>
                    </a:cubicBezTo>
                    <a:cubicBezTo>
                      <a:pt x="0" y="15608"/>
                      <a:pt x="16816" y="0"/>
                      <a:pt x="36156" y="0"/>
                    </a:cubicBezTo>
                    <a:cubicBezTo>
                      <a:pt x="56335" y="0"/>
                      <a:pt x="16816" y="0"/>
                      <a:pt x="36156" y="0"/>
                    </a:cubicBezTo>
                    <a:close/>
                    <a:moveTo>
                      <a:pt x="36156" y="61611"/>
                    </a:moveTo>
                    <a:cubicBezTo>
                      <a:pt x="51290" y="61611"/>
                      <a:pt x="63902" y="49289"/>
                      <a:pt x="63902" y="34502"/>
                    </a:cubicBezTo>
                    <a:cubicBezTo>
                      <a:pt x="63902" y="19715"/>
                      <a:pt x="51290" y="7393"/>
                      <a:pt x="36156" y="7393"/>
                    </a:cubicBezTo>
                    <a:cubicBezTo>
                      <a:pt x="21020" y="7393"/>
                      <a:pt x="8408" y="19715"/>
                      <a:pt x="8408" y="34502"/>
                    </a:cubicBezTo>
                    <a:cubicBezTo>
                      <a:pt x="8408" y="49289"/>
                      <a:pt x="21862" y="61611"/>
                      <a:pt x="36156" y="61611"/>
                    </a:cubicBezTo>
                    <a:cubicBezTo>
                      <a:pt x="51290" y="61611"/>
                      <a:pt x="21862" y="61611"/>
                      <a:pt x="36156" y="61611"/>
                    </a:cubicBezTo>
                    <a:close/>
                  </a:path>
                </a:pathLst>
              </a:custGeom>
              <a:solidFill>
                <a:schemeClr val="tx2"/>
              </a:solidFill>
              <a:ln w="8403"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6" name="Grupo 770">
            <a:extLst>
              <a:ext uri="{FF2B5EF4-FFF2-40B4-BE49-F238E27FC236}">
                <a16:creationId xmlns:a16="http://schemas.microsoft.com/office/drawing/2014/main" id="{85265071-E2B9-FCA2-B685-55685B88A883}"/>
              </a:ext>
            </a:extLst>
          </p:cNvPr>
          <p:cNvGrpSpPr/>
          <p:nvPr/>
        </p:nvGrpSpPr>
        <p:grpSpPr>
          <a:xfrm>
            <a:off x="415705" y="993012"/>
            <a:ext cx="2437332" cy="2591940"/>
            <a:chOff x="4967549" y="646548"/>
            <a:chExt cx="1924211" cy="1937261"/>
          </a:xfrm>
        </p:grpSpPr>
        <p:pic>
          <p:nvPicPr>
            <p:cNvPr id="216" name="Gráfico 57">
              <a:extLst>
                <a:ext uri="{FF2B5EF4-FFF2-40B4-BE49-F238E27FC236}">
                  <a16:creationId xmlns:a16="http://schemas.microsoft.com/office/drawing/2014/main" id="{AC837C29-702D-85A4-5CCB-0E082ACF927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967549" y="659598"/>
              <a:ext cx="1924211" cy="1924211"/>
            </a:xfrm>
            <a:prstGeom prst="rect">
              <a:avLst/>
            </a:prstGeom>
            <a:scene3d>
              <a:camera prst="orthographicFront"/>
              <a:lightRig rig="threePt" dir="t"/>
            </a:scene3d>
            <a:sp3d>
              <a:bevelT prst="angle"/>
            </a:sp3d>
          </p:spPr>
        </p:pic>
        <p:sp>
          <p:nvSpPr>
            <p:cNvPr id="217" name="Elipse 52">
              <a:extLst>
                <a:ext uri="{FF2B5EF4-FFF2-40B4-BE49-F238E27FC236}">
                  <a16:creationId xmlns:a16="http://schemas.microsoft.com/office/drawing/2014/main" id="{B878262D-5215-89DD-9912-B3B6A877F4D1}"/>
                </a:ext>
              </a:extLst>
            </p:cNvPr>
            <p:cNvSpPr/>
            <p:nvPr/>
          </p:nvSpPr>
          <p:spPr>
            <a:xfrm>
              <a:off x="5075851" y="669696"/>
              <a:ext cx="1782427" cy="1782427"/>
            </a:xfrm>
            <a:prstGeom prst="ellipse">
              <a:avLst/>
            </a:prstGeom>
            <a:noFill/>
            <a:ln w="9525">
              <a:solidFill>
                <a:srgbClr val="2B72AA"/>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8" name="Forma libre: forma 46">
              <a:extLst>
                <a:ext uri="{FF2B5EF4-FFF2-40B4-BE49-F238E27FC236}">
                  <a16:creationId xmlns:a16="http://schemas.microsoft.com/office/drawing/2014/main" id="{1145DB5F-1BC8-DB7E-5373-8D98222EA4F6}"/>
                </a:ext>
              </a:extLst>
            </p:cNvPr>
            <p:cNvSpPr/>
            <p:nvPr/>
          </p:nvSpPr>
          <p:spPr>
            <a:xfrm>
              <a:off x="5091766" y="690287"/>
              <a:ext cx="1750598" cy="1750598"/>
            </a:xfrm>
            <a:custGeom>
              <a:avLst/>
              <a:gdLst>
                <a:gd name="connsiteX0" fmla="*/ 3457575 w 3457575"/>
                <a:gd name="connsiteY0" fmla="*/ 1728788 h 3457575"/>
                <a:gd name="connsiteX1" fmla="*/ 1728788 w 3457575"/>
                <a:gd name="connsiteY1" fmla="*/ 3457575 h 3457575"/>
                <a:gd name="connsiteX2" fmla="*/ 0 w 3457575"/>
                <a:gd name="connsiteY2" fmla="*/ 1728788 h 3457575"/>
                <a:gd name="connsiteX3" fmla="*/ 1728788 w 3457575"/>
                <a:gd name="connsiteY3" fmla="*/ 0 h 3457575"/>
                <a:gd name="connsiteX4" fmla="*/ 3457575 w 3457575"/>
                <a:gd name="connsiteY4" fmla="*/ 1728788 h 3457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3457575">
                  <a:moveTo>
                    <a:pt x="3457575" y="1728788"/>
                  </a:moveTo>
                  <a:cubicBezTo>
                    <a:pt x="3457575" y="2683571"/>
                    <a:pt x="2683571" y="3457575"/>
                    <a:pt x="1728788" y="3457575"/>
                  </a:cubicBezTo>
                  <a:cubicBezTo>
                    <a:pt x="774005" y="3457575"/>
                    <a:pt x="0" y="2683571"/>
                    <a:pt x="0" y="1728788"/>
                  </a:cubicBezTo>
                  <a:cubicBezTo>
                    <a:pt x="0" y="774005"/>
                    <a:pt x="774005" y="0"/>
                    <a:pt x="1728788" y="0"/>
                  </a:cubicBezTo>
                  <a:cubicBezTo>
                    <a:pt x="2683571" y="0"/>
                    <a:pt x="3457575" y="774005"/>
                    <a:pt x="3457575" y="1728788"/>
                  </a:cubicBezTo>
                  <a:close/>
                </a:path>
              </a:pathLst>
            </a:custGeom>
            <a:solidFill>
              <a:schemeClr val="accent1"/>
            </a:solid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orma libre: forma 47">
              <a:extLst>
                <a:ext uri="{FF2B5EF4-FFF2-40B4-BE49-F238E27FC236}">
                  <a16:creationId xmlns:a16="http://schemas.microsoft.com/office/drawing/2014/main" id="{CD27B91F-4797-1E87-65E0-845FD724ED90}"/>
                </a:ext>
              </a:extLst>
            </p:cNvPr>
            <p:cNvSpPr/>
            <p:nvPr/>
          </p:nvSpPr>
          <p:spPr>
            <a:xfrm>
              <a:off x="5135169" y="733691"/>
              <a:ext cx="1663791" cy="1663792"/>
            </a:xfrm>
            <a:custGeom>
              <a:avLst/>
              <a:gdLst>
                <a:gd name="connsiteX0" fmla="*/ 3286125 w 3286125"/>
                <a:gd name="connsiteY0" fmla="*/ 1643063 h 3286125"/>
                <a:gd name="connsiteX1" fmla="*/ 1643063 w 3286125"/>
                <a:gd name="connsiteY1" fmla="*/ 3286125 h 3286125"/>
                <a:gd name="connsiteX2" fmla="*/ 0 w 3286125"/>
                <a:gd name="connsiteY2" fmla="*/ 1643063 h 3286125"/>
                <a:gd name="connsiteX3" fmla="*/ 1643063 w 3286125"/>
                <a:gd name="connsiteY3" fmla="*/ 0 h 3286125"/>
                <a:gd name="connsiteX4" fmla="*/ 3286125 w 3286125"/>
                <a:gd name="connsiteY4" fmla="*/ 1643063 h 3286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6125" h="3286125">
                  <a:moveTo>
                    <a:pt x="3286125" y="1643063"/>
                  </a:moveTo>
                  <a:cubicBezTo>
                    <a:pt x="3286125" y="2550501"/>
                    <a:pt x="2550501" y="3286125"/>
                    <a:pt x="1643063" y="3286125"/>
                  </a:cubicBezTo>
                  <a:cubicBezTo>
                    <a:pt x="735624" y="3286125"/>
                    <a:pt x="0" y="2550501"/>
                    <a:pt x="0" y="1643063"/>
                  </a:cubicBezTo>
                  <a:cubicBezTo>
                    <a:pt x="0" y="735624"/>
                    <a:pt x="735624" y="0"/>
                    <a:pt x="1643063" y="0"/>
                  </a:cubicBezTo>
                  <a:cubicBezTo>
                    <a:pt x="2550501" y="0"/>
                    <a:pt x="3286125" y="735624"/>
                    <a:pt x="3286125" y="1643063"/>
                  </a:cubicBezTo>
                  <a:close/>
                </a:path>
              </a:pathLst>
            </a:custGeom>
            <a:gradFill flip="none" rotWithShape="1">
              <a:gsLst>
                <a:gs pos="0">
                  <a:schemeClr val="bg1">
                    <a:lumMod val="65000"/>
                  </a:schemeClr>
                </a:gs>
                <a:gs pos="100000">
                  <a:schemeClr val="bg1">
                    <a:lumMod val="95000"/>
                  </a:schemeClr>
                </a:gs>
              </a:gsLst>
              <a:path path="circle">
                <a:fillToRect t="100000" r="100000"/>
              </a:path>
              <a:tileRect l="-100000" b="-100000"/>
            </a:grad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0" name="Forma libre: forma 48">
              <a:extLst>
                <a:ext uri="{FF2B5EF4-FFF2-40B4-BE49-F238E27FC236}">
                  <a16:creationId xmlns:a16="http://schemas.microsoft.com/office/drawing/2014/main" id="{6A4FD7AD-3FC7-7554-FF2F-01D1C86BF41D}"/>
                </a:ext>
              </a:extLst>
            </p:cNvPr>
            <p:cNvSpPr/>
            <p:nvPr/>
          </p:nvSpPr>
          <p:spPr>
            <a:xfrm>
              <a:off x="5337718" y="936239"/>
              <a:ext cx="1258694" cy="1258695"/>
            </a:xfrm>
            <a:custGeom>
              <a:avLst/>
              <a:gdLst>
                <a:gd name="connsiteX0" fmla="*/ 1243013 w 2486025"/>
                <a:gd name="connsiteY0" fmla="*/ 40958 h 2486025"/>
                <a:gd name="connsiteX1" fmla="*/ 2093595 w 2486025"/>
                <a:gd name="connsiteY1" fmla="*/ 393383 h 2486025"/>
                <a:gd name="connsiteX2" fmla="*/ 2446020 w 2486025"/>
                <a:gd name="connsiteY2" fmla="*/ 1243965 h 2486025"/>
                <a:gd name="connsiteX3" fmla="*/ 2093595 w 2486025"/>
                <a:gd name="connsiteY3" fmla="*/ 2094548 h 2486025"/>
                <a:gd name="connsiteX4" fmla="*/ 1243013 w 2486025"/>
                <a:gd name="connsiteY4" fmla="*/ 2446973 h 2486025"/>
                <a:gd name="connsiteX5" fmla="*/ 392430 w 2486025"/>
                <a:gd name="connsiteY5" fmla="*/ 2094548 h 2486025"/>
                <a:gd name="connsiteX6" fmla="*/ 40005 w 2486025"/>
                <a:gd name="connsiteY6" fmla="*/ 1243965 h 2486025"/>
                <a:gd name="connsiteX7" fmla="*/ 392430 w 2486025"/>
                <a:gd name="connsiteY7" fmla="*/ 393383 h 2486025"/>
                <a:gd name="connsiteX8" fmla="*/ 1243013 w 2486025"/>
                <a:gd name="connsiteY8" fmla="*/ 40958 h 2486025"/>
                <a:gd name="connsiteX9" fmla="*/ 1243013 w 2486025"/>
                <a:gd name="connsiteY9" fmla="*/ 0 h 2486025"/>
                <a:gd name="connsiteX10" fmla="*/ 0 w 2486025"/>
                <a:gd name="connsiteY10" fmla="*/ 1243013 h 2486025"/>
                <a:gd name="connsiteX11" fmla="*/ 1243013 w 2486025"/>
                <a:gd name="connsiteY11" fmla="*/ 2486025 h 2486025"/>
                <a:gd name="connsiteX12" fmla="*/ 2486025 w 2486025"/>
                <a:gd name="connsiteY12" fmla="*/ 1243013 h 2486025"/>
                <a:gd name="connsiteX13" fmla="*/ 1243013 w 2486025"/>
                <a:gd name="connsiteY13" fmla="*/ 0 h 2486025"/>
                <a:gd name="connsiteX14" fmla="*/ 1243013 w 2486025"/>
                <a:gd name="connsiteY14" fmla="*/ 0 h 2486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86025" h="2486025">
                  <a:moveTo>
                    <a:pt x="1243013" y="40958"/>
                  </a:moveTo>
                  <a:cubicBezTo>
                    <a:pt x="1564005" y="40958"/>
                    <a:pt x="1865948" y="165735"/>
                    <a:pt x="2093595" y="393383"/>
                  </a:cubicBezTo>
                  <a:cubicBezTo>
                    <a:pt x="2320290" y="620078"/>
                    <a:pt x="2446020" y="922020"/>
                    <a:pt x="2446020" y="1243965"/>
                  </a:cubicBezTo>
                  <a:cubicBezTo>
                    <a:pt x="2446020" y="1565910"/>
                    <a:pt x="2321243" y="1866900"/>
                    <a:pt x="2093595" y="2094548"/>
                  </a:cubicBezTo>
                  <a:cubicBezTo>
                    <a:pt x="1866900" y="2321243"/>
                    <a:pt x="1564958" y="2446973"/>
                    <a:pt x="1243013" y="2446973"/>
                  </a:cubicBezTo>
                  <a:cubicBezTo>
                    <a:pt x="921068" y="2446973"/>
                    <a:pt x="620078" y="2322195"/>
                    <a:pt x="392430" y="2094548"/>
                  </a:cubicBezTo>
                  <a:cubicBezTo>
                    <a:pt x="165735" y="1867853"/>
                    <a:pt x="40005" y="1565910"/>
                    <a:pt x="40005" y="1243965"/>
                  </a:cubicBezTo>
                  <a:cubicBezTo>
                    <a:pt x="40005" y="922020"/>
                    <a:pt x="164783" y="621030"/>
                    <a:pt x="392430" y="393383"/>
                  </a:cubicBezTo>
                  <a:cubicBezTo>
                    <a:pt x="620078" y="165735"/>
                    <a:pt x="922020" y="40958"/>
                    <a:pt x="1243013" y="40958"/>
                  </a:cubicBezTo>
                  <a:moveTo>
                    <a:pt x="1243013" y="0"/>
                  </a:moveTo>
                  <a:cubicBezTo>
                    <a:pt x="556260" y="0"/>
                    <a:pt x="0" y="556260"/>
                    <a:pt x="0" y="1243013"/>
                  </a:cubicBezTo>
                  <a:cubicBezTo>
                    <a:pt x="0" y="1929765"/>
                    <a:pt x="556260" y="2486025"/>
                    <a:pt x="1243013" y="2486025"/>
                  </a:cubicBezTo>
                  <a:cubicBezTo>
                    <a:pt x="1929765" y="2486025"/>
                    <a:pt x="2486025" y="1929765"/>
                    <a:pt x="2486025" y="1243013"/>
                  </a:cubicBezTo>
                  <a:cubicBezTo>
                    <a:pt x="2486025" y="556260"/>
                    <a:pt x="1929765" y="0"/>
                    <a:pt x="1243013" y="0"/>
                  </a:cubicBezTo>
                  <a:lnTo>
                    <a:pt x="1243013" y="0"/>
                  </a:lnTo>
                  <a:close/>
                </a:path>
              </a:pathLst>
            </a:custGeom>
            <a:gradFill flip="none" rotWithShape="1">
              <a:gsLst>
                <a:gs pos="0">
                  <a:schemeClr val="bg2">
                    <a:lumMod val="25000"/>
                  </a:schemeClr>
                </a:gs>
                <a:gs pos="100000">
                  <a:schemeClr val="bg2"/>
                </a:gs>
              </a:gsLst>
              <a:lin ang="7800000" scaled="0"/>
              <a:tileRect/>
            </a:gradFill>
            <a:ln w="9525" cap="flat">
              <a:solidFill>
                <a:srgbClr val="2B72AA"/>
              </a:solidFill>
              <a:prstDash val="solid"/>
              <a:miter/>
            </a:ln>
            <a:scene3d>
              <a:camera prst="orthographicFront"/>
              <a:lightRig rig="threePt" dir="t"/>
            </a:scene3d>
            <a:sp3d>
              <a:bevelT prst="angle"/>
            </a:sp3d>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Elipse 55">
              <a:extLst>
                <a:ext uri="{FF2B5EF4-FFF2-40B4-BE49-F238E27FC236}">
                  <a16:creationId xmlns:a16="http://schemas.microsoft.com/office/drawing/2014/main" id="{304DCC06-DE94-CF63-6B2E-00804079438E}"/>
                </a:ext>
              </a:extLst>
            </p:cNvPr>
            <p:cNvSpPr/>
            <p:nvPr/>
          </p:nvSpPr>
          <p:spPr>
            <a:xfrm>
              <a:off x="5052703" y="646548"/>
              <a:ext cx="1828724" cy="1828724"/>
            </a:xfrm>
            <a:prstGeom prst="ellipse">
              <a:avLst/>
            </a:prstGeom>
            <a:noFill/>
            <a:ln w="9525">
              <a:solidFill>
                <a:srgbClr val="2B72AA"/>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7" name="Grupo 1">
            <a:extLst>
              <a:ext uri="{FF2B5EF4-FFF2-40B4-BE49-F238E27FC236}">
                <a16:creationId xmlns:a16="http://schemas.microsoft.com/office/drawing/2014/main" id="{3A8E0135-D0B9-04C8-16DF-31D3A37351B4}"/>
              </a:ext>
            </a:extLst>
          </p:cNvPr>
          <p:cNvGrpSpPr/>
          <p:nvPr/>
        </p:nvGrpSpPr>
        <p:grpSpPr>
          <a:xfrm>
            <a:off x="984845" y="8907537"/>
            <a:ext cx="2946325" cy="2691508"/>
            <a:chOff x="1580220" y="3278027"/>
            <a:chExt cx="2326048" cy="2011680"/>
          </a:xfrm>
        </p:grpSpPr>
        <p:pic>
          <p:nvPicPr>
            <p:cNvPr id="214" name="Gráfico 956">
              <a:extLst>
                <a:ext uri="{FF2B5EF4-FFF2-40B4-BE49-F238E27FC236}">
                  <a16:creationId xmlns:a16="http://schemas.microsoft.com/office/drawing/2014/main" id="{D9CD6860-2184-4440-A128-8F5EC0F5EB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80220" y="3278027"/>
              <a:ext cx="2326048" cy="2011680"/>
            </a:xfrm>
            <a:prstGeom prst="rect">
              <a:avLst/>
            </a:prstGeom>
          </p:spPr>
        </p:pic>
        <p:pic>
          <p:nvPicPr>
            <p:cNvPr id="215" name="Gráfico 767">
              <a:extLst>
                <a:ext uri="{FF2B5EF4-FFF2-40B4-BE49-F238E27FC236}">
                  <a16:creationId xmlns:a16="http://schemas.microsoft.com/office/drawing/2014/main" id="{8DE9FB68-1F88-D97B-2BF1-D865AF984A1B}"/>
                </a:ext>
              </a:extLst>
            </p:cNvPr>
            <p:cNvPicPr>
              <a:picLocks noChangeAspect="1"/>
            </p:cNvPicPr>
            <p:nvPr/>
          </p:nvPicPr>
          <p:blipFill>
            <a:blip r:embed="rId3">
              <a:extLst>
                <a:ext uri="{96DAC541-7B7A-43D3-8B79-37D633B846F1}">
                  <asvg:svgBlip xmlns:asvg="http://schemas.microsoft.com/office/drawing/2016/SVG/main" r:embed="rId5"/>
                </a:ext>
              </a:extLst>
            </a:blip>
            <a:stretch>
              <a:fillRect/>
            </a:stretch>
          </p:blipFill>
          <p:spPr>
            <a:xfrm>
              <a:off x="1634054" y="3321643"/>
              <a:ext cx="2220319" cy="1920240"/>
            </a:xfrm>
            <a:prstGeom prst="rect">
              <a:avLst/>
            </a:prstGeom>
          </p:spPr>
        </p:pic>
      </p:grpSp>
      <p:grpSp>
        <p:nvGrpSpPr>
          <p:cNvPr id="28" name="Grupo 3">
            <a:extLst>
              <a:ext uri="{FF2B5EF4-FFF2-40B4-BE49-F238E27FC236}">
                <a16:creationId xmlns:a16="http://schemas.microsoft.com/office/drawing/2014/main" id="{5AF47986-B113-75E2-8B89-24607ED9A84E}"/>
              </a:ext>
            </a:extLst>
          </p:cNvPr>
          <p:cNvGrpSpPr/>
          <p:nvPr/>
        </p:nvGrpSpPr>
        <p:grpSpPr>
          <a:xfrm>
            <a:off x="1130202" y="9013381"/>
            <a:ext cx="2697453" cy="2500161"/>
            <a:chOff x="1690509" y="3352193"/>
            <a:chExt cx="2129570" cy="1868664"/>
          </a:xfrm>
        </p:grpSpPr>
        <p:grpSp>
          <p:nvGrpSpPr>
            <p:cNvPr id="52" name="Grupo 604">
              <a:extLst>
                <a:ext uri="{FF2B5EF4-FFF2-40B4-BE49-F238E27FC236}">
                  <a16:creationId xmlns:a16="http://schemas.microsoft.com/office/drawing/2014/main" id="{82E95538-5495-4CF7-8EB6-9C8CF6A7311D}"/>
                </a:ext>
              </a:extLst>
            </p:cNvPr>
            <p:cNvGrpSpPr/>
            <p:nvPr/>
          </p:nvGrpSpPr>
          <p:grpSpPr>
            <a:xfrm>
              <a:off x="1690509" y="3364799"/>
              <a:ext cx="2109854" cy="1828980"/>
              <a:chOff x="6964785" y="2744074"/>
              <a:chExt cx="4004309" cy="3468052"/>
            </a:xfrm>
            <a:gradFill flip="none" rotWithShape="1">
              <a:gsLst>
                <a:gs pos="0">
                  <a:schemeClr val="bg1">
                    <a:lumMod val="75000"/>
                  </a:schemeClr>
                </a:gs>
                <a:gs pos="100000">
                  <a:schemeClr val="bg1"/>
                </a:gs>
              </a:gsLst>
              <a:lin ang="18900000" scaled="1"/>
              <a:tileRect/>
            </a:gradFill>
          </p:grpSpPr>
          <p:grpSp>
            <p:nvGrpSpPr>
              <p:cNvPr id="55" name="Gráfico 436">
                <a:extLst>
                  <a:ext uri="{FF2B5EF4-FFF2-40B4-BE49-F238E27FC236}">
                    <a16:creationId xmlns:a16="http://schemas.microsoft.com/office/drawing/2014/main" id="{D51A6BD5-8180-8E46-7B6D-5C9240B17DEA}"/>
                  </a:ext>
                </a:extLst>
              </p:cNvPr>
              <p:cNvGrpSpPr/>
              <p:nvPr/>
            </p:nvGrpSpPr>
            <p:grpSpPr>
              <a:xfrm>
                <a:off x="7965862" y="6096874"/>
                <a:ext cx="2001202" cy="115252"/>
                <a:chOff x="7965862" y="6096874"/>
                <a:chExt cx="2001202" cy="115252"/>
              </a:xfrm>
              <a:grpFill/>
            </p:grpSpPr>
            <p:sp>
              <p:nvSpPr>
                <p:cNvPr id="189" name="Forma libre: forma 739">
                  <a:extLst>
                    <a:ext uri="{FF2B5EF4-FFF2-40B4-BE49-F238E27FC236}">
                      <a16:creationId xmlns:a16="http://schemas.microsoft.com/office/drawing/2014/main" id="{C5C10CC3-43F7-58A6-2DBC-65E9780BC29D}"/>
                    </a:ext>
                  </a:extLst>
                </p:cNvPr>
                <p:cNvSpPr/>
                <p:nvPr/>
              </p:nvSpPr>
              <p:spPr>
                <a:xfrm>
                  <a:off x="7965862" y="6096874"/>
                  <a:ext cx="2001202" cy="114300"/>
                </a:xfrm>
                <a:custGeom>
                  <a:avLst/>
                  <a:gdLst>
                    <a:gd name="connsiteX0" fmla="*/ 1935480 w 2001202"/>
                    <a:gd name="connsiteY0" fmla="*/ 0 h 114300"/>
                    <a:gd name="connsiteX1" fmla="*/ 2001203 w 2001202"/>
                    <a:gd name="connsiteY1" fmla="*/ 114300 h 114300"/>
                    <a:gd name="connsiteX2" fmla="*/ 0 w 2001202"/>
                    <a:gd name="connsiteY2" fmla="*/ 114300 h 114300"/>
                    <a:gd name="connsiteX3" fmla="*/ 65723 w 2001202"/>
                    <a:gd name="connsiteY3" fmla="*/ 0 h 114300"/>
                    <a:gd name="connsiteX4" fmla="*/ 1935480 w 2001202"/>
                    <a:gd name="connsiteY4" fmla="*/ 0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202" h="114300">
                      <a:moveTo>
                        <a:pt x="1935480" y="0"/>
                      </a:moveTo>
                      <a:cubicBezTo>
                        <a:pt x="1971675" y="62865"/>
                        <a:pt x="2001203" y="114300"/>
                        <a:pt x="2001203" y="114300"/>
                      </a:cubicBezTo>
                      <a:lnTo>
                        <a:pt x="0" y="114300"/>
                      </a:lnTo>
                      <a:cubicBezTo>
                        <a:pt x="0" y="114300"/>
                        <a:pt x="29527" y="62865"/>
                        <a:pt x="65723" y="0"/>
                      </a:cubicBezTo>
                      <a:cubicBezTo>
                        <a:pt x="65723" y="0"/>
                        <a:pt x="1935480" y="0"/>
                        <a:pt x="1935480" y="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90" name="Gráfico 436">
                  <a:extLst>
                    <a:ext uri="{FF2B5EF4-FFF2-40B4-BE49-F238E27FC236}">
                      <a16:creationId xmlns:a16="http://schemas.microsoft.com/office/drawing/2014/main" id="{0988A430-10C5-42A0-2EF9-097093DC9713}"/>
                    </a:ext>
                  </a:extLst>
                </p:cNvPr>
                <p:cNvGrpSpPr/>
                <p:nvPr/>
              </p:nvGrpSpPr>
              <p:grpSpPr>
                <a:xfrm>
                  <a:off x="7965862" y="6096874"/>
                  <a:ext cx="2001202" cy="115252"/>
                  <a:chOff x="7965862" y="6096874"/>
                  <a:chExt cx="2001202" cy="115252"/>
                </a:xfrm>
                <a:grpFill/>
              </p:grpSpPr>
              <p:sp>
                <p:nvSpPr>
                  <p:cNvPr id="191" name="Forma libre: forma 741">
                    <a:extLst>
                      <a:ext uri="{FF2B5EF4-FFF2-40B4-BE49-F238E27FC236}">
                        <a16:creationId xmlns:a16="http://schemas.microsoft.com/office/drawing/2014/main" id="{88F8B1A8-386D-77D8-ED09-FEC4E5070F09}"/>
                      </a:ext>
                    </a:extLst>
                  </p:cNvPr>
                  <p:cNvSpPr/>
                  <p:nvPr/>
                </p:nvSpPr>
                <p:spPr>
                  <a:xfrm>
                    <a:off x="8031585" y="6096874"/>
                    <a:ext cx="1870709" cy="952"/>
                  </a:xfrm>
                  <a:custGeom>
                    <a:avLst/>
                    <a:gdLst>
                      <a:gd name="connsiteX0" fmla="*/ 0 w 1870709"/>
                      <a:gd name="connsiteY0" fmla="*/ 0 h 952"/>
                      <a:gd name="connsiteX1" fmla="*/ 1869757 w 1870709"/>
                      <a:gd name="connsiteY1" fmla="*/ 0 h 952"/>
                      <a:gd name="connsiteX2" fmla="*/ 1870710 w 1870709"/>
                      <a:gd name="connsiteY2" fmla="*/ 953 h 952"/>
                      <a:gd name="connsiteX3" fmla="*/ 0 w 1870709"/>
                      <a:gd name="connsiteY3" fmla="*/ 0 h 952"/>
                      <a:gd name="connsiteX4" fmla="*/ 0 w 1870709"/>
                      <a:gd name="connsiteY4" fmla="*/ 0 h 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709" h="952">
                        <a:moveTo>
                          <a:pt x="0" y="0"/>
                        </a:moveTo>
                        <a:lnTo>
                          <a:pt x="1869757" y="0"/>
                        </a:lnTo>
                        <a:cubicBezTo>
                          <a:pt x="1869757" y="0"/>
                          <a:pt x="1869757" y="953"/>
                          <a:pt x="1870710" y="953"/>
                        </a:cubicBezTo>
                        <a:lnTo>
                          <a:pt x="0" y="0"/>
                        </a:lnTo>
                        <a:cubicBezTo>
                          <a:pt x="0" y="953"/>
                          <a:pt x="0" y="0"/>
                          <a:pt x="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orma libre: forma 742">
                    <a:extLst>
                      <a:ext uri="{FF2B5EF4-FFF2-40B4-BE49-F238E27FC236}">
                        <a16:creationId xmlns:a16="http://schemas.microsoft.com/office/drawing/2014/main" id="{70693027-73A8-AF9D-DC0D-2AD1B88BA2A1}"/>
                      </a:ext>
                    </a:extLst>
                  </p:cNvPr>
                  <p:cNvSpPr/>
                  <p:nvPr/>
                </p:nvSpPr>
                <p:spPr>
                  <a:xfrm>
                    <a:off x="8027774" y="6097826"/>
                    <a:ext cx="1875472" cy="3809"/>
                  </a:xfrm>
                  <a:custGeom>
                    <a:avLst/>
                    <a:gdLst>
                      <a:gd name="connsiteX0" fmla="*/ 2858 w 1875472"/>
                      <a:gd name="connsiteY0" fmla="*/ 0 h 3809"/>
                      <a:gd name="connsiteX1" fmla="*/ 1873567 w 1875472"/>
                      <a:gd name="connsiteY1" fmla="*/ 0 h 3809"/>
                      <a:gd name="connsiteX2" fmla="*/ 1875473 w 1875472"/>
                      <a:gd name="connsiteY2" fmla="*/ 3810 h 3809"/>
                      <a:gd name="connsiteX3" fmla="*/ 0 w 1875472"/>
                      <a:gd name="connsiteY3" fmla="*/ 3810 h 3809"/>
                      <a:gd name="connsiteX4" fmla="*/ 2858 w 1875472"/>
                      <a:gd name="connsiteY4" fmla="*/ 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472" h="3809">
                        <a:moveTo>
                          <a:pt x="2858" y="0"/>
                        </a:moveTo>
                        <a:lnTo>
                          <a:pt x="1873567" y="0"/>
                        </a:lnTo>
                        <a:cubicBezTo>
                          <a:pt x="1874520" y="953"/>
                          <a:pt x="1875473" y="2857"/>
                          <a:pt x="1875473" y="3810"/>
                        </a:cubicBezTo>
                        <a:lnTo>
                          <a:pt x="0" y="3810"/>
                        </a:lnTo>
                        <a:cubicBezTo>
                          <a:pt x="1905" y="2857"/>
                          <a:pt x="2858" y="953"/>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orma libre: forma 743">
                    <a:extLst>
                      <a:ext uri="{FF2B5EF4-FFF2-40B4-BE49-F238E27FC236}">
                        <a16:creationId xmlns:a16="http://schemas.microsoft.com/office/drawing/2014/main" id="{799CD7D3-5FDB-37FA-3379-74CAA58235A0}"/>
                      </a:ext>
                    </a:extLst>
                  </p:cNvPr>
                  <p:cNvSpPr/>
                  <p:nvPr/>
                </p:nvSpPr>
                <p:spPr>
                  <a:xfrm>
                    <a:off x="8026822" y="6101636"/>
                    <a:ext cx="1879282" cy="3809"/>
                  </a:xfrm>
                  <a:custGeom>
                    <a:avLst/>
                    <a:gdLst>
                      <a:gd name="connsiteX0" fmla="*/ 1905 w 1879282"/>
                      <a:gd name="connsiteY0" fmla="*/ 0 h 3809"/>
                      <a:gd name="connsiteX1" fmla="*/ 1877378 w 1879282"/>
                      <a:gd name="connsiteY1" fmla="*/ 0 h 3809"/>
                      <a:gd name="connsiteX2" fmla="*/ 1879282 w 1879282"/>
                      <a:gd name="connsiteY2" fmla="*/ 3810 h 3809"/>
                      <a:gd name="connsiteX3" fmla="*/ 0 w 1879282"/>
                      <a:gd name="connsiteY3" fmla="*/ 3810 h 3809"/>
                      <a:gd name="connsiteX4" fmla="*/ 1905 w 1879282"/>
                      <a:gd name="connsiteY4" fmla="*/ 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282" h="3809">
                        <a:moveTo>
                          <a:pt x="1905" y="0"/>
                        </a:moveTo>
                        <a:lnTo>
                          <a:pt x="1877378" y="0"/>
                        </a:lnTo>
                        <a:cubicBezTo>
                          <a:pt x="1878330" y="953"/>
                          <a:pt x="1879282" y="2857"/>
                          <a:pt x="1879282" y="3810"/>
                        </a:cubicBezTo>
                        <a:lnTo>
                          <a:pt x="0" y="3810"/>
                        </a:lnTo>
                        <a:cubicBezTo>
                          <a:pt x="0" y="2857"/>
                          <a:pt x="952" y="1905"/>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orma libre: forma 744">
                    <a:extLst>
                      <a:ext uri="{FF2B5EF4-FFF2-40B4-BE49-F238E27FC236}">
                        <a16:creationId xmlns:a16="http://schemas.microsoft.com/office/drawing/2014/main" id="{2B0960A8-FF70-2DF4-FAB2-F1F888E9EF53}"/>
                      </a:ext>
                    </a:extLst>
                  </p:cNvPr>
                  <p:cNvSpPr/>
                  <p:nvPr/>
                </p:nvSpPr>
                <p:spPr>
                  <a:xfrm>
                    <a:off x="8024917" y="6106399"/>
                    <a:ext cx="1884045" cy="2857"/>
                  </a:xfrm>
                  <a:custGeom>
                    <a:avLst/>
                    <a:gdLst>
                      <a:gd name="connsiteX0" fmla="*/ 1905 w 1884045"/>
                      <a:gd name="connsiteY0" fmla="*/ 0 h 2857"/>
                      <a:gd name="connsiteX1" fmla="*/ 1882140 w 1884045"/>
                      <a:gd name="connsiteY1" fmla="*/ 0 h 2857"/>
                      <a:gd name="connsiteX2" fmla="*/ 1884045 w 1884045"/>
                      <a:gd name="connsiteY2" fmla="*/ 2857 h 2857"/>
                      <a:gd name="connsiteX3" fmla="*/ 0 w 1884045"/>
                      <a:gd name="connsiteY3" fmla="*/ 2857 h 2857"/>
                      <a:gd name="connsiteX4" fmla="*/ 1905 w 1884045"/>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4045" h="2857">
                        <a:moveTo>
                          <a:pt x="1905" y="0"/>
                        </a:moveTo>
                        <a:lnTo>
                          <a:pt x="1882140" y="0"/>
                        </a:lnTo>
                        <a:cubicBezTo>
                          <a:pt x="1883093" y="953"/>
                          <a:pt x="1883093" y="1905"/>
                          <a:pt x="1884045" y="2857"/>
                        </a:cubicBezTo>
                        <a:lnTo>
                          <a:pt x="0" y="2857"/>
                        </a:lnTo>
                        <a:cubicBezTo>
                          <a:pt x="0" y="1905"/>
                          <a:pt x="952"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orma libre: forma 745">
                    <a:extLst>
                      <a:ext uri="{FF2B5EF4-FFF2-40B4-BE49-F238E27FC236}">
                        <a16:creationId xmlns:a16="http://schemas.microsoft.com/office/drawing/2014/main" id="{D4489C97-FA53-CE8E-F2EF-1C83B8E6B15D}"/>
                      </a:ext>
                    </a:extLst>
                  </p:cNvPr>
                  <p:cNvSpPr/>
                  <p:nvPr/>
                </p:nvSpPr>
                <p:spPr>
                  <a:xfrm>
                    <a:off x="8023012" y="6109256"/>
                    <a:ext cx="1887854" cy="2857"/>
                  </a:xfrm>
                  <a:custGeom>
                    <a:avLst/>
                    <a:gdLst>
                      <a:gd name="connsiteX0" fmla="*/ 1905 w 1887854"/>
                      <a:gd name="connsiteY0" fmla="*/ 0 h 2857"/>
                      <a:gd name="connsiteX1" fmla="*/ 1885950 w 1887854"/>
                      <a:gd name="connsiteY1" fmla="*/ 0 h 2857"/>
                      <a:gd name="connsiteX2" fmla="*/ 1887855 w 1887854"/>
                      <a:gd name="connsiteY2" fmla="*/ 2858 h 2857"/>
                      <a:gd name="connsiteX3" fmla="*/ 0 w 1887854"/>
                      <a:gd name="connsiteY3" fmla="*/ 2858 h 2857"/>
                      <a:gd name="connsiteX4" fmla="*/ 1905 w 1887854"/>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7854" h="2857">
                        <a:moveTo>
                          <a:pt x="1905" y="0"/>
                        </a:moveTo>
                        <a:lnTo>
                          <a:pt x="1885950" y="0"/>
                        </a:lnTo>
                        <a:cubicBezTo>
                          <a:pt x="1886903" y="953"/>
                          <a:pt x="1886903" y="1905"/>
                          <a:pt x="1887855" y="2858"/>
                        </a:cubicBezTo>
                        <a:lnTo>
                          <a:pt x="0" y="2858"/>
                        </a:lnTo>
                        <a:cubicBezTo>
                          <a:pt x="0" y="1905"/>
                          <a:pt x="952"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orma libre: forma 746">
                    <a:extLst>
                      <a:ext uri="{FF2B5EF4-FFF2-40B4-BE49-F238E27FC236}">
                        <a16:creationId xmlns:a16="http://schemas.microsoft.com/office/drawing/2014/main" id="{BE246983-D68E-3324-88D1-47919527A3C5}"/>
                      </a:ext>
                    </a:extLst>
                  </p:cNvPr>
                  <p:cNvSpPr/>
                  <p:nvPr/>
                </p:nvSpPr>
                <p:spPr>
                  <a:xfrm>
                    <a:off x="8021107" y="6112114"/>
                    <a:ext cx="1891664" cy="2857"/>
                  </a:xfrm>
                  <a:custGeom>
                    <a:avLst/>
                    <a:gdLst>
                      <a:gd name="connsiteX0" fmla="*/ 1905 w 1891664"/>
                      <a:gd name="connsiteY0" fmla="*/ 0 h 2857"/>
                      <a:gd name="connsiteX1" fmla="*/ 1889760 w 1891664"/>
                      <a:gd name="connsiteY1" fmla="*/ 0 h 2857"/>
                      <a:gd name="connsiteX2" fmla="*/ 1891665 w 1891664"/>
                      <a:gd name="connsiteY2" fmla="*/ 2857 h 2857"/>
                      <a:gd name="connsiteX3" fmla="*/ 0 w 1891664"/>
                      <a:gd name="connsiteY3" fmla="*/ 2857 h 2857"/>
                      <a:gd name="connsiteX4" fmla="*/ 1905 w 1891664"/>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1664" h="2857">
                        <a:moveTo>
                          <a:pt x="1905" y="0"/>
                        </a:moveTo>
                        <a:lnTo>
                          <a:pt x="1889760" y="0"/>
                        </a:lnTo>
                        <a:cubicBezTo>
                          <a:pt x="1890712" y="953"/>
                          <a:pt x="1890712" y="1905"/>
                          <a:pt x="1891665" y="2857"/>
                        </a:cubicBezTo>
                        <a:lnTo>
                          <a:pt x="0" y="2857"/>
                        </a:lnTo>
                        <a:cubicBezTo>
                          <a:pt x="0" y="2857"/>
                          <a:pt x="952"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orma libre: forma 747">
                    <a:extLst>
                      <a:ext uri="{FF2B5EF4-FFF2-40B4-BE49-F238E27FC236}">
                        <a16:creationId xmlns:a16="http://schemas.microsoft.com/office/drawing/2014/main" id="{BDC501AF-90F3-B0D9-1CA9-97F81A5EBA9F}"/>
                      </a:ext>
                    </a:extLst>
                  </p:cNvPr>
                  <p:cNvSpPr/>
                  <p:nvPr/>
                </p:nvSpPr>
                <p:spPr>
                  <a:xfrm>
                    <a:off x="8019202" y="6115924"/>
                    <a:ext cx="1895475" cy="2857"/>
                  </a:xfrm>
                  <a:custGeom>
                    <a:avLst/>
                    <a:gdLst>
                      <a:gd name="connsiteX0" fmla="*/ 1905 w 1895475"/>
                      <a:gd name="connsiteY0" fmla="*/ 0 h 2857"/>
                      <a:gd name="connsiteX1" fmla="*/ 1893570 w 1895475"/>
                      <a:gd name="connsiteY1" fmla="*/ 0 h 2857"/>
                      <a:gd name="connsiteX2" fmla="*/ 1895475 w 1895475"/>
                      <a:gd name="connsiteY2" fmla="*/ 2857 h 2857"/>
                      <a:gd name="connsiteX3" fmla="*/ 0 w 1895475"/>
                      <a:gd name="connsiteY3" fmla="*/ 2857 h 2857"/>
                      <a:gd name="connsiteX4" fmla="*/ 1905 w 1895475"/>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475" h="2857">
                        <a:moveTo>
                          <a:pt x="1905" y="0"/>
                        </a:moveTo>
                        <a:lnTo>
                          <a:pt x="1893570" y="0"/>
                        </a:lnTo>
                        <a:cubicBezTo>
                          <a:pt x="1894523" y="953"/>
                          <a:pt x="1894523" y="1905"/>
                          <a:pt x="1895475" y="2857"/>
                        </a:cubicBezTo>
                        <a:lnTo>
                          <a:pt x="0" y="2857"/>
                        </a:lnTo>
                        <a:cubicBezTo>
                          <a:pt x="953" y="1905"/>
                          <a:pt x="953"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orma libre: forma 748">
                    <a:extLst>
                      <a:ext uri="{FF2B5EF4-FFF2-40B4-BE49-F238E27FC236}">
                        <a16:creationId xmlns:a16="http://schemas.microsoft.com/office/drawing/2014/main" id="{85C04E46-462E-884E-B6EA-52EF4CD562E0}"/>
                      </a:ext>
                    </a:extLst>
                  </p:cNvPr>
                  <p:cNvSpPr/>
                  <p:nvPr/>
                </p:nvSpPr>
                <p:spPr>
                  <a:xfrm>
                    <a:off x="8017297" y="6118781"/>
                    <a:ext cx="1898332" cy="2857"/>
                  </a:xfrm>
                  <a:custGeom>
                    <a:avLst/>
                    <a:gdLst>
                      <a:gd name="connsiteX0" fmla="*/ 1905 w 1898332"/>
                      <a:gd name="connsiteY0" fmla="*/ 0 h 2857"/>
                      <a:gd name="connsiteX1" fmla="*/ 1896428 w 1898332"/>
                      <a:gd name="connsiteY1" fmla="*/ 0 h 2857"/>
                      <a:gd name="connsiteX2" fmla="*/ 1898332 w 1898332"/>
                      <a:gd name="connsiteY2" fmla="*/ 2858 h 2857"/>
                      <a:gd name="connsiteX3" fmla="*/ 0 w 1898332"/>
                      <a:gd name="connsiteY3" fmla="*/ 2858 h 2857"/>
                      <a:gd name="connsiteX4" fmla="*/ 1905 w 1898332"/>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2" h="2857">
                        <a:moveTo>
                          <a:pt x="1905" y="0"/>
                        </a:moveTo>
                        <a:lnTo>
                          <a:pt x="1896428" y="0"/>
                        </a:lnTo>
                        <a:cubicBezTo>
                          <a:pt x="1897380" y="953"/>
                          <a:pt x="1897380" y="1905"/>
                          <a:pt x="1898332" y="2858"/>
                        </a:cubicBezTo>
                        <a:lnTo>
                          <a:pt x="0" y="2858"/>
                        </a:lnTo>
                        <a:cubicBezTo>
                          <a:pt x="952" y="1905"/>
                          <a:pt x="952"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orma libre: forma 749">
                    <a:extLst>
                      <a:ext uri="{FF2B5EF4-FFF2-40B4-BE49-F238E27FC236}">
                        <a16:creationId xmlns:a16="http://schemas.microsoft.com/office/drawing/2014/main" id="{AB0CF613-A49E-78F9-789A-7CCD6A4EC941}"/>
                      </a:ext>
                    </a:extLst>
                  </p:cNvPr>
                  <p:cNvSpPr/>
                  <p:nvPr/>
                </p:nvSpPr>
                <p:spPr>
                  <a:xfrm>
                    <a:off x="8015392" y="6121639"/>
                    <a:ext cx="1902142" cy="2857"/>
                  </a:xfrm>
                  <a:custGeom>
                    <a:avLst/>
                    <a:gdLst>
                      <a:gd name="connsiteX0" fmla="*/ 1905 w 1902142"/>
                      <a:gd name="connsiteY0" fmla="*/ 0 h 2857"/>
                      <a:gd name="connsiteX1" fmla="*/ 1900237 w 1902142"/>
                      <a:gd name="connsiteY1" fmla="*/ 0 h 2857"/>
                      <a:gd name="connsiteX2" fmla="*/ 1902143 w 1902142"/>
                      <a:gd name="connsiteY2" fmla="*/ 2857 h 2857"/>
                      <a:gd name="connsiteX3" fmla="*/ 0 w 1902142"/>
                      <a:gd name="connsiteY3" fmla="*/ 2857 h 2857"/>
                      <a:gd name="connsiteX4" fmla="*/ 1905 w 1902142"/>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2142" h="2857">
                        <a:moveTo>
                          <a:pt x="1905" y="0"/>
                        </a:moveTo>
                        <a:lnTo>
                          <a:pt x="1900237" y="0"/>
                        </a:lnTo>
                        <a:cubicBezTo>
                          <a:pt x="1901190" y="953"/>
                          <a:pt x="1901190" y="1905"/>
                          <a:pt x="1902143" y="2857"/>
                        </a:cubicBezTo>
                        <a:lnTo>
                          <a:pt x="0" y="2857"/>
                        </a:lnTo>
                        <a:cubicBezTo>
                          <a:pt x="952" y="1905"/>
                          <a:pt x="1905"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orma libre: forma 750">
                    <a:extLst>
                      <a:ext uri="{FF2B5EF4-FFF2-40B4-BE49-F238E27FC236}">
                        <a16:creationId xmlns:a16="http://schemas.microsoft.com/office/drawing/2014/main" id="{B1240401-329C-1F1C-D1D3-6331CF4CC2E7}"/>
                      </a:ext>
                    </a:extLst>
                  </p:cNvPr>
                  <p:cNvSpPr/>
                  <p:nvPr/>
                </p:nvSpPr>
                <p:spPr>
                  <a:xfrm>
                    <a:off x="8014439" y="6124496"/>
                    <a:ext cx="1905000" cy="2857"/>
                  </a:xfrm>
                  <a:custGeom>
                    <a:avLst/>
                    <a:gdLst>
                      <a:gd name="connsiteX0" fmla="*/ 953 w 1905000"/>
                      <a:gd name="connsiteY0" fmla="*/ 0 h 2857"/>
                      <a:gd name="connsiteX1" fmla="*/ 1903095 w 1905000"/>
                      <a:gd name="connsiteY1" fmla="*/ 0 h 2857"/>
                      <a:gd name="connsiteX2" fmla="*/ 1905000 w 1905000"/>
                      <a:gd name="connsiteY2" fmla="*/ 2858 h 2857"/>
                      <a:gd name="connsiteX3" fmla="*/ 0 w 1905000"/>
                      <a:gd name="connsiteY3" fmla="*/ 2858 h 2857"/>
                      <a:gd name="connsiteX4" fmla="*/ 953 w 1905000"/>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0" h="2857">
                        <a:moveTo>
                          <a:pt x="953" y="0"/>
                        </a:moveTo>
                        <a:lnTo>
                          <a:pt x="1903095" y="0"/>
                        </a:lnTo>
                        <a:cubicBezTo>
                          <a:pt x="1904048" y="953"/>
                          <a:pt x="1904048" y="1905"/>
                          <a:pt x="1905000" y="2858"/>
                        </a:cubicBezTo>
                        <a:lnTo>
                          <a:pt x="0" y="2858"/>
                        </a:lnTo>
                        <a:cubicBezTo>
                          <a:pt x="0" y="1905"/>
                          <a:pt x="953" y="953"/>
                          <a:pt x="95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orma libre: forma 751">
                    <a:extLst>
                      <a:ext uri="{FF2B5EF4-FFF2-40B4-BE49-F238E27FC236}">
                        <a16:creationId xmlns:a16="http://schemas.microsoft.com/office/drawing/2014/main" id="{BF9859A6-393A-B15C-E0B7-29AB0573A0A0}"/>
                      </a:ext>
                    </a:extLst>
                  </p:cNvPr>
                  <p:cNvSpPr/>
                  <p:nvPr/>
                </p:nvSpPr>
                <p:spPr>
                  <a:xfrm>
                    <a:off x="8012535" y="6127354"/>
                    <a:ext cx="1908809" cy="2857"/>
                  </a:xfrm>
                  <a:custGeom>
                    <a:avLst/>
                    <a:gdLst>
                      <a:gd name="connsiteX0" fmla="*/ 1905 w 1908809"/>
                      <a:gd name="connsiteY0" fmla="*/ 0 h 2857"/>
                      <a:gd name="connsiteX1" fmla="*/ 1906905 w 1908809"/>
                      <a:gd name="connsiteY1" fmla="*/ 0 h 2857"/>
                      <a:gd name="connsiteX2" fmla="*/ 1908810 w 1908809"/>
                      <a:gd name="connsiteY2" fmla="*/ 2857 h 2857"/>
                      <a:gd name="connsiteX3" fmla="*/ 0 w 1908809"/>
                      <a:gd name="connsiteY3" fmla="*/ 2857 h 2857"/>
                      <a:gd name="connsiteX4" fmla="*/ 1905 w 1908809"/>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809" h="2857">
                        <a:moveTo>
                          <a:pt x="1905" y="0"/>
                        </a:moveTo>
                        <a:lnTo>
                          <a:pt x="1906905" y="0"/>
                        </a:lnTo>
                        <a:cubicBezTo>
                          <a:pt x="1907857" y="952"/>
                          <a:pt x="1907857" y="1905"/>
                          <a:pt x="1908810" y="2857"/>
                        </a:cubicBezTo>
                        <a:lnTo>
                          <a:pt x="0" y="2857"/>
                        </a:lnTo>
                        <a:cubicBezTo>
                          <a:pt x="952" y="1905"/>
                          <a:pt x="952" y="952"/>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orma libre: forma 752">
                    <a:extLst>
                      <a:ext uri="{FF2B5EF4-FFF2-40B4-BE49-F238E27FC236}">
                        <a16:creationId xmlns:a16="http://schemas.microsoft.com/office/drawing/2014/main" id="{9D14ED36-E632-0B33-152C-8F88A9202815}"/>
                      </a:ext>
                    </a:extLst>
                  </p:cNvPr>
                  <p:cNvSpPr/>
                  <p:nvPr/>
                </p:nvSpPr>
                <p:spPr>
                  <a:xfrm>
                    <a:off x="8010630" y="6130211"/>
                    <a:ext cx="1911667" cy="2857"/>
                  </a:xfrm>
                  <a:custGeom>
                    <a:avLst/>
                    <a:gdLst>
                      <a:gd name="connsiteX0" fmla="*/ 1905 w 1911667"/>
                      <a:gd name="connsiteY0" fmla="*/ 0 h 2857"/>
                      <a:gd name="connsiteX1" fmla="*/ 1909762 w 1911667"/>
                      <a:gd name="connsiteY1" fmla="*/ 0 h 2857"/>
                      <a:gd name="connsiteX2" fmla="*/ 1911668 w 1911667"/>
                      <a:gd name="connsiteY2" fmla="*/ 2857 h 2857"/>
                      <a:gd name="connsiteX3" fmla="*/ 0 w 1911667"/>
                      <a:gd name="connsiteY3" fmla="*/ 2857 h 2857"/>
                      <a:gd name="connsiteX4" fmla="*/ 1905 w 1911667"/>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667" h="2857">
                        <a:moveTo>
                          <a:pt x="1905" y="0"/>
                        </a:moveTo>
                        <a:lnTo>
                          <a:pt x="1909762" y="0"/>
                        </a:lnTo>
                        <a:cubicBezTo>
                          <a:pt x="1910715" y="953"/>
                          <a:pt x="1910715" y="1905"/>
                          <a:pt x="1911668" y="2857"/>
                        </a:cubicBezTo>
                        <a:lnTo>
                          <a:pt x="0" y="2857"/>
                        </a:lnTo>
                        <a:cubicBezTo>
                          <a:pt x="952" y="1905"/>
                          <a:pt x="952"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orma libre: forma 753">
                    <a:extLst>
                      <a:ext uri="{FF2B5EF4-FFF2-40B4-BE49-F238E27FC236}">
                        <a16:creationId xmlns:a16="http://schemas.microsoft.com/office/drawing/2014/main" id="{17B6FDA9-9CCD-BA4F-7966-82E3C6C97D7D}"/>
                      </a:ext>
                    </a:extLst>
                  </p:cNvPr>
                  <p:cNvSpPr/>
                  <p:nvPr/>
                </p:nvSpPr>
                <p:spPr>
                  <a:xfrm>
                    <a:off x="8008724" y="6133068"/>
                    <a:ext cx="1915477" cy="2857"/>
                  </a:xfrm>
                  <a:custGeom>
                    <a:avLst/>
                    <a:gdLst>
                      <a:gd name="connsiteX0" fmla="*/ 1905 w 1915477"/>
                      <a:gd name="connsiteY0" fmla="*/ 0 h 2857"/>
                      <a:gd name="connsiteX1" fmla="*/ 1913573 w 1915477"/>
                      <a:gd name="connsiteY1" fmla="*/ 0 h 2857"/>
                      <a:gd name="connsiteX2" fmla="*/ 1915478 w 1915477"/>
                      <a:gd name="connsiteY2" fmla="*/ 2858 h 2857"/>
                      <a:gd name="connsiteX3" fmla="*/ 0 w 1915477"/>
                      <a:gd name="connsiteY3" fmla="*/ 2858 h 2857"/>
                      <a:gd name="connsiteX4" fmla="*/ 1905 w 1915477"/>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5477" h="2857">
                        <a:moveTo>
                          <a:pt x="1905" y="0"/>
                        </a:moveTo>
                        <a:lnTo>
                          <a:pt x="1913573" y="0"/>
                        </a:lnTo>
                        <a:cubicBezTo>
                          <a:pt x="1914525" y="953"/>
                          <a:pt x="1914525" y="1905"/>
                          <a:pt x="1915478" y="2858"/>
                        </a:cubicBezTo>
                        <a:lnTo>
                          <a:pt x="0" y="2858"/>
                        </a:lnTo>
                        <a:cubicBezTo>
                          <a:pt x="952" y="1905"/>
                          <a:pt x="1905"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orma libre: forma 754">
                    <a:extLst>
                      <a:ext uri="{FF2B5EF4-FFF2-40B4-BE49-F238E27FC236}">
                        <a16:creationId xmlns:a16="http://schemas.microsoft.com/office/drawing/2014/main" id="{F1E39796-A635-7A57-7BA4-F5455285E852}"/>
                      </a:ext>
                    </a:extLst>
                  </p:cNvPr>
                  <p:cNvSpPr/>
                  <p:nvPr/>
                </p:nvSpPr>
                <p:spPr>
                  <a:xfrm>
                    <a:off x="8006820" y="6135926"/>
                    <a:ext cx="1919287" cy="2857"/>
                  </a:xfrm>
                  <a:custGeom>
                    <a:avLst/>
                    <a:gdLst>
                      <a:gd name="connsiteX0" fmla="*/ 1905 w 1919287"/>
                      <a:gd name="connsiteY0" fmla="*/ 0 h 2857"/>
                      <a:gd name="connsiteX1" fmla="*/ 1917383 w 1919287"/>
                      <a:gd name="connsiteY1" fmla="*/ 0 h 2857"/>
                      <a:gd name="connsiteX2" fmla="*/ 1919287 w 1919287"/>
                      <a:gd name="connsiteY2" fmla="*/ 2857 h 2857"/>
                      <a:gd name="connsiteX3" fmla="*/ 0 w 1919287"/>
                      <a:gd name="connsiteY3" fmla="*/ 2857 h 2857"/>
                      <a:gd name="connsiteX4" fmla="*/ 1905 w 1919287"/>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9287" h="2857">
                        <a:moveTo>
                          <a:pt x="1905" y="0"/>
                        </a:moveTo>
                        <a:lnTo>
                          <a:pt x="1917383" y="0"/>
                        </a:lnTo>
                        <a:cubicBezTo>
                          <a:pt x="1918335" y="953"/>
                          <a:pt x="1918335" y="1905"/>
                          <a:pt x="1919287" y="2857"/>
                        </a:cubicBezTo>
                        <a:lnTo>
                          <a:pt x="0" y="2857"/>
                        </a:lnTo>
                        <a:cubicBezTo>
                          <a:pt x="952" y="1905"/>
                          <a:pt x="1905"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orma libre: forma 755">
                    <a:extLst>
                      <a:ext uri="{FF2B5EF4-FFF2-40B4-BE49-F238E27FC236}">
                        <a16:creationId xmlns:a16="http://schemas.microsoft.com/office/drawing/2014/main" id="{A950078E-7E1F-AA77-7ADD-95C830423AE6}"/>
                      </a:ext>
                    </a:extLst>
                  </p:cNvPr>
                  <p:cNvSpPr/>
                  <p:nvPr/>
                </p:nvSpPr>
                <p:spPr>
                  <a:xfrm>
                    <a:off x="8004914" y="6139736"/>
                    <a:ext cx="1922145" cy="2857"/>
                  </a:xfrm>
                  <a:custGeom>
                    <a:avLst/>
                    <a:gdLst>
                      <a:gd name="connsiteX0" fmla="*/ 1905 w 1922145"/>
                      <a:gd name="connsiteY0" fmla="*/ 0 h 2857"/>
                      <a:gd name="connsiteX1" fmla="*/ 1920240 w 1922145"/>
                      <a:gd name="connsiteY1" fmla="*/ 0 h 2857"/>
                      <a:gd name="connsiteX2" fmla="*/ 1922145 w 1922145"/>
                      <a:gd name="connsiteY2" fmla="*/ 2857 h 2857"/>
                      <a:gd name="connsiteX3" fmla="*/ 0 w 1922145"/>
                      <a:gd name="connsiteY3" fmla="*/ 2857 h 2857"/>
                      <a:gd name="connsiteX4" fmla="*/ 1905 w 1922145"/>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2145" h="2857">
                        <a:moveTo>
                          <a:pt x="1905" y="0"/>
                        </a:moveTo>
                        <a:lnTo>
                          <a:pt x="1920240" y="0"/>
                        </a:lnTo>
                        <a:cubicBezTo>
                          <a:pt x="1921193" y="953"/>
                          <a:pt x="1921193" y="1905"/>
                          <a:pt x="1922145" y="2857"/>
                        </a:cubicBezTo>
                        <a:lnTo>
                          <a:pt x="0" y="2857"/>
                        </a:lnTo>
                        <a:cubicBezTo>
                          <a:pt x="953" y="1905"/>
                          <a:pt x="1905"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orma libre: forma 756">
                    <a:extLst>
                      <a:ext uri="{FF2B5EF4-FFF2-40B4-BE49-F238E27FC236}">
                        <a16:creationId xmlns:a16="http://schemas.microsoft.com/office/drawing/2014/main" id="{F6C7FC2F-56C6-A0DF-0F9F-15B4346BB0BC}"/>
                      </a:ext>
                    </a:extLst>
                  </p:cNvPr>
                  <p:cNvSpPr/>
                  <p:nvPr/>
                </p:nvSpPr>
                <p:spPr>
                  <a:xfrm>
                    <a:off x="8003010" y="6142593"/>
                    <a:ext cx="1925955" cy="3810"/>
                  </a:xfrm>
                  <a:custGeom>
                    <a:avLst/>
                    <a:gdLst>
                      <a:gd name="connsiteX0" fmla="*/ 1905 w 1925955"/>
                      <a:gd name="connsiteY0" fmla="*/ 0 h 3810"/>
                      <a:gd name="connsiteX1" fmla="*/ 1924050 w 1925955"/>
                      <a:gd name="connsiteY1" fmla="*/ 0 h 3810"/>
                      <a:gd name="connsiteX2" fmla="*/ 1925955 w 1925955"/>
                      <a:gd name="connsiteY2" fmla="*/ 3810 h 3810"/>
                      <a:gd name="connsiteX3" fmla="*/ 0 w 1925955"/>
                      <a:gd name="connsiteY3" fmla="*/ 3810 h 3810"/>
                      <a:gd name="connsiteX4" fmla="*/ 1905 w 1925955"/>
                      <a:gd name="connsiteY4" fmla="*/ 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955" h="3810">
                        <a:moveTo>
                          <a:pt x="1905" y="0"/>
                        </a:moveTo>
                        <a:lnTo>
                          <a:pt x="1924050" y="0"/>
                        </a:lnTo>
                        <a:cubicBezTo>
                          <a:pt x="1925003" y="953"/>
                          <a:pt x="1925003" y="2858"/>
                          <a:pt x="1925955" y="3810"/>
                        </a:cubicBezTo>
                        <a:lnTo>
                          <a:pt x="0" y="3810"/>
                        </a:lnTo>
                        <a:cubicBezTo>
                          <a:pt x="952" y="2858"/>
                          <a:pt x="1905" y="953"/>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orma libre: forma 757">
                    <a:extLst>
                      <a:ext uri="{FF2B5EF4-FFF2-40B4-BE49-F238E27FC236}">
                        <a16:creationId xmlns:a16="http://schemas.microsoft.com/office/drawing/2014/main" id="{57D2704D-6711-E07D-38D3-A97F406686DE}"/>
                      </a:ext>
                    </a:extLst>
                  </p:cNvPr>
                  <p:cNvSpPr/>
                  <p:nvPr/>
                </p:nvSpPr>
                <p:spPr>
                  <a:xfrm>
                    <a:off x="8001105" y="6146404"/>
                    <a:ext cx="1930717" cy="3809"/>
                  </a:xfrm>
                  <a:custGeom>
                    <a:avLst/>
                    <a:gdLst>
                      <a:gd name="connsiteX0" fmla="*/ 1905 w 1930717"/>
                      <a:gd name="connsiteY0" fmla="*/ 0 h 3809"/>
                      <a:gd name="connsiteX1" fmla="*/ 1928812 w 1930717"/>
                      <a:gd name="connsiteY1" fmla="*/ 0 h 3809"/>
                      <a:gd name="connsiteX2" fmla="*/ 1930718 w 1930717"/>
                      <a:gd name="connsiteY2" fmla="*/ 3810 h 3809"/>
                      <a:gd name="connsiteX3" fmla="*/ 0 w 1930717"/>
                      <a:gd name="connsiteY3" fmla="*/ 3810 h 3809"/>
                      <a:gd name="connsiteX4" fmla="*/ 1905 w 1930717"/>
                      <a:gd name="connsiteY4" fmla="*/ 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0717" h="3809">
                        <a:moveTo>
                          <a:pt x="1905" y="0"/>
                        </a:moveTo>
                        <a:lnTo>
                          <a:pt x="1928812" y="0"/>
                        </a:lnTo>
                        <a:cubicBezTo>
                          <a:pt x="1929765" y="952"/>
                          <a:pt x="1930718" y="2857"/>
                          <a:pt x="1930718" y="3810"/>
                        </a:cubicBezTo>
                        <a:lnTo>
                          <a:pt x="0" y="3810"/>
                        </a:lnTo>
                        <a:cubicBezTo>
                          <a:pt x="952" y="2857"/>
                          <a:pt x="952" y="952"/>
                          <a:pt x="190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orma libre: forma 758">
                    <a:extLst>
                      <a:ext uri="{FF2B5EF4-FFF2-40B4-BE49-F238E27FC236}">
                        <a16:creationId xmlns:a16="http://schemas.microsoft.com/office/drawing/2014/main" id="{9E421CDB-0010-AF1D-2C74-C51FA29481B1}"/>
                      </a:ext>
                    </a:extLst>
                  </p:cNvPr>
                  <p:cNvSpPr/>
                  <p:nvPr/>
                </p:nvSpPr>
                <p:spPr>
                  <a:xfrm>
                    <a:off x="7998247" y="6150214"/>
                    <a:ext cx="1936432" cy="4762"/>
                  </a:xfrm>
                  <a:custGeom>
                    <a:avLst/>
                    <a:gdLst>
                      <a:gd name="connsiteX0" fmla="*/ 2858 w 1936432"/>
                      <a:gd name="connsiteY0" fmla="*/ 0 h 4762"/>
                      <a:gd name="connsiteX1" fmla="*/ 1933575 w 1936432"/>
                      <a:gd name="connsiteY1" fmla="*/ 0 h 4762"/>
                      <a:gd name="connsiteX2" fmla="*/ 1936432 w 1936432"/>
                      <a:gd name="connsiteY2" fmla="*/ 4763 h 4762"/>
                      <a:gd name="connsiteX3" fmla="*/ 0 w 1936432"/>
                      <a:gd name="connsiteY3" fmla="*/ 4763 h 4762"/>
                      <a:gd name="connsiteX4" fmla="*/ 2858 w 1936432"/>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6432" h="4762">
                        <a:moveTo>
                          <a:pt x="2858" y="0"/>
                        </a:moveTo>
                        <a:lnTo>
                          <a:pt x="1933575" y="0"/>
                        </a:lnTo>
                        <a:cubicBezTo>
                          <a:pt x="1934528" y="1905"/>
                          <a:pt x="1935480" y="2857"/>
                          <a:pt x="1936432" y="4763"/>
                        </a:cubicBezTo>
                        <a:lnTo>
                          <a:pt x="0" y="4763"/>
                        </a:lnTo>
                        <a:cubicBezTo>
                          <a:pt x="952" y="2857"/>
                          <a:pt x="1905" y="953"/>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orma libre: forma 759">
                    <a:extLst>
                      <a:ext uri="{FF2B5EF4-FFF2-40B4-BE49-F238E27FC236}">
                        <a16:creationId xmlns:a16="http://schemas.microsoft.com/office/drawing/2014/main" id="{BA00A586-AA49-68AE-67A1-5EA06A8F7E19}"/>
                      </a:ext>
                    </a:extLst>
                  </p:cNvPr>
                  <p:cNvSpPr/>
                  <p:nvPr/>
                </p:nvSpPr>
                <p:spPr>
                  <a:xfrm>
                    <a:off x="7995389" y="6154024"/>
                    <a:ext cx="1942147" cy="4762"/>
                  </a:xfrm>
                  <a:custGeom>
                    <a:avLst/>
                    <a:gdLst>
                      <a:gd name="connsiteX0" fmla="*/ 2858 w 1942147"/>
                      <a:gd name="connsiteY0" fmla="*/ 0 h 4762"/>
                      <a:gd name="connsiteX1" fmla="*/ 1939290 w 1942147"/>
                      <a:gd name="connsiteY1" fmla="*/ 0 h 4762"/>
                      <a:gd name="connsiteX2" fmla="*/ 1942148 w 1942147"/>
                      <a:gd name="connsiteY2" fmla="*/ 4763 h 4762"/>
                      <a:gd name="connsiteX3" fmla="*/ 0 w 1942147"/>
                      <a:gd name="connsiteY3" fmla="*/ 4763 h 4762"/>
                      <a:gd name="connsiteX4" fmla="*/ 2858 w 1942147"/>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2147" h="4762">
                        <a:moveTo>
                          <a:pt x="2858" y="0"/>
                        </a:moveTo>
                        <a:lnTo>
                          <a:pt x="1939290" y="0"/>
                        </a:lnTo>
                        <a:cubicBezTo>
                          <a:pt x="1940243" y="1905"/>
                          <a:pt x="1941195" y="2857"/>
                          <a:pt x="1942148" y="4763"/>
                        </a:cubicBezTo>
                        <a:lnTo>
                          <a:pt x="0" y="4763"/>
                        </a:lnTo>
                        <a:cubicBezTo>
                          <a:pt x="953" y="3810"/>
                          <a:pt x="1905" y="1905"/>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orma libre: forma 760">
                    <a:extLst>
                      <a:ext uri="{FF2B5EF4-FFF2-40B4-BE49-F238E27FC236}">
                        <a16:creationId xmlns:a16="http://schemas.microsoft.com/office/drawing/2014/main" id="{C22B2B06-FD91-691F-FE6D-41310779AF2A}"/>
                      </a:ext>
                    </a:extLst>
                  </p:cNvPr>
                  <p:cNvSpPr/>
                  <p:nvPr/>
                </p:nvSpPr>
                <p:spPr>
                  <a:xfrm>
                    <a:off x="7992532" y="6158786"/>
                    <a:ext cx="1946909" cy="4762"/>
                  </a:xfrm>
                  <a:custGeom>
                    <a:avLst/>
                    <a:gdLst>
                      <a:gd name="connsiteX0" fmla="*/ 2857 w 1946909"/>
                      <a:gd name="connsiteY0" fmla="*/ 0 h 4762"/>
                      <a:gd name="connsiteX1" fmla="*/ 1944053 w 1946909"/>
                      <a:gd name="connsiteY1" fmla="*/ 0 h 4762"/>
                      <a:gd name="connsiteX2" fmla="*/ 1946910 w 1946909"/>
                      <a:gd name="connsiteY2" fmla="*/ 4763 h 4762"/>
                      <a:gd name="connsiteX3" fmla="*/ 0 w 1946909"/>
                      <a:gd name="connsiteY3" fmla="*/ 4763 h 4762"/>
                      <a:gd name="connsiteX4" fmla="*/ 2857 w 1946909"/>
                      <a:gd name="connsiteY4" fmla="*/ 0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6909" h="4762">
                        <a:moveTo>
                          <a:pt x="2857" y="0"/>
                        </a:moveTo>
                        <a:lnTo>
                          <a:pt x="1944053" y="0"/>
                        </a:lnTo>
                        <a:cubicBezTo>
                          <a:pt x="1945005" y="1905"/>
                          <a:pt x="1945958" y="3810"/>
                          <a:pt x="1946910" y="4763"/>
                        </a:cubicBezTo>
                        <a:lnTo>
                          <a:pt x="0" y="4763"/>
                        </a:lnTo>
                        <a:cubicBezTo>
                          <a:pt x="952" y="3810"/>
                          <a:pt x="1905" y="1905"/>
                          <a:pt x="2857"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orma libre: forma 761">
                    <a:extLst>
                      <a:ext uri="{FF2B5EF4-FFF2-40B4-BE49-F238E27FC236}">
                        <a16:creationId xmlns:a16="http://schemas.microsoft.com/office/drawing/2014/main" id="{BE30AF1D-E287-862C-EB98-E33723ED80D3}"/>
                      </a:ext>
                    </a:extLst>
                  </p:cNvPr>
                  <p:cNvSpPr/>
                  <p:nvPr/>
                </p:nvSpPr>
                <p:spPr>
                  <a:xfrm>
                    <a:off x="7988722" y="6164501"/>
                    <a:ext cx="1955482" cy="6667"/>
                  </a:xfrm>
                  <a:custGeom>
                    <a:avLst/>
                    <a:gdLst>
                      <a:gd name="connsiteX0" fmla="*/ 3810 w 1955482"/>
                      <a:gd name="connsiteY0" fmla="*/ 0 h 6667"/>
                      <a:gd name="connsiteX1" fmla="*/ 1951673 w 1955482"/>
                      <a:gd name="connsiteY1" fmla="*/ 0 h 6667"/>
                      <a:gd name="connsiteX2" fmla="*/ 1955482 w 1955482"/>
                      <a:gd name="connsiteY2" fmla="*/ 6667 h 6667"/>
                      <a:gd name="connsiteX3" fmla="*/ 0 w 1955482"/>
                      <a:gd name="connsiteY3" fmla="*/ 6667 h 6667"/>
                      <a:gd name="connsiteX4" fmla="*/ 3810 w 1955482"/>
                      <a:gd name="connsiteY4" fmla="*/ 0 h 6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5482" h="6667">
                        <a:moveTo>
                          <a:pt x="3810" y="0"/>
                        </a:moveTo>
                        <a:lnTo>
                          <a:pt x="1951673" y="0"/>
                        </a:lnTo>
                        <a:cubicBezTo>
                          <a:pt x="1952625" y="1905"/>
                          <a:pt x="1954530" y="4763"/>
                          <a:pt x="1955482" y="6667"/>
                        </a:cubicBezTo>
                        <a:lnTo>
                          <a:pt x="0" y="6667"/>
                        </a:lnTo>
                        <a:cubicBezTo>
                          <a:pt x="1905" y="3810"/>
                          <a:pt x="2858" y="1905"/>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orma libre: forma 762">
                    <a:extLst>
                      <a:ext uri="{FF2B5EF4-FFF2-40B4-BE49-F238E27FC236}">
                        <a16:creationId xmlns:a16="http://schemas.microsoft.com/office/drawing/2014/main" id="{FF35C554-1A13-2E61-C125-E2651DC9C38A}"/>
                      </a:ext>
                    </a:extLst>
                  </p:cNvPr>
                  <p:cNvSpPr/>
                  <p:nvPr/>
                </p:nvSpPr>
                <p:spPr>
                  <a:xfrm>
                    <a:off x="7983960" y="6171168"/>
                    <a:ext cx="1965007" cy="8572"/>
                  </a:xfrm>
                  <a:custGeom>
                    <a:avLst/>
                    <a:gdLst>
                      <a:gd name="connsiteX0" fmla="*/ 4763 w 1965007"/>
                      <a:gd name="connsiteY0" fmla="*/ 0 h 8572"/>
                      <a:gd name="connsiteX1" fmla="*/ 1960245 w 1965007"/>
                      <a:gd name="connsiteY1" fmla="*/ 0 h 8572"/>
                      <a:gd name="connsiteX2" fmla="*/ 1965007 w 1965007"/>
                      <a:gd name="connsiteY2" fmla="*/ 8573 h 8572"/>
                      <a:gd name="connsiteX3" fmla="*/ 0 w 1965007"/>
                      <a:gd name="connsiteY3" fmla="*/ 8573 h 8572"/>
                      <a:gd name="connsiteX4" fmla="*/ 4763 w 1965007"/>
                      <a:gd name="connsiteY4" fmla="*/ 0 h 8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5007" h="8572">
                        <a:moveTo>
                          <a:pt x="4763" y="0"/>
                        </a:moveTo>
                        <a:lnTo>
                          <a:pt x="1960245" y="0"/>
                        </a:lnTo>
                        <a:cubicBezTo>
                          <a:pt x="1962150" y="2858"/>
                          <a:pt x="1964055" y="5715"/>
                          <a:pt x="1965007" y="8573"/>
                        </a:cubicBezTo>
                        <a:lnTo>
                          <a:pt x="0" y="8573"/>
                        </a:lnTo>
                        <a:cubicBezTo>
                          <a:pt x="1905" y="5715"/>
                          <a:pt x="2858" y="2858"/>
                          <a:pt x="476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orma libre: forma 763">
                    <a:extLst>
                      <a:ext uri="{FF2B5EF4-FFF2-40B4-BE49-F238E27FC236}">
                        <a16:creationId xmlns:a16="http://schemas.microsoft.com/office/drawing/2014/main" id="{F9A30267-EB29-9C86-4B3D-E50E45E4430B}"/>
                      </a:ext>
                    </a:extLst>
                  </p:cNvPr>
                  <p:cNvSpPr/>
                  <p:nvPr/>
                </p:nvSpPr>
                <p:spPr>
                  <a:xfrm>
                    <a:off x="7965862" y="6179741"/>
                    <a:ext cx="2001202" cy="32384"/>
                  </a:xfrm>
                  <a:custGeom>
                    <a:avLst/>
                    <a:gdLst>
                      <a:gd name="connsiteX0" fmla="*/ 18098 w 2001202"/>
                      <a:gd name="connsiteY0" fmla="*/ 0 h 32384"/>
                      <a:gd name="connsiteX1" fmla="*/ 1983105 w 2001202"/>
                      <a:gd name="connsiteY1" fmla="*/ 0 h 32384"/>
                      <a:gd name="connsiteX2" fmla="*/ 2001203 w 2001202"/>
                      <a:gd name="connsiteY2" fmla="*/ 32385 h 32384"/>
                      <a:gd name="connsiteX3" fmla="*/ 0 w 2001202"/>
                      <a:gd name="connsiteY3" fmla="*/ 32385 h 32384"/>
                      <a:gd name="connsiteX4" fmla="*/ 18098 w 2001202"/>
                      <a:gd name="connsiteY4" fmla="*/ 0 h 32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202" h="32384">
                        <a:moveTo>
                          <a:pt x="18098" y="0"/>
                        </a:moveTo>
                        <a:lnTo>
                          <a:pt x="1983105" y="0"/>
                        </a:lnTo>
                        <a:cubicBezTo>
                          <a:pt x="1994535" y="20002"/>
                          <a:pt x="2001203" y="32385"/>
                          <a:pt x="2001203" y="32385"/>
                        </a:cubicBezTo>
                        <a:lnTo>
                          <a:pt x="0" y="32385"/>
                        </a:lnTo>
                        <a:cubicBezTo>
                          <a:pt x="0" y="31432"/>
                          <a:pt x="6668" y="19050"/>
                          <a:pt x="1809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56" name="Gráfico 436">
                <a:extLst>
                  <a:ext uri="{FF2B5EF4-FFF2-40B4-BE49-F238E27FC236}">
                    <a16:creationId xmlns:a16="http://schemas.microsoft.com/office/drawing/2014/main" id="{16AB3077-51ED-0DD9-1134-6CE711049C32}"/>
                  </a:ext>
                </a:extLst>
              </p:cNvPr>
              <p:cNvGrpSpPr/>
              <p:nvPr/>
            </p:nvGrpSpPr>
            <p:grpSpPr>
              <a:xfrm>
                <a:off x="9901342" y="4477624"/>
                <a:ext cx="1067752" cy="1733550"/>
                <a:chOff x="9901342" y="4477624"/>
                <a:chExt cx="1067752" cy="1733550"/>
              </a:xfrm>
              <a:grpFill/>
            </p:grpSpPr>
            <p:sp>
              <p:nvSpPr>
                <p:cNvPr id="164" name="Forma libre: forma 714">
                  <a:extLst>
                    <a:ext uri="{FF2B5EF4-FFF2-40B4-BE49-F238E27FC236}">
                      <a16:creationId xmlns:a16="http://schemas.microsoft.com/office/drawing/2014/main" id="{41D2411B-F9E3-3486-B37E-26A44B802273}"/>
                    </a:ext>
                  </a:extLst>
                </p:cNvPr>
                <p:cNvSpPr/>
                <p:nvPr/>
              </p:nvSpPr>
              <p:spPr>
                <a:xfrm>
                  <a:off x="9901342" y="4477624"/>
                  <a:ext cx="1067752" cy="1733550"/>
                </a:xfrm>
                <a:custGeom>
                  <a:avLst/>
                  <a:gdLst>
                    <a:gd name="connsiteX0" fmla="*/ 935355 w 1067752"/>
                    <a:gd name="connsiteY0" fmla="*/ 0 h 1733550"/>
                    <a:gd name="connsiteX1" fmla="*/ 1067753 w 1067752"/>
                    <a:gd name="connsiteY1" fmla="*/ 0 h 1733550"/>
                    <a:gd name="connsiteX2" fmla="*/ 65723 w 1067752"/>
                    <a:gd name="connsiteY2" fmla="*/ 1733550 h 1733550"/>
                    <a:gd name="connsiteX3" fmla="*/ 0 w 1067752"/>
                    <a:gd name="connsiteY3" fmla="*/ 1619250 h 1733550"/>
                    <a:gd name="connsiteX4" fmla="*/ 935355 w 1067752"/>
                    <a:gd name="connsiteY4" fmla="*/ 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752" h="1733550">
                      <a:moveTo>
                        <a:pt x="935355" y="0"/>
                      </a:moveTo>
                      <a:cubicBezTo>
                        <a:pt x="1008698" y="0"/>
                        <a:pt x="1067753" y="0"/>
                        <a:pt x="1067753" y="0"/>
                      </a:cubicBezTo>
                      <a:lnTo>
                        <a:pt x="65723" y="1733550"/>
                      </a:lnTo>
                      <a:cubicBezTo>
                        <a:pt x="65723" y="1733550"/>
                        <a:pt x="36195" y="1682115"/>
                        <a:pt x="0" y="1619250"/>
                      </a:cubicBezTo>
                      <a:cubicBezTo>
                        <a:pt x="0" y="1619250"/>
                        <a:pt x="935355" y="0"/>
                        <a:pt x="935355" y="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5" name="Gráfico 436">
                  <a:extLst>
                    <a:ext uri="{FF2B5EF4-FFF2-40B4-BE49-F238E27FC236}">
                      <a16:creationId xmlns:a16="http://schemas.microsoft.com/office/drawing/2014/main" id="{67422AB7-2355-EDAA-B643-262EE9804B02}"/>
                    </a:ext>
                  </a:extLst>
                </p:cNvPr>
                <p:cNvGrpSpPr/>
                <p:nvPr/>
              </p:nvGrpSpPr>
              <p:grpSpPr>
                <a:xfrm>
                  <a:off x="9901342" y="4477624"/>
                  <a:ext cx="1067752" cy="1733550"/>
                  <a:chOff x="9901342" y="4477624"/>
                  <a:chExt cx="1067752" cy="1733550"/>
                </a:xfrm>
                <a:grpFill/>
              </p:grpSpPr>
              <p:sp>
                <p:nvSpPr>
                  <p:cNvPr id="166" name="Forma libre: forma 716">
                    <a:extLst>
                      <a:ext uri="{FF2B5EF4-FFF2-40B4-BE49-F238E27FC236}">
                        <a16:creationId xmlns:a16="http://schemas.microsoft.com/office/drawing/2014/main" id="{503C437A-30DB-0F59-ED8E-B33C75D470CD}"/>
                      </a:ext>
                    </a:extLst>
                  </p:cNvPr>
                  <p:cNvSpPr/>
                  <p:nvPr/>
                </p:nvSpPr>
                <p:spPr>
                  <a:xfrm>
                    <a:off x="9901342" y="4477624"/>
                    <a:ext cx="944880" cy="1628775"/>
                  </a:xfrm>
                  <a:custGeom>
                    <a:avLst/>
                    <a:gdLst>
                      <a:gd name="connsiteX0" fmla="*/ 0 w 944880"/>
                      <a:gd name="connsiteY0" fmla="*/ 1619250 h 1628775"/>
                      <a:gd name="connsiteX1" fmla="*/ 934403 w 944880"/>
                      <a:gd name="connsiteY1" fmla="*/ 0 h 1628775"/>
                      <a:gd name="connsiteX2" fmla="*/ 944880 w 944880"/>
                      <a:gd name="connsiteY2" fmla="*/ 0 h 1628775"/>
                      <a:gd name="connsiteX3" fmla="*/ 4763 w 944880"/>
                      <a:gd name="connsiteY3" fmla="*/ 1628775 h 1628775"/>
                      <a:gd name="connsiteX4" fmla="*/ 0 w 944880"/>
                      <a:gd name="connsiteY4" fmla="*/ 1619250 h 1628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880" h="1628775">
                        <a:moveTo>
                          <a:pt x="0" y="1619250"/>
                        </a:moveTo>
                        <a:lnTo>
                          <a:pt x="934403" y="0"/>
                        </a:lnTo>
                        <a:cubicBezTo>
                          <a:pt x="938213" y="0"/>
                          <a:pt x="942023" y="0"/>
                          <a:pt x="944880" y="0"/>
                        </a:cubicBezTo>
                        <a:lnTo>
                          <a:pt x="4763" y="1628775"/>
                        </a:lnTo>
                        <a:cubicBezTo>
                          <a:pt x="3810" y="1625918"/>
                          <a:pt x="1905" y="1622107"/>
                          <a:pt x="0" y="161925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orma libre: forma 717">
                    <a:extLst>
                      <a:ext uri="{FF2B5EF4-FFF2-40B4-BE49-F238E27FC236}">
                        <a16:creationId xmlns:a16="http://schemas.microsoft.com/office/drawing/2014/main" id="{80C84129-C5C1-9546-2B73-67D1A775DE10}"/>
                      </a:ext>
                    </a:extLst>
                  </p:cNvPr>
                  <p:cNvSpPr/>
                  <p:nvPr/>
                </p:nvSpPr>
                <p:spPr>
                  <a:xfrm>
                    <a:off x="9907057" y="4477624"/>
                    <a:ext cx="949642" cy="1637347"/>
                  </a:xfrm>
                  <a:custGeom>
                    <a:avLst/>
                    <a:gdLst>
                      <a:gd name="connsiteX0" fmla="*/ 0 w 949642"/>
                      <a:gd name="connsiteY0" fmla="*/ 1628775 h 1637347"/>
                      <a:gd name="connsiteX1" fmla="*/ 940118 w 949642"/>
                      <a:gd name="connsiteY1" fmla="*/ 0 h 1637347"/>
                      <a:gd name="connsiteX2" fmla="*/ 949643 w 949642"/>
                      <a:gd name="connsiteY2" fmla="*/ 0 h 1637347"/>
                      <a:gd name="connsiteX3" fmla="*/ 4763 w 949642"/>
                      <a:gd name="connsiteY3" fmla="*/ 1637348 h 1637347"/>
                      <a:gd name="connsiteX4" fmla="*/ 0 w 949642"/>
                      <a:gd name="connsiteY4" fmla="*/ 1628775 h 1637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642" h="1637347">
                        <a:moveTo>
                          <a:pt x="0" y="1628775"/>
                        </a:moveTo>
                        <a:lnTo>
                          <a:pt x="940118" y="0"/>
                        </a:lnTo>
                        <a:cubicBezTo>
                          <a:pt x="942975" y="0"/>
                          <a:pt x="946785" y="0"/>
                          <a:pt x="949643" y="0"/>
                        </a:cubicBezTo>
                        <a:lnTo>
                          <a:pt x="4763" y="1637348"/>
                        </a:lnTo>
                        <a:cubicBezTo>
                          <a:pt x="2858" y="1634490"/>
                          <a:pt x="953" y="1631632"/>
                          <a:pt x="0" y="162877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orma libre: forma 718">
                    <a:extLst>
                      <a:ext uri="{FF2B5EF4-FFF2-40B4-BE49-F238E27FC236}">
                        <a16:creationId xmlns:a16="http://schemas.microsoft.com/office/drawing/2014/main" id="{DE56CD88-03BE-667B-4B0F-2097647A3547}"/>
                      </a:ext>
                    </a:extLst>
                  </p:cNvPr>
                  <p:cNvSpPr/>
                  <p:nvPr/>
                </p:nvSpPr>
                <p:spPr>
                  <a:xfrm>
                    <a:off x="9911819" y="4477624"/>
                    <a:ext cx="951547" cy="1642109"/>
                  </a:xfrm>
                  <a:custGeom>
                    <a:avLst/>
                    <a:gdLst>
                      <a:gd name="connsiteX0" fmla="*/ 0 w 951547"/>
                      <a:gd name="connsiteY0" fmla="*/ 1637348 h 1642109"/>
                      <a:gd name="connsiteX1" fmla="*/ 944880 w 951547"/>
                      <a:gd name="connsiteY1" fmla="*/ 0 h 1642109"/>
                      <a:gd name="connsiteX2" fmla="*/ 951547 w 951547"/>
                      <a:gd name="connsiteY2" fmla="*/ 0 h 1642109"/>
                      <a:gd name="connsiteX3" fmla="*/ 3810 w 951547"/>
                      <a:gd name="connsiteY3" fmla="*/ 1642110 h 1642109"/>
                      <a:gd name="connsiteX4" fmla="*/ 0 w 951547"/>
                      <a:gd name="connsiteY4" fmla="*/ 1637348 h 1642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547" h="1642109">
                        <a:moveTo>
                          <a:pt x="0" y="1637348"/>
                        </a:moveTo>
                        <a:lnTo>
                          <a:pt x="944880" y="0"/>
                        </a:lnTo>
                        <a:cubicBezTo>
                          <a:pt x="946785" y="0"/>
                          <a:pt x="948690" y="0"/>
                          <a:pt x="951547" y="0"/>
                        </a:cubicBezTo>
                        <a:lnTo>
                          <a:pt x="3810" y="1642110"/>
                        </a:lnTo>
                        <a:cubicBezTo>
                          <a:pt x="1905" y="1640205"/>
                          <a:pt x="953" y="1638300"/>
                          <a:pt x="0" y="163734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orma libre: forma 719">
                    <a:extLst>
                      <a:ext uri="{FF2B5EF4-FFF2-40B4-BE49-F238E27FC236}">
                        <a16:creationId xmlns:a16="http://schemas.microsoft.com/office/drawing/2014/main" id="{62998112-3D90-1EE9-F7BA-FFB27BDF3CDE}"/>
                      </a:ext>
                    </a:extLst>
                  </p:cNvPr>
                  <p:cNvSpPr/>
                  <p:nvPr/>
                </p:nvSpPr>
                <p:spPr>
                  <a:xfrm>
                    <a:off x="9914677" y="4477624"/>
                    <a:ext cx="953452" cy="1646872"/>
                  </a:xfrm>
                  <a:custGeom>
                    <a:avLst/>
                    <a:gdLst>
                      <a:gd name="connsiteX0" fmla="*/ 0 w 953452"/>
                      <a:gd name="connsiteY0" fmla="*/ 1642110 h 1646872"/>
                      <a:gd name="connsiteX1" fmla="*/ 947738 w 953452"/>
                      <a:gd name="connsiteY1" fmla="*/ 0 h 1646872"/>
                      <a:gd name="connsiteX2" fmla="*/ 953452 w 953452"/>
                      <a:gd name="connsiteY2" fmla="*/ 0 h 1646872"/>
                      <a:gd name="connsiteX3" fmla="*/ 2857 w 953452"/>
                      <a:gd name="connsiteY3" fmla="*/ 1646873 h 1646872"/>
                      <a:gd name="connsiteX4" fmla="*/ 0 w 953452"/>
                      <a:gd name="connsiteY4" fmla="*/ 1642110 h 1646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452" h="1646872">
                        <a:moveTo>
                          <a:pt x="0" y="1642110"/>
                        </a:moveTo>
                        <a:lnTo>
                          <a:pt x="947738" y="0"/>
                        </a:lnTo>
                        <a:cubicBezTo>
                          <a:pt x="949642" y="0"/>
                          <a:pt x="951547" y="0"/>
                          <a:pt x="953452" y="0"/>
                        </a:cubicBezTo>
                        <a:lnTo>
                          <a:pt x="2857" y="1646873"/>
                        </a:lnTo>
                        <a:cubicBezTo>
                          <a:pt x="1905" y="1645920"/>
                          <a:pt x="952" y="1644015"/>
                          <a:pt x="0" y="16421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orma libre: forma 720">
                    <a:extLst>
                      <a:ext uri="{FF2B5EF4-FFF2-40B4-BE49-F238E27FC236}">
                        <a16:creationId xmlns:a16="http://schemas.microsoft.com/office/drawing/2014/main" id="{AFD2DE26-1CF8-2CD7-15C3-FFC921BF34E5}"/>
                      </a:ext>
                    </a:extLst>
                  </p:cNvPr>
                  <p:cNvSpPr/>
                  <p:nvPr/>
                </p:nvSpPr>
                <p:spPr>
                  <a:xfrm>
                    <a:off x="9917535" y="4477624"/>
                    <a:ext cx="955357" cy="1651634"/>
                  </a:xfrm>
                  <a:custGeom>
                    <a:avLst/>
                    <a:gdLst>
                      <a:gd name="connsiteX0" fmla="*/ 0 w 955357"/>
                      <a:gd name="connsiteY0" fmla="*/ 1646873 h 1651634"/>
                      <a:gd name="connsiteX1" fmla="*/ 950595 w 955357"/>
                      <a:gd name="connsiteY1" fmla="*/ 0 h 1651634"/>
                      <a:gd name="connsiteX2" fmla="*/ 955357 w 955357"/>
                      <a:gd name="connsiteY2" fmla="*/ 0 h 1651634"/>
                      <a:gd name="connsiteX3" fmla="*/ 1905 w 955357"/>
                      <a:gd name="connsiteY3" fmla="*/ 1651635 h 1651634"/>
                      <a:gd name="connsiteX4" fmla="*/ 0 w 955357"/>
                      <a:gd name="connsiteY4" fmla="*/ 1646873 h 1651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5357" h="1651634">
                        <a:moveTo>
                          <a:pt x="0" y="1646873"/>
                        </a:moveTo>
                        <a:lnTo>
                          <a:pt x="950595" y="0"/>
                        </a:lnTo>
                        <a:cubicBezTo>
                          <a:pt x="952500" y="0"/>
                          <a:pt x="953453" y="0"/>
                          <a:pt x="955357" y="0"/>
                        </a:cubicBezTo>
                        <a:lnTo>
                          <a:pt x="1905" y="1651635"/>
                        </a:lnTo>
                        <a:cubicBezTo>
                          <a:pt x="1905" y="1649730"/>
                          <a:pt x="953" y="1648778"/>
                          <a:pt x="0" y="164687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orma libre: forma 721">
                    <a:extLst>
                      <a:ext uri="{FF2B5EF4-FFF2-40B4-BE49-F238E27FC236}">
                        <a16:creationId xmlns:a16="http://schemas.microsoft.com/office/drawing/2014/main" id="{2955EBC4-CD00-4B55-44FA-B397E0CE75D9}"/>
                      </a:ext>
                    </a:extLst>
                  </p:cNvPr>
                  <p:cNvSpPr/>
                  <p:nvPr/>
                </p:nvSpPr>
                <p:spPr>
                  <a:xfrm>
                    <a:off x="9919440" y="4477624"/>
                    <a:ext cx="958214" cy="1655444"/>
                  </a:xfrm>
                  <a:custGeom>
                    <a:avLst/>
                    <a:gdLst>
                      <a:gd name="connsiteX0" fmla="*/ 0 w 958214"/>
                      <a:gd name="connsiteY0" fmla="*/ 1651635 h 1655444"/>
                      <a:gd name="connsiteX1" fmla="*/ 953452 w 958214"/>
                      <a:gd name="connsiteY1" fmla="*/ 0 h 1655444"/>
                      <a:gd name="connsiteX2" fmla="*/ 958215 w 958214"/>
                      <a:gd name="connsiteY2" fmla="*/ 0 h 1655444"/>
                      <a:gd name="connsiteX3" fmla="*/ 2857 w 958214"/>
                      <a:gd name="connsiteY3" fmla="*/ 1655445 h 1655444"/>
                      <a:gd name="connsiteX4" fmla="*/ 0 w 958214"/>
                      <a:gd name="connsiteY4" fmla="*/ 1651635 h 1655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214" h="1655444">
                        <a:moveTo>
                          <a:pt x="0" y="1651635"/>
                        </a:moveTo>
                        <a:lnTo>
                          <a:pt x="953452" y="0"/>
                        </a:lnTo>
                        <a:cubicBezTo>
                          <a:pt x="955357" y="0"/>
                          <a:pt x="956310" y="0"/>
                          <a:pt x="958215" y="0"/>
                        </a:cubicBezTo>
                        <a:lnTo>
                          <a:pt x="2857" y="1655445"/>
                        </a:lnTo>
                        <a:cubicBezTo>
                          <a:pt x="1905" y="1653540"/>
                          <a:pt x="952" y="1652588"/>
                          <a:pt x="0" y="165163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orma libre: forma 722">
                    <a:extLst>
                      <a:ext uri="{FF2B5EF4-FFF2-40B4-BE49-F238E27FC236}">
                        <a16:creationId xmlns:a16="http://schemas.microsoft.com/office/drawing/2014/main" id="{2DFA6EDC-64A7-BB58-8BE7-E257C30F0E11}"/>
                      </a:ext>
                    </a:extLst>
                  </p:cNvPr>
                  <p:cNvSpPr/>
                  <p:nvPr/>
                </p:nvSpPr>
                <p:spPr>
                  <a:xfrm>
                    <a:off x="9922297" y="4477624"/>
                    <a:ext cx="960119" cy="1659255"/>
                  </a:xfrm>
                  <a:custGeom>
                    <a:avLst/>
                    <a:gdLst>
                      <a:gd name="connsiteX0" fmla="*/ 0 w 960119"/>
                      <a:gd name="connsiteY0" fmla="*/ 1655445 h 1659255"/>
                      <a:gd name="connsiteX1" fmla="*/ 955357 w 960119"/>
                      <a:gd name="connsiteY1" fmla="*/ 0 h 1659255"/>
                      <a:gd name="connsiteX2" fmla="*/ 960120 w 960119"/>
                      <a:gd name="connsiteY2" fmla="*/ 0 h 1659255"/>
                      <a:gd name="connsiteX3" fmla="*/ 1905 w 960119"/>
                      <a:gd name="connsiteY3" fmla="*/ 1659255 h 1659255"/>
                      <a:gd name="connsiteX4" fmla="*/ 0 w 960119"/>
                      <a:gd name="connsiteY4" fmla="*/ 1655445 h 1659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119" h="1659255">
                        <a:moveTo>
                          <a:pt x="0" y="1655445"/>
                        </a:moveTo>
                        <a:lnTo>
                          <a:pt x="955357" y="0"/>
                        </a:lnTo>
                        <a:cubicBezTo>
                          <a:pt x="957263" y="0"/>
                          <a:pt x="958215" y="0"/>
                          <a:pt x="960120" y="0"/>
                        </a:cubicBezTo>
                        <a:lnTo>
                          <a:pt x="1905" y="1659255"/>
                        </a:lnTo>
                        <a:cubicBezTo>
                          <a:pt x="953" y="1657350"/>
                          <a:pt x="953" y="1656398"/>
                          <a:pt x="0" y="165544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orma libre: forma 723">
                    <a:extLst>
                      <a:ext uri="{FF2B5EF4-FFF2-40B4-BE49-F238E27FC236}">
                        <a16:creationId xmlns:a16="http://schemas.microsoft.com/office/drawing/2014/main" id="{89477E82-236C-D955-40B8-390C26567550}"/>
                      </a:ext>
                    </a:extLst>
                  </p:cNvPr>
                  <p:cNvSpPr/>
                  <p:nvPr/>
                </p:nvSpPr>
                <p:spPr>
                  <a:xfrm>
                    <a:off x="9924202" y="4477624"/>
                    <a:ext cx="962025" cy="1663065"/>
                  </a:xfrm>
                  <a:custGeom>
                    <a:avLst/>
                    <a:gdLst>
                      <a:gd name="connsiteX0" fmla="*/ 0 w 962025"/>
                      <a:gd name="connsiteY0" fmla="*/ 1659255 h 1663065"/>
                      <a:gd name="connsiteX1" fmla="*/ 958215 w 962025"/>
                      <a:gd name="connsiteY1" fmla="*/ 0 h 1663065"/>
                      <a:gd name="connsiteX2" fmla="*/ 962025 w 962025"/>
                      <a:gd name="connsiteY2" fmla="*/ 0 h 1663065"/>
                      <a:gd name="connsiteX3" fmla="*/ 1905 w 962025"/>
                      <a:gd name="connsiteY3" fmla="*/ 1663065 h 1663065"/>
                      <a:gd name="connsiteX4" fmla="*/ 0 w 962025"/>
                      <a:gd name="connsiteY4" fmla="*/ 1659255 h 1663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1663065">
                        <a:moveTo>
                          <a:pt x="0" y="1659255"/>
                        </a:moveTo>
                        <a:lnTo>
                          <a:pt x="958215" y="0"/>
                        </a:lnTo>
                        <a:cubicBezTo>
                          <a:pt x="960120" y="0"/>
                          <a:pt x="961072" y="0"/>
                          <a:pt x="962025" y="0"/>
                        </a:cubicBezTo>
                        <a:lnTo>
                          <a:pt x="1905" y="1663065"/>
                        </a:lnTo>
                        <a:cubicBezTo>
                          <a:pt x="1905" y="1661160"/>
                          <a:pt x="952" y="1660207"/>
                          <a:pt x="0" y="165925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orma libre: forma 724">
                    <a:extLst>
                      <a:ext uri="{FF2B5EF4-FFF2-40B4-BE49-F238E27FC236}">
                        <a16:creationId xmlns:a16="http://schemas.microsoft.com/office/drawing/2014/main" id="{E2771602-D2A9-5DBF-D9FE-3A0876F0628C}"/>
                      </a:ext>
                    </a:extLst>
                  </p:cNvPr>
                  <p:cNvSpPr/>
                  <p:nvPr/>
                </p:nvSpPr>
                <p:spPr>
                  <a:xfrm>
                    <a:off x="9926107" y="4477624"/>
                    <a:ext cx="964882" cy="1666875"/>
                  </a:xfrm>
                  <a:custGeom>
                    <a:avLst/>
                    <a:gdLst>
                      <a:gd name="connsiteX0" fmla="*/ 0 w 964882"/>
                      <a:gd name="connsiteY0" fmla="*/ 1663065 h 1666875"/>
                      <a:gd name="connsiteX1" fmla="*/ 960120 w 964882"/>
                      <a:gd name="connsiteY1" fmla="*/ 0 h 1666875"/>
                      <a:gd name="connsiteX2" fmla="*/ 964883 w 964882"/>
                      <a:gd name="connsiteY2" fmla="*/ 0 h 1666875"/>
                      <a:gd name="connsiteX3" fmla="*/ 2858 w 964882"/>
                      <a:gd name="connsiteY3" fmla="*/ 1666875 h 1666875"/>
                      <a:gd name="connsiteX4" fmla="*/ 0 w 964882"/>
                      <a:gd name="connsiteY4" fmla="*/ 1663065 h 166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882" h="1666875">
                        <a:moveTo>
                          <a:pt x="0" y="1663065"/>
                        </a:moveTo>
                        <a:lnTo>
                          <a:pt x="960120" y="0"/>
                        </a:lnTo>
                        <a:cubicBezTo>
                          <a:pt x="962025" y="0"/>
                          <a:pt x="962978" y="0"/>
                          <a:pt x="964883" y="0"/>
                        </a:cubicBezTo>
                        <a:lnTo>
                          <a:pt x="2858" y="1666875"/>
                        </a:lnTo>
                        <a:cubicBezTo>
                          <a:pt x="1905" y="1664970"/>
                          <a:pt x="953" y="1664018"/>
                          <a:pt x="0" y="166306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orma libre: forma 725">
                    <a:extLst>
                      <a:ext uri="{FF2B5EF4-FFF2-40B4-BE49-F238E27FC236}">
                        <a16:creationId xmlns:a16="http://schemas.microsoft.com/office/drawing/2014/main" id="{9B2EA78F-EC21-4EE0-D4BD-60035595EAF5}"/>
                      </a:ext>
                    </a:extLst>
                  </p:cNvPr>
                  <p:cNvSpPr/>
                  <p:nvPr/>
                </p:nvSpPr>
                <p:spPr>
                  <a:xfrm>
                    <a:off x="9928965" y="4477624"/>
                    <a:ext cx="965834" cy="1669732"/>
                  </a:xfrm>
                  <a:custGeom>
                    <a:avLst/>
                    <a:gdLst>
                      <a:gd name="connsiteX0" fmla="*/ 0 w 965834"/>
                      <a:gd name="connsiteY0" fmla="*/ 1666875 h 1669732"/>
                      <a:gd name="connsiteX1" fmla="*/ 962025 w 965834"/>
                      <a:gd name="connsiteY1" fmla="*/ 0 h 1669732"/>
                      <a:gd name="connsiteX2" fmla="*/ 965835 w 965834"/>
                      <a:gd name="connsiteY2" fmla="*/ 0 h 1669732"/>
                      <a:gd name="connsiteX3" fmla="*/ 1905 w 965834"/>
                      <a:gd name="connsiteY3" fmla="*/ 1669732 h 1669732"/>
                      <a:gd name="connsiteX4" fmla="*/ 0 w 965834"/>
                      <a:gd name="connsiteY4" fmla="*/ 1666875 h 1669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5834" h="1669732">
                        <a:moveTo>
                          <a:pt x="0" y="1666875"/>
                        </a:moveTo>
                        <a:lnTo>
                          <a:pt x="962025" y="0"/>
                        </a:lnTo>
                        <a:cubicBezTo>
                          <a:pt x="963930" y="0"/>
                          <a:pt x="964882" y="0"/>
                          <a:pt x="965835" y="0"/>
                        </a:cubicBezTo>
                        <a:lnTo>
                          <a:pt x="1905" y="1669732"/>
                        </a:lnTo>
                        <a:cubicBezTo>
                          <a:pt x="952" y="1668780"/>
                          <a:pt x="0" y="1667828"/>
                          <a:pt x="0" y="166687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orma libre: forma 726">
                    <a:extLst>
                      <a:ext uri="{FF2B5EF4-FFF2-40B4-BE49-F238E27FC236}">
                        <a16:creationId xmlns:a16="http://schemas.microsoft.com/office/drawing/2014/main" id="{9DA5F163-0B87-5DA8-584A-EC3029F99260}"/>
                      </a:ext>
                    </a:extLst>
                  </p:cNvPr>
                  <p:cNvSpPr/>
                  <p:nvPr/>
                </p:nvSpPr>
                <p:spPr>
                  <a:xfrm>
                    <a:off x="9930869" y="4477624"/>
                    <a:ext cx="968692" cy="1673542"/>
                  </a:xfrm>
                  <a:custGeom>
                    <a:avLst/>
                    <a:gdLst>
                      <a:gd name="connsiteX0" fmla="*/ 0 w 968692"/>
                      <a:gd name="connsiteY0" fmla="*/ 1669732 h 1673542"/>
                      <a:gd name="connsiteX1" fmla="*/ 963930 w 968692"/>
                      <a:gd name="connsiteY1" fmla="*/ 0 h 1673542"/>
                      <a:gd name="connsiteX2" fmla="*/ 968693 w 968692"/>
                      <a:gd name="connsiteY2" fmla="*/ 0 h 1673542"/>
                      <a:gd name="connsiteX3" fmla="*/ 1905 w 968692"/>
                      <a:gd name="connsiteY3" fmla="*/ 1673543 h 1673542"/>
                      <a:gd name="connsiteX4" fmla="*/ 0 w 968692"/>
                      <a:gd name="connsiteY4" fmla="*/ 1669732 h 1673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692" h="1673542">
                        <a:moveTo>
                          <a:pt x="0" y="1669732"/>
                        </a:moveTo>
                        <a:lnTo>
                          <a:pt x="963930" y="0"/>
                        </a:lnTo>
                        <a:cubicBezTo>
                          <a:pt x="965835" y="0"/>
                          <a:pt x="966788" y="0"/>
                          <a:pt x="968693" y="0"/>
                        </a:cubicBezTo>
                        <a:lnTo>
                          <a:pt x="1905" y="1673543"/>
                        </a:lnTo>
                        <a:cubicBezTo>
                          <a:pt x="953" y="1672590"/>
                          <a:pt x="953" y="1671638"/>
                          <a:pt x="0" y="1669732"/>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orma libre: forma 727">
                    <a:extLst>
                      <a:ext uri="{FF2B5EF4-FFF2-40B4-BE49-F238E27FC236}">
                        <a16:creationId xmlns:a16="http://schemas.microsoft.com/office/drawing/2014/main" id="{A2205167-DB5D-BE39-6969-9EA44545E3C8}"/>
                      </a:ext>
                    </a:extLst>
                  </p:cNvPr>
                  <p:cNvSpPr/>
                  <p:nvPr/>
                </p:nvSpPr>
                <p:spPr>
                  <a:xfrm>
                    <a:off x="9932775" y="4477624"/>
                    <a:ext cx="971550" cy="1677352"/>
                  </a:xfrm>
                  <a:custGeom>
                    <a:avLst/>
                    <a:gdLst>
                      <a:gd name="connsiteX0" fmla="*/ 0 w 971550"/>
                      <a:gd name="connsiteY0" fmla="*/ 1673543 h 1677352"/>
                      <a:gd name="connsiteX1" fmla="*/ 966788 w 971550"/>
                      <a:gd name="connsiteY1" fmla="*/ 0 h 1677352"/>
                      <a:gd name="connsiteX2" fmla="*/ 971550 w 971550"/>
                      <a:gd name="connsiteY2" fmla="*/ 0 h 1677352"/>
                      <a:gd name="connsiteX3" fmla="*/ 1905 w 971550"/>
                      <a:gd name="connsiteY3" fmla="*/ 1677353 h 1677352"/>
                      <a:gd name="connsiteX4" fmla="*/ 0 w 971550"/>
                      <a:gd name="connsiteY4" fmla="*/ 1673543 h 16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50" h="1677352">
                        <a:moveTo>
                          <a:pt x="0" y="1673543"/>
                        </a:moveTo>
                        <a:lnTo>
                          <a:pt x="966788" y="0"/>
                        </a:lnTo>
                        <a:cubicBezTo>
                          <a:pt x="968692" y="0"/>
                          <a:pt x="969645" y="0"/>
                          <a:pt x="971550" y="0"/>
                        </a:cubicBezTo>
                        <a:lnTo>
                          <a:pt x="1905" y="1677353"/>
                        </a:lnTo>
                        <a:cubicBezTo>
                          <a:pt x="1905" y="1676400"/>
                          <a:pt x="953" y="1675448"/>
                          <a:pt x="0" y="167354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orma libre: forma 728">
                    <a:extLst>
                      <a:ext uri="{FF2B5EF4-FFF2-40B4-BE49-F238E27FC236}">
                        <a16:creationId xmlns:a16="http://schemas.microsoft.com/office/drawing/2014/main" id="{2BDA34EA-A0AF-5294-0A26-455069346F62}"/>
                      </a:ext>
                    </a:extLst>
                  </p:cNvPr>
                  <p:cNvSpPr/>
                  <p:nvPr/>
                </p:nvSpPr>
                <p:spPr>
                  <a:xfrm>
                    <a:off x="9934679" y="4477624"/>
                    <a:ext cx="973455" cy="1682115"/>
                  </a:xfrm>
                  <a:custGeom>
                    <a:avLst/>
                    <a:gdLst>
                      <a:gd name="connsiteX0" fmla="*/ 0 w 973455"/>
                      <a:gd name="connsiteY0" fmla="*/ 1677353 h 1682115"/>
                      <a:gd name="connsiteX1" fmla="*/ 968693 w 973455"/>
                      <a:gd name="connsiteY1" fmla="*/ 0 h 1682115"/>
                      <a:gd name="connsiteX2" fmla="*/ 973455 w 973455"/>
                      <a:gd name="connsiteY2" fmla="*/ 0 h 1682115"/>
                      <a:gd name="connsiteX3" fmla="*/ 2858 w 973455"/>
                      <a:gd name="connsiteY3" fmla="*/ 1682115 h 1682115"/>
                      <a:gd name="connsiteX4" fmla="*/ 0 w 973455"/>
                      <a:gd name="connsiteY4" fmla="*/ 1677353 h 1682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455" h="1682115">
                        <a:moveTo>
                          <a:pt x="0" y="1677353"/>
                        </a:moveTo>
                        <a:lnTo>
                          <a:pt x="968693" y="0"/>
                        </a:lnTo>
                        <a:cubicBezTo>
                          <a:pt x="970598" y="0"/>
                          <a:pt x="971550" y="0"/>
                          <a:pt x="973455" y="0"/>
                        </a:cubicBezTo>
                        <a:lnTo>
                          <a:pt x="2858" y="1682115"/>
                        </a:lnTo>
                        <a:cubicBezTo>
                          <a:pt x="1905" y="1680210"/>
                          <a:pt x="953" y="1679257"/>
                          <a:pt x="0" y="167735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orma libre: forma 729">
                    <a:extLst>
                      <a:ext uri="{FF2B5EF4-FFF2-40B4-BE49-F238E27FC236}">
                        <a16:creationId xmlns:a16="http://schemas.microsoft.com/office/drawing/2014/main" id="{4BF0AE85-9814-E913-5026-F636B64B8C4C}"/>
                      </a:ext>
                    </a:extLst>
                  </p:cNvPr>
                  <p:cNvSpPr/>
                  <p:nvPr/>
                </p:nvSpPr>
                <p:spPr>
                  <a:xfrm>
                    <a:off x="9937537" y="4477624"/>
                    <a:ext cx="975359" cy="1685925"/>
                  </a:xfrm>
                  <a:custGeom>
                    <a:avLst/>
                    <a:gdLst>
                      <a:gd name="connsiteX0" fmla="*/ 0 w 975359"/>
                      <a:gd name="connsiteY0" fmla="*/ 1682115 h 1685925"/>
                      <a:gd name="connsiteX1" fmla="*/ 970597 w 975359"/>
                      <a:gd name="connsiteY1" fmla="*/ 0 h 1685925"/>
                      <a:gd name="connsiteX2" fmla="*/ 975360 w 975359"/>
                      <a:gd name="connsiteY2" fmla="*/ 0 h 1685925"/>
                      <a:gd name="connsiteX3" fmla="*/ 1905 w 975359"/>
                      <a:gd name="connsiteY3" fmla="*/ 1685925 h 1685925"/>
                      <a:gd name="connsiteX4" fmla="*/ 0 w 975359"/>
                      <a:gd name="connsiteY4" fmla="*/ 1682115 h 168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359" h="1685925">
                        <a:moveTo>
                          <a:pt x="0" y="1682115"/>
                        </a:moveTo>
                        <a:lnTo>
                          <a:pt x="970597" y="0"/>
                        </a:lnTo>
                        <a:cubicBezTo>
                          <a:pt x="972503" y="0"/>
                          <a:pt x="973455" y="0"/>
                          <a:pt x="975360" y="0"/>
                        </a:cubicBezTo>
                        <a:lnTo>
                          <a:pt x="1905" y="1685925"/>
                        </a:lnTo>
                        <a:cubicBezTo>
                          <a:pt x="1905" y="1684020"/>
                          <a:pt x="953" y="1683068"/>
                          <a:pt x="0" y="168211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orma libre: forma 730">
                    <a:extLst>
                      <a:ext uri="{FF2B5EF4-FFF2-40B4-BE49-F238E27FC236}">
                        <a16:creationId xmlns:a16="http://schemas.microsoft.com/office/drawing/2014/main" id="{1725A499-86B3-387B-4209-72D2E9DC4805}"/>
                      </a:ext>
                    </a:extLst>
                  </p:cNvPr>
                  <p:cNvSpPr/>
                  <p:nvPr/>
                </p:nvSpPr>
                <p:spPr>
                  <a:xfrm>
                    <a:off x="9939442" y="4477624"/>
                    <a:ext cx="978217" cy="1689734"/>
                  </a:xfrm>
                  <a:custGeom>
                    <a:avLst/>
                    <a:gdLst>
                      <a:gd name="connsiteX0" fmla="*/ 0 w 978217"/>
                      <a:gd name="connsiteY0" fmla="*/ 1685925 h 1689734"/>
                      <a:gd name="connsiteX1" fmla="*/ 973455 w 978217"/>
                      <a:gd name="connsiteY1" fmla="*/ 0 h 1689734"/>
                      <a:gd name="connsiteX2" fmla="*/ 978218 w 978217"/>
                      <a:gd name="connsiteY2" fmla="*/ 0 h 1689734"/>
                      <a:gd name="connsiteX3" fmla="*/ 2858 w 978217"/>
                      <a:gd name="connsiteY3" fmla="*/ 1689735 h 1689734"/>
                      <a:gd name="connsiteX4" fmla="*/ 0 w 978217"/>
                      <a:gd name="connsiteY4" fmla="*/ 1685925 h 168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217" h="1689734">
                        <a:moveTo>
                          <a:pt x="0" y="1685925"/>
                        </a:moveTo>
                        <a:lnTo>
                          <a:pt x="973455" y="0"/>
                        </a:lnTo>
                        <a:cubicBezTo>
                          <a:pt x="975360" y="0"/>
                          <a:pt x="977265" y="0"/>
                          <a:pt x="978218" y="0"/>
                        </a:cubicBezTo>
                        <a:lnTo>
                          <a:pt x="2858" y="1689735"/>
                        </a:lnTo>
                        <a:cubicBezTo>
                          <a:pt x="1905" y="1688782"/>
                          <a:pt x="953" y="1686878"/>
                          <a:pt x="0" y="168592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orma libre: forma 731">
                    <a:extLst>
                      <a:ext uri="{FF2B5EF4-FFF2-40B4-BE49-F238E27FC236}">
                        <a16:creationId xmlns:a16="http://schemas.microsoft.com/office/drawing/2014/main" id="{4A483344-7E5D-BD56-B5C4-DC1DEFD21A00}"/>
                      </a:ext>
                    </a:extLst>
                  </p:cNvPr>
                  <p:cNvSpPr/>
                  <p:nvPr/>
                </p:nvSpPr>
                <p:spPr>
                  <a:xfrm>
                    <a:off x="9942300" y="4477624"/>
                    <a:ext cx="980122" cy="1694497"/>
                  </a:xfrm>
                  <a:custGeom>
                    <a:avLst/>
                    <a:gdLst>
                      <a:gd name="connsiteX0" fmla="*/ 0 w 980122"/>
                      <a:gd name="connsiteY0" fmla="*/ 1689735 h 1694497"/>
                      <a:gd name="connsiteX1" fmla="*/ 975360 w 980122"/>
                      <a:gd name="connsiteY1" fmla="*/ 0 h 1694497"/>
                      <a:gd name="connsiteX2" fmla="*/ 980122 w 980122"/>
                      <a:gd name="connsiteY2" fmla="*/ 0 h 1694497"/>
                      <a:gd name="connsiteX3" fmla="*/ 2857 w 980122"/>
                      <a:gd name="connsiteY3" fmla="*/ 1694498 h 1694497"/>
                      <a:gd name="connsiteX4" fmla="*/ 0 w 980122"/>
                      <a:gd name="connsiteY4" fmla="*/ 1689735 h 1694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122" h="1694497">
                        <a:moveTo>
                          <a:pt x="0" y="1689735"/>
                        </a:moveTo>
                        <a:lnTo>
                          <a:pt x="975360" y="0"/>
                        </a:lnTo>
                        <a:cubicBezTo>
                          <a:pt x="977265" y="0"/>
                          <a:pt x="979170" y="0"/>
                          <a:pt x="980122" y="0"/>
                        </a:cubicBezTo>
                        <a:lnTo>
                          <a:pt x="2857" y="1694498"/>
                        </a:lnTo>
                        <a:cubicBezTo>
                          <a:pt x="1905" y="1693545"/>
                          <a:pt x="953" y="1691640"/>
                          <a:pt x="0" y="168973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orma libre: forma 732">
                    <a:extLst>
                      <a:ext uri="{FF2B5EF4-FFF2-40B4-BE49-F238E27FC236}">
                        <a16:creationId xmlns:a16="http://schemas.microsoft.com/office/drawing/2014/main" id="{13D444DD-595F-EA8F-216D-B27C56A94A2A}"/>
                      </a:ext>
                    </a:extLst>
                  </p:cNvPr>
                  <p:cNvSpPr/>
                  <p:nvPr/>
                </p:nvSpPr>
                <p:spPr>
                  <a:xfrm>
                    <a:off x="9945157" y="4477624"/>
                    <a:ext cx="983932" cy="1699259"/>
                  </a:xfrm>
                  <a:custGeom>
                    <a:avLst/>
                    <a:gdLst>
                      <a:gd name="connsiteX0" fmla="*/ 0 w 983932"/>
                      <a:gd name="connsiteY0" fmla="*/ 1694498 h 1699259"/>
                      <a:gd name="connsiteX1" fmla="*/ 978218 w 983932"/>
                      <a:gd name="connsiteY1" fmla="*/ 0 h 1699259"/>
                      <a:gd name="connsiteX2" fmla="*/ 983933 w 983932"/>
                      <a:gd name="connsiteY2" fmla="*/ 0 h 1699259"/>
                      <a:gd name="connsiteX3" fmla="*/ 2858 w 983932"/>
                      <a:gd name="connsiteY3" fmla="*/ 1699260 h 1699259"/>
                      <a:gd name="connsiteX4" fmla="*/ 0 w 983932"/>
                      <a:gd name="connsiteY4" fmla="*/ 1694498 h 1699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932" h="1699259">
                        <a:moveTo>
                          <a:pt x="0" y="1694498"/>
                        </a:moveTo>
                        <a:lnTo>
                          <a:pt x="978218" y="0"/>
                        </a:lnTo>
                        <a:cubicBezTo>
                          <a:pt x="980122" y="0"/>
                          <a:pt x="982028" y="0"/>
                          <a:pt x="983933" y="0"/>
                        </a:cubicBezTo>
                        <a:lnTo>
                          <a:pt x="2858" y="1699260"/>
                        </a:lnTo>
                        <a:cubicBezTo>
                          <a:pt x="1905" y="1697355"/>
                          <a:pt x="953" y="1696403"/>
                          <a:pt x="0" y="169449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orma libre: forma 733">
                    <a:extLst>
                      <a:ext uri="{FF2B5EF4-FFF2-40B4-BE49-F238E27FC236}">
                        <a16:creationId xmlns:a16="http://schemas.microsoft.com/office/drawing/2014/main" id="{026BA917-59B5-0EE8-303F-2C0C52E355F1}"/>
                      </a:ext>
                    </a:extLst>
                  </p:cNvPr>
                  <p:cNvSpPr/>
                  <p:nvPr/>
                </p:nvSpPr>
                <p:spPr>
                  <a:xfrm>
                    <a:off x="9948015" y="4477624"/>
                    <a:ext cx="986789" cy="1704022"/>
                  </a:xfrm>
                  <a:custGeom>
                    <a:avLst/>
                    <a:gdLst>
                      <a:gd name="connsiteX0" fmla="*/ 0 w 986789"/>
                      <a:gd name="connsiteY0" fmla="*/ 1699260 h 1704022"/>
                      <a:gd name="connsiteX1" fmla="*/ 981075 w 986789"/>
                      <a:gd name="connsiteY1" fmla="*/ 0 h 1704022"/>
                      <a:gd name="connsiteX2" fmla="*/ 986790 w 986789"/>
                      <a:gd name="connsiteY2" fmla="*/ 0 h 1704022"/>
                      <a:gd name="connsiteX3" fmla="*/ 2857 w 986789"/>
                      <a:gd name="connsiteY3" fmla="*/ 1704023 h 1704022"/>
                      <a:gd name="connsiteX4" fmla="*/ 0 w 986789"/>
                      <a:gd name="connsiteY4" fmla="*/ 1699260 h 1704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6789" h="1704022">
                        <a:moveTo>
                          <a:pt x="0" y="1699260"/>
                        </a:moveTo>
                        <a:lnTo>
                          <a:pt x="981075" y="0"/>
                        </a:lnTo>
                        <a:cubicBezTo>
                          <a:pt x="982980" y="0"/>
                          <a:pt x="984885" y="0"/>
                          <a:pt x="986790" y="0"/>
                        </a:cubicBezTo>
                        <a:lnTo>
                          <a:pt x="2857" y="1704023"/>
                        </a:lnTo>
                        <a:cubicBezTo>
                          <a:pt x="1905" y="1703070"/>
                          <a:pt x="952" y="1701165"/>
                          <a:pt x="0" y="169926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orma libre: forma 734">
                    <a:extLst>
                      <a:ext uri="{FF2B5EF4-FFF2-40B4-BE49-F238E27FC236}">
                        <a16:creationId xmlns:a16="http://schemas.microsoft.com/office/drawing/2014/main" id="{1E949E9A-F003-569F-E033-4DFDDF0AB9BE}"/>
                      </a:ext>
                    </a:extLst>
                  </p:cNvPr>
                  <p:cNvSpPr/>
                  <p:nvPr/>
                </p:nvSpPr>
                <p:spPr>
                  <a:xfrm>
                    <a:off x="9950872" y="4477624"/>
                    <a:ext cx="990600" cy="1709737"/>
                  </a:xfrm>
                  <a:custGeom>
                    <a:avLst/>
                    <a:gdLst>
                      <a:gd name="connsiteX0" fmla="*/ 0 w 990600"/>
                      <a:gd name="connsiteY0" fmla="*/ 1704023 h 1709737"/>
                      <a:gd name="connsiteX1" fmla="*/ 983932 w 990600"/>
                      <a:gd name="connsiteY1" fmla="*/ 0 h 1709737"/>
                      <a:gd name="connsiteX2" fmla="*/ 990600 w 990600"/>
                      <a:gd name="connsiteY2" fmla="*/ 0 h 1709737"/>
                      <a:gd name="connsiteX3" fmla="*/ 2857 w 990600"/>
                      <a:gd name="connsiteY3" fmla="*/ 1709738 h 1709737"/>
                      <a:gd name="connsiteX4" fmla="*/ 0 w 990600"/>
                      <a:gd name="connsiteY4" fmla="*/ 1704023 h 1709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0" h="1709737">
                        <a:moveTo>
                          <a:pt x="0" y="1704023"/>
                        </a:moveTo>
                        <a:lnTo>
                          <a:pt x="983932" y="0"/>
                        </a:lnTo>
                        <a:cubicBezTo>
                          <a:pt x="985838" y="0"/>
                          <a:pt x="987743" y="0"/>
                          <a:pt x="990600" y="0"/>
                        </a:cubicBezTo>
                        <a:lnTo>
                          <a:pt x="2857" y="1709738"/>
                        </a:lnTo>
                        <a:cubicBezTo>
                          <a:pt x="1905" y="1707832"/>
                          <a:pt x="953" y="1705928"/>
                          <a:pt x="0" y="170402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orma libre: forma 735">
                    <a:extLst>
                      <a:ext uri="{FF2B5EF4-FFF2-40B4-BE49-F238E27FC236}">
                        <a16:creationId xmlns:a16="http://schemas.microsoft.com/office/drawing/2014/main" id="{A22E564D-842B-9164-2448-A1295133063E}"/>
                      </a:ext>
                    </a:extLst>
                  </p:cNvPr>
                  <p:cNvSpPr/>
                  <p:nvPr/>
                </p:nvSpPr>
                <p:spPr>
                  <a:xfrm>
                    <a:off x="9953729" y="4477624"/>
                    <a:ext cx="993457" cy="1715452"/>
                  </a:xfrm>
                  <a:custGeom>
                    <a:avLst/>
                    <a:gdLst>
                      <a:gd name="connsiteX0" fmla="*/ 0 w 993457"/>
                      <a:gd name="connsiteY0" fmla="*/ 1709738 h 1715452"/>
                      <a:gd name="connsiteX1" fmla="*/ 986790 w 993457"/>
                      <a:gd name="connsiteY1" fmla="*/ 0 h 1715452"/>
                      <a:gd name="connsiteX2" fmla="*/ 993458 w 993457"/>
                      <a:gd name="connsiteY2" fmla="*/ 0 h 1715452"/>
                      <a:gd name="connsiteX3" fmla="*/ 2858 w 993457"/>
                      <a:gd name="connsiteY3" fmla="*/ 1715453 h 1715452"/>
                      <a:gd name="connsiteX4" fmla="*/ 0 w 993457"/>
                      <a:gd name="connsiteY4" fmla="*/ 1709738 h 1715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457" h="1715452">
                        <a:moveTo>
                          <a:pt x="0" y="1709738"/>
                        </a:moveTo>
                        <a:lnTo>
                          <a:pt x="986790" y="0"/>
                        </a:lnTo>
                        <a:cubicBezTo>
                          <a:pt x="988695" y="0"/>
                          <a:pt x="991553" y="0"/>
                          <a:pt x="993458" y="0"/>
                        </a:cubicBezTo>
                        <a:lnTo>
                          <a:pt x="2858" y="1715453"/>
                        </a:lnTo>
                        <a:cubicBezTo>
                          <a:pt x="1905" y="1713548"/>
                          <a:pt x="953" y="1711643"/>
                          <a:pt x="0" y="170973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orma libre: forma 736">
                    <a:extLst>
                      <a:ext uri="{FF2B5EF4-FFF2-40B4-BE49-F238E27FC236}">
                        <a16:creationId xmlns:a16="http://schemas.microsoft.com/office/drawing/2014/main" id="{42B021C2-9B2F-CDBF-6D7A-F98596EBC75C}"/>
                      </a:ext>
                    </a:extLst>
                  </p:cNvPr>
                  <p:cNvSpPr/>
                  <p:nvPr/>
                </p:nvSpPr>
                <p:spPr>
                  <a:xfrm>
                    <a:off x="9956587" y="4477624"/>
                    <a:ext cx="997267" cy="1722119"/>
                  </a:xfrm>
                  <a:custGeom>
                    <a:avLst/>
                    <a:gdLst>
                      <a:gd name="connsiteX0" fmla="*/ 0 w 997267"/>
                      <a:gd name="connsiteY0" fmla="*/ 1715453 h 1722119"/>
                      <a:gd name="connsiteX1" fmla="*/ 990600 w 997267"/>
                      <a:gd name="connsiteY1" fmla="*/ 0 h 1722119"/>
                      <a:gd name="connsiteX2" fmla="*/ 997267 w 997267"/>
                      <a:gd name="connsiteY2" fmla="*/ 0 h 1722119"/>
                      <a:gd name="connsiteX3" fmla="*/ 3810 w 997267"/>
                      <a:gd name="connsiteY3" fmla="*/ 1722120 h 1722119"/>
                      <a:gd name="connsiteX4" fmla="*/ 0 w 997267"/>
                      <a:gd name="connsiteY4" fmla="*/ 1715453 h 1722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267" h="1722119">
                        <a:moveTo>
                          <a:pt x="0" y="1715453"/>
                        </a:moveTo>
                        <a:lnTo>
                          <a:pt x="990600" y="0"/>
                        </a:lnTo>
                        <a:cubicBezTo>
                          <a:pt x="993457" y="0"/>
                          <a:pt x="995363" y="0"/>
                          <a:pt x="997267" y="0"/>
                        </a:cubicBezTo>
                        <a:lnTo>
                          <a:pt x="3810" y="1722120"/>
                        </a:lnTo>
                        <a:cubicBezTo>
                          <a:pt x="2857" y="1720215"/>
                          <a:pt x="1905" y="1718310"/>
                          <a:pt x="0" y="171545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orma libre: forma 737">
                    <a:extLst>
                      <a:ext uri="{FF2B5EF4-FFF2-40B4-BE49-F238E27FC236}">
                        <a16:creationId xmlns:a16="http://schemas.microsoft.com/office/drawing/2014/main" id="{3661C275-F1F2-B3E2-1E18-7A64563050CF}"/>
                      </a:ext>
                    </a:extLst>
                  </p:cNvPr>
                  <p:cNvSpPr/>
                  <p:nvPr/>
                </p:nvSpPr>
                <p:spPr>
                  <a:xfrm>
                    <a:off x="9960397" y="4477624"/>
                    <a:ext cx="1002030" cy="1727834"/>
                  </a:xfrm>
                  <a:custGeom>
                    <a:avLst/>
                    <a:gdLst>
                      <a:gd name="connsiteX0" fmla="*/ 0 w 1002030"/>
                      <a:gd name="connsiteY0" fmla="*/ 1722120 h 1727834"/>
                      <a:gd name="connsiteX1" fmla="*/ 994410 w 1002030"/>
                      <a:gd name="connsiteY1" fmla="*/ 0 h 1727834"/>
                      <a:gd name="connsiteX2" fmla="*/ 1002030 w 1002030"/>
                      <a:gd name="connsiteY2" fmla="*/ 0 h 1727834"/>
                      <a:gd name="connsiteX3" fmla="*/ 3810 w 1002030"/>
                      <a:gd name="connsiteY3" fmla="*/ 1727835 h 1727834"/>
                      <a:gd name="connsiteX4" fmla="*/ 0 w 1002030"/>
                      <a:gd name="connsiteY4" fmla="*/ 1722120 h 1727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030" h="1727834">
                        <a:moveTo>
                          <a:pt x="0" y="1722120"/>
                        </a:moveTo>
                        <a:lnTo>
                          <a:pt x="994410" y="0"/>
                        </a:lnTo>
                        <a:cubicBezTo>
                          <a:pt x="997268" y="0"/>
                          <a:pt x="1000125" y="0"/>
                          <a:pt x="1002030" y="0"/>
                        </a:cubicBezTo>
                        <a:lnTo>
                          <a:pt x="3810" y="1727835"/>
                        </a:lnTo>
                        <a:cubicBezTo>
                          <a:pt x="2857" y="1726882"/>
                          <a:pt x="1905" y="1724025"/>
                          <a:pt x="0" y="172212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orma libre: forma 738">
                    <a:extLst>
                      <a:ext uri="{FF2B5EF4-FFF2-40B4-BE49-F238E27FC236}">
                        <a16:creationId xmlns:a16="http://schemas.microsoft.com/office/drawing/2014/main" id="{0B7065F6-D493-BCC9-A677-17EE9348B68C}"/>
                      </a:ext>
                    </a:extLst>
                  </p:cNvPr>
                  <p:cNvSpPr/>
                  <p:nvPr/>
                </p:nvSpPr>
                <p:spPr>
                  <a:xfrm>
                    <a:off x="9964207" y="4477624"/>
                    <a:ext cx="1004887" cy="1733550"/>
                  </a:xfrm>
                  <a:custGeom>
                    <a:avLst/>
                    <a:gdLst>
                      <a:gd name="connsiteX0" fmla="*/ 0 w 1004887"/>
                      <a:gd name="connsiteY0" fmla="*/ 1727835 h 1733550"/>
                      <a:gd name="connsiteX1" fmla="*/ 998220 w 1004887"/>
                      <a:gd name="connsiteY1" fmla="*/ 0 h 1733550"/>
                      <a:gd name="connsiteX2" fmla="*/ 1004888 w 1004887"/>
                      <a:gd name="connsiteY2" fmla="*/ 0 h 1733550"/>
                      <a:gd name="connsiteX3" fmla="*/ 2858 w 1004887"/>
                      <a:gd name="connsiteY3" fmla="*/ 1733550 h 1733550"/>
                      <a:gd name="connsiteX4" fmla="*/ 0 w 1004887"/>
                      <a:gd name="connsiteY4" fmla="*/ 1727835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887" h="1733550">
                        <a:moveTo>
                          <a:pt x="0" y="1727835"/>
                        </a:moveTo>
                        <a:lnTo>
                          <a:pt x="998220" y="0"/>
                        </a:lnTo>
                        <a:cubicBezTo>
                          <a:pt x="1002030" y="0"/>
                          <a:pt x="1004888" y="0"/>
                          <a:pt x="1004888" y="0"/>
                        </a:cubicBezTo>
                        <a:lnTo>
                          <a:pt x="2858" y="1733550"/>
                        </a:lnTo>
                        <a:cubicBezTo>
                          <a:pt x="2858" y="1733550"/>
                          <a:pt x="1905" y="1731645"/>
                          <a:pt x="0" y="172783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57" name="Gráfico 436">
                <a:extLst>
                  <a:ext uri="{FF2B5EF4-FFF2-40B4-BE49-F238E27FC236}">
                    <a16:creationId xmlns:a16="http://schemas.microsoft.com/office/drawing/2014/main" id="{66AF8D63-3083-611D-BE0B-D623BCE7C3AB}"/>
                  </a:ext>
                </a:extLst>
              </p:cNvPr>
              <p:cNvGrpSpPr/>
              <p:nvPr/>
            </p:nvGrpSpPr>
            <p:grpSpPr>
              <a:xfrm>
                <a:off x="6964785" y="4477624"/>
                <a:ext cx="1066800" cy="1733550"/>
                <a:chOff x="6964785" y="4477624"/>
                <a:chExt cx="1066800" cy="1733550"/>
              </a:xfrm>
              <a:grpFill/>
            </p:grpSpPr>
            <p:sp>
              <p:nvSpPr>
                <p:cNvPr id="139" name="Forma libre: forma 689">
                  <a:extLst>
                    <a:ext uri="{FF2B5EF4-FFF2-40B4-BE49-F238E27FC236}">
                      <a16:creationId xmlns:a16="http://schemas.microsoft.com/office/drawing/2014/main" id="{22E132FF-4CCC-009D-7FC1-ED92A0D42263}"/>
                    </a:ext>
                  </a:extLst>
                </p:cNvPr>
                <p:cNvSpPr/>
                <p:nvPr/>
              </p:nvSpPr>
              <p:spPr>
                <a:xfrm>
                  <a:off x="6964785" y="4477624"/>
                  <a:ext cx="1066800" cy="1733550"/>
                </a:xfrm>
                <a:custGeom>
                  <a:avLst/>
                  <a:gdLst>
                    <a:gd name="connsiteX0" fmla="*/ 1066800 w 1066800"/>
                    <a:gd name="connsiteY0" fmla="*/ 1619250 h 1733550"/>
                    <a:gd name="connsiteX1" fmla="*/ 1001078 w 1066800"/>
                    <a:gd name="connsiteY1" fmla="*/ 1733550 h 1733550"/>
                    <a:gd name="connsiteX2" fmla="*/ 0 w 1066800"/>
                    <a:gd name="connsiteY2" fmla="*/ 0 h 1733550"/>
                    <a:gd name="connsiteX3" fmla="*/ 132398 w 1066800"/>
                    <a:gd name="connsiteY3" fmla="*/ 0 h 1733550"/>
                    <a:gd name="connsiteX4" fmla="*/ 1066800 w 1066800"/>
                    <a:gd name="connsiteY4" fmla="*/ 161925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00" h="1733550">
                      <a:moveTo>
                        <a:pt x="1066800" y="1619250"/>
                      </a:moveTo>
                      <a:cubicBezTo>
                        <a:pt x="1030605" y="1682115"/>
                        <a:pt x="1001078" y="1733550"/>
                        <a:pt x="1001078" y="1733550"/>
                      </a:cubicBezTo>
                      <a:lnTo>
                        <a:pt x="0" y="0"/>
                      </a:lnTo>
                      <a:cubicBezTo>
                        <a:pt x="0" y="0"/>
                        <a:pt x="59055" y="0"/>
                        <a:pt x="132398" y="0"/>
                      </a:cubicBezTo>
                      <a:cubicBezTo>
                        <a:pt x="132398" y="0"/>
                        <a:pt x="1066800" y="1619250"/>
                        <a:pt x="1066800" y="161925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0" name="Gráfico 436">
                  <a:extLst>
                    <a:ext uri="{FF2B5EF4-FFF2-40B4-BE49-F238E27FC236}">
                      <a16:creationId xmlns:a16="http://schemas.microsoft.com/office/drawing/2014/main" id="{7B42ECAF-6577-ADB4-A19B-B2533A17F152}"/>
                    </a:ext>
                  </a:extLst>
                </p:cNvPr>
                <p:cNvGrpSpPr/>
                <p:nvPr/>
              </p:nvGrpSpPr>
              <p:grpSpPr>
                <a:xfrm>
                  <a:off x="6964785" y="4477624"/>
                  <a:ext cx="1066800" cy="1733550"/>
                  <a:chOff x="6964785" y="4477624"/>
                  <a:chExt cx="1066800" cy="1733550"/>
                </a:xfrm>
                <a:grpFill/>
              </p:grpSpPr>
              <p:sp>
                <p:nvSpPr>
                  <p:cNvPr id="141" name="Forma libre: forma 691">
                    <a:extLst>
                      <a:ext uri="{FF2B5EF4-FFF2-40B4-BE49-F238E27FC236}">
                        <a16:creationId xmlns:a16="http://schemas.microsoft.com/office/drawing/2014/main" id="{3D7C137C-ED08-BC2E-AF33-BF528B8BFB20}"/>
                      </a:ext>
                    </a:extLst>
                  </p:cNvPr>
                  <p:cNvSpPr/>
                  <p:nvPr/>
                </p:nvSpPr>
                <p:spPr>
                  <a:xfrm>
                    <a:off x="7096468" y="4477624"/>
                    <a:ext cx="935116" cy="1620202"/>
                  </a:xfrm>
                  <a:custGeom>
                    <a:avLst/>
                    <a:gdLst>
                      <a:gd name="connsiteX0" fmla="*/ 714 w 935116"/>
                      <a:gd name="connsiteY0" fmla="*/ 0 h 1620202"/>
                      <a:gd name="connsiteX1" fmla="*/ 935117 w 935116"/>
                      <a:gd name="connsiteY1" fmla="*/ 1619250 h 1620202"/>
                      <a:gd name="connsiteX2" fmla="*/ 935117 w 935116"/>
                      <a:gd name="connsiteY2" fmla="*/ 1620203 h 1620202"/>
                      <a:gd name="connsiteX3" fmla="*/ 714 w 935116"/>
                      <a:gd name="connsiteY3" fmla="*/ 0 h 1620202"/>
                      <a:gd name="connsiteX4" fmla="*/ 714 w 935116"/>
                      <a:gd name="connsiteY4" fmla="*/ 0 h 1620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116" h="1620202">
                        <a:moveTo>
                          <a:pt x="714" y="0"/>
                        </a:moveTo>
                        <a:lnTo>
                          <a:pt x="935117" y="1619250"/>
                        </a:lnTo>
                        <a:cubicBezTo>
                          <a:pt x="935117" y="1619250"/>
                          <a:pt x="935117" y="1620203"/>
                          <a:pt x="935117" y="1620203"/>
                        </a:cubicBezTo>
                        <a:lnTo>
                          <a:pt x="714" y="0"/>
                        </a:lnTo>
                        <a:cubicBezTo>
                          <a:pt x="-238" y="0"/>
                          <a:pt x="-238" y="0"/>
                          <a:pt x="714"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orma libre: forma 692">
                    <a:extLst>
                      <a:ext uri="{FF2B5EF4-FFF2-40B4-BE49-F238E27FC236}">
                        <a16:creationId xmlns:a16="http://schemas.microsoft.com/office/drawing/2014/main" id="{16CBA59F-3E52-C76A-1810-AFFB7D75F69C}"/>
                      </a:ext>
                    </a:extLst>
                  </p:cNvPr>
                  <p:cNvSpPr/>
                  <p:nvPr/>
                </p:nvSpPr>
                <p:spPr>
                  <a:xfrm>
                    <a:off x="7091467" y="4477624"/>
                    <a:ext cx="940117" cy="1624012"/>
                  </a:xfrm>
                  <a:custGeom>
                    <a:avLst/>
                    <a:gdLst>
                      <a:gd name="connsiteX0" fmla="*/ 4763 w 940117"/>
                      <a:gd name="connsiteY0" fmla="*/ 0 h 1624012"/>
                      <a:gd name="connsiteX1" fmla="*/ 940118 w 940117"/>
                      <a:gd name="connsiteY1" fmla="*/ 1620203 h 1624012"/>
                      <a:gd name="connsiteX2" fmla="*/ 938213 w 940117"/>
                      <a:gd name="connsiteY2" fmla="*/ 1624013 h 1624012"/>
                      <a:gd name="connsiteX3" fmla="*/ 0 w 940117"/>
                      <a:gd name="connsiteY3" fmla="*/ 0 h 1624012"/>
                      <a:gd name="connsiteX4" fmla="*/ 4763 w 940117"/>
                      <a:gd name="connsiteY4" fmla="*/ 0 h 162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0117" h="1624012">
                        <a:moveTo>
                          <a:pt x="4763" y="0"/>
                        </a:moveTo>
                        <a:lnTo>
                          <a:pt x="940118" y="1620203"/>
                        </a:lnTo>
                        <a:cubicBezTo>
                          <a:pt x="939165" y="1621155"/>
                          <a:pt x="939165" y="1623060"/>
                          <a:pt x="938213" y="1624013"/>
                        </a:cubicBezTo>
                        <a:lnTo>
                          <a:pt x="0" y="0"/>
                        </a:lnTo>
                        <a:cubicBezTo>
                          <a:pt x="1905" y="0"/>
                          <a:pt x="2858" y="0"/>
                          <a:pt x="476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orma libre: forma 693">
                    <a:extLst>
                      <a:ext uri="{FF2B5EF4-FFF2-40B4-BE49-F238E27FC236}">
                        <a16:creationId xmlns:a16="http://schemas.microsoft.com/office/drawing/2014/main" id="{A5C7889E-11D6-0AE8-D700-1F941930D3D8}"/>
                      </a:ext>
                    </a:extLst>
                  </p:cNvPr>
                  <p:cNvSpPr/>
                  <p:nvPr/>
                </p:nvSpPr>
                <p:spPr>
                  <a:xfrm>
                    <a:off x="7087657" y="4477624"/>
                    <a:ext cx="941069" cy="1627822"/>
                  </a:xfrm>
                  <a:custGeom>
                    <a:avLst/>
                    <a:gdLst>
                      <a:gd name="connsiteX0" fmla="*/ 3810 w 941069"/>
                      <a:gd name="connsiteY0" fmla="*/ 0 h 1627822"/>
                      <a:gd name="connsiteX1" fmla="*/ 941070 w 941069"/>
                      <a:gd name="connsiteY1" fmla="*/ 1624013 h 1627822"/>
                      <a:gd name="connsiteX2" fmla="*/ 939165 w 941069"/>
                      <a:gd name="connsiteY2" fmla="*/ 1627823 h 1627822"/>
                      <a:gd name="connsiteX3" fmla="*/ 0 w 941069"/>
                      <a:gd name="connsiteY3" fmla="*/ 0 h 1627822"/>
                      <a:gd name="connsiteX4" fmla="*/ 3810 w 941069"/>
                      <a:gd name="connsiteY4" fmla="*/ 0 h 1627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069" h="1627822">
                        <a:moveTo>
                          <a:pt x="3810" y="0"/>
                        </a:moveTo>
                        <a:lnTo>
                          <a:pt x="941070" y="1624013"/>
                        </a:lnTo>
                        <a:cubicBezTo>
                          <a:pt x="940118" y="1624965"/>
                          <a:pt x="940118" y="1626870"/>
                          <a:pt x="939165" y="1627823"/>
                        </a:cubicBezTo>
                        <a:lnTo>
                          <a:pt x="0" y="0"/>
                        </a:lnTo>
                        <a:cubicBezTo>
                          <a:pt x="953" y="0"/>
                          <a:pt x="2858"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orma libre: forma 694">
                    <a:extLst>
                      <a:ext uri="{FF2B5EF4-FFF2-40B4-BE49-F238E27FC236}">
                        <a16:creationId xmlns:a16="http://schemas.microsoft.com/office/drawing/2014/main" id="{DF269701-8386-1EFB-8DB1-FCD7F7EFA06E}"/>
                      </a:ext>
                    </a:extLst>
                  </p:cNvPr>
                  <p:cNvSpPr/>
                  <p:nvPr/>
                </p:nvSpPr>
                <p:spPr>
                  <a:xfrm>
                    <a:off x="7083847" y="4477624"/>
                    <a:ext cx="942975" cy="1630680"/>
                  </a:xfrm>
                  <a:custGeom>
                    <a:avLst/>
                    <a:gdLst>
                      <a:gd name="connsiteX0" fmla="*/ 3810 w 942975"/>
                      <a:gd name="connsiteY0" fmla="*/ 0 h 1630680"/>
                      <a:gd name="connsiteX1" fmla="*/ 942975 w 942975"/>
                      <a:gd name="connsiteY1" fmla="*/ 1627823 h 1630680"/>
                      <a:gd name="connsiteX2" fmla="*/ 941070 w 942975"/>
                      <a:gd name="connsiteY2" fmla="*/ 1630680 h 1630680"/>
                      <a:gd name="connsiteX3" fmla="*/ 0 w 942975"/>
                      <a:gd name="connsiteY3" fmla="*/ 0 h 1630680"/>
                      <a:gd name="connsiteX4" fmla="*/ 3810 w 942975"/>
                      <a:gd name="connsiteY4" fmla="*/ 0 h 1630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975" h="1630680">
                        <a:moveTo>
                          <a:pt x="3810" y="0"/>
                        </a:moveTo>
                        <a:lnTo>
                          <a:pt x="942975" y="1627823"/>
                        </a:lnTo>
                        <a:cubicBezTo>
                          <a:pt x="942023" y="1628775"/>
                          <a:pt x="942023" y="1629728"/>
                          <a:pt x="941070" y="1630680"/>
                        </a:cubicBezTo>
                        <a:lnTo>
                          <a:pt x="0" y="0"/>
                        </a:lnTo>
                        <a:cubicBezTo>
                          <a:pt x="953" y="0"/>
                          <a:pt x="1905"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orma libre: forma 695">
                    <a:extLst>
                      <a:ext uri="{FF2B5EF4-FFF2-40B4-BE49-F238E27FC236}">
                        <a16:creationId xmlns:a16="http://schemas.microsoft.com/office/drawing/2014/main" id="{719F8547-BA6D-8641-29A4-EE0BCD276DAC}"/>
                      </a:ext>
                    </a:extLst>
                  </p:cNvPr>
                  <p:cNvSpPr/>
                  <p:nvPr/>
                </p:nvSpPr>
                <p:spPr>
                  <a:xfrm>
                    <a:off x="7080037" y="4477624"/>
                    <a:ext cx="944880" cy="1633537"/>
                  </a:xfrm>
                  <a:custGeom>
                    <a:avLst/>
                    <a:gdLst>
                      <a:gd name="connsiteX0" fmla="*/ 3810 w 944880"/>
                      <a:gd name="connsiteY0" fmla="*/ 0 h 1633537"/>
                      <a:gd name="connsiteX1" fmla="*/ 944880 w 944880"/>
                      <a:gd name="connsiteY1" fmla="*/ 1630680 h 1633537"/>
                      <a:gd name="connsiteX2" fmla="*/ 942975 w 944880"/>
                      <a:gd name="connsiteY2" fmla="*/ 1633538 h 1633537"/>
                      <a:gd name="connsiteX3" fmla="*/ 0 w 944880"/>
                      <a:gd name="connsiteY3" fmla="*/ 0 h 1633537"/>
                      <a:gd name="connsiteX4" fmla="*/ 3810 w 944880"/>
                      <a:gd name="connsiteY4" fmla="*/ 0 h 1633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880" h="1633537">
                        <a:moveTo>
                          <a:pt x="3810" y="0"/>
                        </a:moveTo>
                        <a:lnTo>
                          <a:pt x="944880" y="1630680"/>
                        </a:lnTo>
                        <a:cubicBezTo>
                          <a:pt x="943927" y="1631632"/>
                          <a:pt x="943927" y="1632585"/>
                          <a:pt x="942975" y="1633538"/>
                        </a:cubicBezTo>
                        <a:lnTo>
                          <a:pt x="0" y="0"/>
                        </a:lnTo>
                        <a:cubicBezTo>
                          <a:pt x="952" y="0"/>
                          <a:pt x="2857"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orma libre: forma 696">
                    <a:extLst>
                      <a:ext uri="{FF2B5EF4-FFF2-40B4-BE49-F238E27FC236}">
                        <a16:creationId xmlns:a16="http://schemas.microsoft.com/office/drawing/2014/main" id="{EB3EB65F-E7BC-CAFD-4800-B1DF26A2CF14}"/>
                      </a:ext>
                    </a:extLst>
                  </p:cNvPr>
                  <p:cNvSpPr/>
                  <p:nvPr/>
                </p:nvSpPr>
                <p:spPr>
                  <a:xfrm>
                    <a:off x="7077180" y="4477624"/>
                    <a:ext cx="945832" cy="1636394"/>
                  </a:xfrm>
                  <a:custGeom>
                    <a:avLst/>
                    <a:gdLst>
                      <a:gd name="connsiteX0" fmla="*/ 2858 w 945832"/>
                      <a:gd name="connsiteY0" fmla="*/ 0 h 1636394"/>
                      <a:gd name="connsiteX1" fmla="*/ 945833 w 945832"/>
                      <a:gd name="connsiteY1" fmla="*/ 1633538 h 1636394"/>
                      <a:gd name="connsiteX2" fmla="*/ 943928 w 945832"/>
                      <a:gd name="connsiteY2" fmla="*/ 1636395 h 1636394"/>
                      <a:gd name="connsiteX3" fmla="*/ 0 w 945832"/>
                      <a:gd name="connsiteY3" fmla="*/ 0 h 1636394"/>
                      <a:gd name="connsiteX4" fmla="*/ 2858 w 945832"/>
                      <a:gd name="connsiteY4" fmla="*/ 0 h 1636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832" h="1636394">
                        <a:moveTo>
                          <a:pt x="2858" y="0"/>
                        </a:moveTo>
                        <a:lnTo>
                          <a:pt x="945833" y="1633538"/>
                        </a:lnTo>
                        <a:cubicBezTo>
                          <a:pt x="944880" y="1634490"/>
                          <a:pt x="944880" y="1635443"/>
                          <a:pt x="943928" y="1636395"/>
                        </a:cubicBezTo>
                        <a:lnTo>
                          <a:pt x="0" y="0"/>
                        </a:lnTo>
                        <a:cubicBezTo>
                          <a:pt x="952" y="0"/>
                          <a:pt x="1905" y="0"/>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orma libre: forma 697">
                    <a:extLst>
                      <a:ext uri="{FF2B5EF4-FFF2-40B4-BE49-F238E27FC236}">
                        <a16:creationId xmlns:a16="http://schemas.microsoft.com/office/drawing/2014/main" id="{D804F3A5-8723-BA66-7553-39D864D07959}"/>
                      </a:ext>
                    </a:extLst>
                  </p:cNvPr>
                  <p:cNvSpPr/>
                  <p:nvPr/>
                </p:nvSpPr>
                <p:spPr>
                  <a:xfrm>
                    <a:off x="7073369" y="4477624"/>
                    <a:ext cx="948690" cy="1639252"/>
                  </a:xfrm>
                  <a:custGeom>
                    <a:avLst/>
                    <a:gdLst>
                      <a:gd name="connsiteX0" fmla="*/ 3810 w 948690"/>
                      <a:gd name="connsiteY0" fmla="*/ 0 h 1639252"/>
                      <a:gd name="connsiteX1" fmla="*/ 948690 w 948690"/>
                      <a:gd name="connsiteY1" fmla="*/ 1636395 h 1639252"/>
                      <a:gd name="connsiteX2" fmla="*/ 946785 w 948690"/>
                      <a:gd name="connsiteY2" fmla="*/ 1639253 h 1639252"/>
                      <a:gd name="connsiteX3" fmla="*/ 0 w 948690"/>
                      <a:gd name="connsiteY3" fmla="*/ 0 h 1639252"/>
                      <a:gd name="connsiteX4" fmla="*/ 3810 w 948690"/>
                      <a:gd name="connsiteY4" fmla="*/ 0 h 1639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8690" h="1639252">
                        <a:moveTo>
                          <a:pt x="3810" y="0"/>
                        </a:moveTo>
                        <a:lnTo>
                          <a:pt x="948690" y="1636395"/>
                        </a:lnTo>
                        <a:cubicBezTo>
                          <a:pt x="947738" y="1637348"/>
                          <a:pt x="947738" y="1638300"/>
                          <a:pt x="946785" y="1639253"/>
                        </a:cubicBezTo>
                        <a:lnTo>
                          <a:pt x="0" y="0"/>
                        </a:lnTo>
                        <a:cubicBezTo>
                          <a:pt x="953" y="0"/>
                          <a:pt x="1905"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orma libre: forma 698">
                    <a:extLst>
                      <a:ext uri="{FF2B5EF4-FFF2-40B4-BE49-F238E27FC236}">
                        <a16:creationId xmlns:a16="http://schemas.microsoft.com/office/drawing/2014/main" id="{8DAAAE55-3A0D-85F8-C818-645E26EBBD73}"/>
                      </a:ext>
                    </a:extLst>
                  </p:cNvPr>
                  <p:cNvSpPr/>
                  <p:nvPr/>
                </p:nvSpPr>
                <p:spPr>
                  <a:xfrm>
                    <a:off x="7070512" y="4477624"/>
                    <a:ext cx="949642" cy="1642109"/>
                  </a:xfrm>
                  <a:custGeom>
                    <a:avLst/>
                    <a:gdLst>
                      <a:gd name="connsiteX0" fmla="*/ 2857 w 949642"/>
                      <a:gd name="connsiteY0" fmla="*/ 0 h 1642109"/>
                      <a:gd name="connsiteX1" fmla="*/ 949643 w 949642"/>
                      <a:gd name="connsiteY1" fmla="*/ 1639253 h 1642109"/>
                      <a:gd name="connsiteX2" fmla="*/ 947738 w 949642"/>
                      <a:gd name="connsiteY2" fmla="*/ 1642110 h 1642109"/>
                      <a:gd name="connsiteX3" fmla="*/ 0 w 949642"/>
                      <a:gd name="connsiteY3" fmla="*/ 0 h 1642109"/>
                      <a:gd name="connsiteX4" fmla="*/ 2857 w 949642"/>
                      <a:gd name="connsiteY4" fmla="*/ 0 h 1642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642" h="1642109">
                        <a:moveTo>
                          <a:pt x="2857" y="0"/>
                        </a:moveTo>
                        <a:lnTo>
                          <a:pt x="949643" y="1639253"/>
                        </a:lnTo>
                        <a:cubicBezTo>
                          <a:pt x="948690" y="1640205"/>
                          <a:pt x="948690" y="1641157"/>
                          <a:pt x="947738" y="1642110"/>
                        </a:cubicBezTo>
                        <a:lnTo>
                          <a:pt x="0" y="0"/>
                        </a:lnTo>
                        <a:cubicBezTo>
                          <a:pt x="952" y="0"/>
                          <a:pt x="1905" y="0"/>
                          <a:pt x="2857"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orma libre: forma 699">
                    <a:extLst>
                      <a:ext uri="{FF2B5EF4-FFF2-40B4-BE49-F238E27FC236}">
                        <a16:creationId xmlns:a16="http://schemas.microsoft.com/office/drawing/2014/main" id="{E3ADF552-CDF2-6CC6-D764-B1D5577791D3}"/>
                      </a:ext>
                    </a:extLst>
                  </p:cNvPr>
                  <p:cNvSpPr/>
                  <p:nvPr/>
                </p:nvSpPr>
                <p:spPr>
                  <a:xfrm>
                    <a:off x="7066702" y="4477624"/>
                    <a:ext cx="951547" cy="1644967"/>
                  </a:xfrm>
                  <a:custGeom>
                    <a:avLst/>
                    <a:gdLst>
                      <a:gd name="connsiteX0" fmla="*/ 3810 w 951547"/>
                      <a:gd name="connsiteY0" fmla="*/ 0 h 1644967"/>
                      <a:gd name="connsiteX1" fmla="*/ 951548 w 951547"/>
                      <a:gd name="connsiteY1" fmla="*/ 1642110 h 1644967"/>
                      <a:gd name="connsiteX2" fmla="*/ 949643 w 951547"/>
                      <a:gd name="connsiteY2" fmla="*/ 1644968 h 1644967"/>
                      <a:gd name="connsiteX3" fmla="*/ 0 w 951547"/>
                      <a:gd name="connsiteY3" fmla="*/ 0 h 1644967"/>
                      <a:gd name="connsiteX4" fmla="*/ 3810 w 951547"/>
                      <a:gd name="connsiteY4" fmla="*/ 0 h 1644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547" h="1644967">
                        <a:moveTo>
                          <a:pt x="3810" y="0"/>
                        </a:moveTo>
                        <a:lnTo>
                          <a:pt x="951548" y="1642110"/>
                        </a:lnTo>
                        <a:cubicBezTo>
                          <a:pt x="950595" y="1643063"/>
                          <a:pt x="950595" y="1644015"/>
                          <a:pt x="949643" y="1644968"/>
                        </a:cubicBezTo>
                        <a:lnTo>
                          <a:pt x="0" y="0"/>
                        </a:lnTo>
                        <a:cubicBezTo>
                          <a:pt x="1905" y="0"/>
                          <a:pt x="2858"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orma libre: forma 700">
                    <a:extLst>
                      <a:ext uri="{FF2B5EF4-FFF2-40B4-BE49-F238E27FC236}">
                        <a16:creationId xmlns:a16="http://schemas.microsoft.com/office/drawing/2014/main" id="{5BBB7C89-DC82-32F2-9921-23CE6FA8415D}"/>
                      </a:ext>
                    </a:extLst>
                  </p:cNvPr>
                  <p:cNvSpPr/>
                  <p:nvPr/>
                </p:nvSpPr>
                <p:spPr>
                  <a:xfrm>
                    <a:off x="7063844" y="4477624"/>
                    <a:ext cx="952500" cy="1647825"/>
                  </a:xfrm>
                  <a:custGeom>
                    <a:avLst/>
                    <a:gdLst>
                      <a:gd name="connsiteX0" fmla="*/ 2858 w 952500"/>
                      <a:gd name="connsiteY0" fmla="*/ 0 h 1647825"/>
                      <a:gd name="connsiteX1" fmla="*/ 952500 w 952500"/>
                      <a:gd name="connsiteY1" fmla="*/ 1644968 h 1647825"/>
                      <a:gd name="connsiteX2" fmla="*/ 950595 w 952500"/>
                      <a:gd name="connsiteY2" fmla="*/ 1647825 h 1647825"/>
                      <a:gd name="connsiteX3" fmla="*/ 0 w 952500"/>
                      <a:gd name="connsiteY3" fmla="*/ 0 h 1647825"/>
                      <a:gd name="connsiteX4" fmla="*/ 2858 w 952500"/>
                      <a:gd name="connsiteY4" fmla="*/ 0 h 1647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0" h="1647825">
                        <a:moveTo>
                          <a:pt x="2858" y="0"/>
                        </a:moveTo>
                        <a:lnTo>
                          <a:pt x="952500" y="1644968"/>
                        </a:lnTo>
                        <a:cubicBezTo>
                          <a:pt x="951548" y="1645920"/>
                          <a:pt x="951548" y="1646873"/>
                          <a:pt x="950595" y="1647825"/>
                        </a:cubicBezTo>
                        <a:lnTo>
                          <a:pt x="0" y="0"/>
                        </a:lnTo>
                        <a:cubicBezTo>
                          <a:pt x="953" y="0"/>
                          <a:pt x="1905" y="0"/>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orma libre: forma 701">
                    <a:extLst>
                      <a:ext uri="{FF2B5EF4-FFF2-40B4-BE49-F238E27FC236}">
                        <a16:creationId xmlns:a16="http://schemas.microsoft.com/office/drawing/2014/main" id="{55C4DD46-16D9-B6CC-9878-960BEDE68CA7}"/>
                      </a:ext>
                    </a:extLst>
                  </p:cNvPr>
                  <p:cNvSpPr/>
                  <p:nvPr/>
                </p:nvSpPr>
                <p:spPr>
                  <a:xfrm>
                    <a:off x="7060987" y="4477624"/>
                    <a:ext cx="954405" cy="1650682"/>
                  </a:xfrm>
                  <a:custGeom>
                    <a:avLst/>
                    <a:gdLst>
                      <a:gd name="connsiteX0" fmla="*/ 2857 w 954405"/>
                      <a:gd name="connsiteY0" fmla="*/ 0 h 1650682"/>
                      <a:gd name="connsiteX1" fmla="*/ 954405 w 954405"/>
                      <a:gd name="connsiteY1" fmla="*/ 1647825 h 1650682"/>
                      <a:gd name="connsiteX2" fmla="*/ 952500 w 954405"/>
                      <a:gd name="connsiteY2" fmla="*/ 1650682 h 1650682"/>
                      <a:gd name="connsiteX3" fmla="*/ 0 w 954405"/>
                      <a:gd name="connsiteY3" fmla="*/ 0 h 1650682"/>
                      <a:gd name="connsiteX4" fmla="*/ 2857 w 954405"/>
                      <a:gd name="connsiteY4" fmla="*/ 0 h 1650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5" h="1650682">
                        <a:moveTo>
                          <a:pt x="2857" y="0"/>
                        </a:moveTo>
                        <a:lnTo>
                          <a:pt x="954405" y="1647825"/>
                        </a:lnTo>
                        <a:cubicBezTo>
                          <a:pt x="953452" y="1648778"/>
                          <a:pt x="953452" y="1649730"/>
                          <a:pt x="952500" y="1650682"/>
                        </a:cubicBezTo>
                        <a:lnTo>
                          <a:pt x="0" y="0"/>
                        </a:lnTo>
                        <a:cubicBezTo>
                          <a:pt x="952" y="0"/>
                          <a:pt x="1905" y="0"/>
                          <a:pt x="2857"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orma libre: forma 702">
                    <a:extLst>
                      <a:ext uri="{FF2B5EF4-FFF2-40B4-BE49-F238E27FC236}">
                        <a16:creationId xmlns:a16="http://schemas.microsoft.com/office/drawing/2014/main" id="{5BA660AA-0DDC-F102-8801-5A8590C94AE3}"/>
                      </a:ext>
                    </a:extLst>
                  </p:cNvPr>
                  <p:cNvSpPr/>
                  <p:nvPr/>
                </p:nvSpPr>
                <p:spPr>
                  <a:xfrm>
                    <a:off x="7057177" y="4477624"/>
                    <a:ext cx="956309" cy="1653540"/>
                  </a:xfrm>
                  <a:custGeom>
                    <a:avLst/>
                    <a:gdLst>
                      <a:gd name="connsiteX0" fmla="*/ 3810 w 956309"/>
                      <a:gd name="connsiteY0" fmla="*/ 0 h 1653540"/>
                      <a:gd name="connsiteX1" fmla="*/ 956310 w 956309"/>
                      <a:gd name="connsiteY1" fmla="*/ 1650682 h 1653540"/>
                      <a:gd name="connsiteX2" fmla="*/ 954405 w 956309"/>
                      <a:gd name="connsiteY2" fmla="*/ 1653540 h 1653540"/>
                      <a:gd name="connsiteX3" fmla="*/ 0 w 956309"/>
                      <a:gd name="connsiteY3" fmla="*/ 0 h 1653540"/>
                      <a:gd name="connsiteX4" fmla="*/ 3810 w 956309"/>
                      <a:gd name="connsiteY4" fmla="*/ 0 h 1653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309" h="1653540">
                        <a:moveTo>
                          <a:pt x="3810" y="0"/>
                        </a:moveTo>
                        <a:lnTo>
                          <a:pt x="956310" y="1650682"/>
                        </a:lnTo>
                        <a:cubicBezTo>
                          <a:pt x="955358" y="1651635"/>
                          <a:pt x="955358" y="1652588"/>
                          <a:pt x="954405" y="1653540"/>
                        </a:cubicBezTo>
                        <a:lnTo>
                          <a:pt x="0" y="0"/>
                        </a:lnTo>
                        <a:cubicBezTo>
                          <a:pt x="953" y="0"/>
                          <a:pt x="1905"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orma libre: forma 703">
                    <a:extLst>
                      <a:ext uri="{FF2B5EF4-FFF2-40B4-BE49-F238E27FC236}">
                        <a16:creationId xmlns:a16="http://schemas.microsoft.com/office/drawing/2014/main" id="{3728C1C0-DAC9-0C62-41C5-0BC3D9960C1C}"/>
                      </a:ext>
                    </a:extLst>
                  </p:cNvPr>
                  <p:cNvSpPr/>
                  <p:nvPr/>
                </p:nvSpPr>
                <p:spPr>
                  <a:xfrm>
                    <a:off x="7054319" y="4477624"/>
                    <a:ext cx="957262" cy="1656397"/>
                  </a:xfrm>
                  <a:custGeom>
                    <a:avLst/>
                    <a:gdLst>
                      <a:gd name="connsiteX0" fmla="*/ 2858 w 957262"/>
                      <a:gd name="connsiteY0" fmla="*/ 0 h 1656397"/>
                      <a:gd name="connsiteX1" fmla="*/ 957263 w 957262"/>
                      <a:gd name="connsiteY1" fmla="*/ 1653540 h 1656397"/>
                      <a:gd name="connsiteX2" fmla="*/ 955358 w 957262"/>
                      <a:gd name="connsiteY2" fmla="*/ 1656398 h 1656397"/>
                      <a:gd name="connsiteX3" fmla="*/ 0 w 957262"/>
                      <a:gd name="connsiteY3" fmla="*/ 0 h 1656397"/>
                      <a:gd name="connsiteX4" fmla="*/ 2858 w 957262"/>
                      <a:gd name="connsiteY4" fmla="*/ 0 h 1656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262" h="1656397">
                        <a:moveTo>
                          <a:pt x="2858" y="0"/>
                        </a:moveTo>
                        <a:lnTo>
                          <a:pt x="957263" y="1653540"/>
                        </a:lnTo>
                        <a:cubicBezTo>
                          <a:pt x="956310" y="1654493"/>
                          <a:pt x="956310" y="1655445"/>
                          <a:pt x="955358" y="1656398"/>
                        </a:cubicBezTo>
                        <a:lnTo>
                          <a:pt x="0" y="0"/>
                        </a:lnTo>
                        <a:cubicBezTo>
                          <a:pt x="953" y="0"/>
                          <a:pt x="1905" y="0"/>
                          <a:pt x="28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orma libre: forma 704">
                    <a:extLst>
                      <a:ext uri="{FF2B5EF4-FFF2-40B4-BE49-F238E27FC236}">
                        <a16:creationId xmlns:a16="http://schemas.microsoft.com/office/drawing/2014/main" id="{00FB689A-644D-AF10-5470-F49B19A1C230}"/>
                      </a:ext>
                    </a:extLst>
                  </p:cNvPr>
                  <p:cNvSpPr/>
                  <p:nvPr/>
                </p:nvSpPr>
                <p:spPr>
                  <a:xfrm>
                    <a:off x="7050510" y="4477624"/>
                    <a:ext cx="960120" cy="1659255"/>
                  </a:xfrm>
                  <a:custGeom>
                    <a:avLst/>
                    <a:gdLst>
                      <a:gd name="connsiteX0" fmla="*/ 3810 w 960120"/>
                      <a:gd name="connsiteY0" fmla="*/ 0 h 1659255"/>
                      <a:gd name="connsiteX1" fmla="*/ 960120 w 960120"/>
                      <a:gd name="connsiteY1" fmla="*/ 1656398 h 1659255"/>
                      <a:gd name="connsiteX2" fmla="*/ 958215 w 960120"/>
                      <a:gd name="connsiteY2" fmla="*/ 1659255 h 1659255"/>
                      <a:gd name="connsiteX3" fmla="*/ 0 w 960120"/>
                      <a:gd name="connsiteY3" fmla="*/ 0 h 1659255"/>
                      <a:gd name="connsiteX4" fmla="*/ 3810 w 960120"/>
                      <a:gd name="connsiteY4" fmla="*/ 0 h 1659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120" h="1659255">
                        <a:moveTo>
                          <a:pt x="3810" y="0"/>
                        </a:moveTo>
                        <a:lnTo>
                          <a:pt x="960120" y="1656398"/>
                        </a:lnTo>
                        <a:cubicBezTo>
                          <a:pt x="959168" y="1657350"/>
                          <a:pt x="959168" y="1658303"/>
                          <a:pt x="958215" y="1659255"/>
                        </a:cubicBezTo>
                        <a:lnTo>
                          <a:pt x="0" y="0"/>
                        </a:lnTo>
                        <a:cubicBezTo>
                          <a:pt x="953" y="0"/>
                          <a:pt x="1905"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orma libre: forma 705">
                    <a:extLst>
                      <a:ext uri="{FF2B5EF4-FFF2-40B4-BE49-F238E27FC236}">
                        <a16:creationId xmlns:a16="http://schemas.microsoft.com/office/drawing/2014/main" id="{854E53BF-3924-439B-EF2F-92D0EDF0E36B}"/>
                      </a:ext>
                    </a:extLst>
                  </p:cNvPr>
                  <p:cNvSpPr/>
                  <p:nvPr/>
                </p:nvSpPr>
                <p:spPr>
                  <a:xfrm>
                    <a:off x="7046700" y="4477624"/>
                    <a:ext cx="962024" cy="1662112"/>
                  </a:xfrm>
                  <a:custGeom>
                    <a:avLst/>
                    <a:gdLst>
                      <a:gd name="connsiteX0" fmla="*/ 3810 w 962024"/>
                      <a:gd name="connsiteY0" fmla="*/ 0 h 1662112"/>
                      <a:gd name="connsiteX1" fmla="*/ 962025 w 962024"/>
                      <a:gd name="connsiteY1" fmla="*/ 1659255 h 1662112"/>
                      <a:gd name="connsiteX2" fmla="*/ 960120 w 962024"/>
                      <a:gd name="connsiteY2" fmla="*/ 1662113 h 1662112"/>
                      <a:gd name="connsiteX3" fmla="*/ 0 w 962024"/>
                      <a:gd name="connsiteY3" fmla="*/ 0 h 1662112"/>
                      <a:gd name="connsiteX4" fmla="*/ 3810 w 962024"/>
                      <a:gd name="connsiteY4" fmla="*/ 0 h 1662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4" h="1662112">
                        <a:moveTo>
                          <a:pt x="3810" y="0"/>
                        </a:moveTo>
                        <a:lnTo>
                          <a:pt x="962025" y="1659255"/>
                        </a:lnTo>
                        <a:cubicBezTo>
                          <a:pt x="961073" y="1660207"/>
                          <a:pt x="961073" y="1661160"/>
                          <a:pt x="960120" y="1662113"/>
                        </a:cubicBezTo>
                        <a:lnTo>
                          <a:pt x="0" y="0"/>
                        </a:lnTo>
                        <a:cubicBezTo>
                          <a:pt x="952" y="0"/>
                          <a:pt x="1905"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orma libre: forma 706">
                    <a:extLst>
                      <a:ext uri="{FF2B5EF4-FFF2-40B4-BE49-F238E27FC236}">
                        <a16:creationId xmlns:a16="http://schemas.microsoft.com/office/drawing/2014/main" id="{8907A0AB-12CE-8CEC-BDD0-E05DA1A4E3EA}"/>
                      </a:ext>
                    </a:extLst>
                  </p:cNvPr>
                  <p:cNvSpPr/>
                  <p:nvPr/>
                </p:nvSpPr>
                <p:spPr>
                  <a:xfrm>
                    <a:off x="7042889" y="4477624"/>
                    <a:ext cx="963930" cy="1666875"/>
                  </a:xfrm>
                  <a:custGeom>
                    <a:avLst/>
                    <a:gdLst>
                      <a:gd name="connsiteX0" fmla="*/ 3810 w 963930"/>
                      <a:gd name="connsiteY0" fmla="*/ 0 h 1666875"/>
                      <a:gd name="connsiteX1" fmla="*/ 963930 w 963930"/>
                      <a:gd name="connsiteY1" fmla="*/ 1663065 h 1666875"/>
                      <a:gd name="connsiteX2" fmla="*/ 962025 w 963930"/>
                      <a:gd name="connsiteY2" fmla="*/ 1666875 h 1666875"/>
                      <a:gd name="connsiteX3" fmla="*/ 0 w 963930"/>
                      <a:gd name="connsiteY3" fmla="*/ 0 h 1666875"/>
                      <a:gd name="connsiteX4" fmla="*/ 3810 w 963930"/>
                      <a:gd name="connsiteY4" fmla="*/ 0 h 166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930" h="1666875">
                        <a:moveTo>
                          <a:pt x="3810" y="0"/>
                        </a:moveTo>
                        <a:lnTo>
                          <a:pt x="963930" y="1663065"/>
                        </a:lnTo>
                        <a:cubicBezTo>
                          <a:pt x="962978" y="1664018"/>
                          <a:pt x="962978" y="1664970"/>
                          <a:pt x="962025" y="1666875"/>
                        </a:cubicBezTo>
                        <a:lnTo>
                          <a:pt x="0" y="0"/>
                        </a:lnTo>
                        <a:cubicBezTo>
                          <a:pt x="953" y="0"/>
                          <a:pt x="2858" y="0"/>
                          <a:pt x="3810"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orma libre: forma 707">
                    <a:extLst>
                      <a:ext uri="{FF2B5EF4-FFF2-40B4-BE49-F238E27FC236}">
                        <a16:creationId xmlns:a16="http://schemas.microsoft.com/office/drawing/2014/main" id="{DD2FC8B2-C13D-83F1-9C17-E8191F614C6D}"/>
                      </a:ext>
                    </a:extLst>
                  </p:cNvPr>
                  <p:cNvSpPr/>
                  <p:nvPr/>
                </p:nvSpPr>
                <p:spPr>
                  <a:xfrm>
                    <a:off x="7038127" y="4477624"/>
                    <a:ext cx="966787" cy="1669732"/>
                  </a:xfrm>
                  <a:custGeom>
                    <a:avLst/>
                    <a:gdLst>
                      <a:gd name="connsiteX0" fmla="*/ 4763 w 966787"/>
                      <a:gd name="connsiteY0" fmla="*/ 0 h 1669732"/>
                      <a:gd name="connsiteX1" fmla="*/ 966788 w 966787"/>
                      <a:gd name="connsiteY1" fmla="*/ 1665923 h 1669732"/>
                      <a:gd name="connsiteX2" fmla="*/ 964883 w 966787"/>
                      <a:gd name="connsiteY2" fmla="*/ 1669732 h 1669732"/>
                      <a:gd name="connsiteX3" fmla="*/ 0 w 966787"/>
                      <a:gd name="connsiteY3" fmla="*/ 0 h 1669732"/>
                      <a:gd name="connsiteX4" fmla="*/ 4763 w 966787"/>
                      <a:gd name="connsiteY4" fmla="*/ 0 h 1669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787" h="1669732">
                        <a:moveTo>
                          <a:pt x="4763" y="0"/>
                        </a:moveTo>
                        <a:lnTo>
                          <a:pt x="966788" y="1665923"/>
                        </a:lnTo>
                        <a:cubicBezTo>
                          <a:pt x="965835" y="1666875"/>
                          <a:pt x="965835" y="1668780"/>
                          <a:pt x="964883" y="1669732"/>
                        </a:cubicBezTo>
                        <a:lnTo>
                          <a:pt x="0" y="0"/>
                        </a:lnTo>
                        <a:cubicBezTo>
                          <a:pt x="1905" y="0"/>
                          <a:pt x="2858" y="0"/>
                          <a:pt x="476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orma libre: forma 708">
                    <a:extLst>
                      <a:ext uri="{FF2B5EF4-FFF2-40B4-BE49-F238E27FC236}">
                        <a16:creationId xmlns:a16="http://schemas.microsoft.com/office/drawing/2014/main" id="{3B5630D7-898A-EE21-8A49-BB443170FA17}"/>
                      </a:ext>
                    </a:extLst>
                  </p:cNvPr>
                  <p:cNvSpPr/>
                  <p:nvPr/>
                </p:nvSpPr>
                <p:spPr>
                  <a:xfrm>
                    <a:off x="7033364" y="4477624"/>
                    <a:ext cx="968692" cy="1673542"/>
                  </a:xfrm>
                  <a:custGeom>
                    <a:avLst/>
                    <a:gdLst>
                      <a:gd name="connsiteX0" fmla="*/ 4763 w 968692"/>
                      <a:gd name="connsiteY0" fmla="*/ 0 h 1673542"/>
                      <a:gd name="connsiteX1" fmla="*/ 968693 w 968692"/>
                      <a:gd name="connsiteY1" fmla="*/ 1669732 h 1673542"/>
                      <a:gd name="connsiteX2" fmla="*/ 966788 w 968692"/>
                      <a:gd name="connsiteY2" fmla="*/ 1673543 h 1673542"/>
                      <a:gd name="connsiteX3" fmla="*/ 0 w 968692"/>
                      <a:gd name="connsiteY3" fmla="*/ 0 h 1673542"/>
                      <a:gd name="connsiteX4" fmla="*/ 4763 w 968692"/>
                      <a:gd name="connsiteY4" fmla="*/ 0 h 1673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692" h="1673542">
                        <a:moveTo>
                          <a:pt x="4763" y="0"/>
                        </a:moveTo>
                        <a:lnTo>
                          <a:pt x="968693" y="1669732"/>
                        </a:lnTo>
                        <a:cubicBezTo>
                          <a:pt x="967740" y="1670685"/>
                          <a:pt x="966788" y="1672590"/>
                          <a:pt x="966788" y="1673543"/>
                        </a:cubicBezTo>
                        <a:lnTo>
                          <a:pt x="0" y="0"/>
                        </a:lnTo>
                        <a:cubicBezTo>
                          <a:pt x="1905" y="0"/>
                          <a:pt x="3810" y="0"/>
                          <a:pt x="476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orma libre: forma 709">
                    <a:extLst>
                      <a:ext uri="{FF2B5EF4-FFF2-40B4-BE49-F238E27FC236}">
                        <a16:creationId xmlns:a16="http://schemas.microsoft.com/office/drawing/2014/main" id="{6E50B31E-84E7-28DB-EE95-79561819D7F7}"/>
                      </a:ext>
                    </a:extLst>
                  </p:cNvPr>
                  <p:cNvSpPr/>
                  <p:nvPr/>
                </p:nvSpPr>
                <p:spPr>
                  <a:xfrm>
                    <a:off x="7028602" y="4477624"/>
                    <a:ext cx="971549" cy="1678305"/>
                  </a:xfrm>
                  <a:custGeom>
                    <a:avLst/>
                    <a:gdLst>
                      <a:gd name="connsiteX0" fmla="*/ 4763 w 971549"/>
                      <a:gd name="connsiteY0" fmla="*/ 0 h 1678305"/>
                      <a:gd name="connsiteX1" fmla="*/ 971550 w 971549"/>
                      <a:gd name="connsiteY1" fmla="*/ 1673543 h 1678305"/>
                      <a:gd name="connsiteX2" fmla="*/ 968693 w 971549"/>
                      <a:gd name="connsiteY2" fmla="*/ 1678305 h 1678305"/>
                      <a:gd name="connsiteX3" fmla="*/ 0 w 971549"/>
                      <a:gd name="connsiteY3" fmla="*/ 0 h 1678305"/>
                      <a:gd name="connsiteX4" fmla="*/ 4763 w 971549"/>
                      <a:gd name="connsiteY4" fmla="*/ 0 h 1678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49" h="1678305">
                        <a:moveTo>
                          <a:pt x="4763" y="0"/>
                        </a:moveTo>
                        <a:lnTo>
                          <a:pt x="971550" y="1673543"/>
                        </a:lnTo>
                        <a:cubicBezTo>
                          <a:pt x="970598" y="1675448"/>
                          <a:pt x="969645" y="1676400"/>
                          <a:pt x="968693" y="1678305"/>
                        </a:cubicBezTo>
                        <a:lnTo>
                          <a:pt x="0" y="0"/>
                        </a:lnTo>
                        <a:cubicBezTo>
                          <a:pt x="1905" y="0"/>
                          <a:pt x="2858" y="0"/>
                          <a:pt x="4763"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orma libre: forma 710">
                    <a:extLst>
                      <a:ext uri="{FF2B5EF4-FFF2-40B4-BE49-F238E27FC236}">
                        <a16:creationId xmlns:a16="http://schemas.microsoft.com/office/drawing/2014/main" id="{CD5EA107-EB5C-B8B7-E534-C33BF2FF9101}"/>
                      </a:ext>
                    </a:extLst>
                  </p:cNvPr>
                  <p:cNvSpPr/>
                  <p:nvPr/>
                </p:nvSpPr>
                <p:spPr>
                  <a:xfrm>
                    <a:off x="7021935" y="4477624"/>
                    <a:ext cx="975360" cy="1684019"/>
                  </a:xfrm>
                  <a:custGeom>
                    <a:avLst/>
                    <a:gdLst>
                      <a:gd name="connsiteX0" fmla="*/ 6667 w 975360"/>
                      <a:gd name="connsiteY0" fmla="*/ 0 h 1684019"/>
                      <a:gd name="connsiteX1" fmla="*/ 975360 w 975360"/>
                      <a:gd name="connsiteY1" fmla="*/ 1678305 h 1684019"/>
                      <a:gd name="connsiteX2" fmla="*/ 972503 w 975360"/>
                      <a:gd name="connsiteY2" fmla="*/ 1684020 h 1684019"/>
                      <a:gd name="connsiteX3" fmla="*/ 0 w 975360"/>
                      <a:gd name="connsiteY3" fmla="*/ 0 h 1684019"/>
                      <a:gd name="connsiteX4" fmla="*/ 6667 w 975360"/>
                      <a:gd name="connsiteY4" fmla="*/ 0 h 1684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360" h="1684019">
                        <a:moveTo>
                          <a:pt x="6667" y="0"/>
                        </a:moveTo>
                        <a:lnTo>
                          <a:pt x="975360" y="1678305"/>
                        </a:lnTo>
                        <a:cubicBezTo>
                          <a:pt x="974408" y="1680210"/>
                          <a:pt x="973455" y="1682115"/>
                          <a:pt x="972503" y="1684020"/>
                        </a:cubicBezTo>
                        <a:lnTo>
                          <a:pt x="0" y="0"/>
                        </a:lnTo>
                        <a:cubicBezTo>
                          <a:pt x="2858" y="0"/>
                          <a:pt x="4763" y="0"/>
                          <a:pt x="6667"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orma libre: forma 711">
                    <a:extLst>
                      <a:ext uri="{FF2B5EF4-FFF2-40B4-BE49-F238E27FC236}">
                        <a16:creationId xmlns:a16="http://schemas.microsoft.com/office/drawing/2014/main" id="{52901ACD-0C41-7236-DB6B-CED599408E2B}"/>
                      </a:ext>
                    </a:extLst>
                  </p:cNvPr>
                  <p:cNvSpPr/>
                  <p:nvPr/>
                </p:nvSpPr>
                <p:spPr>
                  <a:xfrm>
                    <a:off x="7015267" y="4477624"/>
                    <a:ext cx="979169" cy="1690687"/>
                  </a:xfrm>
                  <a:custGeom>
                    <a:avLst/>
                    <a:gdLst>
                      <a:gd name="connsiteX0" fmla="*/ 6667 w 979169"/>
                      <a:gd name="connsiteY0" fmla="*/ 0 h 1690687"/>
                      <a:gd name="connsiteX1" fmla="*/ 979170 w 979169"/>
                      <a:gd name="connsiteY1" fmla="*/ 1684020 h 1690687"/>
                      <a:gd name="connsiteX2" fmla="*/ 975360 w 979169"/>
                      <a:gd name="connsiteY2" fmla="*/ 1690688 h 1690687"/>
                      <a:gd name="connsiteX3" fmla="*/ 0 w 979169"/>
                      <a:gd name="connsiteY3" fmla="*/ 0 h 1690687"/>
                      <a:gd name="connsiteX4" fmla="*/ 6667 w 979169"/>
                      <a:gd name="connsiteY4" fmla="*/ 0 h 1690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169" h="1690687">
                        <a:moveTo>
                          <a:pt x="6667" y="0"/>
                        </a:moveTo>
                        <a:lnTo>
                          <a:pt x="979170" y="1684020"/>
                        </a:lnTo>
                        <a:cubicBezTo>
                          <a:pt x="978218" y="1685925"/>
                          <a:pt x="976313" y="1687830"/>
                          <a:pt x="975360" y="1690688"/>
                        </a:cubicBezTo>
                        <a:lnTo>
                          <a:pt x="0" y="0"/>
                        </a:lnTo>
                        <a:cubicBezTo>
                          <a:pt x="1905" y="0"/>
                          <a:pt x="4763" y="0"/>
                          <a:pt x="6667"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orma libre: forma 712">
                    <a:extLst>
                      <a:ext uri="{FF2B5EF4-FFF2-40B4-BE49-F238E27FC236}">
                        <a16:creationId xmlns:a16="http://schemas.microsoft.com/office/drawing/2014/main" id="{DDFB04E7-7E0F-42FC-27C8-9C045A1A1DE3}"/>
                      </a:ext>
                    </a:extLst>
                  </p:cNvPr>
                  <p:cNvSpPr/>
                  <p:nvPr/>
                </p:nvSpPr>
                <p:spPr>
                  <a:xfrm>
                    <a:off x="7005742" y="4477624"/>
                    <a:ext cx="984884" cy="1698307"/>
                  </a:xfrm>
                  <a:custGeom>
                    <a:avLst/>
                    <a:gdLst>
                      <a:gd name="connsiteX0" fmla="*/ 9525 w 984884"/>
                      <a:gd name="connsiteY0" fmla="*/ 0 h 1698307"/>
                      <a:gd name="connsiteX1" fmla="*/ 984885 w 984884"/>
                      <a:gd name="connsiteY1" fmla="*/ 1689735 h 1698307"/>
                      <a:gd name="connsiteX2" fmla="*/ 980123 w 984884"/>
                      <a:gd name="connsiteY2" fmla="*/ 1698307 h 1698307"/>
                      <a:gd name="connsiteX3" fmla="*/ 0 w 984884"/>
                      <a:gd name="connsiteY3" fmla="*/ 0 h 1698307"/>
                      <a:gd name="connsiteX4" fmla="*/ 9525 w 984884"/>
                      <a:gd name="connsiteY4" fmla="*/ 0 h 1698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884" h="1698307">
                        <a:moveTo>
                          <a:pt x="9525" y="0"/>
                        </a:moveTo>
                        <a:lnTo>
                          <a:pt x="984885" y="1689735"/>
                        </a:lnTo>
                        <a:cubicBezTo>
                          <a:pt x="982980" y="1692593"/>
                          <a:pt x="982028" y="1695450"/>
                          <a:pt x="980123" y="1698307"/>
                        </a:cubicBezTo>
                        <a:lnTo>
                          <a:pt x="0" y="0"/>
                        </a:lnTo>
                        <a:cubicBezTo>
                          <a:pt x="2857" y="0"/>
                          <a:pt x="5715" y="0"/>
                          <a:pt x="9525"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orma libre: forma 713">
                    <a:extLst>
                      <a:ext uri="{FF2B5EF4-FFF2-40B4-BE49-F238E27FC236}">
                        <a16:creationId xmlns:a16="http://schemas.microsoft.com/office/drawing/2014/main" id="{5EC18D64-D071-5282-8F70-DF0C972725AA}"/>
                      </a:ext>
                    </a:extLst>
                  </p:cNvPr>
                  <p:cNvSpPr/>
                  <p:nvPr/>
                </p:nvSpPr>
                <p:spPr>
                  <a:xfrm>
                    <a:off x="6964785" y="4477624"/>
                    <a:ext cx="1021079" cy="1733550"/>
                  </a:xfrm>
                  <a:custGeom>
                    <a:avLst/>
                    <a:gdLst>
                      <a:gd name="connsiteX0" fmla="*/ 40958 w 1021079"/>
                      <a:gd name="connsiteY0" fmla="*/ 0 h 1733550"/>
                      <a:gd name="connsiteX1" fmla="*/ 1021080 w 1021079"/>
                      <a:gd name="connsiteY1" fmla="*/ 1698307 h 1733550"/>
                      <a:gd name="connsiteX2" fmla="*/ 1001078 w 1021079"/>
                      <a:gd name="connsiteY2" fmla="*/ 1733550 h 1733550"/>
                      <a:gd name="connsiteX3" fmla="*/ 0 w 1021079"/>
                      <a:gd name="connsiteY3" fmla="*/ 0 h 1733550"/>
                      <a:gd name="connsiteX4" fmla="*/ 40958 w 1021079"/>
                      <a:gd name="connsiteY4" fmla="*/ 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079" h="1733550">
                        <a:moveTo>
                          <a:pt x="40958" y="0"/>
                        </a:moveTo>
                        <a:lnTo>
                          <a:pt x="1021080" y="1698307"/>
                        </a:lnTo>
                        <a:cubicBezTo>
                          <a:pt x="1008698" y="1720215"/>
                          <a:pt x="1001078" y="1733550"/>
                          <a:pt x="1001078" y="1733550"/>
                        </a:cubicBezTo>
                        <a:lnTo>
                          <a:pt x="0" y="0"/>
                        </a:lnTo>
                        <a:cubicBezTo>
                          <a:pt x="0" y="0"/>
                          <a:pt x="15240" y="0"/>
                          <a:pt x="40958" y="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58" name="Gráfico 436">
                <a:extLst>
                  <a:ext uri="{FF2B5EF4-FFF2-40B4-BE49-F238E27FC236}">
                    <a16:creationId xmlns:a16="http://schemas.microsoft.com/office/drawing/2014/main" id="{EE5A9C59-6846-5688-7CF6-E4422DAD4BFC}"/>
                  </a:ext>
                </a:extLst>
              </p:cNvPr>
              <p:cNvGrpSpPr/>
              <p:nvPr/>
            </p:nvGrpSpPr>
            <p:grpSpPr>
              <a:xfrm>
                <a:off x="9901342" y="2744074"/>
                <a:ext cx="1066800" cy="1733550"/>
                <a:chOff x="9901342" y="2744074"/>
                <a:chExt cx="1066800" cy="1733550"/>
              </a:xfrm>
              <a:grpFill/>
            </p:grpSpPr>
            <p:sp>
              <p:nvSpPr>
                <p:cNvPr id="112" name="Forma libre: forma 662">
                  <a:extLst>
                    <a:ext uri="{FF2B5EF4-FFF2-40B4-BE49-F238E27FC236}">
                      <a16:creationId xmlns:a16="http://schemas.microsoft.com/office/drawing/2014/main" id="{CDCC67BD-69C4-238F-40E8-55B69BAC0F68}"/>
                    </a:ext>
                  </a:extLst>
                </p:cNvPr>
                <p:cNvSpPr/>
                <p:nvPr/>
              </p:nvSpPr>
              <p:spPr>
                <a:xfrm>
                  <a:off x="9901342" y="2744074"/>
                  <a:ext cx="1066800" cy="1733550"/>
                </a:xfrm>
                <a:custGeom>
                  <a:avLst/>
                  <a:gdLst>
                    <a:gd name="connsiteX0" fmla="*/ 0 w 1066800"/>
                    <a:gd name="connsiteY0" fmla="*/ 114300 h 1733550"/>
                    <a:gd name="connsiteX1" fmla="*/ 65723 w 1066800"/>
                    <a:gd name="connsiteY1" fmla="*/ 0 h 1733550"/>
                    <a:gd name="connsiteX2" fmla="*/ 1066800 w 1066800"/>
                    <a:gd name="connsiteY2" fmla="*/ 1733550 h 1733550"/>
                    <a:gd name="connsiteX3" fmla="*/ 934403 w 1066800"/>
                    <a:gd name="connsiteY3" fmla="*/ 1733550 h 1733550"/>
                    <a:gd name="connsiteX4" fmla="*/ 0 w 1066800"/>
                    <a:gd name="connsiteY4" fmla="*/ 11430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00" h="1733550">
                      <a:moveTo>
                        <a:pt x="0" y="114300"/>
                      </a:moveTo>
                      <a:cubicBezTo>
                        <a:pt x="36195" y="51435"/>
                        <a:pt x="65723" y="0"/>
                        <a:pt x="65723" y="0"/>
                      </a:cubicBezTo>
                      <a:lnTo>
                        <a:pt x="1066800" y="1733550"/>
                      </a:lnTo>
                      <a:cubicBezTo>
                        <a:pt x="1066800" y="1733550"/>
                        <a:pt x="1007745" y="1733550"/>
                        <a:pt x="934403" y="1733550"/>
                      </a:cubicBezTo>
                      <a:cubicBezTo>
                        <a:pt x="935355" y="1733550"/>
                        <a:pt x="0" y="114300"/>
                        <a:pt x="0" y="11430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3" name="Gráfico 436">
                  <a:extLst>
                    <a:ext uri="{FF2B5EF4-FFF2-40B4-BE49-F238E27FC236}">
                      <a16:creationId xmlns:a16="http://schemas.microsoft.com/office/drawing/2014/main" id="{9E6D839A-9BD0-1901-71AB-6D493577020D}"/>
                    </a:ext>
                  </a:extLst>
                </p:cNvPr>
                <p:cNvGrpSpPr/>
                <p:nvPr/>
              </p:nvGrpSpPr>
              <p:grpSpPr>
                <a:xfrm>
                  <a:off x="9901342" y="2744074"/>
                  <a:ext cx="1066800" cy="1733550"/>
                  <a:chOff x="9901342" y="2744074"/>
                  <a:chExt cx="1066800" cy="1733550"/>
                </a:xfrm>
                <a:grpFill/>
              </p:grpSpPr>
              <p:sp>
                <p:nvSpPr>
                  <p:cNvPr id="114" name="Forma libre: forma 664">
                    <a:extLst>
                      <a:ext uri="{FF2B5EF4-FFF2-40B4-BE49-F238E27FC236}">
                        <a16:creationId xmlns:a16="http://schemas.microsoft.com/office/drawing/2014/main" id="{DE5DD0F8-3292-D172-10BD-2391359A7947}"/>
                      </a:ext>
                    </a:extLst>
                  </p:cNvPr>
                  <p:cNvSpPr/>
                  <p:nvPr/>
                </p:nvSpPr>
                <p:spPr>
                  <a:xfrm>
                    <a:off x="9901342" y="2853611"/>
                    <a:ext cx="940117" cy="1624012"/>
                  </a:xfrm>
                  <a:custGeom>
                    <a:avLst/>
                    <a:gdLst>
                      <a:gd name="connsiteX0" fmla="*/ 935355 w 940117"/>
                      <a:gd name="connsiteY0" fmla="*/ 1624013 h 1624012"/>
                      <a:gd name="connsiteX1" fmla="*/ 0 w 940117"/>
                      <a:gd name="connsiteY1" fmla="*/ 4763 h 1624012"/>
                      <a:gd name="connsiteX2" fmla="*/ 2858 w 940117"/>
                      <a:gd name="connsiteY2" fmla="*/ 0 h 1624012"/>
                      <a:gd name="connsiteX3" fmla="*/ 940118 w 940117"/>
                      <a:gd name="connsiteY3" fmla="*/ 1624013 h 1624012"/>
                      <a:gd name="connsiteX4" fmla="*/ 935355 w 940117"/>
                      <a:gd name="connsiteY4" fmla="*/ 1624013 h 162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0117" h="1624012">
                        <a:moveTo>
                          <a:pt x="935355" y="1624013"/>
                        </a:moveTo>
                        <a:lnTo>
                          <a:pt x="0" y="4763"/>
                        </a:lnTo>
                        <a:cubicBezTo>
                          <a:pt x="953" y="2858"/>
                          <a:pt x="1905" y="1905"/>
                          <a:pt x="2858" y="0"/>
                        </a:cubicBezTo>
                        <a:lnTo>
                          <a:pt x="940118" y="1624013"/>
                        </a:lnTo>
                        <a:cubicBezTo>
                          <a:pt x="938213" y="1624013"/>
                          <a:pt x="936308" y="1624013"/>
                          <a:pt x="935355" y="162401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orma libre: forma 665">
                    <a:extLst>
                      <a:ext uri="{FF2B5EF4-FFF2-40B4-BE49-F238E27FC236}">
                        <a16:creationId xmlns:a16="http://schemas.microsoft.com/office/drawing/2014/main" id="{F4A3260A-84AE-902F-C1FE-F0567B478B1A}"/>
                      </a:ext>
                    </a:extLst>
                  </p:cNvPr>
                  <p:cNvSpPr/>
                  <p:nvPr/>
                </p:nvSpPr>
                <p:spPr>
                  <a:xfrm>
                    <a:off x="9904200" y="2846944"/>
                    <a:ext cx="943927" cy="1630679"/>
                  </a:xfrm>
                  <a:custGeom>
                    <a:avLst/>
                    <a:gdLst>
                      <a:gd name="connsiteX0" fmla="*/ 937260 w 943927"/>
                      <a:gd name="connsiteY0" fmla="*/ 1630680 h 1630679"/>
                      <a:gd name="connsiteX1" fmla="*/ 0 w 943927"/>
                      <a:gd name="connsiteY1" fmla="*/ 6667 h 1630679"/>
                      <a:gd name="connsiteX2" fmla="*/ 3810 w 943927"/>
                      <a:gd name="connsiteY2" fmla="*/ 0 h 1630679"/>
                      <a:gd name="connsiteX3" fmla="*/ 943928 w 943927"/>
                      <a:gd name="connsiteY3" fmla="*/ 1630680 h 1630679"/>
                      <a:gd name="connsiteX4" fmla="*/ 937260 w 943927"/>
                      <a:gd name="connsiteY4" fmla="*/ 1630680 h 1630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3927" h="1630679">
                        <a:moveTo>
                          <a:pt x="937260" y="1630680"/>
                        </a:moveTo>
                        <a:lnTo>
                          <a:pt x="0" y="6667"/>
                        </a:lnTo>
                        <a:cubicBezTo>
                          <a:pt x="953" y="4763"/>
                          <a:pt x="2857" y="2858"/>
                          <a:pt x="3810" y="0"/>
                        </a:cubicBezTo>
                        <a:lnTo>
                          <a:pt x="943928" y="1630680"/>
                        </a:lnTo>
                        <a:cubicBezTo>
                          <a:pt x="942022" y="1630680"/>
                          <a:pt x="939165" y="1630680"/>
                          <a:pt x="937260" y="163068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orma libre: forma 666">
                    <a:extLst>
                      <a:ext uri="{FF2B5EF4-FFF2-40B4-BE49-F238E27FC236}">
                        <a16:creationId xmlns:a16="http://schemas.microsoft.com/office/drawing/2014/main" id="{22964DFB-4166-AD64-3579-5924D7B82590}"/>
                      </a:ext>
                    </a:extLst>
                  </p:cNvPr>
                  <p:cNvSpPr/>
                  <p:nvPr/>
                </p:nvSpPr>
                <p:spPr>
                  <a:xfrm>
                    <a:off x="9908010" y="2828846"/>
                    <a:ext cx="962025" cy="1648777"/>
                  </a:xfrm>
                  <a:custGeom>
                    <a:avLst/>
                    <a:gdLst>
                      <a:gd name="connsiteX0" fmla="*/ 940118 w 962025"/>
                      <a:gd name="connsiteY0" fmla="*/ 1648778 h 1648777"/>
                      <a:gd name="connsiteX1" fmla="*/ 0 w 962025"/>
                      <a:gd name="connsiteY1" fmla="*/ 19050 h 1648777"/>
                      <a:gd name="connsiteX2" fmla="*/ 10478 w 962025"/>
                      <a:gd name="connsiteY2" fmla="*/ 0 h 1648777"/>
                      <a:gd name="connsiteX3" fmla="*/ 962025 w 962025"/>
                      <a:gd name="connsiteY3" fmla="*/ 1648778 h 1648777"/>
                      <a:gd name="connsiteX4" fmla="*/ 940118 w 962025"/>
                      <a:gd name="connsiteY4" fmla="*/ 1648778 h 164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1648777">
                        <a:moveTo>
                          <a:pt x="940118" y="1648778"/>
                        </a:moveTo>
                        <a:lnTo>
                          <a:pt x="0" y="19050"/>
                        </a:lnTo>
                        <a:cubicBezTo>
                          <a:pt x="3810" y="12383"/>
                          <a:pt x="7620" y="6668"/>
                          <a:pt x="10478" y="0"/>
                        </a:cubicBezTo>
                        <a:lnTo>
                          <a:pt x="962025" y="1648778"/>
                        </a:lnTo>
                        <a:cubicBezTo>
                          <a:pt x="955357" y="1648778"/>
                          <a:pt x="947738" y="1648778"/>
                          <a:pt x="940118" y="164877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orma libre: forma 667">
                    <a:extLst>
                      <a:ext uri="{FF2B5EF4-FFF2-40B4-BE49-F238E27FC236}">
                        <a16:creationId xmlns:a16="http://schemas.microsoft.com/office/drawing/2014/main" id="{2167EA88-C230-0816-68CA-9AC8237DFD2D}"/>
                      </a:ext>
                    </a:extLst>
                  </p:cNvPr>
                  <p:cNvSpPr/>
                  <p:nvPr/>
                </p:nvSpPr>
                <p:spPr>
                  <a:xfrm>
                    <a:off x="9918487" y="2821226"/>
                    <a:ext cx="961072" cy="1656397"/>
                  </a:xfrm>
                  <a:custGeom>
                    <a:avLst/>
                    <a:gdLst>
                      <a:gd name="connsiteX0" fmla="*/ 951547 w 961072"/>
                      <a:gd name="connsiteY0" fmla="*/ 1656398 h 1656397"/>
                      <a:gd name="connsiteX1" fmla="*/ 0 w 961072"/>
                      <a:gd name="connsiteY1" fmla="*/ 7620 h 1656397"/>
                      <a:gd name="connsiteX2" fmla="*/ 4763 w 961072"/>
                      <a:gd name="connsiteY2" fmla="*/ 0 h 1656397"/>
                      <a:gd name="connsiteX3" fmla="*/ 961072 w 961072"/>
                      <a:gd name="connsiteY3" fmla="*/ 1656398 h 1656397"/>
                      <a:gd name="connsiteX4" fmla="*/ 951547 w 961072"/>
                      <a:gd name="connsiteY4" fmla="*/ 1656398 h 1656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1072" h="1656397">
                        <a:moveTo>
                          <a:pt x="951547" y="1656398"/>
                        </a:moveTo>
                        <a:lnTo>
                          <a:pt x="0" y="7620"/>
                        </a:lnTo>
                        <a:cubicBezTo>
                          <a:pt x="1905" y="4763"/>
                          <a:pt x="2857" y="2857"/>
                          <a:pt x="4763" y="0"/>
                        </a:cubicBezTo>
                        <a:lnTo>
                          <a:pt x="961072" y="1656398"/>
                        </a:lnTo>
                        <a:cubicBezTo>
                          <a:pt x="958215" y="1656398"/>
                          <a:pt x="955357" y="1656398"/>
                          <a:pt x="951547" y="165639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orma libre: forma 668">
                    <a:extLst>
                      <a:ext uri="{FF2B5EF4-FFF2-40B4-BE49-F238E27FC236}">
                        <a16:creationId xmlns:a16="http://schemas.microsoft.com/office/drawing/2014/main" id="{5118907B-B134-72A3-A22E-47163DC49CE3}"/>
                      </a:ext>
                    </a:extLst>
                  </p:cNvPr>
                  <p:cNvSpPr/>
                  <p:nvPr/>
                </p:nvSpPr>
                <p:spPr>
                  <a:xfrm>
                    <a:off x="9923250" y="2815511"/>
                    <a:ext cx="962025" cy="1662112"/>
                  </a:xfrm>
                  <a:custGeom>
                    <a:avLst/>
                    <a:gdLst>
                      <a:gd name="connsiteX0" fmla="*/ 956310 w 962025"/>
                      <a:gd name="connsiteY0" fmla="*/ 1662113 h 1662112"/>
                      <a:gd name="connsiteX1" fmla="*/ 0 w 962025"/>
                      <a:gd name="connsiteY1" fmla="*/ 5715 h 1662112"/>
                      <a:gd name="connsiteX2" fmla="*/ 2857 w 962025"/>
                      <a:gd name="connsiteY2" fmla="*/ 0 h 1662112"/>
                      <a:gd name="connsiteX3" fmla="*/ 962025 w 962025"/>
                      <a:gd name="connsiteY3" fmla="*/ 1662113 h 1662112"/>
                      <a:gd name="connsiteX4" fmla="*/ 956310 w 962025"/>
                      <a:gd name="connsiteY4" fmla="*/ 1662113 h 1662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1662112">
                        <a:moveTo>
                          <a:pt x="956310" y="1662113"/>
                        </a:moveTo>
                        <a:lnTo>
                          <a:pt x="0" y="5715"/>
                        </a:lnTo>
                        <a:cubicBezTo>
                          <a:pt x="953" y="3810"/>
                          <a:pt x="1905" y="1905"/>
                          <a:pt x="2857" y="0"/>
                        </a:cubicBezTo>
                        <a:lnTo>
                          <a:pt x="962025" y="1662113"/>
                        </a:lnTo>
                        <a:cubicBezTo>
                          <a:pt x="960120" y="1662113"/>
                          <a:pt x="958215" y="1662113"/>
                          <a:pt x="956310" y="166211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orma libre: forma 669">
                    <a:extLst>
                      <a:ext uri="{FF2B5EF4-FFF2-40B4-BE49-F238E27FC236}">
                        <a16:creationId xmlns:a16="http://schemas.microsoft.com/office/drawing/2014/main" id="{034984FD-4104-1C64-AD6D-9CBEC8DAA09E}"/>
                      </a:ext>
                    </a:extLst>
                  </p:cNvPr>
                  <p:cNvSpPr/>
                  <p:nvPr/>
                </p:nvSpPr>
                <p:spPr>
                  <a:xfrm>
                    <a:off x="9926107" y="2810749"/>
                    <a:ext cx="964882" cy="1666875"/>
                  </a:xfrm>
                  <a:custGeom>
                    <a:avLst/>
                    <a:gdLst>
                      <a:gd name="connsiteX0" fmla="*/ 959168 w 964882"/>
                      <a:gd name="connsiteY0" fmla="*/ 1666875 h 1666875"/>
                      <a:gd name="connsiteX1" fmla="*/ 0 w 964882"/>
                      <a:gd name="connsiteY1" fmla="*/ 4763 h 1666875"/>
                      <a:gd name="connsiteX2" fmla="*/ 2858 w 964882"/>
                      <a:gd name="connsiteY2" fmla="*/ 0 h 1666875"/>
                      <a:gd name="connsiteX3" fmla="*/ 964883 w 964882"/>
                      <a:gd name="connsiteY3" fmla="*/ 1666875 h 1666875"/>
                      <a:gd name="connsiteX4" fmla="*/ 959168 w 964882"/>
                      <a:gd name="connsiteY4" fmla="*/ 1666875 h 166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882" h="1666875">
                        <a:moveTo>
                          <a:pt x="959168" y="1666875"/>
                        </a:moveTo>
                        <a:lnTo>
                          <a:pt x="0" y="4763"/>
                        </a:lnTo>
                        <a:cubicBezTo>
                          <a:pt x="953" y="2858"/>
                          <a:pt x="1905" y="1905"/>
                          <a:pt x="2858" y="0"/>
                        </a:cubicBezTo>
                        <a:lnTo>
                          <a:pt x="964883" y="1666875"/>
                        </a:lnTo>
                        <a:cubicBezTo>
                          <a:pt x="962978" y="1666875"/>
                          <a:pt x="961072" y="1666875"/>
                          <a:pt x="959168" y="166687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orma libre: forma 670">
                    <a:extLst>
                      <a:ext uri="{FF2B5EF4-FFF2-40B4-BE49-F238E27FC236}">
                        <a16:creationId xmlns:a16="http://schemas.microsoft.com/office/drawing/2014/main" id="{1C890606-2A9F-977F-13B7-2072C30F05C3}"/>
                      </a:ext>
                    </a:extLst>
                  </p:cNvPr>
                  <p:cNvSpPr/>
                  <p:nvPr/>
                </p:nvSpPr>
                <p:spPr>
                  <a:xfrm>
                    <a:off x="9928965" y="2805986"/>
                    <a:ext cx="967739" cy="1671637"/>
                  </a:xfrm>
                  <a:custGeom>
                    <a:avLst/>
                    <a:gdLst>
                      <a:gd name="connsiteX0" fmla="*/ 962025 w 967739"/>
                      <a:gd name="connsiteY0" fmla="*/ 1671638 h 1671637"/>
                      <a:gd name="connsiteX1" fmla="*/ 0 w 967739"/>
                      <a:gd name="connsiteY1" fmla="*/ 4763 h 1671637"/>
                      <a:gd name="connsiteX2" fmla="*/ 2857 w 967739"/>
                      <a:gd name="connsiteY2" fmla="*/ 0 h 1671637"/>
                      <a:gd name="connsiteX3" fmla="*/ 967740 w 967739"/>
                      <a:gd name="connsiteY3" fmla="*/ 1671638 h 1671637"/>
                      <a:gd name="connsiteX4" fmla="*/ 962025 w 967739"/>
                      <a:gd name="connsiteY4" fmla="*/ 1671638 h 1671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9" h="1671637">
                        <a:moveTo>
                          <a:pt x="962025" y="1671638"/>
                        </a:moveTo>
                        <a:lnTo>
                          <a:pt x="0" y="4763"/>
                        </a:lnTo>
                        <a:cubicBezTo>
                          <a:pt x="952" y="2858"/>
                          <a:pt x="1905" y="1905"/>
                          <a:pt x="2857" y="0"/>
                        </a:cubicBezTo>
                        <a:lnTo>
                          <a:pt x="967740" y="1671638"/>
                        </a:lnTo>
                        <a:cubicBezTo>
                          <a:pt x="965835" y="1671638"/>
                          <a:pt x="963930" y="1671638"/>
                          <a:pt x="962025" y="167163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orma libre: forma 671">
                    <a:extLst>
                      <a:ext uri="{FF2B5EF4-FFF2-40B4-BE49-F238E27FC236}">
                        <a16:creationId xmlns:a16="http://schemas.microsoft.com/office/drawing/2014/main" id="{14E07927-ECFB-58BE-3DFF-45ED27DC9F3E}"/>
                      </a:ext>
                    </a:extLst>
                  </p:cNvPr>
                  <p:cNvSpPr/>
                  <p:nvPr/>
                </p:nvSpPr>
                <p:spPr>
                  <a:xfrm>
                    <a:off x="9931822" y="2802176"/>
                    <a:ext cx="969644" cy="1675447"/>
                  </a:xfrm>
                  <a:custGeom>
                    <a:avLst/>
                    <a:gdLst>
                      <a:gd name="connsiteX0" fmla="*/ 964882 w 969644"/>
                      <a:gd name="connsiteY0" fmla="*/ 1675448 h 1675447"/>
                      <a:gd name="connsiteX1" fmla="*/ 0 w 969644"/>
                      <a:gd name="connsiteY1" fmla="*/ 3810 h 1675447"/>
                      <a:gd name="connsiteX2" fmla="*/ 2857 w 969644"/>
                      <a:gd name="connsiteY2" fmla="*/ 0 h 1675447"/>
                      <a:gd name="connsiteX3" fmla="*/ 969645 w 969644"/>
                      <a:gd name="connsiteY3" fmla="*/ 1675448 h 1675447"/>
                      <a:gd name="connsiteX4" fmla="*/ 964882 w 969644"/>
                      <a:gd name="connsiteY4" fmla="*/ 1675448 h 1675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4" h="1675447">
                        <a:moveTo>
                          <a:pt x="964882" y="1675448"/>
                        </a:moveTo>
                        <a:lnTo>
                          <a:pt x="0" y="3810"/>
                        </a:lnTo>
                        <a:cubicBezTo>
                          <a:pt x="953" y="2858"/>
                          <a:pt x="1905" y="952"/>
                          <a:pt x="2857" y="0"/>
                        </a:cubicBezTo>
                        <a:lnTo>
                          <a:pt x="969645" y="1675448"/>
                        </a:lnTo>
                        <a:cubicBezTo>
                          <a:pt x="967740" y="1675448"/>
                          <a:pt x="965835" y="1675448"/>
                          <a:pt x="964882" y="167544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orma libre: forma 672">
                    <a:extLst>
                      <a:ext uri="{FF2B5EF4-FFF2-40B4-BE49-F238E27FC236}">
                        <a16:creationId xmlns:a16="http://schemas.microsoft.com/office/drawing/2014/main" id="{BA162F75-6E3C-CED1-AAD0-97331CCC7DC3}"/>
                      </a:ext>
                    </a:extLst>
                  </p:cNvPr>
                  <p:cNvSpPr/>
                  <p:nvPr/>
                </p:nvSpPr>
                <p:spPr>
                  <a:xfrm>
                    <a:off x="9933727" y="2798366"/>
                    <a:ext cx="972502" cy="1679257"/>
                  </a:xfrm>
                  <a:custGeom>
                    <a:avLst/>
                    <a:gdLst>
                      <a:gd name="connsiteX0" fmla="*/ 967740 w 972502"/>
                      <a:gd name="connsiteY0" fmla="*/ 1679258 h 1679257"/>
                      <a:gd name="connsiteX1" fmla="*/ 0 w 972502"/>
                      <a:gd name="connsiteY1" fmla="*/ 3810 h 1679257"/>
                      <a:gd name="connsiteX2" fmla="*/ 1905 w 972502"/>
                      <a:gd name="connsiteY2" fmla="*/ 0 h 1679257"/>
                      <a:gd name="connsiteX3" fmla="*/ 972502 w 972502"/>
                      <a:gd name="connsiteY3" fmla="*/ 1679258 h 1679257"/>
                      <a:gd name="connsiteX4" fmla="*/ 967740 w 972502"/>
                      <a:gd name="connsiteY4" fmla="*/ 1679258 h 1679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502" h="1679257">
                        <a:moveTo>
                          <a:pt x="967740" y="1679258"/>
                        </a:moveTo>
                        <a:lnTo>
                          <a:pt x="0" y="3810"/>
                        </a:lnTo>
                        <a:cubicBezTo>
                          <a:pt x="952" y="2858"/>
                          <a:pt x="1905" y="953"/>
                          <a:pt x="1905" y="0"/>
                        </a:cubicBezTo>
                        <a:lnTo>
                          <a:pt x="972502" y="1679258"/>
                        </a:lnTo>
                        <a:cubicBezTo>
                          <a:pt x="970597" y="1679258"/>
                          <a:pt x="969645" y="1679258"/>
                          <a:pt x="967740" y="167925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orma libre: forma 673">
                    <a:extLst>
                      <a:ext uri="{FF2B5EF4-FFF2-40B4-BE49-F238E27FC236}">
                        <a16:creationId xmlns:a16="http://schemas.microsoft.com/office/drawing/2014/main" id="{D30A14CE-56EB-08A4-E61E-FAE605B6BEA8}"/>
                      </a:ext>
                    </a:extLst>
                  </p:cNvPr>
                  <p:cNvSpPr/>
                  <p:nvPr/>
                </p:nvSpPr>
                <p:spPr>
                  <a:xfrm>
                    <a:off x="9936585" y="2794556"/>
                    <a:ext cx="974407" cy="1683067"/>
                  </a:xfrm>
                  <a:custGeom>
                    <a:avLst/>
                    <a:gdLst>
                      <a:gd name="connsiteX0" fmla="*/ 969645 w 974407"/>
                      <a:gd name="connsiteY0" fmla="*/ 1683068 h 1683067"/>
                      <a:gd name="connsiteX1" fmla="*/ 0 w 974407"/>
                      <a:gd name="connsiteY1" fmla="*/ 3810 h 1683067"/>
                      <a:gd name="connsiteX2" fmla="*/ 1905 w 974407"/>
                      <a:gd name="connsiteY2" fmla="*/ 0 h 1683067"/>
                      <a:gd name="connsiteX3" fmla="*/ 974407 w 974407"/>
                      <a:gd name="connsiteY3" fmla="*/ 1683068 h 1683067"/>
                      <a:gd name="connsiteX4" fmla="*/ 969645 w 974407"/>
                      <a:gd name="connsiteY4" fmla="*/ 1683068 h 1683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407" h="1683067">
                        <a:moveTo>
                          <a:pt x="969645" y="1683068"/>
                        </a:moveTo>
                        <a:lnTo>
                          <a:pt x="0" y="3810"/>
                        </a:lnTo>
                        <a:cubicBezTo>
                          <a:pt x="953" y="2857"/>
                          <a:pt x="1905" y="952"/>
                          <a:pt x="1905" y="0"/>
                        </a:cubicBezTo>
                        <a:lnTo>
                          <a:pt x="974407" y="1683068"/>
                        </a:lnTo>
                        <a:cubicBezTo>
                          <a:pt x="972503" y="1683068"/>
                          <a:pt x="970597" y="1683068"/>
                          <a:pt x="969645" y="168306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orma libre: forma 674">
                    <a:extLst>
                      <a:ext uri="{FF2B5EF4-FFF2-40B4-BE49-F238E27FC236}">
                        <a16:creationId xmlns:a16="http://schemas.microsoft.com/office/drawing/2014/main" id="{D249CABB-A543-A5E8-2F6A-CB7F28D2491B}"/>
                      </a:ext>
                    </a:extLst>
                  </p:cNvPr>
                  <p:cNvSpPr/>
                  <p:nvPr/>
                </p:nvSpPr>
                <p:spPr>
                  <a:xfrm>
                    <a:off x="9938490" y="2789794"/>
                    <a:ext cx="977264" cy="1687829"/>
                  </a:xfrm>
                  <a:custGeom>
                    <a:avLst/>
                    <a:gdLst>
                      <a:gd name="connsiteX0" fmla="*/ 972502 w 977264"/>
                      <a:gd name="connsiteY0" fmla="*/ 1687830 h 1687829"/>
                      <a:gd name="connsiteX1" fmla="*/ 0 w 977264"/>
                      <a:gd name="connsiteY1" fmla="*/ 3810 h 1687829"/>
                      <a:gd name="connsiteX2" fmla="*/ 1905 w 977264"/>
                      <a:gd name="connsiteY2" fmla="*/ 0 h 1687829"/>
                      <a:gd name="connsiteX3" fmla="*/ 977265 w 977264"/>
                      <a:gd name="connsiteY3" fmla="*/ 1687830 h 1687829"/>
                      <a:gd name="connsiteX4" fmla="*/ 972502 w 977264"/>
                      <a:gd name="connsiteY4" fmla="*/ 1687830 h 1687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7264" h="1687829">
                        <a:moveTo>
                          <a:pt x="972502" y="1687830"/>
                        </a:moveTo>
                        <a:lnTo>
                          <a:pt x="0" y="3810"/>
                        </a:lnTo>
                        <a:cubicBezTo>
                          <a:pt x="952" y="2857"/>
                          <a:pt x="1905" y="952"/>
                          <a:pt x="1905" y="0"/>
                        </a:cubicBezTo>
                        <a:lnTo>
                          <a:pt x="977265" y="1687830"/>
                        </a:lnTo>
                        <a:cubicBezTo>
                          <a:pt x="975360" y="1687830"/>
                          <a:pt x="973455" y="1687830"/>
                          <a:pt x="972502" y="168783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orma libre: forma 675">
                    <a:extLst>
                      <a:ext uri="{FF2B5EF4-FFF2-40B4-BE49-F238E27FC236}">
                        <a16:creationId xmlns:a16="http://schemas.microsoft.com/office/drawing/2014/main" id="{E7A86DB9-182E-5272-6688-A0615C80044A}"/>
                      </a:ext>
                    </a:extLst>
                  </p:cNvPr>
                  <p:cNvSpPr/>
                  <p:nvPr/>
                </p:nvSpPr>
                <p:spPr>
                  <a:xfrm>
                    <a:off x="9941347" y="2785984"/>
                    <a:ext cx="978217" cy="1691639"/>
                  </a:xfrm>
                  <a:custGeom>
                    <a:avLst/>
                    <a:gdLst>
                      <a:gd name="connsiteX0" fmla="*/ 974407 w 978217"/>
                      <a:gd name="connsiteY0" fmla="*/ 1691640 h 1691639"/>
                      <a:gd name="connsiteX1" fmla="*/ 0 w 978217"/>
                      <a:gd name="connsiteY1" fmla="*/ 3810 h 1691639"/>
                      <a:gd name="connsiteX2" fmla="*/ 1905 w 978217"/>
                      <a:gd name="connsiteY2" fmla="*/ 0 h 1691639"/>
                      <a:gd name="connsiteX3" fmla="*/ 978218 w 978217"/>
                      <a:gd name="connsiteY3" fmla="*/ 1691640 h 1691639"/>
                      <a:gd name="connsiteX4" fmla="*/ 974407 w 978217"/>
                      <a:gd name="connsiteY4" fmla="*/ 1691640 h 169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217" h="1691639">
                        <a:moveTo>
                          <a:pt x="974407" y="1691640"/>
                        </a:moveTo>
                        <a:lnTo>
                          <a:pt x="0" y="3810"/>
                        </a:lnTo>
                        <a:cubicBezTo>
                          <a:pt x="953" y="2857"/>
                          <a:pt x="1905" y="952"/>
                          <a:pt x="1905" y="0"/>
                        </a:cubicBezTo>
                        <a:lnTo>
                          <a:pt x="978218" y="1691640"/>
                        </a:lnTo>
                        <a:cubicBezTo>
                          <a:pt x="977265" y="1691640"/>
                          <a:pt x="975360" y="1691640"/>
                          <a:pt x="974407" y="169164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orma libre: forma 676">
                    <a:extLst>
                      <a:ext uri="{FF2B5EF4-FFF2-40B4-BE49-F238E27FC236}">
                        <a16:creationId xmlns:a16="http://schemas.microsoft.com/office/drawing/2014/main" id="{C4E4F878-DECE-B88A-21C7-3246C64DFAE1}"/>
                      </a:ext>
                    </a:extLst>
                  </p:cNvPr>
                  <p:cNvSpPr/>
                  <p:nvPr/>
                </p:nvSpPr>
                <p:spPr>
                  <a:xfrm>
                    <a:off x="9943252" y="2782174"/>
                    <a:ext cx="981075" cy="1695450"/>
                  </a:xfrm>
                  <a:custGeom>
                    <a:avLst/>
                    <a:gdLst>
                      <a:gd name="connsiteX0" fmla="*/ 976313 w 981075"/>
                      <a:gd name="connsiteY0" fmla="*/ 1695450 h 1695450"/>
                      <a:gd name="connsiteX1" fmla="*/ 0 w 981075"/>
                      <a:gd name="connsiteY1" fmla="*/ 3810 h 1695450"/>
                      <a:gd name="connsiteX2" fmla="*/ 1905 w 981075"/>
                      <a:gd name="connsiteY2" fmla="*/ 0 h 1695450"/>
                      <a:gd name="connsiteX3" fmla="*/ 981075 w 981075"/>
                      <a:gd name="connsiteY3" fmla="*/ 1695450 h 1695450"/>
                      <a:gd name="connsiteX4" fmla="*/ 976313 w 981075"/>
                      <a:gd name="connsiteY4" fmla="*/ 1695450 h 1695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1695450">
                        <a:moveTo>
                          <a:pt x="976313" y="1695450"/>
                        </a:moveTo>
                        <a:lnTo>
                          <a:pt x="0" y="3810"/>
                        </a:lnTo>
                        <a:cubicBezTo>
                          <a:pt x="952" y="2858"/>
                          <a:pt x="1905" y="952"/>
                          <a:pt x="1905" y="0"/>
                        </a:cubicBezTo>
                        <a:lnTo>
                          <a:pt x="981075" y="1695450"/>
                        </a:lnTo>
                        <a:cubicBezTo>
                          <a:pt x="980122" y="1695450"/>
                          <a:pt x="978217" y="1695450"/>
                          <a:pt x="976313" y="169545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orma libre: forma 677">
                    <a:extLst>
                      <a:ext uri="{FF2B5EF4-FFF2-40B4-BE49-F238E27FC236}">
                        <a16:creationId xmlns:a16="http://schemas.microsoft.com/office/drawing/2014/main" id="{B355E7DA-C7ED-229F-8B7A-E1890E854E25}"/>
                      </a:ext>
                    </a:extLst>
                  </p:cNvPr>
                  <p:cNvSpPr/>
                  <p:nvPr/>
                </p:nvSpPr>
                <p:spPr>
                  <a:xfrm>
                    <a:off x="9945157" y="2778363"/>
                    <a:ext cx="982980" cy="1699260"/>
                  </a:xfrm>
                  <a:custGeom>
                    <a:avLst/>
                    <a:gdLst>
                      <a:gd name="connsiteX0" fmla="*/ 979170 w 982980"/>
                      <a:gd name="connsiteY0" fmla="*/ 1699260 h 1699260"/>
                      <a:gd name="connsiteX1" fmla="*/ 0 w 982980"/>
                      <a:gd name="connsiteY1" fmla="*/ 3810 h 1699260"/>
                      <a:gd name="connsiteX2" fmla="*/ 1905 w 982980"/>
                      <a:gd name="connsiteY2" fmla="*/ 0 h 1699260"/>
                      <a:gd name="connsiteX3" fmla="*/ 982980 w 982980"/>
                      <a:gd name="connsiteY3" fmla="*/ 1699260 h 1699260"/>
                      <a:gd name="connsiteX4" fmla="*/ 979170 w 982980"/>
                      <a:gd name="connsiteY4" fmla="*/ 1699260 h 1699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980" h="1699260">
                        <a:moveTo>
                          <a:pt x="979170" y="1699260"/>
                        </a:moveTo>
                        <a:lnTo>
                          <a:pt x="0" y="3810"/>
                        </a:lnTo>
                        <a:cubicBezTo>
                          <a:pt x="953" y="2858"/>
                          <a:pt x="1905" y="953"/>
                          <a:pt x="1905" y="0"/>
                        </a:cubicBezTo>
                        <a:lnTo>
                          <a:pt x="982980" y="1699260"/>
                        </a:lnTo>
                        <a:cubicBezTo>
                          <a:pt x="982028" y="1699260"/>
                          <a:pt x="981075" y="1699260"/>
                          <a:pt x="979170" y="169926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orma libre: forma 678">
                    <a:extLst>
                      <a:ext uri="{FF2B5EF4-FFF2-40B4-BE49-F238E27FC236}">
                        <a16:creationId xmlns:a16="http://schemas.microsoft.com/office/drawing/2014/main" id="{5427C60A-7AB1-8995-981F-37867944FA8C}"/>
                      </a:ext>
                    </a:extLst>
                  </p:cNvPr>
                  <p:cNvSpPr/>
                  <p:nvPr/>
                </p:nvSpPr>
                <p:spPr>
                  <a:xfrm>
                    <a:off x="9948015" y="2774554"/>
                    <a:ext cx="985837" cy="1703069"/>
                  </a:xfrm>
                  <a:custGeom>
                    <a:avLst/>
                    <a:gdLst>
                      <a:gd name="connsiteX0" fmla="*/ 981075 w 985837"/>
                      <a:gd name="connsiteY0" fmla="*/ 1703070 h 1703069"/>
                      <a:gd name="connsiteX1" fmla="*/ 0 w 985837"/>
                      <a:gd name="connsiteY1" fmla="*/ 3810 h 1703069"/>
                      <a:gd name="connsiteX2" fmla="*/ 1905 w 985837"/>
                      <a:gd name="connsiteY2" fmla="*/ 0 h 1703069"/>
                      <a:gd name="connsiteX3" fmla="*/ 985838 w 985837"/>
                      <a:gd name="connsiteY3" fmla="*/ 1703070 h 1703069"/>
                      <a:gd name="connsiteX4" fmla="*/ 981075 w 985837"/>
                      <a:gd name="connsiteY4" fmla="*/ 1703070 h 1703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837" h="1703069">
                        <a:moveTo>
                          <a:pt x="981075" y="1703070"/>
                        </a:moveTo>
                        <a:lnTo>
                          <a:pt x="0" y="3810"/>
                        </a:lnTo>
                        <a:cubicBezTo>
                          <a:pt x="952" y="2857"/>
                          <a:pt x="1905" y="952"/>
                          <a:pt x="1905" y="0"/>
                        </a:cubicBezTo>
                        <a:lnTo>
                          <a:pt x="985838" y="1703070"/>
                        </a:lnTo>
                        <a:cubicBezTo>
                          <a:pt x="983932" y="1703070"/>
                          <a:pt x="982980" y="1703070"/>
                          <a:pt x="981075" y="170307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orma libre: forma 679">
                    <a:extLst>
                      <a:ext uri="{FF2B5EF4-FFF2-40B4-BE49-F238E27FC236}">
                        <a16:creationId xmlns:a16="http://schemas.microsoft.com/office/drawing/2014/main" id="{4F609EFC-EA8F-4A28-0CA7-0B93AFC2E8A9}"/>
                      </a:ext>
                    </a:extLst>
                  </p:cNvPr>
                  <p:cNvSpPr/>
                  <p:nvPr/>
                </p:nvSpPr>
                <p:spPr>
                  <a:xfrm>
                    <a:off x="9949919" y="2769791"/>
                    <a:ext cx="988695" cy="1707832"/>
                  </a:xfrm>
                  <a:custGeom>
                    <a:avLst/>
                    <a:gdLst>
                      <a:gd name="connsiteX0" fmla="*/ 983933 w 988695"/>
                      <a:gd name="connsiteY0" fmla="*/ 1707833 h 1707832"/>
                      <a:gd name="connsiteX1" fmla="*/ 0 w 988695"/>
                      <a:gd name="connsiteY1" fmla="*/ 3810 h 1707832"/>
                      <a:gd name="connsiteX2" fmla="*/ 1905 w 988695"/>
                      <a:gd name="connsiteY2" fmla="*/ 0 h 1707832"/>
                      <a:gd name="connsiteX3" fmla="*/ 988695 w 988695"/>
                      <a:gd name="connsiteY3" fmla="*/ 1707833 h 1707832"/>
                      <a:gd name="connsiteX4" fmla="*/ 983933 w 988695"/>
                      <a:gd name="connsiteY4" fmla="*/ 1707833 h 170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695" h="1707832">
                        <a:moveTo>
                          <a:pt x="983933" y="1707833"/>
                        </a:moveTo>
                        <a:lnTo>
                          <a:pt x="0" y="3810"/>
                        </a:lnTo>
                        <a:cubicBezTo>
                          <a:pt x="953" y="2857"/>
                          <a:pt x="1905" y="952"/>
                          <a:pt x="1905" y="0"/>
                        </a:cubicBezTo>
                        <a:lnTo>
                          <a:pt x="988695" y="1707833"/>
                        </a:lnTo>
                        <a:cubicBezTo>
                          <a:pt x="986790" y="1707833"/>
                          <a:pt x="984885" y="1707833"/>
                          <a:pt x="983933" y="170783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orma libre: forma 680">
                    <a:extLst>
                      <a:ext uri="{FF2B5EF4-FFF2-40B4-BE49-F238E27FC236}">
                        <a16:creationId xmlns:a16="http://schemas.microsoft.com/office/drawing/2014/main" id="{58FCF8BC-6CB2-DD08-295E-70ACF581E436}"/>
                      </a:ext>
                    </a:extLst>
                  </p:cNvPr>
                  <p:cNvSpPr/>
                  <p:nvPr/>
                </p:nvSpPr>
                <p:spPr>
                  <a:xfrm>
                    <a:off x="9952777" y="2765981"/>
                    <a:ext cx="989647" cy="1711642"/>
                  </a:xfrm>
                  <a:custGeom>
                    <a:avLst/>
                    <a:gdLst>
                      <a:gd name="connsiteX0" fmla="*/ 985838 w 989647"/>
                      <a:gd name="connsiteY0" fmla="*/ 1711643 h 1711642"/>
                      <a:gd name="connsiteX1" fmla="*/ 0 w 989647"/>
                      <a:gd name="connsiteY1" fmla="*/ 3810 h 1711642"/>
                      <a:gd name="connsiteX2" fmla="*/ 1905 w 989647"/>
                      <a:gd name="connsiteY2" fmla="*/ 0 h 1711642"/>
                      <a:gd name="connsiteX3" fmla="*/ 989647 w 989647"/>
                      <a:gd name="connsiteY3" fmla="*/ 1711643 h 1711642"/>
                      <a:gd name="connsiteX4" fmla="*/ 985838 w 989647"/>
                      <a:gd name="connsiteY4" fmla="*/ 1711643 h 1711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9647" h="1711642">
                        <a:moveTo>
                          <a:pt x="985838" y="1711643"/>
                        </a:moveTo>
                        <a:lnTo>
                          <a:pt x="0" y="3810"/>
                        </a:lnTo>
                        <a:cubicBezTo>
                          <a:pt x="952" y="2857"/>
                          <a:pt x="1905" y="953"/>
                          <a:pt x="1905" y="0"/>
                        </a:cubicBezTo>
                        <a:lnTo>
                          <a:pt x="989647" y="1711643"/>
                        </a:lnTo>
                        <a:cubicBezTo>
                          <a:pt x="988695" y="1711643"/>
                          <a:pt x="986790" y="1711643"/>
                          <a:pt x="985838" y="171164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orma libre: forma 681">
                    <a:extLst>
                      <a:ext uri="{FF2B5EF4-FFF2-40B4-BE49-F238E27FC236}">
                        <a16:creationId xmlns:a16="http://schemas.microsoft.com/office/drawing/2014/main" id="{01E22D4D-FF77-B5B6-5427-7276FBB0638C}"/>
                      </a:ext>
                    </a:extLst>
                  </p:cNvPr>
                  <p:cNvSpPr/>
                  <p:nvPr/>
                </p:nvSpPr>
                <p:spPr>
                  <a:xfrm>
                    <a:off x="9954682" y="2762171"/>
                    <a:ext cx="992505" cy="1715452"/>
                  </a:xfrm>
                  <a:custGeom>
                    <a:avLst/>
                    <a:gdLst>
                      <a:gd name="connsiteX0" fmla="*/ 987743 w 992505"/>
                      <a:gd name="connsiteY0" fmla="*/ 1715453 h 1715452"/>
                      <a:gd name="connsiteX1" fmla="*/ 0 w 992505"/>
                      <a:gd name="connsiteY1" fmla="*/ 3810 h 1715452"/>
                      <a:gd name="connsiteX2" fmla="*/ 1905 w 992505"/>
                      <a:gd name="connsiteY2" fmla="*/ 0 h 1715452"/>
                      <a:gd name="connsiteX3" fmla="*/ 992505 w 992505"/>
                      <a:gd name="connsiteY3" fmla="*/ 1715453 h 1715452"/>
                      <a:gd name="connsiteX4" fmla="*/ 987743 w 992505"/>
                      <a:gd name="connsiteY4" fmla="*/ 1715453 h 1715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2505" h="1715452">
                        <a:moveTo>
                          <a:pt x="987743" y="1715453"/>
                        </a:moveTo>
                        <a:lnTo>
                          <a:pt x="0" y="3810"/>
                        </a:lnTo>
                        <a:cubicBezTo>
                          <a:pt x="953" y="2858"/>
                          <a:pt x="1905" y="953"/>
                          <a:pt x="1905" y="0"/>
                        </a:cubicBezTo>
                        <a:lnTo>
                          <a:pt x="992505" y="1715453"/>
                        </a:lnTo>
                        <a:cubicBezTo>
                          <a:pt x="991553" y="1715453"/>
                          <a:pt x="989647" y="1715453"/>
                          <a:pt x="987743" y="171545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orma libre: forma 682">
                    <a:extLst>
                      <a:ext uri="{FF2B5EF4-FFF2-40B4-BE49-F238E27FC236}">
                        <a16:creationId xmlns:a16="http://schemas.microsoft.com/office/drawing/2014/main" id="{55DF0F70-2757-32BE-4438-04027220D501}"/>
                      </a:ext>
                    </a:extLst>
                  </p:cNvPr>
                  <p:cNvSpPr/>
                  <p:nvPr/>
                </p:nvSpPr>
                <p:spPr>
                  <a:xfrm>
                    <a:off x="9956587" y="2758361"/>
                    <a:ext cx="995362" cy="1719262"/>
                  </a:xfrm>
                  <a:custGeom>
                    <a:avLst/>
                    <a:gdLst>
                      <a:gd name="connsiteX0" fmla="*/ 990600 w 995362"/>
                      <a:gd name="connsiteY0" fmla="*/ 1719263 h 1719262"/>
                      <a:gd name="connsiteX1" fmla="*/ 0 w 995362"/>
                      <a:gd name="connsiteY1" fmla="*/ 3810 h 1719262"/>
                      <a:gd name="connsiteX2" fmla="*/ 1905 w 995362"/>
                      <a:gd name="connsiteY2" fmla="*/ 0 h 1719262"/>
                      <a:gd name="connsiteX3" fmla="*/ 995363 w 995362"/>
                      <a:gd name="connsiteY3" fmla="*/ 1719263 h 1719262"/>
                      <a:gd name="connsiteX4" fmla="*/ 990600 w 995362"/>
                      <a:gd name="connsiteY4" fmla="*/ 1719263 h 171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362" h="1719262">
                        <a:moveTo>
                          <a:pt x="990600" y="1719263"/>
                        </a:moveTo>
                        <a:lnTo>
                          <a:pt x="0" y="3810"/>
                        </a:lnTo>
                        <a:cubicBezTo>
                          <a:pt x="953" y="2857"/>
                          <a:pt x="1905" y="953"/>
                          <a:pt x="1905" y="0"/>
                        </a:cubicBezTo>
                        <a:lnTo>
                          <a:pt x="995363" y="1719263"/>
                        </a:lnTo>
                        <a:cubicBezTo>
                          <a:pt x="993457" y="1719263"/>
                          <a:pt x="992505" y="1719263"/>
                          <a:pt x="990600" y="17192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orma libre: forma 683">
                    <a:extLst>
                      <a:ext uri="{FF2B5EF4-FFF2-40B4-BE49-F238E27FC236}">
                        <a16:creationId xmlns:a16="http://schemas.microsoft.com/office/drawing/2014/main" id="{E3BA22C1-1DC4-48BF-25A2-4B6C336A5DAF}"/>
                      </a:ext>
                    </a:extLst>
                  </p:cNvPr>
                  <p:cNvSpPr/>
                  <p:nvPr/>
                </p:nvSpPr>
                <p:spPr>
                  <a:xfrm>
                    <a:off x="9959444" y="2754551"/>
                    <a:ext cx="996315" cy="1723072"/>
                  </a:xfrm>
                  <a:custGeom>
                    <a:avLst/>
                    <a:gdLst>
                      <a:gd name="connsiteX0" fmla="*/ 992505 w 996315"/>
                      <a:gd name="connsiteY0" fmla="*/ 1723073 h 1723072"/>
                      <a:gd name="connsiteX1" fmla="*/ 0 w 996315"/>
                      <a:gd name="connsiteY1" fmla="*/ 3810 h 1723072"/>
                      <a:gd name="connsiteX2" fmla="*/ 1905 w 996315"/>
                      <a:gd name="connsiteY2" fmla="*/ 0 h 1723072"/>
                      <a:gd name="connsiteX3" fmla="*/ 996315 w 996315"/>
                      <a:gd name="connsiteY3" fmla="*/ 1723073 h 1723072"/>
                      <a:gd name="connsiteX4" fmla="*/ 992505 w 996315"/>
                      <a:gd name="connsiteY4" fmla="*/ 1723073 h 1723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315" h="1723072">
                        <a:moveTo>
                          <a:pt x="992505" y="1723073"/>
                        </a:moveTo>
                        <a:lnTo>
                          <a:pt x="0" y="3810"/>
                        </a:lnTo>
                        <a:cubicBezTo>
                          <a:pt x="953" y="2857"/>
                          <a:pt x="1905" y="953"/>
                          <a:pt x="1905" y="0"/>
                        </a:cubicBezTo>
                        <a:lnTo>
                          <a:pt x="996315" y="1723073"/>
                        </a:lnTo>
                        <a:cubicBezTo>
                          <a:pt x="995363" y="1723073"/>
                          <a:pt x="993458" y="1723073"/>
                          <a:pt x="992505" y="172307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orma libre: forma 684">
                    <a:extLst>
                      <a:ext uri="{FF2B5EF4-FFF2-40B4-BE49-F238E27FC236}">
                        <a16:creationId xmlns:a16="http://schemas.microsoft.com/office/drawing/2014/main" id="{2A27616B-2669-058D-BB0B-CD8D847804ED}"/>
                      </a:ext>
                    </a:extLst>
                  </p:cNvPr>
                  <p:cNvSpPr/>
                  <p:nvPr/>
                </p:nvSpPr>
                <p:spPr>
                  <a:xfrm>
                    <a:off x="9961350" y="2750741"/>
                    <a:ext cx="998219" cy="1726882"/>
                  </a:xfrm>
                  <a:custGeom>
                    <a:avLst/>
                    <a:gdLst>
                      <a:gd name="connsiteX0" fmla="*/ 994410 w 998219"/>
                      <a:gd name="connsiteY0" fmla="*/ 1726883 h 1726882"/>
                      <a:gd name="connsiteX1" fmla="*/ 0 w 998219"/>
                      <a:gd name="connsiteY1" fmla="*/ 3810 h 1726882"/>
                      <a:gd name="connsiteX2" fmla="*/ 1905 w 998219"/>
                      <a:gd name="connsiteY2" fmla="*/ 0 h 1726882"/>
                      <a:gd name="connsiteX3" fmla="*/ 998220 w 998219"/>
                      <a:gd name="connsiteY3" fmla="*/ 1726883 h 1726882"/>
                      <a:gd name="connsiteX4" fmla="*/ 994410 w 998219"/>
                      <a:gd name="connsiteY4" fmla="*/ 1726883 h 1726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8219" h="1726882">
                        <a:moveTo>
                          <a:pt x="994410" y="1726883"/>
                        </a:moveTo>
                        <a:lnTo>
                          <a:pt x="0" y="3810"/>
                        </a:lnTo>
                        <a:cubicBezTo>
                          <a:pt x="953" y="2858"/>
                          <a:pt x="953" y="1905"/>
                          <a:pt x="1905" y="0"/>
                        </a:cubicBezTo>
                        <a:lnTo>
                          <a:pt x="998220" y="1726883"/>
                        </a:lnTo>
                        <a:cubicBezTo>
                          <a:pt x="997267" y="1726883"/>
                          <a:pt x="996315" y="1726883"/>
                          <a:pt x="994410" y="172688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orma libre: forma 685">
                    <a:extLst>
                      <a:ext uri="{FF2B5EF4-FFF2-40B4-BE49-F238E27FC236}">
                        <a16:creationId xmlns:a16="http://schemas.microsoft.com/office/drawing/2014/main" id="{6AC919A3-9D7E-815F-81C2-375052AB55DA}"/>
                      </a:ext>
                    </a:extLst>
                  </p:cNvPr>
                  <p:cNvSpPr/>
                  <p:nvPr/>
                </p:nvSpPr>
                <p:spPr>
                  <a:xfrm>
                    <a:off x="9963254" y="2748836"/>
                    <a:ext cx="1000125" cy="1728787"/>
                  </a:xfrm>
                  <a:custGeom>
                    <a:avLst/>
                    <a:gdLst>
                      <a:gd name="connsiteX0" fmla="*/ 996315 w 1000125"/>
                      <a:gd name="connsiteY0" fmla="*/ 1728788 h 1728787"/>
                      <a:gd name="connsiteX1" fmla="*/ 0 w 1000125"/>
                      <a:gd name="connsiteY1" fmla="*/ 2858 h 1728787"/>
                      <a:gd name="connsiteX2" fmla="*/ 1905 w 1000125"/>
                      <a:gd name="connsiteY2" fmla="*/ 0 h 1728787"/>
                      <a:gd name="connsiteX3" fmla="*/ 1000125 w 1000125"/>
                      <a:gd name="connsiteY3" fmla="*/ 1728788 h 1728787"/>
                      <a:gd name="connsiteX4" fmla="*/ 996315 w 1000125"/>
                      <a:gd name="connsiteY4" fmla="*/ 1728788 h 1728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25" h="1728787">
                        <a:moveTo>
                          <a:pt x="996315" y="1728788"/>
                        </a:moveTo>
                        <a:lnTo>
                          <a:pt x="0" y="2858"/>
                        </a:lnTo>
                        <a:cubicBezTo>
                          <a:pt x="953" y="1905"/>
                          <a:pt x="953" y="953"/>
                          <a:pt x="1905" y="0"/>
                        </a:cubicBezTo>
                        <a:lnTo>
                          <a:pt x="1000125" y="1728788"/>
                        </a:lnTo>
                        <a:cubicBezTo>
                          <a:pt x="999173" y="1728788"/>
                          <a:pt x="997268" y="1728788"/>
                          <a:pt x="996315" y="172878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orma libre: forma 686">
                    <a:extLst>
                      <a:ext uri="{FF2B5EF4-FFF2-40B4-BE49-F238E27FC236}">
                        <a16:creationId xmlns:a16="http://schemas.microsoft.com/office/drawing/2014/main" id="{DEFCA4F7-D4D1-4F9B-2B6B-36A3E254E048}"/>
                      </a:ext>
                    </a:extLst>
                  </p:cNvPr>
                  <p:cNvSpPr/>
                  <p:nvPr/>
                </p:nvSpPr>
                <p:spPr>
                  <a:xfrm>
                    <a:off x="9965160" y="2745979"/>
                    <a:ext cx="1001077" cy="1731644"/>
                  </a:xfrm>
                  <a:custGeom>
                    <a:avLst/>
                    <a:gdLst>
                      <a:gd name="connsiteX0" fmla="*/ 998220 w 1001077"/>
                      <a:gd name="connsiteY0" fmla="*/ 1731645 h 1731644"/>
                      <a:gd name="connsiteX1" fmla="*/ 0 w 1001077"/>
                      <a:gd name="connsiteY1" fmla="*/ 2858 h 1731644"/>
                      <a:gd name="connsiteX2" fmla="*/ 953 w 1001077"/>
                      <a:gd name="connsiteY2" fmla="*/ 0 h 1731644"/>
                      <a:gd name="connsiteX3" fmla="*/ 1001078 w 1001077"/>
                      <a:gd name="connsiteY3" fmla="*/ 1731645 h 1731644"/>
                      <a:gd name="connsiteX4" fmla="*/ 998220 w 1001077"/>
                      <a:gd name="connsiteY4" fmla="*/ 1731645 h 1731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077" h="1731644">
                        <a:moveTo>
                          <a:pt x="998220" y="1731645"/>
                        </a:moveTo>
                        <a:lnTo>
                          <a:pt x="0" y="2858"/>
                        </a:lnTo>
                        <a:cubicBezTo>
                          <a:pt x="953" y="1905"/>
                          <a:pt x="953" y="953"/>
                          <a:pt x="953" y="0"/>
                        </a:cubicBezTo>
                        <a:lnTo>
                          <a:pt x="1001078" y="1731645"/>
                        </a:lnTo>
                        <a:cubicBezTo>
                          <a:pt x="1000125" y="1731645"/>
                          <a:pt x="999172" y="1731645"/>
                          <a:pt x="998220" y="173164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orma libre: forma 687">
                    <a:extLst>
                      <a:ext uri="{FF2B5EF4-FFF2-40B4-BE49-F238E27FC236}">
                        <a16:creationId xmlns:a16="http://schemas.microsoft.com/office/drawing/2014/main" id="{33645212-C215-7FC1-62E9-A7D081A7827F}"/>
                      </a:ext>
                    </a:extLst>
                  </p:cNvPr>
                  <p:cNvSpPr/>
                  <p:nvPr/>
                </p:nvSpPr>
                <p:spPr>
                  <a:xfrm>
                    <a:off x="9966112" y="2744074"/>
                    <a:ext cx="1002029" cy="1733550"/>
                  </a:xfrm>
                  <a:custGeom>
                    <a:avLst/>
                    <a:gdLst>
                      <a:gd name="connsiteX0" fmla="*/ 1000125 w 1002029"/>
                      <a:gd name="connsiteY0" fmla="*/ 1733550 h 1733550"/>
                      <a:gd name="connsiteX1" fmla="*/ 0 w 1002029"/>
                      <a:gd name="connsiteY1" fmla="*/ 1905 h 1733550"/>
                      <a:gd name="connsiteX2" fmla="*/ 953 w 1002029"/>
                      <a:gd name="connsiteY2" fmla="*/ 0 h 1733550"/>
                      <a:gd name="connsiteX3" fmla="*/ 1002030 w 1002029"/>
                      <a:gd name="connsiteY3" fmla="*/ 1733550 h 1733550"/>
                      <a:gd name="connsiteX4" fmla="*/ 1000125 w 1002029"/>
                      <a:gd name="connsiteY4" fmla="*/ 173355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029" h="1733550">
                        <a:moveTo>
                          <a:pt x="1000125" y="1733550"/>
                        </a:moveTo>
                        <a:lnTo>
                          <a:pt x="0" y="1905"/>
                        </a:lnTo>
                        <a:cubicBezTo>
                          <a:pt x="0" y="953"/>
                          <a:pt x="953" y="953"/>
                          <a:pt x="953" y="0"/>
                        </a:cubicBezTo>
                        <a:lnTo>
                          <a:pt x="1002030" y="1733550"/>
                        </a:lnTo>
                        <a:cubicBezTo>
                          <a:pt x="1001078" y="1733550"/>
                          <a:pt x="1001078" y="1733550"/>
                          <a:pt x="1000125" y="173355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orma libre: forma 688">
                    <a:extLst>
                      <a:ext uri="{FF2B5EF4-FFF2-40B4-BE49-F238E27FC236}">
                        <a16:creationId xmlns:a16="http://schemas.microsoft.com/office/drawing/2014/main" id="{726093CC-38C6-3DD6-A694-C09F39BA49CE}"/>
                      </a:ext>
                    </a:extLst>
                  </p:cNvPr>
                  <p:cNvSpPr/>
                  <p:nvPr/>
                </p:nvSpPr>
                <p:spPr>
                  <a:xfrm>
                    <a:off x="9967065" y="2744074"/>
                    <a:ext cx="1001077" cy="1733550"/>
                  </a:xfrm>
                  <a:custGeom>
                    <a:avLst/>
                    <a:gdLst>
                      <a:gd name="connsiteX0" fmla="*/ 1001077 w 1001077"/>
                      <a:gd name="connsiteY0" fmla="*/ 1733550 h 1733550"/>
                      <a:gd name="connsiteX1" fmla="*/ 0 w 1001077"/>
                      <a:gd name="connsiteY1" fmla="*/ 0 h 1733550"/>
                      <a:gd name="connsiteX2" fmla="*/ 0 w 1001077"/>
                      <a:gd name="connsiteY2" fmla="*/ 0 h 1733550"/>
                      <a:gd name="connsiteX3" fmla="*/ 1001077 w 1001077"/>
                      <a:gd name="connsiteY3" fmla="*/ 1733550 h 1733550"/>
                      <a:gd name="connsiteX4" fmla="*/ 1001077 w 1001077"/>
                      <a:gd name="connsiteY4" fmla="*/ 173355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077" h="1733550">
                        <a:moveTo>
                          <a:pt x="1001077" y="1733550"/>
                        </a:moveTo>
                        <a:lnTo>
                          <a:pt x="0" y="0"/>
                        </a:lnTo>
                        <a:cubicBezTo>
                          <a:pt x="0" y="0"/>
                          <a:pt x="0" y="0"/>
                          <a:pt x="0" y="0"/>
                        </a:cubicBezTo>
                        <a:lnTo>
                          <a:pt x="1001077" y="1733550"/>
                        </a:lnTo>
                        <a:cubicBezTo>
                          <a:pt x="1001077" y="1733550"/>
                          <a:pt x="1001077" y="1733550"/>
                          <a:pt x="1001077" y="173355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59" name="Gráfico 436">
                <a:extLst>
                  <a:ext uri="{FF2B5EF4-FFF2-40B4-BE49-F238E27FC236}">
                    <a16:creationId xmlns:a16="http://schemas.microsoft.com/office/drawing/2014/main" id="{660A1E4E-8E71-4017-48DD-AF8A748A3FF3}"/>
                  </a:ext>
                </a:extLst>
              </p:cNvPr>
              <p:cNvGrpSpPr/>
              <p:nvPr/>
            </p:nvGrpSpPr>
            <p:grpSpPr>
              <a:xfrm>
                <a:off x="6964785" y="2744074"/>
                <a:ext cx="1066800" cy="1733550"/>
                <a:chOff x="6964785" y="2744074"/>
                <a:chExt cx="1066800" cy="1733550"/>
              </a:xfrm>
              <a:grpFill/>
            </p:grpSpPr>
            <p:sp>
              <p:nvSpPr>
                <p:cNvPr id="87" name="Forma libre: forma 637">
                  <a:extLst>
                    <a:ext uri="{FF2B5EF4-FFF2-40B4-BE49-F238E27FC236}">
                      <a16:creationId xmlns:a16="http://schemas.microsoft.com/office/drawing/2014/main" id="{15E31830-757D-E558-6716-84026F5A8F44}"/>
                    </a:ext>
                  </a:extLst>
                </p:cNvPr>
                <p:cNvSpPr/>
                <p:nvPr/>
              </p:nvSpPr>
              <p:spPr>
                <a:xfrm>
                  <a:off x="6964785" y="2744074"/>
                  <a:ext cx="1066800" cy="1733550"/>
                </a:xfrm>
                <a:custGeom>
                  <a:avLst/>
                  <a:gdLst>
                    <a:gd name="connsiteX0" fmla="*/ 132398 w 1066800"/>
                    <a:gd name="connsiteY0" fmla="*/ 1733550 h 1733550"/>
                    <a:gd name="connsiteX1" fmla="*/ 0 w 1066800"/>
                    <a:gd name="connsiteY1" fmla="*/ 1733550 h 1733550"/>
                    <a:gd name="connsiteX2" fmla="*/ 1001078 w 1066800"/>
                    <a:gd name="connsiteY2" fmla="*/ 0 h 1733550"/>
                    <a:gd name="connsiteX3" fmla="*/ 1066800 w 1066800"/>
                    <a:gd name="connsiteY3" fmla="*/ 114300 h 1733550"/>
                    <a:gd name="connsiteX4" fmla="*/ 132398 w 1066800"/>
                    <a:gd name="connsiteY4" fmla="*/ 173355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00" h="1733550">
                      <a:moveTo>
                        <a:pt x="132398" y="1733550"/>
                      </a:moveTo>
                      <a:cubicBezTo>
                        <a:pt x="59055" y="1733550"/>
                        <a:pt x="0" y="1733550"/>
                        <a:pt x="0" y="1733550"/>
                      </a:cubicBezTo>
                      <a:lnTo>
                        <a:pt x="1001078" y="0"/>
                      </a:lnTo>
                      <a:cubicBezTo>
                        <a:pt x="1001078" y="0"/>
                        <a:pt x="1030605" y="51435"/>
                        <a:pt x="1066800" y="114300"/>
                      </a:cubicBezTo>
                      <a:cubicBezTo>
                        <a:pt x="1066800" y="114300"/>
                        <a:pt x="132398" y="1733550"/>
                        <a:pt x="132398" y="173355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8" name="Gráfico 436">
                  <a:extLst>
                    <a:ext uri="{FF2B5EF4-FFF2-40B4-BE49-F238E27FC236}">
                      <a16:creationId xmlns:a16="http://schemas.microsoft.com/office/drawing/2014/main" id="{B8F9949E-68F8-0249-9475-73AC1E500BE1}"/>
                    </a:ext>
                  </a:extLst>
                </p:cNvPr>
                <p:cNvGrpSpPr/>
                <p:nvPr/>
              </p:nvGrpSpPr>
              <p:grpSpPr>
                <a:xfrm>
                  <a:off x="6964785" y="2744074"/>
                  <a:ext cx="1066800" cy="1733550"/>
                  <a:chOff x="6964785" y="2744074"/>
                  <a:chExt cx="1066800" cy="1733550"/>
                </a:xfrm>
                <a:grpFill/>
              </p:grpSpPr>
              <p:sp>
                <p:nvSpPr>
                  <p:cNvPr id="89" name="Forma libre: forma 639">
                    <a:extLst>
                      <a:ext uri="{FF2B5EF4-FFF2-40B4-BE49-F238E27FC236}">
                        <a16:creationId xmlns:a16="http://schemas.microsoft.com/office/drawing/2014/main" id="{434C3361-628A-FF52-BDC9-5CDF564C705C}"/>
                      </a:ext>
                    </a:extLst>
                  </p:cNvPr>
                  <p:cNvSpPr/>
                  <p:nvPr/>
                </p:nvSpPr>
                <p:spPr>
                  <a:xfrm>
                    <a:off x="7094325" y="2855516"/>
                    <a:ext cx="937259" cy="1622107"/>
                  </a:xfrm>
                  <a:custGeom>
                    <a:avLst/>
                    <a:gdLst>
                      <a:gd name="connsiteX0" fmla="*/ 937260 w 937259"/>
                      <a:gd name="connsiteY0" fmla="*/ 2858 h 1622107"/>
                      <a:gd name="connsiteX1" fmla="*/ 2857 w 937259"/>
                      <a:gd name="connsiteY1" fmla="*/ 1622108 h 1622107"/>
                      <a:gd name="connsiteX2" fmla="*/ 0 w 937259"/>
                      <a:gd name="connsiteY2" fmla="*/ 1622108 h 1622107"/>
                      <a:gd name="connsiteX3" fmla="*/ 936308 w 937259"/>
                      <a:gd name="connsiteY3" fmla="*/ 0 h 1622107"/>
                      <a:gd name="connsiteX4" fmla="*/ 937260 w 937259"/>
                      <a:gd name="connsiteY4" fmla="*/ 2858 h 1622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7259" h="1622107">
                        <a:moveTo>
                          <a:pt x="937260" y="2858"/>
                        </a:moveTo>
                        <a:lnTo>
                          <a:pt x="2857" y="1622108"/>
                        </a:lnTo>
                        <a:cubicBezTo>
                          <a:pt x="1905" y="1622108"/>
                          <a:pt x="952" y="1622108"/>
                          <a:pt x="0" y="1622108"/>
                        </a:cubicBezTo>
                        <a:lnTo>
                          <a:pt x="936308" y="0"/>
                        </a:lnTo>
                        <a:cubicBezTo>
                          <a:pt x="936308" y="953"/>
                          <a:pt x="936308" y="1905"/>
                          <a:pt x="937260" y="285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orma libre: forma 640">
                    <a:extLst>
                      <a:ext uri="{FF2B5EF4-FFF2-40B4-BE49-F238E27FC236}">
                        <a16:creationId xmlns:a16="http://schemas.microsoft.com/office/drawing/2014/main" id="{2FD05F60-8A21-A05D-C365-7C4CAD8E0C69}"/>
                      </a:ext>
                    </a:extLst>
                  </p:cNvPr>
                  <p:cNvSpPr/>
                  <p:nvPr/>
                </p:nvSpPr>
                <p:spPr>
                  <a:xfrm>
                    <a:off x="7082894" y="2845991"/>
                    <a:ext cx="946785" cy="1631632"/>
                  </a:xfrm>
                  <a:custGeom>
                    <a:avLst/>
                    <a:gdLst>
                      <a:gd name="connsiteX0" fmla="*/ 946785 w 946785"/>
                      <a:gd name="connsiteY0" fmla="*/ 9525 h 1631632"/>
                      <a:gd name="connsiteX1" fmla="*/ 10478 w 946785"/>
                      <a:gd name="connsiteY1" fmla="*/ 1631633 h 1631632"/>
                      <a:gd name="connsiteX2" fmla="*/ 0 w 946785"/>
                      <a:gd name="connsiteY2" fmla="*/ 1631633 h 1631632"/>
                      <a:gd name="connsiteX3" fmla="*/ 942023 w 946785"/>
                      <a:gd name="connsiteY3" fmla="*/ 0 h 1631632"/>
                      <a:gd name="connsiteX4" fmla="*/ 946785 w 946785"/>
                      <a:gd name="connsiteY4" fmla="*/ 9525 h 1631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785" h="1631632">
                        <a:moveTo>
                          <a:pt x="946785" y="9525"/>
                        </a:moveTo>
                        <a:lnTo>
                          <a:pt x="10478" y="1631633"/>
                        </a:lnTo>
                        <a:cubicBezTo>
                          <a:pt x="6668" y="1631633"/>
                          <a:pt x="2858" y="1631633"/>
                          <a:pt x="0" y="1631633"/>
                        </a:cubicBezTo>
                        <a:lnTo>
                          <a:pt x="942023" y="0"/>
                        </a:lnTo>
                        <a:cubicBezTo>
                          <a:pt x="943928" y="3810"/>
                          <a:pt x="944880" y="6667"/>
                          <a:pt x="946785" y="952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orma libre: forma 641">
                    <a:extLst>
                      <a:ext uri="{FF2B5EF4-FFF2-40B4-BE49-F238E27FC236}">
                        <a16:creationId xmlns:a16="http://schemas.microsoft.com/office/drawing/2014/main" id="{0923FF9F-2E37-9037-95C0-1ED182776FAB}"/>
                      </a:ext>
                    </a:extLst>
                  </p:cNvPr>
                  <p:cNvSpPr/>
                  <p:nvPr/>
                </p:nvSpPr>
                <p:spPr>
                  <a:xfrm>
                    <a:off x="7076227" y="2840276"/>
                    <a:ext cx="948690" cy="1637347"/>
                  </a:xfrm>
                  <a:custGeom>
                    <a:avLst/>
                    <a:gdLst>
                      <a:gd name="connsiteX0" fmla="*/ 948690 w 948690"/>
                      <a:gd name="connsiteY0" fmla="*/ 5715 h 1637347"/>
                      <a:gd name="connsiteX1" fmla="*/ 6667 w 948690"/>
                      <a:gd name="connsiteY1" fmla="*/ 1637348 h 1637347"/>
                      <a:gd name="connsiteX2" fmla="*/ 0 w 948690"/>
                      <a:gd name="connsiteY2" fmla="*/ 1637348 h 1637347"/>
                      <a:gd name="connsiteX3" fmla="*/ 944880 w 948690"/>
                      <a:gd name="connsiteY3" fmla="*/ 0 h 1637347"/>
                      <a:gd name="connsiteX4" fmla="*/ 948690 w 948690"/>
                      <a:gd name="connsiteY4" fmla="*/ 5715 h 1637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8690" h="1637347">
                        <a:moveTo>
                          <a:pt x="948690" y="5715"/>
                        </a:moveTo>
                        <a:lnTo>
                          <a:pt x="6667" y="1637348"/>
                        </a:lnTo>
                        <a:cubicBezTo>
                          <a:pt x="4763" y="1637348"/>
                          <a:pt x="1905" y="1637348"/>
                          <a:pt x="0" y="1637348"/>
                        </a:cubicBezTo>
                        <a:lnTo>
                          <a:pt x="944880" y="0"/>
                        </a:lnTo>
                        <a:cubicBezTo>
                          <a:pt x="945833" y="1905"/>
                          <a:pt x="947738" y="3810"/>
                          <a:pt x="948690" y="571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orma libre: forma 642">
                    <a:extLst>
                      <a:ext uri="{FF2B5EF4-FFF2-40B4-BE49-F238E27FC236}">
                        <a16:creationId xmlns:a16="http://schemas.microsoft.com/office/drawing/2014/main" id="{8818D9B6-429D-05D1-AEE1-B4246C1980B1}"/>
                      </a:ext>
                    </a:extLst>
                  </p:cNvPr>
                  <p:cNvSpPr/>
                  <p:nvPr/>
                </p:nvSpPr>
                <p:spPr>
                  <a:xfrm>
                    <a:off x="7071464" y="2836466"/>
                    <a:ext cx="949642" cy="1641157"/>
                  </a:xfrm>
                  <a:custGeom>
                    <a:avLst/>
                    <a:gdLst>
                      <a:gd name="connsiteX0" fmla="*/ 949643 w 949642"/>
                      <a:gd name="connsiteY0" fmla="*/ 3810 h 1641157"/>
                      <a:gd name="connsiteX1" fmla="*/ 4763 w 949642"/>
                      <a:gd name="connsiteY1" fmla="*/ 1641158 h 1641157"/>
                      <a:gd name="connsiteX2" fmla="*/ 0 w 949642"/>
                      <a:gd name="connsiteY2" fmla="*/ 1641158 h 1641157"/>
                      <a:gd name="connsiteX3" fmla="*/ 947738 w 949642"/>
                      <a:gd name="connsiteY3" fmla="*/ 0 h 1641157"/>
                      <a:gd name="connsiteX4" fmla="*/ 949643 w 949642"/>
                      <a:gd name="connsiteY4" fmla="*/ 3810 h 1641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642" h="1641157">
                        <a:moveTo>
                          <a:pt x="949643" y="3810"/>
                        </a:moveTo>
                        <a:lnTo>
                          <a:pt x="4763" y="1641158"/>
                        </a:lnTo>
                        <a:cubicBezTo>
                          <a:pt x="2858" y="1641158"/>
                          <a:pt x="953" y="1641158"/>
                          <a:pt x="0" y="1641158"/>
                        </a:cubicBezTo>
                        <a:lnTo>
                          <a:pt x="947738" y="0"/>
                        </a:lnTo>
                        <a:cubicBezTo>
                          <a:pt x="948690" y="953"/>
                          <a:pt x="948690" y="2858"/>
                          <a:pt x="94964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orma libre: forma 643">
                    <a:extLst>
                      <a:ext uri="{FF2B5EF4-FFF2-40B4-BE49-F238E27FC236}">
                        <a16:creationId xmlns:a16="http://schemas.microsoft.com/office/drawing/2014/main" id="{2A48D66D-7CB6-B191-AB1F-4845F5124EC5}"/>
                      </a:ext>
                    </a:extLst>
                  </p:cNvPr>
                  <p:cNvSpPr/>
                  <p:nvPr/>
                </p:nvSpPr>
                <p:spPr>
                  <a:xfrm>
                    <a:off x="7066702" y="2832656"/>
                    <a:ext cx="952499" cy="1644967"/>
                  </a:xfrm>
                  <a:custGeom>
                    <a:avLst/>
                    <a:gdLst>
                      <a:gd name="connsiteX0" fmla="*/ 952500 w 952499"/>
                      <a:gd name="connsiteY0" fmla="*/ 3810 h 1644967"/>
                      <a:gd name="connsiteX1" fmla="*/ 4763 w 952499"/>
                      <a:gd name="connsiteY1" fmla="*/ 1644968 h 1644967"/>
                      <a:gd name="connsiteX2" fmla="*/ 0 w 952499"/>
                      <a:gd name="connsiteY2" fmla="*/ 1644968 h 1644967"/>
                      <a:gd name="connsiteX3" fmla="*/ 949643 w 952499"/>
                      <a:gd name="connsiteY3" fmla="*/ 0 h 1644967"/>
                      <a:gd name="connsiteX4" fmla="*/ 952500 w 952499"/>
                      <a:gd name="connsiteY4" fmla="*/ 3810 h 1644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499" h="1644967">
                        <a:moveTo>
                          <a:pt x="952500" y="3810"/>
                        </a:moveTo>
                        <a:lnTo>
                          <a:pt x="4763" y="1644968"/>
                        </a:lnTo>
                        <a:cubicBezTo>
                          <a:pt x="2858" y="1644968"/>
                          <a:pt x="1905" y="1644968"/>
                          <a:pt x="0" y="1644968"/>
                        </a:cubicBezTo>
                        <a:lnTo>
                          <a:pt x="949643" y="0"/>
                        </a:lnTo>
                        <a:cubicBezTo>
                          <a:pt x="950595" y="952"/>
                          <a:pt x="951548" y="1905"/>
                          <a:pt x="95250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orma libre: forma 644">
                    <a:extLst>
                      <a:ext uri="{FF2B5EF4-FFF2-40B4-BE49-F238E27FC236}">
                        <a16:creationId xmlns:a16="http://schemas.microsoft.com/office/drawing/2014/main" id="{4F5619D9-6DE6-0BFB-BA98-E9B5A716FA3A}"/>
                      </a:ext>
                    </a:extLst>
                  </p:cNvPr>
                  <p:cNvSpPr/>
                  <p:nvPr/>
                </p:nvSpPr>
                <p:spPr>
                  <a:xfrm>
                    <a:off x="7061939" y="2828846"/>
                    <a:ext cx="954405" cy="1648777"/>
                  </a:xfrm>
                  <a:custGeom>
                    <a:avLst/>
                    <a:gdLst>
                      <a:gd name="connsiteX0" fmla="*/ 954405 w 954405"/>
                      <a:gd name="connsiteY0" fmla="*/ 3810 h 1648777"/>
                      <a:gd name="connsiteX1" fmla="*/ 4763 w 954405"/>
                      <a:gd name="connsiteY1" fmla="*/ 1648778 h 1648777"/>
                      <a:gd name="connsiteX2" fmla="*/ 0 w 954405"/>
                      <a:gd name="connsiteY2" fmla="*/ 1648778 h 1648777"/>
                      <a:gd name="connsiteX3" fmla="*/ 952500 w 954405"/>
                      <a:gd name="connsiteY3" fmla="*/ 0 h 1648777"/>
                      <a:gd name="connsiteX4" fmla="*/ 954405 w 954405"/>
                      <a:gd name="connsiteY4" fmla="*/ 3810 h 164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405" h="1648777">
                        <a:moveTo>
                          <a:pt x="954405" y="3810"/>
                        </a:moveTo>
                        <a:lnTo>
                          <a:pt x="4763" y="1648778"/>
                        </a:lnTo>
                        <a:cubicBezTo>
                          <a:pt x="2858" y="1648778"/>
                          <a:pt x="1905" y="1648778"/>
                          <a:pt x="0" y="1648778"/>
                        </a:cubicBezTo>
                        <a:lnTo>
                          <a:pt x="952500" y="0"/>
                        </a:lnTo>
                        <a:cubicBezTo>
                          <a:pt x="953453" y="953"/>
                          <a:pt x="953453" y="1905"/>
                          <a:pt x="95440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orma libre: forma 645">
                    <a:extLst>
                      <a:ext uri="{FF2B5EF4-FFF2-40B4-BE49-F238E27FC236}">
                        <a16:creationId xmlns:a16="http://schemas.microsoft.com/office/drawing/2014/main" id="{6FB1C769-2B16-7864-F279-7FD562B253DE}"/>
                      </a:ext>
                    </a:extLst>
                  </p:cNvPr>
                  <p:cNvSpPr/>
                  <p:nvPr/>
                </p:nvSpPr>
                <p:spPr>
                  <a:xfrm>
                    <a:off x="7058130" y="2825036"/>
                    <a:ext cx="956309" cy="1652587"/>
                  </a:xfrm>
                  <a:custGeom>
                    <a:avLst/>
                    <a:gdLst>
                      <a:gd name="connsiteX0" fmla="*/ 956310 w 956309"/>
                      <a:gd name="connsiteY0" fmla="*/ 3810 h 1652587"/>
                      <a:gd name="connsiteX1" fmla="*/ 3810 w 956309"/>
                      <a:gd name="connsiteY1" fmla="*/ 1652588 h 1652587"/>
                      <a:gd name="connsiteX2" fmla="*/ 0 w 956309"/>
                      <a:gd name="connsiteY2" fmla="*/ 1652588 h 1652587"/>
                      <a:gd name="connsiteX3" fmla="*/ 954405 w 956309"/>
                      <a:gd name="connsiteY3" fmla="*/ 0 h 1652587"/>
                      <a:gd name="connsiteX4" fmla="*/ 956310 w 956309"/>
                      <a:gd name="connsiteY4" fmla="*/ 3810 h 165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309" h="1652587">
                        <a:moveTo>
                          <a:pt x="956310" y="3810"/>
                        </a:moveTo>
                        <a:lnTo>
                          <a:pt x="3810" y="1652588"/>
                        </a:lnTo>
                        <a:cubicBezTo>
                          <a:pt x="2858" y="1652588"/>
                          <a:pt x="952" y="1652588"/>
                          <a:pt x="0" y="1652588"/>
                        </a:cubicBezTo>
                        <a:lnTo>
                          <a:pt x="954405" y="0"/>
                        </a:lnTo>
                        <a:cubicBezTo>
                          <a:pt x="954405" y="953"/>
                          <a:pt x="955358" y="1905"/>
                          <a:pt x="95631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orma libre: forma 646">
                    <a:extLst>
                      <a:ext uri="{FF2B5EF4-FFF2-40B4-BE49-F238E27FC236}">
                        <a16:creationId xmlns:a16="http://schemas.microsoft.com/office/drawing/2014/main" id="{3CDA1AB5-D129-EA82-1907-257CACA39092}"/>
                      </a:ext>
                    </a:extLst>
                  </p:cNvPr>
                  <p:cNvSpPr/>
                  <p:nvPr/>
                </p:nvSpPr>
                <p:spPr>
                  <a:xfrm>
                    <a:off x="7054319" y="2821226"/>
                    <a:ext cx="958215" cy="1656397"/>
                  </a:xfrm>
                  <a:custGeom>
                    <a:avLst/>
                    <a:gdLst>
                      <a:gd name="connsiteX0" fmla="*/ 958215 w 958215"/>
                      <a:gd name="connsiteY0" fmla="*/ 3810 h 1656397"/>
                      <a:gd name="connsiteX1" fmla="*/ 3810 w 958215"/>
                      <a:gd name="connsiteY1" fmla="*/ 1656398 h 1656397"/>
                      <a:gd name="connsiteX2" fmla="*/ 0 w 958215"/>
                      <a:gd name="connsiteY2" fmla="*/ 1656398 h 1656397"/>
                      <a:gd name="connsiteX3" fmla="*/ 956310 w 958215"/>
                      <a:gd name="connsiteY3" fmla="*/ 0 h 1656397"/>
                      <a:gd name="connsiteX4" fmla="*/ 958215 w 958215"/>
                      <a:gd name="connsiteY4" fmla="*/ 3810 h 1656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215" h="1656397">
                        <a:moveTo>
                          <a:pt x="958215" y="3810"/>
                        </a:moveTo>
                        <a:lnTo>
                          <a:pt x="3810" y="1656398"/>
                        </a:lnTo>
                        <a:cubicBezTo>
                          <a:pt x="2858" y="1656398"/>
                          <a:pt x="953" y="1656398"/>
                          <a:pt x="0" y="1656398"/>
                        </a:cubicBezTo>
                        <a:lnTo>
                          <a:pt x="956310" y="0"/>
                        </a:lnTo>
                        <a:cubicBezTo>
                          <a:pt x="956310" y="952"/>
                          <a:pt x="957263" y="2857"/>
                          <a:pt x="95821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orma libre: forma 647">
                    <a:extLst>
                      <a:ext uri="{FF2B5EF4-FFF2-40B4-BE49-F238E27FC236}">
                        <a16:creationId xmlns:a16="http://schemas.microsoft.com/office/drawing/2014/main" id="{D65C2EB9-0962-165E-F681-84D8DA3A6847}"/>
                      </a:ext>
                    </a:extLst>
                  </p:cNvPr>
                  <p:cNvSpPr/>
                  <p:nvPr/>
                </p:nvSpPr>
                <p:spPr>
                  <a:xfrm>
                    <a:off x="7050510" y="2817416"/>
                    <a:ext cx="960120" cy="1660207"/>
                  </a:xfrm>
                  <a:custGeom>
                    <a:avLst/>
                    <a:gdLst>
                      <a:gd name="connsiteX0" fmla="*/ 960120 w 960120"/>
                      <a:gd name="connsiteY0" fmla="*/ 3810 h 1660207"/>
                      <a:gd name="connsiteX1" fmla="*/ 3810 w 960120"/>
                      <a:gd name="connsiteY1" fmla="*/ 1660208 h 1660207"/>
                      <a:gd name="connsiteX2" fmla="*/ 0 w 960120"/>
                      <a:gd name="connsiteY2" fmla="*/ 1660208 h 1660207"/>
                      <a:gd name="connsiteX3" fmla="*/ 957263 w 960120"/>
                      <a:gd name="connsiteY3" fmla="*/ 0 h 1660207"/>
                      <a:gd name="connsiteX4" fmla="*/ 960120 w 960120"/>
                      <a:gd name="connsiteY4" fmla="*/ 3810 h 1660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120" h="1660207">
                        <a:moveTo>
                          <a:pt x="960120" y="3810"/>
                        </a:moveTo>
                        <a:lnTo>
                          <a:pt x="3810" y="1660208"/>
                        </a:lnTo>
                        <a:cubicBezTo>
                          <a:pt x="2858" y="1660208"/>
                          <a:pt x="953" y="1660208"/>
                          <a:pt x="0" y="1660208"/>
                        </a:cubicBezTo>
                        <a:lnTo>
                          <a:pt x="957263" y="0"/>
                        </a:lnTo>
                        <a:cubicBezTo>
                          <a:pt x="958215" y="1905"/>
                          <a:pt x="959168" y="2858"/>
                          <a:pt x="96012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orma libre: forma 648">
                    <a:extLst>
                      <a:ext uri="{FF2B5EF4-FFF2-40B4-BE49-F238E27FC236}">
                        <a16:creationId xmlns:a16="http://schemas.microsoft.com/office/drawing/2014/main" id="{79331B5A-FBCE-3CB6-60BA-0CA96642152B}"/>
                      </a:ext>
                    </a:extLst>
                  </p:cNvPr>
                  <p:cNvSpPr/>
                  <p:nvPr/>
                </p:nvSpPr>
                <p:spPr>
                  <a:xfrm>
                    <a:off x="7045747" y="2814559"/>
                    <a:ext cx="962025" cy="1663064"/>
                  </a:xfrm>
                  <a:custGeom>
                    <a:avLst/>
                    <a:gdLst>
                      <a:gd name="connsiteX0" fmla="*/ 962025 w 962025"/>
                      <a:gd name="connsiteY0" fmla="*/ 2857 h 1663064"/>
                      <a:gd name="connsiteX1" fmla="*/ 3810 w 962025"/>
                      <a:gd name="connsiteY1" fmla="*/ 1663065 h 1663064"/>
                      <a:gd name="connsiteX2" fmla="*/ 0 w 962025"/>
                      <a:gd name="connsiteY2" fmla="*/ 1663065 h 1663064"/>
                      <a:gd name="connsiteX3" fmla="*/ 960120 w 962025"/>
                      <a:gd name="connsiteY3" fmla="*/ 0 h 1663064"/>
                      <a:gd name="connsiteX4" fmla="*/ 962025 w 962025"/>
                      <a:gd name="connsiteY4" fmla="*/ 2857 h 1663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1663064">
                        <a:moveTo>
                          <a:pt x="962025" y="2857"/>
                        </a:moveTo>
                        <a:lnTo>
                          <a:pt x="3810" y="1663065"/>
                        </a:lnTo>
                        <a:cubicBezTo>
                          <a:pt x="2858" y="1663065"/>
                          <a:pt x="953" y="1663065"/>
                          <a:pt x="0" y="1663065"/>
                        </a:cubicBezTo>
                        <a:lnTo>
                          <a:pt x="960120" y="0"/>
                        </a:lnTo>
                        <a:cubicBezTo>
                          <a:pt x="961073" y="952"/>
                          <a:pt x="962025" y="1905"/>
                          <a:pt x="962025" y="2857"/>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orma libre: forma 649">
                    <a:extLst>
                      <a:ext uri="{FF2B5EF4-FFF2-40B4-BE49-F238E27FC236}">
                        <a16:creationId xmlns:a16="http://schemas.microsoft.com/office/drawing/2014/main" id="{E14F7231-5CBB-1533-8FA7-856D78F10334}"/>
                      </a:ext>
                    </a:extLst>
                  </p:cNvPr>
                  <p:cNvSpPr/>
                  <p:nvPr/>
                </p:nvSpPr>
                <p:spPr>
                  <a:xfrm>
                    <a:off x="7041937" y="2810749"/>
                    <a:ext cx="963930" cy="1666875"/>
                  </a:xfrm>
                  <a:custGeom>
                    <a:avLst/>
                    <a:gdLst>
                      <a:gd name="connsiteX0" fmla="*/ 963930 w 963930"/>
                      <a:gd name="connsiteY0" fmla="*/ 3810 h 1666875"/>
                      <a:gd name="connsiteX1" fmla="*/ 3810 w 963930"/>
                      <a:gd name="connsiteY1" fmla="*/ 1666875 h 1666875"/>
                      <a:gd name="connsiteX2" fmla="*/ 0 w 963930"/>
                      <a:gd name="connsiteY2" fmla="*/ 1666875 h 1666875"/>
                      <a:gd name="connsiteX3" fmla="*/ 962025 w 963930"/>
                      <a:gd name="connsiteY3" fmla="*/ 0 h 1666875"/>
                      <a:gd name="connsiteX4" fmla="*/ 963930 w 963930"/>
                      <a:gd name="connsiteY4" fmla="*/ 3810 h 166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930" h="1666875">
                        <a:moveTo>
                          <a:pt x="963930" y="3810"/>
                        </a:moveTo>
                        <a:lnTo>
                          <a:pt x="3810" y="1666875"/>
                        </a:lnTo>
                        <a:cubicBezTo>
                          <a:pt x="2857" y="1666875"/>
                          <a:pt x="952" y="1666875"/>
                          <a:pt x="0" y="1666875"/>
                        </a:cubicBezTo>
                        <a:lnTo>
                          <a:pt x="962025" y="0"/>
                        </a:lnTo>
                        <a:cubicBezTo>
                          <a:pt x="962977" y="952"/>
                          <a:pt x="963930" y="1905"/>
                          <a:pt x="96393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orma libre: forma 650">
                    <a:extLst>
                      <a:ext uri="{FF2B5EF4-FFF2-40B4-BE49-F238E27FC236}">
                        <a16:creationId xmlns:a16="http://schemas.microsoft.com/office/drawing/2014/main" id="{C18DC78A-EB39-BDCD-7AC6-30E88FC620CC}"/>
                      </a:ext>
                    </a:extLst>
                  </p:cNvPr>
                  <p:cNvSpPr/>
                  <p:nvPr/>
                </p:nvSpPr>
                <p:spPr>
                  <a:xfrm>
                    <a:off x="7038127" y="2806938"/>
                    <a:ext cx="965834" cy="1670685"/>
                  </a:xfrm>
                  <a:custGeom>
                    <a:avLst/>
                    <a:gdLst>
                      <a:gd name="connsiteX0" fmla="*/ 965835 w 965834"/>
                      <a:gd name="connsiteY0" fmla="*/ 3810 h 1670685"/>
                      <a:gd name="connsiteX1" fmla="*/ 3810 w 965834"/>
                      <a:gd name="connsiteY1" fmla="*/ 1670685 h 1670685"/>
                      <a:gd name="connsiteX2" fmla="*/ 0 w 965834"/>
                      <a:gd name="connsiteY2" fmla="*/ 1670685 h 1670685"/>
                      <a:gd name="connsiteX3" fmla="*/ 963930 w 965834"/>
                      <a:gd name="connsiteY3" fmla="*/ 0 h 1670685"/>
                      <a:gd name="connsiteX4" fmla="*/ 965835 w 965834"/>
                      <a:gd name="connsiteY4" fmla="*/ 3810 h 1670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5834" h="1670685">
                        <a:moveTo>
                          <a:pt x="965835" y="3810"/>
                        </a:moveTo>
                        <a:lnTo>
                          <a:pt x="3810" y="1670685"/>
                        </a:lnTo>
                        <a:cubicBezTo>
                          <a:pt x="2858" y="1670685"/>
                          <a:pt x="953" y="1670685"/>
                          <a:pt x="0" y="1670685"/>
                        </a:cubicBezTo>
                        <a:lnTo>
                          <a:pt x="963930" y="0"/>
                        </a:lnTo>
                        <a:cubicBezTo>
                          <a:pt x="964883" y="952"/>
                          <a:pt x="964883" y="2858"/>
                          <a:pt x="96583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orma libre: forma 651">
                    <a:extLst>
                      <a:ext uri="{FF2B5EF4-FFF2-40B4-BE49-F238E27FC236}">
                        <a16:creationId xmlns:a16="http://schemas.microsoft.com/office/drawing/2014/main" id="{05A250C7-FE7C-A4B7-0A49-C3367884438A}"/>
                      </a:ext>
                    </a:extLst>
                  </p:cNvPr>
                  <p:cNvSpPr/>
                  <p:nvPr/>
                </p:nvSpPr>
                <p:spPr>
                  <a:xfrm>
                    <a:off x="7032412" y="2803128"/>
                    <a:ext cx="969645" cy="1674495"/>
                  </a:xfrm>
                  <a:custGeom>
                    <a:avLst/>
                    <a:gdLst>
                      <a:gd name="connsiteX0" fmla="*/ 969645 w 969645"/>
                      <a:gd name="connsiteY0" fmla="*/ 3810 h 1674495"/>
                      <a:gd name="connsiteX1" fmla="*/ 4763 w 969645"/>
                      <a:gd name="connsiteY1" fmla="*/ 1674495 h 1674495"/>
                      <a:gd name="connsiteX2" fmla="*/ 0 w 969645"/>
                      <a:gd name="connsiteY2" fmla="*/ 1674495 h 1674495"/>
                      <a:gd name="connsiteX3" fmla="*/ 967740 w 969645"/>
                      <a:gd name="connsiteY3" fmla="*/ 0 h 1674495"/>
                      <a:gd name="connsiteX4" fmla="*/ 969645 w 969645"/>
                      <a:gd name="connsiteY4" fmla="*/ 3810 h 1674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5" h="1674495">
                        <a:moveTo>
                          <a:pt x="969645" y="3810"/>
                        </a:moveTo>
                        <a:lnTo>
                          <a:pt x="4763" y="1674495"/>
                        </a:lnTo>
                        <a:cubicBezTo>
                          <a:pt x="2858" y="1674495"/>
                          <a:pt x="1905" y="1674495"/>
                          <a:pt x="0" y="1674495"/>
                        </a:cubicBezTo>
                        <a:lnTo>
                          <a:pt x="967740" y="0"/>
                        </a:lnTo>
                        <a:cubicBezTo>
                          <a:pt x="967740" y="1905"/>
                          <a:pt x="968693" y="2858"/>
                          <a:pt x="96964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orma libre: forma 652">
                    <a:extLst>
                      <a:ext uri="{FF2B5EF4-FFF2-40B4-BE49-F238E27FC236}">
                        <a16:creationId xmlns:a16="http://schemas.microsoft.com/office/drawing/2014/main" id="{CE07F9CB-4F33-9015-2A25-F0A2848144CF}"/>
                      </a:ext>
                    </a:extLst>
                  </p:cNvPr>
                  <p:cNvSpPr/>
                  <p:nvPr/>
                </p:nvSpPr>
                <p:spPr>
                  <a:xfrm>
                    <a:off x="7028602" y="2799319"/>
                    <a:ext cx="971549" cy="1678304"/>
                  </a:xfrm>
                  <a:custGeom>
                    <a:avLst/>
                    <a:gdLst>
                      <a:gd name="connsiteX0" fmla="*/ 971550 w 971549"/>
                      <a:gd name="connsiteY0" fmla="*/ 3810 h 1678304"/>
                      <a:gd name="connsiteX1" fmla="*/ 4763 w 971549"/>
                      <a:gd name="connsiteY1" fmla="*/ 1678305 h 1678304"/>
                      <a:gd name="connsiteX2" fmla="*/ 0 w 971549"/>
                      <a:gd name="connsiteY2" fmla="*/ 1678305 h 1678304"/>
                      <a:gd name="connsiteX3" fmla="*/ 968693 w 971549"/>
                      <a:gd name="connsiteY3" fmla="*/ 0 h 1678304"/>
                      <a:gd name="connsiteX4" fmla="*/ 971550 w 971549"/>
                      <a:gd name="connsiteY4" fmla="*/ 3810 h 1678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49" h="1678304">
                        <a:moveTo>
                          <a:pt x="971550" y="3810"/>
                        </a:moveTo>
                        <a:lnTo>
                          <a:pt x="4763" y="1678305"/>
                        </a:lnTo>
                        <a:cubicBezTo>
                          <a:pt x="2858" y="1678305"/>
                          <a:pt x="1905" y="1678305"/>
                          <a:pt x="0" y="1678305"/>
                        </a:cubicBezTo>
                        <a:lnTo>
                          <a:pt x="968693" y="0"/>
                        </a:lnTo>
                        <a:cubicBezTo>
                          <a:pt x="969645" y="952"/>
                          <a:pt x="970598" y="2857"/>
                          <a:pt x="97155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orma libre: forma 653">
                    <a:extLst>
                      <a:ext uri="{FF2B5EF4-FFF2-40B4-BE49-F238E27FC236}">
                        <a16:creationId xmlns:a16="http://schemas.microsoft.com/office/drawing/2014/main" id="{D1A0D161-2888-8998-5AE9-1F217FD5AB57}"/>
                      </a:ext>
                    </a:extLst>
                  </p:cNvPr>
                  <p:cNvSpPr/>
                  <p:nvPr/>
                </p:nvSpPr>
                <p:spPr>
                  <a:xfrm>
                    <a:off x="7023839" y="2795509"/>
                    <a:ext cx="973455" cy="1682114"/>
                  </a:xfrm>
                  <a:custGeom>
                    <a:avLst/>
                    <a:gdLst>
                      <a:gd name="connsiteX0" fmla="*/ 973455 w 973455"/>
                      <a:gd name="connsiteY0" fmla="*/ 3810 h 1682114"/>
                      <a:gd name="connsiteX1" fmla="*/ 4763 w 973455"/>
                      <a:gd name="connsiteY1" fmla="*/ 1682115 h 1682114"/>
                      <a:gd name="connsiteX2" fmla="*/ 0 w 973455"/>
                      <a:gd name="connsiteY2" fmla="*/ 1682115 h 1682114"/>
                      <a:gd name="connsiteX3" fmla="*/ 971550 w 973455"/>
                      <a:gd name="connsiteY3" fmla="*/ 0 h 1682114"/>
                      <a:gd name="connsiteX4" fmla="*/ 973455 w 973455"/>
                      <a:gd name="connsiteY4" fmla="*/ 3810 h 1682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455" h="1682114">
                        <a:moveTo>
                          <a:pt x="973455" y="3810"/>
                        </a:moveTo>
                        <a:lnTo>
                          <a:pt x="4763" y="1682115"/>
                        </a:lnTo>
                        <a:cubicBezTo>
                          <a:pt x="2858" y="1682115"/>
                          <a:pt x="1905" y="1682115"/>
                          <a:pt x="0" y="1682115"/>
                        </a:cubicBezTo>
                        <a:lnTo>
                          <a:pt x="971550" y="0"/>
                        </a:lnTo>
                        <a:cubicBezTo>
                          <a:pt x="972503" y="952"/>
                          <a:pt x="972503" y="2857"/>
                          <a:pt x="97345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orma libre: forma 654">
                    <a:extLst>
                      <a:ext uri="{FF2B5EF4-FFF2-40B4-BE49-F238E27FC236}">
                        <a16:creationId xmlns:a16="http://schemas.microsoft.com/office/drawing/2014/main" id="{EEC10A13-6A6A-4FC3-452B-30B18A975056}"/>
                      </a:ext>
                    </a:extLst>
                  </p:cNvPr>
                  <p:cNvSpPr/>
                  <p:nvPr/>
                </p:nvSpPr>
                <p:spPr>
                  <a:xfrm>
                    <a:off x="7019077" y="2790746"/>
                    <a:ext cx="976312" cy="1686877"/>
                  </a:xfrm>
                  <a:custGeom>
                    <a:avLst/>
                    <a:gdLst>
                      <a:gd name="connsiteX0" fmla="*/ 976313 w 976312"/>
                      <a:gd name="connsiteY0" fmla="*/ 4763 h 1686877"/>
                      <a:gd name="connsiteX1" fmla="*/ 4763 w 976312"/>
                      <a:gd name="connsiteY1" fmla="*/ 1686878 h 1686877"/>
                      <a:gd name="connsiteX2" fmla="*/ 0 w 976312"/>
                      <a:gd name="connsiteY2" fmla="*/ 1686878 h 1686877"/>
                      <a:gd name="connsiteX3" fmla="*/ 973455 w 976312"/>
                      <a:gd name="connsiteY3" fmla="*/ 0 h 1686877"/>
                      <a:gd name="connsiteX4" fmla="*/ 976313 w 976312"/>
                      <a:gd name="connsiteY4" fmla="*/ 4763 h 1686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312" h="1686877">
                        <a:moveTo>
                          <a:pt x="976313" y="4763"/>
                        </a:moveTo>
                        <a:lnTo>
                          <a:pt x="4763" y="1686878"/>
                        </a:lnTo>
                        <a:cubicBezTo>
                          <a:pt x="2858" y="1686878"/>
                          <a:pt x="1905" y="1686878"/>
                          <a:pt x="0" y="1686878"/>
                        </a:cubicBezTo>
                        <a:lnTo>
                          <a:pt x="973455" y="0"/>
                        </a:lnTo>
                        <a:cubicBezTo>
                          <a:pt x="974408" y="1905"/>
                          <a:pt x="975360" y="2857"/>
                          <a:pt x="976313"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orma libre: forma 655">
                    <a:extLst>
                      <a:ext uri="{FF2B5EF4-FFF2-40B4-BE49-F238E27FC236}">
                        <a16:creationId xmlns:a16="http://schemas.microsoft.com/office/drawing/2014/main" id="{2647A4A0-BB54-DC1D-F7BD-153407ED95AB}"/>
                      </a:ext>
                    </a:extLst>
                  </p:cNvPr>
                  <p:cNvSpPr/>
                  <p:nvPr/>
                </p:nvSpPr>
                <p:spPr>
                  <a:xfrm>
                    <a:off x="7013362" y="2785984"/>
                    <a:ext cx="979170" cy="1691639"/>
                  </a:xfrm>
                  <a:custGeom>
                    <a:avLst/>
                    <a:gdLst>
                      <a:gd name="connsiteX0" fmla="*/ 979170 w 979170"/>
                      <a:gd name="connsiteY0" fmla="*/ 4763 h 1691639"/>
                      <a:gd name="connsiteX1" fmla="*/ 5715 w 979170"/>
                      <a:gd name="connsiteY1" fmla="*/ 1691640 h 1691639"/>
                      <a:gd name="connsiteX2" fmla="*/ 0 w 979170"/>
                      <a:gd name="connsiteY2" fmla="*/ 1691640 h 1691639"/>
                      <a:gd name="connsiteX3" fmla="*/ 976313 w 979170"/>
                      <a:gd name="connsiteY3" fmla="*/ 0 h 1691639"/>
                      <a:gd name="connsiteX4" fmla="*/ 979170 w 979170"/>
                      <a:gd name="connsiteY4" fmla="*/ 4763 h 169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170" h="1691639">
                        <a:moveTo>
                          <a:pt x="979170" y="4763"/>
                        </a:moveTo>
                        <a:lnTo>
                          <a:pt x="5715" y="1691640"/>
                        </a:lnTo>
                        <a:cubicBezTo>
                          <a:pt x="3810" y="1691640"/>
                          <a:pt x="1905" y="1691640"/>
                          <a:pt x="0" y="1691640"/>
                        </a:cubicBezTo>
                        <a:lnTo>
                          <a:pt x="976313" y="0"/>
                        </a:lnTo>
                        <a:cubicBezTo>
                          <a:pt x="977265" y="1905"/>
                          <a:pt x="978218" y="3810"/>
                          <a:pt x="979170"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orma libre: forma 656">
                    <a:extLst>
                      <a:ext uri="{FF2B5EF4-FFF2-40B4-BE49-F238E27FC236}">
                        <a16:creationId xmlns:a16="http://schemas.microsoft.com/office/drawing/2014/main" id="{8EF161C8-7F50-5AFC-72BF-75BF0F98C0B7}"/>
                      </a:ext>
                    </a:extLst>
                  </p:cNvPr>
                  <p:cNvSpPr/>
                  <p:nvPr/>
                </p:nvSpPr>
                <p:spPr>
                  <a:xfrm>
                    <a:off x="7007647" y="2781221"/>
                    <a:ext cx="982027" cy="1696402"/>
                  </a:xfrm>
                  <a:custGeom>
                    <a:avLst/>
                    <a:gdLst>
                      <a:gd name="connsiteX0" fmla="*/ 982028 w 982027"/>
                      <a:gd name="connsiteY0" fmla="*/ 4763 h 1696402"/>
                      <a:gd name="connsiteX1" fmla="*/ 5715 w 982027"/>
                      <a:gd name="connsiteY1" fmla="*/ 1696403 h 1696402"/>
                      <a:gd name="connsiteX2" fmla="*/ 0 w 982027"/>
                      <a:gd name="connsiteY2" fmla="*/ 1696403 h 1696402"/>
                      <a:gd name="connsiteX3" fmla="*/ 979170 w 982027"/>
                      <a:gd name="connsiteY3" fmla="*/ 0 h 1696402"/>
                      <a:gd name="connsiteX4" fmla="*/ 982028 w 982027"/>
                      <a:gd name="connsiteY4" fmla="*/ 4763 h 169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027" h="1696402">
                        <a:moveTo>
                          <a:pt x="982028" y="4763"/>
                        </a:moveTo>
                        <a:lnTo>
                          <a:pt x="5715" y="1696403"/>
                        </a:lnTo>
                        <a:cubicBezTo>
                          <a:pt x="3810" y="1696403"/>
                          <a:pt x="1905" y="1696403"/>
                          <a:pt x="0" y="1696403"/>
                        </a:cubicBezTo>
                        <a:lnTo>
                          <a:pt x="979170" y="0"/>
                        </a:lnTo>
                        <a:cubicBezTo>
                          <a:pt x="980123" y="1905"/>
                          <a:pt x="981075" y="3810"/>
                          <a:pt x="982028"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orma libre: forma 657">
                    <a:extLst>
                      <a:ext uri="{FF2B5EF4-FFF2-40B4-BE49-F238E27FC236}">
                        <a16:creationId xmlns:a16="http://schemas.microsoft.com/office/drawing/2014/main" id="{4CB059FA-A0E6-21E1-1810-BCF9EA735F06}"/>
                      </a:ext>
                    </a:extLst>
                  </p:cNvPr>
                  <p:cNvSpPr/>
                  <p:nvPr/>
                </p:nvSpPr>
                <p:spPr>
                  <a:xfrm>
                    <a:off x="7000979" y="2775506"/>
                    <a:ext cx="985837" cy="1702117"/>
                  </a:xfrm>
                  <a:custGeom>
                    <a:avLst/>
                    <a:gdLst>
                      <a:gd name="connsiteX0" fmla="*/ 985838 w 985837"/>
                      <a:gd name="connsiteY0" fmla="*/ 5715 h 1702117"/>
                      <a:gd name="connsiteX1" fmla="*/ 6668 w 985837"/>
                      <a:gd name="connsiteY1" fmla="*/ 1702118 h 1702117"/>
                      <a:gd name="connsiteX2" fmla="*/ 0 w 985837"/>
                      <a:gd name="connsiteY2" fmla="*/ 1702118 h 1702117"/>
                      <a:gd name="connsiteX3" fmla="*/ 982980 w 985837"/>
                      <a:gd name="connsiteY3" fmla="*/ 0 h 1702117"/>
                      <a:gd name="connsiteX4" fmla="*/ 985838 w 985837"/>
                      <a:gd name="connsiteY4" fmla="*/ 5715 h 1702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837" h="1702117">
                        <a:moveTo>
                          <a:pt x="985838" y="5715"/>
                        </a:moveTo>
                        <a:lnTo>
                          <a:pt x="6668" y="1702118"/>
                        </a:lnTo>
                        <a:cubicBezTo>
                          <a:pt x="4763" y="1702118"/>
                          <a:pt x="2857" y="1702118"/>
                          <a:pt x="0" y="1702118"/>
                        </a:cubicBezTo>
                        <a:lnTo>
                          <a:pt x="982980" y="0"/>
                        </a:lnTo>
                        <a:cubicBezTo>
                          <a:pt x="983933" y="1905"/>
                          <a:pt x="984885" y="3810"/>
                          <a:pt x="985838" y="571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orma libre: forma 658">
                    <a:extLst>
                      <a:ext uri="{FF2B5EF4-FFF2-40B4-BE49-F238E27FC236}">
                        <a16:creationId xmlns:a16="http://schemas.microsoft.com/office/drawing/2014/main" id="{DDD4602C-05B8-9CA8-508C-F5DBF03EEB03}"/>
                      </a:ext>
                    </a:extLst>
                  </p:cNvPr>
                  <p:cNvSpPr/>
                  <p:nvPr/>
                </p:nvSpPr>
                <p:spPr>
                  <a:xfrm>
                    <a:off x="6995265" y="2769791"/>
                    <a:ext cx="988694" cy="1707832"/>
                  </a:xfrm>
                  <a:custGeom>
                    <a:avLst/>
                    <a:gdLst>
                      <a:gd name="connsiteX0" fmla="*/ 988695 w 988694"/>
                      <a:gd name="connsiteY0" fmla="*/ 5715 h 1707832"/>
                      <a:gd name="connsiteX1" fmla="*/ 6668 w 988694"/>
                      <a:gd name="connsiteY1" fmla="*/ 1707833 h 1707832"/>
                      <a:gd name="connsiteX2" fmla="*/ 0 w 988694"/>
                      <a:gd name="connsiteY2" fmla="*/ 1707833 h 1707832"/>
                      <a:gd name="connsiteX3" fmla="*/ 984885 w 988694"/>
                      <a:gd name="connsiteY3" fmla="*/ 0 h 1707832"/>
                      <a:gd name="connsiteX4" fmla="*/ 988695 w 988694"/>
                      <a:gd name="connsiteY4" fmla="*/ 5715 h 170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694" h="1707832">
                        <a:moveTo>
                          <a:pt x="988695" y="5715"/>
                        </a:moveTo>
                        <a:lnTo>
                          <a:pt x="6668" y="1707833"/>
                        </a:lnTo>
                        <a:cubicBezTo>
                          <a:pt x="3810" y="1707833"/>
                          <a:pt x="1905" y="1707833"/>
                          <a:pt x="0" y="1707833"/>
                        </a:cubicBezTo>
                        <a:lnTo>
                          <a:pt x="984885" y="0"/>
                        </a:lnTo>
                        <a:cubicBezTo>
                          <a:pt x="986790" y="1905"/>
                          <a:pt x="987743" y="3810"/>
                          <a:pt x="988695" y="571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orma libre: forma 659">
                    <a:extLst>
                      <a:ext uri="{FF2B5EF4-FFF2-40B4-BE49-F238E27FC236}">
                        <a16:creationId xmlns:a16="http://schemas.microsoft.com/office/drawing/2014/main" id="{6EB970A3-856E-7A31-72EA-D1E4509F8CF1}"/>
                      </a:ext>
                    </a:extLst>
                  </p:cNvPr>
                  <p:cNvSpPr/>
                  <p:nvPr/>
                </p:nvSpPr>
                <p:spPr>
                  <a:xfrm>
                    <a:off x="6986692" y="2763124"/>
                    <a:ext cx="993457" cy="1714500"/>
                  </a:xfrm>
                  <a:custGeom>
                    <a:avLst/>
                    <a:gdLst>
                      <a:gd name="connsiteX0" fmla="*/ 993458 w 993457"/>
                      <a:gd name="connsiteY0" fmla="*/ 6668 h 1714500"/>
                      <a:gd name="connsiteX1" fmla="*/ 7620 w 993457"/>
                      <a:gd name="connsiteY1" fmla="*/ 1714500 h 1714500"/>
                      <a:gd name="connsiteX2" fmla="*/ 0 w 993457"/>
                      <a:gd name="connsiteY2" fmla="*/ 1714500 h 1714500"/>
                      <a:gd name="connsiteX3" fmla="*/ 989648 w 993457"/>
                      <a:gd name="connsiteY3" fmla="*/ 0 h 1714500"/>
                      <a:gd name="connsiteX4" fmla="*/ 993458 w 993457"/>
                      <a:gd name="connsiteY4" fmla="*/ 6668 h 171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457" h="1714500">
                        <a:moveTo>
                          <a:pt x="993458" y="6668"/>
                        </a:moveTo>
                        <a:lnTo>
                          <a:pt x="7620" y="1714500"/>
                        </a:lnTo>
                        <a:cubicBezTo>
                          <a:pt x="4763" y="1714500"/>
                          <a:pt x="1905" y="1714500"/>
                          <a:pt x="0" y="1714500"/>
                        </a:cubicBezTo>
                        <a:lnTo>
                          <a:pt x="989648" y="0"/>
                        </a:lnTo>
                        <a:cubicBezTo>
                          <a:pt x="991553" y="1905"/>
                          <a:pt x="992505" y="4763"/>
                          <a:pt x="993458" y="666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orma libre: forma 660">
                    <a:extLst>
                      <a:ext uri="{FF2B5EF4-FFF2-40B4-BE49-F238E27FC236}">
                        <a16:creationId xmlns:a16="http://schemas.microsoft.com/office/drawing/2014/main" id="{21BA400A-E16E-D4B8-B84A-C671DC9919C3}"/>
                      </a:ext>
                    </a:extLst>
                  </p:cNvPr>
                  <p:cNvSpPr/>
                  <p:nvPr/>
                </p:nvSpPr>
                <p:spPr>
                  <a:xfrm>
                    <a:off x="6977167" y="2755504"/>
                    <a:ext cx="999172" cy="1722119"/>
                  </a:xfrm>
                  <a:custGeom>
                    <a:avLst/>
                    <a:gdLst>
                      <a:gd name="connsiteX0" fmla="*/ 999173 w 999172"/>
                      <a:gd name="connsiteY0" fmla="*/ 7620 h 1722119"/>
                      <a:gd name="connsiteX1" fmla="*/ 9525 w 999172"/>
                      <a:gd name="connsiteY1" fmla="*/ 1722120 h 1722119"/>
                      <a:gd name="connsiteX2" fmla="*/ 0 w 999172"/>
                      <a:gd name="connsiteY2" fmla="*/ 1722120 h 1722119"/>
                      <a:gd name="connsiteX3" fmla="*/ 995363 w 999172"/>
                      <a:gd name="connsiteY3" fmla="*/ 0 h 1722119"/>
                      <a:gd name="connsiteX4" fmla="*/ 999173 w 999172"/>
                      <a:gd name="connsiteY4" fmla="*/ 7620 h 1722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172" h="1722119">
                        <a:moveTo>
                          <a:pt x="999173" y="7620"/>
                        </a:moveTo>
                        <a:lnTo>
                          <a:pt x="9525" y="1722120"/>
                        </a:lnTo>
                        <a:cubicBezTo>
                          <a:pt x="5715" y="1722120"/>
                          <a:pt x="2858" y="1722120"/>
                          <a:pt x="0" y="1722120"/>
                        </a:cubicBezTo>
                        <a:lnTo>
                          <a:pt x="995363" y="0"/>
                        </a:lnTo>
                        <a:cubicBezTo>
                          <a:pt x="996315" y="1905"/>
                          <a:pt x="998220" y="4763"/>
                          <a:pt x="999173" y="762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orma libre: forma 661">
                    <a:extLst>
                      <a:ext uri="{FF2B5EF4-FFF2-40B4-BE49-F238E27FC236}">
                        <a16:creationId xmlns:a16="http://schemas.microsoft.com/office/drawing/2014/main" id="{442B539B-8D74-95ED-691D-8D71DEB84576}"/>
                      </a:ext>
                    </a:extLst>
                  </p:cNvPr>
                  <p:cNvSpPr/>
                  <p:nvPr/>
                </p:nvSpPr>
                <p:spPr>
                  <a:xfrm>
                    <a:off x="6964785" y="2744074"/>
                    <a:ext cx="1007745" cy="1733550"/>
                  </a:xfrm>
                  <a:custGeom>
                    <a:avLst/>
                    <a:gdLst>
                      <a:gd name="connsiteX0" fmla="*/ 1007745 w 1007745"/>
                      <a:gd name="connsiteY0" fmla="*/ 11430 h 1733550"/>
                      <a:gd name="connsiteX1" fmla="*/ 13335 w 1007745"/>
                      <a:gd name="connsiteY1" fmla="*/ 1733550 h 1733550"/>
                      <a:gd name="connsiteX2" fmla="*/ 0 w 1007745"/>
                      <a:gd name="connsiteY2" fmla="*/ 1733550 h 1733550"/>
                      <a:gd name="connsiteX3" fmla="*/ 1001078 w 1007745"/>
                      <a:gd name="connsiteY3" fmla="*/ 0 h 1733550"/>
                      <a:gd name="connsiteX4" fmla="*/ 1007745 w 1007745"/>
                      <a:gd name="connsiteY4" fmla="*/ 1143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745" h="1733550">
                        <a:moveTo>
                          <a:pt x="1007745" y="11430"/>
                        </a:moveTo>
                        <a:lnTo>
                          <a:pt x="13335" y="1733550"/>
                        </a:lnTo>
                        <a:cubicBezTo>
                          <a:pt x="4763" y="1733550"/>
                          <a:pt x="0" y="1733550"/>
                          <a:pt x="0" y="1733550"/>
                        </a:cubicBezTo>
                        <a:lnTo>
                          <a:pt x="1001078" y="0"/>
                        </a:lnTo>
                        <a:cubicBezTo>
                          <a:pt x="1001078" y="0"/>
                          <a:pt x="1002983" y="3810"/>
                          <a:pt x="1007745" y="1143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60" name="Gráfico 436">
                <a:extLst>
                  <a:ext uri="{FF2B5EF4-FFF2-40B4-BE49-F238E27FC236}">
                    <a16:creationId xmlns:a16="http://schemas.microsoft.com/office/drawing/2014/main" id="{20D96C3C-073F-9AFD-1792-25BCBBECCC01}"/>
                  </a:ext>
                </a:extLst>
              </p:cNvPr>
              <p:cNvGrpSpPr/>
              <p:nvPr/>
            </p:nvGrpSpPr>
            <p:grpSpPr>
              <a:xfrm>
                <a:off x="7964910" y="2744074"/>
                <a:ext cx="2003107" cy="114300"/>
                <a:chOff x="7964910" y="2744074"/>
                <a:chExt cx="2003107" cy="114300"/>
              </a:xfrm>
              <a:grpFill/>
            </p:grpSpPr>
            <p:sp>
              <p:nvSpPr>
                <p:cNvPr id="61" name="Forma libre: forma 611">
                  <a:extLst>
                    <a:ext uri="{FF2B5EF4-FFF2-40B4-BE49-F238E27FC236}">
                      <a16:creationId xmlns:a16="http://schemas.microsoft.com/office/drawing/2014/main" id="{4C3CE4CD-1FE1-AACD-2F84-BE05414725E8}"/>
                    </a:ext>
                  </a:extLst>
                </p:cNvPr>
                <p:cNvSpPr/>
                <p:nvPr/>
              </p:nvSpPr>
              <p:spPr>
                <a:xfrm>
                  <a:off x="7965862" y="2744074"/>
                  <a:ext cx="2002154" cy="114300"/>
                </a:xfrm>
                <a:custGeom>
                  <a:avLst/>
                  <a:gdLst>
                    <a:gd name="connsiteX0" fmla="*/ 65723 w 2002154"/>
                    <a:gd name="connsiteY0" fmla="*/ 114300 h 114300"/>
                    <a:gd name="connsiteX1" fmla="*/ 0 w 2002154"/>
                    <a:gd name="connsiteY1" fmla="*/ 0 h 114300"/>
                    <a:gd name="connsiteX2" fmla="*/ 2002155 w 2002154"/>
                    <a:gd name="connsiteY2" fmla="*/ 0 h 114300"/>
                    <a:gd name="connsiteX3" fmla="*/ 1936433 w 2002154"/>
                    <a:gd name="connsiteY3" fmla="*/ 114300 h 114300"/>
                    <a:gd name="connsiteX4" fmla="*/ 65723 w 2002154"/>
                    <a:gd name="connsiteY4" fmla="*/ 114300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2154" h="114300">
                      <a:moveTo>
                        <a:pt x="65723" y="114300"/>
                      </a:moveTo>
                      <a:cubicBezTo>
                        <a:pt x="29527" y="51435"/>
                        <a:pt x="0" y="0"/>
                        <a:pt x="0" y="0"/>
                      </a:cubicBezTo>
                      <a:lnTo>
                        <a:pt x="2002155" y="0"/>
                      </a:lnTo>
                      <a:cubicBezTo>
                        <a:pt x="2002155" y="0"/>
                        <a:pt x="1972628" y="51435"/>
                        <a:pt x="1936433" y="114300"/>
                      </a:cubicBezTo>
                      <a:cubicBezTo>
                        <a:pt x="1935480" y="114300"/>
                        <a:pt x="65723" y="114300"/>
                        <a:pt x="65723" y="114300"/>
                      </a:cubicBezTo>
                      <a:close/>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2" name="Gráfico 436">
                  <a:extLst>
                    <a:ext uri="{FF2B5EF4-FFF2-40B4-BE49-F238E27FC236}">
                      <a16:creationId xmlns:a16="http://schemas.microsoft.com/office/drawing/2014/main" id="{BCD2FE53-C747-7D15-FDF0-86BDA7AC92F5}"/>
                    </a:ext>
                  </a:extLst>
                </p:cNvPr>
                <p:cNvGrpSpPr/>
                <p:nvPr/>
              </p:nvGrpSpPr>
              <p:grpSpPr>
                <a:xfrm>
                  <a:off x="7964910" y="2744074"/>
                  <a:ext cx="2002155" cy="114300"/>
                  <a:chOff x="7964910" y="2744074"/>
                  <a:chExt cx="2002155" cy="114300"/>
                </a:xfrm>
                <a:grpFill/>
              </p:grpSpPr>
              <p:sp>
                <p:nvSpPr>
                  <p:cNvPr id="63" name="Forma libre: forma 613">
                    <a:extLst>
                      <a:ext uri="{FF2B5EF4-FFF2-40B4-BE49-F238E27FC236}">
                        <a16:creationId xmlns:a16="http://schemas.microsoft.com/office/drawing/2014/main" id="{3FFA5373-7346-28BD-3A77-0C9A8E00B244}"/>
                      </a:ext>
                    </a:extLst>
                  </p:cNvPr>
                  <p:cNvSpPr/>
                  <p:nvPr/>
                </p:nvSpPr>
                <p:spPr>
                  <a:xfrm>
                    <a:off x="8028727" y="2852658"/>
                    <a:ext cx="1875472" cy="5715"/>
                  </a:xfrm>
                  <a:custGeom>
                    <a:avLst/>
                    <a:gdLst>
                      <a:gd name="connsiteX0" fmla="*/ 1872615 w 1875472"/>
                      <a:gd name="connsiteY0" fmla="*/ 5715 h 5715"/>
                      <a:gd name="connsiteX1" fmla="*/ 2858 w 1875472"/>
                      <a:gd name="connsiteY1" fmla="*/ 5715 h 5715"/>
                      <a:gd name="connsiteX2" fmla="*/ 0 w 1875472"/>
                      <a:gd name="connsiteY2" fmla="*/ 0 h 5715"/>
                      <a:gd name="connsiteX3" fmla="*/ 1875473 w 1875472"/>
                      <a:gd name="connsiteY3" fmla="*/ 0 h 5715"/>
                      <a:gd name="connsiteX4" fmla="*/ 1872615 w 1875472"/>
                      <a:gd name="connsiteY4" fmla="*/ 5715 h 5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472" h="5715">
                        <a:moveTo>
                          <a:pt x="1872615" y="5715"/>
                        </a:moveTo>
                        <a:lnTo>
                          <a:pt x="2858" y="5715"/>
                        </a:lnTo>
                        <a:cubicBezTo>
                          <a:pt x="1905" y="3810"/>
                          <a:pt x="953" y="1905"/>
                          <a:pt x="0" y="0"/>
                        </a:cubicBezTo>
                        <a:lnTo>
                          <a:pt x="1875473" y="0"/>
                        </a:lnTo>
                        <a:cubicBezTo>
                          <a:pt x="1874520" y="1905"/>
                          <a:pt x="1873568" y="3810"/>
                          <a:pt x="1872615" y="5715"/>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orma libre: forma 614">
                    <a:extLst>
                      <a:ext uri="{FF2B5EF4-FFF2-40B4-BE49-F238E27FC236}">
                        <a16:creationId xmlns:a16="http://schemas.microsoft.com/office/drawing/2014/main" id="{BF0D4548-3B94-8BE1-3FA0-0A3DB3487B87}"/>
                      </a:ext>
                    </a:extLst>
                  </p:cNvPr>
                  <p:cNvSpPr/>
                  <p:nvPr/>
                </p:nvSpPr>
                <p:spPr>
                  <a:xfrm>
                    <a:off x="8014439" y="2826941"/>
                    <a:ext cx="1905000" cy="25717"/>
                  </a:xfrm>
                  <a:custGeom>
                    <a:avLst/>
                    <a:gdLst>
                      <a:gd name="connsiteX0" fmla="*/ 1889760 w 1905000"/>
                      <a:gd name="connsiteY0" fmla="*/ 25717 h 25717"/>
                      <a:gd name="connsiteX1" fmla="*/ 14288 w 1905000"/>
                      <a:gd name="connsiteY1" fmla="*/ 25717 h 25717"/>
                      <a:gd name="connsiteX2" fmla="*/ 0 w 1905000"/>
                      <a:gd name="connsiteY2" fmla="*/ 0 h 25717"/>
                      <a:gd name="connsiteX3" fmla="*/ 1905000 w 1905000"/>
                      <a:gd name="connsiteY3" fmla="*/ 0 h 25717"/>
                      <a:gd name="connsiteX4" fmla="*/ 1889760 w 1905000"/>
                      <a:gd name="connsiteY4" fmla="*/ 25717 h 2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0" h="25717">
                        <a:moveTo>
                          <a:pt x="1889760" y="25717"/>
                        </a:moveTo>
                        <a:lnTo>
                          <a:pt x="14288" y="25717"/>
                        </a:lnTo>
                        <a:cubicBezTo>
                          <a:pt x="9525" y="17145"/>
                          <a:pt x="4763" y="8573"/>
                          <a:pt x="0" y="0"/>
                        </a:cubicBezTo>
                        <a:lnTo>
                          <a:pt x="1905000" y="0"/>
                        </a:lnTo>
                        <a:cubicBezTo>
                          <a:pt x="1900238" y="8573"/>
                          <a:pt x="1895475" y="17145"/>
                          <a:pt x="1889760" y="25717"/>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orma libre: forma 615">
                    <a:extLst>
                      <a:ext uri="{FF2B5EF4-FFF2-40B4-BE49-F238E27FC236}">
                        <a16:creationId xmlns:a16="http://schemas.microsoft.com/office/drawing/2014/main" id="{1AAA924C-C4CC-4DAE-3764-B8AAE5F37C40}"/>
                      </a:ext>
                    </a:extLst>
                  </p:cNvPr>
                  <p:cNvSpPr/>
                  <p:nvPr/>
                </p:nvSpPr>
                <p:spPr>
                  <a:xfrm>
                    <a:off x="8010630" y="2821226"/>
                    <a:ext cx="1912620" cy="6667"/>
                  </a:xfrm>
                  <a:custGeom>
                    <a:avLst/>
                    <a:gdLst>
                      <a:gd name="connsiteX0" fmla="*/ 1908810 w 1912620"/>
                      <a:gd name="connsiteY0" fmla="*/ 6667 h 6667"/>
                      <a:gd name="connsiteX1" fmla="*/ 3810 w 1912620"/>
                      <a:gd name="connsiteY1" fmla="*/ 6667 h 6667"/>
                      <a:gd name="connsiteX2" fmla="*/ 0 w 1912620"/>
                      <a:gd name="connsiteY2" fmla="*/ 0 h 6667"/>
                      <a:gd name="connsiteX3" fmla="*/ 1912620 w 1912620"/>
                      <a:gd name="connsiteY3" fmla="*/ 0 h 6667"/>
                      <a:gd name="connsiteX4" fmla="*/ 1908810 w 1912620"/>
                      <a:gd name="connsiteY4" fmla="*/ 6667 h 6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2620" h="6667">
                        <a:moveTo>
                          <a:pt x="1908810" y="6667"/>
                        </a:moveTo>
                        <a:lnTo>
                          <a:pt x="3810" y="6667"/>
                        </a:lnTo>
                        <a:cubicBezTo>
                          <a:pt x="2857" y="4763"/>
                          <a:pt x="952" y="1905"/>
                          <a:pt x="0" y="0"/>
                        </a:cubicBezTo>
                        <a:lnTo>
                          <a:pt x="1912620" y="0"/>
                        </a:lnTo>
                        <a:cubicBezTo>
                          <a:pt x="1910715" y="1905"/>
                          <a:pt x="1909762" y="4763"/>
                          <a:pt x="1908810" y="6667"/>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orma libre: forma 616">
                    <a:extLst>
                      <a:ext uri="{FF2B5EF4-FFF2-40B4-BE49-F238E27FC236}">
                        <a16:creationId xmlns:a16="http://schemas.microsoft.com/office/drawing/2014/main" id="{363F61FC-635E-554B-F856-90F5E43509DF}"/>
                      </a:ext>
                    </a:extLst>
                  </p:cNvPr>
                  <p:cNvSpPr/>
                  <p:nvPr/>
                </p:nvSpPr>
                <p:spPr>
                  <a:xfrm>
                    <a:off x="8006820" y="2816463"/>
                    <a:ext cx="1918334" cy="4762"/>
                  </a:xfrm>
                  <a:custGeom>
                    <a:avLst/>
                    <a:gdLst>
                      <a:gd name="connsiteX0" fmla="*/ 1916430 w 1918334"/>
                      <a:gd name="connsiteY0" fmla="*/ 4763 h 4762"/>
                      <a:gd name="connsiteX1" fmla="*/ 2857 w 1918334"/>
                      <a:gd name="connsiteY1" fmla="*/ 4763 h 4762"/>
                      <a:gd name="connsiteX2" fmla="*/ 0 w 1918334"/>
                      <a:gd name="connsiteY2" fmla="*/ 0 h 4762"/>
                      <a:gd name="connsiteX3" fmla="*/ 1918335 w 1918334"/>
                      <a:gd name="connsiteY3" fmla="*/ 0 h 4762"/>
                      <a:gd name="connsiteX4" fmla="*/ 1916430 w 1918334"/>
                      <a:gd name="connsiteY4" fmla="*/ 4763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334" h="4762">
                        <a:moveTo>
                          <a:pt x="1916430" y="4763"/>
                        </a:moveTo>
                        <a:lnTo>
                          <a:pt x="2857" y="4763"/>
                        </a:lnTo>
                        <a:cubicBezTo>
                          <a:pt x="1905" y="2858"/>
                          <a:pt x="952" y="952"/>
                          <a:pt x="0" y="0"/>
                        </a:cubicBezTo>
                        <a:lnTo>
                          <a:pt x="1918335" y="0"/>
                        </a:lnTo>
                        <a:cubicBezTo>
                          <a:pt x="1918335" y="952"/>
                          <a:pt x="1917383" y="2858"/>
                          <a:pt x="1916430"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orma libre: forma 617">
                    <a:extLst>
                      <a:ext uri="{FF2B5EF4-FFF2-40B4-BE49-F238E27FC236}">
                        <a16:creationId xmlns:a16="http://schemas.microsoft.com/office/drawing/2014/main" id="{559461DE-5C80-F611-B30A-8FCE668C893C}"/>
                      </a:ext>
                    </a:extLst>
                  </p:cNvPr>
                  <p:cNvSpPr/>
                  <p:nvPr/>
                </p:nvSpPr>
                <p:spPr>
                  <a:xfrm>
                    <a:off x="8003962" y="2811701"/>
                    <a:ext cx="1924050" cy="4762"/>
                  </a:xfrm>
                  <a:custGeom>
                    <a:avLst/>
                    <a:gdLst>
                      <a:gd name="connsiteX0" fmla="*/ 1922145 w 1924050"/>
                      <a:gd name="connsiteY0" fmla="*/ 4763 h 4762"/>
                      <a:gd name="connsiteX1" fmla="*/ 2858 w 1924050"/>
                      <a:gd name="connsiteY1" fmla="*/ 4763 h 4762"/>
                      <a:gd name="connsiteX2" fmla="*/ 0 w 1924050"/>
                      <a:gd name="connsiteY2" fmla="*/ 0 h 4762"/>
                      <a:gd name="connsiteX3" fmla="*/ 1924050 w 1924050"/>
                      <a:gd name="connsiteY3" fmla="*/ 0 h 4762"/>
                      <a:gd name="connsiteX4" fmla="*/ 1922145 w 1924050"/>
                      <a:gd name="connsiteY4" fmla="*/ 4763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4050" h="4762">
                        <a:moveTo>
                          <a:pt x="1922145" y="4763"/>
                        </a:moveTo>
                        <a:lnTo>
                          <a:pt x="2858" y="4763"/>
                        </a:lnTo>
                        <a:cubicBezTo>
                          <a:pt x="1905" y="2858"/>
                          <a:pt x="952" y="1905"/>
                          <a:pt x="0" y="0"/>
                        </a:cubicBezTo>
                        <a:lnTo>
                          <a:pt x="1924050" y="0"/>
                        </a:lnTo>
                        <a:cubicBezTo>
                          <a:pt x="1924050" y="952"/>
                          <a:pt x="1923098" y="2858"/>
                          <a:pt x="1922145"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orma libre: forma 618">
                    <a:extLst>
                      <a:ext uri="{FF2B5EF4-FFF2-40B4-BE49-F238E27FC236}">
                        <a16:creationId xmlns:a16="http://schemas.microsoft.com/office/drawing/2014/main" id="{91D051FB-7295-9B1F-90A3-495A0F24D22B}"/>
                      </a:ext>
                    </a:extLst>
                  </p:cNvPr>
                  <p:cNvSpPr/>
                  <p:nvPr/>
                </p:nvSpPr>
                <p:spPr>
                  <a:xfrm>
                    <a:off x="8001105" y="2806938"/>
                    <a:ext cx="1928812" cy="4762"/>
                  </a:xfrm>
                  <a:custGeom>
                    <a:avLst/>
                    <a:gdLst>
                      <a:gd name="connsiteX0" fmla="*/ 1926908 w 1928812"/>
                      <a:gd name="connsiteY0" fmla="*/ 4763 h 4762"/>
                      <a:gd name="connsiteX1" fmla="*/ 2857 w 1928812"/>
                      <a:gd name="connsiteY1" fmla="*/ 4763 h 4762"/>
                      <a:gd name="connsiteX2" fmla="*/ 0 w 1928812"/>
                      <a:gd name="connsiteY2" fmla="*/ 0 h 4762"/>
                      <a:gd name="connsiteX3" fmla="*/ 1928812 w 1928812"/>
                      <a:gd name="connsiteY3" fmla="*/ 0 h 4762"/>
                      <a:gd name="connsiteX4" fmla="*/ 1926908 w 1928812"/>
                      <a:gd name="connsiteY4" fmla="*/ 4763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8812" h="4762">
                        <a:moveTo>
                          <a:pt x="1926908" y="4763"/>
                        </a:moveTo>
                        <a:lnTo>
                          <a:pt x="2857" y="4763"/>
                        </a:lnTo>
                        <a:cubicBezTo>
                          <a:pt x="1905" y="2858"/>
                          <a:pt x="952" y="1905"/>
                          <a:pt x="0" y="0"/>
                        </a:cubicBezTo>
                        <a:lnTo>
                          <a:pt x="1928812" y="0"/>
                        </a:lnTo>
                        <a:cubicBezTo>
                          <a:pt x="1928812" y="1905"/>
                          <a:pt x="1927860" y="2858"/>
                          <a:pt x="1926908" y="476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orma libre: forma 619">
                    <a:extLst>
                      <a:ext uri="{FF2B5EF4-FFF2-40B4-BE49-F238E27FC236}">
                        <a16:creationId xmlns:a16="http://schemas.microsoft.com/office/drawing/2014/main" id="{7A1B7252-7068-A2AD-8933-AF167334DA43}"/>
                      </a:ext>
                    </a:extLst>
                  </p:cNvPr>
                  <p:cNvSpPr/>
                  <p:nvPr/>
                </p:nvSpPr>
                <p:spPr>
                  <a:xfrm>
                    <a:off x="7999199" y="2803128"/>
                    <a:ext cx="1933575" cy="3810"/>
                  </a:xfrm>
                  <a:custGeom>
                    <a:avLst/>
                    <a:gdLst>
                      <a:gd name="connsiteX0" fmla="*/ 1931670 w 1933575"/>
                      <a:gd name="connsiteY0" fmla="*/ 3810 h 3810"/>
                      <a:gd name="connsiteX1" fmla="*/ 2858 w 1933575"/>
                      <a:gd name="connsiteY1" fmla="*/ 3810 h 3810"/>
                      <a:gd name="connsiteX2" fmla="*/ 0 w 1933575"/>
                      <a:gd name="connsiteY2" fmla="*/ 0 h 3810"/>
                      <a:gd name="connsiteX3" fmla="*/ 1933575 w 1933575"/>
                      <a:gd name="connsiteY3" fmla="*/ 0 h 3810"/>
                      <a:gd name="connsiteX4" fmla="*/ 1931670 w 1933575"/>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575" h="3810">
                        <a:moveTo>
                          <a:pt x="1931670" y="3810"/>
                        </a:moveTo>
                        <a:lnTo>
                          <a:pt x="2858" y="3810"/>
                        </a:lnTo>
                        <a:cubicBezTo>
                          <a:pt x="1905" y="2858"/>
                          <a:pt x="952" y="953"/>
                          <a:pt x="0" y="0"/>
                        </a:cubicBezTo>
                        <a:lnTo>
                          <a:pt x="1933575" y="0"/>
                        </a:lnTo>
                        <a:cubicBezTo>
                          <a:pt x="1933575" y="953"/>
                          <a:pt x="1932623" y="2858"/>
                          <a:pt x="193167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orma libre: forma 620">
                    <a:extLst>
                      <a:ext uri="{FF2B5EF4-FFF2-40B4-BE49-F238E27FC236}">
                        <a16:creationId xmlns:a16="http://schemas.microsoft.com/office/drawing/2014/main" id="{5ECA189F-065F-0A44-11DE-735A8C2BCBBB}"/>
                      </a:ext>
                    </a:extLst>
                  </p:cNvPr>
                  <p:cNvSpPr/>
                  <p:nvPr/>
                </p:nvSpPr>
                <p:spPr>
                  <a:xfrm>
                    <a:off x="7998247" y="2799319"/>
                    <a:ext cx="1938337" cy="3809"/>
                  </a:xfrm>
                  <a:custGeom>
                    <a:avLst/>
                    <a:gdLst>
                      <a:gd name="connsiteX0" fmla="*/ 1935480 w 1938337"/>
                      <a:gd name="connsiteY0" fmla="*/ 3810 h 3809"/>
                      <a:gd name="connsiteX1" fmla="*/ 1905 w 1938337"/>
                      <a:gd name="connsiteY1" fmla="*/ 3810 h 3809"/>
                      <a:gd name="connsiteX2" fmla="*/ 0 w 1938337"/>
                      <a:gd name="connsiteY2" fmla="*/ 0 h 3809"/>
                      <a:gd name="connsiteX3" fmla="*/ 1938338 w 1938337"/>
                      <a:gd name="connsiteY3" fmla="*/ 0 h 3809"/>
                      <a:gd name="connsiteX4" fmla="*/ 1935480 w 1938337"/>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8337" h="3809">
                        <a:moveTo>
                          <a:pt x="1935480" y="3810"/>
                        </a:moveTo>
                        <a:lnTo>
                          <a:pt x="1905" y="3810"/>
                        </a:lnTo>
                        <a:cubicBezTo>
                          <a:pt x="952" y="2857"/>
                          <a:pt x="0" y="952"/>
                          <a:pt x="0" y="0"/>
                        </a:cubicBezTo>
                        <a:lnTo>
                          <a:pt x="1938338" y="0"/>
                        </a:lnTo>
                        <a:cubicBezTo>
                          <a:pt x="1936432" y="952"/>
                          <a:pt x="1935480" y="1905"/>
                          <a:pt x="193548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orma libre: forma 621">
                    <a:extLst>
                      <a:ext uri="{FF2B5EF4-FFF2-40B4-BE49-F238E27FC236}">
                        <a16:creationId xmlns:a16="http://schemas.microsoft.com/office/drawing/2014/main" id="{5865329C-16EC-91EC-3E2C-54D7BDAB28EB}"/>
                      </a:ext>
                    </a:extLst>
                  </p:cNvPr>
                  <p:cNvSpPr/>
                  <p:nvPr/>
                </p:nvSpPr>
                <p:spPr>
                  <a:xfrm>
                    <a:off x="7995389" y="2795509"/>
                    <a:ext cx="1943100" cy="3810"/>
                  </a:xfrm>
                  <a:custGeom>
                    <a:avLst/>
                    <a:gdLst>
                      <a:gd name="connsiteX0" fmla="*/ 1940243 w 1943100"/>
                      <a:gd name="connsiteY0" fmla="*/ 3810 h 3810"/>
                      <a:gd name="connsiteX1" fmla="*/ 1905 w 1943100"/>
                      <a:gd name="connsiteY1" fmla="*/ 3810 h 3810"/>
                      <a:gd name="connsiteX2" fmla="*/ 0 w 1943100"/>
                      <a:gd name="connsiteY2" fmla="*/ 0 h 3810"/>
                      <a:gd name="connsiteX3" fmla="*/ 1943100 w 1943100"/>
                      <a:gd name="connsiteY3" fmla="*/ 0 h 3810"/>
                      <a:gd name="connsiteX4" fmla="*/ 1940243 w 1943100"/>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100" h="3810">
                        <a:moveTo>
                          <a:pt x="1940243" y="3810"/>
                        </a:moveTo>
                        <a:lnTo>
                          <a:pt x="1905" y="3810"/>
                        </a:lnTo>
                        <a:cubicBezTo>
                          <a:pt x="953" y="2857"/>
                          <a:pt x="0" y="952"/>
                          <a:pt x="0" y="0"/>
                        </a:cubicBezTo>
                        <a:lnTo>
                          <a:pt x="1943100" y="0"/>
                        </a:lnTo>
                        <a:cubicBezTo>
                          <a:pt x="1942148" y="952"/>
                          <a:pt x="1941195" y="1905"/>
                          <a:pt x="194024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orma libre: forma 622">
                    <a:extLst>
                      <a:ext uri="{FF2B5EF4-FFF2-40B4-BE49-F238E27FC236}">
                        <a16:creationId xmlns:a16="http://schemas.microsoft.com/office/drawing/2014/main" id="{AAC58778-ACAB-D0A8-B303-22E46CC0F7BD}"/>
                      </a:ext>
                    </a:extLst>
                  </p:cNvPr>
                  <p:cNvSpPr/>
                  <p:nvPr/>
                </p:nvSpPr>
                <p:spPr>
                  <a:xfrm>
                    <a:off x="7993485" y="2790746"/>
                    <a:ext cx="1947862" cy="3810"/>
                  </a:xfrm>
                  <a:custGeom>
                    <a:avLst/>
                    <a:gdLst>
                      <a:gd name="connsiteX0" fmla="*/ 1945005 w 1947862"/>
                      <a:gd name="connsiteY0" fmla="*/ 3810 h 3810"/>
                      <a:gd name="connsiteX1" fmla="*/ 1905 w 1947862"/>
                      <a:gd name="connsiteY1" fmla="*/ 3810 h 3810"/>
                      <a:gd name="connsiteX2" fmla="*/ 0 w 1947862"/>
                      <a:gd name="connsiteY2" fmla="*/ 0 h 3810"/>
                      <a:gd name="connsiteX3" fmla="*/ 1947863 w 1947862"/>
                      <a:gd name="connsiteY3" fmla="*/ 0 h 3810"/>
                      <a:gd name="connsiteX4" fmla="*/ 1945005 w 1947862"/>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7862" h="3810">
                        <a:moveTo>
                          <a:pt x="1945005" y="3810"/>
                        </a:moveTo>
                        <a:lnTo>
                          <a:pt x="1905" y="3810"/>
                        </a:lnTo>
                        <a:cubicBezTo>
                          <a:pt x="952" y="2857"/>
                          <a:pt x="0" y="952"/>
                          <a:pt x="0" y="0"/>
                        </a:cubicBezTo>
                        <a:lnTo>
                          <a:pt x="1947863" y="0"/>
                        </a:lnTo>
                        <a:cubicBezTo>
                          <a:pt x="1945957" y="1905"/>
                          <a:pt x="1945005" y="2857"/>
                          <a:pt x="194500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orma libre: forma 623">
                    <a:extLst>
                      <a:ext uri="{FF2B5EF4-FFF2-40B4-BE49-F238E27FC236}">
                        <a16:creationId xmlns:a16="http://schemas.microsoft.com/office/drawing/2014/main" id="{769F0C4A-CF36-59BF-7B3A-297805A09995}"/>
                      </a:ext>
                    </a:extLst>
                  </p:cNvPr>
                  <p:cNvSpPr/>
                  <p:nvPr/>
                </p:nvSpPr>
                <p:spPr>
                  <a:xfrm>
                    <a:off x="7990627" y="2786936"/>
                    <a:ext cx="1952625" cy="3810"/>
                  </a:xfrm>
                  <a:custGeom>
                    <a:avLst/>
                    <a:gdLst>
                      <a:gd name="connsiteX0" fmla="*/ 1949768 w 1952625"/>
                      <a:gd name="connsiteY0" fmla="*/ 3810 h 3810"/>
                      <a:gd name="connsiteX1" fmla="*/ 1905 w 1952625"/>
                      <a:gd name="connsiteY1" fmla="*/ 3810 h 3810"/>
                      <a:gd name="connsiteX2" fmla="*/ 0 w 1952625"/>
                      <a:gd name="connsiteY2" fmla="*/ 0 h 3810"/>
                      <a:gd name="connsiteX3" fmla="*/ 1952625 w 1952625"/>
                      <a:gd name="connsiteY3" fmla="*/ 0 h 3810"/>
                      <a:gd name="connsiteX4" fmla="*/ 1949768 w 1952625"/>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625" h="3810">
                        <a:moveTo>
                          <a:pt x="1949768" y="3810"/>
                        </a:moveTo>
                        <a:lnTo>
                          <a:pt x="1905" y="3810"/>
                        </a:lnTo>
                        <a:cubicBezTo>
                          <a:pt x="953" y="2858"/>
                          <a:pt x="0" y="952"/>
                          <a:pt x="0" y="0"/>
                        </a:cubicBezTo>
                        <a:lnTo>
                          <a:pt x="1952625" y="0"/>
                        </a:lnTo>
                        <a:cubicBezTo>
                          <a:pt x="1951673" y="952"/>
                          <a:pt x="1950720" y="2858"/>
                          <a:pt x="1949768"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orma libre: forma 624">
                    <a:extLst>
                      <a:ext uri="{FF2B5EF4-FFF2-40B4-BE49-F238E27FC236}">
                        <a16:creationId xmlns:a16="http://schemas.microsoft.com/office/drawing/2014/main" id="{E6FB6184-2835-E3BC-1CF1-09BE62E6A827}"/>
                      </a:ext>
                    </a:extLst>
                  </p:cNvPr>
                  <p:cNvSpPr/>
                  <p:nvPr/>
                </p:nvSpPr>
                <p:spPr>
                  <a:xfrm>
                    <a:off x="7987770" y="2783126"/>
                    <a:ext cx="1956434" cy="3810"/>
                  </a:xfrm>
                  <a:custGeom>
                    <a:avLst/>
                    <a:gdLst>
                      <a:gd name="connsiteX0" fmla="*/ 1954530 w 1956434"/>
                      <a:gd name="connsiteY0" fmla="*/ 3810 h 3810"/>
                      <a:gd name="connsiteX1" fmla="*/ 1905 w 1956434"/>
                      <a:gd name="connsiteY1" fmla="*/ 3810 h 3810"/>
                      <a:gd name="connsiteX2" fmla="*/ 0 w 1956434"/>
                      <a:gd name="connsiteY2" fmla="*/ 0 h 3810"/>
                      <a:gd name="connsiteX3" fmla="*/ 1956435 w 1956434"/>
                      <a:gd name="connsiteY3" fmla="*/ 0 h 3810"/>
                      <a:gd name="connsiteX4" fmla="*/ 1954530 w 1956434"/>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434" h="3810">
                        <a:moveTo>
                          <a:pt x="1954530" y="3810"/>
                        </a:moveTo>
                        <a:lnTo>
                          <a:pt x="1905" y="3810"/>
                        </a:lnTo>
                        <a:cubicBezTo>
                          <a:pt x="952" y="2858"/>
                          <a:pt x="0" y="952"/>
                          <a:pt x="0" y="0"/>
                        </a:cubicBezTo>
                        <a:lnTo>
                          <a:pt x="1956435" y="0"/>
                        </a:lnTo>
                        <a:cubicBezTo>
                          <a:pt x="1956435" y="952"/>
                          <a:pt x="1955483" y="2858"/>
                          <a:pt x="1954530"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orma libre: forma 625">
                    <a:extLst>
                      <a:ext uri="{FF2B5EF4-FFF2-40B4-BE49-F238E27FC236}">
                        <a16:creationId xmlns:a16="http://schemas.microsoft.com/office/drawing/2014/main" id="{D29DF3E5-2519-0B83-900A-1698A0E4A666}"/>
                      </a:ext>
                    </a:extLst>
                  </p:cNvPr>
                  <p:cNvSpPr/>
                  <p:nvPr/>
                </p:nvSpPr>
                <p:spPr>
                  <a:xfrm>
                    <a:off x="7985864" y="2779316"/>
                    <a:ext cx="1961197" cy="3809"/>
                  </a:xfrm>
                  <a:custGeom>
                    <a:avLst/>
                    <a:gdLst>
                      <a:gd name="connsiteX0" fmla="*/ 1959293 w 1961197"/>
                      <a:gd name="connsiteY0" fmla="*/ 3810 h 3809"/>
                      <a:gd name="connsiteX1" fmla="*/ 1905 w 1961197"/>
                      <a:gd name="connsiteY1" fmla="*/ 3810 h 3809"/>
                      <a:gd name="connsiteX2" fmla="*/ 0 w 1961197"/>
                      <a:gd name="connsiteY2" fmla="*/ 0 h 3809"/>
                      <a:gd name="connsiteX3" fmla="*/ 1961198 w 1961197"/>
                      <a:gd name="connsiteY3" fmla="*/ 0 h 3809"/>
                      <a:gd name="connsiteX4" fmla="*/ 1959293 w 1961197"/>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1197" h="3809">
                        <a:moveTo>
                          <a:pt x="1959293" y="3810"/>
                        </a:moveTo>
                        <a:lnTo>
                          <a:pt x="1905" y="3810"/>
                        </a:lnTo>
                        <a:cubicBezTo>
                          <a:pt x="953" y="2857"/>
                          <a:pt x="0" y="952"/>
                          <a:pt x="0" y="0"/>
                        </a:cubicBezTo>
                        <a:lnTo>
                          <a:pt x="1961198" y="0"/>
                        </a:lnTo>
                        <a:cubicBezTo>
                          <a:pt x="1960245" y="952"/>
                          <a:pt x="1960245" y="1905"/>
                          <a:pt x="195929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orma libre: forma 626">
                    <a:extLst>
                      <a:ext uri="{FF2B5EF4-FFF2-40B4-BE49-F238E27FC236}">
                        <a16:creationId xmlns:a16="http://schemas.microsoft.com/office/drawing/2014/main" id="{D86A4164-4057-1533-4E49-04398A78EB27}"/>
                      </a:ext>
                    </a:extLst>
                  </p:cNvPr>
                  <p:cNvSpPr/>
                  <p:nvPr/>
                </p:nvSpPr>
                <p:spPr>
                  <a:xfrm>
                    <a:off x="7983960" y="2775506"/>
                    <a:ext cx="1965959" cy="3810"/>
                  </a:xfrm>
                  <a:custGeom>
                    <a:avLst/>
                    <a:gdLst>
                      <a:gd name="connsiteX0" fmla="*/ 1963103 w 1965959"/>
                      <a:gd name="connsiteY0" fmla="*/ 3810 h 3810"/>
                      <a:gd name="connsiteX1" fmla="*/ 1905 w 1965959"/>
                      <a:gd name="connsiteY1" fmla="*/ 3810 h 3810"/>
                      <a:gd name="connsiteX2" fmla="*/ 0 w 1965959"/>
                      <a:gd name="connsiteY2" fmla="*/ 0 h 3810"/>
                      <a:gd name="connsiteX3" fmla="*/ 1965960 w 1965959"/>
                      <a:gd name="connsiteY3" fmla="*/ 0 h 3810"/>
                      <a:gd name="connsiteX4" fmla="*/ 1963103 w 1965959"/>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5959" h="3810">
                        <a:moveTo>
                          <a:pt x="1963103" y="3810"/>
                        </a:moveTo>
                        <a:lnTo>
                          <a:pt x="1905" y="3810"/>
                        </a:lnTo>
                        <a:cubicBezTo>
                          <a:pt x="952" y="2857"/>
                          <a:pt x="0" y="953"/>
                          <a:pt x="0" y="0"/>
                        </a:cubicBezTo>
                        <a:lnTo>
                          <a:pt x="1965960" y="0"/>
                        </a:lnTo>
                        <a:cubicBezTo>
                          <a:pt x="1965007" y="953"/>
                          <a:pt x="1964055" y="1905"/>
                          <a:pt x="196310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orma libre: forma 627">
                    <a:extLst>
                      <a:ext uri="{FF2B5EF4-FFF2-40B4-BE49-F238E27FC236}">
                        <a16:creationId xmlns:a16="http://schemas.microsoft.com/office/drawing/2014/main" id="{00257B9F-79B6-D5B2-B636-6F510133B766}"/>
                      </a:ext>
                    </a:extLst>
                  </p:cNvPr>
                  <p:cNvSpPr/>
                  <p:nvPr/>
                </p:nvSpPr>
                <p:spPr>
                  <a:xfrm>
                    <a:off x="7981102" y="2770743"/>
                    <a:ext cx="1970722" cy="3810"/>
                  </a:xfrm>
                  <a:custGeom>
                    <a:avLst/>
                    <a:gdLst>
                      <a:gd name="connsiteX0" fmla="*/ 1968818 w 1970722"/>
                      <a:gd name="connsiteY0" fmla="*/ 3810 h 3810"/>
                      <a:gd name="connsiteX1" fmla="*/ 1905 w 1970722"/>
                      <a:gd name="connsiteY1" fmla="*/ 3810 h 3810"/>
                      <a:gd name="connsiteX2" fmla="*/ 0 w 1970722"/>
                      <a:gd name="connsiteY2" fmla="*/ 0 h 3810"/>
                      <a:gd name="connsiteX3" fmla="*/ 1970723 w 1970722"/>
                      <a:gd name="connsiteY3" fmla="*/ 0 h 3810"/>
                      <a:gd name="connsiteX4" fmla="*/ 1968818 w 1970722"/>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0722" h="3810">
                        <a:moveTo>
                          <a:pt x="1968818" y="3810"/>
                        </a:moveTo>
                        <a:lnTo>
                          <a:pt x="1905" y="3810"/>
                        </a:lnTo>
                        <a:cubicBezTo>
                          <a:pt x="953" y="2857"/>
                          <a:pt x="0" y="953"/>
                          <a:pt x="0" y="0"/>
                        </a:cubicBezTo>
                        <a:lnTo>
                          <a:pt x="1970723" y="0"/>
                        </a:lnTo>
                        <a:cubicBezTo>
                          <a:pt x="1969770" y="953"/>
                          <a:pt x="1969770" y="2857"/>
                          <a:pt x="1968818"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orma libre: forma 628">
                    <a:extLst>
                      <a:ext uri="{FF2B5EF4-FFF2-40B4-BE49-F238E27FC236}">
                        <a16:creationId xmlns:a16="http://schemas.microsoft.com/office/drawing/2014/main" id="{FDCD3438-E4BB-B5FB-DBE0-F136461F2F71}"/>
                      </a:ext>
                    </a:extLst>
                  </p:cNvPr>
                  <p:cNvSpPr/>
                  <p:nvPr/>
                </p:nvSpPr>
                <p:spPr>
                  <a:xfrm>
                    <a:off x="7979197" y="2766934"/>
                    <a:ext cx="1975484" cy="3809"/>
                  </a:xfrm>
                  <a:custGeom>
                    <a:avLst/>
                    <a:gdLst>
                      <a:gd name="connsiteX0" fmla="*/ 1972628 w 1975484"/>
                      <a:gd name="connsiteY0" fmla="*/ 3810 h 3809"/>
                      <a:gd name="connsiteX1" fmla="*/ 1905 w 1975484"/>
                      <a:gd name="connsiteY1" fmla="*/ 3810 h 3809"/>
                      <a:gd name="connsiteX2" fmla="*/ 0 w 1975484"/>
                      <a:gd name="connsiteY2" fmla="*/ 0 h 3809"/>
                      <a:gd name="connsiteX3" fmla="*/ 1975485 w 1975484"/>
                      <a:gd name="connsiteY3" fmla="*/ 0 h 3809"/>
                      <a:gd name="connsiteX4" fmla="*/ 1972628 w 1975484"/>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5484" h="3809">
                        <a:moveTo>
                          <a:pt x="1972628" y="3810"/>
                        </a:moveTo>
                        <a:lnTo>
                          <a:pt x="1905" y="3810"/>
                        </a:lnTo>
                        <a:cubicBezTo>
                          <a:pt x="952" y="2857"/>
                          <a:pt x="0" y="952"/>
                          <a:pt x="0" y="0"/>
                        </a:cubicBezTo>
                        <a:lnTo>
                          <a:pt x="1975485" y="0"/>
                        </a:lnTo>
                        <a:cubicBezTo>
                          <a:pt x="1974532" y="952"/>
                          <a:pt x="1973580" y="2857"/>
                          <a:pt x="1972628"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orma libre: forma 629">
                    <a:extLst>
                      <a:ext uri="{FF2B5EF4-FFF2-40B4-BE49-F238E27FC236}">
                        <a16:creationId xmlns:a16="http://schemas.microsoft.com/office/drawing/2014/main" id="{065A66AE-84D0-5131-E60A-7645060CA1FB}"/>
                      </a:ext>
                    </a:extLst>
                  </p:cNvPr>
                  <p:cNvSpPr/>
                  <p:nvPr/>
                </p:nvSpPr>
                <p:spPr>
                  <a:xfrm>
                    <a:off x="7976339" y="2763124"/>
                    <a:ext cx="1980247" cy="3810"/>
                  </a:xfrm>
                  <a:custGeom>
                    <a:avLst/>
                    <a:gdLst>
                      <a:gd name="connsiteX0" fmla="*/ 1978343 w 1980247"/>
                      <a:gd name="connsiteY0" fmla="*/ 3810 h 3810"/>
                      <a:gd name="connsiteX1" fmla="*/ 1905 w 1980247"/>
                      <a:gd name="connsiteY1" fmla="*/ 3810 h 3810"/>
                      <a:gd name="connsiteX2" fmla="*/ 0 w 1980247"/>
                      <a:gd name="connsiteY2" fmla="*/ 0 h 3810"/>
                      <a:gd name="connsiteX3" fmla="*/ 1980248 w 1980247"/>
                      <a:gd name="connsiteY3" fmla="*/ 0 h 3810"/>
                      <a:gd name="connsiteX4" fmla="*/ 1978343 w 1980247"/>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0247" h="3810">
                        <a:moveTo>
                          <a:pt x="1978343" y="3810"/>
                        </a:moveTo>
                        <a:lnTo>
                          <a:pt x="1905" y="3810"/>
                        </a:lnTo>
                        <a:cubicBezTo>
                          <a:pt x="953" y="2857"/>
                          <a:pt x="0" y="952"/>
                          <a:pt x="0" y="0"/>
                        </a:cubicBezTo>
                        <a:lnTo>
                          <a:pt x="1980248" y="0"/>
                        </a:lnTo>
                        <a:cubicBezTo>
                          <a:pt x="1979295" y="952"/>
                          <a:pt x="1978343" y="1905"/>
                          <a:pt x="197834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orma libre: forma 630">
                    <a:extLst>
                      <a:ext uri="{FF2B5EF4-FFF2-40B4-BE49-F238E27FC236}">
                        <a16:creationId xmlns:a16="http://schemas.microsoft.com/office/drawing/2014/main" id="{69A25A91-4736-65B4-39E2-1D1B8D8ACAC2}"/>
                      </a:ext>
                    </a:extLst>
                  </p:cNvPr>
                  <p:cNvSpPr/>
                  <p:nvPr/>
                </p:nvSpPr>
                <p:spPr>
                  <a:xfrm>
                    <a:off x="7974435" y="2758361"/>
                    <a:ext cx="1985009" cy="3809"/>
                  </a:xfrm>
                  <a:custGeom>
                    <a:avLst/>
                    <a:gdLst>
                      <a:gd name="connsiteX0" fmla="*/ 1982153 w 1985009"/>
                      <a:gd name="connsiteY0" fmla="*/ 3810 h 3809"/>
                      <a:gd name="connsiteX1" fmla="*/ 1905 w 1985009"/>
                      <a:gd name="connsiteY1" fmla="*/ 3810 h 3809"/>
                      <a:gd name="connsiteX2" fmla="*/ 0 w 1985009"/>
                      <a:gd name="connsiteY2" fmla="*/ 0 h 3809"/>
                      <a:gd name="connsiteX3" fmla="*/ 1985010 w 1985009"/>
                      <a:gd name="connsiteY3" fmla="*/ 0 h 3809"/>
                      <a:gd name="connsiteX4" fmla="*/ 1982153 w 1985009"/>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5009" h="3809">
                        <a:moveTo>
                          <a:pt x="1982153" y="3810"/>
                        </a:moveTo>
                        <a:lnTo>
                          <a:pt x="1905" y="3810"/>
                        </a:lnTo>
                        <a:cubicBezTo>
                          <a:pt x="952" y="2857"/>
                          <a:pt x="0" y="953"/>
                          <a:pt x="0" y="0"/>
                        </a:cubicBezTo>
                        <a:lnTo>
                          <a:pt x="1985010" y="0"/>
                        </a:lnTo>
                        <a:cubicBezTo>
                          <a:pt x="1984057" y="1905"/>
                          <a:pt x="1983105" y="2857"/>
                          <a:pt x="1982153"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orma libre: forma 631">
                    <a:extLst>
                      <a:ext uri="{FF2B5EF4-FFF2-40B4-BE49-F238E27FC236}">
                        <a16:creationId xmlns:a16="http://schemas.microsoft.com/office/drawing/2014/main" id="{9489DDAB-87CF-9046-B545-D7251054E8CA}"/>
                      </a:ext>
                    </a:extLst>
                  </p:cNvPr>
                  <p:cNvSpPr/>
                  <p:nvPr/>
                </p:nvSpPr>
                <p:spPr>
                  <a:xfrm>
                    <a:off x="7972530" y="2754551"/>
                    <a:ext cx="1989772" cy="3809"/>
                  </a:xfrm>
                  <a:custGeom>
                    <a:avLst/>
                    <a:gdLst>
                      <a:gd name="connsiteX0" fmla="*/ 1986915 w 1989772"/>
                      <a:gd name="connsiteY0" fmla="*/ 3810 h 3809"/>
                      <a:gd name="connsiteX1" fmla="*/ 1905 w 1989772"/>
                      <a:gd name="connsiteY1" fmla="*/ 3810 h 3809"/>
                      <a:gd name="connsiteX2" fmla="*/ 0 w 1989772"/>
                      <a:gd name="connsiteY2" fmla="*/ 0 h 3809"/>
                      <a:gd name="connsiteX3" fmla="*/ 1989773 w 1989772"/>
                      <a:gd name="connsiteY3" fmla="*/ 0 h 3809"/>
                      <a:gd name="connsiteX4" fmla="*/ 1986915 w 1989772"/>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9772" h="3809">
                        <a:moveTo>
                          <a:pt x="1986915" y="3810"/>
                        </a:moveTo>
                        <a:lnTo>
                          <a:pt x="1905" y="3810"/>
                        </a:lnTo>
                        <a:cubicBezTo>
                          <a:pt x="952" y="2857"/>
                          <a:pt x="0" y="953"/>
                          <a:pt x="0" y="0"/>
                        </a:cubicBezTo>
                        <a:lnTo>
                          <a:pt x="1989773" y="0"/>
                        </a:lnTo>
                        <a:cubicBezTo>
                          <a:pt x="1987868" y="953"/>
                          <a:pt x="1986915" y="2857"/>
                          <a:pt x="1986915"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orma libre: forma 632">
                    <a:extLst>
                      <a:ext uri="{FF2B5EF4-FFF2-40B4-BE49-F238E27FC236}">
                        <a16:creationId xmlns:a16="http://schemas.microsoft.com/office/drawing/2014/main" id="{6FF24FCE-0383-5BA5-8FFF-7C824260D11F}"/>
                      </a:ext>
                    </a:extLst>
                  </p:cNvPr>
                  <p:cNvSpPr/>
                  <p:nvPr/>
                </p:nvSpPr>
                <p:spPr>
                  <a:xfrm>
                    <a:off x="7969672" y="2750741"/>
                    <a:ext cx="1993582" cy="3810"/>
                  </a:xfrm>
                  <a:custGeom>
                    <a:avLst/>
                    <a:gdLst>
                      <a:gd name="connsiteX0" fmla="*/ 1991678 w 1993582"/>
                      <a:gd name="connsiteY0" fmla="*/ 3810 h 3810"/>
                      <a:gd name="connsiteX1" fmla="*/ 1905 w 1993582"/>
                      <a:gd name="connsiteY1" fmla="*/ 3810 h 3810"/>
                      <a:gd name="connsiteX2" fmla="*/ 0 w 1993582"/>
                      <a:gd name="connsiteY2" fmla="*/ 0 h 3810"/>
                      <a:gd name="connsiteX3" fmla="*/ 1993582 w 1993582"/>
                      <a:gd name="connsiteY3" fmla="*/ 0 h 3810"/>
                      <a:gd name="connsiteX4" fmla="*/ 1991678 w 1993582"/>
                      <a:gd name="connsiteY4" fmla="*/ 3810 h 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3582" h="3810">
                        <a:moveTo>
                          <a:pt x="1991678" y="3810"/>
                        </a:moveTo>
                        <a:lnTo>
                          <a:pt x="1905" y="3810"/>
                        </a:lnTo>
                        <a:cubicBezTo>
                          <a:pt x="952" y="2858"/>
                          <a:pt x="0" y="953"/>
                          <a:pt x="0" y="0"/>
                        </a:cubicBezTo>
                        <a:lnTo>
                          <a:pt x="1993582" y="0"/>
                        </a:lnTo>
                        <a:cubicBezTo>
                          <a:pt x="1992630" y="1905"/>
                          <a:pt x="1992630" y="2858"/>
                          <a:pt x="1991678" y="3810"/>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orma libre: forma 633">
                    <a:extLst>
                      <a:ext uri="{FF2B5EF4-FFF2-40B4-BE49-F238E27FC236}">
                        <a16:creationId xmlns:a16="http://schemas.microsoft.com/office/drawing/2014/main" id="{758B2226-B9FF-CB7F-D953-F31B883DBEEF}"/>
                      </a:ext>
                    </a:extLst>
                  </p:cNvPr>
                  <p:cNvSpPr/>
                  <p:nvPr/>
                </p:nvSpPr>
                <p:spPr>
                  <a:xfrm>
                    <a:off x="7967767" y="2747884"/>
                    <a:ext cx="1997392" cy="2857"/>
                  </a:xfrm>
                  <a:custGeom>
                    <a:avLst/>
                    <a:gdLst>
                      <a:gd name="connsiteX0" fmla="*/ 1995487 w 1997392"/>
                      <a:gd name="connsiteY0" fmla="*/ 2857 h 2857"/>
                      <a:gd name="connsiteX1" fmla="*/ 1905 w 1997392"/>
                      <a:gd name="connsiteY1" fmla="*/ 2857 h 2857"/>
                      <a:gd name="connsiteX2" fmla="*/ 0 w 1997392"/>
                      <a:gd name="connsiteY2" fmla="*/ 0 h 2857"/>
                      <a:gd name="connsiteX3" fmla="*/ 1997393 w 1997392"/>
                      <a:gd name="connsiteY3" fmla="*/ 0 h 2857"/>
                      <a:gd name="connsiteX4" fmla="*/ 1995487 w 1997392"/>
                      <a:gd name="connsiteY4" fmla="*/ 2857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7392" h="2857">
                        <a:moveTo>
                          <a:pt x="1995487" y="2857"/>
                        </a:moveTo>
                        <a:lnTo>
                          <a:pt x="1905" y="2857"/>
                        </a:lnTo>
                        <a:cubicBezTo>
                          <a:pt x="952" y="1905"/>
                          <a:pt x="952" y="952"/>
                          <a:pt x="0" y="0"/>
                        </a:cubicBezTo>
                        <a:lnTo>
                          <a:pt x="1997393" y="0"/>
                        </a:lnTo>
                        <a:cubicBezTo>
                          <a:pt x="1996440" y="952"/>
                          <a:pt x="1996440" y="1905"/>
                          <a:pt x="1995487" y="2857"/>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orma libre: forma 634">
                    <a:extLst>
                      <a:ext uri="{FF2B5EF4-FFF2-40B4-BE49-F238E27FC236}">
                        <a16:creationId xmlns:a16="http://schemas.microsoft.com/office/drawing/2014/main" id="{9A3F9945-9A02-28C1-65EF-B2616249D500}"/>
                      </a:ext>
                    </a:extLst>
                  </p:cNvPr>
                  <p:cNvSpPr/>
                  <p:nvPr/>
                </p:nvSpPr>
                <p:spPr>
                  <a:xfrm>
                    <a:off x="7965862" y="2745026"/>
                    <a:ext cx="2000250" cy="2857"/>
                  </a:xfrm>
                  <a:custGeom>
                    <a:avLst/>
                    <a:gdLst>
                      <a:gd name="connsiteX0" fmla="*/ 1999298 w 2000250"/>
                      <a:gd name="connsiteY0" fmla="*/ 2858 h 2857"/>
                      <a:gd name="connsiteX1" fmla="*/ 1905 w 2000250"/>
                      <a:gd name="connsiteY1" fmla="*/ 2858 h 2857"/>
                      <a:gd name="connsiteX2" fmla="*/ 0 w 2000250"/>
                      <a:gd name="connsiteY2" fmla="*/ 0 h 2857"/>
                      <a:gd name="connsiteX3" fmla="*/ 2000250 w 2000250"/>
                      <a:gd name="connsiteY3" fmla="*/ 0 h 2857"/>
                      <a:gd name="connsiteX4" fmla="*/ 1999298 w 2000250"/>
                      <a:gd name="connsiteY4" fmla="*/ 2858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250" h="2857">
                        <a:moveTo>
                          <a:pt x="1999298" y="2858"/>
                        </a:moveTo>
                        <a:lnTo>
                          <a:pt x="1905" y="2858"/>
                        </a:lnTo>
                        <a:cubicBezTo>
                          <a:pt x="952" y="1905"/>
                          <a:pt x="952" y="953"/>
                          <a:pt x="0" y="0"/>
                        </a:cubicBezTo>
                        <a:lnTo>
                          <a:pt x="2000250" y="0"/>
                        </a:lnTo>
                        <a:cubicBezTo>
                          <a:pt x="2000250" y="953"/>
                          <a:pt x="2000250" y="1905"/>
                          <a:pt x="1999298" y="2858"/>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orma libre: forma 635">
                    <a:extLst>
                      <a:ext uri="{FF2B5EF4-FFF2-40B4-BE49-F238E27FC236}">
                        <a16:creationId xmlns:a16="http://schemas.microsoft.com/office/drawing/2014/main" id="{69A797E0-7ACD-D6C5-37AD-F8DF4E7FC16C}"/>
                      </a:ext>
                    </a:extLst>
                  </p:cNvPr>
                  <p:cNvSpPr/>
                  <p:nvPr/>
                </p:nvSpPr>
                <p:spPr>
                  <a:xfrm>
                    <a:off x="7964910" y="2744074"/>
                    <a:ext cx="2002155" cy="952"/>
                  </a:xfrm>
                  <a:custGeom>
                    <a:avLst/>
                    <a:gdLst>
                      <a:gd name="connsiteX0" fmla="*/ 2001203 w 2002155"/>
                      <a:gd name="connsiteY0" fmla="*/ 953 h 952"/>
                      <a:gd name="connsiteX1" fmla="*/ 952 w 2002155"/>
                      <a:gd name="connsiteY1" fmla="*/ 953 h 952"/>
                      <a:gd name="connsiteX2" fmla="*/ 0 w 2002155"/>
                      <a:gd name="connsiteY2" fmla="*/ 0 h 952"/>
                      <a:gd name="connsiteX3" fmla="*/ 2002155 w 2002155"/>
                      <a:gd name="connsiteY3" fmla="*/ 0 h 952"/>
                      <a:gd name="connsiteX4" fmla="*/ 2001203 w 2002155"/>
                      <a:gd name="connsiteY4" fmla="*/ 953 h 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2155" h="952">
                        <a:moveTo>
                          <a:pt x="2001203" y="953"/>
                        </a:moveTo>
                        <a:lnTo>
                          <a:pt x="952" y="953"/>
                        </a:lnTo>
                        <a:cubicBezTo>
                          <a:pt x="952" y="0"/>
                          <a:pt x="0" y="0"/>
                          <a:pt x="0" y="0"/>
                        </a:cubicBezTo>
                        <a:lnTo>
                          <a:pt x="2002155" y="0"/>
                        </a:lnTo>
                        <a:cubicBezTo>
                          <a:pt x="2002155" y="0"/>
                          <a:pt x="2002155" y="953"/>
                          <a:pt x="2001203" y="953"/>
                        </a:cubicBez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orma libre: forma 636">
                    <a:extLst>
                      <a:ext uri="{FF2B5EF4-FFF2-40B4-BE49-F238E27FC236}">
                        <a16:creationId xmlns:a16="http://schemas.microsoft.com/office/drawing/2014/main" id="{0C6915F1-3859-2100-4CA4-3F32F7B3EFF3}"/>
                      </a:ext>
                    </a:extLst>
                  </p:cNvPr>
                  <p:cNvSpPr/>
                  <p:nvPr/>
                </p:nvSpPr>
                <p:spPr>
                  <a:xfrm>
                    <a:off x="7965862" y="2744074"/>
                    <a:ext cx="2001202" cy="9525"/>
                  </a:xfrm>
                  <a:custGeom>
                    <a:avLst/>
                    <a:gdLst>
                      <a:gd name="connsiteX0" fmla="*/ 2001203 w 2001202"/>
                      <a:gd name="connsiteY0" fmla="*/ 0 h 9525"/>
                      <a:gd name="connsiteX1" fmla="*/ 0 w 2001202"/>
                      <a:gd name="connsiteY1" fmla="*/ 0 h 9525"/>
                      <a:gd name="connsiteX2" fmla="*/ 0 w 2001202"/>
                      <a:gd name="connsiteY2" fmla="*/ 0 h 9525"/>
                      <a:gd name="connsiteX3" fmla="*/ 2001203 w 2001202"/>
                      <a:gd name="connsiteY3" fmla="*/ 0 h 9525"/>
                      <a:gd name="connsiteX4" fmla="*/ 2001203 w 2001202"/>
                      <a:gd name="connsiteY4" fmla="*/ 0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202" h="9525">
                        <a:moveTo>
                          <a:pt x="2001203" y="0"/>
                        </a:moveTo>
                        <a:lnTo>
                          <a:pt x="0" y="0"/>
                        </a:lnTo>
                        <a:lnTo>
                          <a:pt x="0" y="0"/>
                        </a:lnTo>
                        <a:lnTo>
                          <a:pt x="2001203" y="0"/>
                        </a:lnTo>
                        <a:lnTo>
                          <a:pt x="2001203" y="0"/>
                        </a:lnTo>
                      </a:path>
                    </a:pathLst>
                  </a:custGeom>
                  <a:grpFill/>
                  <a:ln w="9525" cap="flat">
                    <a:solidFill>
                      <a:srgbClr val="2B72AA"/>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pic>
          <p:nvPicPr>
            <p:cNvPr id="53" name="Gráfico 603">
              <a:extLst>
                <a:ext uri="{FF2B5EF4-FFF2-40B4-BE49-F238E27FC236}">
                  <a16:creationId xmlns:a16="http://schemas.microsoft.com/office/drawing/2014/main" id="{84460CC9-412A-3297-63BD-11260E625A2B}"/>
                </a:ext>
              </a:extLst>
            </p:cNvPr>
            <p:cNvPicPr>
              <a:picLocks noChangeAspect="1"/>
            </p:cNvPicPr>
            <p:nvPr/>
          </p:nvPicPr>
          <p:blipFill>
            <a:blip r:embed="rId6">
              <a:extLst>
                <a:ext uri="{96DAC541-7B7A-43D3-8B79-37D633B846F1}">
                  <asvg:svgBlip xmlns:asvg="http://schemas.microsoft.com/office/drawing/2016/SVG/main" r:embed="rId13"/>
                </a:ext>
              </a:extLst>
            </a:blip>
            <a:stretch>
              <a:fillRect/>
            </a:stretch>
          </p:blipFill>
          <p:spPr>
            <a:xfrm>
              <a:off x="1692158" y="3352193"/>
              <a:ext cx="2127921" cy="1868664"/>
            </a:xfrm>
            <a:prstGeom prst="rect">
              <a:avLst/>
            </a:prstGeom>
          </p:spPr>
        </p:pic>
        <p:sp>
          <p:nvSpPr>
            <p:cNvPr id="54" name="Forma libre: forma 765">
              <a:extLst>
                <a:ext uri="{FF2B5EF4-FFF2-40B4-BE49-F238E27FC236}">
                  <a16:creationId xmlns:a16="http://schemas.microsoft.com/office/drawing/2014/main" id="{D5AEF6D3-8800-E0CA-8CAC-FEE32E96260A}"/>
                </a:ext>
              </a:extLst>
            </p:cNvPr>
            <p:cNvSpPr/>
            <p:nvPr/>
          </p:nvSpPr>
          <p:spPr>
            <a:xfrm>
              <a:off x="1753547" y="3417974"/>
              <a:ext cx="1975354" cy="1711938"/>
            </a:xfrm>
            <a:custGeom>
              <a:avLst/>
              <a:gdLst>
                <a:gd name="connsiteX0" fmla="*/ 2804160 w 3738562"/>
                <a:gd name="connsiteY0" fmla="*/ 0 h 3238500"/>
                <a:gd name="connsiteX1" fmla="*/ 3738563 w 3738562"/>
                <a:gd name="connsiteY1" fmla="*/ 1619250 h 3238500"/>
                <a:gd name="connsiteX2" fmla="*/ 2804160 w 3738562"/>
                <a:gd name="connsiteY2" fmla="*/ 3238500 h 3238500"/>
                <a:gd name="connsiteX3" fmla="*/ 934403 w 3738562"/>
                <a:gd name="connsiteY3" fmla="*/ 3238500 h 3238500"/>
                <a:gd name="connsiteX4" fmla="*/ 0 w 3738562"/>
                <a:gd name="connsiteY4" fmla="*/ 1619250 h 3238500"/>
                <a:gd name="connsiteX5" fmla="*/ 934403 w 3738562"/>
                <a:gd name="connsiteY5" fmla="*/ 0 h 3238500"/>
                <a:gd name="connsiteX6" fmla="*/ 2804160 w 3738562"/>
                <a:gd name="connsiteY6" fmla="*/ 0 h 3238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8562" h="3238500">
                  <a:moveTo>
                    <a:pt x="2804160" y="0"/>
                  </a:moveTo>
                  <a:cubicBezTo>
                    <a:pt x="3105150" y="521017"/>
                    <a:pt x="3438525" y="1098233"/>
                    <a:pt x="3738563" y="1619250"/>
                  </a:cubicBezTo>
                  <a:cubicBezTo>
                    <a:pt x="3437573" y="2140268"/>
                    <a:pt x="3104198" y="2717483"/>
                    <a:pt x="2804160" y="3238500"/>
                  </a:cubicBezTo>
                  <a:cubicBezTo>
                    <a:pt x="2203133" y="3238500"/>
                    <a:pt x="1535430" y="3238500"/>
                    <a:pt x="934403" y="3238500"/>
                  </a:cubicBezTo>
                  <a:cubicBezTo>
                    <a:pt x="633413" y="2717483"/>
                    <a:pt x="300038" y="2140268"/>
                    <a:pt x="0" y="1619250"/>
                  </a:cubicBezTo>
                  <a:cubicBezTo>
                    <a:pt x="300038" y="1098233"/>
                    <a:pt x="633413" y="521017"/>
                    <a:pt x="934403" y="0"/>
                  </a:cubicBezTo>
                  <a:cubicBezTo>
                    <a:pt x="1535430" y="0"/>
                    <a:pt x="2203133" y="0"/>
                    <a:pt x="2804160" y="0"/>
                  </a:cubicBezTo>
                  <a:close/>
                </a:path>
              </a:pathLst>
            </a:custGeom>
            <a:solidFill>
              <a:schemeClr val="accent6"/>
            </a:solidFill>
            <a:ln w="9525" cap="flat">
              <a:solidFill>
                <a:srgbClr val="2B72AA"/>
              </a:solidFill>
              <a:prstDash val="solid"/>
              <a:miter/>
            </a:ln>
            <a:effectLst/>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0" name="CuadroTexto 45">
            <a:extLst>
              <a:ext uri="{FF2B5EF4-FFF2-40B4-BE49-F238E27FC236}">
                <a16:creationId xmlns:a16="http://schemas.microsoft.com/office/drawing/2014/main" id="{98199B32-F489-613C-AEDA-E219B409C457}"/>
              </a:ext>
            </a:extLst>
          </p:cNvPr>
          <p:cNvSpPr txBox="1"/>
          <p:nvPr/>
        </p:nvSpPr>
        <p:spPr>
          <a:xfrm>
            <a:off x="1459268" y="10023564"/>
            <a:ext cx="2046458" cy="120032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UNIVERSAL DESIGN</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a:solidFill>
                  <a:prstClr val="black"/>
                </a:solidFill>
                <a:latin typeface="Calibri" panose="020F0502020204030204"/>
              </a:rPr>
              <a:t>&amp;</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FLEXIBLE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a:solidFill>
                  <a:prstClr val="black"/>
                </a:solidFill>
                <a:latin typeface="Calibri" panose="020F0502020204030204"/>
              </a:rPr>
              <a:t>ENVIRONMENTS</a:t>
            </a:r>
            <a:endPar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CuadroTexto 1150">
            <a:extLst>
              <a:ext uri="{FF2B5EF4-FFF2-40B4-BE49-F238E27FC236}">
                <a16:creationId xmlns:a16="http://schemas.microsoft.com/office/drawing/2014/main" id="{B902B518-41B6-53C1-7E60-0EF18ACAF499}"/>
              </a:ext>
            </a:extLst>
          </p:cNvPr>
          <p:cNvSpPr txBox="1"/>
          <p:nvPr/>
        </p:nvSpPr>
        <p:spPr>
          <a:xfrm>
            <a:off x="1018537" y="1717712"/>
            <a:ext cx="1359796" cy="101566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TOWARDS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NEURO</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INCLUSION</a:t>
            </a:r>
            <a:endParaRPr kumimoji="0" lang="en-IN"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13" name="Graphic 912" descr="Architecture with solid fill">
            <a:extLst>
              <a:ext uri="{FF2B5EF4-FFF2-40B4-BE49-F238E27FC236}">
                <a16:creationId xmlns:a16="http://schemas.microsoft.com/office/drawing/2014/main" id="{B4CA5A60-1E86-901C-AC8B-C687000A5EA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989064" y="9127200"/>
            <a:ext cx="914400" cy="914400"/>
          </a:xfrm>
          <a:prstGeom prst="rect">
            <a:avLst/>
          </a:prstGeom>
        </p:spPr>
      </p:pic>
      <p:sp>
        <p:nvSpPr>
          <p:cNvPr id="914" name="Graphic 20" descr="Handshake outline">
            <a:extLst>
              <a:ext uri="{FF2B5EF4-FFF2-40B4-BE49-F238E27FC236}">
                <a16:creationId xmlns:a16="http://schemas.microsoft.com/office/drawing/2014/main" id="{B7E366EE-BB4C-079A-02E0-ECB6F5464C8E}"/>
              </a:ext>
            </a:extLst>
          </p:cNvPr>
          <p:cNvSpPr/>
          <p:nvPr/>
        </p:nvSpPr>
        <p:spPr>
          <a:xfrm>
            <a:off x="14905279" y="4011302"/>
            <a:ext cx="877252" cy="795176"/>
          </a:xfrm>
          <a:custGeom>
            <a:avLst/>
            <a:gdLst>
              <a:gd name="connsiteX0" fmla="*/ 868680 w 877252"/>
              <a:gd name="connsiteY0" fmla="*/ 195263 h 540067"/>
              <a:gd name="connsiteX1" fmla="*/ 761048 w 877252"/>
              <a:gd name="connsiteY1" fmla="*/ 16192 h 540067"/>
              <a:gd name="connsiteX2" fmla="*/ 751523 w 877252"/>
              <a:gd name="connsiteY2" fmla="*/ 0 h 540067"/>
              <a:gd name="connsiteX3" fmla="*/ 735330 w 877252"/>
              <a:gd name="connsiteY3" fmla="*/ 10477 h 540067"/>
              <a:gd name="connsiteX4" fmla="*/ 662940 w 877252"/>
              <a:gd name="connsiteY4" fmla="*/ 55245 h 540067"/>
              <a:gd name="connsiteX5" fmla="*/ 644843 w 877252"/>
              <a:gd name="connsiteY5" fmla="*/ 78105 h 540067"/>
              <a:gd name="connsiteX6" fmla="*/ 645795 w 877252"/>
              <a:gd name="connsiteY6" fmla="*/ 99060 h 540067"/>
              <a:gd name="connsiteX7" fmla="*/ 584835 w 877252"/>
              <a:gd name="connsiteY7" fmla="*/ 109538 h 540067"/>
              <a:gd name="connsiteX8" fmla="*/ 500063 w 877252"/>
              <a:gd name="connsiteY8" fmla="*/ 95250 h 540067"/>
              <a:gd name="connsiteX9" fmla="*/ 458153 w 877252"/>
              <a:gd name="connsiteY9" fmla="*/ 85725 h 540067"/>
              <a:gd name="connsiteX10" fmla="*/ 456248 w 877252"/>
              <a:gd name="connsiteY10" fmla="*/ 85725 h 540067"/>
              <a:gd name="connsiteX11" fmla="*/ 456248 w 877252"/>
              <a:gd name="connsiteY11" fmla="*/ 85725 h 540067"/>
              <a:gd name="connsiteX12" fmla="*/ 454343 w 877252"/>
              <a:gd name="connsiteY12" fmla="*/ 85725 h 540067"/>
              <a:gd name="connsiteX13" fmla="*/ 452438 w 877252"/>
              <a:gd name="connsiteY13" fmla="*/ 85725 h 540067"/>
              <a:gd name="connsiteX14" fmla="*/ 450533 w 877252"/>
              <a:gd name="connsiteY14" fmla="*/ 85725 h 540067"/>
              <a:gd name="connsiteX15" fmla="*/ 445770 w 877252"/>
              <a:gd name="connsiteY15" fmla="*/ 85725 h 540067"/>
              <a:gd name="connsiteX16" fmla="*/ 445770 w 877252"/>
              <a:gd name="connsiteY16" fmla="*/ 85725 h 540067"/>
              <a:gd name="connsiteX17" fmla="*/ 402908 w 877252"/>
              <a:gd name="connsiteY17" fmla="*/ 104775 h 540067"/>
              <a:gd name="connsiteX18" fmla="*/ 395288 w 877252"/>
              <a:gd name="connsiteY18" fmla="*/ 113348 h 540067"/>
              <a:gd name="connsiteX19" fmla="*/ 356235 w 877252"/>
              <a:gd name="connsiteY19" fmla="*/ 105727 h 540067"/>
              <a:gd name="connsiteX20" fmla="*/ 348615 w 877252"/>
              <a:gd name="connsiteY20" fmla="*/ 105727 h 540067"/>
              <a:gd name="connsiteX21" fmla="*/ 332423 w 877252"/>
              <a:gd name="connsiteY21" fmla="*/ 106680 h 540067"/>
              <a:gd name="connsiteX22" fmla="*/ 295275 w 877252"/>
              <a:gd name="connsiteY22" fmla="*/ 108585 h 540067"/>
              <a:gd name="connsiteX23" fmla="*/ 234315 w 877252"/>
              <a:gd name="connsiteY23" fmla="*/ 96202 h 540067"/>
              <a:gd name="connsiteX24" fmla="*/ 234315 w 877252"/>
              <a:gd name="connsiteY24" fmla="*/ 78105 h 540067"/>
              <a:gd name="connsiteX25" fmla="*/ 216218 w 877252"/>
              <a:gd name="connsiteY25" fmla="*/ 55245 h 540067"/>
              <a:gd name="connsiteX26" fmla="*/ 144780 w 877252"/>
              <a:gd name="connsiteY26" fmla="*/ 10477 h 540067"/>
              <a:gd name="connsiteX27" fmla="*/ 128588 w 877252"/>
              <a:gd name="connsiteY27" fmla="*/ 0 h 540067"/>
              <a:gd name="connsiteX28" fmla="*/ 119063 w 877252"/>
              <a:gd name="connsiteY28" fmla="*/ 16192 h 540067"/>
              <a:gd name="connsiteX29" fmla="*/ 9525 w 877252"/>
              <a:gd name="connsiteY29" fmla="*/ 195263 h 540067"/>
              <a:gd name="connsiteX30" fmla="*/ 0 w 877252"/>
              <a:gd name="connsiteY30" fmla="*/ 211455 h 540067"/>
              <a:gd name="connsiteX31" fmla="*/ 16192 w 877252"/>
              <a:gd name="connsiteY31" fmla="*/ 220980 h 540067"/>
              <a:gd name="connsiteX32" fmla="*/ 89535 w 877252"/>
              <a:gd name="connsiteY32" fmla="*/ 265747 h 540067"/>
              <a:gd name="connsiteX33" fmla="*/ 131445 w 877252"/>
              <a:gd name="connsiteY33" fmla="*/ 263843 h 540067"/>
              <a:gd name="connsiteX34" fmla="*/ 193358 w 877252"/>
              <a:gd name="connsiteY34" fmla="*/ 336233 h 540067"/>
              <a:gd name="connsiteX35" fmla="*/ 194310 w 877252"/>
              <a:gd name="connsiteY35" fmla="*/ 338138 h 540067"/>
              <a:gd name="connsiteX36" fmla="*/ 196215 w 877252"/>
              <a:gd name="connsiteY36" fmla="*/ 339090 h 540067"/>
              <a:gd name="connsiteX37" fmla="*/ 196215 w 877252"/>
              <a:gd name="connsiteY37" fmla="*/ 339090 h 540067"/>
              <a:gd name="connsiteX38" fmla="*/ 182880 w 877252"/>
              <a:gd name="connsiteY38" fmla="*/ 354330 h 540067"/>
              <a:gd name="connsiteX39" fmla="*/ 186690 w 877252"/>
              <a:gd name="connsiteY39" fmla="*/ 421005 h 540067"/>
              <a:gd name="connsiteX40" fmla="*/ 186690 w 877252"/>
              <a:gd name="connsiteY40" fmla="*/ 421005 h 540067"/>
              <a:gd name="connsiteX41" fmla="*/ 186690 w 877252"/>
              <a:gd name="connsiteY41" fmla="*/ 421005 h 540067"/>
              <a:gd name="connsiteX42" fmla="*/ 217170 w 877252"/>
              <a:gd name="connsiteY42" fmla="*/ 432435 h 540067"/>
              <a:gd name="connsiteX43" fmla="*/ 222885 w 877252"/>
              <a:gd name="connsiteY43" fmla="*/ 432435 h 540067"/>
              <a:gd name="connsiteX44" fmla="*/ 240983 w 877252"/>
              <a:gd name="connsiteY44" fmla="*/ 425768 h 540067"/>
              <a:gd name="connsiteX45" fmla="*/ 256223 w 877252"/>
              <a:gd name="connsiteY45" fmla="*/ 456247 h 540067"/>
              <a:gd name="connsiteX46" fmla="*/ 256223 w 877252"/>
              <a:gd name="connsiteY46" fmla="*/ 456247 h 540067"/>
              <a:gd name="connsiteX47" fmla="*/ 256223 w 877252"/>
              <a:gd name="connsiteY47" fmla="*/ 456247 h 540067"/>
              <a:gd name="connsiteX48" fmla="*/ 286703 w 877252"/>
              <a:gd name="connsiteY48" fmla="*/ 467678 h 540067"/>
              <a:gd name="connsiteX49" fmla="*/ 290513 w 877252"/>
              <a:gd name="connsiteY49" fmla="*/ 467678 h 540067"/>
              <a:gd name="connsiteX50" fmla="*/ 304800 w 877252"/>
              <a:gd name="connsiteY50" fmla="*/ 464820 h 540067"/>
              <a:gd name="connsiteX51" fmla="*/ 319088 w 877252"/>
              <a:gd name="connsiteY51" fmla="*/ 492443 h 540067"/>
              <a:gd name="connsiteX52" fmla="*/ 319088 w 877252"/>
              <a:gd name="connsiteY52" fmla="*/ 492443 h 540067"/>
              <a:gd name="connsiteX53" fmla="*/ 319088 w 877252"/>
              <a:gd name="connsiteY53" fmla="*/ 492443 h 540067"/>
              <a:gd name="connsiteX54" fmla="*/ 345758 w 877252"/>
              <a:gd name="connsiteY54" fmla="*/ 502920 h 540067"/>
              <a:gd name="connsiteX55" fmla="*/ 350520 w 877252"/>
              <a:gd name="connsiteY55" fmla="*/ 502920 h 540067"/>
              <a:gd name="connsiteX56" fmla="*/ 368618 w 877252"/>
              <a:gd name="connsiteY56" fmla="*/ 497205 h 540067"/>
              <a:gd name="connsiteX57" fmla="*/ 380048 w 877252"/>
              <a:gd name="connsiteY57" fmla="*/ 515303 h 540067"/>
              <a:gd name="connsiteX58" fmla="*/ 407670 w 877252"/>
              <a:gd name="connsiteY58" fmla="*/ 524828 h 540067"/>
              <a:gd name="connsiteX59" fmla="*/ 409575 w 877252"/>
              <a:gd name="connsiteY59" fmla="*/ 524828 h 540067"/>
              <a:gd name="connsiteX60" fmla="*/ 411480 w 877252"/>
              <a:gd name="connsiteY60" fmla="*/ 524828 h 540067"/>
              <a:gd name="connsiteX61" fmla="*/ 427673 w 877252"/>
              <a:gd name="connsiteY61" fmla="*/ 518160 h 540067"/>
              <a:gd name="connsiteX62" fmla="*/ 428625 w 877252"/>
              <a:gd name="connsiteY62" fmla="*/ 519112 h 540067"/>
              <a:gd name="connsiteX63" fmla="*/ 441960 w 877252"/>
              <a:gd name="connsiteY63" fmla="*/ 529590 h 540067"/>
              <a:gd name="connsiteX64" fmla="*/ 442913 w 877252"/>
              <a:gd name="connsiteY64" fmla="*/ 530543 h 540067"/>
              <a:gd name="connsiteX65" fmla="*/ 443865 w 877252"/>
              <a:gd name="connsiteY65" fmla="*/ 531495 h 540067"/>
              <a:gd name="connsiteX66" fmla="*/ 472440 w 877252"/>
              <a:gd name="connsiteY66" fmla="*/ 540068 h 540067"/>
              <a:gd name="connsiteX67" fmla="*/ 478155 w 877252"/>
              <a:gd name="connsiteY67" fmla="*/ 540068 h 540067"/>
              <a:gd name="connsiteX68" fmla="*/ 527685 w 877252"/>
              <a:gd name="connsiteY68" fmla="*/ 498158 h 540067"/>
              <a:gd name="connsiteX69" fmla="*/ 571500 w 877252"/>
              <a:gd name="connsiteY69" fmla="*/ 457200 h 540067"/>
              <a:gd name="connsiteX70" fmla="*/ 615315 w 877252"/>
              <a:gd name="connsiteY70" fmla="*/ 415290 h 540067"/>
              <a:gd name="connsiteX71" fmla="*/ 619125 w 877252"/>
              <a:gd name="connsiteY71" fmla="*/ 415290 h 540067"/>
              <a:gd name="connsiteX72" fmla="*/ 670560 w 877252"/>
              <a:gd name="connsiteY72" fmla="*/ 355283 h 540067"/>
              <a:gd name="connsiteX73" fmla="*/ 670560 w 877252"/>
              <a:gd name="connsiteY73" fmla="*/ 348615 h 540067"/>
              <a:gd name="connsiteX74" fmla="*/ 678180 w 877252"/>
              <a:gd name="connsiteY74" fmla="*/ 339090 h 540067"/>
              <a:gd name="connsiteX75" fmla="*/ 743903 w 877252"/>
              <a:gd name="connsiteY75" fmla="*/ 262890 h 540067"/>
              <a:gd name="connsiteX76" fmla="*/ 787718 w 877252"/>
              <a:gd name="connsiteY76" fmla="*/ 264795 h 540067"/>
              <a:gd name="connsiteX77" fmla="*/ 861060 w 877252"/>
              <a:gd name="connsiteY77" fmla="*/ 220027 h 540067"/>
              <a:gd name="connsiteX78" fmla="*/ 877253 w 877252"/>
              <a:gd name="connsiteY78" fmla="*/ 210502 h 540067"/>
              <a:gd name="connsiteX79" fmla="*/ 868680 w 877252"/>
              <a:gd name="connsiteY79" fmla="*/ 195263 h 540067"/>
              <a:gd name="connsiteX80" fmla="*/ 99060 w 877252"/>
              <a:gd name="connsiteY80" fmla="*/ 249555 h 540067"/>
              <a:gd name="connsiteX81" fmla="*/ 25718 w 877252"/>
              <a:gd name="connsiteY81" fmla="*/ 204788 h 540067"/>
              <a:gd name="connsiteX82" fmla="*/ 134303 w 877252"/>
              <a:gd name="connsiteY82" fmla="*/ 25717 h 540067"/>
              <a:gd name="connsiteX83" fmla="*/ 206693 w 877252"/>
              <a:gd name="connsiteY83" fmla="*/ 70485 h 540067"/>
              <a:gd name="connsiteX84" fmla="*/ 215265 w 877252"/>
              <a:gd name="connsiteY84" fmla="*/ 91440 h 540067"/>
              <a:gd name="connsiteX85" fmla="*/ 209550 w 877252"/>
              <a:gd name="connsiteY85" fmla="*/ 100965 h 540067"/>
              <a:gd name="connsiteX86" fmla="*/ 126683 w 877252"/>
              <a:gd name="connsiteY86" fmla="*/ 238125 h 540067"/>
              <a:gd name="connsiteX87" fmla="*/ 120968 w 877252"/>
              <a:gd name="connsiteY87" fmla="*/ 246697 h 540067"/>
              <a:gd name="connsiteX88" fmla="*/ 108585 w 877252"/>
              <a:gd name="connsiteY88" fmla="*/ 251460 h 540067"/>
              <a:gd name="connsiteX89" fmla="*/ 99060 w 877252"/>
              <a:gd name="connsiteY89" fmla="*/ 249555 h 540067"/>
              <a:gd name="connsiteX90" fmla="*/ 220980 w 877252"/>
              <a:gd name="connsiteY90" fmla="*/ 413385 h 540067"/>
              <a:gd name="connsiteX91" fmla="*/ 218123 w 877252"/>
              <a:gd name="connsiteY91" fmla="*/ 413385 h 540067"/>
              <a:gd name="connsiteX92" fmla="*/ 190500 w 877252"/>
              <a:gd name="connsiteY92" fmla="*/ 384810 h 540067"/>
              <a:gd name="connsiteX93" fmla="*/ 197168 w 877252"/>
              <a:gd name="connsiteY93" fmla="*/ 366713 h 540067"/>
              <a:gd name="connsiteX94" fmla="*/ 247650 w 877252"/>
              <a:gd name="connsiteY94" fmla="*/ 309563 h 540067"/>
              <a:gd name="connsiteX95" fmla="*/ 269558 w 877252"/>
              <a:gd name="connsiteY95" fmla="*/ 300038 h 540067"/>
              <a:gd name="connsiteX96" fmla="*/ 287655 w 877252"/>
              <a:gd name="connsiteY96" fmla="*/ 306705 h 540067"/>
              <a:gd name="connsiteX97" fmla="*/ 290513 w 877252"/>
              <a:gd name="connsiteY97" fmla="*/ 346710 h 540067"/>
              <a:gd name="connsiteX98" fmla="*/ 240030 w 877252"/>
              <a:gd name="connsiteY98" fmla="*/ 403860 h 540067"/>
              <a:gd name="connsiteX99" fmla="*/ 220980 w 877252"/>
              <a:gd name="connsiteY99" fmla="*/ 413385 h 540067"/>
              <a:gd name="connsiteX100" fmla="*/ 291465 w 877252"/>
              <a:gd name="connsiteY100" fmla="*/ 449580 h 540067"/>
              <a:gd name="connsiteX101" fmla="*/ 288608 w 877252"/>
              <a:gd name="connsiteY101" fmla="*/ 449580 h 540067"/>
              <a:gd name="connsiteX102" fmla="*/ 260985 w 877252"/>
              <a:gd name="connsiteY102" fmla="*/ 421005 h 540067"/>
              <a:gd name="connsiteX103" fmla="*/ 267653 w 877252"/>
              <a:gd name="connsiteY103" fmla="*/ 402908 h 540067"/>
              <a:gd name="connsiteX104" fmla="*/ 311468 w 877252"/>
              <a:gd name="connsiteY104" fmla="*/ 352425 h 540067"/>
              <a:gd name="connsiteX105" fmla="*/ 333375 w 877252"/>
              <a:gd name="connsiteY105" fmla="*/ 342900 h 540067"/>
              <a:gd name="connsiteX106" fmla="*/ 351473 w 877252"/>
              <a:gd name="connsiteY106" fmla="*/ 349568 h 540067"/>
              <a:gd name="connsiteX107" fmla="*/ 354330 w 877252"/>
              <a:gd name="connsiteY107" fmla="*/ 389572 h 540067"/>
              <a:gd name="connsiteX108" fmla="*/ 310515 w 877252"/>
              <a:gd name="connsiteY108" fmla="*/ 440055 h 540067"/>
              <a:gd name="connsiteX109" fmla="*/ 291465 w 877252"/>
              <a:gd name="connsiteY109" fmla="*/ 449580 h 540067"/>
              <a:gd name="connsiteX110" fmla="*/ 291465 w 877252"/>
              <a:gd name="connsiteY110" fmla="*/ 449580 h 540067"/>
              <a:gd name="connsiteX111" fmla="*/ 351473 w 877252"/>
              <a:gd name="connsiteY111" fmla="*/ 484822 h 540067"/>
              <a:gd name="connsiteX112" fmla="*/ 348615 w 877252"/>
              <a:gd name="connsiteY112" fmla="*/ 484822 h 540067"/>
              <a:gd name="connsiteX113" fmla="*/ 333375 w 877252"/>
              <a:gd name="connsiteY113" fmla="*/ 479108 h 540067"/>
              <a:gd name="connsiteX114" fmla="*/ 331470 w 877252"/>
              <a:gd name="connsiteY114" fmla="*/ 445770 h 540067"/>
              <a:gd name="connsiteX115" fmla="*/ 375285 w 877252"/>
              <a:gd name="connsiteY115" fmla="*/ 395288 h 540067"/>
              <a:gd name="connsiteX116" fmla="*/ 393383 w 877252"/>
              <a:gd name="connsiteY116" fmla="*/ 387668 h 540067"/>
              <a:gd name="connsiteX117" fmla="*/ 408623 w 877252"/>
              <a:gd name="connsiteY117" fmla="*/ 393383 h 540067"/>
              <a:gd name="connsiteX118" fmla="*/ 410528 w 877252"/>
              <a:gd name="connsiteY118" fmla="*/ 426720 h 540067"/>
              <a:gd name="connsiteX119" fmla="*/ 366713 w 877252"/>
              <a:gd name="connsiteY119" fmla="*/ 477203 h 540067"/>
              <a:gd name="connsiteX120" fmla="*/ 351473 w 877252"/>
              <a:gd name="connsiteY120" fmla="*/ 484822 h 540067"/>
              <a:gd name="connsiteX121" fmla="*/ 351473 w 877252"/>
              <a:gd name="connsiteY121" fmla="*/ 484822 h 540067"/>
              <a:gd name="connsiteX122" fmla="*/ 409575 w 877252"/>
              <a:gd name="connsiteY122" fmla="*/ 507683 h 540067"/>
              <a:gd name="connsiteX123" fmla="*/ 395288 w 877252"/>
              <a:gd name="connsiteY123" fmla="*/ 502920 h 540067"/>
              <a:gd name="connsiteX124" fmla="*/ 393383 w 877252"/>
              <a:gd name="connsiteY124" fmla="*/ 476250 h 540067"/>
              <a:gd name="connsiteX125" fmla="*/ 430530 w 877252"/>
              <a:gd name="connsiteY125" fmla="*/ 433387 h 540067"/>
              <a:gd name="connsiteX126" fmla="*/ 444818 w 877252"/>
              <a:gd name="connsiteY126" fmla="*/ 426720 h 540067"/>
              <a:gd name="connsiteX127" fmla="*/ 457200 w 877252"/>
              <a:gd name="connsiteY127" fmla="*/ 431483 h 540067"/>
              <a:gd name="connsiteX128" fmla="*/ 459105 w 877252"/>
              <a:gd name="connsiteY128" fmla="*/ 458153 h 540067"/>
              <a:gd name="connsiteX129" fmla="*/ 421958 w 877252"/>
              <a:gd name="connsiteY129" fmla="*/ 501015 h 540067"/>
              <a:gd name="connsiteX130" fmla="*/ 409575 w 877252"/>
              <a:gd name="connsiteY130" fmla="*/ 507683 h 540067"/>
              <a:gd name="connsiteX131" fmla="*/ 409575 w 877252"/>
              <a:gd name="connsiteY131" fmla="*/ 507683 h 540067"/>
              <a:gd name="connsiteX132" fmla="*/ 619125 w 877252"/>
              <a:gd name="connsiteY132" fmla="*/ 396240 h 540067"/>
              <a:gd name="connsiteX133" fmla="*/ 615315 w 877252"/>
              <a:gd name="connsiteY133" fmla="*/ 396240 h 540067"/>
              <a:gd name="connsiteX134" fmla="*/ 599123 w 877252"/>
              <a:gd name="connsiteY134" fmla="*/ 392430 h 540067"/>
              <a:gd name="connsiteX135" fmla="*/ 600075 w 877252"/>
              <a:gd name="connsiteY135" fmla="*/ 398145 h 540067"/>
              <a:gd name="connsiteX136" fmla="*/ 565785 w 877252"/>
              <a:gd name="connsiteY136" fmla="*/ 439103 h 540067"/>
              <a:gd name="connsiteX137" fmla="*/ 565785 w 877252"/>
              <a:gd name="connsiteY137" fmla="*/ 439103 h 540067"/>
              <a:gd name="connsiteX138" fmla="*/ 556260 w 877252"/>
              <a:gd name="connsiteY138" fmla="*/ 438150 h 540067"/>
              <a:gd name="connsiteX139" fmla="*/ 556260 w 877252"/>
              <a:gd name="connsiteY139" fmla="*/ 439103 h 540067"/>
              <a:gd name="connsiteX140" fmla="*/ 521970 w 877252"/>
              <a:gd name="connsiteY140" fmla="*/ 480060 h 540067"/>
              <a:gd name="connsiteX141" fmla="*/ 521970 w 877252"/>
              <a:gd name="connsiteY141" fmla="*/ 480060 h 540067"/>
              <a:gd name="connsiteX142" fmla="*/ 512445 w 877252"/>
              <a:gd name="connsiteY142" fmla="*/ 479108 h 540067"/>
              <a:gd name="connsiteX143" fmla="*/ 512445 w 877252"/>
              <a:gd name="connsiteY143" fmla="*/ 480060 h 540067"/>
              <a:gd name="connsiteX144" fmla="*/ 478155 w 877252"/>
              <a:gd name="connsiteY144" fmla="*/ 521018 h 540067"/>
              <a:gd name="connsiteX145" fmla="*/ 478155 w 877252"/>
              <a:gd name="connsiteY145" fmla="*/ 521018 h 540067"/>
              <a:gd name="connsiteX146" fmla="*/ 475298 w 877252"/>
              <a:gd name="connsiteY146" fmla="*/ 521018 h 540067"/>
              <a:gd name="connsiteX147" fmla="*/ 455295 w 877252"/>
              <a:gd name="connsiteY147" fmla="*/ 515303 h 540067"/>
              <a:gd name="connsiteX148" fmla="*/ 442913 w 877252"/>
              <a:gd name="connsiteY148" fmla="*/ 505778 h 540067"/>
              <a:gd name="connsiteX149" fmla="*/ 473393 w 877252"/>
              <a:gd name="connsiteY149" fmla="*/ 470535 h 540067"/>
              <a:gd name="connsiteX150" fmla="*/ 469583 w 877252"/>
              <a:gd name="connsiteY150" fmla="*/ 417195 h 540067"/>
              <a:gd name="connsiteX151" fmla="*/ 444818 w 877252"/>
              <a:gd name="connsiteY151" fmla="*/ 407670 h 540067"/>
              <a:gd name="connsiteX152" fmla="*/ 435293 w 877252"/>
              <a:gd name="connsiteY152" fmla="*/ 408622 h 540067"/>
              <a:gd name="connsiteX153" fmla="*/ 421005 w 877252"/>
              <a:gd name="connsiteY153" fmla="*/ 379095 h 540067"/>
              <a:gd name="connsiteX154" fmla="*/ 392430 w 877252"/>
              <a:gd name="connsiteY154" fmla="*/ 368618 h 540067"/>
              <a:gd name="connsiteX155" fmla="*/ 392430 w 877252"/>
              <a:gd name="connsiteY155" fmla="*/ 368618 h 540067"/>
              <a:gd name="connsiteX156" fmla="*/ 379095 w 877252"/>
              <a:gd name="connsiteY156" fmla="*/ 370522 h 540067"/>
              <a:gd name="connsiteX157" fmla="*/ 362903 w 877252"/>
              <a:gd name="connsiteY157" fmla="*/ 335280 h 540067"/>
              <a:gd name="connsiteX158" fmla="*/ 332423 w 877252"/>
              <a:gd name="connsiteY158" fmla="*/ 323850 h 540067"/>
              <a:gd name="connsiteX159" fmla="*/ 332423 w 877252"/>
              <a:gd name="connsiteY159" fmla="*/ 323850 h 540067"/>
              <a:gd name="connsiteX160" fmla="*/ 315278 w 877252"/>
              <a:gd name="connsiteY160" fmla="*/ 326708 h 540067"/>
              <a:gd name="connsiteX161" fmla="*/ 299085 w 877252"/>
              <a:gd name="connsiteY161" fmla="*/ 292418 h 540067"/>
              <a:gd name="connsiteX162" fmla="*/ 268605 w 877252"/>
              <a:gd name="connsiteY162" fmla="*/ 280988 h 540067"/>
              <a:gd name="connsiteX163" fmla="*/ 268605 w 877252"/>
              <a:gd name="connsiteY163" fmla="*/ 280988 h 540067"/>
              <a:gd name="connsiteX164" fmla="*/ 232410 w 877252"/>
              <a:gd name="connsiteY164" fmla="*/ 297180 h 540067"/>
              <a:gd name="connsiteX165" fmla="*/ 207645 w 877252"/>
              <a:gd name="connsiteY165" fmla="*/ 325755 h 540067"/>
              <a:gd name="connsiteX166" fmla="*/ 206693 w 877252"/>
              <a:gd name="connsiteY166" fmla="*/ 324803 h 540067"/>
              <a:gd name="connsiteX167" fmla="*/ 141923 w 877252"/>
              <a:gd name="connsiteY167" fmla="*/ 249555 h 540067"/>
              <a:gd name="connsiteX168" fmla="*/ 224790 w 877252"/>
              <a:gd name="connsiteY168" fmla="*/ 112395 h 540067"/>
              <a:gd name="connsiteX169" fmla="*/ 293370 w 877252"/>
              <a:gd name="connsiteY169" fmla="*/ 126682 h 540067"/>
              <a:gd name="connsiteX170" fmla="*/ 348615 w 877252"/>
              <a:gd name="connsiteY170" fmla="*/ 122872 h 540067"/>
              <a:gd name="connsiteX171" fmla="*/ 354330 w 877252"/>
              <a:gd name="connsiteY171" fmla="*/ 122872 h 540067"/>
              <a:gd name="connsiteX172" fmla="*/ 379095 w 877252"/>
              <a:gd name="connsiteY172" fmla="*/ 126682 h 540067"/>
              <a:gd name="connsiteX173" fmla="*/ 326708 w 877252"/>
              <a:gd name="connsiteY173" fmla="*/ 188595 h 540067"/>
              <a:gd name="connsiteX174" fmla="*/ 312420 w 877252"/>
              <a:gd name="connsiteY174" fmla="*/ 230505 h 540067"/>
              <a:gd name="connsiteX175" fmla="*/ 332423 w 877252"/>
              <a:gd name="connsiteY175" fmla="*/ 269558 h 540067"/>
              <a:gd name="connsiteX176" fmla="*/ 332423 w 877252"/>
              <a:gd name="connsiteY176" fmla="*/ 269558 h 540067"/>
              <a:gd name="connsiteX177" fmla="*/ 332423 w 877252"/>
              <a:gd name="connsiteY177" fmla="*/ 269558 h 540067"/>
              <a:gd name="connsiteX178" fmla="*/ 369570 w 877252"/>
              <a:gd name="connsiteY178" fmla="*/ 282893 h 540067"/>
              <a:gd name="connsiteX179" fmla="*/ 374333 w 877252"/>
              <a:gd name="connsiteY179" fmla="*/ 282893 h 540067"/>
              <a:gd name="connsiteX180" fmla="*/ 413385 w 877252"/>
              <a:gd name="connsiteY180" fmla="*/ 262890 h 540067"/>
              <a:gd name="connsiteX181" fmla="*/ 478155 w 877252"/>
              <a:gd name="connsiteY181" fmla="*/ 188595 h 540067"/>
              <a:gd name="connsiteX182" fmla="*/ 478155 w 877252"/>
              <a:gd name="connsiteY182" fmla="*/ 188595 h 540067"/>
              <a:gd name="connsiteX183" fmla="*/ 488633 w 877252"/>
              <a:gd name="connsiteY183" fmla="*/ 198120 h 540067"/>
              <a:gd name="connsiteX184" fmla="*/ 641985 w 877252"/>
              <a:gd name="connsiteY184" fmla="*/ 329565 h 540067"/>
              <a:gd name="connsiteX185" fmla="*/ 652463 w 877252"/>
              <a:gd name="connsiteY185" fmla="*/ 353378 h 540067"/>
              <a:gd name="connsiteX186" fmla="*/ 652463 w 877252"/>
              <a:gd name="connsiteY186" fmla="*/ 357188 h 540067"/>
              <a:gd name="connsiteX187" fmla="*/ 619125 w 877252"/>
              <a:gd name="connsiteY187" fmla="*/ 396240 h 540067"/>
              <a:gd name="connsiteX188" fmla="*/ 619125 w 877252"/>
              <a:gd name="connsiteY188" fmla="*/ 396240 h 540067"/>
              <a:gd name="connsiteX189" fmla="*/ 665798 w 877252"/>
              <a:gd name="connsiteY189" fmla="*/ 326708 h 540067"/>
              <a:gd name="connsiteX190" fmla="*/ 655320 w 877252"/>
              <a:gd name="connsiteY190" fmla="*/ 314325 h 540067"/>
              <a:gd name="connsiteX191" fmla="*/ 477203 w 877252"/>
              <a:gd name="connsiteY191" fmla="*/ 160972 h 540067"/>
              <a:gd name="connsiteX192" fmla="*/ 399098 w 877252"/>
              <a:gd name="connsiteY192" fmla="*/ 250508 h 540067"/>
              <a:gd name="connsiteX193" fmla="*/ 373380 w 877252"/>
              <a:gd name="connsiteY193" fmla="*/ 263843 h 540067"/>
              <a:gd name="connsiteX194" fmla="*/ 370523 w 877252"/>
              <a:gd name="connsiteY194" fmla="*/ 263843 h 540067"/>
              <a:gd name="connsiteX195" fmla="*/ 344805 w 877252"/>
              <a:gd name="connsiteY195" fmla="*/ 254318 h 540067"/>
              <a:gd name="connsiteX196" fmla="*/ 340043 w 877252"/>
              <a:gd name="connsiteY196" fmla="*/ 201930 h 540067"/>
              <a:gd name="connsiteX197" fmla="*/ 340995 w 877252"/>
              <a:gd name="connsiteY197" fmla="*/ 200977 h 540067"/>
              <a:gd name="connsiteX198" fmla="*/ 416243 w 877252"/>
              <a:gd name="connsiteY198" fmla="*/ 115252 h 540067"/>
              <a:gd name="connsiteX199" fmla="*/ 444818 w 877252"/>
              <a:gd name="connsiteY199" fmla="*/ 102870 h 540067"/>
              <a:gd name="connsiteX200" fmla="*/ 448628 w 877252"/>
              <a:gd name="connsiteY200" fmla="*/ 102870 h 540067"/>
              <a:gd name="connsiteX201" fmla="*/ 453390 w 877252"/>
              <a:gd name="connsiteY201" fmla="*/ 103823 h 540067"/>
              <a:gd name="connsiteX202" fmla="*/ 583883 w 877252"/>
              <a:gd name="connsiteY202" fmla="*/ 127635 h 540067"/>
              <a:gd name="connsiteX203" fmla="*/ 653415 w 877252"/>
              <a:gd name="connsiteY203" fmla="*/ 115252 h 540067"/>
              <a:gd name="connsiteX204" fmla="*/ 708660 w 877252"/>
              <a:gd name="connsiteY204" fmla="*/ 204788 h 540067"/>
              <a:gd name="connsiteX205" fmla="*/ 734378 w 877252"/>
              <a:gd name="connsiteY205" fmla="*/ 247650 h 540067"/>
              <a:gd name="connsiteX206" fmla="*/ 665798 w 877252"/>
              <a:gd name="connsiteY206" fmla="*/ 326708 h 540067"/>
              <a:gd name="connsiteX207" fmla="*/ 779145 w 877252"/>
              <a:gd name="connsiteY207" fmla="*/ 249555 h 540067"/>
              <a:gd name="connsiteX208" fmla="*/ 769620 w 877252"/>
              <a:gd name="connsiteY208" fmla="*/ 252413 h 540067"/>
              <a:gd name="connsiteX209" fmla="*/ 756285 w 877252"/>
              <a:gd name="connsiteY209" fmla="*/ 246697 h 540067"/>
              <a:gd name="connsiteX210" fmla="*/ 750570 w 877252"/>
              <a:gd name="connsiteY210" fmla="*/ 237172 h 540067"/>
              <a:gd name="connsiteX211" fmla="*/ 724853 w 877252"/>
              <a:gd name="connsiteY211" fmla="*/ 195263 h 540067"/>
              <a:gd name="connsiteX212" fmla="*/ 664845 w 877252"/>
              <a:gd name="connsiteY212" fmla="*/ 96202 h 540067"/>
              <a:gd name="connsiteX213" fmla="*/ 669608 w 877252"/>
              <a:gd name="connsiteY213" fmla="*/ 71438 h 540067"/>
              <a:gd name="connsiteX214" fmla="*/ 671513 w 877252"/>
              <a:gd name="connsiteY214" fmla="*/ 70485 h 540067"/>
              <a:gd name="connsiteX215" fmla="*/ 744855 w 877252"/>
              <a:gd name="connsiteY215" fmla="*/ 25717 h 540067"/>
              <a:gd name="connsiteX216" fmla="*/ 852488 w 877252"/>
              <a:gd name="connsiteY216" fmla="*/ 204788 h 540067"/>
              <a:gd name="connsiteX217" fmla="*/ 779145 w 877252"/>
              <a:gd name="connsiteY217" fmla="*/ 249555 h 540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877252" h="540067">
                <a:moveTo>
                  <a:pt x="868680" y="195263"/>
                </a:moveTo>
                <a:lnTo>
                  <a:pt x="761048" y="16192"/>
                </a:lnTo>
                <a:lnTo>
                  <a:pt x="751523" y="0"/>
                </a:lnTo>
                <a:lnTo>
                  <a:pt x="735330" y="10477"/>
                </a:lnTo>
                <a:lnTo>
                  <a:pt x="662940" y="55245"/>
                </a:lnTo>
                <a:cubicBezTo>
                  <a:pt x="654368" y="60007"/>
                  <a:pt x="647700" y="68580"/>
                  <a:pt x="644843" y="78105"/>
                </a:cubicBezTo>
                <a:cubicBezTo>
                  <a:pt x="642938" y="84773"/>
                  <a:pt x="642938" y="92392"/>
                  <a:pt x="645795" y="99060"/>
                </a:cubicBezTo>
                <a:cubicBezTo>
                  <a:pt x="625793" y="105727"/>
                  <a:pt x="605790" y="109538"/>
                  <a:pt x="584835" y="109538"/>
                </a:cubicBezTo>
                <a:cubicBezTo>
                  <a:pt x="556260" y="108585"/>
                  <a:pt x="527685" y="103823"/>
                  <a:pt x="500063" y="95250"/>
                </a:cubicBezTo>
                <a:cubicBezTo>
                  <a:pt x="486728" y="91440"/>
                  <a:pt x="472440" y="88582"/>
                  <a:pt x="458153" y="85725"/>
                </a:cubicBezTo>
                <a:lnTo>
                  <a:pt x="456248" y="85725"/>
                </a:lnTo>
                <a:lnTo>
                  <a:pt x="456248" y="85725"/>
                </a:lnTo>
                <a:cubicBezTo>
                  <a:pt x="455295" y="85725"/>
                  <a:pt x="454343" y="85725"/>
                  <a:pt x="454343" y="85725"/>
                </a:cubicBezTo>
                <a:lnTo>
                  <a:pt x="452438" y="85725"/>
                </a:lnTo>
                <a:lnTo>
                  <a:pt x="450533" y="85725"/>
                </a:lnTo>
                <a:cubicBezTo>
                  <a:pt x="448628" y="85725"/>
                  <a:pt x="447675" y="85725"/>
                  <a:pt x="445770" y="85725"/>
                </a:cubicBezTo>
                <a:lnTo>
                  <a:pt x="445770" y="85725"/>
                </a:lnTo>
                <a:cubicBezTo>
                  <a:pt x="429578" y="85725"/>
                  <a:pt x="413385" y="92392"/>
                  <a:pt x="402908" y="104775"/>
                </a:cubicBezTo>
                <a:lnTo>
                  <a:pt x="395288" y="113348"/>
                </a:lnTo>
                <a:cubicBezTo>
                  <a:pt x="382905" y="108585"/>
                  <a:pt x="369570" y="105727"/>
                  <a:pt x="356235" y="105727"/>
                </a:cubicBezTo>
                <a:cubicBezTo>
                  <a:pt x="353378" y="105727"/>
                  <a:pt x="351473" y="105727"/>
                  <a:pt x="348615" y="105727"/>
                </a:cubicBezTo>
                <a:cubicBezTo>
                  <a:pt x="342900" y="105727"/>
                  <a:pt x="338138" y="106680"/>
                  <a:pt x="332423" y="106680"/>
                </a:cubicBezTo>
                <a:cubicBezTo>
                  <a:pt x="320040" y="107632"/>
                  <a:pt x="307658" y="108585"/>
                  <a:pt x="295275" y="108585"/>
                </a:cubicBezTo>
                <a:cubicBezTo>
                  <a:pt x="274320" y="109538"/>
                  <a:pt x="253365" y="104775"/>
                  <a:pt x="234315" y="96202"/>
                </a:cubicBezTo>
                <a:cubicBezTo>
                  <a:pt x="235268" y="90488"/>
                  <a:pt x="235268" y="84773"/>
                  <a:pt x="234315" y="78105"/>
                </a:cubicBezTo>
                <a:cubicBezTo>
                  <a:pt x="231458" y="68580"/>
                  <a:pt x="224790" y="60007"/>
                  <a:pt x="216218" y="55245"/>
                </a:cubicBezTo>
                <a:lnTo>
                  <a:pt x="144780" y="10477"/>
                </a:lnTo>
                <a:lnTo>
                  <a:pt x="128588" y="0"/>
                </a:lnTo>
                <a:lnTo>
                  <a:pt x="119063" y="16192"/>
                </a:lnTo>
                <a:lnTo>
                  <a:pt x="9525" y="195263"/>
                </a:lnTo>
                <a:lnTo>
                  <a:pt x="0" y="211455"/>
                </a:lnTo>
                <a:lnTo>
                  <a:pt x="16192" y="220980"/>
                </a:lnTo>
                <a:lnTo>
                  <a:pt x="89535" y="265747"/>
                </a:lnTo>
                <a:cubicBezTo>
                  <a:pt x="102870" y="274320"/>
                  <a:pt x="119063" y="273368"/>
                  <a:pt x="131445" y="263843"/>
                </a:cubicBezTo>
                <a:lnTo>
                  <a:pt x="193358" y="336233"/>
                </a:lnTo>
                <a:lnTo>
                  <a:pt x="194310" y="338138"/>
                </a:lnTo>
                <a:lnTo>
                  <a:pt x="196215" y="339090"/>
                </a:lnTo>
                <a:lnTo>
                  <a:pt x="196215" y="339090"/>
                </a:lnTo>
                <a:lnTo>
                  <a:pt x="182880" y="354330"/>
                </a:lnTo>
                <a:cubicBezTo>
                  <a:pt x="165735" y="374333"/>
                  <a:pt x="167640" y="403860"/>
                  <a:pt x="186690" y="421005"/>
                </a:cubicBezTo>
                <a:lnTo>
                  <a:pt x="186690" y="421005"/>
                </a:lnTo>
                <a:lnTo>
                  <a:pt x="186690" y="421005"/>
                </a:lnTo>
                <a:cubicBezTo>
                  <a:pt x="195263" y="428625"/>
                  <a:pt x="205740" y="432435"/>
                  <a:pt x="217170" y="432435"/>
                </a:cubicBezTo>
                <a:cubicBezTo>
                  <a:pt x="219075" y="432435"/>
                  <a:pt x="220980" y="432435"/>
                  <a:pt x="222885" y="432435"/>
                </a:cubicBezTo>
                <a:cubicBezTo>
                  <a:pt x="229553" y="431483"/>
                  <a:pt x="235268" y="429578"/>
                  <a:pt x="240983" y="425768"/>
                </a:cubicBezTo>
                <a:cubicBezTo>
                  <a:pt x="241935" y="437197"/>
                  <a:pt x="247650" y="448628"/>
                  <a:pt x="256223" y="456247"/>
                </a:cubicBezTo>
                <a:lnTo>
                  <a:pt x="256223" y="456247"/>
                </a:lnTo>
                <a:lnTo>
                  <a:pt x="256223" y="456247"/>
                </a:lnTo>
                <a:cubicBezTo>
                  <a:pt x="264795" y="463868"/>
                  <a:pt x="275273" y="467678"/>
                  <a:pt x="286703" y="467678"/>
                </a:cubicBezTo>
                <a:cubicBezTo>
                  <a:pt x="287655" y="467678"/>
                  <a:pt x="289560" y="467678"/>
                  <a:pt x="290513" y="467678"/>
                </a:cubicBezTo>
                <a:cubicBezTo>
                  <a:pt x="295275" y="467678"/>
                  <a:pt x="300038" y="466725"/>
                  <a:pt x="304800" y="464820"/>
                </a:cubicBezTo>
                <a:cubicBezTo>
                  <a:pt x="305753" y="475297"/>
                  <a:pt x="310515" y="485775"/>
                  <a:pt x="319088" y="492443"/>
                </a:cubicBezTo>
                <a:lnTo>
                  <a:pt x="319088" y="492443"/>
                </a:lnTo>
                <a:lnTo>
                  <a:pt x="319088" y="492443"/>
                </a:lnTo>
                <a:cubicBezTo>
                  <a:pt x="326708" y="499110"/>
                  <a:pt x="336233" y="502920"/>
                  <a:pt x="345758" y="502920"/>
                </a:cubicBezTo>
                <a:cubicBezTo>
                  <a:pt x="347663" y="502920"/>
                  <a:pt x="348615" y="502920"/>
                  <a:pt x="350520" y="502920"/>
                </a:cubicBezTo>
                <a:cubicBezTo>
                  <a:pt x="357188" y="502920"/>
                  <a:pt x="362903" y="500062"/>
                  <a:pt x="368618" y="497205"/>
                </a:cubicBezTo>
                <a:cubicBezTo>
                  <a:pt x="370523" y="503872"/>
                  <a:pt x="374333" y="510540"/>
                  <a:pt x="380048" y="515303"/>
                </a:cubicBezTo>
                <a:cubicBezTo>
                  <a:pt x="387668" y="521970"/>
                  <a:pt x="397193" y="525780"/>
                  <a:pt x="407670" y="524828"/>
                </a:cubicBezTo>
                <a:lnTo>
                  <a:pt x="409575" y="524828"/>
                </a:lnTo>
                <a:lnTo>
                  <a:pt x="411480" y="524828"/>
                </a:lnTo>
                <a:cubicBezTo>
                  <a:pt x="417195" y="523875"/>
                  <a:pt x="422910" y="521018"/>
                  <a:pt x="427673" y="518160"/>
                </a:cubicBezTo>
                <a:lnTo>
                  <a:pt x="428625" y="519112"/>
                </a:lnTo>
                <a:lnTo>
                  <a:pt x="441960" y="529590"/>
                </a:lnTo>
                <a:lnTo>
                  <a:pt x="442913" y="530543"/>
                </a:lnTo>
                <a:lnTo>
                  <a:pt x="443865" y="531495"/>
                </a:lnTo>
                <a:cubicBezTo>
                  <a:pt x="452438" y="537210"/>
                  <a:pt x="462915" y="540068"/>
                  <a:pt x="472440" y="540068"/>
                </a:cubicBezTo>
                <a:cubicBezTo>
                  <a:pt x="474345" y="540068"/>
                  <a:pt x="476250" y="540068"/>
                  <a:pt x="478155" y="540068"/>
                </a:cubicBezTo>
                <a:cubicBezTo>
                  <a:pt x="501968" y="538162"/>
                  <a:pt x="521018" y="521018"/>
                  <a:pt x="527685" y="498158"/>
                </a:cubicBezTo>
                <a:cubicBezTo>
                  <a:pt x="548640" y="494347"/>
                  <a:pt x="565785" y="478155"/>
                  <a:pt x="571500" y="457200"/>
                </a:cubicBezTo>
                <a:cubicBezTo>
                  <a:pt x="593408" y="452437"/>
                  <a:pt x="610553" y="436245"/>
                  <a:pt x="615315" y="415290"/>
                </a:cubicBezTo>
                <a:cubicBezTo>
                  <a:pt x="616268" y="415290"/>
                  <a:pt x="618173" y="415290"/>
                  <a:pt x="619125" y="415290"/>
                </a:cubicBezTo>
                <a:cubicBezTo>
                  <a:pt x="649605" y="412433"/>
                  <a:pt x="672465" y="385763"/>
                  <a:pt x="670560" y="355283"/>
                </a:cubicBezTo>
                <a:cubicBezTo>
                  <a:pt x="670560" y="353378"/>
                  <a:pt x="670560" y="350520"/>
                  <a:pt x="670560" y="348615"/>
                </a:cubicBezTo>
                <a:lnTo>
                  <a:pt x="678180" y="339090"/>
                </a:lnTo>
                <a:lnTo>
                  <a:pt x="743903" y="262890"/>
                </a:lnTo>
                <a:cubicBezTo>
                  <a:pt x="756285" y="273368"/>
                  <a:pt x="773430" y="273368"/>
                  <a:pt x="787718" y="264795"/>
                </a:cubicBezTo>
                <a:lnTo>
                  <a:pt x="861060" y="220027"/>
                </a:lnTo>
                <a:lnTo>
                  <a:pt x="877253" y="210502"/>
                </a:lnTo>
                <a:lnTo>
                  <a:pt x="868680" y="195263"/>
                </a:lnTo>
                <a:close/>
                <a:moveTo>
                  <a:pt x="99060" y="249555"/>
                </a:moveTo>
                <a:lnTo>
                  <a:pt x="25718" y="204788"/>
                </a:lnTo>
                <a:lnTo>
                  <a:pt x="134303" y="25717"/>
                </a:lnTo>
                <a:lnTo>
                  <a:pt x="206693" y="70485"/>
                </a:lnTo>
                <a:cubicBezTo>
                  <a:pt x="214313" y="74295"/>
                  <a:pt x="218123" y="83820"/>
                  <a:pt x="215265" y="91440"/>
                </a:cubicBezTo>
                <a:lnTo>
                  <a:pt x="209550" y="100965"/>
                </a:lnTo>
                <a:lnTo>
                  <a:pt x="126683" y="238125"/>
                </a:lnTo>
                <a:lnTo>
                  <a:pt x="120968" y="246697"/>
                </a:lnTo>
                <a:cubicBezTo>
                  <a:pt x="118110" y="249555"/>
                  <a:pt x="113348" y="251460"/>
                  <a:pt x="108585" y="251460"/>
                </a:cubicBezTo>
                <a:cubicBezTo>
                  <a:pt x="105728" y="252413"/>
                  <a:pt x="101918" y="251460"/>
                  <a:pt x="99060" y="249555"/>
                </a:cubicBezTo>
                <a:close/>
                <a:moveTo>
                  <a:pt x="220980" y="413385"/>
                </a:moveTo>
                <a:cubicBezTo>
                  <a:pt x="220028" y="413385"/>
                  <a:pt x="219075" y="413385"/>
                  <a:pt x="218123" y="413385"/>
                </a:cubicBezTo>
                <a:cubicBezTo>
                  <a:pt x="202883" y="413385"/>
                  <a:pt x="190500" y="400050"/>
                  <a:pt x="190500" y="384810"/>
                </a:cubicBezTo>
                <a:cubicBezTo>
                  <a:pt x="190500" y="378143"/>
                  <a:pt x="193358" y="371475"/>
                  <a:pt x="197168" y="366713"/>
                </a:cubicBezTo>
                <a:lnTo>
                  <a:pt x="247650" y="309563"/>
                </a:lnTo>
                <a:cubicBezTo>
                  <a:pt x="253365" y="303847"/>
                  <a:pt x="260985" y="300038"/>
                  <a:pt x="269558" y="300038"/>
                </a:cubicBezTo>
                <a:cubicBezTo>
                  <a:pt x="276225" y="300038"/>
                  <a:pt x="282893" y="302895"/>
                  <a:pt x="287655" y="306705"/>
                </a:cubicBezTo>
                <a:cubicBezTo>
                  <a:pt x="299085" y="317183"/>
                  <a:pt x="300990" y="335280"/>
                  <a:pt x="290513" y="346710"/>
                </a:cubicBezTo>
                <a:lnTo>
                  <a:pt x="240030" y="403860"/>
                </a:lnTo>
                <a:cubicBezTo>
                  <a:pt x="235268" y="409575"/>
                  <a:pt x="228600" y="412433"/>
                  <a:pt x="220980" y="413385"/>
                </a:cubicBezTo>
                <a:close/>
                <a:moveTo>
                  <a:pt x="291465" y="449580"/>
                </a:moveTo>
                <a:cubicBezTo>
                  <a:pt x="290513" y="449580"/>
                  <a:pt x="289560" y="449580"/>
                  <a:pt x="288608" y="449580"/>
                </a:cubicBezTo>
                <a:cubicBezTo>
                  <a:pt x="273368" y="449580"/>
                  <a:pt x="260985" y="436245"/>
                  <a:pt x="260985" y="421005"/>
                </a:cubicBezTo>
                <a:cubicBezTo>
                  <a:pt x="260985" y="414338"/>
                  <a:pt x="263843" y="407670"/>
                  <a:pt x="267653" y="402908"/>
                </a:cubicBezTo>
                <a:lnTo>
                  <a:pt x="311468" y="352425"/>
                </a:lnTo>
                <a:cubicBezTo>
                  <a:pt x="317183" y="346710"/>
                  <a:pt x="324803" y="342900"/>
                  <a:pt x="333375" y="342900"/>
                </a:cubicBezTo>
                <a:cubicBezTo>
                  <a:pt x="340043" y="342900"/>
                  <a:pt x="346710" y="345758"/>
                  <a:pt x="351473" y="349568"/>
                </a:cubicBezTo>
                <a:cubicBezTo>
                  <a:pt x="362903" y="360045"/>
                  <a:pt x="364808" y="378143"/>
                  <a:pt x="354330" y="389572"/>
                </a:cubicBezTo>
                <a:lnTo>
                  <a:pt x="310515" y="440055"/>
                </a:lnTo>
                <a:cubicBezTo>
                  <a:pt x="305753" y="445770"/>
                  <a:pt x="299085" y="449580"/>
                  <a:pt x="291465" y="449580"/>
                </a:cubicBezTo>
                <a:lnTo>
                  <a:pt x="291465" y="449580"/>
                </a:lnTo>
                <a:close/>
                <a:moveTo>
                  <a:pt x="351473" y="484822"/>
                </a:moveTo>
                <a:cubicBezTo>
                  <a:pt x="350520" y="484822"/>
                  <a:pt x="349568" y="484822"/>
                  <a:pt x="348615" y="484822"/>
                </a:cubicBezTo>
                <a:cubicBezTo>
                  <a:pt x="342900" y="484822"/>
                  <a:pt x="338138" y="482918"/>
                  <a:pt x="333375" y="479108"/>
                </a:cubicBezTo>
                <a:cubicBezTo>
                  <a:pt x="323850" y="470535"/>
                  <a:pt x="322898" y="455295"/>
                  <a:pt x="331470" y="445770"/>
                </a:cubicBezTo>
                <a:lnTo>
                  <a:pt x="375285" y="395288"/>
                </a:lnTo>
                <a:cubicBezTo>
                  <a:pt x="380048" y="390525"/>
                  <a:pt x="386715" y="387668"/>
                  <a:pt x="393383" y="387668"/>
                </a:cubicBezTo>
                <a:cubicBezTo>
                  <a:pt x="399098" y="387668"/>
                  <a:pt x="404813" y="389572"/>
                  <a:pt x="408623" y="393383"/>
                </a:cubicBezTo>
                <a:cubicBezTo>
                  <a:pt x="418148" y="401955"/>
                  <a:pt x="419100" y="417195"/>
                  <a:pt x="410528" y="426720"/>
                </a:cubicBezTo>
                <a:lnTo>
                  <a:pt x="366713" y="477203"/>
                </a:lnTo>
                <a:cubicBezTo>
                  <a:pt x="362903" y="481965"/>
                  <a:pt x="357188" y="484822"/>
                  <a:pt x="351473" y="484822"/>
                </a:cubicBezTo>
                <a:lnTo>
                  <a:pt x="351473" y="484822"/>
                </a:lnTo>
                <a:close/>
                <a:moveTo>
                  <a:pt x="409575" y="507683"/>
                </a:moveTo>
                <a:cubicBezTo>
                  <a:pt x="404813" y="507683"/>
                  <a:pt x="399098" y="506730"/>
                  <a:pt x="395288" y="502920"/>
                </a:cubicBezTo>
                <a:cubicBezTo>
                  <a:pt x="387668" y="496253"/>
                  <a:pt x="386715" y="483870"/>
                  <a:pt x="393383" y="476250"/>
                </a:cubicBezTo>
                <a:lnTo>
                  <a:pt x="430530" y="433387"/>
                </a:lnTo>
                <a:cubicBezTo>
                  <a:pt x="434340" y="429578"/>
                  <a:pt x="439103" y="426720"/>
                  <a:pt x="444818" y="426720"/>
                </a:cubicBezTo>
                <a:cubicBezTo>
                  <a:pt x="449580" y="426720"/>
                  <a:pt x="453390" y="428625"/>
                  <a:pt x="457200" y="431483"/>
                </a:cubicBezTo>
                <a:cubicBezTo>
                  <a:pt x="464820" y="438150"/>
                  <a:pt x="465773" y="450533"/>
                  <a:pt x="459105" y="458153"/>
                </a:cubicBezTo>
                <a:lnTo>
                  <a:pt x="421958" y="501015"/>
                </a:lnTo>
                <a:cubicBezTo>
                  <a:pt x="419100" y="504825"/>
                  <a:pt x="414338" y="506730"/>
                  <a:pt x="409575" y="507683"/>
                </a:cubicBezTo>
                <a:lnTo>
                  <a:pt x="409575" y="507683"/>
                </a:lnTo>
                <a:close/>
                <a:moveTo>
                  <a:pt x="619125" y="396240"/>
                </a:moveTo>
                <a:cubicBezTo>
                  <a:pt x="618173" y="396240"/>
                  <a:pt x="616268" y="396240"/>
                  <a:pt x="615315" y="396240"/>
                </a:cubicBezTo>
                <a:cubicBezTo>
                  <a:pt x="609600" y="396240"/>
                  <a:pt x="603885" y="394335"/>
                  <a:pt x="599123" y="392430"/>
                </a:cubicBezTo>
                <a:cubicBezTo>
                  <a:pt x="599123" y="394335"/>
                  <a:pt x="600075" y="396240"/>
                  <a:pt x="600075" y="398145"/>
                </a:cubicBezTo>
                <a:cubicBezTo>
                  <a:pt x="601980" y="419100"/>
                  <a:pt x="586740" y="437197"/>
                  <a:pt x="565785" y="439103"/>
                </a:cubicBezTo>
                <a:cubicBezTo>
                  <a:pt x="565785" y="439103"/>
                  <a:pt x="565785" y="439103"/>
                  <a:pt x="565785" y="439103"/>
                </a:cubicBezTo>
                <a:cubicBezTo>
                  <a:pt x="562928" y="439103"/>
                  <a:pt x="559118" y="439103"/>
                  <a:pt x="556260" y="438150"/>
                </a:cubicBezTo>
                <a:lnTo>
                  <a:pt x="556260" y="439103"/>
                </a:lnTo>
                <a:cubicBezTo>
                  <a:pt x="558165" y="460058"/>
                  <a:pt x="542925" y="478155"/>
                  <a:pt x="521970" y="480060"/>
                </a:cubicBezTo>
                <a:cubicBezTo>
                  <a:pt x="521970" y="480060"/>
                  <a:pt x="521970" y="480060"/>
                  <a:pt x="521970" y="480060"/>
                </a:cubicBezTo>
                <a:cubicBezTo>
                  <a:pt x="519113" y="480060"/>
                  <a:pt x="515303" y="480060"/>
                  <a:pt x="512445" y="479108"/>
                </a:cubicBezTo>
                <a:lnTo>
                  <a:pt x="512445" y="480060"/>
                </a:lnTo>
                <a:cubicBezTo>
                  <a:pt x="514350" y="501015"/>
                  <a:pt x="499110" y="519112"/>
                  <a:pt x="478155" y="521018"/>
                </a:cubicBezTo>
                <a:cubicBezTo>
                  <a:pt x="478155" y="521018"/>
                  <a:pt x="478155" y="521018"/>
                  <a:pt x="478155" y="521018"/>
                </a:cubicBezTo>
                <a:cubicBezTo>
                  <a:pt x="477203" y="521018"/>
                  <a:pt x="476250" y="521018"/>
                  <a:pt x="475298" y="521018"/>
                </a:cubicBezTo>
                <a:cubicBezTo>
                  <a:pt x="468630" y="521018"/>
                  <a:pt x="461963" y="519112"/>
                  <a:pt x="455295" y="515303"/>
                </a:cubicBezTo>
                <a:lnTo>
                  <a:pt x="442913" y="505778"/>
                </a:lnTo>
                <a:lnTo>
                  <a:pt x="473393" y="470535"/>
                </a:lnTo>
                <a:cubicBezTo>
                  <a:pt x="486728" y="454343"/>
                  <a:pt x="484823" y="430530"/>
                  <a:pt x="469583" y="417195"/>
                </a:cubicBezTo>
                <a:cubicBezTo>
                  <a:pt x="462915" y="411480"/>
                  <a:pt x="454343" y="407670"/>
                  <a:pt x="444818" y="407670"/>
                </a:cubicBezTo>
                <a:cubicBezTo>
                  <a:pt x="441960" y="407670"/>
                  <a:pt x="438150" y="407670"/>
                  <a:pt x="435293" y="408622"/>
                </a:cubicBezTo>
                <a:cubicBezTo>
                  <a:pt x="434340" y="397193"/>
                  <a:pt x="429578" y="386715"/>
                  <a:pt x="421005" y="379095"/>
                </a:cubicBezTo>
                <a:cubicBezTo>
                  <a:pt x="413385" y="372428"/>
                  <a:pt x="402908" y="368618"/>
                  <a:pt x="392430" y="368618"/>
                </a:cubicBezTo>
                <a:lnTo>
                  <a:pt x="392430" y="368618"/>
                </a:lnTo>
                <a:cubicBezTo>
                  <a:pt x="387668" y="368618"/>
                  <a:pt x="383858" y="369570"/>
                  <a:pt x="379095" y="370522"/>
                </a:cubicBezTo>
                <a:cubicBezTo>
                  <a:pt x="379095" y="357188"/>
                  <a:pt x="373380" y="344805"/>
                  <a:pt x="362903" y="335280"/>
                </a:cubicBezTo>
                <a:cubicBezTo>
                  <a:pt x="354330" y="327660"/>
                  <a:pt x="343853" y="322897"/>
                  <a:pt x="332423" y="323850"/>
                </a:cubicBezTo>
                <a:lnTo>
                  <a:pt x="332423" y="323850"/>
                </a:lnTo>
                <a:cubicBezTo>
                  <a:pt x="326708" y="323850"/>
                  <a:pt x="320993" y="324803"/>
                  <a:pt x="315278" y="326708"/>
                </a:cubicBezTo>
                <a:cubicBezTo>
                  <a:pt x="314325" y="313372"/>
                  <a:pt x="308610" y="300990"/>
                  <a:pt x="299085" y="292418"/>
                </a:cubicBezTo>
                <a:cubicBezTo>
                  <a:pt x="290513" y="284797"/>
                  <a:pt x="280035" y="280035"/>
                  <a:pt x="268605" y="280988"/>
                </a:cubicBezTo>
                <a:lnTo>
                  <a:pt x="268605" y="280988"/>
                </a:lnTo>
                <a:cubicBezTo>
                  <a:pt x="255270" y="280988"/>
                  <a:pt x="241935" y="286703"/>
                  <a:pt x="232410" y="297180"/>
                </a:cubicBezTo>
                <a:lnTo>
                  <a:pt x="207645" y="325755"/>
                </a:lnTo>
                <a:lnTo>
                  <a:pt x="206693" y="324803"/>
                </a:lnTo>
                <a:lnTo>
                  <a:pt x="141923" y="249555"/>
                </a:lnTo>
                <a:lnTo>
                  <a:pt x="224790" y="112395"/>
                </a:lnTo>
                <a:cubicBezTo>
                  <a:pt x="245745" y="122872"/>
                  <a:pt x="269558" y="127635"/>
                  <a:pt x="293370" y="126682"/>
                </a:cubicBezTo>
                <a:cubicBezTo>
                  <a:pt x="312420" y="126682"/>
                  <a:pt x="331470" y="124777"/>
                  <a:pt x="348615" y="122872"/>
                </a:cubicBezTo>
                <a:cubicBezTo>
                  <a:pt x="350520" y="122872"/>
                  <a:pt x="352425" y="122872"/>
                  <a:pt x="354330" y="122872"/>
                </a:cubicBezTo>
                <a:cubicBezTo>
                  <a:pt x="362903" y="122872"/>
                  <a:pt x="371475" y="123825"/>
                  <a:pt x="379095" y="126682"/>
                </a:cubicBezTo>
                <a:lnTo>
                  <a:pt x="326708" y="188595"/>
                </a:lnTo>
                <a:cubicBezTo>
                  <a:pt x="316230" y="200025"/>
                  <a:pt x="311468" y="215265"/>
                  <a:pt x="312420" y="230505"/>
                </a:cubicBezTo>
                <a:cubicBezTo>
                  <a:pt x="313373" y="245745"/>
                  <a:pt x="320993" y="259080"/>
                  <a:pt x="332423" y="269558"/>
                </a:cubicBezTo>
                <a:lnTo>
                  <a:pt x="332423" y="269558"/>
                </a:lnTo>
                <a:lnTo>
                  <a:pt x="332423" y="269558"/>
                </a:lnTo>
                <a:cubicBezTo>
                  <a:pt x="342900" y="278130"/>
                  <a:pt x="356235" y="282893"/>
                  <a:pt x="369570" y="282893"/>
                </a:cubicBezTo>
                <a:cubicBezTo>
                  <a:pt x="371475" y="282893"/>
                  <a:pt x="372428" y="282893"/>
                  <a:pt x="374333" y="282893"/>
                </a:cubicBezTo>
                <a:cubicBezTo>
                  <a:pt x="389573" y="281940"/>
                  <a:pt x="403860" y="274320"/>
                  <a:pt x="413385" y="262890"/>
                </a:cubicBezTo>
                <a:lnTo>
                  <a:pt x="478155" y="188595"/>
                </a:lnTo>
                <a:lnTo>
                  <a:pt x="478155" y="188595"/>
                </a:lnTo>
                <a:lnTo>
                  <a:pt x="488633" y="198120"/>
                </a:lnTo>
                <a:lnTo>
                  <a:pt x="641985" y="329565"/>
                </a:lnTo>
                <a:cubicBezTo>
                  <a:pt x="648653" y="335280"/>
                  <a:pt x="652463" y="344805"/>
                  <a:pt x="652463" y="353378"/>
                </a:cubicBezTo>
                <a:cubicBezTo>
                  <a:pt x="652463" y="354330"/>
                  <a:pt x="652463" y="357188"/>
                  <a:pt x="652463" y="357188"/>
                </a:cubicBezTo>
                <a:cubicBezTo>
                  <a:pt x="654368" y="377190"/>
                  <a:pt x="639128" y="394335"/>
                  <a:pt x="619125" y="396240"/>
                </a:cubicBezTo>
                <a:cubicBezTo>
                  <a:pt x="619125" y="396240"/>
                  <a:pt x="619125" y="396240"/>
                  <a:pt x="619125" y="396240"/>
                </a:cubicBezTo>
                <a:close/>
                <a:moveTo>
                  <a:pt x="665798" y="326708"/>
                </a:moveTo>
                <a:cubicBezTo>
                  <a:pt x="662940" y="321945"/>
                  <a:pt x="659130" y="318135"/>
                  <a:pt x="655320" y="314325"/>
                </a:cubicBezTo>
                <a:lnTo>
                  <a:pt x="477203" y="160972"/>
                </a:lnTo>
                <a:lnTo>
                  <a:pt x="399098" y="250508"/>
                </a:lnTo>
                <a:cubicBezTo>
                  <a:pt x="392430" y="258127"/>
                  <a:pt x="383858" y="262890"/>
                  <a:pt x="373380" y="263843"/>
                </a:cubicBezTo>
                <a:cubicBezTo>
                  <a:pt x="372428" y="263843"/>
                  <a:pt x="371475" y="263843"/>
                  <a:pt x="370523" y="263843"/>
                </a:cubicBezTo>
                <a:cubicBezTo>
                  <a:pt x="360998" y="263843"/>
                  <a:pt x="352425" y="260033"/>
                  <a:pt x="344805" y="254318"/>
                </a:cubicBezTo>
                <a:cubicBezTo>
                  <a:pt x="328613" y="240983"/>
                  <a:pt x="326708" y="218122"/>
                  <a:pt x="340043" y="201930"/>
                </a:cubicBezTo>
                <a:cubicBezTo>
                  <a:pt x="340043" y="201930"/>
                  <a:pt x="340995" y="200977"/>
                  <a:pt x="340995" y="200977"/>
                </a:cubicBezTo>
                <a:lnTo>
                  <a:pt x="416243" y="115252"/>
                </a:lnTo>
                <a:cubicBezTo>
                  <a:pt x="423863" y="106680"/>
                  <a:pt x="434340" y="102870"/>
                  <a:pt x="444818" y="102870"/>
                </a:cubicBezTo>
                <a:cubicBezTo>
                  <a:pt x="445770" y="102870"/>
                  <a:pt x="446723" y="102870"/>
                  <a:pt x="448628" y="102870"/>
                </a:cubicBezTo>
                <a:cubicBezTo>
                  <a:pt x="450533" y="102870"/>
                  <a:pt x="451485" y="103823"/>
                  <a:pt x="453390" y="103823"/>
                </a:cubicBezTo>
                <a:cubicBezTo>
                  <a:pt x="497205" y="112395"/>
                  <a:pt x="537210" y="127635"/>
                  <a:pt x="583883" y="127635"/>
                </a:cubicBezTo>
                <a:cubicBezTo>
                  <a:pt x="607695" y="127635"/>
                  <a:pt x="631508" y="123825"/>
                  <a:pt x="653415" y="115252"/>
                </a:cubicBezTo>
                <a:lnTo>
                  <a:pt x="708660" y="204788"/>
                </a:lnTo>
                <a:lnTo>
                  <a:pt x="734378" y="247650"/>
                </a:lnTo>
                <a:lnTo>
                  <a:pt x="665798" y="326708"/>
                </a:lnTo>
                <a:close/>
                <a:moveTo>
                  <a:pt x="779145" y="249555"/>
                </a:moveTo>
                <a:cubicBezTo>
                  <a:pt x="776288" y="251460"/>
                  <a:pt x="772478" y="252413"/>
                  <a:pt x="769620" y="252413"/>
                </a:cubicBezTo>
                <a:cubicBezTo>
                  <a:pt x="764858" y="252413"/>
                  <a:pt x="760095" y="250508"/>
                  <a:pt x="756285" y="246697"/>
                </a:cubicBezTo>
                <a:lnTo>
                  <a:pt x="750570" y="237172"/>
                </a:lnTo>
                <a:lnTo>
                  <a:pt x="724853" y="195263"/>
                </a:lnTo>
                <a:lnTo>
                  <a:pt x="664845" y="96202"/>
                </a:lnTo>
                <a:cubicBezTo>
                  <a:pt x="659130" y="87630"/>
                  <a:pt x="661988" y="77152"/>
                  <a:pt x="669608" y="71438"/>
                </a:cubicBezTo>
                <a:cubicBezTo>
                  <a:pt x="670560" y="71438"/>
                  <a:pt x="670560" y="70485"/>
                  <a:pt x="671513" y="70485"/>
                </a:cubicBezTo>
                <a:lnTo>
                  <a:pt x="744855" y="25717"/>
                </a:lnTo>
                <a:lnTo>
                  <a:pt x="852488" y="204788"/>
                </a:lnTo>
                <a:lnTo>
                  <a:pt x="779145" y="249555"/>
                </a:lnTo>
                <a:close/>
              </a:path>
            </a:pathLst>
          </a:custGeom>
          <a:solidFill>
            <a:schemeClr val="tx1"/>
          </a:solidFill>
          <a:ln w="952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16" name="Graphic 915" descr="CheckList with solid fill">
            <a:extLst>
              <a:ext uri="{FF2B5EF4-FFF2-40B4-BE49-F238E27FC236}">
                <a16:creationId xmlns:a16="http://schemas.microsoft.com/office/drawing/2014/main" id="{FEC65BC3-39FA-66B8-D2E5-8964C12813E2}"/>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590878" y="9060894"/>
            <a:ext cx="914400" cy="914400"/>
          </a:xfrm>
          <a:prstGeom prst="rect">
            <a:avLst/>
          </a:prstGeom>
        </p:spPr>
      </p:pic>
      <p:grpSp>
        <p:nvGrpSpPr>
          <p:cNvPr id="917" name="Group 916">
            <a:extLst>
              <a:ext uri="{FF2B5EF4-FFF2-40B4-BE49-F238E27FC236}">
                <a16:creationId xmlns:a16="http://schemas.microsoft.com/office/drawing/2014/main" id="{E7298CD1-45E4-29AC-8221-BB7B38278BD0}"/>
              </a:ext>
            </a:extLst>
          </p:cNvPr>
          <p:cNvGrpSpPr/>
          <p:nvPr/>
        </p:nvGrpSpPr>
        <p:grpSpPr>
          <a:xfrm>
            <a:off x="1311117" y="4172827"/>
            <a:ext cx="838200" cy="877824"/>
            <a:chOff x="12541224" y="4338713"/>
            <a:chExt cx="838200" cy="639042"/>
          </a:xfrm>
          <a:solidFill>
            <a:schemeClr val="tx1"/>
          </a:solidFill>
        </p:grpSpPr>
        <p:sp>
          <p:nvSpPr>
            <p:cNvPr id="918" name="Freeform: Shape 94">
              <a:extLst>
                <a:ext uri="{FF2B5EF4-FFF2-40B4-BE49-F238E27FC236}">
                  <a16:creationId xmlns:a16="http://schemas.microsoft.com/office/drawing/2014/main" id="{B4D77F09-82FC-77F8-FFB8-6E0389C7FC95}"/>
                </a:ext>
              </a:extLst>
            </p:cNvPr>
            <p:cNvSpPr/>
            <p:nvPr/>
          </p:nvSpPr>
          <p:spPr>
            <a:xfrm>
              <a:off x="13102230" y="4519875"/>
              <a:ext cx="248620" cy="177968"/>
            </a:xfrm>
            <a:custGeom>
              <a:avLst/>
              <a:gdLst>
                <a:gd name="connsiteX0" fmla="*/ 19066 w 248620"/>
                <a:gd name="connsiteY0" fmla="*/ 66526 h 177968"/>
                <a:gd name="connsiteX1" fmla="*/ 26685 w 248620"/>
                <a:gd name="connsiteY1" fmla="*/ 46523 h 177968"/>
                <a:gd name="connsiteX2" fmla="*/ 45812 w 248620"/>
                <a:gd name="connsiteY2" fmla="*/ 36170 h 177968"/>
                <a:gd name="connsiteX3" fmla="*/ 205698 w 248620"/>
                <a:gd name="connsiteY3" fmla="*/ 37122 h 177968"/>
                <a:gd name="connsiteX4" fmla="*/ 220938 w 248620"/>
                <a:gd name="connsiteY4" fmla="*/ 45638 h 177968"/>
                <a:gd name="connsiteX5" fmla="*/ 229568 w 248620"/>
                <a:gd name="connsiteY5" fmla="*/ 66526 h 177968"/>
                <a:gd name="connsiteX6" fmla="*/ 229568 w 248620"/>
                <a:gd name="connsiteY6" fmla="*/ 162195 h 177968"/>
                <a:gd name="connsiteX7" fmla="*/ 248618 w 248620"/>
                <a:gd name="connsiteY7" fmla="*/ 177968 h 177968"/>
                <a:gd name="connsiteX8" fmla="*/ 248618 w 248620"/>
                <a:gd name="connsiteY8" fmla="*/ 66526 h 177968"/>
                <a:gd name="connsiteX9" fmla="*/ 234397 w 248620"/>
                <a:gd name="connsiteY9" fmla="*/ 32160 h 177968"/>
                <a:gd name="connsiteX10" fmla="*/ 213642 w 248620"/>
                <a:gd name="connsiteY10" fmla="*/ 19777 h 177968"/>
                <a:gd name="connsiteX11" fmla="*/ 38382 w 248620"/>
                <a:gd name="connsiteY11" fmla="*/ 18587 h 177968"/>
                <a:gd name="connsiteX12" fmla="*/ 14694 w 248620"/>
                <a:gd name="connsiteY12" fmla="*/ 31693 h 177968"/>
                <a:gd name="connsiteX13" fmla="*/ 16 w 248620"/>
                <a:gd name="connsiteY13" fmla="*/ 66526 h 177968"/>
                <a:gd name="connsiteX14" fmla="*/ 16 w 248620"/>
                <a:gd name="connsiteY14" fmla="*/ 78004 h 177968"/>
                <a:gd name="connsiteX15" fmla="*/ 19066 w 248620"/>
                <a:gd name="connsiteY15" fmla="*/ 81194 h 177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8620" h="177968">
                  <a:moveTo>
                    <a:pt x="19066" y="66526"/>
                  </a:moveTo>
                  <a:cubicBezTo>
                    <a:pt x="18776" y="59099"/>
                    <a:pt x="21528" y="51875"/>
                    <a:pt x="26685" y="46523"/>
                  </a:cubicBezTo>
                  <a:cubicBezTo>
                    <a:pt x="32618" y="42310"/>
                    <a:pt x="39040" y="38833"/>
                    <a:pt x="45812" y="36170"/>
                  </a:cubicBezTo>
                  <a:cubicBezTo>
                    <a:pt x="96758" y="13451"/>
                    <a:pt x="155026" y="13798"/>
                    <a:pt x="205698" y="37122"/>
                  </a:cubicBezTo>
                  <a:cubicBezTo>
                    <a:pt x="211150" y="39238"/>
                    <a:pt x="216280" y="42104"/>
                    <a:pt x="220938" y="45638"/>
                  </a:cubicBezTo>
                  <a:cubicBezTo>
                    <a:pt x="226337" y="51269"/>
                    <a:pt x="229418" y="58726"/>
                    <a:pt x="229568" y="66526"/>
                  </a:cubicBezTo>
                  <a:lnTo>
                    <a:pt x="229568" y="162195"/>
                  </a:lnTo>
                  <a:cubicBezTo>
                    <a:pt x="236187" y="167119"/>
                    <a:pt x="242545" y="172385"/>
                    <a:pt x="248618" y="177968"/>
                  </a:cubicBezTo>
                  <a:lnTo>
                    <a:pt x="248618" y="66526"/>
                  </a:lnTo>
                  <a:cubicBezTo>
                    <a:pt x="248744" y="53614"/>
                    <a:pt x="243610" y="41208"/>
                    <a:pt x="234397" y="32160"/>
                  </a:cubicBezTo>
                  <a:cubicBezTo>
                    <a:pt x="228172" y="26969"/>
                    <a:pt x="221167" y="22790"/>
                    <a:pt x="213642" y="19777"/>
                  </a:cubicBezTo>
                  <a:cubicBezTo>
                    <a:pt x="158193" y="-6170"/>
                    <a:pt x="94178" y="-6605"/>
                    <a:pt x="38382" y="18587"/>
                  </a:cubicBezTo>
                  <a:cubicBezTo>
                    <a:pt x="29949" y="21904"/>
                    <a:pt x="21985" y="26310"/>
                    <a:pt x="14694" y="31693"/>
                  </a:cubicBezTo>
                  <a:cubicBezTo>
                    <a:pt x="5020" y="40653"/>
                    <a:pt x="-327" y="53344"/>
                    <a:pt x="16" y="66526"/>
                  </a:cubicBezTo>
                  <a:lnTo>
                    <a:pt x="16" y="78004"/>
                  </a:lnTo>
                  <a:cubicBezTo>
                    <a:pt x="6448" y="79001"/>
                    <a:pt x="12798" y="80064"/>
                    <a:pt x="19066" y="81194"/>
                  </a:cubicBezTo>
                  <a:close/>
                </a:path>
              </a:pathLst>
            </a:custGeom>
            <a:grpFill/>
            <a:ln w="952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9" name="Freeform: Shape 95">
              <a:extLst>
                <a:ext uri="{FF2B5EF4-FFF2-40B4-BE49-F238E27FC236}">
                  <a16:creationId xmlns:a16="http://schemas.microsoft.com/office/drawing/2014/main" id="{7EFEECF7-2B73-830A-9E48-7267CBF72D61}"/>
                </a:ext>
              </a:extLst>
            </p:cNvPr>
            <p:cNvSpPr/>
            <p:nvPr/>
          </p:nvSpPr>
          <p:spPr>
            <a:xfrm>
              <a:off x="13159909" y="4376832"/>
              <a:ext cx="133351" cy="133351"/>
            </a:xfrm>
            <a:custGeom>
              <a:avLst/>
              <a:gdLst>
                <a:gd name="connsiteX0" fmla="*/ 66676 w 133351"/>
                <a:gd name="connsiteY0" fmla="*/ 133350 h 133351"/>
                <a:gd name="connsiteX1" fmla="*/ 133351 w 133351"/>
                <a:gd name="connsiteY1" fmla="*/ 66675 h 133351"/>
                <a:gd name="connsiteX2" fmla="*/ 66676 w 133351"/>
                <a:gd name="connsiteY2" fmla="*/ 0 h 133351"/>
                <a:gd name="connsiteX3" fmla="*/ 1 w 133351"/>
                <a:gd name="connsiteY3" fmla="*/ 66675 h 133351"/>
                <a:gd name="connsiteX4" fmla="*/ 65874 w 133351"/>
                <a:gd name="connsiteY4" fmla="*/ 133350 h 133351"/>
                <a:gd name="connsiteX5" fmla="*/ 66676 w 133351"/>
                <a:gd name="connsiteY5" fmla="*/ 133350 h 133351"/>
                <a:gd name="connsiteX6" fmla="*/ 66676 w 133351"/>
                <a:gd name="connsiteY6" fmla="*/ 19050 h 133351"/>
                <a:gd name="connsiteX7" fmla="*/ 114301 w 133351"/>
                <a:gd name="connsiteY7" fmla="*/ 66675 h 133351"/>
                <a:gd name="connsiteX8" fmla="*/ 66676 w 133351"/>
                <a:gd name="connsiteY8" fmla="*/ 114300 h 133351"/>
                <a:gd name="connsiteX9" fmla="*/ 19051 w 133351"/>
                <a:gd name="connsiteY9" fmla="*/ 66675 h 133351"/>
                <a:gd name="connsiteX10" fmla="*/ 66676 w 133351"/>
                <a:gd name="connsiteY10" fmla="*/ 19050 h 13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1" h="133351">
                  <a:moveTo>
                    <a:pt x="66676" y="133350"/>
                  </a:moveTo>
                  <a:cubicBezTo>
                    <a:pt x="103500" y="133350"/>
                    <a:pt x="133351" y="103499"/>
                    <a:pt x="133351" y="66675"/>
                  </a:cubicBezTo>
                  <a:cubicBezTo>
                    <a:pt x="133351" y="29851"/>
                    <a:pt x="103500" y="0"/>
                    <a:pt x="66676" y="0"/>
                  </a:cubicBezTo>
                  <a:cubicBezTo>
                    <a:pt x="29853" y="0"/>
                    <a:pt x="1" y="29851"/>
                    <a:pt x="1" y="66675"/>
                  </a:cubicBezTo>
                  <a:cubicBezTo>
                    <a:pt x="-221" y="103277"/>
                    <a:pt x="29272" y="133128"/>
                    <a:pt x="65874" y="133350"/>
                  </a:cubicBezTo>
                  <a:cubicBezTo>
                    <a:pt x="66141" y="133352"/>
                    <a:pt x="66409" y="133352"/>
                    <a:pt x="66676" y="133350"/>
                  </a:cubicBezTo>
                  <a:close/>
                  <a:moveTo>
                    <a:pt x="66676" y="19050"/>
                  </a:moveTo>
                  <a:cubicBezTo>
                    <a:pt x="92963" y="19087"/>
                    <a:pt x="114264" y="40388"/>
                    <a:pt x="114301" y="66675"/>
                  </a:cubicBezTo>
                  <a:cubicBezTo>
                    <a:pt x="114301" y="92977"/>
                    <a:pt x="92979" y="114300"/>
                    <a:pt x="66676" y="114300"/>
                  </a:cubicBezTo>
                  <a:cubicBezTo>
                    <a:pt x="40374" y="114300"/>
                    <a:pt x="19051" y="92977"/>
                    <a:pt x="19051" y="66675"/>
                  </a:cubicBezTo>
                  <a:cubicBezTo>
                    <a:pt x="19051" y="40373"/>
                    <a:pt x="40374" y="19050"/>
                    <a:pt x="66676" y="19050"/>
                  </a:cubicBezTo>
                  <a:close/>
                </a:path>
              </a:pathLst>
            </a:custGeom>
            <a:grpFill/>
            <a:ln w="952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0" name="Freeform: Shape 96">
              <a:extLst>
                <a:ext uri="{FF2B5EF4-FFF2-40B4-BE49-F238E27FC236}">
                  <a16:creationId xmlns:a16="http://schemas.microsoft.com/office/drawing/2014/main" id="{969C0832-93D8-6E4E-30D4-002B21B75E32}"/>
                </a:ext>
              </a:extLst>
            </p:cNvPr>
            <p:cNvSpPr/>
            <p:nvPr/>
          </p:nvSpPr>
          <p:spPr>
            <a:xfrm>
              <a:off x="12569780" y="4519884"/>
              <a:ext cx="247668" cy="177958"/>
            </a:xfrm>
            <a:custGeom>
              <a:avLst/>
              <a:gdLst>
                <a:gd name="connsiteX0" fmla="*/ 19068 w 247668"/>
                <a:gd name="connsiteY0" fmla="*/ 66516 h 177958"/>
                <a:gd name="connsiteX1" fmla="*/ 21611 w 247668"/>
                <a:gd name="connsiteY1" fmla="*/ 54486 h 177958"/>
                <a:gd name="connsiteX2" fmla="*/ 32727 w 247668"/>
                <a:gd name="connsiteY2" fmla="*/ 42009 h 177958"/>
                <a:gd name="connsiteX3" fmla="*/ 44871 w 247668"/>
                <a:gd name="connsiteY3" fmla="*/ 36151 h 177958"/>
                <a:gd name="connsiteX4" fmla="*/ 204758 w 247668"/>
                <a:gd name="connsiteY4" fmla="*/ 37103 h 177958"/>
                <a:gd name="connsiteX5" fmla="*/ 219998 w 247668"/>
                <a:gd name="connsiteY5" fmla="*/ 45619 h 177958"/>
                <a:gd name="connsiteX6" fmla="*/ 228618 w 247668"/>
                <a:gd name="connsiteY6" fmla="*/ 66516 h 177958"/>
                <a:gd name="connsiteX7" fmla="*/ 228618 w 247668"/>
                <a:gd name="connsiteY7" fmla="*/ 81347 h 177958"/>
                <a:gd name="connsiteX8" fmla="*/ 247668 w 247668"/>
                <a:gd name="connsiteY8" fmla="*/ 78137 h 177958"/>
                <a:gd name="connsiteX9" fmla="*/ 247668 w 247668"/>
                <a:gd name="connsiteY9" fmla="*/ 66516 h 177958"/>
                <a:gd name="connsiteX10" fmla="*/ 233457 w 247668"/>
                <a:gd name="connsiteY10" fmla="*/ 32160 h 177958"/>
                <a:gd name="connsiteX11" fmla="*/ 212683 w 247668"/>
                <a:gd name="connsiteY11" fmla="*/ 19777 h 177958"/>
                <a:gd name="connsiteX12" fmla="*/ 37423 w 247668"/>
                <a:gd name="connsiteY12" fmla="*/ 18587 h 177958"/>
                <a:gd name="connsiteX13" fmla="*/ 14306 w 247668"/>
                <a:gd name="connsiteY13" fmla="*/ 31274 h 177958"/>
                <a:gd name="connsiteX14" fmla="*/ 12801 w 247668"/>
                <a:gd name="connsiteY14" fmla="*/ 32684 h 177958"/>
                <a:gd name="connsiteX15" fmla="*/ 18 w 247668"/>
                <a:gd name="connsiteY15" fmla="*/ 66516 h 177958"/>
                <a:gd name="connsiteX16" fmla="*/ 18 w 247668"/>
                <a:gd name="connsiteY16" fmla="*/ 177959 h 177958"/>
                <a:gd name="connsiteX17" fmla="*/ 19068 w 247668"/>
                <a:gd name="connsiteY17" fmla="*/ 162195 h 17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7668" h="177958">
                  <a:moveTo>
                    <a:pt x="19068" y="66516"/>
                  </a:moveTo>
                  <a:cubicBezTo>
                    <a:pt x="19123" y="62379"/>
                    <a:pt x="19987" y="58292"/>
                    <a:pt x="21611" y="54486"/>
                  </a:cubicBezTo>
                  <a:cubicBezTo>
                    <a:pt x="23824" y="49206"/>
                    <a:pt x="27736" y="44815"/>
                    <a:pt x="32727" y="42009"/>
                  </a:cubicBezTo>
                  <a:cubicBezTo>
                    <a:pt x="36639" y="39785"/>
                    <a:pt x="40697" y="37828"/>
                    <a:pt x="44871" y="36151"/>
                  </a:cubicBezTo>
                  <a:cubicBezTo>
                    <a:pt x="95819" y="13437"/>
                    <a:pt x="154084" y="13784"/>
                    <a:pt x="204758" y="37103"/>
                  </a:cubicBezTo>
                  <a:cubicBezTo>
                    <a:pt x="210210" y="39217"/>
                    <a:pt x="215340" y="42083"/>
                    <a:pt x="219998" y="45619"/>
                  </a:cubicBezTo>
                  <a:cubicBezTo>
                    <a:pt x="225396" y="51254"/>
                    <a:pt x="228473" y="58714"/>
                    <a:pt x="228618" y="66516"/>
                  </a:cubicBezTo>
                  <a:lnTo>
                    <a:pt x="228618" y="81347"/>
                  </a:lnTo>
                  <a:cubicBezTo>
                    <a:pt x="234898" y="80216"/>
                    <a:pt x="241248" y="79147"/>
                    <a:pt x="247668" y="78137"/>
                  </a:cubicBezTo>
                  <a:lnTo>
                    <a:pt x="247668" y="66516"/>
                  </a:lnTo>
                  <a:cubicBezTo>
                    <a:pt x="247494" y="53669"/>
                    <a:pt x="242408" y="41376"/>
                    <a:pt x="233457" y="32160"/>
                  </a:cubicBezTo>
                  <a:cubicBezTo>
                    <a:pt x="227265" y="26911"/>
                    <a:pt x="220245" y="22727"/>
                    <a:pt x="212683" y="19777"/>
                  </a:cubicBezTo>
                  <a:cubicBezTo>
                    <a:pt x="157234" y="-6170"/>
                    <a:pt x="93218" y="-6605"/>
                    <a:pt x="37423" y="18587"/>
                  </a:cubicBezTo>
                  <a:cubicBezTo>
                    <a:pt x="29213" y="21825"/>
                    <a:pt x="21446" y="26088"/>
                    <a:pt x="14306" y="31274"/>
                  </a:cubicBezTo>
                  <a:lnTo>
                    <a:pt x="12801" y="32684"/>
                  </a:lnTo>
                  <a:cubicBezTo>
                    <a:pt x="4264" y="41846"/>
                    <a:pt x="-327" y="53998"/>
                    <a:pt x="18" y="66516"/>
                  </a:cubicBezTo>
                  <a:lnTo>
                    <a:pt x="18" y="177959"/>
                  </a:lnTo>
                  <a:cubicBezTo>
                    <a:pt x="6091" y="172378"/>
                    <a:pt x="12450" y="167117"/>
                    <a:pt x="19068" y="162195"/>
                  </a:cubicBezTo>
                  <a:close/>
                </a:path>
              </a:pathLst>
            </a:custGeom>
            <a:grpFill/>
            <a:ln w="952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1" name="Freeform: Shape 97">
              <a:extLst>
                <a:ext uri="{FF2B5EF4-FFF2-40B4-BE49-F238E27FC236}">
                  <a16:creationId xmlns:a16="http://schemas.microsoft.com/office/drawing/2014/main" id="{1241E419-C6C8-06F0-5D9F-0E25EA4DB96F}"/>
                </a:ext>
              </a:extLst>
            </p:cNvPr>
            <p:cNvSpPr/>
            <p:nvPr/>
          </p:nvSpPr>
          <p:spPr>
            <a:xfrm>
              <a:off x="12893647" y="4338713"/>
              <a:ext cx="133351" cy="133351"/>
            </a:xfrm>
            <a:custGeom>
              <a:avLst/>
              <a:gdLst>
                <a:gd name="connsiteX0" fmla="*/ 66676 w 133351"/>
                <a:gd name="connsiteY0" fmla="*/ 133350 h 133351"/>
                <a:gd name="connsiteX1" fmla="*/ 133351 w 133351"/>
                <a:gd name="connsiteY1" fmla="*/ 66675 h 133351"/>
                <a:gd name="connsiteX2" fmla="*/ 66676 w 133351"/>
                <a:gd name="connsiteY2" fmla="*/ 0 h 133351"/>
                <a:gd name="connsiteX3" fmla="*/ 1 w 133351"/>
                <a:gd name="connsiteY3" fmla="*/ 66675 h 133351"/>
                <a:gd name="connsiteX4" fmla="*/ 65873 w 133351"/>
                <a:gd name="connsiteY4" fmla="*/ 133350 h 133351"/>
                <a:gd name="connsiteX5" fmla="*/ 66676 w 133351"/>
                <a:gd name="connsiteY5" fmla="*/ 133350 h 133351"/>
                <a:gd name="connsiteX6" fmla="*/ 66676 w 133351"/>
                <a:gd name="connsiteY6" fmla="*/ 19050 h 133351"/>
                <a:gd name="connsiteX7" fmla="*/ 114301 w 133351"/>
                <a:gd name="connsiteY7" fmla="*/ 66675 h 133351"/>
                <a:gd name="connsiteX8" fmla="*/ 66676 w 133351"/>
                <a:gd name="connsiteY8" fmla="*/ 114300 h 133351"/>
                <a:gd name="connsiteX9" fmla="*/ 19051 w 133351"/>
                <a:gd name="connsiteY9" fmla="*/ 66675 h 133351"/>
                <a:gd name="connsiteX10" fmla="*/ 66676 w 133351"/>
                <a:gd name="connsiteY10" fmla="*/ 19050 h 13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1" h="133351">
                  <a:moveTo>
                    <a:pt x="66676" y="133350"/>
                  </a:moveTo>
                  <a:cubicBezTo>
                    <a:pt x="103500" y="133350"/>
                    <a:pt x="133351" y="103499"/>
                    <a:pt x="133351" y="66675"/>
                  </a:cubicBezTo>
                  <a:cubicBezTo>
                    <a:pt x="133351" y="29851"/>
                    <a:pt x="103500" y="0"/>
                    <a:pt x="66676" y="0"/>
                  </a:cubicBezTo>
                  <a:cubicBezTo>
                    <a:pt x="29853" y="0"/>
                    <a:pt x="1" y="29851"/>
                    <a:pt x="1" y="66675"/>
                  </a:cubicBezTo>
                  <a:cubicBezTo>
                    <a:pt x="-221" y="103277"/>
                    <a:pt x="29272" y="133128"/>
                    <a:pt x="65873" y="133350"/>
                  </a:cubicBezTo>
                  <a:cubicBezTo>
                    <a:pt x="66141" y="133352"/>
                    <a:pt x="66409" y="133352"/>
                    <a:pt x="66676" y="133350"/>
                  </a:cubicBezTo>
                  <a:close/>
                  <a:moveTo>
                    <a:pt x="66676" y="19050"/>
                  </a:moveTo>
                  <a:cubicBezTo>
                    <a:pt x="92966" y="19081"/>
                    <a:pt x="114270" y="40385"/>
                    <a:pt x="114301" y="66675"/>
                  </a:cubicBezTo>
                  <a:cubicBezTo>
                    <a:pt x="114301" y="92977"/>
                    <a:pt x="92979" y="114300"/>
                    <a:pt x="66676" y="114300"/>
                  </a:cubicBezTo>
                  <a:cubicBezTo>
                    <a:pt x="40374" y="114300"/>
                    <a:pt x="19051" y="92977"/>
                    <a:pt x="19051" y="66675"/>
                  </a:cubicBezTo>
                  <a:cubicBezTo>
                    <a:pt x="19051" y="40373"/>
                    <a:pt x="40374" y="19050"/>
                    <a:pt x="66676" y="19050"/>
                  </a:cubicBezTo>
                  <a:close/>
                </a:path>
              </a:pathLst>
            </a:custGeom>
            <a:grpFill/>
            <a:ln w="952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2" name="Freeform: Shape 98">
              <a:extLst>
                <a:ext uri="{FF2B5EF4-FFF2-40B4-BE49-F238E27FC236}">
                  <a16:creationId xmlns:a16="http://schemas.microsoft.com/office/drawing/2014/main" id="{193B4FB5-76D6-A792-9989-B76B465C20B3}"/>
                </a:ext>
              </a:extLst>
            </p:cNvPr>
            <p:cNvSpPr/>
            <p:nvPr/>
          </p:nvSpPr>
          <p:spPr>
            <a:xfrm>
              <a:off x="12626947" y="4376832"/>
              <a:ext cx="133351" cy="133351"/>
            </a:xfrm>
            <a:custGeom>
              <a:avLst/>
              <a:gdLst>
                <a:gd name="connsiteX0" fmla="*/ 66676 w 133351"/>
                <a:gd name="connsiteY0" fmla="*/ 133350 h 133351"/>
                <a:gd name="connsiteX1" fmla="*/ 133351 w 133351"/>
                <a:gd name="connsiteY1" fmla="*/ 66675 h 133351"/>
                <a:gd name="connsiteX2" fmla="*/ 66676 w 133351"/>
                <a:gd name="connsiteY2" fmla="*/ 0 h 133351"/>
                <a:gd name="connsiteX3" fmla="*/ 1 w 133351"/>
                <a:gd name="connsiteY3" fmla="*/ 66675 h 133351"/>
                <a:gd name="connsiteX4" fmla="*/ 65873 w 133351"/>
                <a:gd name="connsiteY4" fmla="*/ 133350 h 133351"/>
                <a:gd name="connsiteX5" fmla="*/ 66676 w 133351"/>
                <a:gd name="connsiteY5" fmla="*/ 133350 h 133351"/>
                <a:gd name="connsiteX6" fmla="*/ 66676 w 133351"/>
                <a:gd name="connsiteY6" fmla="*/ 19050 h 133351"/>
                <a:gd name="connsiteX7" fmla="*/ 114301 w 133351"/>
                <a:gd name="connsiteY7" fmla="*/ 66675 h 133351"/>
                <a:gd name="connsiteX8" fmla="*/ 66676 w 133351"/>
                <a:gd name="connsiteY8" fmla="*/ 114300 h 133351"/>
                <a:gd name="connsiteX9" fmla="*/ 19051 w 133351"/>
                <a:gd name="connsiteY9" fmla="*/ 66675 h 133351"/>
                <a:gd name="connsiteX10" fmla="*/ 66676 w 133351"/>
                <a:gd name="connsiteY10" fmla="*/ 19050 h 13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1" h="133351">
                  <a:moveTo>
                    <a:pt x="66676" y="133350"/>
                  </a:moveTo>
                  <a:cubicBezTo>
                    <a:pt x="103500" y="133350"/>
                    <a:pt x="133351" y="103499"/>
                    <a:pt x="133351" y="66675"/>
                  </a:cubicBezTo>
                  <a:cubicBezTo>
                    <a:pt x="133351" y="29851"/>
                    <a:pt x="103500" y="0"/>
                    <a:pt x="66676" y="0"/>
                  </a:cubicBezTo>
                  <a:cubicBezTo>
                    <a:pt x="29853" y="0"/>
                    <a:pt x="1" y="29851"/>
                    <a:pt x="1" y="66675"/>
                  </a:cubicBezTo>
                  <a:cubicBezTo>
                    <a:pt x="-221" y="103277"/>
                    <a:pt x="29272" y="133128"/>
                    <a:pt x="65873" y="133350"/>
                  </a:cubicBezTo>
                  <a:cubicBezTo>
                    <a:pt x="66141" y="133352"/>
                    <a:pt x="66409" y="133352"/>
                    <a:pt x="66676" y="133350"/>
                  </a:cubicBezTo>
                  <a:close/>
                  <a:moveTo>
                    <a:pt x="66676" y="19050"/>
                  </a:moveTo>
                  <a:cubicBezTo>
                    <a:pt x="92963" y="19087"/>
                    <a:pt x="114264" y="40388"/>
                    <a:pt x="114301" y="66675"/>
                  </a:cubicBezTo>
                  <a:cubicBezTo>
                    <a:pt x="114301" y="92977"/>
                    <a:pt x="92979" y="114300"/>
                    <a:pt x="66676" y="114300"/>
                  </a:cubicBezTo>
                  <a:cubicBezTo>
                    <a:pt x="40374" y="114300"/>
                    <a:pt x="19051" y="92977"/>
                    <a:pt x="19051" y="66675"/>
                  </a:cubicBezTo>
                  <a:cubicBezTo>
                    <a:pt x="19051" y="40373"/>
                    <a:pt x="40374" y="19050"/>
                    <a:pt x="66676" y="19050"/>
                  </a:cubicBezTo>
                  <a:close/>
                </a:path>
              </a:pathLst>
            </a:custGeom>
            <a:grpFill/>
            <a:ln w="952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3" name="Freeform: Shape 99">
              <a:extLst>
                <a:ext uri="{FF2B5EF4-FFF2-40B4-BE49-F238E27FC236}">
                  <a16:creationId xmlns:a16="http://schemas.microsoft.com/office/drawing/2014/main" id="{BA7265C5-58D2-CA3C-C1F4-323282F1ABDC}"/>
                </a:ext>
              </a:extLst>
            </p:cNvPr>
            <p:cNvSpPr/>
            <p:nvPr/>
          </p:nvSpPr>
          <p:spPr>
            <a:xfrm>
              <a:off x="12835530" y="4481726"/>
              <a:ext cx="248618" cy="113666"/>
            </a:xfrm>
            <a:custGeom>
              <a:avLst/>
              <a:gdLst>
                <a:gd name="connsiteX0" fmla="*/ 19066 w 248618"/>
                <a:gd name="connsiteY0" fmla="*/ 66566 h 113666"/>
                <a:gd name="connsiteX1" fmla="*/ 26686 w 248618"/>
                <a:gd name="connsiteY1" fmla="*/ 46563 h 113666"/>
                <a:gd name="connsiteX2" fmla="*/ 45812 w 248618"/>
                <a:gd name="connsiteY2" fmla="*/ 36210 h 113666"/>
                <a:gd name="connsiteX3" fmla="*/ 205709 w 248618"/>
                <a:gd name="connsiteY3" fmla="*/ 37162 h 113666"/>
                <a:gd name="connsiteX4" fmla="*/ 220949 w 248618"/>
                <a:gd name="connsiteY4" fmla="*/ 45668 h 113666"/>
                <a:gd name="connsiteX5" fmla="*/ 229569 w 248618"/>
                <a:gd name="connsiteY5" fmla="*/ 66566 h 113666"/>
                <a:gd name="connsiteX6" fmla="*/ 229569 w 248618"/>
                <a:gd name="connsiteY6" fmla="*/ 111219 h 113666"/>
                <a:gd name="connsiteX7" fmla="*/ 248619 w 248618"/>
                <a:gd name="connsiteY7" fmla="*/ 113543 h 113666"/>
                <a:gd name="connsiteX8" fmla="*/ 248619 w 248618"/>
                <a:gd name="connsiteY8" fmla="*/ 66566 h 113666"/>
                <a:gd name="connsiteX9" fmla="*/ 234426 w 248618"/>
                <a:gd name="connsiteY9" fmla="*/ 32161 h 113666"/>
                <a:gd name="connsiteX10" fmla="*/ 213662 w 248618"/>
                <a:gd name="connsiteY10" fmla="*/ 19779 h 113666"/>
                <a:gd name="connsiteX11" fmla="*/ 38402 w 248618"/>
                <a:gd name="connsiteY11" fmla="*/ 18588 h 113666"/>
                <a:gd name="connsiteX12" fmla="*/ 14694 w 248618"/>
                <a:gd name="connsiteY12" fmla="*/ 31695 h 113666"/>
                <a:gd name="connsiteX13" fmla="*/ 16 w 248618"/>
                <a:gd name="connsiteY13" fmla="*/ 66566 h 113666"/>
                <a:gd name="connsiteX14" fmla="*/ 16 w 248618"/>
                <a:gd name="connsiteY14" fmla="*/ 113667 h 113666"/>
                <a:gd name="connsiteX15" fmla="*/ 19066 w 248618"/>
                <a:gd name="connsiteY15" fmla="*/ 111314 h 113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8618" h="113666">
                  <a:moveTo>
                    <a:pt x="19066" y="66566"/>
                  </a:moveTo>
                  <a:cubicBezTo>
                    <a:pt x="18780" y="59139"/>
                    <a:pt x="21532" y="51917"/>
                    <a:pt x="26686" y="46563"/>
                  </a:cubicBezTo>
                  <a:cubicBezTo>
                    <a:pt x="32616" y="42346"/>
                    <a:pt x="39039" y="38869"/>
                    <a:pt x="45812" y="36210"/>
                  </a:cubicBezTo>
                  <a:cubicBezTo>
                    <a:pt x="96762" y="13486"/>
                    <a:pt x="155034" y="13833"/>
                    <a:pt x="205709" y="37162"/>
                  </a:cubicBezTo>
                  <a:cubicBezTo>
                    <a:pt x="211163" y="39268"/>
                    <a:pt x="216293" y="42131"/>
                    <a:pt x="220949" y="45668"/>
                  </a:cubicBezTo>
                  <a:cubicBezTo>
                    <a:pt x="226344" y="51304"/>
                    <a:pt x="229422" y="58765"/>
                    <a:pt x="229569" y="66566"/>
                  </a:cubicBezTo>
                  <a:lnTo>
                    <a:pt x="229569" y="111219"/>
                  </a:lnTo>
                  <a:cubicBezTo>
                    <a:pt x="235982" y="111931"/>
                    <a:pt x="242332" y="112705"/>
                    <a:pt x="248619" y="113543"/>
                  </a:cubicBezTo>
                  <a:lnTo>
                    <a:pt x="248619" y="66566"/>
                  </a:lnTo>
                  <a:cubicBezTo>
                    <a:pt x="248462" y="53705"/>
                    <a:pt x="243383" y="41393"/>
                    <a:pt x="234426" y="32161"/>
                  </a:cubicBezTo>
                  <a:cubicBezTo>
                    <a:pt x="228241" y="26909"/>
                    <a:pt x="221223" y="22725"/>
                    <a:pt x="213662" y="19779"/>
                  </a:cubicBezTo>
                  <a:cubicBezTo>
                    <a:pt x="158214" y="-6171"/>
                    <a:pt x="94197" y="-6605"/>
                    <a:pt x="38402" y="18588"/>
                  </a:cubicBezTo>
                  <a:cubicBezTo>
                    <a:pt x="29964" y="21909"/>
                    <a:pt x="21993" y="26314"/>
                    <a:pt x="14694" y="31695"/>
                  </a:cubicBezTo>
                  <a:cubicBezTo>
                    <a:pt x="5014" y="40666"/>
                    <a:pt x="-334" y="53372"/>
                    <a:pt x="16" y="66566"/>
                  </a:cubicBezTo>
                  <a:lnTo>
                    <a:pt x="16" y="113667"/>
                  </a:lnTo>
                  <a:cubicBezTo>
                    <a:pt x="6309" y="112822"/>
                    <a:pt x="12659" y="112038"/>
                    <a:pt x="19066" y="111314"/>
                  </a:cubicBezTo>
                  <a:close/>
                </a:path>
              </a:pathLst>
            </a:custGeom>
            <a:grpFill/>
            <a:ln w="952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4" name="Freeform: Shape 100">
              <a:extLst>
                <a:ext uri="{FF2B5EF4-FFF2-40B4-BE49-F238E27FC236}">
                  <a16:creationId xmlns:a16="http://schemas.microsoft.com/office/drawing/2014/main" id="{F5ABB439-8DDE-143B-B6C2-7CA69889AC3C}"/>
                </a:ext>
              </a:extLst>
            </p:cNvPr>
            <p:cNvSpPr/>
            <p:nvPr/>
          </p:nvSpPr>
          <p:spPr>
            <a:xfrm>
              <a:off x="12541224" y="4606280"/>
              <a:ext cx="838200" cy="371475"/>
            </a:xfrm>
            <a:custGeom>
              <a:avLst/>
              <a:gdLst>
                <a:gd name="connsiteX0" fmla="*/ 419100 w 838200"/>
                <a:gd name="connsiteY0" fmla="*/ 0 h 371475"/>
                <a:gd name="connsiteX1" fmla="*/ 0 w 838200"/>
                <a:gd name="connsiteY1" fmla="*/ 185738 h 371475"/>
                <a:gd name="connsiteX2" fmla="*/ 419100 w 838200"/>
                <a:gd name="connsiteY2" fmla="*/ 371475 h 371475"/>
                <a:gd name="connsiteX3" fmla="*/ 838200 w 838200"/>
                <a:gd name="connsiteY3" fmla="*/ 185738 h 371475"/>
                <a:gd name="connsiteX4" fmla="*/ 419100 w 838200"/>
                <a:gd name="connsiteY4" fmla="*/ 0 h 371475"/>
                <a:gd name="connsiteX5" fmla="*/ 419100 w 838200"/>
                <a:gd name="connsiteY5" fmla="*/ 352425 h 371475"/>
                <a:gd name="connsiteX6" fmla="*/ 19050 w 838200"/>
                <a:gd name="connsiteY6" fmla="*/ 185738 h 371475"/>
                <a:gd name="connsiteX7" fmla="*/ 419100 w 838200"/>
                <a:gd name="connsiteY7" fmla="*/ 19050 h 371475"/>
                <a:gd name="connsiteX8" fmla="*/ 819150 w 838200"/>
                <a:gd name="connsiteY8" fmla="*/ 185738 h 371475"/>
                <a:gd name="connsiteX9" fmla="*/ 419100 w 838200"/>
                <a:gd name="connsiteY9" fmla="*/ 352425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8200" h="371475">
                  <a:moveTo>
                    <a:pt x="419100" y="0"/>
                  </a:moveTo>
                  <a:cubicBezTo>
                    <a:pt x="184090" y="0"/>
                    <a:pt x="0" y="81582"/>
                    <a:pt x="0" y="185738"/>
                  </a:cubicBezTo>
                  <a:cubicBezTo>
                    <a:pt x="0" y="289893"/>
                    <a:pt x="184090" y="371475"/>
                    <a:pt x="419100" y="371475"/>
                  </a:cubicBezTo>
                  <a:cubicBezTo>
                    <a:pt x="654110" y="371475"/>
                    <a:pt x="838200" y="289893"/>
                    <a:pt x="838200" y="185738"/>
                  </a:cubicBezTo>
                  <a:cubicBezTo>
                    <a:pt x="838200" y="81582"/>
                    <a:pt x="654110" y="0"/>
                    <a:pt x="419100" y="0"/>
                  </a:cubicBezTo>
                  <a:close/>
                  <a:moveTo>
                    <a:pt x="419100" y="352425"/>
                  </a:moveTo>
                  <a:cubicBezTo>
                    <a:pt x="202244" y="352425"/>
                    <a:pt x="19050" y="276092"/>
                    <a:pt x="19050" y="185738"/>
                  </a:cubicBezTo>
                  <a:cubicBezTo>
                    <a:pt x="19050" y="95383"/>
                    <a:pt x="202244" y="19050"/>
                    <a:pt x="419100" y="19050"/>
                  </a:cubicBezTo>
                  <a:cubicBezTo>
                    <a:pt x="635956" y="19050"/>
                    <a:pt x="819150" y="95383"/>
                    <a:pt x="819150" y="185738"/>
                  </a:cubicBezTo>
                  <a:cubicBezTo>
                    <a:pt x="819150" y="276092"/>
                    <a:pt x="635956" y="352425"/>
                    <a:pt x="419100" y="352425"/>
                  </a:cubicBezTo>
                  <a:close/>
                </a:path>
              </a:pathLst>
            </a:custGeom>
            <a:grpFill/>
            <a:ln w="952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 name="CuadroTexto 2380">
            <a:extLst>
              <a:ext uri="{FF2B5EF4-FFF2-40B4-BE49-F238E27FC236}">
                <a16:creationId xmlns:a16="http://schemas.microsoft.com/office/drawing/2014/main" id="{752E4D62-CEB6-AA51-523C-4F451BF5BB1F}"/>
              </a:ext>
            </a:extLst>
          </p:cNvPr>
          <p:cNvSpPr txBox="1"/>
          <p:nvPr/>
        </p:nvSpPr>
        <p:spPr>
          <a:xfrm>
            <a:off x="-4559442" y="4967352"/>
            <a:ext cx="2629822" cy="120032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solidFill>
                  <a:prstClr val="black"/>
                </a:solidFill>
                <a:latin typeface="Calibri" panose="020F0502020204030204"/>
              </a:rPr>
              <a:t>INCLUSIVE </a:t>
            </a:r>
            <a:r>
              <a:rPr kumimoji="0" lang="en-US" b="1" i="0" u="none" strike="noStrike" kern="1200" cap="none" spc="0" normalizeH="0" baseline="0" noProof="0" dirty="0">
                <a:ln>
                  <a:noFill/>
                </a:ln>
                <a:solidFill>
                  <a:prstClr val="black"/>
                </a:solidFill>
                <a:effectLst/>
                <a:uLnTx/>
                <a:uFillTx/>
                <a:latin typeface="Calibri" panose="020F0502020204030204"/>
              </a:rPr>
              <a:t>RECRUITMENT</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a:solidFill>
                  <a:prstClr val="black"/>
                </a:solidFill>
                <a:latin typeface="Calibri" panose="020F0502020204030204"/>
              </a:rPr>
              <a:t>&amp;</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Calibri" panose="020F0502020204030204"/>
              </a:rPr>
              <a:t>LEADERSHIP</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a:solidFill>
                  <a:prstClr val="black"/>
                </a:solidFill>
                <a:latin typeface="Calibri" panose="020F0502020204030204"/>
              </a:rPr>
              <a:t>DEVELOPMENT</a:t>
            </a:r>
            <a:endParaRPr kumimoji="0" lang="en-IN" b="1" i="0" u="none" strike="noStrike" kern="1200" cap="none" spc="0" normalizeH="0" baseline="0" noProof="0" dirty="0">
              <a:ln>
                <a:noFill/>
              </a:ln>
              <a:solidFill>
                <a:prstClr val="black"/>
              </a:solidFill>
              <a:effectLst/>
              <a:uLnTx/>
              <a:uFillTx/>
              <a:latin typeface="Calibri" panose="020F0502020204030204"/>
            </a:endParaRPr>
          </a:p>
        </p:txBody>
      </p:sp>
      <p:grpSp>
        <p:nvGrpSpPr>
          <p:cNvPr id="925" name="Group 924">
            <a:extLst>
              <a:ext uri="{FF2B5EF4-FFF2-40B4-BE49-F238E27FC236}">
                <a16:creationId xmlns:a16="http://schemas.microsoft.com/office/drawing/2014/main" id="{EE221E37-C6BB-4D79-F398-137413B9FCE8}"/>
              </a:ext>
            </a:extLst>
          </p:cNvPr>
          <p:cNvGrpSpPr/>
          <p:nvPr/>
        </p:nvGrpSpPr>
        <p:grpSpPr>
          <a:xfrm>
            <a:off x="-3638103" y="4126113"/>
            <a:ext cx="800099" cy="777254"/>
            <a:chOff x="12560274" y="1151473"/>
            <a:chExt cx="800099" cy="591260"/>
          </a:xfrm>
          <a:solidFill>
            <a:schemeClr val="tx1"/>
          </a:solidFill>
        </p:grpSpPr>
        <p:sp>
          <p:nvSpPr>
            <p:cNvPr id="926" name="Freeform: Shape 35">
              <a:extLst>
                <a:ext uri="{FF2B5EF4-FFF2-40B4-BE49-F238E27FC236}">
                  <a16:creationId xmlns:a16="http://schemas.microsoft.com/office/drawing/2014/main" id="{11762A12-DA6F-F0DB-C717-1FB7670AE3CC}"/>
                </a:ext>
              </a:extLst>
            </p:cNvPr>
            <p:cNvSpPr/>
            <p:nvPr/>
          </p:nvSpPr>
          <p:spPr>
            <a:xfrm>
              <a:off x="12740534" y="1151473"/>
              <a:ext cx="591292" cy="591260"/>
            </a:xfrm>
            <a:custGeom>
              <a:avLst/>
              <a:gdLst>
                <a:gd name="connsiteX0" fmla="*/ 473688 w 591292"/>
                <a:gd name="connsiteY0" fmla="*/ 396811 h 591260"/>
                <a:gd name="connsiteX1" fmla="*/ 409108 w 591292"/>
                <a:gd name="connsiteY1" fmla="*/ 395630 h 591260"/>
                <a:gd name="connsiteX2" fmla="*/ 380476 w 591292"/>
                <a:gd name="connsiteY2" fmla="*/ 367008 h 591260"/>
                <a:gd name="connsiteX3" fmla="*/ 367008 w 591292"/>
                <a:gd name="connsiteY3" fmla="*/ 57562 h 591260"/>
                <a:gd name="connsiteX4" fmla="*/ 57562 w 591292"/>
                <a:gd name="connsiteY4" fmla="*/ 71031 h 591260"/>
                <a:gd name="connsiteX5" fmla="*/ 71031 w 591292"/>
                <a:gd name="connsiteY5" fmla="*/ 380476 h 591260"/>
                <a:gd name="connsiteX6" fmla="*/ 367008 w 591292"/>
                <a:gd name="connsiteY6" fmla="*/ 380476 h 591260"/>
                <a:gd name="connsiteX7" fmla="*/ 395583 w 591292"/>
                <a:gd name="connsiteY7" fmla="*/ 409051 h 591260"/>
                <a:gd name="connsiteX8" fmla="*/ 384467 w 591292"/>
                <a:gd name="connsiteY8" fmla="*/ 437778 h 591260"/>
                <a:gd name="connsiteX9" fmla="*/ 396783 w 591292"/>
                <a:gd name="connsiteY9" fmla="*/ 473469 h 591260"/>
                <a:gd name="connsiteX10" fmla="*/ 501824 w 591292"/>
                <a:gd name="connsiteY10" fmla="*/ 578682 h 591260"/>
                <a:gd name="connsiteX11" fmla="*/ 533228 w 591292"/>
                <a:gd name="connsiteY11" fmla="*/ 591255 h 591260"/>
                <a:gd name="connsiteX12" fmla="*/ 591026 w 591292"/>
                <a:gd name="connsiteY12" fmla="*/ 537753 h 591260"/>
                <a:gd name="connsiteX13" fmla="*/ 578710 w 591292"/>
                <a:gd name="connsiteY13" fmla="*/ 502053 h 591260"/>
                <a:gd name="connsiteX14" fmla="*/ 78248 w 591292"/>
                <a:gd name="connsiteY14" fmla="*/ 360616 h 591260"/>
                <a:gd name="connsiteX15" fmla="*/ 78251 w 591292"/>
                <a:gd name="connsiteY15" fmla="*/ 78251 h 591260"/>
                <a:gd name="connsiteX16" fmla="*/ 360616 w 591292"/>
                <a:gd name="connsiteY16" fmla="*/ 78252 h 591260"/>
                <a:gd name="connsiteX17" fmla="*/ 360616 w 591292"/>
                <a:gd name="connsiteY17" fmla="*/ 360616 h 591260"/>
                <a:gd name="connsiteX18" fmla="*/ 80156 w 591292"/>
                <a:gd name="connsiteY18" fmla="*/ 362515 h 591260"/>
                <a:gd name="connsiteX19" fmla="*/ 78248 w 591292"/>
                <a:gd name="connsiteY19" fmla="*/ 360607 h 591260"/>
                <a:gd name="connsiteX20" fmla="*/ 560213 w 591292"/>
                <a:gd name="connsiteY20" fmla="*/ 560318 h 591260"/>
                <a:gd name="connsiteX21" fmla="*/ 515312 w 591292"/>
                <a:gd name="connsiteY21" fmla="*/ 565232 h 591260"/>
                <a:gd name="connsiteX22" fmla="*/ 410289 w 591292"/>
                <a:gd name="connsiteY22" fmla="*/ 460019 h 591260"/>
                <a:gd name="connsiteX23" fmla="*/ 403469 w 591292"/>
                <a:gd name="connsiteY23" fmla="*/ 439426 h 591260"/>
                <a:gd name="connsiteX24" fmla="*/ 415309 w 591292"/>
                <a:gd name="connsiteY24" fmla="*/ 415176 h 591260"/>
                <a:gd name="connsiteX25" fmla="*/ 442255 w 591292"/>
                <a:gd name="connsiteY25" fmla="*/ 403260 h 591260"/>
                <a:gd name="connsiteX26" fmla="*/ 460200 w 591292"/>
                <a:gd name="connsiteY26" fmla="*/ 410280 h 591260"/>
                <a:gd name="connsiteX27" fmla="*/ 565223 w 591292"/>
                <a:gd name="connsiteY27" fmla="*/ 515464 h 591260"/>
                <a:gd name="connsiteX28" fmla="*/ 572043 w 591292"/>
                <a:gd name="connsiteY28" fmla="*/ 536067 h 591260"/>
                <a:gd name="connsiteX29" fmla="*/ 560203 w 591292"/>
                <a:gd name="connsiteY29" fmla="*/ 560308 h 591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91292" h="591260">
                  <a:moveTo>
                    <a:pt x="473688" y="396811"/>
                  </a:moveTo>
                  <a:cubicBezTo>
                    <a:pt x="455382" y="380586"/>
                    <a:pt x="427994" y="380084"/>
                    <a:pt x="409108" y="395630"/>
                  </a:cubicBezTo>
                  <a:lnTo>
                    <a:pt x="380476" y="367008"/>
                  </a:lnTo>
                  <a:cubicBezTo>
                    <a:pt x="462208" y="277837"/>
                    <a:pt x="456178" y="139294"/>
                    <a:pt x="367008" y="57562"/>
                  </a:cubicBezTo>
                  <a:cubicBezTo>
                    <a:pt x="277837" y="-24169"/>
                    <a:pt x="139294" y="-18140"/>
                    <a:pt x="57562" y="71031"/>
                  </a:cubicBezTo>
                  <a:cubicBezTo>
                    <a:pt x="-24169" y="160201"/>
                    <a:pt x="-18140" y="298744"/>
                    <a:pt x="71031" y="380476"/>
                  </a:cubicBezTo>
                  <a:cubicBezTo>
                    <a:pt x="154764" y="457225"/>
                    <a:pt x="283274" y="457225"/>
                    <a:pt x="367008" y="380476"/>
                  </a:cubicBezTo>
                  <a:lnTo>
                    <a:pt x="395583" y="409051"/>
                  </a:lnTo>
                  <a:cubicBezTo>
                    <a:pt x="389310" y="417424"/>
                    <a:pt x="385464" y="427364"/>
                    <a:pt x="384467" y="437778"/>
                  </a:cubicBezTo>
                  <a:cubicBezTo>
                    <a:pt x="383014" y="450920"/>
                    <a:pt x="387535" y="464020"/>
                    <a:pt x="396783" y="473469"/>
                  </a:cubicBezTo>
                  <a:lnTo>
                    <a:pt x="501824" y="578682"/>
                  </a:lnTo>
                  <a:cubicBezTo>
                    <a:pt x="510184" y="586913"/>
                    <a:pt x="521498" y="591443"/>
                    <a:pt x="533228" y="591255"/>
                  </a:cubicBezTo>
                  <a:cubicBezTo>
                    <a:pt x="563140" y="590328"/>
                    <a:pt x="587796" y="567504"/>
                    <a:pt x="591026" y="537753"/>
                  </a:cubicBezTo>
                  <a:cubicBezTo>
                    <a:pt x="592476" y="524609"/>
                    <a:pt x="587956" y="511508"/>
                    <a:pt x="578710" y="502053"/>
                  </a:cubicBezTo>
                  <a:close/>
                  <a:moveTo>
                    <a:pt x="78248" y="360616"/>
                  </a:moveTo>
                  <a:cubicBezTo>
                    <a:pt x="275" y="282643"/>
                    <a:pt x="276" y="156223"/>
                    <a:pt x="78251" y="78251"/>
                  </a:cubicBezTo>
                  <a:cubicBezTo>
                    <a:pt x="156224" y="278"/>
                    <a:pt x="282644" y="279"/>
                    <a:pt x="360616" y="78252"/>
                  </a:cubicBezTo>
                  <a:cubicBezTo>
                    <a:pt x="438588" y="156226"/>
                    <a:pt x="438588" y="282644"/>
                    <a:pt x="360616" y="360616"/>
                  </a:cubicBezTo>
                  <a:cubicBezTo>
                    <a:pt x="283693" y="438588"/>
                    <a:pt x="158127" y="439438"/>
                    <a:pt x="80156" y="362515"/>
                  </a:cubicBezTo>
                  <a:cubicBezTo>
                    <a:pt x="79516" y="361883"/>
                    <a:pt x="78879" y="361247"/>
                    <a:pt x="78248" y="360607"/>
                  </a:cubicBezTo>
                  <a:close/>
                  <a:moveTo>
                    <a:pt x="560213" y="560318"/>
                  </a:moveTo>
                  <a:cubicBezTo>
                    <a:pt x="546449" y="574043"/>
                    <a:pt x="526304" y="576253"/>
                    <a:pt x="515312" y="565232"/>
                  </a:cubicBezTo>
                  <a:lnTo>
                    <a:pt x="410289" y="460019"/>
                  </a:lnTo>
                  <a:cubicBezTo>
                    <a:pt x="405052" y="454520"/>
                    <a:pt x="402550" y="446965"/>
                    <a:pt x="403469" y="439426"/>
                  </a:cubicBezTo>
                  <a:cubicBezTo>
                    <a:pt x="404445" y="430203"/>
                    <a:pt x="408637" y="421617"/>
                    <a:pt x="415309" y="415176"/>
                  </a:cubicBezTo>
                  <a:cubicBezTo>
                    <a:pt x="422391" y="407837"/>
                    <a:pt x="432061" y="403561"/>
                    <a:pt x="442255" y="403260"/>
                  </a:cubicBezTo>
                  <a:cubicBezTo>
                    <a:pt x="448937" y="403092"/>
                    <a:pt x="455405" y="405622"/>
                    <a:pt x="460200" y="410280"/>
                  </a:cubicBezTo>
                  <a:lnTo>
                    <a:pt x="565223" y="515464"/>
                  </a:lnTo>
                  <a:cubicBezTo>
                    <a:pt x="570464" y="520966"/>
                    <a:pt x="572967" y="528525"/>
                    <a:pt x="572043" y="536067"/>
                  </a:cubicBezTo>
                  <a:cubicBezTo>
                    <a:pt x="571071" y="545289"/>
                    <a:pt x="566879" y="553872"/>
                    <a:pt x="560203" y="560308"/>
                  </a:cubicBezTo>
                  <a:close/>
                </a:path>
              </a:pathLst>
            </a:custGeom>
            <a:grpFill/>
            <a:ln w="952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7" name="Freeform: Shape 36">
              <a:extLst>
                <a:ext uri="{FF2B5EF4-FFF2-40B4-BE49-F238E27FC236}">
                  <a16:creationId xmlns:a16="http://schemas.microsoft.com/office/drawing/2014/main" id="{09F1DD38-5C6D-3147-C2FE-97CC00F0C8C7}"/>
                </a:ext>
              </a:extLst>
            </p:cNvPr>
            <p:cNvSpPr/>
            <p:nvPr/>
          </p:nvSpPr>
          <p:spPr>
            <a:xfrm>
              <a:off x="12865074" y="1237903"/>
              <a:ext cx="190500" cy="190500"/>
            </a:xfrm>
            <a:custGeom>
              <a:avLst/>
              <a:gdLst>
                <a:gd name="connsiteX0" fmla="*/ 95250 w 190500"/>
                <a:gd name="connsiteY0" fmla="*/ 190500 h 190500"/>
                <a:gd name="connsiteX1" fmla="*/ 190500 w 190500"/>
                <a:gd name="connsiteY1" fmla="*/ 95250 h 190500"/>
                <a:gd name="connsiteX2" fmla="*/ 95250 w 190500"/>
                <a:gd name="connsiteY2" fmla="*/ 0 h 190500"/>
                <a:gd name="connsiteX3" fmla="*/ 0 w 190500"/>
                <a:gd name="connsiteY3" fmla="*/ 95250 h 190500"/>
                <a:gd name="connsiteX4" fmla="*/ 95250 w 190500"/>
                <a:gd name="connsiteY4" fmla="*/ 190500 h 190500"/>
                <a:gd name="connsiteX5" fmla="*/ 95250 w 190500"/>
                <a:gd name="connsiteY5" fmla="*/ 19050 h 190500"/>
                <a:gd name="connsiteX6" fmla="*/ 171450 w 190500"/>
                <a:gd name="connsiteY6" fmla="*/ 95250 h 190500"/>
                <a:gd name="connsiteX7" fmla="*/ 95250 w 190500"/>
                <a:gd name="connsiteY7" fmla="*/ 171450 h 190500"/>
                <a:gd name="connsiteX8" fmla="*/ 19050 w 190500"/>
                <a:gd name="connsiteY8" fmla="*/ 95250 h 190500"/>
                <a:gd name="connsiteX9" fmla="*/ 95250 w 190500"/>
                <a:gd name="connsiteY9" fmla="*/ 1905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500" h="190500">
                  <a:moveTo>
                    <a:pt x="95250" y="190500"/>
                  </a:moveTo>
                  <a:cubicBezTo>
                    <a:pt x="147855" y="190500"/>
                    <a:pt x="190500" y="147855"/>
                    <a:pt x="190500" y="95250"/>
                  </a:cubicBezTo>
                  <a:cubicBezTo>
                    <a:pt x="190500" y="42645"/>
                    <a:pt x="147855" y="0"/>
                    <a:pt x="95250" y="0"/>
                  </a:cubicBezTo>
                  <a:cubicBezTo>
                    <a:pt x="42645" y="0"/>
                    <a:pt x="0" y="42645"/>
                    <a:pt x="0" y="95250"/>
                  </a:cubicBezTo>
                  <a:cubicBezTo>
                    <a:pt x="0" y="147855"/>
                    <a:pt x="42645" y="190500"/>
                    <a:pt x="95250" y="190500"/>
                  </a:cubicBezTo>
                  <a:close/>
                  <a:moveTo>
                    <a:pt x="95250" y="19050"/>
                  </a:moveTo>
                  <a:cubicBezTo>
                    <a:pt x="137334" y="19050"/>
                    <a:pt x="171450" y="53166"/>
                    <a:pt x="171450" y="95250"/>
                  </a:cubicBezTo>
                  <a:cubicBezTo>
                    <a:pt x="171450" y="137334"/>
                    <a:pt x="137334" y="171450"/>
                    <a:pt x="95250" y="171450"/>
                  </a:cubicBezTo>
                  <a:cubicBezTo>
                    <a:pt x="53166" y="171450"/>
                    <a:pt x="19050" y="137334"/>
                    <a:pt x="19050" y="95250"/>
                  </a:cubicBezTo>
                  <a:cubicBezTo>
                    <a:pt x="19087" y="53181"/>
                    <a:pt x="53181" y="19087"/>
                    <a:pt x="95250" y="19050"/>
                  </a:cubicBezTo>
                  <a:close/>
                </a:path>
              </a:pathLst>
            </a:custGeom>
            <a:grpFill/>
            <a:ln w="952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8" name="Freeform: Shape 37">
              <a:extLst>
                <a:ext uri="{FF2B5EF4-FFF2-40B4-BE49-F238E27FC236}">
                  <a16:creationId xmlns:a16="http://schemas.microsoft.com/office/drawing/2014/main" id="{948E021B-5324-0DA9-C573-6044FFDDEF72}"/>
                </a:ext>
              </a:extLst>
            </p:cNvPr>
            <p:cNvSpPr/>
            <p:nvPr/>
          </p:nvSpPr>
          <p:spPr>
            <a:xfrm>
              <a:off x="12818401" y="1447453"/>
              <a:ext cx="283845" cy="50272"/>
            </a:xfrm>
            <a:custGeom>
              <a:avLst/>
              <a:gdLst>
                <a:gd name="connsiteX0" fmla="*/ 227171 w 283845"/>
                <a:gd name="connsiteY0" fmla="*/ 12906 h 50272"/>
                <a:gd name="connsiteX1" fmla="*/ 141923 w 283845"/>
                <a:gd name="connsiteY1" fmla="*/ 0 h 50272"/>
                <a:gd name="connsiteX2" fmla="*/ 0 w 283845"/>
                <a:gd name="connsiteY2" fmla="*/ 35452 h 50272"/>
                <a:gd name="connsiteX3" fmla="*/ 13040 w 283845"/>
                <a:gd name="connsiteY3" fmla="*/ 50273 h 50272"/>
                <a:gd name="connsiteX4" fmla="*/ 141923 w 283845"/>
                <a:gd name="connsiteY4" fmla="*/ 19050 h 50272"/>
                <a:gd name="connsiteX5" fmla="*/ 221818 w 283845"/>
                <a:gd name="connsiteY5" fmla="*/ 31185 h 50272"/>
                <a:gd name="connsiteX6" fmla="*/ 270853 w 283845"/>
                <a:gd name="connsiteY6" fmla="*/ 49416 h 50272"/>
                <a:gd name="connsiteX7" fmla="*/ 283845 w 283845"/>
                <a:gd name="connsiteY7" fmla="*/ 34519 h 50272"/>
                <a:gd name="connsiteX8" fmla="*/ 227171 w 283845"/>
                <a:gd name="connsiteY8" fmla="*/ 12906 h 50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845" h="50272">
                  <a:moveTo>
                    <a:pt x="227171" y="12906"/>
                  </a:moveTo>
                  <a:cubicBezTo>
                    <a:pt x="199549" y="4418"/>
                    <a:pt x="170820" y="69"/>
                    <a:pt x="141923" y="0"/>
                  </a:cubicBezTo>
                  <a:cubicBezTo>
                    <a:pt x="92528" y="821"/>
                    <a:pt x="43979" y="12949"/>
                    <a:pt x="0" y="35452"/>
                  </a:cubicBezTo>
                  <a:cubicBezTo>
                    <a:pt x="4078" y="40622"/>
                    <a:pt x="8431" y="45569"/>
                    <a:pt x="13040" y="50273"/>
                  </a:cubicBezTo>
                  <a:cubicBezTo>
                    <a:pt x="53169" y="30477"/>
                    <a:pt x="97184" y="19814"/>
                    <a:pt x="141923" y="19050"/>
                  </a:cubicBezTo>
                  <a:cubicBezTo>
                    <a:pt x="169008" y="19128"/>
                    <a:pt x="195931" y="23218"/>
                    <a:pt x="221818" y="31185"/>
                  </a:cubicBezTo>
                  <a:cubicBezTo>
                    <a:pt x="238621" y="35949"/>
                    <a:pt x="255019" y="42045"/>
                    <a:pt x="270853" y="49416"/>
                  </a:cubicBezTo>
                  <a:cubicBezTo>
                    <a:pt x="275451" y="44689"/>
                    <a:pt x="279787" y="39716"/>
                    <a:pt x="283845" y="34519"/>
                  </a:cubicBezTo>
                  <a:cubicBezTo>
                    <a:pt x="265634" y="25643"/>
                    <a:pt x="246668" y="18411"/>
                    <a:pt x="227171" y="12906"/>
                  </a:cubicBezTo>
                  <a:close/>
                </a:path>
              </a:pathLst>
            </a:custGeom>
            <a:grpFill/>
            <a:ln w="952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9" name="Freeform: Shape 38">
              <a:extLst>
                <a:ext uri="{FF2B5EF4-FFF2-40B4-BE49-F238E27FC236}">
                  <a16:creationId xmlns:a16="http://schemas.microsoft.com/office/drawing/2014/main" id="{23A9F3AA-48B1-A399-1B71-DF4489693BE6}"/>
                </a:ext>
              </a:extLst>
            </p:cNvPr>
            <p:cNvSpPr/>
            <p:nvPr/>
          </p:nvSpPr>
          <p:spPr>
            <a:xfrm>
              <a:off x="13138441" y="1183001"/>
              <a:ext cx="136693" cy="169735"/>
            </a:xfrm>
            <a:custGeom>
              <a:avLst/>
              <a:gdLst>
                <a:gd name="connsiteX0" fmla="*/ 50483 w 136693"/>
                <a:gd name="connsiteY0" fmla="*/ 19154 h 169735"/>
                <a:gd name="connsiteX1" fmla="*/ 116889 w 136693"/>
                <a:gd name="connsiteY1" fmla="*/ 86096 h 169735"/>
                <a:gd name="connsiteX2" fmla="*/ 66037 w 136693"/>
                <a:gd name="connsiteY2" fmla="*/ 150599 h 169735"/>
                <a:gd name="connsiteX3" fmla="*/ 68094 w 136693"/>
                <a:gd name="connsiteY3" fmla="*/ 169735 h 169735"/>
                <a:gd name="connsiteX4" fmla="*/ 134945 w 136693"/>
                <a:gd name="connsiteY4" fmla="*/ 68599 h 169735"/>
                <a:gd name="connsiteX5" fmla="*/ 33809 w 136693"/>
                <a:gd name="connsiteY5" fmla="*/ 1748 h 169735"/>
                <a:gd name="connsiteX6" fmla="*/ 0 w 136693"/>
                <a:gd name="connsiteY6" fmla="*/ 16802 h 169735"/>
                <a:gd name="connsiteX7" fmla="*/ 12706 w 136693"/>
                <a:gd name="connsiteY7" fmla="*/ 30994 h 169735"/>
                <a:gd name="connsiteX8" fmla="*/ 50483 w 136693"/>
                <a:gd name="connsiteY8" fmla="*/ 19154 h 169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693" h="169735">
                  <a:moveTo>
                    <a:pt x="50483" y="19154"/>
                  </a:moveTo>
                  <a:cubicBezTo>
                    <a:pt x="87306" y="19302"/>
                    <a:pt x="117037" y="49273"/>
                    <a:pt x="116889" y="86096"/>
                  </a:cubicBezTo>
                  <a:cubicBezTo>
                    <a:pt x="116766" y="116726"/>
                    <a:pt x="95791" y="143331"/>
                    <a:pt x="66037" y="150599"/>
                  </a:cubicBezTo>
                  <a:cubicBezTo>
                    <a:pt x="66989" y="156915"/>
                    <a:pt x="67628" y="163306"/>
                    <a:pt x="68094" y="169735"/>
                  </a:cubicBezTo>
                  <a:cubicBezTo>
                    <a:pt x="114483" y="160267"/>
                    <a:pt x="144412" y="114987"/>
                    <a:pt x="134945" y="68599"/>
                  </a:cubicBezTo>
                  <a:cubicBezTo>
                    <a:pt x="125478" y="22211"/>
                    <a:pt x="80198" y="-7719"/>
                    <a:pt x="33809" y="1748"/>
                  </a:cubicBezTo>
                  <a:cubicBezTo>
                    <a:pt x="21578" y="4245"/>
                    <a:pt x="10039" y="9382"/>
                    <a:pt x="0" y="16802"/>
                  </a:cubicBezTo>
                  <a:cubicBezTo>
                    <a:pt x="4420" y="21402"/>
                    <a:pt x="8687" y="26117"/>
                    <a:pt x="12706" y="30994"/>
                  </a:cubicBezTo>
                  <a:cubicBezTo>
                    <a:pt x="23792" y="23278"/>
                    <a:pt x="36976" y="19146"/>
                    <a:pt x="50483" y="19154"/>
                  </a:cubicBezTo>
                  <a:close/>
                </a:path>
              </a:pathLst>
            </a:custGeom>
            <a:grpFill/>
            <a:ln w="952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0" name="Freeform: Shape 39">
              <a:extLst>
                <a:ext uri="{FF2B5EF4-FFF2-40B4-BE49-F238E27FC236}">
                  <a16:creationId xmlns:a16="http://schemas.microsoft.com/office/drawing/2014/main" id="{318D1147-894D-FE95-81C6-C48FBA49351B}"/>
                </a:ext>
              </a:extLst>
            </p:cNvPr>
            <p:cNvSpPr/>
            <p:nvPr/>
          </p:nvSpPr>
          <p:spPr>
            <a:xfrm>
              <a:off x="13205459" y="1381511"/>
              <a:ext cx="154914" cy="170716"/>
            </a:xfrm>
            <a:custGeom>
              <a:avLst/>
              <a:gdLst>
                <a:gd name="connsiteX0" fmla="*/ 135226 w 154914"/>
                <a:gd name="connsiteY0" fmla="*/ 50006 h 170716"/>
                <a:gd name="connsiteX1" fmla="*/ 52997 w 154914"/>
                <a:gd name="connsiteY1" fmla="*/ 9792 h 170716"/>
                <a:gd name="connsiteX2" fmla="*/ 1562 w 154914"/>
                <a:gd name="connsiteY2" fmla="*/ 0 h 170716"/>
                <a:gd name="connsiteX3" fmla="*/ 0 w 154914"/>
                <a:gd name="connsiteY3" fmla="*/ 18983 h 170716"/>
                <a:gd name="connsiteX4" fmla="*/ 47625 w 154914"/>
                <a:gd name="connsiteY4" fmla="*/ 28070 h 170716"/>
                <a:gd name="connsiteX5" fmla="*/ 123225 w 154914"/>
                <a:gd name="connsiteY5" fmla="*/ 64818 h 170716"/>
                <a:gd name="connsiteX6" fmla="*/ 135865 w 154914"/>
                <a:gd name="connsiteY6" fmla="*/ 89754 h 170716"/>
                <a:gd name="connsiteX7" fmla="*/ 135865 w 154914"/>
                <a:gd name="connsiteY7" fmla="*/ 170717 h 170716"/>
                <a:gd name="connsiteX8" fmla="*/ 154915 w 154914"/>
                <a:gd name="connsiteY8" fmla="*/ 170717 h 170716"/>
                <a:gd name="connsiteX9" fmla="*/ 154915 w 154914"/>
                <a:gd name="connsiteY9" fmla="*/ 89754 h 170716"/>
                <a:gd name="connsiteX10" fmla="*/ 135226 w 154914"/>
                <a:gd name="connsiteY10" fmla="*/ 50006 h 170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914" h="170716">
                  <a:moveTo>
                    <a:pt x="135226" y="50006"/>
                  </a:moveTo>
                  <a:cubicBezTo>
                    <a:pt x="110814" y="31186"/>
                    <a:pt x="82841" y="17506"/>
                    <a:pt x="52997" y="9792"/>
                  </a:cubicBezTo>
                  <a:cubicBezTo>
                    <a:pt x="36253" y="4692"/>
                    <a:pt x="19009" y="1410"/>
                    <a:pt x="1562" y="0"/>
                  </a:cubicBezTo>
                  <a:cubicBezTo>
                    <a:pt x="1295" y="6382"/>
                    <a:pt x="752" y="12706"/>
                    <a:pt x="0" y="18983"/>
                  </a:cubicBezTo>
                  <a:cubicBezTo>
                    <a:pt x="16154" y="20299"/>
                    <a:pt x="32121" y="23345"/>
                    <a:pt x="47625" y="28070"/>
                  </a:cubicBezTo>
                  <a:cubicBezTo>
                    <a:pt x="75046" y="35095"/>
                    <a:pt x="100761" y="47595"/>
                    <a:pt x="123225" y="64818"/>
                  </a:cubicBezTo>
                  <a:cubicBezTo>
                    <a:pt x="130970" y="70809"/>
                    <a:pt x="135611" y="79965"/>
                    <a:pt x="135865" y="89754"/>
                  </a:cubicBezTo>
                  <a:lnTo>
                    <a:pt x="135865" y="170717"/>
                  </a:lnTo>
                  <a:lnTo>
                    <a:pt x="154915" y="170717"/>
                  </a:lnTo>
                  <a:lnTo>
                    <a:pt x="154915" y="89754"/>
                  </a:lnTo>
                  <a:cubicBezTo>
                    <a:pt x="154652" y="74221"/>
                    <a:pt x="147424" y="59627"/>
                    <a:pt x="135226" y="50006"/>
                  </a:cubicBezTo>
                  <a:close/>
                </a:path>
              </a:pathLst>
            </a:custGeom>
            <a:grpFill/>
            <a:ln w="952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1" name="Freeform: Shape 41">
              <a:extLst>
                <a:ext uri="{FF2B5EF4-FFF2-40B4-BE49-F238E27FC236}">
                  <a16:creationId xmlns:a16="http://schemas.microsoft.com/office/drawing/2014/main" id="{556A136F-C392-FFF8-B61B-2D0DD76F7590}"/>
                </a:ext>
              </a:extLst>
            </p:cNvPr>
            <p:cNvSpPr/>
            <p:nvPr/>
          </p:nvSpPr>
          <p:spPr>
            <a:xfrm>
              <a:off x="12646012" y="1183266"/>
              <a:ext cx="135803" cy="169317"/>
            </a:xfrm>
            <a:custGeom>
              <a:avLst/>
              <a:gdLst>
                <a:gd name="connsiteX0" fmla="*/ 85711 w 135803"/>
                <a:gd name="connsiteY0" fmla="*/ 18889 h 169317"/>
                <a:gd name="connsiteX1" fmla="*/ 123049 w 135803"/>
                <a:gd name="connsiteY1" fmla="*/ 30434 h 169317"/>
                <a:gd name="connsiteX2" fmla="*/ 135803 w 135803"/>
                <a:gd name="connsiteY2" fmla="*/ 16232 h 169317"/>
                <a:gd name="connsiteX3" fmla="*/ 16231 w 135803"/>
                <a:gd name="connsiteY3" fmla="*/ 35488 h 169317"/>
                <a:gd name="connsiteX4" fmla="*/ 35488 w 135803"/>
                <a:gd name="connsiteY4" fmla="*/ 155060 h 169317"/>
                <a:gd name="connsiteX5" fmla="*/ 67395 w 135803"/>
                <a:gd name="connsiteY5" fmla="*/ 169318 h 169317"/>
                <a:gd name="connsiteX6" fmla="*/ 69471 w 135803"/>
                <a:gd name="connsiteY6" fmla="*/ 150192 h 169317"/>
                <a:gd name="connsiteX7" fmla="*/ 21241 w 135803"/>
                <a:gd name="connsiteY7" fmla="*/ 69167 h 169317"/>
                <a:gd name="connsiteX8" fmla="*/ 85711 w 135803"/>
                <a:gd name="connsiteY8" fmla="*/ 18889 h 169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803" h="169317">
                  <a:moveTo>
                    <a:pt x="85711" y="18889"/>
                  </a:moveTo>
                  <a:cubicBezTo>
                    <a:pt x="99036" y="18887"/>
                    <a:pt x="112051" y="22912"/>
                    <a:pt x="123049" y="30434"/>
                  </a:cubicBezTo>
                  <a:cubicBezTo>
                    <a:pt x="127078" y="25547"/>
                    <a:pt x="131365" y="20832"/>
                    <a:pt x="135803" y="16232"/>
                  </a:cubicBezTo>
                  <a:cubicBezTo>
                    <a:pt x="97467" y="-11470"/>
                    <a:pt x="43933" y="-2849"/>
                    <a:pt x="16231" y="35488"/>
                  </a:cubicBezTo>
                  <a:cubicBezTo>
                    <a:pt x="-11469" y="73824"/>
                    <a:pt x="-2848" y="127358"/>
                    <a:pt x="35488" y="155060"/>
                  </a:cubicBezTo>
                  <a:cubicBezTo>
                    <a:pt x="45030" y="161955"/>
                    <a:pt x="55892" y="166809"/>
                    <a:pt x="67395" y="169318"/>
                  </a:cubicBezTo>
                  <a:cubicBezTo>
                    <a:pt x="67861" y="162898"/>
                    <a:pt x="68519" y="156516"/>
                    <a:pt x="69471" y="150192"/>
                  </a:cubicBezTo>
                  <a:cubicBezTo>
                    <a:pt x="33778" y="141136"/>
                    <a:pt x="12185" y="104860"/>
                    <a:pt x="21241" y="69167"/>
                  </a:cubicBezTo>
                  <a:cubicBezTo>
                    <a:pt x="28729" y="39653"/>
                    <a:pt x="55262" y="18961"/>
                    <a:pt x="85711" y="18889"/>
                  </a:cubicBezTo>
                  <a:close/>
                </a:path>
              </a:pathLst>
            </a:custGeom>
            <a:grpFill/>
            <a:ln w="952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2" name="Freeform: Shape 42">
              <a:extLst>
                <a:ext uri="{FF2B5EF4-FFF2-40B4-BE49-F238E27FC236}">
                  <a16:creationId xmlns:a16="http://schemas.microsoft.com/office/drawing/2014/main" id="{66B08F5C-B3CD-9CFD-E454-87EC2801F78A}"/>
                </a:ext>
              </a:extLst>
            </p:cNvPr>
            <p:cNvSpPr/>
            <p:nvPr/>
          </p:nvSpPr>
          <p:spPr>
            <a:xfrm>
              <a:off x="12560274" y="1381749"/>
              <a:ext cx="154238" cy="170478"/>
            </a:xfrm>
            <a:custGeom>
              <a:avLst/>
              <a:gdLst>
                <a:gd name="connsiteX0" fmla="*/ 102032 w 154238"/>
                <a:gd name="connsiteY0" fmla="*/ 9506 h 170478"/>
                <a:gd name="connsiteX1" fmla="*/ 19774 w 154238"/>
                <a:gd name="connsiteY1" fmla="*/ 49701 h 170478"/>
                <a:gd name="connsiteX2" fmla="*/ 0 w 154238"/>
                <a:gd name="connsiteY2" fmla="*/ 89516 h 170478"/>
                <a:gd name="connsiteX3" fmla="*/ 0 w 154238"/>
                <a:gd name="connsiteY3" fmla="*/ 170478 h 170478"/>
                <a:gd name="connsiteX4" fmla="*/ 19050 w 154238"/>
                <a:gd name="connsiteY4" fmla="*/ 170478 h 170478"/>
                <a:gd name="connsiteX5" fmla="*/ 19050 w 154238"/>
                <a:gd name="connsiteY5" fmla="*/ 89516 h 170478"/>
                <a:gd name="connsiteX6" fmla="*/ 31328 w 154238"/>
                <a:gd name="connsiteY6" fmla="*/ 64846 h 170478"/>
                <a:gd name="connsiteX7" fmla="*/ 107156 w 154238"/>
                <a:gd name="connsiteY7" fmla="*/ 27870 h 170478"/>
                <a:gd name="connsiteX8" fmla="*/ 154238 w 154238"/>
                <a:gd name="connsiteY8" fmla="*/ 18974 h 170478"/>
                <a:gd name="connsiteX9" fmla="*/ 152657 w 154238"/>
                <a:gd name="connsiteY9" fmla="*/ 0 h 170478"/>
                <a:gd name="connsiteX10" fmla="*/ 102032 w 154238"/>
                <a:gd name="connsiteY10" fmla="*/ 9506 h 170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238" h="170478">
                  <a:moveTo>
                    <a:pt x="102032" y="9506"/>
                  </a:moveTo>
                  <a:cubicBezTo>
                    <a:pt x="72540" y="18165"/>
                    <a:pt x="44727" y="31755"/>
                    <a:pt x="19774" y="49701"/>
                  </a:cubicBezTo>
                  <a:cubicBezTo>
                    <a:pt x="7532" y="59325"/>
                    <a:pt x="270" y="73946"/>
                    <a:pt x="0" y="89516"/>
                  </a:cubicBezTo>
                  <a:lnTo>
                    <a:pt x="0" y="170478"/>
                  </a:lnTo>
                  <a:lnTo>
                    <a:pt x="19050" y="170478"/>
                  </a:lnTo>
                  <a:lnTo>
                    <a:pt x="19050" y="89516"/>
                  </a:lnTo>
                  <a:cubicBezTo>
                    <a:pt x="19265" y="79875"/>
                    <a:pt x="23766" y="70832"/>
                    <a:pt x="31328" y="64846"/>
                  </a:cubicBezTo>
                  <a:cubicBezTo>
                    <a:pt x="54345" y="48345"/>
                    <a:pt x="79980" y="35844"/>
                    <a:pt x="107156" y="27870"/>
                  </a:cubicBezTo>
                  <a:cubicBezTo>
                    <a:pt x="122561" y="23540"/>
                    <a:pt x="138315" y="20563"/>
                    <a:pt x="154238" y="18974"/>
                  </a:cubicBezTo>
                  <a:cubicBezTo>
                    <a:pt x="153486" y="12697"/>
                    <a:pt x="152933" y="6372"/>
                    <a:pt x="152657" y="0"/>
                  </a:cubicBezTo>
                  <a:cubicBezTo>
                    <a:pt x="135536" y="1681"/>
                    <a:pt x="118597" y="4862"/>
                    <a:pt x="102032" y="9506"/>
                  </a:cubicBezTo>
                  <a:close/>
                </a:path>
              </a:pathLst>
            </a:custGeom>
            <a:grpFill/>
            <a:ln w="952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3" name="Freeform: Shape 43">
              <a:extLst>
                <a:ext uri="{FF2B5EF4-FFF2-40B4-BE49-F238E27FC236}">
                  <a16:creationId xmlns:a16="http://schemas.microsoft.com/office/drawing/2014/main" id="{6D2EA88A-C426-197A-20A5-9343CF842B20}"/>
                </a:ext>
              </a:extLst>
            </p:cNvPr>
            <p:cNvSpPr/>
            <p:nvPr/>
          </p:nvSpPr>
          <p:spPr>
            <a:xfrm>
              <a:off x="12788874" y="1564581"/>
              <a:ext cx="33232" cy="99612"/>
            </a:xfrm>
            <a:custGeom>
              <a:avLst/>
              <a:gdLst>
                <a:gd name="connsiteX0" fmla="*/ 0 w 33232"/>
                <a:gd name="connsiteY0" fmla="*/ 37700 h 99612"/>
                <a:gd name="connsiteX1" fmla="*/ 0 w 33232"/>
                <a:gd name="connsiteY1" fmla="*/ 99612 h 99612"/>
                <a:gd name="connsiteX2" fmla="*/ 19050 w 33232"/>
                <a:gd name="connsiteY2" fmla="*/ 99612 h 99612"/>
                <a:gd name="connsiteX3" fmla="*/ 19050 w 33232"/>
                <a:gd name="connsiteY3" fmla="*/ 37700 h 99612"/>
                <a:gd name="connsiteX4" fmla="*/ 31328 w 33232"/>
                <a:gd name="connsiteY4" fmla="*/ 13011 h 99612"/>
                <a:gd name="connsiteX5" fmla="*/ 33233 w 33232"/>
                <a:gd name="connsiteY5" fmla="*/ 11706 h 99612"/>
                <a:gd name="connsiteX6" fmla="*/ 17345 w 33232"/>
                <a:gd name="connsiteY6" fmla="*/ 0 h 99612"/>
                <a:gd name="connsiteX7" fmla="*/ 0 w 33232"/>
                <a:gd name="connsiteY7" fmla="*/ 37700 h 9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32" h="99612">
                  <a:moveTo>
                    <a:pt x="0" y="37700"/>
                  </a:moveTo>
                  <a:lnTo>
                    <a:pt x="0" y="99612"/>
                  </a:lnTo>
                  <a:lnTo>
                    <a:pt x="19050" y="99612"/>
                  </a:lnTo>
                  <a:lnTo>
                    <a:pt x="19050" y="37700"/>
                  </a:lnTo>
                  <a:cubicBezTo>
                    <a:pt x="19260" y="28052"/>
                    <a:pt x="23761" y="19000"/>
                    <a:pt x="31328" y="13011"/>
                  </a:cubicBezTo>
                  <a:cubicBezTo>
                    <a:pt x="31947" y="12554"/>
                    <a:pt x="32652" y="12154"/>
                    <a:pt x="33233" y="11706"/>
                  </a:cubicBezTo>
                  <a:cubicBezTo>
                    <a:pt x="27794" y="8039"/>
                    <a:pt x="22508" y="4086"/>
                    <a:pt x="17345" y="0"/>
                  </a:cubicBezTo>
                  <a:cubicBezTo>
                    <a:pt x="6526" y="9574"/>
                    <a:pt x="231" y="23255"/>
                    <a:pt x="0" y="37700"/>
                  </a:cubicBezTo>
                  <a:close/>
                </a:path>
              </a:pathLst>
            </a:custGeom>
            <a:grpFill/>
            <a:ln w="9525"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896847D9-2E4E-27C9-E059-79119B93001A}"/>
              </a:ext>
            </a:extLst>
          </p:cNvPr>
          <p:cNvSpPr>
            <a:spLocks noGrp="1"/>
          </p:cNvSpPr>
          <p:nvPr>
            <p:ph type="title"/>
          </p:nvPr>
        </p:nvSpPr>
        <p:spPr>
          <a:xfrm>
            <a:off x="279440" y="246342"/>
            <a:ext cx="10515600" cy="768350"/>
          </a:xfrm>
        </p:spPr>
        <p:txBody>
          <a:bodyPr>
            <a:normAutofit/>
          </a:bodyPr>
          <a:lstStyle/>
          <a:p>
            <a:pPr defTabSz="457200">
              <a:lnSpc>
                <a:spcPct val="107000"/>
              </a:lnSpc>
              <a:spcAft>
                <a:spcPts val="800"/>
              </a:spcAft>
              <a:tabLst>
                <a:tab pos="457200" algn="l"/>
              </a:tabLst>
            </a:pPr>
            <a:r>
              <a:rPr lang="en-GB" sz="2800" b="1" dirty="0">
                <a:solidFill>
                  <a:srgbClr val="CC9900"/>
                </a:solidFill>
                <a:effectLst>
                  <a:innerShdw blurRad="63500" dist="50800" dir="13500000">
                    <a:prstClr val="black">
                      <a:alpha val="50000"/>
                    </a:prstClr>
                  </a:innerShdw>
                </a:effectLst>
                <a:latin typeface="Helvetica" panose="020B0604020202020204" pitchFamily="34" charset="0"/>
                <a:ea typeface="+mn-ea"/>
                <a:cs typeface="Helvetica" panose="020B0604020202020204" pitchFamily="34" charset="0"/>
              </a:rPr>
              <a:t>Enabling Conditions</a:t>
            </a:r>
          </a:p>
        </p:txBody>
      </p:sp>
      <p:cxnSp>
        <p:nvCxnSpPr>
          <p:cNvPr id="3" name="Straight Connector 2">
            <a:extLst>
              <a:ext uri="{FF2B5EF4-FFF2-40B4-BE49-F238E27FC236}">
                <a16:creationId xmlns:a16="http://schemas.microsoft.com/office/drawing/2014/main" id="{16F0A5D6-4326-93B9-78AA-3893BAC87779}"/>
              </a:ext>
            </a:extLst>
          </p:cNvPr>
          <p:cNvCxnSpPr>
            <a:cxnSpLocks/>
          </p:cNvCxnSpPr>
          <p:nvPr/>
        </p:nvCxnSpPr>
        <p:spPr>
          <a:xfrm>
            <a:off x="6182900" y="3049130"/>
            <a:ext cx="0" cy="1373320"/>
          </a:xfrm>
          <a:prstGeom prst="line">
            <a:avLst/>
          </a:prstGeom>
          <a:ln>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2376AAB2-AE65-4E27-EB47-47485AA3DA49}"/>
              </a:ext>
            </a:extLst>
          </p:cNvPr>
          <p:cNvPicPr>
            <a:picLocks noChangeAspect="1"/>
          </p:cNvPicPr>
          <p:nvPr/>
        </p:nvPicPr>
        <p:blipFill>
          <a:blip r:embed="rId18"/>
          <a:stretch>
            <a:fillRect/>
          </a:stretch>
        </p:blipFill>
        <p:spPr>
          <a:xfrm>
            <a:off x="4215328" y="-3717099"/>
            <a:ext cx="4211843" cy="3222207"/>
          </a:xfrm>
          <a:prstGeom prst="rect">
            <a:avLst/>
          </a:prstGeom>
          <a:scene3d>
            <a:camera prst="orthographicFront"/>
            <a:lightRig rig="threePt" dir="t"/>
          </a:scene3d>
          <a:sp3d>
            <a:bevelT/>
          </a:sp3d>
        </p:spPr>
      </p:pic>
      <p:pic>
        <p:nvPicPr>
          <p:cNvPr id="7" name="Picture 6">
            <a:extLst>
              <a:ext uri="{FF2B5EF4-FFF2-40B4-BE49-F238E27FC236}">
                <a16:creationId xmlns:a16="http://schemas.microsoft.com/office/drawing/2014/main" id="{FDFD9ED7-46B1-56F3-2336-3C73F34C4852}"/>
              </a:ext>
            </a:extLst>
          </p:cNvPr>
          <p:cNvPicPr>
            <a:picLocks noChangeAspect="1"/>
          </p:cNvPicPr>
          <p:nvPr/>
        </p:nvPicPr>
        <p:blipFill>
          <a:blip r:embed="rId19"/>
          <a:stretch>
            <a:fillRect/>
          </a:stretch>
        </p:blipFill>
        <p:spPr>
          <a:xfrm>
            <a:off x="17637697" y="3493831"/>
            <a:ext cx="4174569" cy="3204748"/>
          </a:xfrm>
          <a:prstGeom prst="rect">
            <a:avLst/>
          </a:prstGeom>
        </p:spPr>
      </p:pic>
      <p:sp>
        <p:nvSpPr>
          <p:cNvPr id="11" name="TextBox 10">
            <a:extLst>
              <a:ext uri="{FF2B5EF4-FFF2-40B4-BE49-F238E27FC236}">
                <a16:creationId xmlns:a16="http://schemas.microsoft.com/office/drawing/2014/main" id="{BE8D7F4F-0F86-A623-50FE-D92881B5D0A7}"/>
              </a:ext>
            </a:extLst>
          </p:cNvPr>
          <p:cNvSpPr txBox="1"/>
          <p:nvPr/>
        </p:nvSpPr>
        <p:spPr>
          <a:xfrm>
            <a:off x="18057697" y="1848801"/>
            <a:ext cx="3334567" cy="1200329"/>
          </a:xfrm>
          <a:prstGeom prst="rect">
            <a:avLst/>
          </a:prstGeom>
          <a:noFill/>
        </p:spPr>
        <p:txBody>
          <a:bodyPr wrap="none" rtlCol="0">
            <a:spAutoFit/>
          </a:bodyPr>
          <a:lstStyle/>
          <a:p>
            <a:pPr marL="285750" indent="-285750">
              <a:buFont typeface="Arial" panose="020B0604020202020204" pitchFamily="34" charset="0"/>
              <a:buChar char="•"/>
            </a:pPr>
            <a:r>
              <a:rPr lang="en-GB" sz="2400" dirty="0">
                <a:latin typeface="Helvetica" panose="020B0604020202020204" pitchFamily="34" charset="0"/>
                <a:cs typeface="Helvetica" panose="020B0604020202020204" pitchFamily="34" charset="0"/>
              </a:rPr>
              <a:t>Quiet areas</a:t>
            </a:r>
          </a:p>
          <a:p>
            <a:pPr marL="285750" indent="-285750">
              <a:buFont typeface="Arial" panose="020B0604020202020204" pitchFamily="34" charset="0"/>
              <a:buChar char="•"/>
            </a:pPr>
            <a:r>
              <a:rPr lang="en-GB" sz="2400" dirty="0">
                <a:latin typeface="Helvetica" panose="020B0604020202020204" pitchFamily="34" charset="0"/>
                <a:cs typeface="Helvetica" panose="020B0604020202020204" pitchFamily="34" charset="0"/>
              </a:rPr>
              <a:t>Soft lighting</a:t>
            </a:r>
          </a:p>
          <a:p>
            <a:pPr marL="285750" indent="-285750">
              <a:buFont typeface="Arial" panose="020B0604020202020204" pitchFamily="34" charset="0"/>
              <a:buChar char="•"/>
            </a:pPr>
            <a:r>
              <a:rPr lang="en-GB" sz="2400" dirty="0">
                <a:latin typeface="Helvetica" panose="020B0604020202020204" pitchFamily="34" charset="0"/>
                <a:cs typeface="Helvetica" panose="020B0604020202020204" pitchFamily="34" charset="0"/>
              </a:rPr>
              <a:t>Collaborative spaces</a:t>
            </a:r>
          </a:p>
        </p:txBody>
      </p:sp>
      <p:sp>
        <p:nvSpPr>
          <p:cNvPr id="15" name="TextBox 14">
            <a:extLst>
              <a:ext uri="{FF2B5EF4-FFF2-40B4-BE49-F238E27FC236}">
                <a16:creationId xmlns:a16="http://schemas.microsoft.com/office/drawing/2014/main" id="{20A88BFB-B800-3F3B-5AA3-2E674A9BF952}"/>
              </a:ext>
            </a:extLst>
          </p:cNvPr>
          <p:cNvSpPr txBox="1"/>
          <p:nvPr/>
        </p:nvSpPr>
        <p:spPr>
          <a:xfrm>
            <a:off x="53175" y="-2778867"/>
            <a:ext cx="3812262" cy="1200329"/>
          </a:xfrm>
          <a:prstGeom prst="rect">
            <a:avLst/>
          </a:prstGeom>
          <a:noFill/>
        </p:spPr>
        <p:txBody>
          <a:bodyPr wrap="none" rtlCol="0">
            <a:spAutoFit/>
          </a:bodyPr>
          <a:lstStyle/>
          <a:p>
            <a:pPr marL="285750" indent="-285750">
              <a:buFont typeface="Arial" panose="020B0604020202020204" pitchFamily="34" charset="0"/>
              <a:buChar char="•"/>
            </a:pPr>
            <a:r>
              <a:rPr lang="en-GB" sz="2400" dirty="0">
                <a:latin typeface="Helvetica" panose="020B0604020202020204" pitchFamily="34" charset="0"/>
                <a:cs typeface="Helvetica" panose="020B0604020202020204" pitchFamily="34" charset="0"/>
              </a:rPr>
              <a:t>Remote working</a:t>
            </a:r>
          </a:p>
          <a:p>
            <a:pPr marL="285750" indent="-285750">
              <a:buFont typeface="Arial" panose="020B0604020202020204" pitchFamily="34" charset="0"/>
              <a:buChar char="•"/>
            </a:pPr>
            <a:r>
              <a:rPr lang="en-GB" sz="2400" dirty="0">
                <a:latin typeface="Helvetica" panose="020B0604020202020204" pitchFamily="34" charset="0"/>
                <a:cs typeface="Helvetica" panose="020B0604020202020204" pitchFamily="34" charset="0"/>
              </a:rPr>
              <a:t>Flexible rotations</a:t>
            </a:r>
          </a:p>
          <a:p>
            <a:pPr marL="285750" indent="-285750">
              <a:buFont typeface="Arial" panose="020B0604020202020204" pitchFamily="34" charset="0"/>
              <a:buChar char="•"/>
            </a:pPr>
            <a:r>
              <a:rPr lang="en-GB" sz="2400" dirty="0">
                <a:latin typeface="Helvetica" panose="020B0604020202020204" pitchFamily="34" charset="0"/>
                <a:cs typeface="Helvetica" panose="020B0604020202020204" pitchFamily="34" charset="0"/>
              </a:rPr>
              <a:t>Customised workspaces</a:t>
            </a:r>
          </a:p>
        </p:txBody>
      </p:sp>
      <p:sp>
        <p:nvSpPr>
          <p:cNvPr id="19" name="TextBox 18">
            <a:extLst>
              <a:ext uri="{FF2B5EF4-FFF2-40B4-BE49-F238E27FC236}">
                <a16:creationId xmlns:a16="http://schemas.microsoft.com/office/drawing/2014/main" id="{CE14A311-451B-6479-93D0-673398678A88}"/>
              </a:ext>
            </a:extLst>
          </p:cNvPr>
          <p:cNvSpPr txBox="1"/>
          <p:nvPr/>
        </p:nvSpPr>
        <p:spPr>
          <a:xfrm>
            <a:off x="65733" y="-3127184"/>
            <a:ext cx="3640740" cy="1938992"/>
          </a:xfrm>
          <a:prstGeom prst="rect">
            <a:avLst/>
          </a:prstGeom>
          <a:noFill/>
        </p:spPr>
        <p:txBody>
          <a:bodyPr wrap="none" rtlCol="0">
            <a:spAutoFit/>
          </a:bodyPr>
          <a:lstStyle/>
          <a:p>
            <a:pPr marL="285750" indent="-285750">
              <a:buFont typeface="Arial" panose="020B0604020202020204" pitchFamily="34" charset="0"/>
              <a:buChar char="•"/>
            </a:pPr>
            <a:r>
              <a:rPr lang="en-GB" sz="2400" dirty="0">
                <a:latin typeface="Helvetica" panose="020B0604020202020204" pitchFamily="34" charset="0"/>
                <a:cs typeface="Helvetica" panose="020B0604020202020204" pitchFamily="34" charset="0"/>
              </a:rPr>
              <a:t>Inclusive assessments</a:t>
            </a:r>
          </a:p>
          <a:p>
            <a:pPr marL="285750" indent="-285750">
              <a:buFont typeface="Arial" panose="020B0604020202020204" pitchFamily="34" charset="0"/>
              <a:buChar char="•"/>
            </a:pPr>
            <a:r>
              <a:rPr lang="en-GB" sz="2400" dirty="0">
                <a:latin typeface="Helvetica" panose="020B0604020202020204" pitchFamily="34" charset="0"/>
                <a:cs typeface="Helvetica" panose="020B0604020202020204" pitchFamily="34" charset="0"/>
              </a:rPr>
              <a:t>Questions in advance</a:t>
            </a:r>
          </a:p>
          <a:p>
            <a:pPr marL="285750" indent="-285750">
              <a:buFont typeface="Arial" panose="020B0604020202020204" pitchFamily="34" charset="0"/>
              <a:buChar char="•"/>
            </a:pPr>
            <a:r>
              <a:rPr lang="en-GB" sz="2400" dirty="0">
                <a:latin typeface="Helvetica" panose="020B0604020202020204" pitchFamily="34" charset="0"/>
                <a:cs typeface="Helvetica" panose="020B0604020202020204" pitchFamily="34" charset="0"/>
              </a:rPr>
              <a:t>Sensory adjustments</a:t>
            </a:r>
          </a:p>
          <a:p>
            <a:pPr marL="285750" indent="-285750">
              <a:buFont typeface="Arial" panose="020B0604020202020204" pitchFamily="34" charset="0"/>
              <a:buChar char="•"/>
            </a:pPr>
            <a:r>
              <a:rPr lang="en-GB" sz="2400" dirty="0">
                <a:latin typeface="Helvetica" panose="020B0604020202020204" pitchFamily="34" charset="0"/>
                <a:cs typeface="Helvetica" panose="020B0604020202020204" pitchFamily="34" charset="0"/>
              </a:rPr>
              <a:t>Break during interview</a:t>
            </a:r>
          </a:p>
          <a:p>
            <a:pPr marL="285750" indent="-285750">
              <a:buFont typeface="Arial" panose="020B0604020202020204" pitchFamily="34" charset="0"/>
              <a:buChar char="•"/>
            </a:pPr>
            <a:r>
              <a:rPr lang="en-GB" sz="2400" dirty="0">
                <a:latin typeface="Helvetica" panose="020B0604020202020204" pitchFamily="34" charset="0"/>
                <a:cs typeface="Helvetica" panose="020B0604020202020204" pitchFamily="34" charset="0"/>
              </a:rPr>
              <a:t>Extra processing time</a:t>
            </a:r>
          </a:p>
        </p:txBody>
      </p:sp>
      <p:pic>
        <p:nvPicPr>
          <p:cNvPr id="29" name="Picture 28">
            <a:extLst>
              <a:ext uri="{FF2B5EF4-FFF2-40B4-BE49-F238E27FC236}">
                <a16:creationId xmlns:a16="http://schemas.microsoft.com/office/drawing/2014/main" id="{FC93EC0D-B61B-F684-BDAC-075EA3042322}"/>
              </a:ext>
            </a:extLst>
          </p:cNvPr>
          <p:cNvPicPr>
            <a:picLocks noChangeAspect="1"/>
          </p:cNvPicPr>
          <p:nvPr/>
        </p:nvPicPr>
        <p:blipFill>
          <a:blip r:embed="rId20"/>
          <a:stretch>
            <a:fillRect/>
          </a:stretch>
        </p:blipFill>
        <p:spPr>
          <a:xfrm>
            <a:off x="17672649" y="3518607"/>
            <a:ext cx="4139617" cy="3186991"/>
          </a:xfrm>
          <a:prstGeom prst="rect">
            <a:avLst/>
          </a:prstGeom>
        </p:spPr>
      </p:pic>
      <p:pic>
        <p:nvPicPr>
          <p:cNvPr id="934" name="Picture 933">
            <a:extLst>
              <a:ext uri="{FF2B5EF4-FFF2-40B4-BE49-F238E27FC236}">
                <a16:creationId xmlns:a16="http://schemas.microsoft.com/office/drawing/2014/main" id="{9FA85EC3-597F-FFD7-F210-9317F5118F54}"/>
              </a:ext>
            </a:extLst>
          </p:cNvPr>
          <p:cNvPicPr>
            <a:picLocks noChangeAspect="1"/>
          </p:cNvPicPr>
          <p:nvPr/>
        </p:nvPicPr>
        <p:blipFill>
          <a:blip r:embed="rId21"/>
          <a:stretch>
            <a:fillRect/>
          </a:stretch>
        </p:blipFill>
        <p:spPr>
          <a:xfrm>
            <a:off x="4228416" y="-3686129"/>
            <a:ext cx="4198755" cy="3191237"/>
          </a:xfrm>
          <a:prstGeom prst="rect">
            <a:avLst/>
          </a:prstGeom>
        </p:spPr>
      </p:pic>
      <p:sp>
        <p:nvSpPr>
          <p:cNvPr id="935" name="TextBox 934">
            <a:extLst>
              <a:ext uri="{FF2B5EF4-FFF2-40B4-BE49-F238E27FC236}">
                <a16:creationId xmlns:a16="http://schemas.microsoft.com/office/drawing/2014/main" id="{8B48E990-B6AF-7443-FE10-4736F58544DC}"/>
              </a:ext>
            </a:extLst>
          </p:cNvPr>
          <p:cNvSpPr txBox="1"/>
          <p:nvPr/>
        </p:nvSpPr>
        <p:spPr>
          <a:xfrm>
            <a:off x="18057697" y="1125668"/>
            <a:ext cx="3143809" cy="1938992"/>
          </a:xfrm>
          <a:prstGeom prst="rect">
            <a:avLst/>
          </a:prstGeom>
          <a:noFill/>
        </p:spPr>
        <p:txBody>
          <a:bodyPr wrap="none" rtlCol="0">
            <a:spAutoFit/>
          </a:bodyPr>
          <a:lstStyle/>
          <a:p>
            <a:pPr marL="285750" indent="-285750">
              <a:buFont typeface="Arial" panose="020B0604020202020204" pitchFamily="34" charset="0"/>
              <a:buChar char="•"/>
            </a:pPr>
            <a:r>
              <a:rPr lang="en-GB" sz="2400" dirty="0">
                <a:latin typeface="Helvetica" panose="020B0604020202020204" pitchFamily="34" charset="0"/>
                <a:cs typeface="Helvetica" panose="020B0604020202020204" pitchFamily="34" charset="0"/>
              </a:rPr>
              <a:t>Communication</a:t>
            </a:r>
          </a:p>
          <a:p>
            <a:pPr marL="285750" indent="-285750">
              <a:buFont typeface="Arial" panose="020B0604020202020204" pitchFamily="34" charset="0"/>
              <a:buChar char="•"/>
            </a:pPr>
            <a:r>
              <a:rPr lang="en-GB" sz="2400" dirty="0">
                <a:latin typeface="Helvetica" panose="020B0604020202020204" pitchFamily="34" charset="0"/>
                <a:cs typeface="Helvetica" panose="020B0604020202020204" pitchFamily="34" charset="0"/>
              </a:rPr>
              <a:t>Learning</a:t>
            </a:r>
          </a:p>
          <a:p>
            <a:pPr marL="285750" indent="-285750">
              <a:buFont typeface="Arial" panose="020B0604020202020204" pitchFamily="34" charset="0"/>
              <a:buChar char="•"/>
            </a:pPr>
            <a:r>
              <a:rPr lang="en-GB" sz="2400" dirty="0">
                <a:latin typeface="Helvetica" panose="020B0604020202020204" pitchFamily="34" charset="0"/>
                <a:cs typeface="Helvetica" panose="020B0604020202020204" pitchFamily="34" charset="0"/>
              </a:rPr>
              <a:t>Management styles</a:t>
            </a:r>
          </a:p>
          <a:p>
            <a:pPr marL="285750" indent="-285750">
              <a:buFont typeface="Arial" panose="020B0604020202020204" pitchFamily="34" charset="0"/>
              <a:buChar char="•"/>
            </a:pPr>
            <a:r>
              <a:rPr lang="en-GB" sz="2400" dirty="0">
                <a:latin typeface="Helvetica" panose="020B0604020202020204" pitchFamily="34" charset="0"/>
                <a:cs typeface="Helvetica" panose="020B0604020202020204" pitchFamily="34" charset="0"/>
              </a:rPr>
              <a:t>Mentorship</a:t>
            </a:r>
          </a:p>
          <a:p>
            <a:pPr marL="285750" indent="-285750">
              <a:buFont typeface="Arial" panose="020B0604020202020204" pitchFamily="34" charset="0"/>
              <a:buChar char="•"/>
            </a:pPr>
            <a:r>
              <a:rPr lang="en-GB" sz="2400" dirty="0">
                <a:latin typeface="Helvetica" panose="020B0604020202020204" pitchFamily="34" charset="0"/>
                <a:cs typeface="Helvetica" panose="020B0604020202020204" pitchFamily="34" charset="0"/>
              </a:rPr>
              <a:t>Tailored pathways</a:t>
            </a:r>
          </a:p>
        </p:txBody>
      </p:sp>
      <p:pic>
        <p:nvPicPr>
          <p:cNvPr id="936" name="Picture 935">
            <a:extLst>
              <a:ext uri="{FF2B5EF4-FFF2-40B4-BE49-F238E27FC236}">
                <a16:creationId xmlns:a16="http://schemas.microsoft.com/office/drawing/2014/main" id="{E7947E3A-2A58-7985-C734-9B9E3A441E66}"/>
              </a:ext>
            </a:extLst>
          </p:cNvPr>
          <p:cNvPicPr>
            <a:picLocks noChangeAspect="1"/>
          </p:cNvPicPr>
          <p:nvPr/>
        </p:nvPicPr>
        <p:blipFill>
          <a:blip r:embed="rId22"/>
          <a:stretch>
            <a:fillRect/>
          </a:stretch>
        </p:blipFill>
        <p:spPr>
          <a:xfrm>
            <a:off x="4215328" y="-3629416"/>
            <a:ext cx="4193430" cy="3191237"/>
          </a:xfrm>
          <a:prstGeom prst="rect">
            <a:avLst/>
          </a:prstGeom>
        </p:spPr>
      </p:pic>
      <p:sp>
        <p:nvSpPr>
          <p:cNvPr id="937" name="TextBox 936">
            <a:extLst>
              <a:ext uri="{FF2B5EF4-FFF2-40B4-BE49-F238E27FC236}">
                <a16:creationId xmlns:a16="http://schemas.microsoft.com/office/drawing/2014/main" id="{83FC6E15-0CB6-6079-A0B1-BF8FA5D6A3BD}"/>
              </a:ext>
            </a:extLst>
          </p:cNvPr>
          <p:cNvSpPr txBox="1"/>
          <p:nvPr/>
        </p:nvSpPr>
        <p:spPr>
          <a:xfrm>
            <a:off x="65733" y="-3111168"/>
            <a:ext cx="3315331" cy="1569660"/>
          </a:xfrm>
          <a:prstGeom prst="rect">
            <a:avLst/>
          </a:prstGeom>
          <a:noFill/>
        </p:spPr>
        <p:txBody>
          <a:bodyPr wrap="none" rtlCol="0">
            <a:spAutoFit/>
          </a:bodyPr>
          <a:lstStyle/>
          <a:p>
            <a:pPr marL="285750" indent="-285750">
              <a:buFont typeface="Arial" panose="020B0604020202020204" pitchFamily="34" charset="0"/>
              <a:buChar char="•"/>
            </a:pPr>
            <a:r>
              <a:rPr lang="en-GB" sz="2400" dirty="0">
                <a:latin typeface="Helvetica" panose="020B0604020202020204" pitchFamily="34" charset="0"/>
                <a:cs typeface="Helvetica" panose="020B0604020202020204" pitchFamily="34" charset="0"/>
              </a:rPr>
              <a:t>Neuro-inclusion</a:t>
            </a:r>
          </a:p>
          <a:p>
            <a:pPr marL="285750" indent="-285750">
              <a:buFont typeface="Arial" panose="020B0604020202020204" pitchFamily="34" charset="0"/>
              <a:buChar char="•"/>
            </a:pPr>
            <a:r>
              <a:rPr lang="en-GB" sz="2400" dirty="0">
                <a:latin typeface="Helvetica" panose="020B0604020202020204" pitchFamily="34" charset="0"/>
                <a:cs typeface="Helvetica" panose="020B0604020202020204" pitchFamily="34" charset="0"/>
              </a:rPr>
              <a:t>Flexible frameworks</a:t>
            </a:r>
          </a:p>
          <a:p>
            <a:pPr marL="285750" indent="-285750">
              <a:buFont typeface="Arial" panose="020B0604020202020204" pitchFamily="34" charset="0"/>
              <a:buChar char="•"/>
            </a:pPr>
            <a:r>
              <a:rPr lang="en-GB" sz="2400" dirty="0">
                <a:latin typeface="Helvetica" panose="020B0604020202020204" pitchFamily="34" charset="0"/>
                <a:cs typeface="Helvetica" panose="020B0604020202020204" pitchFamily="34" charset="0"/>
              </a:rPr>
              <a:t>Appraisals</a:t>
            </a:r>
          </a:p>
          <a:p>
            <a:pPr marL="285750" indent="-285750">
              <a:buFont typeface="Arial" panose="020B0604020202020204" pitchFamily="34" charset="0"/>
              <a:buChar char="•"/>
            </a:pPr>
            <a:r>
              <a:rPr lang="en-GB" sz="2400" dirty="0">
                <a:latin typeface="Helvetica" panose="020B0604020202020204" pitchFamily="34" charset="0"/>
                <a:cs typeface="Helvetica" panose="020B0604020202020204" pitchFamily="34" charset="0"/>
              </a:rPr>
              <a:t>Feedback loops</a:t>
            </a:r>
          </a:p>
        </p:txBody>
      </p:sp>
      <p:pic>
        <p:nvPicPr>
          <p:cNvPr id="938" name="Picture 937">
            <a:extLst>
              <a:ext uri="{FF2B5EF4-FFF2-40B4-BE49-F238E27FC236}">
                <a16:creationId xmlns:a16="http://schemas.microsoft.com/office/drawing/2014/main" id="{01601A4A-C90B-FC46-67B6-5327E278A6EF}"/>
              </a:ext>
            </a:extLst>
          </p:cNvPr>
          <p:cNvPicPr>
            <a:picLocks noChangeAspect="1"/>
          </p:cNvPicPr>
          <p:nvPr/>
        </p:nvPicPr>
        <p:blipFill>
          <a:blip r:embed="rId23"/>
          <a:stretch>
            <a:fillRect/>
          </a:stretch>
        </p:blipFill>
        <p:spPr>
          <a:xfrm>
            <a:off x="17682698" y="3546413"/>
            <a:ext cx="4129568" cy="3183961"/>
          </a:xfrm>
          <a:prstGeom prst="rect">
            <a:avLst/>
          </a:prstGeom>
        </p:spPr>
      </p:pic>
      <p:sp>
        <p:nvSpPr>
          <p:cNvPr id="939" name="TextBox 938">
            <a:extLst>
              <a:ext uri="{FF2B5EF4-FFF2-40B4-BE49-F238E27FC236}">
                <a16:creationId xmlns:a16="http://schemas.microsoft.com/office/drawing/2014/main" id="{88E62497-F372-A138-C14B-745C36A0A25A}"/>
              </a:ext>
            </a:extLst>
          </p:cNvPr>
          <p:cNvSpPr txBox="1"/>
          <p:nvPr/>
        </p:nvSpPr>
        <p:spPr>
          <a:xfrm>
            <a:off x="18079067" y="1116076"/>
            <a:ext cx="3659976" cy="1200329"/>
          </a:xfrm>
          <a:prstGeom prst="rect">
            <a:avLst/>
          </a:prstGeom>
          <a:noFill/>
        </p:spPr>
        <p:txBody>
          <a:bodyPr wrap="none" rtlCol="0">
            <a:spAutoFit/>
          </a:bodyPr>
          <a:lstStyle/>
          <a:p>
            <a:pPr marL="285750" indent="-285750">
              <a:buFont typeface="Arial" panose="020B0604020202020204" pitchFamily="34" charset="0"/>
              <a:buChar char="•"/>
            </a:pPr>
            <a:r>
              <a:rPr lang="en-GB" sz="2400" dirty="0">
                <a:latin typeface="Helvetica" panose="020B0604020202020204" pitchFamily="34" charset="0"/>
                <a:cs typeface="Helvetica" panose="020B0604020202020204" pitchFamily="34" charset="0"/>
              </a:rPr>
              <a:t>Formal framework</a:t>
            </a:r>
          </a:p>
          <a:p>
            <a:pPr marL="285750" indent="-285750">
              <a:buFont typeface="Arial" panose="020B0604020202020204" pitchFamily="34" charset="0"/>
              <a:buChar char="•"/>
            </a:pPr>
            <a:r>
              <a:rPr lang="en-GB" sz="2400" dirty="0">
                <a:latin typeface="Helvetica" panose="020B0604020202020204" pitchFamily="34" charset="0"/>
                <a:cs typeface="Helvetica" panose="020B0604020202020204" pitchFamily="34" charset="0"/>
              </a:rPr>
              <a:t>Reduces discrimination</a:t>
            </a:r>
          </a:p>
          <a:p>
            <a:pPr marL="285750" indent="-285750">
              <a:buFont typeface="Arial" panose="020B0604020202020204" pitchFamily="34" charset="0"/>
              <a:buChar char="•"/>
            </a:pPr>
            <a:r>
              <a:rPr lang="en-GB" sz="2400" dirty="0">
                <a:latin typeface="Helvetica" panose="020B0604020202020204" pitchFamily="34" charset="0"/>
                <a:cs typeface="Helvetica" panose="020B0604020202020204" pitchFamily="34" charset="0"/>
              </a:rPr>
              <a:t>Commitment</a:t>
            </a:r>
          </a:p>
        </p:txBody>
      </p:sp>
      <p:pic>
        <p:nvPicPr>
          <p:cNvPr id="940" name="Picture 939">
            <a:extLst>
              <a:ext uri="{FF2B5EF4-FFF2-40B4-BE49-F238E27FC236}">
                <a16:creationId xmlns:a16="http://schemas.microsoft.com/office/drawing/2014/main" id="{393C0A10-5CB2-7B8C-EBA6-643F8BB89885}"/>
              </a:ext>
            </a:extLst>
          </p:cNvPr>
          <p:cNvPicPr>
            <a:picLocks noChangeAspect="1"/>
          </p:cNvPicPr>
          <p:nvPr/>
        </p:nvPicPr>
        <p:blipFill>
          <a:blip r:embed="rId24"/>
          <a:stretch>
            <a:fillRect/>
          </a:stretch>
        </p:blipFill>
        <p:spPr>
          <a:xfrm>
            <a:off x="4038471" y="263759"/>
            <a:ext cx="4189644" cy="3159253"/>
          </a:xfrm>
          <a:prstGeom prst="rect">
            <a:avLst/>
          </a:prstGeom>
          <a:scene3d>
            <a:camera prst="orthographicFront"/>
            <a:lightRig rig="threePt" dir="t"/>
          </a:scene3d>
          <a:sp3d>
            <a:bevelT w="165100" prst="coolSlant"/>
          </a:sp3d>
        </p:spPr>
      </p:pic>
      <p:sp>
        <p:nvSpPr>
          <p:cNvPr id="941" name="TextBox 940">
            <a:extLst>
              <a:ext uri="{FF2B5EF4-FFF2-40B4-BE49-F238E27FC236}">
                <a16:creationId xmlns:a16="http://schemas.microsoft.com/office/drawing/2014/main" id="{633D783F-CD2D-6B3D-EEDC-909138655101}"/>
              </a:ext>
            </a:extLst>
          </p:cNvPr>
          <p:cNvSpPr txBox="1"/>
          <p:nvPr/>
        </p:nvSpPr>
        <p:spPr>
          <a:xfrm>
            <a:off x="8475321" y="1058555"/>
            <a:ext cx="3348994" cy="1569660"/>
          </a:xfrm>
          <a:prstGeom prst="rect">
            <a:avLst/>
          </a:prstGeom>
          <a:noFill/>
        </p:spPr>
        <p:txBody>
          <a:bodyPr wrap="none" rtlCol="0">
            <a:spAutoFit/>
          </a:bodyPr>
          <a:lstStyle/>
          <a:p>
            <a:pPr marL="285750" indent="-285750">
              <a:buFont typeface="Arial" panose="020B0604020202020204" pitchFamily="34" charset="0"/>
              <a:buChar char="•"/>
            </a:pPr>
            <a:r>
              <a:rPr lang="en-GB" sz="2400" dirty="0">
                <a:latin typeface="Helvetica" panose="020B0604020202020204" pitchFamily="34" charset="0"/>
                <a:cs typeface="Helvetica" panose="020B0604020202020204" pitchFamily="34" charset="0"/>
              </a:rPr>
              <a:t>Express themselves</a:t>
            </a:r>
          </a:p>
          <a:p>
            <a:pPr marL="285750" indent="-285750">
              <a:buFont typeface="Arial" panose="020B0604020202020204" pitchFamily="34" charset="0"/>
              <a:buChar char="•"/>
            </a:pPr>
            <a:r>
              <a:rPr lang="en-GB" sz="2400" dirty="0">
                <a:latin typeface="Helvetica" panose="020B0604020202020204" pitchFamily="34" charset="0"/>
                <a:cs typeface="Helvetica" panose="020B0604020202020204" pitchFamily="34" charset="0"/>
              </a:rPr>
              <a:t>No fear of judgement</a:t>
            </a:r>
          </a:p>
          <a:p>
            <a:pPr marL="285750" indent="-285750">
              <a:buFont typeface="Arial" panose="020B0604020202020204" pitchFamily="34" charset="0"/>
              <a:buChar char="•"/>
            </a:pPr>
            <a:r>
              <a:rPr lang="en-GB" sz="2400" dirty="0">
                <a:latin typeface="Helvetica" panose="020B0604020202020204" pitchFamily="34" charset="0"/>
                <a:cs typeface="Helvetica" panose="020B0604020202020204" pitchFamily="34" charset="0"/>
              </a:rPr>
              <a:t>Seek support</a:t>
            </a:r>
          </a:p>
          <a:p>
            <a:pPr marL="285750" indent="-285750">
              <a:buFont typeface="Arial" panose="020B0604020202020204" pitchFamily="34" charset="0"/>
              <a:buChar char="•"/>
            </a:pPr>
            <a:r>
              <a:rPr lang="en-GB" sz="2400" dirty="0">
                <a:latin typeface="Helvetica" panose="020B0604020202020204" pitchFamily="34" charset="0"/>
                <a:cs typeface="Helvetica" panose="020B0604020202020204" pitchFamily="34" charset="0"/>
              </a:rPr>
              <a:t>Builds trust</a:t>
            </a:r>
          </a:p>
        </p:txBody>
      </p:sp>
      <p:pic>
        <p:nvPicPr>
          <p:cNvPr id="942" name="Picture 941">
            <a:extLst>
              <a:ext uri="{FF2B5EF4-FFF2-40B4-BE49-F238E27FC236}">
                <a16:creationId xmlns:a16="http://schemas.microsoft.com/office/drawing/2014/main" id="{69DCF50D-0BFF-DF6E-F242-3C73FF531175}"/>
              </a:ext>
            </a:extLst>
          </p:cNvPr>
          <p:cNvPicPr>
            <a:picLocks noChangeAspect="1"/>
          </p:cNvPicPr>
          <p:nvPr/>
        </p:nvPicPr>
        <p:blipFill>
          <a:blip r:embed="rId25"/>
          <a:stretch>
            <a:fillRect/>
          </a:stretch>
        </p:blipFill>
        <p:spPr>
          <a:xfrm>
            <a:off x="7681988" y="3508514"/>
            <a:ext cx="4142327" cy="3169087"/>
          </a:xfrm>
          <a:prstGeom prst="rect">
            <a:avLst/>
          </a:prstGeom>
          <a:scene3d>
            <a:camera prst="orthographicFront"/>
            <a:lightRig rig="threePt" dir="t"/>
          </a:scene3d>
          <a:sp3d>
            <a:bevelT w="165100" prst="coolSlant"/>
          </a:sp3d>
        </p:spPr>
      </p:pic>
      <p:sp>
        <p:nvSpPr>
          <p:cNvPr id="943" name="TextBox 942">
            <a:extLst>
              <a:ext uri="{FF2B5EF4-FFF2-40B4-BE49-F238E27FC236}">
                <a16:creationId xmlns:a16="http://schemas.microsoft.com/office/drawing/2014/main" id="{91148337-6EED-566A-78F4-EEAA47E266DB}"/>
              </a:ext>
            </a:extLst>
          </p:cNvPr>
          <p:cNvSpPr txBox="1"/>
          <p:nvPr/>
        </p:nvSpPr>
        <p:spPr>
          <a:xfrm>
            <a:off x="4386019" y="4510461"/>
            <a:ext cx="3145413" cy="1569660"/>
          </a:xfrm>
          <a:prstGeom prst="rect">
            <a:avLst/>
          </a:prstGeom>
          <a:noFill/>
        </p:spPr>
        <p:txBody>
          <a:bodyPr wrap="none" rtlCol="0">
            <a:spAutoFit/>
          </a:bodyPr>
          <a:lstStyle/>
          <a:p>
            <a:pPr marL="285750" indent="-285750">
              <a:buFont typeface="Arial" panose="020B0604020202020204" pitchFamily="34" charset="0"/>
              <a:buChar char="•"/>
            </a:pPr>
            <a:r>
              <a:rPr lang="en-GB" sz="2400" dirty="0">
                <a:latin typeface="Helvetica" panose="020B0604020202020204" pitchFamily="34" charset="0"/>
                <a:cs typeface="Helvetica" panose="020B0604020202020204" pitchFamily="34" charset="0"/>
              </a:rPr>
              <a:t>Embed values</a:t>
            </a:r>
          </a:p>
          <a:p>
            <a:pPr marL="285750" indent="-285750">
              <a:buFont typeface="Arial" panose="020B0604020202020204" pitchFamily="34" charset="0"/>
              <a:buChar char="•"/>
            </a:pPr>
            <a:r>
              <a:rPr lang="en-GB" sz="2400" dirty="0">
                <a:latin typeface="Helvetica" panose="020B0604020202020204" pitchFamily="34" charset="0"/>
                <a:cs typeface="Helvetica" panose="020B0604020202020204" pitchFamily="34" charset="0"/>
              </a:rPr>
              <a:t>Appreciation</a:t>
            </a:r>
          </a:p>
          <a:p>
            <a:pPr marL="285750" indent="-285750">
              <a:buFont typeface="Arial" panose="020B0604020202020204" pitchFamily="34" charset="0"/>
              <a:buChar char="•"/>
            </a:pPr>
            <a:r>
              <a:rPr lang="en-GB" sz="2400" dirty="0">
                <a:latin typeface="Helvetica" panose="020B0604020202020204" pitchFamily="34" charset="0"/>
                <a:cs typeface="Helvetica" panose="020B0604020202020204" pitchFamily="34" charset="0"/>
              </a:rPr>
              <a:t>Inclusive workplace</a:t>
            </a:r>
          </a:p>
          <a:p>
            <a:pPr marL="285750" indent="-285750">
              <a:buFont typeface="Arial" panose="020B0604020202020204" pitchFamily="34" charset="0"/>
              <a:buChar char="•"/>
            </a:pPr>
            <a:r>
              <a:rPr lang="en-GB" sz="2400" dirty="0">
                <a:latin typeface="Helvetica" panose="020B0604020202020204" pitchFamily="34" charset="0"/>
                <a:cs typeface="Helvetica" panose="020B0604020202020204" pitchFamily="34" charset="0"/>
              </a:rPr>
              <a:t>Sense of belonging</a:t>
            </a:r>
          </a:p>
        </p:txBody>
      </p:sp>
    </p:spTree>
    <p:extLst>
      <p:ext uri="{BB962C8B-B14F-4D97-AF65-F5344CB8AC3E}">
        <p14:creationId xmlns:p14="http://schemas.microsoft.com/office/powerpoint/2010/main" val="24975233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940"/>
                                        </p:tgtEl>
                                        <p:attrNameLst>
                                          <p:attrName>style.visibility</p:attrName>
                                        </p:attrNameLst>
                                      </p:cBhvr>
                                      <p:to>
                                        <p:strVal val="visible"/>
                                      </p:to>
                                    </p:set>
                                    <p:anim calcmode="lin" valueType="num">
                                      <p:cBhvr additive="base">
                                        <p:cTn id="7" dur="500" fill="hold"/>
                                        <p:tgtEl>
                                          <p:spTgt spid="940"/>
                                        </p:tgtEl>
                                        <p:attrNameLst>
                                          <p:attrName>ppt_x</p:attrName>
                                        </p:attrNameLst>
                                      </p:cBhvr>
                                      <p:tavLst>
                                        <p:tav tm="0">
                                          <p:val>
                                            <p:strVal val="#ppt_x"/>
                                          </p:val>
                                        </p:tav>
                                        <p:tav tm="100000">
                                          <p:val>
                                            <p:strVal val="#ppt_x"/>
                                          </p:val>
                                        </p:tav>
                                      </p:tavLst>
                                    </p:anim>
                                    <p:anim calcmode="lin" valueType="num">
                                      <p:cBhvr additive="base">
                                        <p:cTn id="8" dur="500" fill="hold"/>
                                        <p:tgtEl>
                                          <p:spTgt spid="94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941">
                                            <p:txEl>
                                              <p:pRg st="0" end="0"/>
                                            </p:txEl>
                                          </p:spTgt>
                                        </p:tgtEl>
                                        <p:attrNameLst>
                                          <p:attrName>style.visibility</p:attrName>
                                        </p:attrNameLst>
                                      </p:cBhvr>
                                      <p:to>
                                        <p:strVal val="visible"/>
                                      </p:to>
                                    </p:set>
                                    <p:animEffect transition="in" filter="wipe(left)">
                                      <p:cBhvr>
                                        <p:cTn id="13" dur="500"/>
                                        <p:tgtEl>
                                          <p:spTgt spid="941">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941">
                                            <p:txEl>
                                              <p:pRg st="1" end="1"/>
                                            </p:txEl>
                                          </p:spTgt>
                                        </p:tgtEl>
                                        <p:attrNameLst>
                                          <p:attrName>style.visibility</p:attrName>
                                        </p:attrNameLst>
                                      </p:cBhvr>
                                      <p:to>
                                        <p:strVal val="visible"/>
                                      </p:to>
                                    </p:set>
                                    <p:animEffect transition="in" filter="wipe(left)">
                                      <p:cBhvr>
                                        <p:cTn id="18" dur="500"/>
                                        <p:tgtEl>
                                          <p:spTgt spid="941">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941">
                                            <p:txEl>
                                              <p:pRg st="2" end="2"/>
                                            </p:txEl>
                                          </p:spTgt>
                                        </p:tgtEl>
                                        <p:attrNameLst>
                                          <p:attrName>style.visibility</p:attrName>
                                        </p:attrNameLst>
                                      </p:cBhvr>
                                      <p:to>
                                        <p:strVal val="visible"/>
                                      </p:to>
                                    </p:set>
                                    <p:animEffect transition="in" filter="wipe(left)">
                                      <p:cBhvr>
                                        <p:cTn id="23" dur="500"/>
                                        <p:tgtEl>
                                          <p:spTgt spid="941">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941">
                                            <p:txEl>
                                              <p:pRg st="3" end="3"/>
                                            </p:txEl>
                                          </p:spTgt>
                                        </p:tgtEl>
                                        <p:attrNameLst>
                                          <p:attrName>style.visibility</p:attrName>
                                        </p:attrNameLst>
                                      </p:cBhvr>
                                      <p:to>
                                        <p:strVal val="visible"/>
                                      </p:to>
                                    </p:set>
                                    <p:animEffect transition="in" filter="wipe(left)">
                                      <p:cBhvr>
                                        <p:cTn id="28" dur="500"/>
                                        <p:tgtEl>
                                          <p:spTgt spid="941">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942"/>
                                        </p:tgtEl>
                                        <p:attrNameLst>
                                          <p:attrName>style.visibility</p:attrName>
                                        </p:attrNameLst>
                                      </p:cBhvr>
                                      <p:to>
                                        <p:strVal val="visible"/>
                                      </p:to>
                                    </p:set>
                                    <p:anim calcmode="lin" valueType="num">
                                      <p:cBhvr additive="base">
                                        <p:cTn id="33" dur="500" fill="hold"/>
                                        <p:tgtEl>
                                          <p:spTgt spid="942"/>
                                        </p:tgtEl>
                                        <p:attrNameLst>
                                          <p:attrName>ppt_x</p:attrName>
                                        </p:attrNameLst>
                                      </p:cBhvr>
                                      <p:tavLst>
                                        <p:tav tm="0">
                                          <p:val>
                                            <p:strVal val="#ppt_x"/>
                                          </p:val>
                                        </p:tav>
                                        <p:tav tm="100000">
                                          <p:val>
                                            <p:strVal val="#ppt_x"/>
                                          </p:val>
                                        </p:tav>
                                      </p:tavLst>
                                    </p:anim>
                                    <p:anim calcmode="lin" valueType="num">
                                      <p:cBhvr additive="base">
                                        <p:cTn id="34" dur="500" fill="hold"/>
                                        <p:tgtEl>
                                          <p:spTgt spid="94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943">
                                            <p:txEl>
                                              <p:pRg st="0" end="0"/>
                                            </p:txEl>
                                          </p:spTgt>
                                        </p:tgtEl>
                                        <p:attrNameLst>
                                          <p:attrName>style.visibility</p:attrName>
                                        </p:attrNameLst>
                                      </p:cBhvr>
                                      <p:to>
                                        <p:strVal val="visible"/>
                                      </p:to>
                                    </p:set>
                                    <p:animEffect transition="in" filter="wipe(left)">
                                      <p:cBhvr>
                                        <p:cTn id="39" dur="500"/>
                                        <p:tgtEl>
                                          <p:spTgt spid="943">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943">
                                            <p:txEl>
                                              <p:pRg st="1" end="1"/>
                                            </p:txEl>
                                          </p:spTgt>
                                        </p:tgtEl>
                                        <p:attrNameLst>
                                          <p:attrName>style.visibility</p:attrName>
                                        </p:attrNameLst>
                                      </p:cBhvr>
                                      <p:to>
                                        <p:strVal val="visible"/>
                                      </p:to>
                                    </p:set>
                                    <p:animEffect transition="in" filter="wipe(left)">
                                      <p:cBhvr>
                                        <p:cTn id="44" dur="500"/>
                                        <p:tgtEl>
                                          <p:spTgt spid="943">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943">
                                            <p:txEl>
                                              <p:pRg st="2" end="2"/>
                                            </p:txEl>
                                          </p:spTgt>
                                        </p:tgtEl>
                                        <p:attrNameLst>
                                          <p:attrName>style.visibility</p:attrName>
                                        </p:attrNameLst>
                                      </p:cBhvr>
                                      <p:to>
                                        <p:strVal val="visible"/>
                                      </p:to>
                                    </p:set>
                                    <p:animEffect transition="in" filter="wipe(left)">
                                      <p:cBhvr>
                                        <p:cTn id="49" dur="500"/>
                                        <p:tgtEl>
                                          <p:spTgt spid="943">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943">
                                            <p:txEl>
                                              <p:pRg st="3" end="3"/>
                                            </p:txEl>
                                          </p:spTgt>
                                        </p:tgtEl>
                                        <p:attrNameLst>
                                          <p:attrName>style.visibility</p:attrName>
                                        </p:attrNameLst>
                                      </p:cBhvr>
                                      <p:to>
                                        <p:strVal val="visible"/>
                                      </p:to>
                                    </p:set>
                                    <p:animEffect transition="in" filter="wipe(left)">
                                      <p:cBhvr>
                                        <p:cTn id="54" dur="500"/>
                                        <p:tgtEl>
                                          <p:spTgt spid="94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name="Slide 1">
    <p:bg>
      <p:bgPr>
        <a:solidFill>
          <a:srgbClr val="F2F2F2"/>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6637FA6-99B1-4113-8792-C37F52A4E28C}"/>
              </a:ext>
            </a:extLst>
          </p:cNvPr>
          <p:cNvSpPr txBox="1"/>
          <p:nvPr/>
        </p:nvSpPr>
        <p:spPr>
          <a:xfrm>
            <a:off x="292100" y="67891"/>
            <a:ext cx="10972800" cy="1337417"/>
          </a:xfrm>
          <a:prstGeom prst="rect">
            <a:avLst/>
          </a:prstGeom>
          <a:noFill/>
        </p:spPr>
        <p:txBody>
          <a:bodyPr vertOverflow="overflow" vert="horz" wrap="square" rtlCol="0" anchor="ctr" anchorCtr="0">
            <a:spAutoFit/>
          </a:bodyPr>
          <a:lstStyle/>
          <a:p>
            <a:pPr defTabSz="457200">
              <a:lnSpc>
                <a:spcPct val="107000"/>
              </a:lnSpc>
              <a:spcBef>
                <a:spcPct val="0"/>
              </a:spcBef>
              <a:spcAft>
                <a:spcPts val="800"/>
              </a:spcAft>
              <a:tabLst>
                <a:tab pos="457200" algn="l"/>
              </a:tabLst>
            </a:pPr>
            <a:r>
              <a:rPr lang="en-GB" sz="3600" b="1" dirty="0">
                <a:solidFill>
                  <a:srgbClr val="CC9900"/>
                </a:solidFill>
                <a:effectLst>
                  <a:innerShdw blurRad="63500" dist="50800" dir="13500000">
                    <a:prstClr val="black">
                      <a:alpha val="50000"/>
                    </a:prstClr>
                  </a:innerShdw>
                </a:effectLst>
                <a:latin typeface="Helvetica" panose="020B0604020202020204" pitchFamily="34" charset="0"/>
                <a:cs typeface="Helvetica" panose="020B0604020202020204" pitchFamily="34" charset="0"/>
              </a:rPr>
              <a:t>Case Study: </a:t>
            </a:r>
          </a:p>
          <a:p>
            <a:pPr defTabSz="457200">
              <a:lnSpc>
                <a:spcPct val="107000"/>
              </a:lnSpc>
              <a:spcBef>
                <a:spcPct val="0"/>
              </a:spcBef>
              <a:spcAft>
                <a:spcPts val="800"/>
              </a:spcAft>
              <a:tabLst>
                <a:tab pos="457200" algn="l"/>
              </a:tabLst>
            </a:pPr>
            <a:r>
              <a:rPr lang="en-GB" sz="3600" b="1" dirty="0">
                <a:solidFill>
                  <a:srgbClr val="CC9900"/>
                </a:solidFill>
                <a:effectLst>
                  <a:innerShdw blurRad="63500" dist="50800" dir="13500000">
                    <a:prstClr val="black">
                      <a:alpha val="50000"/>
                    </a:prstClr>
                  </a:innerShdw>
                </a:effectLst>
                <a:latin typeface="Helvetica" panose="020B0604020202020204" pitchFamily="34" charset="0"/>
                <a:cs typeface="Helvetica" panose="020B0604020202020204" pitchFamily="34" charset="0"/>
              </a:rPr>
              <a:t>Transforming Oral Health in Leicester</a:t>
            </a:r>
          </a:p>
        </p:txBody>
      </p:sp>
      <p:pic>
        <p:nvPicPr>
          <p:cNvPr id="2" name="Picture 1">
            <a:extLst>
              <a:ext uri="{FF2B5EF4-FFF2-40B4-BE49-F238E27FC236}">
                <a16:creationId xmlns:a16="http://schemas.microsoft.com/office/drawing/2014/main" id="{2691792D-4E93-082D-C8A8-737D051C32F7}"/>
              </a:ext>
            </a:extLst>
          </p:cNvPr>
          <p:cNvPicPr>
            <a:picLocks noChangeAspect="1"/>
          </p:cNvPicPr>
          <p:nvPr/>
        </p:nvPicPr>
        <p:blipFill rotWithShape="1">
          <a:blip r:embed="rId3"/>
          <a:srcRect t="21742" r="-1" b="-1"/>
          <a:stretch/>
        </p:blipFill>
        <p:spPr>
          <a:xfrm>
            <a:off x="435693" y="1504871"/>
            <a:ext cx="3450829" cy="2241463"/>
          </a:xfrm>
          <a:prstGeom prst="rect">
            <a:avLst/>
          </a:prstGeom>
          <a:scene3d>
            <a:camera prst="orthographicFront"/>
            <a:lightRig rig="threePt" dir="t"/>
          </a:scene3d>
          <a:sp3d>
            <a:bevelT prst="relaxedInset"/>
          </a:sp3d>
        </p:spPr>
      </p:pic>
      <p:pic>
        <p:nvPicPr>
          <p:cNvPr id="7" name="Picture 6">
            <a:extLst>
              <a:ext uri="{FF2B5EF4-FFF2-40B4-BE49-F238E27FC236}">
                <a16:creationId xmlns:a16="http://schemas.microsoft.com/office/drawing/2014/main" id="{F983AA4C-CCEC-0DDC-FDC0-3221A2483275}"/>
              </a:ext>
            </a:extLst>
          </p:cNvPr>
          <p:cNvPicPr>
            <a:picLocks noChangeAspect="1"/>
          </p:cNvPicPr>
          <p:nvPr/>
        </p:nvPicPr>
        <p:blipFill>
          <a:blip r:embed="rId4"/>
          <a:stretch>
            <a:fillRect/>
          </a:stretch>
        </p:blipFill>
        <p:spPr>
          <a:xfrm>
            <a:off x="4499972" y="4232397"/>
            <a:ext cx="3450829" cy="2241463"/>
          </a:xfrm>
          <a:prstGeom prst="rect">
            <a:avLst/>
          </a:prstGeom>
          <a:scene3d>
            <a:camera prst="orthographicFront"/>
            <a:lightRig rig="threePt" dir="t"/>
          </a:scene3d>
          <a:sp3d>
            <a:bevelT w="114300" prst="artDeco"/>
          </a:sp3d>
        </p:spPr>
      </p:pic>
      <p:pic>
        <p:nvPicPr>
          <p:cNvPr id="15" name="Picture 14">
            <a:extLst>
              <a:ext uri="{FF2B5EF4-FFF2-40B4-BE49-F238E27FC236}">
                <a16:creationId xmlns:a16="http://schemas.microsoft.com/office/drawing/2014/main" id="{2DB1E058-0C48-6EC9-C1FD-6327F26C84B8}"/>
              </a:ext>
            </a:extLst>
          </p:cNvPr>
          <p:cNvPicPr>
            <a:picLocks noChangeAspect="1"/>
          </p:cNvPicPr>
          <p:nvPr/>
        </p:nvPicPr>
        <p:blipFill>
          <a:blip r:embed="rId5"/>
          <a:stretch>
            <a:fillRect/>
          </a:stretch>
        </p:blipFill>
        <p:spPr>
          <a:xfrm>
            <a:off x="8564251" y="4100230"/>
            <a:ext cx="3438625" cy="2373630"/>
          </a:xfrm>
          <a:prstGeom prst="rect">
            <a:avLst/>
          </a:prstGeom>
          <a:scene3d>
            <a:camera prst="orthographicFront"/>
            <a:lightRig rig="threePt" dir="t"/>
          </a:scene3d>
          <a:sp3d>
            <a:bevelT w="114300" prst="artDeco"/>
          </a:sp3d>
        </p:spPr>
      </p:pic>
      <p:pic>
        <p:nvPicPr>
          <p:cNvPr id="17" name="Picture 16">
            <a:extLst>
              <a:ext uri="{FF2B5EF4-FFF2-40B4-BE49-F238E27FC236}">
                <a16:creationId xmlns:a16="http://schemas.microsoft.com/office/drawing/2014/main" id="{534A04DB-A346-F683-A1CE-D38EEB3D8777}"/>
              </a:ext>
            </a:extLst>
          </p:cNvPr>
          <p:cNvPicPr>
            <a:picLocks noChangeAspect="1"/>
          </p:cNvPicPr>
          <p:nvPr/>
        </p:nvPicPr>
        <p:blipFill>
          <a:blip r:embed="rId6"/>
          <a:stretch>
            <a:fillRect/>
          </a:stretch>
        </p:blipFill>
        <p:spPr>
          <a:xfrm>
            <a:off x="4499971" y="1504870"/>
            <a:ext cx="3450829" cy="2241463"/>
          </a:xfrm>
          <a:prstGeom prst="rect">
            <a:avLst/>
          </a:prstGeom>
          <a:scene3d>
            <a:camera prst="orthographicFront"/>
            <a:lightRig rig="threePt" dir="t"/>
          </a:scene3d>
          <a:sp3d>
            <a:bevelT prst="relaxedInset"/>
          </a:sp3d>
        </p:spPr>
      </p:pic>
      <p:pic>
        <p:nvPicPr>
          <p:cNvPr id="21" name="Picture 20">
            <a:extLst>
              <a:ext uri="{FF2B5EF4-FFF2-40B4-BE49-F238E27FC236}">
                <a16:creationId xmlns:a16="http://schemas.microsoft.com/office/drawing/2014/main" id="{D038A3D2-7BD1-88BB-FBA3-C936FB3EC480}"/>
              </a:ext>
            </a:extLst>
          </p:cNvPr>
          <p:cNvPicPr>
            <a:picLocks noChangeAspect="1"/>
          </p:cNvPicPr>
          <p:nvPr/>
        </p:nvPicPr>
        <p:blipFill>
          <a:blip r:embed="rId7"/>
          <a:stretch>
            <a:fillRect/>
          </a:stretch>
        </p:blipFill>
        <p:spPr>
          <a:xfrm>
            <a:off x="8552047" y="1504870"/>
            <a:ext cx="3450829" cy="2241463"/>
          </a:xfrm>
          <a:prstGeom prst="rect">
            <a:avLst/>
          </a:prstGeom>
          <a:scene3d>
            <a:camera prst="orthographicFront"/>
            <a:lightRig rig="threePt" dir="t"/>
          </a:scene3d>
          <a:sp3d>
            <a:bevelT prst="relaxedInset"/>
          </a:sp3d>
        </p:spPr>
      </p:pic>
      <p:pic>
        <p:nvPicPr>
          <p:cNvPr id="23" name="Picture 22">
            <a:extLst>
              <a:ext uri="{FF2B5EF4-FFF2-40B4-BE49-F238E27FC236}">
                <a16:creationId xmlns:a16="http://schemas.microsoft.com/office/drawing/2014/main" id="{E04188E5-059C-0D2C-4E93-D2E87308CF3B}"/>
              </a:ext>
            </a:extLst>
          </p:cNvPr>
          <p:cNvPicPr>
            <a:picLocks noChangeAspect="1"/>
          </p:cNvPicPr>
          <p:nvPr/>
        </p:nvPicPr>
        <p:blipFill>
          <a:blip r:embed="rId8"/>
          <a:stretch>
            <a:fillRect/>
          </a:stretch>
        </p:blipFill>
        <p:spPr>
          <a:xfrm>
            <a:off x="435693" y="4232397"/>
            <a:ext cx="3463031" cy="2241463"/>
          </a:xfrm>
          <a:prstGeom prst="rect">
            <a:avLst/>
          </a:prstGeom>
          <a:scene3d>
            <a:camera prst="orthographicFront"/>
            <a:lightRig rig="threePt" dir="t"/>
          </a:scene3d>
          <a:sp3d>
            <a:bevelT w="114300" prst="artDeco"/>
          </a:sp3d>
        </p:spPr>
      </p:pic>
    </p:spTree>
    <p:extLst>
      <p:ext uri="{BB962C8B-B14F-4D97-AF65-F5344CB8AC3E}">
        <p14:creationId xmlns:p14="http://schemas.microsoft.com/office/powerpoint/2010/main" val="25206584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heckerboard(across)">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checkerboard(across)">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checkerboard(across)">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heckerboard(across)">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checkerboard(across)">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Straight Connector 35">
            <a:extLst>
              <a:ext uri="{FF2B5EF4-FFF2-40B4-BE49-F238E27FC236}">
                <a16:creationId xmlns:a16="http://schemas.microsoft.com/office/drawing/2014/main" id="{8ACFE02A-D9FA-CDB6-D7B7-21D254A0BEFB}"/>
              </a:ext>
            </a:extLst>
          </p:cNvPr>
          <p:cNvCxnSpPr>
            <a:cxnSpLocks/>
          </p:cNvCxnSpPr>
          <p:nvPr/>
        </p:nvCxnSpPr>
        <p:spPr>
          <a:xfrm flipH="1">
            <a:off x="4176110" y="5068984"/>
            <a:ext cx="1109342" cy="446040"/>
          </a:xfrm>
          <a:prstGeom prst="line">
            <a:avLst/>
          </a:prstGeom>
          <a:solidFill>
            <a:srgbClr val="FFFFEC"/>
          </a:solidFill>
          <a:ln w="9525" cap="flat" cmpd="sng" algn="ctr">
            <a:solidFill>
              <a:srgbClr val="F3A389"/>
            </a:solidFill>
            <a:prstDash val="solid"/>
            <a:round/>
            <a:headEnd type="none" w="med" len="med"/>
            <a:tailEnd type="none" w="med" len="med"/>
          </a:ln>
          <a:effectLst/>
        </p:spPr>
      </p:cxnSp>
      <p:sp>
        <p:nvSpPr>
          <p:cNvPr id="38" name="Freeform: Shape 37">
            <a:extLst>
              <a:ext uri="{FF2B5EF4-FFF2-40B4-BE49-F238E27FC236}">
                <a16:creationId xmlns:a16="http://schemas.microsoft.com/office/drawing/2014/main" id="{4634FADA-28F6-7D1A-3EC7-8D151C9732A3}"/>
              </a:ext>
            </a:extLst>
          </p:cNvPr>
          <p:cNvSpPr/>
          <p:nvPr/>
        </p:nvSpPr>
        <p:spPr>
          <a:xfrm>
            <a:off x="3396050" y="1465956"/>
            <a:ext cx="860204" cy="1031785"/>
          </a:xfrm>
          <a:custGeom>
            <a:avLst/>
            <a:gdLst>
              <a:gd name="connsiteX0" fmla="*/ 0 w 653365"/>
              <a:gd name="connsiteY0" fmla="*/ 441765 h 913228"/>
              <a:gd name="connsiteX1" fmla="*/ 541997 w 653365"/>
              <a:gd name="connsiteY1" fmla="*/ 913228 h 913228"/>
              <a:gd name="connsiteX2" fmla="*/ 653366 w 653365"/>
              <a:gd name="connsiteY2" fmla="*/ 0 h 913228"/>
            </a:gdLst>
            <a:ahLst/>
            <a:cxnLst>
              <a:cxn ang="0">
                <a:pos x="connsiteX0" y="connsiteY0"/>
              </a:cxn>
              <a:cxn ang="0">
                <a:pos x="connsiteX1" y="connsiteY1"/>
              </a:cxn>
              <a:cxn ang="0">
                <a:pos x="connsiteX2" y="connsiteY2"/>
              </a:cxn>
            </a:cxnLst>
            <a:rect l="l" t="t" r="r" b="b"/>
            <a:pathLst>
              <a:path w="653365" h="913228">
                <a:moveTo>
                  <a:pt x="0" y="441765"/>
                </a:moveTo>
                <a:lnTo>
                  <a:pt x="541997" y="913228"/>
                </a:lnTo>
                <a:lnTo>
                  <a:pt x="653366" y="0"/>
                </a:lnTo>
                <a:close/>
              </a:path>
            </a:pathLst>
          </a:custGeom>
          <a:solidFill>
            <a:srgbClr val="FFFFEC"/>
          </a:solidFill>
          <a:ln w="3175" cap="flat">
            <a:solidFill>
              <a:srgbClr val="F3A389"/>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srgbClr val="262626"/>
              </a:solidFill>
              <a:effectLst/>
              <a:uLnTx/>
              <a:uFillTx/>
              <a:latin typeface="Open Sans"/>
            </a:endParaRPr>
          </a:p>
        </p:txBody>
      </p:sp>
      <p:sp>
        <p:nvSpPr>
          <p:cNvPr id="40" name="Freeform: Shape 39">
            <a:extLst>
              <a:ext uri="{FF2B5EF4-FFF2-40B4-BE49-F238E27FC236}">
                <a16:creationId xmlns:a16="http://schemas.microsoft.com/office/drawing/2014/main" id="{58A6CEC7-CAC1-A26A-3ADB-FAD85C395AAE}"/>
              </a:ext>
            </a:extLst>
          </p:cNvPr>
          <p:cNvSpPr/>
          <p:nvPr/>
        </p:nvSpPr>
        <p:spPr>
          <a:xfrm>
            <a:off x="3322496" y="3963374"/>
            <a:ext cx="513191" cy="360704"/>
          </a:xfrm>
          <a:custGeom>
            <a:avLst/>
            <a:gdLst>
              <a:gd name="connsiteX0" fmla="*/ 0 w 389792"/>
              <a:gd name="connsiteY0" fmla="*/ 259862 h 319258"/>
              <a:gd name="connsiteX1" fmla="*/ 389792 w 389792"/>
              <a:gd name="connsiteY1" fmla="*/ 0 h 319258"/>
              <a:gd name="connsiteX2" fmla="*/ 248725 w 389792"/>
              <a:gd name="connsiteY2" fmla="*/ 319259 h 319258"/>
            </a:gdLst>
            <a:ahLst/>
            <a:cxnLst>
              <a:cxn ang="0">
                <a:pos x="connsiteX0" y="connsiteY0"/>
              </a:cxn>
              <a:cxn ang="0">
                <a:pos x="connsiteX1" y="connsiteY1"/>
              </a:cxn>
              <a:cxn ang="0">
                <a:pos x="connsiteX2" y="connsiteY2"/>
              </a:cxn>
            </a:cxnLst>
            <a:rect l="l" t="t" r="r" b="b"/>
            <a:pathLst>
              <a:path w="389792" h="319258">
                <a:moveTo>
                  <a:pt x="0" y="259862"/>
                </a:moveTo>
                <a:lnTo>
                  <a:pt x="389792" y="0"/>
                </a:lnTo>
                <a:lnTo>
                  <a:pt x="248725" y="319259"/>
                </a:lnTo>
                <a:close/>
              </a:path>
            </a:pathLst>
          </a:custGeom>
          <a:solidFill>
            <a:srgbClr val="FFFFEC"/>
          </a:solidFill>
          <a:ln w="3175" cap="flat">
            <a:solidFill>
              <a:srgbClr val="F3A389"/>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srgbClr val="262626"/>
              </a:solidFill>
              <a:effectLst/>
              <a:uLnTx/>
              <a:uFillTx/>
              <a:latin typeface="Open Sans"/>
            </a:endParaRPr>
          </a:p>
        </p:txBody>
      </p:sp>
      <p:sp>
        <p:nvSpPr>
          <p:cNvPr id="42" name="Freeform: Shape 41">
            <a:extLst>
              <a:ext uri="{FF2B5EF4-FFF2-40B4-BE49-F238E27FC236}">
                <a16:creationId xmlns:a16="http://schemas.microsoft.com/office/drawing/2014/main" id="{150AE0B0-7A79-E82C-91AB-B991DCAE3B52}"/>
              </a:ext>
            </a:extLst>
          </p:cNvPr>
          <p:cNvSpPr/>
          <p:nvPr/>
        </p:nvSpPr>
        <p:spPr>
          <a:xfrm>
            <a:off x="4469511" y="4819423"/>
            <a:ext cx="1754623" cy="549447"/>
          </a:xfrm>
          <a:custGeom>
            <a:avLst/>
            <a:gdLst>
              <a:gd name="connsiteX0" fmla="*/ 0 w 1332717"/>
              <a:gd name="connsiteY0" fmla="*/ 59397 h 486312"/>
              <a:gd name="connsiteX1" fmla="*/ 675640 w 1332717"/>
              <a:gd name="connsiteY1" fmla="*/ 0 h 486312"/>
              <a:gd name="connsiteX2" fmla="*/ 1317869 w 1332717"/>
              <a:gd name="connsiteY2" fmla="*/ 475176 h 486312"/>
              <a:gd name="connsiteX3" fmla="*/ 601394 w 1332717"/>
              <a:gd name="connsiteY3" fmla="*/ 211602 h 486312"/>
              <a:gd name="connsiteX4" fmla="*/ 0 w 1332717"/>
              <a:gd name="connsiteY4" fmla="*/ 59397 h 486312"/>
              <a:gd name="connsiteX5" fmla="*/ 0 w 1332717"/>
              <a:gd name="connsiteY5" fmla="*/ 59397 h 486312"/>
              <a:gd name="connsiteX6" fmla="*/ 1332718 w 1332717"/>
              <a:gd name="connsiteY6" fmla="*/ 486312 h 486312"/>
              <a:gd name="connsiteX7" fmla="*/ 1332718 w 1332717"/>
              <a:gd name="connsiteY7" fmla="*/ 486312 h 486312"/>
              <a:gd name="connsiteX8" fmla="*/ 1332718 w 1332717"/>
              <a:gd name="connsiteY8" fmla="*/ 486312 h 486312"/>
              <a:gd name="connsiteX9" fmla="*/ 1332718 w 1332717"/>
              <a:gd name="connsiteY9" fmla="*/ 486312 h 48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32717" h="486312">
                <a:moveTo>
                  <a:pt x="0" y="59397"/>
                </a:moveTo>
                <a:lnTo>
                  <a:pt x="675640" y="0"/>
                </a:lnTo>
                <a:lnTo>
                  <a:pt x="1317869" y="475176"/>
                </a:lnTo>
                <a:lnTo>
                  <a:pt x="601394" y="211602"/>
                </a:lnTo>
                <a:lnTo>
                  <a:pt x="0" y="59397"/>
                </a:lnTo>
                <a:lnTo>
                  <a:pt x="0" y="59397"/>
                </a:lnTo>
                <a:close/>
                <a:moveTo>
                  <a:pt x="1332718" y="486312"/>
                </a:moveTo>
                <a:lnTo>
                  <a:pt x="1332718" y="486312"/>
                </a:lnTo>
                <a:lnTo>
                  <a:pt x="1332718" y="486312"/>
                </a:lnTo>
                <a:lnTo>
                  <a:pt x="1332718" y="486312"/>
                </a:lnTo>
                <a:close/>
              </a:path>
            </a:pathLst>
          </a:custGeom>
          <a:solidFill>
            <a:srgbClr val="FFFFEC"/>
          </a:solidFill>
          <a:ln w="3175" cap="flat">
            <a:solidFill>
              <a:srgbClr val="F3A389"/>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srgbClr val="262626"/>
              </a:solidFill>
              <a:effectLst/>
              <a:uLnTx/>
              <a:uFillTx/>
              <a:latin typeface="Open Sans"/>
            </a:endParaRPr>
          </a:p>
        </p:txBody>
      </p:sp>
      <p:grpSp>
        <p:nvGrpSpPr>
          <p:cNvPr id="44" name="Group 43">
            <a:extLst>
              <a:ext uri="{FF2B5EF4-FFF2-40B4-BE49-F238E27FC236}">
                <a16:creationId xmlns:a16="http://schemas.microsoft.com/office/drawing/2014/main" id="{D0F07CB6-8002-1782-723D-0045A2B3AEB5}"/>
              </a:ext>
            </a:extLst>
          </p:cNvPr>
          <p:cNvGrpSpPr/>
          <p:nvPr/>
        </p:nvGrpSpPr>
        <p:grpSpPr>
          <a:xfrm>
            <a:off x="2904349" y="1457734"/>
            <a:ext cx="5014606" cy="2134872"/>
            <a:chOff x="3966537" y="2186329"/>
            <a:chExt cx="3311028" cy="1642606"/>
          </a:xfrm>
          <a:solidFill>
            <a:srgbClr val="FFFFEC"/>
          </a:solidFill>
        </p:grpSpPr>
        <p:sp>
          <p:nvSpPr>
            <p:cNvPr id="127" name="Freeform: Shape 126">
              <a:extLst>
                <a:ext uri="{FF2B5EF4-FFF2-40B4-BE49-F238E27FC236}">
                  <a16:creationId xmlns:a16="http://schemas.microsoft.com/office/drawing/2014/main" id="{97D2E704-8700-19C4-83E5-272AA3D9E94A}"/>
                </a:ext>
              </a:extLst>
            </p:cNvPr>
            <p:cNvSpPr/>
            <p:nvPr/>
          </p:nvSpPr>
          <p:spPr>
            <a:xfrm>
              <a:off x="4831405" y="2370274"/>
              <a:ext cx="342075" cy="797100"/>
            </a:xfrm>
            <a:custGeom>
              <a:avLst/>
              <a:gdLst>
                <a:gd name="connsiteX0" fmla="*/ 393505 w 393504"/>
                <a:gd name="connsiteY0" fmla="*/ 556846 h 916940"/>
                <a:gd name="connsiteX1" fmla="*/ 0 w 393504"/>
                <a:gd name="connsiteY1" fmla="*/ 916940 h 916940"/>
                <a:gd name="connsiteX2" fmla="*/ 111369 w 393504"/>
                <a:gd name="connsiteY2" fmla="*/ 3712 h 916940"/>
                <a:gd name="connsiteX3" fmla="*/ 122506 w 393504"/>
                <a:gd name="connsiteY3" fmla="*/ 0 h 916940"/>
              </a:gdLst>
              <a:ahLst/>
              <a:cxnLst>
                <a:cxn ang="0">
                  <a:pos x="connsiteX0" y="connsiteY0"/>
                </a:cxn>
                <a:cxn ang="0">
                  <a:pos x="connsiteX1" y="connsiteY1"/>
                </a:cxn>
                <a:cxn ang="0">
                  <a:pos x="connsiteX2" y="connsiteY2"/>
                </a:cxn>
                <a:cxn ang="0">
                  <a:pos x="connsiteX3" y="connsiteY3"/>
                </a:cxn>
              </a:cxnLst>
              <a:rect l="l" t="t" r="r" b="b"/>
              <a:pathLst>
                <a:path w="393504" h="916940">
                  <a:moveTo>
                    <a:pt x="393505" y="556846"/>
                  </a:moveTo>
                  <a:lnTo>
                    <a:pt x="0" y="916940"/>
                  </a:lnTo>
                  <a:lnTo>
                    <a:pt x="111369" y="3712"/>
                  </a:lnTo>
                  <a:lnTo>
                    <a:pt x="122506" y="0"/>
                  </a:lnTo>
                  <a:close/>
                </a:path>
              </a:pathLst>
            </a:custGeom>
            <a:grpFill/>
            <a:ln w="3175" cap="flat">
              <a:solidFill>
                <a:srgbClr val="F3A389"/>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srgbClr val="262626"/>
                </a:solidFill>
                <a:effectLst/>
                <a:uLnTx/>
                <a:uFillTx/>
                <a:latin typeface="Open Sans"/>
              </a:endParaRPr>
            </a:p>
          </p:txBody>
        </p:sp>
        <p:sp>
          <p:nvSpPr>
            <p:cNvPr id="128" name="Freeform: Shape 127">
              <a:extLst>
                <a:ext uri="{FF2B5EF4-FFF2-40B4-BE49-F238E27FC236}">
                  <a16:creationId xmlns:a16="http://schemas.microsoft.com/office/drawing/2014/main" id="{B8ADC68D-AC8F-A7C8-EBC1-488B723E418D}"/>
                </a:ext>
              </a:extLst>
            </p:cNvPr>
            <p:cNvSpPr/>
            <p:nvPr/>
          </p:nvSpPr>
          <p:spPr>
            <a:xfrm>
              <a:off x="4937901" y="2228282"/>
              <a:ext cx="480841" cy="626062"/>
            </a:xfrm>
            <a:custGeom>
              <a:avLst/>
              <a:gdLst>
                <a:gd name="connsiteX0" fmla="*/ 0 w 553133"/>
                <a:gd name="connsiteY0" fmla="*/ 163342 h 720188"/>
                <a:gd name="connsiteX1" fmla="*/ 270998 w 553133"/>
                <a:gd name="connsiteY1" fmla="*/ 720188 h 720188"/>
                <a:gd name="connsiteX2" fmla="*/ 553134 w 553133"/>
                <a:gd name="connsiteY2" fmla="*/ 0 h 720188"/>
              </a:gdLst>
              <a:ahLst/>
              <a:cxnLst>
                <a:cxn ang="0">
                  <a:pos x="connsiteX0" y="connsiteY0"/>
                </a:cxn>
                <a:cxn ang="0">
                  <a:pos x="connsiteX1" y="connsiteY1"/>
                </a:cxn>
                <a:cxn ang="0">
                  <a:pos x="connsiteX2" y="connsiteY2"/>
                </a:cxn>
              </a:cxnLst>
              <a:rect l="l" t="t" r="r" b="b"/>
              <a:pathLst>
                <a:path w="553133" h="720188">
                  <a:moveTo>
                    <a:pt x="0" y="163342"/>
                  </a:moveTo>
                  <a:lnTo>
                    <a:pt x="270998" y="720188"/>
                  </a:lnTo>
                  <a:lnTo>
                    <a:pt x="553134" y="0"/>
                  </a:lnTo>
                  <a:close/>
                </a:path>
              </a:pathLst>
            </a:custGeom>
            <a:grpFill/>
            <a:ln w="3175" cap="flat">
              <a:solidFill>
                <a:srgbClr val="F3A389"/>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srgbClr val="262626"/>
                </a:solidFill>
                <a:effectLst/>
                <a:uLnTx/>
                <a:uFillTx/>
                <a:latin typeface="Open Sans"/>
              </a:endParaRPr>
            </a:p>
          </p:txBody>
        </p:sp>
        <p:sp>
          <p:nvSpPr>
            <p:cNvPr id="129" name="Freeform: Shape 128">
              <a:extLst>
                <a:ext uri="{FF2B5EF4-FFF2-40B4-BE49-F238E27FC236}">
                  <a16:creationId xmlns:a16="http://schemas.microsoft.com/office/drawing/2014/main" id="{F89C2223-A4F2-9808-C529-29B7D3F3157F}"/>
                </a:ext>
              </a:extLst>
            </p:cNvPr>
            <p:cNvSpPr/>
            <p:nvPr/>
          </p:nvSpPr>
          <p:spPr>
            <a:xfrm>
              <a:off x="5173480" y="2186329"/>
              <a:ext cx="981045" cy="668015"/>
            </a:xfrm>
            <a:custGeom>
              <a:avLst/>
              <a:gdLst>
                <a:gd name="connsiteX0" fmla="*/ 282135 w 1128541"/>
                <a:gd name="connsiteY0" fmla="*/ 48260 h 768448"/>
                <a:gd name="connsiteX1" fmla="*/ 0 w 1128541"/>
                <a:gd name="connsiteY1" fmla="*/ 768448 h 768448"/>
                <a:gd name="connsiteX2" fmla="*/ 1128541 w 1128541"/>
                <a:gd name="connsiteY2" fmla="*/ 341532 h 768448"/>
                <a:gd name="connsiteX3" fmla="*/ 742461 w 1128541"/>
                <a:gd name="connsiteY3" fmla="*/ 0 h 768448"/>
              </a:gdLst>
              <a:ahLst/>
              <a:cxnLst>
                <a:cxn ang="0">
                  <a:pos x="connsiteX0" y="connsiteY0"/>
                </a:cxn>
                <a:cxn ang="0">
                  <a:pos x="connsiteX1" y="connsiteY1"/>
                </a:cxn>
                <a:cxn ang="0">
                  <a:pos x="connsiteX2" y="connsiteY2"/>
                </a:cxn>
                <a:cxn ang="0">
                  <a:pos x="connsiteX3" y="connsiteY3"/>
                </a:cxn>
              </a:cxnLst>
              <a:rect l="l" t="t" r="r" b="b"/>
              <a:pathLst>
                <a:path w="1128541" h="768448">
                  <a:moveTo>
                    <a:pt x="282135" y="48260"/>
                  </a:moveTo>
                  <a:lnTo>
                    <a:pt x="0" y="768448"/>
                  </a:lnTo>
                  <a:lnTo>
                    <a:pt x="1128541" y="341532"/>
                  </a:lnTo>
                  <a:lnTo>
                    <a:pt x="742461" y="0"/>
                  </a:lnTo>
                  <a:close/>
                </a:path>
              </a:pathLst>
            </a:custGeom>
            <a:grpFill/>
            <a:ln w="3175" cap="flat">
              <a:solidFill>
                <a:srgbClr val="F3A389"/>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srgbClr val="262626"/>
                </a:solidFill>
                <a:effectLst/>
                <a:uLnTx/>
                <a:uFillTx/>
                <a:latin typeface="Open Sans"/>
              </a:endParaRPr>
            </a:p>
          </p:txBody>
        </p:sp>
        <p:sp>
          <p:nvSpPr>
            <p:cNvPr id="130" name="Freeform: Shape 129">
              <a:extLst>
                <a:ext uri="{FF2B5EF4-FFF2-40B4-BE49-F238E27FC236}">
                  <a16:creationId xmlns:a16="http://schemas.microsoft.com/office/drawing/2014/main" id="{2FFD8822-7492-4080-D107-4381A9A688A1}"/>
                </a:ext>
              </a:extLst>
            </p:cNvPr>
            <p:cNvSpPr/>
            <p:nvPr/>
          </p:nvSpPr>
          <p:spPr>
            <a:xfrm>
              <a:off x="5818905" y="2186329"/>
              <a:ext cx="361437" cy="296895"/>
            </a:xfrm>
            <a:custGeom>
              <a:avLst/>
              <a:gdLst>
                <a:gd name="connsiteX0" fmla="*/ 0 w 415778"/>
                <a:gd name="connsiteY0" fmla="*/ 0 h 341532"/>
                <a:gd name="connsiteX1" fmla="*/ 386080 w 415778"/>
                <a:gd name="connsiteY1" fmla="*/ 341532 h 341532"/>
                <a:gd name="connsiteX2" fmla="*/ 415778 w 415778"/>
                <a:gd name="connsiteY2" fmla="*/ 14849 h 341532"/>
              </a:gdLst>
              <a:ahLst/>
              <a:cxnLst>
                <a:cxn ang="0">
                  <a:pos x="connsiteX0" y="connsiteY0"/>
                </a:cxn>
                <a:cxn ang="0">
                  <a:pos x="connsiteX1" y="connsiteY1"/>
                </a:cxn>
                <a:cxn ang="0">
                  <a:pos x="connsiteX2" y="connsiteY2"/>
                </a:cxn>
              </a:cxnLst>
              <a:rect l="l" t="t" r="r" b="b"/>
              <a:pathLst>
                <a:path w="415778" h="341532">
                  <a:moveTo>
                    <a:pt x="0" y="0"/>
                  </a:moveTo>
                  <a:lnTo>
                    <a:pt x="386080" y="341532"/>
                  </a:lnTo>
                  <a:lnTo>
                    <a:pt x="415778" y="14849"/>
                  </a:lnTo>
                  <a:close/>
                </a:path>
              </a:pathLst>
            </a:custGeom>
            <a:grpFill/>
            <a:ln w="3175" cap="flat">
              <a:solidFill>
                <a:srgbClr val="F3A389"/>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srgbClr val="262626"/>
                </a:solidFill>
                <a:effectLst/>
                <a:uLnTx/>
                <a:uFillTx/>
                <a:latin typeface="Open Sans"/>
              </a:endParaRPr>
            </a:p>
          </p:txBody>
        </p:sp>
        <p:sp>
          <p:nvSpPr>
            <p:cNvPr id="131" name="Freeform: Shape 130">
              <a:extLst>
                <a:ext uri="{FF2B5EF4-FFF2-40B4-BE49-F238E27FC236}">
                  <a16:creationId xmlns:a16="http://schemas.microsoft.com/office/drawing/2014/main" id="{24FDE431-52AE-F097-297B-3B392D6E5B7C}"/>
                </a:ext>
              </a:extLst>
            </p:cNvPr>
            <p:cNvSpPr/>
            <p:nvPr/>
          </p:nvSpPr>
          <p:spPr>
            <a:xfrm>
              <a:off x="6154526" y="2199237"/>
              <a:ext cx="609926" cy="332393"/>
            </a:xfrm>
            <a:custGeom>
              <a:avLst/>
              <a:gdLst>
                <a:gd name="connsiteX0" fmla="*/ 29698 w 701625"/>
                <a:gd name="connsiteY0" fmla="*/ 0 h 382367"/>
                <a:gd name="connsiteX1" fmla="*/ 0 w 701625"/>
                <a:gd name="connsiteY1" fmla="*/ 326683 h 382367"/>
                <a:gd name="connsiteX2" fmla="*/ 701626 w 701625"/>
                <a:gd name="connsiteY2" fmla="*/ 382368 h 382367"/>
                <a:gd name="connsiteX3" fmla="*/ 386080 w 701625"/>
                <a:gd name="connsiteY3" fmla="*/ 59397 h 382367"/>
              </a:gdLst>
              <a:ahLst/>
              <a:cxnLst>
                <a:cxn ang="0">
                  <a:pos x="connsiteX0" y="connsiteY0"/>
                </a:cxn>
                <a:cxn ang="0">
                  <a:pos x="connsiteX1" y="connsiteY1"/>
                </a:cxn>
                <a:cxn ang="0">
                  <a:pos x="connsiteX2" y="connsiteY2"/>
                </a:cxn>
                <a:cxn ang="0">
                  <a:pos x="connsiteX3" y="connsiteY3"/>
                </a:cxn>
              </a:cxnLst>
              <a:rect l="l" t="t" r="r" b="b"/>
              <a:pathLst>
                <a:path w="701625" h="382367">
                  <a:moveTo>
                    <a:pt x="29698" y="0"/>
                  </a:moveTo>
                  <a:lnTo>
                    <a:pt x="0" y="326683"/>
                  </a:lnTo>
                  <a:lnTo>
                    <a:pt x="701626" y="382368"/>
                  </a:lnTo>
                  <a:lnTo>
                    <a:pt x="386080" y="59397"/>
                  </a:lnTo>
                  <a:close/>
                </a:path>
              </a:pathLst>
            </a:custGeom>
            <a:grpFill/>
            <a:ln w="3175" cap="flat">
              <a:solidFill>
                <a:srgbClr val="F3A389"/>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srgbClr val="262626"/>
                </a:solidFill>
                <a:effectLst/>
                <a:uLnTx/>
                <a:uFillTx/>
                <a:latin typeface="Open Sans"/>
              </a:endParaRPr>
            </a:p>
          </p:txBody>
        </p:sp>
        <p:sp>
          <p:nvSpPr>
            <p:cNvPr id="132" name="Freeform: Shape 131">
              <a:extLst>
                <a:ext uri="{FF2B5EF4-FFF2-40B4-BE49-F238E27FC236}">
                  <a16:creationId xmlns:a16="http://schemas.microsoft.com/office/drawing/2014/main" id="{EAA4AD92-1D82-6CC8-E275-A1F53F481060}"/>
                </a:ext>
              </a:extLst>
            </p:cNvPr>
            <p:cNvSpPr/>
            <p:nvPr/>
          </p:nvSpPr>
          <p:spPr>
            <a:xfrm>
              <a:off x="6490147" y="2250871"/>
              <a:ext cx="309803" cy="280759"/>
            </a:xfrm>
            <a:custGeom>
              <a:avLst/>
              <a:gdLst>
                <a:gd name="connsiteX0" fmla="*/ 0 w 356381"/>
                <a:gd name="connsiteY0" fmla="*/ 0 h 322970"/>
                <a:gd name="connsiteX1" fmla="*/ 311834 w 356381"/>
                <a:gd name="connsiteY1" fmla="*/ 322971 h 322970"/>
                <a:gd name="connsiteX2" fmla="*/ 356382 w 356381"/>
                <a:gd name="connsiteY2" fmla="*/ 96520 h 322970"/>
                <a:gd name="connsiteX3" fmla="*/ 0 w 356381"/>
                <a:gd name="connsiteY3" fmla="*/ 0 h 322970"/>
              </a:gdLst>
              <a:ahLst/>
              <a:cxnLst>
                <a:cxn ang="0">
                  <a:pos x="connsiteX0" y="connsiteY0"/>
                </a:cxn>
                <a:cxn ang="0">
                  <a:pos x="connsiteX1" y="connsiteY1"/>
                </a:cxn>
                <a:cxn ang="0">
                  <a:pos x="connsiteX2" y="connsiteY2"/>
                </a:cxn>
                <a:cxn ang="0">
                  <a:pos x="connsiteX3" y="connsiteY3"/>
                </a:cxn>
              </a:cxnLst>
              <a:rect l="l" t="t" r="r" b="b"/>
              <a:pathLst>
                <a:path w="356381" h="322970">
                  <a:moveTo>
                    <a:pt x="0" y="0"/>
                  </a:moveTo>
                  <a:lnTo>
                    <a:pt x="311834" y="322971"/>
                  </a:lnTo>
                  <a:lnTo>
                    <a:pt x="356382" y="96520"/>
                  </a:lnTo>
                  <a:cubicBezTo>
                    <a:pt x="241300" y="59397"/>
                    <a:pt x="122506" y="25986"/>
                    <a:pt x="0" y="0"/>
                  </a:cubicBezTo>
                  <a:close/>
                </a:path>
              </a:pathLst>
            </a:custGeom>
            <a:grpFill/>
            <a:ln w="3175" cap="flat">
              <a:solidFill>
                <a:srgbClr val="F3A389"/>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srgbClr val="262626"/>
                </a:solidFill>
                <a:effectLst/>
                <a:uLnTx/>
                <a:uFillTx/>
                <a:latin typeface="Open Sans"/>
              </a:endParaRPr>
            </a:p>
          </p:txBody>
        </p:sp>
        <p:sp>
          <p:nvSpPr>
            <p:cNvPr id="133" name="Freeform: Shape 132">
              <a:extLst>
                <a:ext uri="{FF2B5EF4-FFF2-40B4-BE49-F238E27FC236}">
                  <a16:creationId xmlns:a16="http://schemas.microsoft.com/office/drawing/2014/main" id="{50E19321-7743-18F7-A134-5A3FD27F14A3}"/>
                </a:ext>
              </a:extLst>
            </p:cNvPr>
            <p:cNvSpPr/>
            <p:nvPr/>
          </p:nvSpPr>
          <p:spPr>
            <a:xfrm>
              <a:off x="4189208" y="2757530"/>
              <a:ext cx="642197" cy="868097"/>
            </a:xfrm>
            <a:custGeom>
              <a:avLst/>
              <a:gdLst>
                <a:gd name="connsiteX0" fmla="*/ 0 w 738748"/>
                <a:gd name="connsiteY0" fmla="*/ 998611 h 998611"/>
                <a:gd name="connsiteX1" fmla="*/ 738749 w 738748"/>
                <a:gd name="connsiteY1" fmla="*/ 471463 h 998611"/>
                <a:gd name="connsiteX2" fmla="*/ 196752 w 738748"/>
                <a:gd name="connsiteY2" fmla="*/ 0 h 998611"/>
                <a:gd name="connsiteX3" fmla="*/ 40835 w 738748"/>
                <a:gd name="connsiteY3" fmla="*/ 189328 h 998611"/>
              </a:gdLst>
              <a:ahLst/>
              <a:cxnLst>
                <a:cxn ang="0">
                  <a:pos x="connsiteX0" y="connsiteY0"/>
                </a:cxn>
                <a:cxn ang="0">
                  <a:pos x="connsiteX1" y="connsiteY1"/>
                </a:cxn>
                <a:cxn ang="0">
                  <a:pos x="connsiteX2" y="connsiteY2"/>
                </a:cxn>
                <a:cxn ang="0">
                  <a:pos x="connsiteX3" y="connsiteY3"/>
                </a:cxn>
              </a:cxnLst>
              <a:rect l="l" t="t" r="r" b="b"/>
              <a:pathLst>
                <a:path w="738748" h="998611">
                  <a:moveTo>
                    <a:pt x="0" y="998611"/>
                  </a:moveTo>
                  <a:lnTo>
                    <a:pt x="738749" y="471463"/>
                  </a:lnTo>
                  <a:lnTo>
                    <a:pt x="196752" y="0"/>
                  </a:lnTo>
                  <a:lnTo>
                    <a:pt x="40835" y="189328"/>
                  </a:lnTo>
                  <a:close/>
                </a:path>
              </a:pathLst>
            </a:custGeom>
            <a:grpFill/>
            <a:ln w="3175" cap="flat">
              <a:solidFill>
                <a:srgbClr val="F3A389"/>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srgbClr val="262626"/>
                </a:solidFill>
                <a:effectLst/>
                <a:uLnTx/>
                <a:uFillTx/>
                <a:latin typeface="Open Sans"/>
              </a:endParaRPr>
            </a:p>
          </p:txBody>
        </p:sp>
        <p:sp>
          <p:nvSpPr>
            <p:cNvPr id="134" name="Freeform: Shape 133">
              <a:extLst>
                <a:ext uri="{FF2B5EF4-FFF2-40B4-BE49-F238E27FC236}">
                  <a16:creationId xmlns:a16="http://schemas.microsoft.com/office/drawing/2014/main" id="{F622EC92-991A-A5DB-FE6E-400AFCBEF24E}"/>
                </a:ext>
              </a:extLst>
            </p:cNvPr>
            <p:cNvSpPr/>
            <p:nvPr/>
          </p:nvSpPr>
          <p:spPr>
            <a:xfrm>
              <a:off x="3966537" y="2922113"/>
              <a:ext cx="258170" cy="703514"/>
            </a:xfrm>
            <a:custGeom>
              <a:avLst/>
              <a:gdLst>
                <a:gd name="connsiteX0" fmla="*/ 296985 w 296984"/>
                <a:gd name="connsiteY0" fmla="*/ 0 h 809283"/>
                <a:gd name="connsiteX1" fmla="*/ 256149 w 296984"/>
                <a:gd name="connsiteY1" fmla="*/ 809283 h 809283"/>
                <a:gd name="connsiteX2" fmla="*/ 0 w 296984"/>
                <a:gd name="connsiteY2" fmla="*/ 567983 h 809283"/>
                <a:gd name="connsiteX3" fmla="*/ 285848 w 296984"/>
                <a:gd name="connsiteY3" fmla="*/ 18562 h 809283"/>
                <a:gd name="connsiteX4" fmla="*/ 296985 w 296984"/>
                <a:gd name="connsiteY4" fmla="*/ 0 h 809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984" h="809283">
                  <a:moveTo>
                    <a:pt x="296985" y="0"/>
                  </a:moveTo>
                  <a:lnTo>
                    <a:pt x="256149" y="809283"/>
                  </a:lnTo>
                  <a:lnTo>
                    <a:pt x="0" y="567983"/>
                  </a:lnTo>
                  <a:lnTo>
                    <a:pt x="285848" y="18562"/>
                  </a:lnTo>
                  <a:cubicBezTo>
                    <a:pt x="289560" y="11137"/>
                    <a:pt x="293272" y="3712"/>
                    <a:pt x="296985" y="0"/>
                  </a:cubicBezTo>
                  <a:close/>
                </a:path>
              </a:pathLst>
            </a:custGeom>
            <a:grpFill/>
            <a:ln w="3175" cap="flat">
              <a:solidFill>
                <a:srgbClr val="F3A389"/>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srgbClr val="262626"/>
                </a:solidFill>
                <a:effectLst/>
                <a:uLnTx/>
                <a:uFillTx/>
                <a:latin typeface="Open Sans"/>
              </a:endParaRPr>
            </a:p>
          </p:txBody>
        </p:sp>
        <p:sp>
          <p:nvSpPr>
            <p:cNvPr id="135" name="Freeform: Shape 134">
              <a:extLst>
                <a:ext uri="{FF2B5EF4-FFF2-40B4-BE49-F238E27FC236}">
                  <a16:creationId xmlns:a16="http://schemas.microsoft.com/office/drawing/2014/main" id="{0BB8C61C-3FCC-5C7E-764C-9F126E4E2B0A}"/>
                </a:ext>
              </a:extLst>
            </p:cNvPr>
            <p:cNvSpPr/>
            <p:nvPr/>
          </p:nvSpPr>
          <p:spPr>
            <a:xfrm>
              <a:off x="3966537" y="3415864"/>
              <a:ext cx="222671" cy="413071"/>
            </a:xfrm>
            <a:custGeom>
              <a:avLst/>
              <a:gdLst>
                <a:gd name="connsiteX0" fmla="*/ 22274 w 256149"/>
                <a:gd name="connsiteY0" fmla="*/ 475176 h 475175"/>
                <a:gd name="connsiteX1" fmla="*/ 256149 w 256149"/>
                <a:gd name="connsiteY1" fmla="*/ 241300 h 475175"/>
                <a:gd name="connsiteX2" fmla="*/ 0 w 256149"/>
                <a:gd name="connsiteY2" fmla="*/ 0 h 475175"/>
              </a:gdLst>
              <a:ahLst/>
              <a:cxnLst>
                <a:cxn ang="0">
                  <a:pos x="connsiteX0" y="connsiteY0"/>
                </a:cxn>
                <a:cxn ang="0">
                  <a:pos x="connsiteX1" y="connsiteY1"/>
                </a:cxn>
                <a:cxn ang="0">
                  <a:pos x="connsiteX2" y="connsiteY2"/>
                </a:cxn>
              </a:cxnLst>
              <a:rect l="l" t="t" r="r" b="b"/>
              <a:pathLst>
                <a:path w="256149" h="475175">
                  <a:moveTo>
                    <a:pt x="22274" y="475176"/>
                  </a:moveTo>
                  <a:lnTo>
                    <a:pt x="256149" y="241300"/>
                  </a:lnTo>
                  <a:lnTo>
                    <a:pt x="0" y="0"/>
                  </a:lnTo>
                  <a:close/>
                </a:path>
              </a:pathLst>
            </a:custGeom>
            <a:grpFill/>
            <a:ln w="3175" cap="flat">
              <a:solidFill>
                <a:srgbClr val="F3A389"/>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srgbClr val="262626"/>
                </a:solidFill>
                <a:effectLst/>
                <a:uLnTx/>
                <a:uFillTx/>
                <a:latin typeface="Open Sans"/>
              </a:endParaRPr>
            </a:p>
          </p:txBody>
        </p:sp>
        <p:sp>
          <p:nvSpPr>
            <p:cNvPr id="136" name="Freeform: Shape 135">
              <a:extLst>
                <a:ext uri="{FF2B5EF4-FFF2-40B4-BE49-F238E27FC236}">
                  <a16:creationId xmlns:a16="http://schemas.microsoft.com/office/drawing/2014/main" id="{EB21EE39-FBE8-E9A0-538B-A2A975CEF0E4}"/>
                </a:ext>
              </a:extLst>
            </p:cNvPr>
            <p:cNvSpPr/>
            <p:nvPr/>
          </p:nvSpPr>
          <p:spPr>
            <a:xfrm>
              <a:off x="6764453" y="2334777"/>
              <a:ext cx="513112" cy="206536"/>
            </a:xfrm>
            <a:custGeom>
              <a:avLst/>
              <a:gdLst>
                <a:gd name="connsiteX0" fmla="*/ 44548 w 590256"/>
                <a:gd name="connsiteY0" fmla="*/ 0 h 237587"/>
                <a:gd name="connsiteX1" fmla="*/ 0 w 590256"/>
                <a:gd name="connsiteY1" fmla="*/ 226451 h 237587"/>
                <a:gd name="connsiteX2" fmla="*/ 590257 w 590256"/>
                <a:gd name="connsiteY2" fmla="*/ 237588 h 237587"/>
              </a:gdLst>
              <a:ahLst/>
              <a:cxnLst>
                <a:cxn ang="0">
                  <a:pos x="connsiteX0" y="connsiteY0"/>
                </a:cxn>
                <a:cxn ang="0">
                  <a:pos x="connsiteX1" y="connsiteY1"/>
                </a:cxn>
                <a:cxn ang="0">
                  <a:pos x="connsiteX2" y="connsiteY2"/>
                </a:cxn>
              </a:cxnLst>
              <a:rect l="l" t="t" r="r" b="b"/>
              <a:pathLst>
                <a:path w="590256" h="237587">
                  <a:moveTo>
                    <a:pt x="44548" y="0"/>
                  </a:moveTo>
                  <a:lnTo>
                    <a:pt x="0" y="226451"/>
                  </a:lnTo>
                  <a:lnTo>
                    <a:pt x="590257" y="237588"/>
                  </a:lnTo>
                  <a:close/>
                </a:path>
              </a:pathLst>
            </a:custGeom>
            <a:grpFill/>
            <a:ln w="3175" cap="flat">
              <a:solidFill>
                <a:srgbClr val="F3A389"/>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srgbClr val="262626"/>
                </a:solidFill>
                <a:effectLst/>
                <a:uLnTx/>
                <a:uFillTx/>
                <a:latin typeface="Open Sans"/>
              </a:endParaRPr>
            </a:p>
          </p:txBody>
        </p:sp>
      </p:grpSp>
      <p:grpSp>
        <p:nvGrpSpPr>
          <p:cNvPr id="46" name="Group 45">
            <a:extLst>
              <a:ext uri="{FF2B5EF4-FFF2-40B4-BE49-F238E27FC236}">
                <a16:creationId xmlns:a16="http://schemas.microsoft.com/office/drawing/2014/main" id="{603557B9-6199-72E9-16A4-EB25E0150D90}"/>
              </a:ext>
            </a:extLst>
          </p:cNvPr>
          <p:cNvGrpSpPr/>
          <p:nvPr/>
        </p:nvGrpSpPr>
        <p:grpSpPr>
          <a:xfrm>
            <a:off x="2933673" y="1843604"/>
            <a:ext cx="5713524" cy="2239729"/>
            <a:chOff x="3985899" y="2483224"/>
            <a:chExt cx="3772507" cy="1723285"/>
          </a:xfrm>
          <a:solidFill>
            <a:srgbClr val="FFFFEC"/>
          </a:solidFill>
        </p:grpSpPr>
        <p:sp>
          <p:nvSpPr>
            <p:cNvPr id="116" name="Freeform: Shape 115">
              <a:extLst>
                <a:ext uri="{FF2B5EF4-FFF2-40B4-BE49-F238E27FC236}">
                  <a16:creationId xmlns:a16="http://schemas.microsoft.com/office/drawing/2014/main" id="{BDC2171A-C3BC-76A6-6733-86CBB27C6BB8}"/>
                </a:ext>
              </a:extLst>
            </p:cNvPr>
            <p:cNvSpPr/>
            <p:nvPr/>
          </p:nvSpPr>
          <p:spPr>
            <a:xfrm>
              <a:off x="3985899" y="3625627"/>
              <a:ext cx="700285" cy="580882"/>
            </a:xfrm>
            <a:custGeom>
              <a:avLst/>
              <a:gdLst>
                <a:gd name="connsiteX0" fmla="*/ 0 w 805570"/>
                <a:gd name="connsiteY0" fmla="*/ 233876 h 668215"/>
                <a:gd name="connsiteX1" fmla="*/ 233875 w 805570"/>
                <a:gd name="connsiteY1" fmla="*/ 0 h 668215"/>
                <a:gd name="connsiteX2" fmla="*/ 805570 w 805570"/>
                <a:gd name="connsiteY2" fmla="*/ 408354 h 668215"/>
                <a:gd name="connsiteX3" fmla="*/ 415778 w 805570"/>
                <a:gd name="connsiteY3" fmla="*/ 668216 h 668215"/>
              </a:gdLst>
              <a:ahLst/>
              <a:cxnLst>
                <a:cxn ang="0">
                  <a:pos x="connsiteX0" y="connsiteY0"/>
                </a:cxn>
                <a:cxn ang="0">
                  <a:pos x="connsiteX1" y="connsiteY1"/>
                </a:cxn>
                <a:cxn ang="0">
                  <a:pos x="connsiteX2" y="connsiteY2"/>
                </a:cxn>
                <a:cxn ang="0">
                  <a:pos x="connsiteX3" y="connsiteY3"/>
                </a:cxn>
              </a:cxnLst>
              <a:rect l="l" t="t" r="r" b="b"/>
              <a:pathLst>
                <a:path w="805570" h="668215">
                  <a:moveTo>
                    <a:pt x="0" y="233876"/>
                  </a:moveTo>
                  <a:lnTo>
                    <a:pt x="233875" y="0"/>
                  </a:lnTo>
                  <a:lnTo>
                    <a:pt x="805570" y="408354"/>
                  </a:lnTo>
                  <a:lnTo>
                    <a:pt x="415778" y="668216"/>
                  </a:lnTo>
                  <a:close/>
                </a:path>
              </a:pathLst>
            </a:custGeom>
            <a:grpFill/>
            <a:ln w="3175" cap="flat">
              <a:solidFill>
                <a:srgbClr val="F3A389"/>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srgbClr val="262626"/>
                </a:solidFill>
                <a:effectLst/>
                <a:uLnTx/>
                <a:uFillTx/>
                <a:latin typeface="Open Sans"/>
              </a:endParaRPr>
            </a:p>
          </p:txBody>
        </p:sp>
        <p:sp>
          <p:nvSpPr>
            <p:cNvPr id="117" name="Freeform: Shape 116">
              <a:extLst>
                <a:ext uri="{FF2B5EF4-FFF2-40B4-BE49-F238E27FC236}">
                  <a16:creationId xmlns:a16="http://schemas.microsoft.com/office/drawing/2014/main" id="{D5DC823B-74E0-AF49-0EA7-BEBA2F77E215}"/>
                </a:ext>
              </a:extLst>
            </p:cNvPr>
            <p:cNvSpPr/>
            <p:nvPr/>
          </p:nvSpPr>
          <p:spPr>
            <a:xfrm>
              <a:off x="4189208" y="3167376"/>
              <a:ext cx="642197" cy="813236"/>
            </a:xfrm>
            <a:custGeom>
              <a:avLst/>
              <a:gdLst>
                <a:gd name="connsiteX0" fmla="*/ 0 w 738748"/>
                <a:gd name="connsiteY0" fmla="*/ 527148 h 935501"/>
                <a:gd name="connsiteX1" fmla="*/ 738749 w 738748"/>
                <a:gd name="connsiteY1" fmla="*/ 0 h 935501"/>
                <a:gd name="connsiteX2" fmla="*/ 571695 w 738748"/>
                <a:gd name="connsiteY2" fmla="*/ 935502 h 935501"/>
              </a:gdLst>
              <a:ahLst/>
              <a:cxnLst>
                <a:cxn ang="0">
                  <a:pos x="connsiteX0" y="connsiteY0"/>
                </a:cxn>
                <a:cxn ang="0">
                  <a:pos x="connsiteX1" y="connsiteY1"/>
                </a:cxn>
                <a:cxn ang="0">
                  <a:pos x="connsiteX2" y="connsiteY2"/>
                </a:cxn>
              </a:cxnLst>
              <a:rect l="l" t="t" r="r" b="b"/>
              <a:pathLst>
                <a:path w="738748" h="935501">
                  <a:moveTo>
                    <a:pt x="0" y="527148"/>
                  </a:moveTo>
                  <a:lnTo>
                    <a:pt x="738749" y="0"/>
                  </a:lnTo>
                  <a:lnTo>
                    <a:pt x="571695" y="935502"/>
                  </a:lnTo>
                  <a:close/>
                </a:path>
              </a:pathLst>
            </a:custGeom>
            <a:grpFill/>
            <a:ln w="3175" cap="flat">
              <a:solidFill>
                <a:srgbClr val="F3A389"/>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srgbClr val="262626"/>
                </a:solidFill>
                <a:effectLst/>
                <a:uLnTx/>
                <a:uFillTx/>
                <a:latin typeface="Open Sans"/>
              </a:endParaRPr>
            </a:p>
          </p:txBody>
        </p:sp>
        <p:sp>
          <p:nvSpPr>
            <p:cNvPr id="118" name="Freeform: Shape 117">
              <a:extLst>
                <a:ext uri="{FF2B5EF4-FFF2-40B4-BE49-F238E27FC236}">
                  <a16:creationId xmlns:a16="http://schemas.microsoft.com/office/drawing/2014/main" id="{BA99E431-5B5D-9245-0EEF-6DEB302163DD}"/>
                </a:ext>
              </a:extLst>
            </p:cNvPr>
            <p:cNvSpPr/>
            <p:nvPr/>
          </p:nvSpPr>
          <p:spPr>
            <a:xfrm>
              <a:off x="4686185" y="3167376"/>
              <a:ext cx="706740" cy="813236"/>
            </a:xfrm>
            <a:custGeom>
              <a:avLst/>
              <a:gdLst>
                <a:gd name="connsiteX0" fmla="*/ 0 w 812995"/>
                <a:gd name="connsiteY0" fmla="*/ 935502 h 935501"/>
                <a:gd name="connsiteX1" fmla="*/ 167054 w 812995"/>
                <a:gd name="connsiteY1" fmla="*/ 0 h 935501"/>
                <a:gd name="connsiteX2" fmla="*/ 812995 w 812995"/>
                <a:gd name="connsiteY2" fmla="*/ 449189 h 935501"/>
              </a:gdLst>
              <a:ahLst/>
              <a:cxnLst>
                <a:cxn ang="0">
                  <a:pos x="connsiteX0" y="connsiteY0"/>
                </a:cxn>
                <a:cxn ang="0">
                  <a:pos x="connsiteX1" y="connsiteY1"/>
                </a:cxn>
                <a:cxn ang="0">
                  <a:pos x="connsiteX2" y="connsiteY2"/>
                </a:cxn>
              </a:cxnLst>
              <a:rect l="l" t="t" r="r" b="b"/>
              <a:pathLst>
                <a:path w="812995" h="935501">
                  <a:moveTo>
                    <a:pt x="0" y="935502"/>
                  </a:moveTo>
                  <a:lnTo>
                    <a:pt x="167054" y="0"/>
                  </a:lnTo>
                  <a:lnTo>
                    <a:pt x="812995" y="449189"/>
                  </a:lnTo>
                  <a:close/>
                </a:path>
              </a:pathLst>
            </a:custGeom>
            <a:grpFill/>
            <a:ln w="3175" cap="flat">
              <a:solidFill>
                <a:srgbClr val="F3A389"/>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srgbClr val="262626"/>
                </a:solidFill>
                <a:effectLst/>
                <a:uLnTx/>
                <a:uFillTx/>
                <a:latin typeface="Open Sans"/>
              </a:endParaRPr>
            </a:p>
          </p:txBody>
        </p:sp>
        <p:sp>
          <p:nvSpPr>
            <p:cNvPr id="119" name="Freeform: Shape 118">
              <a:extLst>
                <a:ext uri="{FF2B5EF4-FFF2-40B4-BE49-F238E27FC236}">
                  <a16:creationId xmlns:a16="http://schemas.microsoft.com/office/drawing/2014/main" id="{3C0BF456-B617-478D-ED4C-23E7FD4A5CDC}"/>
                </a:ext>
              </a:extLst>
            </p:cNvPr>
            <p:cNvSpPr/>
            <p:nvPr/>
          </p:nvSpPr>
          <p:spPr>
            <a:xfrm>
              <a:off x="4831405" y="2854344"/>
              <a:ext cx="561519" cy="703514"/>
            </a:xfrm>
            <a:custGeom>
              <a:avLst/>
              <a:gdLst>
                <a:gd name="connsiteX0" fmla="*/ 0 w 645941"/>
                <a:gd name="connsiteY0" fmla="*/ 360094 h 809283"/>
                <a:gd name="connsiteX1" fmla="*/ 393505 w 645941"/>
                <a:gd name="connsiteY1" fmla="*/ 0 h 809283"/>
                <a:gd name="connsiteX2" fmla="*/ 645941 w 645941"/>
                <a:gd name="connsiteY2" fmla="*/ 809283 h 809283"/>
              </a:gdLst>
              <a:ahLst/>
              <a:cxnLst>
                <a:cxn ang="0">
                  <a:pos x="connsiteX0" y="connsiteY0"/>
                </a:cxn>
                <a:cxn ang="0">
                  <a:pos x="connsiteX1" y="connsiteY1"/>
                </a:cxn>
                <a:cxn ang="0">
                  <a:pos x="connsiteX2" y="connsiteY2"/>
                </a:cxn>
              </a:cxnLst>
              <a:rect l="l" t="t" r="r" b="b"/>
              <a:pathLst>
                <a:path w="645941" h="809283">
                  <a:moveTo>
                    <a:pt x="0" y="360094"/>
                  </a:moveTo>
                  <a:lnTo>
                    <a:pt x="393505" y="0"/>
                  </a:lnTo>
                  <a:lnTo>
                    <a:pt x="645941" y="809283"/>
                  </a:lnTo>
                  <a:close/>
                </a:path>
              </a:pathLst>
            </a:custGeom>
            <a:grpFill/>
            <a:ln w="3175" cap="flat">
              <a:solidFill>
                <a:srgbClr val="F3A389"/>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srgbClr val="262626"/>
                </a:solidFill>
                <a:effectLst/>
                <a:uLnTx/>
                <a:uFillTx/>
                <a:latin typeface="Open Sans"/>
              </a:endParaRPr>
            </a:p>
          </p:txBody>
        </p:sp>
        <p:sp>
          <p:nvSpPr>
            <p:cNvPr id="120" name="Freeform: Shape 119">
              <a:extLst>
                <a:ext uri="{FF2B5EF4-FFF2-40B4-BE49-F238E27FC236}">
                  <a16:creationId xmlns:a16="http://schemas.microsoft.com/office/drawing/2014/main" id="{31476C40-1FFE-408E-4EB2-2A3C439283C9}"/>
                </a:ext>
              </a:extLst>
            </p:cNvPr>
            <p:cNvSpPr/>
            <p:nvPr/>
          </p:nvSpPr>
          <p:spPr>
            <a:xfrm>
              <a:off x="5173480" y="2854344"/>
              <a:ext cx="758373" cy="703514"/>
            </a:xfrm>
            <a:custGeom>
              <a:avLst/>
              <a:gdLst>
                <a:gd name="connsiteX0" fmla="*/ 0 w 872391"/>
                <a:gd name="connsiteY0" fmla="*/ 0 h 809283"/>
                <a:gd name="connsiteX1" fmla="*/ 252437 w 872391"/>
                <a:gd name="connsiteY1" fmla="*/ 809283 h 809283"/>
                <a:gd name="connsiteX2" fmla="*/ 872392 w 872391"/>
                <a:gd name="connsiteY2" fmla="*/ 226451 h 809283"/>
              </a:gdLst>
              <a:ahLst/>
              <a:cxnLst>
                <a:cxn ang="0">
                  <a:pos x="connsiteX0" y="connsiteY0"/>
                </a:cxn>
                <a:cxn ang="0">
                  <a:pos x="connsiteX1" y="connsiteY1"/>
                </a:cxn>
                <a:cxn ang="0">
                  <a:pos x="connsiteX2" y="connsiteY2"/>
                </a:cxn>
              </a:cxnLst>
              <a:rect l="l" t="t" r="r" b="b"/>
              <a:pathLst>
                <a:path w="872391" h="809283">
                  <a:moveTo>
                    <a:pt x="0" y="0"/>
                  </a:moveTo>
                  <a:lnTo>
                    <a:pt x="252437" y="809283"/>
                  </a:lnTo>
                  <a:lnTo>
                    <a:pt x="872392" y="226451"/>
                  </a:lnTo>
                  <a:close/>
                </a:path>
              </a:pathLst>
            </a:custGeom>
            <a:grpFill/>
            <a:ln w="3175" cap="flat">
              <a:solidFill>
                <a:srgbClr val="F3A389"/>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srgbClr val="262626"/>
                </a:solidFill>
                <a:effectLst/>
                <a:uLnTx/>
                <a:uFillTx/>
                <a:latin typeface="Open Sans"/>
              </a:endParaRPr>
            </a:p>
          </p:txBody>
        </p:sp>
        <p:sp>
          <p:nvSpPr>
            <p:cNvPr id="121" name="Freeform: Shape 120">
              <a:extLst>
                <a:ext uri="{FF2B5EF4-FFF2-40B4-BE49-F238E27FC236}">
                  <a16:creationId xmlns:a16="http://schemas.microsoft.com/office/drawing/2014/main" id="{7ADA723E-3978-EDC3-8652-3CD7074465C5}"/>
                </a:ext>
              </a:extLst>
            </p:cNvPr>
            <p:cNvSpPr/>
            <p:nvPr/>
          </p:nvSpPr>
          <p:spPr>
            <a:xfrm>
              <a:off x="5173480" y="2483224"/>
              <a:ext cx="981045" cy="567974"/>
            </a:xfrm>
            <a:custGeom>
              <a:avLst/>
              <a:gdLst>
                <a:gd name="connsiteX0" fmla="*/ 0 w 1128541"/>
                <a:gd name="connsiteY0" fmla="*/ 426916 h 653366"/>
                <a:gd name="connsiteX1" fmla="*/ 872392 w 1128541"/>
                <a:gd name="connsiteY1" fmla="*/ 653366 h 653366"/>
                <a:gd name="connsiteX2" fmla="*/ 1128541 w 1128541"/>
                <a:gd name="connsiteY2" fmla="*/ 0 h 653366"/>
              </a:gdLst>
              <a:ahLst/>
              <a:cxnLst>
                <a:cxn ang="0">
                  <a:pos x="connsiteX0" y="connsiteY0"/>
                </a:cxn>
                <a:cxn ang="0">
                  <a:pos x="connsiteX1" y="connsiteY1"/>
                </a:cxn>
                <a:cxn ang="0">
                  <a:pos x="connsiteX2" y="connsiteY2"/>
                </a:cxn>
              </a:cxnLst>
              <a:rect l="l" t="t" r="r" b="b"/>
              <a:pathLst>
                <a:path w="1128541" h="653366">
                  <a:moveTo>
                    <a:pt x="0" y="426916"/>
                  </a:moveTo>
                  <a:lnTo>
                    <a:pt x="872392" y="653366"/>
                  </a:lnTo>
                  <a:lnTo>
                    <a:pt x="1128541" y="0"/>
                  </a:lnTo>
                  <a:close/>
                </a:path>
              </a:pathLst>
            </a:custGeom>
            <a:grpFill/>
            <a:ln w="3175" cap="flat">
              <a:solidFill>
                <a:srgbClr val="F3A389"/>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srgbClr val="262626"/>
                </a:solidFill>
                <a:effectLst/>
                <a:uLnTx/>
                <a:uFillTx/>
                <a:latin typeface="Open Sans"/>
              </a:endParaRPr>
            </a:p>
          </p:txBody>
        </p:sp>
        <p:sp>
          <p:nvSpPr>
            <p:cNvPr id="122" name="Freeform: Shape 121">
              <a:extLst>
                <a:ext uri="{FF2B5EF4-FFF2-40B4-BE49-F238E27FC236}">
                  <a16:creationId xmlns:a16="http://schemas.microsoft.com/office/drawing/2014/main" id="{093F3ABE-5F28-1E33-6E0F-17A8EC411EE5}"/>
                </a:ext>
              </a:extLst>
            </p:cNvPr>
            <p:cNvSpPr/>
            <p:nvPr/>
          </p:nvSpPr>
          <p:spPr>
            <a:xfrm>
              <a:off x="5931855" y="2483224"/>
              <a:ext cx="222671" cy="787418"/>
            </a:xfrm>
            <a:custGeom>
              <a:avLst/>
              <a:gdLst>
                <a:gd name="connsiteX0" fmla="*/ 0 w 256149"/>
                <a:gd name="connsiteY0" fmla="*/ 653366 h 905803"/>
                <a:gd name="connsiteX1" fmla="*/ 144780 w 256149"/>
                <a:gd name="connsiteY1" fmla="*/ 905803 h 905803"/>
                <a:gd name="connsiteX2" fmla="*/ 256149 w 256149"/>
                <a:gd name="connsiteY2" fmla="*/ 0 h 905803"/>
              </a:gdLst>
              <a:ahLst/>
              <a:cxnLst>
                <a:cxn ang="0">
                  <a:pos x="connsiteX0" y="connsiteY0"/>
                </a:cxn>
                <a:cxn ang="0">
                  <a:pos x="connsiteX1" y="connsiteY1"/>
                </a:cxn>
                <a:cxn ang="0">
                  <a:pos x="connsiteX2" y="connsiteY2"/>
                </a:cxn>
              </a:cxnLst>
              <a:rect l="l" t="t" r="r" b="b"/>
              <a:pathLst>
                <a:path w="256149" h="905803">
                  <a:moveTo>
                    <a:pt x="0" y="653366"/>
                  </a:moveTo>
                  <a:lnTo>
                    <a:pt x="144780" y="905803"/>
                  </a:lnTo>
                  <a:lnTo>
                    <a:pt x="256149" y="0"/>
                  </a:lnTo>
                  <a:close/>
                </a:path>
              </a:pathLst>
            </a:custGeom>
            <a:grpFill/>
            <a:ln w="3175" cap="flat">
              <a:solidFill>
                <a:srgbClr val="F3A389"/>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srgbClr val="262626"/>
                </a:solidFill>
                <a:effectLst/>
                <a:uLnTx/>
                <a:uFillTx/>
                <a:latin typeface="Open Sans"/>
              </a:endParaRPr>
            </a:p>
          </p:txBody>
        </p:sp>
        <p:sp>
          <p:nvSpPr>
            <p:cNvPr id="123" name="Freeform: Shape 122">
              <a:extLst>
                <a:ext uri="{FF2B5EF4-FFF2-40B4-BE49-F238E27FC236}">
                  <a16:creationId xmlns:a16="http://schemas.microsoft.com/office/drawing/2014/main" id="{AA85D2BB-32D2-F9BA-C53B-79E8A3D516A7}"/>
                </a:ext>
              </a:extLst>
            </p:cNvPr>
            <p:cNvSpPr/>
            <p:nvPr/>
          </p:nvSpPr>
          <p:spPr>
            <a:xfrm>
              <a:off x="6057713" y="2483224"/>
              <a:ext cx="706740" cy="787418"/>
            </a:xfrm>
            <a:custGeom>
              <a:avLst/>
              <a:gdLst>
                <a:gd name="connsiteX0" fmla="*/ 111369 w 812994"/>
                <a:gd name="connsiteY0" fmla="*/ 0 h 905803"/>
                <a:gd name="connsiteX1" fmla="*/ 0 w 812994"/>
                <a:gd name="connsiteY1" fmla="*/ 905803 h 905803"/>
                <a:gd name="connsiteX2" fmla="*/ 812995 w 812994"/>
                <a:gd name="connsiteY2" fmla="*/ 55685 h 905803"/>
              </a:gdLst>
              <a:ahLst/>
              <a:cxnLst>
                <a:cxn ang="0">
                  <a:pos x="connsiteX0" y="connsiteY0"/>
                </a:cxn>
                <a:cxn ang="0">
                  <a:pos x="connsiteX1" y="connsiteY1"/>
                </a:cxn>
                <a:cxn ang="0">
                  <a:pos x="connsiteX2" y="connsiteY2"/>
                </a:cxn>
              </a:cxnLst>
              <a:rect l="l" t="t" r="r" b="b"/>
              <a:pathLst>
                <a:path w="812994" h="905803">
                  <a:moveTo>
                    <a:pt x="111369" y="0"/>
                  </a:moveTo>
                  <a:lnTo>
                    <a:pt x="0" y="905803"/>
                  </a:lnTo>
                  <a:lnTo>
                    <a:pt x="812995" y="55685"/>
                  </a:lnTo>
                  <a:close/>
                </a:path>
              </a:pathLst>
            </a:custGeom>
            <a:grpFill/>
            <a:ln w="3175" cap="flat">
              <a:solidFill>
                <a:srgbClr val="F3A389"/>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srgbClr val="262626"/>
                </a:solidFill>
                <a:effectLst/>
                <a:uLnTx/>
                <a:uFillTx/>
                <a:latin typeface="Open Sans"/>
              </a:endParaRPr>
            </a:p>
          </p:txBody>
        </p:sp>
        <p:sp>
          <p:nvSpPr>
            <p:cNvPr id="124" name="Freeform: Shape 123">
              <a:extLst>
                <a:ext uri="{FF2B5EF4-FFF2-40B4-BE49-F238E27FC236}">
                  <a16:creationId xmlns:a16="http://schemas.microsoft.com/office/drawing/2014/main" id="{426CAD36-7BBA-EA4F-E865-6C15C922B4CE}"/>
                </a:ext>
              </a:extLst>
            </p:cNvPr>
            <p:cNvSpPr/>
            <p:nvPr/>
          </p:nvSpPr>
          <p:spPr>
            <a:xfrm>
              <a:off x="6764453" y="2531631"/>
              <a:ext cx="651879" cy="732557"/>
            </a:xfrm>
            <a:custGeom>
              <a:avLst/>
              <a:gdLst>
                <a:gd name="connsiteX0" fmla="*/ 0 w 749885"/>
                <a:gd name="connsiteY0" fmla="*/ 0 h 842694"/>
                <a:gd name="connsiteX1" fmla="*/ 590257 w 749885"/>
                <a:gd name="connsiteY1" fmla="*/ 11137 h 842694"/>
                <a:gd name="connsiteX2" fmla="*/ 749886 w 749885"/>
                <a:gd name="connsiteY2" fmla="*/ 107657 h 842694"/>
                <a:gd name="connsiteX3" fmla="*/ 226451 w 749885"/>
                <a:gd name="connsiteY3" fmla="*/ 842694 h 842694"/>
                <a:gd name="connsiteX4" fmla="*/ 0 w 749885"/>
                <a:gd name="connsiteY4" fmla="*/ 0 h 842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885" h="842694">
                  <a:moveTo>
                    <a:pt x="0" y="0"/>
                  </a:moveTo>
                  <a:lnTo>
                    <a:pt x="590257" y="11137"/>
                  </a:lnTo>
                  <a:cubicBezTo>
                    <a:pt x="645941" y="40835"/>
                    <a:pt x="697914" y="74246"/>
                    <a:pt x="749886" y="107657"/>
                  </a:cubicBezTo>
                  <a:lnTo>
                    <a:pt x="226451" y="842694"/>
                  </a:lnTo>
                  <a:lnTo>
                    <a:pt x="0" y="0"/>
                  </a:lnTo>
                  <a:close/>
                </a:path>
              </a:pathLst>
            </a:custGeom>
            <a:grpFill/>
            <a:ln w="3175" cap="flat">
              <a:solidFill>
                <a:srgbClr val="F3A389"/>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srgbClr val="262626"/>
                </a:solidFill>
                <a:effectLst/>
                <a:uLnTx/>
                <a:uFillTx/>
                <a:latin typeface="Open Sans"/>
              </a:endParaRPr>
            </a:p>
          </p:txBody>
        </p:sp>
        <p:sp>
          <p:nvSpPr>
            <p:cNvPr id="125" name="Freeform: Shape 124">
              <a:extLst>
                <a:ext uri="{FF2B5EF4-FFF2-40B4-BE49-F238E27FC236}">
                  <a16:creationId xmlns:a16="http://schemas.microsoft.com/office/drawing/2014/main" id="{C38450A2-03A0-E163-C5F1-6C16392FF74F}"/>
                </a:ext>
              </a:extLst>
            </p:cNvPr>
            <p:cNvSpPr/>
            <p:nvPr/>
          </p:nvSpPr>
          <p:spPr>
            <a:xfrm>
              <a:off x="6057713" y="2531631"/>
              <a:ext cx="903594" cy="739011"/>
            </a:xfrm>
            <a:custGeom>
              <a:avLst/>
              <a:gdLst>
                <a:gd name="connsiteX0" fmla="*/ 812995 w 1039445"/>
                <a:gd name="connsiteY0" fmla="*/ 0 h 850118"/>
                <a:gd name="connsiteX1" fmla="*/ 1039446 w 1039445"/>
                <a:gd name="connsiteY1" fmla="*/ 842694 h 850118"/>
                <a:gd name="connsiteX2" fmla="*/ 0 w 1039445"/>
                <a:gd name="connsiteY2" fmla="*/ 850119 h 850118"/>
              </a:gdLst>
              <a:ahLst/>
              <a:cxnLst>
                <a:cxn ang="0">
                  <a:pos x="connsiteX0" y="connsiteY0"/>
                </a:cxn>
                <a:cxn ang="0">
                  <a:pos x="connsiteX1" y="connsiteY1"/>
                </a:cxn>
                <a:cxn ang="0">
                  <a:pos x="connsiteX2" y="connsiteY2"/>
                </a:cxn>
              </a:cxnLst>
              <a:rect l="l" t="t" r="r" b="b"/>
              <a:pathLst>
                <a:path w="1039445" h="850118">
                  <a:moveTo>
                    <a:pt x="812995" y="0"/>
                  </a:moveTo>
                  <a:lnTo>
                    <a:pt x="1039446" y="842694"/>
                  </a:lnTo>
                  <a:lnTo>
                    <a:pt x="0" y="850119"/>
                  </a:lnTo>
                  <a:close/>
                </a:path>
              </a:pathLst>
            </a:custGeom>
            <a:grpFill/>
            <a:ln w="3175" cap="flat">
              <a:solidFill>
                <a:srgbClr val="F3A389"/>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srgbClr val="262626"/>
                </a:solidFill>
                <a:effectLst/>
                <a:uLnTx/>
                <a:uFillTx/>
                <a:latin typeface="Open Sans"/>
              </a:endParaRPr>
            </a:p>
          </p:txBody>
        </p:sp>
        <p:sp>
          <p:nvSpPr>
            <p:cNvPr id="126" name="Freeform: Shape 125">
              <a:extLst>
                <a:ext uri="{FF2B5EF4-FFF2-40B4-BE49-F238E27FC236}">
                  <a16:creationId xmlns:a16="http://schemas.microsoft.com/office/drawing/2014/main" id="{0B3BD1D4-AEB9-C10D-28FC-7BEEC784D3D6}"/>
                </a:ext>
              </a:extLst>
            </p:cNvPr>
            <p:cNvSpPr/>
            <p:nvPr/>
          </p:nvSpPr>
          <p:spPr>
            <a:xfrm>
              <a:off x="6961307" y="2625218"/>
              <a:ext cx="797099" cy="658334"/>
            </a:xfrm>
            <a:custGeom>
              <a:avLst/>
              <a:gdLst>
                <a:gd name="connsiteX0" fmla="*/ 916940 w 916939"/>
                <a:gd name="connsiteY0" fmla="*/ 757311 h 757311"/>
                <a:gd name="connsiteX1" fmla="*/ 0 w 916939"/>
                <a:gd name="connsiteY1" fmla="*/ 735037 h 757311"/>
                <a:gd name="connsiteX2" fmla="*/ 527147 w 916939"/>
                <a:gd name="connsiteY2" fmla="*/ 0 h 757311"/>
                <a:gd name="connsiteX3" fmla="*/ 660790 w 916939"/>
                <a:gd name="connsiteY3" fmla="*/ 89095 h 757311"/>
                <a:gd name="connsiteX4" fmla="*/ 916940 w 916939"/>
                <a:gd name="connsiteY4" fmla="*/ 757311 h 757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939" h="757311">
                  <a:moveTo>
                    <a:pt x="916940" y="757311"/>
                  </a:moveTo>
                  <a:lnTo>
                    <a:pt x="0" y="735037"/>
                  </a:lnTo>
                  <a:lnTo>
                    <a:pt x="527147" y="0"/>
                  </a:lnTo>
                  <a:cubicBezTo>
                    <a:pt x="571695" y="29698"/>
                    <a:pt x="616243" y="59397"/>
                    <a:pt x="660790" y="89095"/>
                  </a:cubicBezTo>
                  <a:lnTo>
                    <a:pt x="916940" y="757311"/>
                  </a:lnTo>
                  <a:close/>
                </a:path>
              </a:pathLst>
            </a:custGeom>
            <a:grpFill/>
            <a:ln w="3175" cap="flat">
              <a:solidFill>
                <a:srgbClr val="F3A389"/>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srgbClr val="262626"/>
                </a:solidFill>
                <a:effectLst/>
                <a:uLnTx/>
                <a:uFillTx/>
                <a:latin typeface="Open Sans"/>
              </a:endParaRPr>
            </a:p>
          </p:txBody>
        </p:sp>
      </p:grpSp>
      <p:sp>
        <p:nvSpPr>
          <p:cNvPr id="47" name="Freeform: Shape 46">
            <a:extLst>
              <a:ext uri="{FF2B5EF4-FFF2-40B4-BE49-F238E27FC236}">
                <a16:creationId xmlns:a16="http://schemas.microsoft.com/office/drawing/2014/main" id="{1BD40197-5A3C-9BFB-78DF-9F219DDFCA4C}"/>
              </a:ext>
            </a:extLst>
          </p:cNvPr>
          <p:cNvSpPr/>
          <p:nvPr/>
        </p:nvSpPr>
        <p:spPr>
          <a:xfrm>
            <a:off x="8328520" y="1995233"/>
            <a:ext cx="527853" cy="754964"/>
          </a:xfrm>
          <a:custGeom>
            <a:avLst/>
            <a:gdLst>
              <a:gd name="connsiteX0" fmla="*/ 0 w 400929"/>
              <a:gd name="connsiteY0" fmla="*/ 0 h 668215"/>
              <a:gd name="connsiteX1" fmla="*/ 256149 w 400929"/>
              <a:gd name="connsiteY1" fmla="*/ 668216 h 668215"/>
              <a:gd name="connsiteX2" fmla="*/ 400929 w 400929"/>
              <a:gd name="connsiteY2" fmla="*/ 363806 h 668215"/>
            </a:gdLst>
            <a:ahLst/>
            <a:cxnLst>
              <a:cxn ang="0">
                <a:pos x="connsiteX0" y="connsiteY0"/>
              </a:cxn>
              <a:cxn ang="0">
                <a:pos x="connsiteX1" y="connsiteY1"/>
              </a:cxn>
              <a:cxn ang="0">
                <a:pos x="connsiteX2" y="connsiteY2"/>
              </a:cxn>
            </a:cxnLst>
            <a:rect l="l" t="t" r="r" b="b"/>
            <a:pathLst>
              <a:path w="400929" h="668215">
                <a:moveTo>
                  <a:pt x="0" y="0"/>
                </a:moveTo>
                <a:lnTo>
                  <a:pt x="256149" y="668216"/>
                </a:lnTo>
                <a:lnTo>
                  <a:pt x="400929" y="363806"/>
                </a:lnTo>
                <a:close/>
              </a:path>
            </a:pathLst>
          </a:custGeom>
          <a:solidFill>
            <a:srgbClr val="FFFFEC"/>
          </a:solidFill>
          <a:ln w="3175" cap="flat">
            <a:solidFill>
              <a:srgbClr val="F3A389"/>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srgbClr val="262626"/>
              </a:solidFill>
              <a:effectLst/>
              <a:uLnTx/>
              <a:uFillTx/>
              <a:latin typeface="Open Sans"/>
            </a:endParaRPr>
          </a:p>
        </p:txBody>
      </p:sp>
      <p:grpSp>
        <p:nvGrpSpPr>
          <p:cNvPr id="48" name="Group 47">
            <a:extLst>
              <a:ext uri="{FF2B5EF4-FFF2-40B4-BE49-F238E27FC236}">
                <a16:creationId xmlns:a16="http://schemas.microsoft.com/office/drawing/2014/main" id="{71036582-B39F-F5C9-7007-3137E9332134}"/>
              </a:ext>
            </a:extLst>
          </p:cNvPr>
          <p:cNvGrpSpPr/>
          <p:nvPr/>
        </p:nvGrpSpPr>
        <p:grpSpPr>
          <a:xfrm>
            <a:off x="3808543" y="2581793"/>
            <a:ext cx="4838656" cy="1837081"/>
            <a:chOff x="4563555" y="3051199"/>
            <a:chExt cx="3194852" cy="1413481"/>
          </a:xfrm>
          <a:solidFill>
            <a:srgbClr val="FFFFEC"/>
          </a:solidFill>
        </p:grpSpPr>
        <p:sp>
          <p:nvSpPr>
            <p:cNvPr id="107" name="Freeform: Shape 106">
              <a:extLst>
                <a:ext uri="{FF2B5EF4-FFF2-40B4-BE49-F238E27FC236}">
                  <a16:creationId xmlns:a16="http://schemas.microsoft.com/office/drawing/2014/main" id="{ABD4671E-78D8-F0B5-74D8-E072F0462CE3}"/>
                </a:ext>
              </a:extLst>
            </p:cNvPr>
            <p:cNvSpPr/>
            <p:nvPr/>
          </p:nvSpPr>
          <p:spPr>
            <a:xfrm>
              <a:off x="4563555" y="3980611"/>
              <a:ext cx="600244" cy="484069"/>
            </a:xfrm>
            <a:custGeom>
              <a:avLst/>
              <a:gdLst>
                <a:gd name="connsiteX0" fmla="*/ 0 w 690488"/>
                <a:gd name="connsiteY0" fmla="*/ 319259 h 556846"/>
                <a:gd name="connsiteX1" fmla="*/ 141068 w 690488"/>
                <a:gd name="connsiteY1" fmla="*/ 0 h 556846"/>
                <a:gd name="connsiteX2" fmla="*/ 690489 w 690488"/>
                <a:gd name="connsiteY2" fmla="*/ 393505 h 556846"/>
                <a:gd name="connsiteX3" fmla="*/ 389792 w 690488"/>
                <a:gd name="connsiteY3" fmla="*/ 556846 h 556846"/>
                <a:gd name="connsiteX4" fmla="*/ 360094 w 690488"/>
                <a:gd name="connsiteY4" fmla="*/ 245013 h 556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488" h="556846">
                  <a:moveTo>
                    <a:pt x="0" y="319259"/>
                  </a:moveTo>
                  <a:lnTo>
                    <a:pt x="141068" y="0"/>
                  </a:lnTo>
                  <a:lnTo>
                    <a:pt x="690489" y="393505"/>
                  </a:lnTo>
                  <a:lnTo>
                    <a:pt x="389792" y="556846"/>
                  </a:lnTo>
                  <a:lnTo>
                    <a:pt x="360094" y="245013"/>
                  </a:lnTo>
                  <a:close/>
                </a:path>
              </a:pathLst>
            </a:custGeom>
            <a:grpFill/>
            <a:ln w="3175" cap="flat">
              <a:solidFill>
                <a:srgbClr val="F3A389"/>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srgbClr val="262626"/>
                </a:solidFill>
                <a:effectLst/>
                <a:uLnTx/>
                <a:uFillTx/>
                <a:latin typeface="Open Sans"/>
              </a:endParaRPr>
            </a:p>
          </p:txBody>
        </p:sp>
        <p:sp>
          <p:nvSpPr>
            <p:cNvPr id="108" name="Freeform: Shape 107">
              <a:extLst>
                <a:ext uri="{FF2B5EF4-FFF2-40B4-BE49-F238E27FC236}">
                  <a16:creationId xmlns:a16="http://schemas.microsoft.com/office/drawing/2014/main" id="{7676466B-A660-16A8-8D79-F4BEC40B3664}"/>
                </a:ext>
              </a:extLst>
            </p:cNvPr>
            <p:cNvSpPr/>
            <p:nvPr/>
          </p:nvSpPr>
          <p:spPr>
            <a:xfrm>
              <a:off x="5163799" y="3557858"/>
              <a:ext cx="797099" cy="764829"/>
            </a:xfrm>
            <a:custGeom>
              <a:avLst/>
              <a:gdLst>
                <a:gd name="connsiteX0" fmla="*/ 916940 w 916939"/>
                <a:gd name="connsiteY0" fmla="*/ 601394 h 879817"/>
                <a:gd name="connsiteX1" fmla="*/ 0 w 916939"/>
                <a:gd name="connsiteY1" fmla="*/ 879817 h 879817"/>
                <a:gd name="connsiteX2" fmla="*/ 263574 w 916939"/>
                <a:gd name="connsiteY2" fmla="*/ 0 h 879817"/>
              </a:gdLst>
              <a:ahLst/>
              <a:cxnLst>
                <a:cxn ang="0">
                  <a:pos x="connsiteX0" y="connsiteY0"/>
                </a:cxn>
                <a:cxn ang="0">
                  <a:pos x="connsiteX1" y="connsiteY1"/>
                </a:cxn>
                <a:cxn ang="0">
                  <a:pos x="connsiteX2" y="connsiteY2"/>
                </a:cxn>
              </a:cxnLst>
              <a:rect l="l" t="t" r="r" b="b"/>
              <a:pathLst>
                <a:path w="916939" h="879817">
                  <a:moveTo>
                    <a:pt x="916940" y="601394"/>
                  </a:moveTo>
                  <a:lnTo>
                    <a:pt x="0" y="879817"/>
                  </a:lnTo>
                  <a:lnTo>
                    <a:pt x="263574" y="0"/>
                  </a:lnTo>
                  <a:close/>
                </a:path>
              </a:pathLst>
            </a:custGeom>
            <a:grpFill/>
            <a:ln w="3175" cap="flat">
              <a:solidFill>
                <a:srgbClr val="F3A389"/>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srgbClr val="262626"/>
                </a:solidFill>
                <a:effectLst/>
                <a:uLnTx/>
                <a:uFillTx/>
                <a:latin typeface="Open Sans"/>
              </a:endParaRPr>
            </a:p>
          </p:txBody>
        </p:sp>
        <p:sp>
          <p:nvSpPr>
            <p:cNvPr id="109" name="Freeform: Shape 108">
              <a:extLst>
                <a:ext uri="{FF2B5EF4-FFF2-40B4-BE49-F238E27FC236}">
                  <a16:creationId xmlns:a16="http://schemas.microsoft.com/office/drawing/2014/main" id="{9EF07E4D-7D41-781B-22E4-BF927E0A04E5}"/>
                </a:ext>
              </a:extLst>
            </p:cNvPr>
            <p:cNvSpPr/>
            <p:nvPr/>
          </p:nvSpPr>
          <p:spPr>
            <a:xfrm>
              <a:off x="4686185" y="3557858"/>
              <a:ext cx="706740" cy="764829"/>
            </a:xfrm>
            <a:custGeom>
              <a:avLst/>
              <a:gdLst>
                <a:gd name="connsiteX0" fmla="*/ 549421 w 812995"/>
                <a:gd name="connsiteY0" fmla="*/ 879817 h 879817"/>
                <a:gd name="connsiteX1" fmla="*/ 812995 w 812995"/>
                <a:gd name="connsiteY1" fmla="*/ 0 h 879817"/>
                <a:gd name="connsiteX2" fmla="*/ 0 w 812995"/>
                <a:gd name="connsiteY2" fmla="*/ 486312 h 879817"/>
              </a:gdLst>
              <a:ahLst/>
              <a:cxnLst>
                <a:cxn ang="0">
                  <a:pos x="connsiteX0" y="connsiteY0"/>
                </a:cxn>
                <a:cxn ang="0">
                  <a:pos x="connsiteX1" y="connsiteY1"/>
                </a:cxn>
                <a:cxn ang="0">
                  <a:pos x="connsiteX2" y="connsiteY2"/>
                </a:cxn>
              </a:cxnLst>
              <a:rect l="l" t="t" r="r" b="b"/>
              <a:pathLst>
                <a:path w="812995" h="879817">
                  <a:moveTo>
                    <a:pt x="549421" y="879817"/>
                  </a:moveTo>
                  <a:lnTo>
                    <a:pt x="812995" y="0"/>
                  </a:lnTo>
                  <a:lnTo>
                    <a:pt x="0" y="486312"/>
                  </a:lnTo>
                  <a:close/>
                </a:path>
              </a:pathLst>
            </a:custGeom>
            <a:grpFill/>
            <a:ln w="3175" cap="flat">
              <a:solidFill>
                <a:srgbClr val="F3A389"/>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srgbClr val="262626"/>
                </a:solidFill>
                <a:effectLst/>
                <a:uLnTx/>
                <a:uFillTx/>
                <a:latin typeface="Open Sans"/>
              </a:endParaRPr>
            </a:p>
          </p:txBody>
        </p:sp>
        <p:sp>
          <p:nvSpPr>
            <p:cNvPr id="110" name="Freeform: Shape 109">
              <a:extLst>
                <a:ext uri="{FF2B5EF4-FFF2-40B4-BE49-F238E27FC236}">
                  <a16:creationId xmlns:a16="http://schemas.microsoft.com/office/drawing/2014/main" id="{A105399C-A37C-C709-EC71-3CD9D355AC88}"/>
                </a:ext>
              </a:extLst>
            </p:cNvPr>
            <p:cNvSpPr/>
            <p:nvPr/>
          </p:nvSpPr>
          <p:spPr>
            <a:xfrm>
              <a:off x="5392925" y="3051199"/>
              <a:ext cx="664788" cy="506658"/>
            </a:xfrm>
            <a:custGeom>
              <a:avLst/>
              <a:gdLst>
                <a:gd name="connsiteX0" fmla="*/ 0 w 764735"/>
                <a:gd name="connsiteY0" fmla="*/ 582833 h 582832"/>
                <a:gd name="connsiteX1" fmla="*/ 619955 w 764735"/>
                <a:gd name="connsiteY1" fmla="*/ 0 h 582832"/>
                <a:gd name="connsiteX2" fmla="*/ 764735 w 764735"/>
                <a:gd name="connsiteY2" fmla="*/ 252437 h 582832"/>
              </a:gdLst>
              <a:ahLst/>
              <a:cxnLst>
                <a:cxn ang="0">
                  <a:pos x="connsiteX0" y="connsiteY0"/>
                </a:cxn>
                <a:cxn ang="0">
                  <a:pos x="connsiteX1" y="connsiteY1"/>
                </a:cxn>
                <a:cxn ang="0">
                  <a:pos x="connsiteX2" y="connsiteY2"/>
                </a:cxn>
              </a:cxnLst>
              <a:rect l="l" t="t" r="r" b="b"/>
              <a:pathLst>
                <a:path w="764735" h="582832">
                  <a:moveTo>
                    <a:pt x="0" y="582833"/>
                  </a:moveTo>
                  <a:lnTo>
                    <a:pt x="619955" y="0"/>
                  </a:lnTo>
                  <a:lnTo>
                    <a:pt x="764735" y="252437"/>
                  </a:lnTo>
                  <a:close/>
                </a:path>
              </a:pathLst>
            </a:custGeom>
            <a:grpFill/>
            <a:ln w="3175" cap="flat">
              <a:solidFill>
                <a:srgbClr val="F3A389"/>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srgbClr val="262626"/>
                </a:solidFill>
                <a:effectLst/>
                <a:uLnTx/>
                <a:uFillTx/>
                <a:latin typeface="Open Sans"/>
              </a:endParaRPr>
            </a:p>
          </p:txBody>
        </p:sp>
        <p:sp>
          <p:nvSpPr>
            <p:cNvPr id="111" name="Freeform: Shape 110">
              <a:extLst>
                <a:ext uri="{FF2B5EF4-FFF2-40B4-BE49-F238E27FC236}">
                  <a16:creationId xmlns:a16="http://schemas.microsoft.com/office/drawing/2014/main" id="{A4BC1A32-F0F7-E7F2-28A5-54D9E2791503}"/>
                </a:ext>
              </a:extLst>
            </p:cNvPr>
            <p:cNvSpPr/>
            <p:nvPr/>
          </p:nvSpPr>
          <p:spPr>
            <a:xfrm>
              <a:off x="5392925" y="3270643"/>
              <a:ext cx="664788" cy="810009"/>
            </a:xfrm>
            <a:custGeom>
              <a:avLst/>
              <a:gdLst>
                <a:gd name="connsiteX0" fmla="*/ 0 w 764735"/>
                <a:gd name="connsiteY0" fmla="*/ 330396 h 931789"/>
                <a:gd name="connsiteX1" fmla="*/ 764735 w 764735"/>
                <a:gd name="connsiteY1" fmla="*/ 0 h 931789"/>
                <a:gd name="connsiteX2" fmla="*/ 653366 w 764735"/>
                <a:gd name="connsiteY2" fmla="*/ 931790 h 931789"/>
              </a:gdLst>
              <a:ahLst/>
              <a:cxnLst>
                <a:cxn ang="0">
                  <a:pos x="connsiteX0" y="connsiteY0"/>
                </a:cxn>
                <a:cxn ang="0">
                  <a:pos x="connsiteX1" y="connsiteY1"/>
                </a:cxn>
                <a:cxn ang="0">
                  <a:pos x="connsiteX2" y="connsiteY2"/>
                </a:cxn>
              </a:cxnLst>
              <a:rect l="l" t="t" r="r" b="b"/>
              <a:pathLst>
                <a:path w="764735" h="931789">
                  <a:moveTo>
                    <a:pt x="0" y="330396"/>
                  </a:moveTo>
                  <a:lnTo>
                    <a:pt x="764735" y="0"/>
                  </a:lnTo>
                  <a:lnTo>
                    <a:pt x="653366" y="931790"/>
                  </a:lnTo>
                  <a:close/>
                </a:path>
              </a:pathLst>
            </a:custGeom>
            <a:grpFill/>
            <a:ln w="3175" cap="flat">
              <a:solidFill>
                <a:srgbClr val="F3A389"/>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srgbClr val="262626"/>
                </a:solidFill>
                <a:effectLst/>
                <a:uLnTx/>
                <a:uFillTx/>
                <a:latin typeface="Open Sans"/>
              </a:endParaRPr>
            </a:p>
          </p:txBody>
        </p:sp>
        <p:sp>
          <p:nvSpPr>
            <p:cNvPr id="112" name="Freeform: Shape 111">
              <a:extLst>
                <a:ext uri="{FF2B5EF4-FFF2-40B4-BE49-F238E27FC236}">
                  <a16:creationId xmlns:a16="http://schemas.microsoft.com/office/drawing/2014/main" id="{5B3DCD79-2E01-B025-C08B-129E72A43D92}"/>
                </a:ext>
              </a:extLst>
            </p:cNvPr>
            <p:cNvSpPr/>
            <p:nvPr/>
          </p:nvSpPr>
          <p:spPr>
            <a:xfrm>
              <a:off x="5960900" y="3270643"/>
              <a:ext cx="535701" cy="810009"/>
            </a:xfrm>
            <a:custGeom>
              <a:avLst/>
              <a:gdLst>
                <a:gd name="connsiteX0" fmla="*/ 0 w 616242"/>
                <a:gd name="connsiteY0" fmla="*/ 931790 h 931789"/>
                <a:gd name="connsiteX1" fmla="*/ 111369 w 616242"/>
                <a:gd name="connsiteY1" fmla="*/ 0 h 931789"/>
                <a:gd name="connsiteX2" fmla="*/ 616243 w 616242"/>
                <a:gd name="connsiteY2" fmla="*/ 412066 h 931789"/>
              </a:gdLst>
              <a:ahLst/>
              <a:cxnLst>
                <a:cxn ang="0">
                  <a:pos x="connsiteX0" y="connsiteY0"/>
                </a:cxn>
                <a:cxn ang="0">
                  <a:pos x="connsiteX1" y="connsiteY1"/>
                </a:cxn>
                <a:cxn ang="0">
                  <a:pos x="connsiteX2" y="connsiteY2"/>
                </a:cxn>
              </a:cxnLst>
              <a:rect l="l" t="t" r="r" b="b"/>
              <a:pathLst>
                <a:path w="616242" h="931789">
                  <a:moveTo>
                    <a:pt x="0" y="931790"/>
                  </a:moveTo>
                  <a:lnTo>
                    <a:pt x="111369" y="0"/>
                  </a:lnTo>
                  <a:lnTo>
                    <a:pt x="616243" y="412066"/>
                  </a:lnTo>
                  <a:close/>
                </a:path>
              </a:pathLst>
            </a:custGeom>
            <a:grpFill/>
            <a:ln w="3175" cap="flat">
              <a:solidFill>
                <a:srgbClr val="F3A389"/>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srgbClr val="262626"/>
                </a:solidFill>
                <a:effectLst/>
                <a:uLnTx/>
                <a:uFillTx/>
                <a:latin typeface="Open Sans"/>
              </a:endParaRPr>
            </a:p>
          </p:txBody>
        </p:sp>
        <p:sp>
          <p:nvSpPr>
            <p:cNvPr id="113" name="Freeform: Shape 112">
              <a:extLst>
                <a:ext uri="{FF2B5EF4-FFF2-40B4-BE49-F238E27FC236}">
                  <a16:creationId xmlns:a16="http://schemas.microsoft.com/office/drawing/2014/main" id="{374AE047-4FEA-D3DF-0F25-62883732AD99}"/>
                </a:ext>
              </a:extLst>
            </p:cNvPr>
            <p:cNvSpPr/>
            <p:nvPr/>
          </p:nvSpPr>
          <p:spPr>
            <a:xfrm>
              <a:off x="6057713" y="3264189"/>
              <a:ext cx="903594" cy="364664"/>
            </a:xfrm>
            <a:custGeom>
              <a:avLst/>
              <a:gdLst>
                <a:gd name="connsiteX0" fmla="*/ 0 w 1039445"/>
                <a:gd name="connsiteY0" fmla="*/ 7425 h 419490"/>
                <a:gd name="connsiteX1" fmla="*/ 504874 w 1039445"/>
                <a:gd name="connsiteY1" fmla="*/ 419491 h 419490"/>
                <a:gd name="connsiteX2" fmla="*/ 1039446 w 1039445"/>
                <a:gd name="connsiteY2" fmla="*/ 0 h 419490"/>
              </a:gdLst>
              <a:ahLst/>
              <a:cxnLst>
                <a:cxn ang="0">
                  <a:pos x="connsiteX0" y="connsiteY0"/>
                </a:cxn>
                <a:cxn ang="0">
                  <a:pos x="connsiteX1" y="connsiteY1"/>
                </a:cxn>
                <a:cxn ang="0">
                  <a:pos x="connsiteX2" y="connsiteY2"/>
                </a:cxn>
              </a:cxnLst>
              <a:rect l="l" t="t" r="r" b="b"/>
              <a:pathLst>
                <a:path w="1039445" h="419490">
                  <a:moveTo>
                    <a:pt x="0" y="7425"/>
                  </a:moveTo>
                  <a:lnTo>
                    <a:pt x="504874" y="419491"/>
                  </a:lnTo>
                  <a:lnTo>
                    <a:pt x="1039446" y="0"/>
                  </a:lnTo>
                  <a:close/>
                </a:path>
              </a:pathLst>
            </a:custGeom>
            <a:grpFill/>
            <a:ln w="3175" cap="flat">
              <a:solidFill>
                <a:srgbClr val="F3A389"/>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srgbClr val="262626"/>
                </a:solidFill>
                <a:effectLst/>
                <a:uLnTx/>
                <a:uFillTx/>
                <a:latin typeface="Open Sans"/>
              </a:endParaRPr>
            </a:p>
          </p:txBody>
        </p:sp>
        <p:sp>
          <p:nvSpPr>
            <p:cNvPr id="114" name="Freeform: Shape 113">
              <a:extLst>
                <a:ext uri="{FF2B5EF4-FFF2-40B4-BE49-F238E27FC236}">
                  <a16:creationId xmlns:a16="http://schemas.microsoft.com/office/drawing/2014/main" id="{6EB3701E-C306-F38F-E6F9-213CF5EDD9C6}"/>
                </a:ext>
              </a:extLst>
            </p:cNvPr>
            <p:cNvSpPr/>
            <p:nvPr/>
          </p:nvSpPr>
          <p:spPr>
            <a:xfrm>
              <a:off x="5960900" y="3264189"/>
              <a:ext cx="1000409" cy="816463"/>
            </a:xfrm>
            <a:custGeom>
              <a:avLst/>
              <a:gdLst>
                <a:gd name="connsiteX0" fmla="*/ 0 w 1150815"/>
                <a:gd name="connsiteY0" fmla="*/ 939214 h 939214"/>
                <a:gd name="connsiteX1" fmla="*/ 616243 w 1150815"/>
                <a:gd name="connsiteY1" fmla="*/ 419491 h 939214"/>
                <a:gd name="connsiteX2" fmla="*/ 1150815 w 1150815"/>
                <a:gd name="connsiteY2" fmla="*/ 0 h 939214"/>
                <a:gd name="connsiteX3" fmla="*/ 1043158 w 1150815"/>
                <a:gd name="connsiteY3" fmla="*/ 675640 h 939214"/>
              </a:gdLst>
              <a:ahLst/>
              <a:cxnLst>
                <a:cxn ang="0">
                  <a:pos x="connsiteX0" y="connsiteY0"/>
                </a:cxn>
                <a:cxn ang="0">
                  <a:pos x="connsiteX1" y="connsiteY1"/>
                </a:cxn>
                <a:cxn ang="0">
                  <a:pos x="connsiteX2" y="connsiteY2"/>
                </a:cxn>
                <a:cxn ang="0">
                  <a:pos x="connsiteX3" y="connsiteY3"/>
                </a:cxn>
              </a:cxnLst>
              <a:rect l="l" t="t" r="r" b="b"/>
              <a:pathLst>
                <a:path w="1150815" h="939214">
                  <a:moveTo>
                    <a:pt x="0" y="939214"/>
                  </a:moveTo>
                  <a:lnTo>
                    <a:pt x="616243" y="419491"/>
                  </a:lnTo>
                  <a:lnTo>
                    <a:pt x="1150815" y="0"/>
                  </a:lnTo>
                  <a:lnTo>
                    <a:pt x="1043158" y="675640"/>
                  </a:lnTo>
                  <a:close/>
                </a:path>
              </a:pathLst>
            </a:custGeom>
            <a:grpFill/>
            <a:ln w="3175" cap="flat">
              <a:solidFill>
                <a:srgbClr val="F3A389"/>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srgbClr val="262626"/>
                </a:solidFill>
                <a:effectLst/>
                <a:uLnTx/>
                <a:uFillTx/>
                <a:latin typeface="Open Sans"/>
              </a:endParaRPr>
            </a:p>
          </p:txBody>
        </p:sp>
        <p:sp>
          <p:nvSpPr>
            <p:cNvPr id="115" name="Freeform: Shape 114">
              <a:extLst>
                <a:ext uri="{FF2B5EF4-FFF2-40B4-BE49-F238E27FC236}">
                  <a16:creationId xmlns:a16="http://schemas.microsoft.com/office/drawing/2014/main" id="{99F15033-3561-DD3E-89B5-32B8432DC128}"/>
                </a:ext>
              </a:extLst>
            </p:cNvPr>
            <p:cNvSpPr/>
            <p:nvPr/>
          </p:nvSpPr>
          <p:spPr>
            <a:xfrm>
              <a:off x="6867721" y="3264189"/>
              <a:ext cx="890686" cy="587337"/>
            </a:xfrm>
            <a:custGeom>
              <a:avLst/>
              <a:gdLst>
                <a:gd name="connsiteX0" fmla="*/ 107657 w 1024596"/>
                <a:gd name="connsiteY0" fmla="*/ 0 h 675640"/>
                <a:gd name="connsiteX1" fmla="*/ 0 w 1024596"/>
                <a:gd name="connsiteY1" fmla="*/ 675640 h 675640"/>
                <a:gd name="connsiteX2" fmla="*/ 1024596 w 1024596"/>
                <a:gd name="connsiteY2" fmla="*/ 22274 h 675640"/>
              </a:gdLst>
              <a:ahLst/>
              <a:cxnLst>
                <a:cxn ang="0">
                  <a:pos x="connsiteX0" y="connsiteY0"/>
                </a:cxn>
                <a:cxn ang="0">
                  <a:pos x="connsiteX1" y="connsiteY1"/>
                </a:cxn>
                <a:cxn ang="0">
                  <a:pos x="connsiteX2" y="connsiteY2"/>
                </a:cxn>
              </a:cxnLst>
              <a:rect l="l" t="t" r="r" b="b"/>
              <a:pathLst>
                <a:path w="1024596" h="675640">
                  <a:moveTo>
                    <a:pt x="107657" y="0"/>
                  </a:moveTo>
                  <a:lnTo>
                    <a:pt x="0" y="675640"/>
                  </a:lnTo>
                  <a:lnTo>
                    <a:pt x="1024596" y="22274"/>
                  </a:lnTo>
                  <a:close/>
                </a:path>
              </a:pathLst>
            </a:custGeom>
            <a:grpFill/>
            <a:ln w="3175" cap="flat">
              <a:solidFill>
                <a:srgbClr val="F3A389"/>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srgbClr val="262626"/>
                </a:solidFill>
                <a:effectLst/>
                <a:uLnTx/>
                <a:uFillTx/>
                <a:latin typeface="Open Sans"/>
              </a:endParaRPr>
            </a:p>
          </p:txBody>
        </p:sp>
      </p:grpSp>
      <p:grpSp>
        <p:nvGrpSpPr>
          <p:cNvPr id="49" name="Group 48">
            <a:extLst>
              <a:ext uri="{FF2B5EF4-FFF2-40B4-BE49-F238E27FC236}">
                <a16:creationId xmlns:a16="http://schemas.microsoft.com/office/drawing/2014/main" id="{40F6961A-E81E-6FA7-259C-F6876A9B42BF}"/>
              </a:ext>
            </a:extLst>
          </p:cNvPr>
          <p:cNvGrpSpPr/>
          <p:nvPr/>
        </p:nvGrpSpPr>
        <p:grpSpPr>
          <a:xfrm>
            <a:off x="4321732" y="2550492"/>
            <a:ext cx="5032020" cy="2669484"/>
            <a:chOff x="4902402" y="3027115"/>
            <a:chExt cx="3322526" cy="2053946"/>
          </a:xfrm>
          <a:solidFill>
            <a:srgbClr val="FFFFEC"/>
          </a:solidFill>
        </p:grpSpPr>
        <p:sp>
          <p:nvSpPr>
            <p:cNvPr id="95" name="Freeform: Shape 94">
              <a:extLst>
                <a:ext uri="{FF2B5EF4-FFF2-40B4-BE49-F238E27FC236}">
                  <a16:creationId xmlns:a16="http://schemas.microsoft.com/office/drawing/2014/main" id="{D3B6878B-4FE7-4E05-093B-3D5CC500AD43}"/>
                </a:ext>
              </a:extLst>
            </p:cNvPr>
            <p:cNvSpPr/>
            <p:nvPr/>
          </p:nvSpPr>
          <p:spPr>
            <a:xfrm>
              <a:off x="4902402" y="4322686"/>
              <a:ext cx="735783" cy="387255"/>
            </a:xfrm>
            <a:custGeom>
              <a:avLst/>
              <a:gdLst>
                <a:gd name="connsiteX0" fmla="*/ 0 w 846405"/>
                <a:gd name="connsiteY0" fmla="*/ 163342 h 445477"/>
                <a:gd name="connsiteX1" fmla="*/ 300697 w 846405"/>
                <a:gd name="connsiteY1" fmla="*/ 0 h 445477"/>
                <a:gd name="connsiteX2" fmla="*/ 846406 w 846405"/>
                <a:gd name="connsiteY2" fmla="*/ 389793 h 445477"/>
                <a:gd name="connsiteX3" fmla="*/ 170766 w 846405"/>
                <a:gd name="connsiteY3" fmla="*/ 445477 h 445477"/>
              </a:gdLst>
              <a:ahLst/>
              <a:cxnLst>
                <a:cxn ang="0">
                  <a:pos x="connsiteX0" y="connsiteY0"/>
                </a:cxn>
                <a:cxn ang="0">
                  <a:pos x="connsiteX1" y="connsiteY1"/>
                </a:cxn>
                <a:cxn ang="0">
                  <a:pos x="connsiteX2" y="connsiteY2"/>
                </a:cxn>
                <a:cxn ang="0">
                  <a:pos x="connsiteX3" y="connsiteY3"/>
                </a:cxn>
              </a:cxnLst>
              <a:rect l="l" t="t" r="r" b="b"/>
              <a:pathLst>
                <a:path w="846405" h="445477">
                  <a:moveTo>
                    <a:pt x="0" y="163342"/>
                  </a:moveTo>
                  <a:lnTo>
                    <a:pt x="300697" y="0"/>
                  </a:lnTo>
                  <a:lnTo>
                    <a:pt x="846406" y="389793"/>
                  </a:lnTo>
                  <a:lnTo>
                    <a:pt x="170766" y="445477"/>
                  </a:lnTo>
                  <a:close/>
                </a:path>
              </a:pathLst>
            </a:custGeom>
            <a:grpFill/>
            <a:ln w="3175" cap="flat">
              <a:solidFill>
                <a:srgbClr val="F3A389"/>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srgbClr val="262626"/>
                </a:solidFill>
                <a:effectLst/>
                <a:uLnTx/>
                <a:uFillTx/>
                <a:latin typeface="Open Sans"/>
              </a:endParaRPr>
            </a:p>
          </p:txBody>
        </p:sp>
        <p:sp>
          <p:nvSpPr>
            <p:cNvPr id="96" name="Freeform: Shape 95">
              <a:extLst>
                <a:ext uri="{FF2B5EF4-FFF2-40B4-BE49-F238E27FC236}">
                  <a16:creationId xmlns:a16="http://schemas.microsoft.com/office/drawing/2014/main" id="{00E8BECC-E221-A619-B501-D17549383E27}"/>
                </a:ext>
              </a:extLst>
            </p:cNvPr>
            <p:cNvSpPr/>
            <p:nvPr/>
          </p:nvSpPr>
          <p:spPr>
            <a:xfrm>
              <a:off x="5638187" y="4564721"/>
              <a:ext cx="571201" cy="516340"/>
            </a:xfrm>
            <a:custGeom>
              <a:avLst/>
              <a:gdLst>
                <a:gd name="connsiteX0" fmla="*/ 657078 w 657078"/>
                <a:gd name="connsiteY0" fmla="*/ 593970 h 593969"/>
                <a:gd name="connsiteX1" fmla="*/ 586544 w 657078"/>
                <a:gd name="connsiteY1" fmla="*/ 0 h 593969"/>
                <a:gd name="connsiteX2" fmla="*/ 0 w 657078"/>
                <a:gd name="connsiteY2" fmla="*/ 111369 h 593969"/>
                <a:gd name="connsiteX3" fmla="*/ 642229 w 657078"/>
                <a:gd name="connsiteY3" fmla="*/ 586545 h 593969"/>
                <a:gd name="connsiteX4" fmla="*/ 642229 w 657078"/>
                <a:gd name="connsiteY4" fmla="*/ 586545 h 593969"/>
                <a:gd name="connsiteX5" fmla="*/ 657078 w 657078"/>
                <a:gd name="connsiteY5" fmla="*/ 593970 h 593969"/>
                <a:gd name="connsiteX6" fmla="*/ 657078 w 657078"/>
                <a:gd name="connsiteY6" fmla="*/ 593970 h 593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7078" h="593969">
                  <a:moveTo>
                    <a:pt x="657078" y="593970"/>
                  </a:moveTo>
                  <a:lnTo>
                    <a:pt x="586544" y="0"/>
                  </a:lnTo>
                  <a:lnTo>
                    <a:pt x="0" y="111369"/>
                  </a:lnTo>
                  <a:lnTo>
                    <a:pt x="642229" y="586545"/>
                  </a:lnTo>
                  <a:lnTo>
                    <a:pt x="642229" y="586545"/>
                  </a:lnTo>
                  <a:cubicBezTo>
                    <a:pt x="649654" y="586545"/>
                    <a:pt x="653366" y="590257"/>
                    <a:pt x="657078" y="593970"/>
                  </a:cubicBezTo>
                  <a:lnTo>
                    <a:pt x="657078" y="593970"/>
                  </a:lnTo>
                  <a:close/>
                </a:path>
              </a:pathLst>
            </a:custGeom>
            <a:grpFill/>
            <a:ln w="3175" cap="flat">
              <a:solidFill>
                <a:srgbClr val="F3A389"/>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srgbClr val="262626"/>
                </a:solidFill>
                <a:effectLst/>
                <a:uLnTx/>
                <a:uFillTx/>
                <a:latin typeface="Open Sans"/>
              </a:endParaRPr>
            </a:p>
          </p:txBody>
        </p:sp>
        <p:sp>
          <p:nvSpPr>
            <p:cNvPr id="97" name="Freeform: Shape 96">
              <a:extLst>
                <a:ext uri="{FF2B5EF4-FFF2-40B4-BE49-F238E27FC236}">
                  <a16:creationId xmlns:a16="http://schemas.microsoft.com/office/drawing/2014/main" id="{95A76841-5AD6-F556-F20A-374004223054}"/>
                </a:ext>
              </a:extLst>
            </p:cNvPr>
            <p:cNvSpPr/>
            <p:nvPr/>
          </p:nvSpPr>
          <p:spPr>
            <a:xfrm>
              <a:off x="5638187" y="4080652"/>
              <a:ext cx="509885" cy="580882"/>
            </a:xfrm>
            <a:custGeom>
              <a:avLst/>
              <a:gdLst>
                <a:gd name="connsiteX0" fmla="*/ 586544 w 586544"/>
                <a:gd name="connsiteY0" fmla="*/ 556846 h 668215"/>
                <a:gd name="connsiteX1" fmla="*/ 0 w 586544"/>
                <a:gd name="connsiteY1" fmla="*/ 668216 h 668215"/>
                <a:gd name="connsiteX2" fmla="*/ 371231 w 586544"/>
                <a:gd name="connsiteY2" fmla="*/ 0 h 668215"/>
              </a:gdLst>
              <a:ahLst/>
              <a:cxnLst>
                <a:cxn ang="0">
                  <a:pos x="connsiteX0" y="connsiteY0"/>
                </a:cxn>
                <a:cxn ang="0">
                  <a:pos x="connsiteX1" y="connsiteY1"/>
                </a:cxn>
                <a:cxn ang="0">
                  <a:pos x="connsiteX2" y="connsiteY2"/>
                </a:cxn>
              </a:cxnLst>
              <a:rect l="l" t="t" r="r" b="b"/>
              <a:pathLst>
                <a:path w="586544" h="668215">
                  <a:moveTo>
                    <a:pt x="586544" y="556846"/>
                  </a:moveTo>
                  <a:lnTo>
                    <a:pt x="0" y="668216"/>
                  </a:lnTo>
                  <a:lnTo>
                    <a:pt x="371231" y="0"/>
                  </a:lnTo>
                  <a:close/>
                </a:path>
              </a:pathLst>
            </a:custGeom>
            <a:grpFill/>
            <a:ln w="3175" cap="flat">
              <a:solidFill>
                <a:srgbClr val="F3A389"/>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srgbClr val="262626"/>
                </a:solidFill>
                <a:effectLst/>
                <a:uLnTx/>
                <a:uFillTx/>
                <a:latin typeface="Open Sans"/>
              </a:endParaRPr>
            </a:p>
          </p:txBody>
        </p:sp>
        <p:sp>
          <p:nvSpPr>
            <p:cNvPr id="98" name="Freeform: Shape 97">
              <a:extLst>
                <a:ext uri="{FF2B5EF4-FFF2-40B4-BE49-F238E27FC236}">
                  <a16:creationId xmlns:a16="http://schemas.microsoft.com/office/drawing/2014/main" id="{0AED0F71-18EE-F365-E24D-6B9FBE263209}"/>
                </a:ext>
              </a:extLst>
            </p:cNvPr>
            <p:cNvSpPr/>
            <p:nvPr/>
          </p:nvSpPr>
          <p:spPr>
            <a:xfrm>
              <a:off x="5163799" y="4080652"/>
              <a:ext cx="797099" cy="580882"/>
            </a:xfrm>
            <a:custGeom>
              <a:avLst/>
              <a:gdLst>
                <a:gd name="connsiteX0" fmla="*/ 545709 w 916939"/>
                <a:gd name="connsiteY0" fmla="*/ 668216 h 668215"/>
                <a:gd name="connsiteX1" fmla="*/ 916940 w 916939"/>
                <a:gd name="connsiteY1" fmla="*/ 0 h 668215"/>
                <a:gd name="connsiteX2" fmla="*/ 0 w 916939"/>
                <a:gd name="connsiteY2" fmla="*/ 278423 h 668215"/>
              </a:gdLst>
              <a:ahLst/>
              <a:cxnLst>
                <a:cxn ang="0">
                  <a:pos x="connsiteX0" y="connsiteY0"/>
                </a:cxn>
                <a:cxn ang="0">
                  <a:pos x="connsiteX1" y="connsiteY1"/>
                </a:cxn>
                <a:cxn ang="0">
                  <a:pos x="connsiteX2" y="connsiteY2"/>
                </a:cxn>
              </a:cxnLst>
              <a:rect l="l" t="t" r="r" b="b"/>
              <a:pathLst>
                <a:path w="916939" h="668215">
                  <a:moveTo>
                    <a:pt x="545709" y="668216"/>
                  </a:moveTo>
                  <a:lnTo>
                    <a:pt x="916940" y="0"/>
                  </a:lnTo>
                  <a:lnTo>
                    <a:pt x="0" y="278423"/>
                  </a:lnTo>
                  <a:close/>
                </a:path>
              </a:pathLst>
            </a:custGeom>
            <a:grpFill/>
            <a:ln w="3175" cap="flat">
              <a:solidFill>
                <a:srgbClr val="F3A389"/>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srgbClr val="262626"/>
                </a:solidFill>
                <a:effectLst/>
                <a:uLnTx/>
                <a:uFillTx/>
                <a:latin typeface="Open Sans"/>
              </a:endParaRPr>
            </a:p>
          </p:txBody>
        </p:sp>
        <p:sp>
          <p:nvSpPr>
            <p:cNvPr id="99" name="Freeform: Shape 98">
              <a:extLst>
                <a:ext uri="{FF2B5EF4-FFF2-40B4-BE49-F238E27FC236}">
                  <a16:creationId xmlns:a16="http://schemas.microsoft.com/office/drawing/2014/main" id="{ED8AE9F5-F4F9-AD0E-96E6-FA36EC88EA12}"/>
                </a:ext>
              </a:extLst>
            </p:cNvPr>
            <p:cNvSpPr/>
            <p:nvPr/>
          </p:nvSpPr>
          <p:spPr>
            <a:xfrm>
              <a:off x="5960900" y="3851526"/>
              <a:ext cx="906822" cy="713195"/>
            </a:xfrm>
            <a:custGeom>
              <a:avLst/>
              <a:gdLst>
                <a:gd name="connsiteX0" fmla="*/ 0 w 1043158"/>
                <a:gd name="connsiteY0" fmla="*/ 263574 h 820420"/>
                <a:gd name="connsiteX1" fmla="*/ 1043158 w 1043158"/>
                <a:gd name="connsiteY1" fmla="*/ 0 h 820420"/>
                <a:gd name="connsiteX2" fmla="*/ 215314 w 1043158"/>
                <a:gd name="connsiteY2" fmla="*/ 820420 h 820420"/>
              </a:gdLst>
              <a:ahLst/>
              <a:cxnLst>
                <a:cxn ang="0">
                  <a:pos x="connsiteX0" y="connsiteY0"/>
                </a:cxn>
                <a:cxn ang="0">
                  <a:pos x="connsiteX1" y="connsiteY1"/>
                </a:cxn>
                <a:cxn ang="0">
                  <a:pos x="connsiteX2" y="connsiteY2"/>
                </a:cxn>
              </a:cxnLst>
              <a:rect l="l" t="t" r="r" b="b"/>
              <a:pathLst>
                <a:path w="1043158" h="820420">
                  <a:moveTo>
                    <a:pt x="0" y="263574"/>
                  </a:moveTo>
                  <a:lnTo>
                    <a:pt x="1043158" y="0"/>
                  </a:lnTo>
                  <a:lnTo>
                    <a:pt x="215314" y="820420"/>
                  </a:lnTo>
                  <a:close/>
                </a:path>
              </a:pathLst>
            </a:custGeom>
            <a:grpFill/>
            <a:ln w="3175" cap="flat">
              <a:solidFill>
                <a:srgbClr val="F3A389"/>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srgbClr val="262626"/>
                </a:solidFill>
                <a:effectLst/>
                <a:uLnTx/>
                <a:uFillTx/>
                <a:latin typeface="Open Sans"/>
              </a:endParaRPr>
            </a:p>
          </p:txBody>
        </p:sp>
        <p:sp>
          <p:nvSpPr>
            <p:cNvPr id="100" name="Freeform: Shape 99">
              <a:extLst>
                <a:ext uri="{FF2B5EF4-FFF2-40B4-BE49-F238E27FC236}">
                  <a16:creationId xmlns:a16="http://schemas.microsoft.com/office/drawing/2014/main" id="{F0599EDB-2158-6985-C4B1-36B955EE1CE1}"/>
                </a:ext>
              </a:extLst>
            </p:cNvPr>
            <p:cNvSpPr/>
            <p:nvPr/>
          </p:nvSpPr>
          <p:spPr>
            <a:xfrm>
              <a:off x="6148072" y="3851526"/>
              <a:ext cx="719648" cy="793873"/>
            </a:xfrm>
            <a:custGeom>
              <a:avLst/>
              <a:gdLst>
                <a:gd name="connsiteX0" fmla="*/ 0 w 827844"/>
                <a:gd name="connsiteY0" fmla="*/ 820420 h 913228"/>
                <a:gd name="connsiteX1" fmla="*/ 827844 w 827844"/>
                <a:gd name="connsiteY1" fmla="*/ 0 h 913228"/>
                <a:gd name="connsiteX2" fmla="*/ 731324 w 827844"/>
                <a:gd name="connsiteY2" fmla="*/ 913228 h 913228"/>
              </a:gdLst>
              <a:ahLst/>
              <a:cxnLst>
                <a:cxn ang="0">
                  <a:pos x="connsiteX0" y="connsiteY0"/>
                </a:cxn>
                <a:cxn ang="0">
                  <a:pos x="connsiteX1" y="connsiteY1"/>
                </a:cxn>
                <a:cxn ang="0">
                  <a:pos x="connsiteX2" y="connsiteY2"/>
                </a:cxn>
              </a:cxnLst>
              <a:rect l="l" t="t" r="r" b="b"/>
              <a:pathLst>
                <a:path w="827844" h="913228">
                  <a:moveTo>
                    <a:pt x="0" y="820420"/>
                  </a:moveTo>
                  <a:lnTo>
                    <a:pt x="827844" y="0"/>
                  </a:lnTo>
                  <a:lnTo>
                    <a:pt x="731324" y="913228"/>
                  </a:lnTo>
                  <a:close/>
                </a:path>
              </a:pathLst>
            </a:custGeom>
            <a:grpFill/>
            <a:ln w="3175" cap="flat">
              <a:solidFill>
                <a:srgbClr val="F3A389"/>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srgbClr val="262626"/>
                </a:solidFill>
                <a:effectLst/>
                <a:uLnTx/>
                <a:uFillTx/>
                <a:latin typeface="Open Sans"/>
              </a:endParaRPr>
            </a:p>
          </p:txBody>
        </p:sp>
        <p:sp>
          <p:nvSpPr>
            <p:cNvPr id="101" name="Freeform: Shape 100">
              <a:extLst>
                <a:ext uri="{FF2B5EF4-FFF2-40B4-BE49-F238E27FC236}">
                  <a16:creationId xmlns:a16="http://schemas.microsoft.com/office/drawing/2014/main" id="{0999EA36-AD16-95F8-C04C-FC69797824AE}"/>
                </a:ext>
              </a:extLst>
            </p:cNvPr>
            <p:cNvSpPr/>
            <p:nvPr/>
          </p:nvSpPr>
          <p:spPr>
            <a:xfrm>
              <a:off x="6783816" y="3851526"/>
              <a:ext cx="558292" cy="793873"/>
            </a:xfrm>
            <a:custGeom>
              <a:avLst/>
              <a:gdLst>
                <a:gd name="connsiteX0" fmla="*/ 0 w 642228"/>
                <a:gd name="connsiteY0" fmla="*/ 913228 h 913228"/>
                <a:gd name="connsiteX1" fmla="*/ 642229 w 642228"/>
                <a:gd name="connsiteY1" fmla="*/ 449190 h 913228"/>
                <a:gd name="connsiteX2" fmla="*/ 96520 w 642228"/>
                <a:gd name="connsiteY2" fmla="*/ 0 h 913228"/>
              </a:gdLst>
              <a:ahLst/>
              <a:cxnLst>
                <a:cxn ang="0">
                  <a:pos x="connsiteX0" y="connsiteY0"/>
                </a:cxn>
                <a:cxn ang="0">
                  <a:pos x="connsiteX1" y="connsiteY1"/>
                </a:cxn>
                <a:cxn ang="0">
                  <a:pos x="connsiteX2" y="connsiteY2"/>
                </a:cxn>
              </a:cxnLst>
              <a:rect l="l" t="t" r="r" b="b"/>
              <a:pathLst>
                <a:path w="642228" h="913228">
                  <a:moveTo>
                    <a:pt x="0" y="913228"/>
                  </a:moveTo>
                  <a:lnTo>
                    <a:pt x="642229" y="449190"/>
                  </a:lnTo>
                  <a:lnTo>
                    <a:pt x="96520" y="0"/>
                  </a:lnTo>
                  <a:close/>
                </a:path>
              </a:pathLst>
            </a:custGeom>
            <a:grpFill/>
            <a:ln w="3175" cap="flat">
              <a:solidFill>
                <a:srgbClr val="F3A389"/>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srgbClr val="262626"/>
                </a:solidFill>
                <a:effectLst/>
                <a:uLnTx/>
                <a:uFillTx/>
                <a:latin typeface="Open Sans"/>
              </a:endParaRPr>
            </a:p>
          </p:txBody>
        </p:sp>
        <p:sp>
          <p:nvSpPr>
            <p:cNvPr id="102" name="Freeform: Shape 101">
              <a:extLst>
                <a:ext uri="{FF2B5EF4-FFF2-40B4-BE49-F238E27FC236}">
                  <a16:creationId xmlns:a16="http://schemas.microsoft.com/office/drawing/2014/main" id="{D609CF98-AED3-1A5C-E700-96DB7C8AD1DF}"/>
                </a:ext>
              </a:extLst>
            </p:cNvPr>
            <p:cNvSpPr/>
            <p:nvPr/>
          </p:nvSpPr>
          <p:spPr>
            <a:xfrm>
              <a:off x="6783816" y="4242009"/>
              <a:ext cx="558292" cy="722876"/>
            </a:xfrm>
            <a:custGeom>
              <a:avLst/>
              <a:gdLst>
                <a:gd name="connsiteX0" fmla="*/ 0 w 642228"/>
                <a:gd name="connsiteY0" fmla="*/ 464039 h 831557"/>
                <a:gd name="connsiteX1" fmla="*/ 642229 w 642228"/>
                <a:gd name="connsiteY1" fmla="*/ 0 h 831557"/>
                <a:gd name="connsiteX2" fmla="*/ 567983 w 642228"/>
                <a:gd name="connsiteY2" fmla="*/ 831557 h 831557"/>
              </a:gdLst>
              <a:ahLst/>
              <a:cxnLst>
                <a:cxn ang="0">
                  <a:pos x="connsiteX0" y="connsiteY0"/>
                </a:cxn>
                <a:cxn ang="0">
                  <a:pos x="connsiteX1" y="connsiteY1"/>
                </a:cxn>
                <a:cxn ang="0">
                  <a:pos x="connsiteX2" y="connsiteY2"/>
                </a:cxn>
              </a:cxnLst>
              <a:rect l="l" t="t" r="r" b="b"/>
              <a:pathLst>
                <a:path w="642228" h="831557">
                  <a:moveTo>
                    <a:pt x="0" y="464039"/>
                  </a:moveTo>
                  <a:lnTo>
                    <a:pt x="642229" y="0"/>
                  </a:lnTo>
                  <a:lnTo>
                    <a:pt x="567983" y="831557"/>
                  </a:lnTo>
                  <a:close/>
                </a:path>
              </a:pathLst>
            </a:custGeom>
            <a:grpFill/>
            <a:ln w="3175" cap="flat">
              <a:solidFill>
                <a:srgbClr val="F3A389"/>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srgbClr val="262626"/>
                </a:solidFill>
                <a:effectLst/>
                <a:uLnTx/>
                <a:uFillTx/>
                <a:latin typeface="Open Sans"/>
              </a:endParaRPr>
            </a:p>
          </p:txBody>
        </p:sp>
        <p:sp>
          <p:nvSpPr>
            <p:cNvPr id="103" name="Freeform: Shape 102">
              <a:extLst>
                <a:ext uri="{FF2B5EF4-FFF2-40B4-BE49-F238E27FC236}">
                  <a16:creationId xmlns:a16="http://schemas.microsoft.com/office/drawing/2014/main" id="{1F58E1AB-646D-5DAF-4397-A27FE319646A}"/>
                </a:ext>
              </a:extLst>
            </p:cNvPr>
            <p:cNvSpPr/>
            <p:nvPr/>
          </p:nvSpPr>
          <p:spPr>
            <a:xfrm>
              <a:off x="6867721" y="3283552"/>
              <a:ext cx="890686" cy="958456"/>
            </a:xfrm>
            <a:custGeom>
              <a:avLst/>
              <a:gdLst>
                <a:gd name="connsiteX0" fmla="*/ 545709 w 1024596"/>
                <a:gd name="connsiteY0" fmla="*/ 1102556 h 1102555"/>
                <a:gd name="connsiteX1" fmla="*/ 1024596 w 1024596"/>
                <a:gd name="connsiteY1" fmla="*/ 0 h 1102555"/>
                <a:gd name="connsiteX2" fmla="*/ 0 w 1024596"/>
                <a:gd name="connsiteY2" fmla="*/ 653366 h 1102555"/>
              </a:gdLst>
              <a:ahLst/>
              <a:cxnLst>
                <a:cxn ang="0">
                  <a:pos x="connsiteX0" y="connsiteY0"/>
                </a:cxn>
                <a:cxn ang="0">
                  <a:pos x="connsiteX1" y="connsiteY1"/>
                </a:cxn>
                <a:cxn ang="0">
                  <a:pos x="connsiteX2" y="connsiteY2"/>
                </a:cxn>
              </a:cxnLst>
              <a:rect l="l" t="t" r="r" b="b"/>
              <a:pathLst>
                <a:path w="1024596" h="1102555">
                  <a:moveTo>
                    <a:pt x="545709" y="1102556"/>
                  </a:moveTo>
                  <a:lnTo>
                    <a:pt x="1024596" y="0"/>
                  </a:lnTo>
                  <a:lnTo>
                    <a:pt x="0" y="653366"/>
                  </a:lnTo>
                  <a:close/>
                </a:path>
              </a:pathLst>
            </a:custGeom>
            <a:grpFill/>
            <a:ln w="3175" cap="flat">
              <a:solidFill>
                <a:srgbClr val="F3A389"/>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srgbClr val="262626"/>
                </a:solidFill>
                <a:effectLst/>
                <a:uLnTx/>
                <a:uFillTx/>
                <a:latin typeface="Open Sans"/>
              </a:endParaRPr>
            </a:p>
          </p:txBody>
        </p:sp>
        <p:sp>
          <p:nvSpPr>
            <p:cNvPr id="104" name="Freeform: Shape 103">
              <a:extLst>
                <a:ext uri="{FF2B5EF4-FFF2-40B4-BE49-F238E27FC236}">
                  <a16:creationId xmlns:a16="http://schemas.microsoft.com/office/drawing/2014/main" id="{335F83CF-62A5-6F48-7147-21DD07CDB3C6}"/>
                </a:ext>
              </a:extLst>
            </p:cNvPr>
            <p:cNvSpPr/>
            <p:nvPr/>
          </p:nvSpPr>
          <p:spPr>
            <a:xfrm>
              <a:off x="7342108" y="3283552"/>
              <a:ext cx="416298" cy="958456"/>
            </a:xfrm>
            <a:custGeom>
              <a:avLst/>
              <a:gdLst>
                <a:gd name="connsiteX0" fmla="*/ 0 w 478887"/>
                <a:gd name="connsiteY0" fmla="*/ 1102556 h 1102555"/>
                <a:gd name="connsiteX1" fmla="*/ 478888 w 478887"/>
                <a:gd name="connsiteY1" fmla="*/ 0 h 1102555"/>
                <a:gd name="connsiteX2" fmla="*/ 478888 w 478887"/>
                <a:gd name="connsiteY2" fmla="*/ 972625 h 1102555"/>
              </a:gdLst>
              <a:ahLst/>
              <a:cxnLst>
                <a:cxn ang="0">
                  <a:pos x="connsiteX0" y="connsiteY0"/>
                </a:cxn>
                <a:cxn ang="0">
                  <a:pos x="connsiteX1" y="connsiteY1"/>
                </a:cxn>
                <a:cxn ang="0">
                  <a:pos x="connsiteX2" y="connsiteY2"/>
                </a:cxn>
              </a:cxnLst>
              <a:rect l="l" t="t" r="r" b="b"/>
              <a:pathLst>
                <a:path w="478887" h="1102555">
                  <a:moveTo>
                    <a:pt x="0" y="1102556"/>
                  </a:moveTo>
                  <a:lnTo>
                    <a:pt x="478888" y="0"/>
                  </a:lnTo>
                  <a:lnTo>
                    <a:pt x="478888" y="972625"/>
                  </a:lnTo>
                  <a:close/>
                </a:path>
              </a:pathLst>
            </a:custGeom>
            <a:grpFill/>
            <a:ln w="3175" cap="flat">
              <a:solidFill>
                <a:srgbClr val="F3A389"/>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srgbClr val="262626"/>
                </a:solidFill>
                <a:effectLst/>
                <a:uLnTx/>
                <a:uFillTx/>
                <a:latin typeface="Open Sans"/>
              </a:endParaRPr>
            </a:p>
          </p:txBody>
        </p:sp>
        <p:sp>
          <p:nvSpPr>
            <p:cNvPr id="105" name="Freeform: Shape 104">
              <a:extLst>
                <a:ext uri="{FF2B5EF4-FFF2-40B4-BE49-F238E27FC236}">
                  <a16:creationId xmlns:a16="http://schemas.microsoft.com/office/drawing/2014/main" id="{048B6230-F5EC-1E8C-E69C-14BA68CD6269}"/>
                </a:ext>
              </a:extLst>
            </p:cNvPr>
            <p:cNvSpPr/>
            <p:nvPr/>
          </p:nvSpPr>
          <p:spPr>
            <a:xfrm>
              <a:off x="7758407" y="3283552"/>
              <a:ext cx="461478" cy="845507"/>
            </a:xfrm>
            <a:custGeom>
              <a:avLst/>
              <a:gdLst>
                <a:gd name="connsiteX0" fmla="*/ 0 w 530859"/>
                <a:gd name="connsiteY0" fmla="*/ 0 h 972625"/>
                <a:gd name="connsiteX1" fmla="*/ 530860 w 530859"/>
                <a:gd name="connsiteY1" fmla="*/ 601394 h 972625"/>
                <a:gd name="connsiteX2" fmla="*/ 530860 w 530859"/>
                <a:gd name="connsiteY2" fmla="*/ 601394 h 972625"/>
                <a:gd name="connsiteX3" fmla="*/ 0 w 530859"/>
                <a:gd name="connsiteY3" fmla="*/ 972625 h 972625"/>
              </a:gdLst>
              <a:ahLst/>
              <a:cxnLst>
                <a:cxn ang="0">
                  <a:pos x="connsiteX0" y="connsiteY0"/>
                </a:cxn>
                <a:cxn ang="0">
                  <a:pos x="connsiteX1" y="connsiteY1"/>
                </a:cxn>
                <a:cxn ang="0">
                  <a:pos x="connsiteX2" y="connsiteY2"/>
                </a:cxn>
                <a:cxn ang="0">
                  <a:pos x="connsiteX3" y="connsiteY3"/>
                </a:cxn>
              </a:cxnLst>
              <a:rect l="l" t="t" r="r" b="b"/>
              <a:pathLst>
                <a:path w="530859" h="972625">
                  <a:moveTo>
                    <a:pt x="0" y="0"/>
                  </a:moveTo>
                  <a:lnTo>
                    <a:pt x="530860" y="601394"/>
                  </a:lnTo>
                  <a:lnTo>
                    <a:pt x="530860" y="601394"/>
                  </a:lnTo>
                  <a:lnTo>
                    <a:pt x="0" y="972625"/>
                  </a:lnTo>
                  <a:close/>
                </a:path>
              </a:pathLst>
            </a:custGeom>
            <a:grpFill/>
            <a:ln w="3175" cap="flat">
              <a:solidFill>
                <a:srgbClr val="F3A389"/>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srgbClr val="262626"/>
                </a:solidFill>
                <a:effectLst/>
                <a:uLnTx/>
                <a:uFillTx/>
                <a:latin typeface="Open Sans"/>
              </a:endParaRPr>
            </a:p>
          </p:txBody>
        </p:sp>
        <p:sp>
          <p:nvSpPr>
            <p:cNvPr id="106" name="Freeform: Shape 105">
              <a:extLst>
                <a:ext uri="{FF2B5EF4-FFF2-40B4-BE49-F238E27FC236}">
                  <a16:creationId xmlns:a16="http://schemas.microsoft.com/office/drawing/2014/main" id="{49FC07DB-044C-ED30-72EA-9588C6704BA9}"/>
                </a:ext>
              </a:extLst>
            </p:cNvPr>
            <p:cNvSpPr/>
            <p:nvPr/>
          </p:nvSpPr>
          <p:spPr>
            <a:xfrm>
              <a:off x="7763450" y="3027115"/>
              <a:ext cx="461478" cy="787418"/>
            </a:xfrm>
            <a:custGeom>
              <a:avLst/>
              <a:gdLst>
                <a:gd name="connsiteX0" fmla="*/ 530860 w 530859"/>
                <a:gd name="connsiteY0" fmla="*/ 905804 h 905803"/>
                <a:gd name="connsiteX1" fmla="*/ 0 w 530859"/>
                <a:gd name="connsiteY1" fmla="*/ 304409 h 905803"/>
                <a:gd name="connsiteX2" fmla="*/ 144780 w 530859"/>
                <a:gd name="connsiteY2" fmla="*/ 0 h 905803"/>
              </a:gdLst>
              <a:ahLst/>
              <a:cxnLst>
                <a:cxn ang="0">
                  <a:pos x="connsiteX0" y="connsiteY0"/>
                </a:cxn>
                <a:cxn ang="0">
                  <a:pos x="connsiteX1" y="connsiteY1"/>
                </a:cxn>
                <a:cxn ang="0">
                  <a:pos x="connsiteX2" y="connsiteY2"/>
                </a:cxn>
              </a:cxnLst>
              <a:rect l="l" t="t" r="r" b="b"/>
              <a:pathLst>
                <a:path w="530859" h="905803">
                  <a:moveTo>
                    <a:pt x="530860" y="905804"/>
                  </a:moveTo>
                  <a:lnTo>
                    <a:pt x="0" y="304409"/>
                  </a:lnTo>
                  <a:lnTo>
                    <a:pt x="144780" y="0"/>
                  </a:lnTo>
                  <a:close/>
                </a:path>
              </a:pathLst>
            </a:custGeom>
            <a:grpFill/>
            <a:ln w="3175" cap="flat">
              <a:solidFill>
                <a:srgbClr val="F3A389"/>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srgbClr val="262626"/>
                </a:solidFill>
                <a:effectLst/>
                <a:uLnTx/>
                <a:uFillTx/>
                <a:latin typeface="Open Sans"/>
              </a:endParaRPr>
            </a:p>
          </p:txBody>
        </p:sp>
      </p:grpSp>
      <p:grpSp>
        <p:nvGrpSpPr>
          <p:cNvPr id="50" name="Group 49">
            <a:extLst>
              <a:ext uri="{FF2B5EF4-FFF2-40B4-BE49-F238E27FC236}">
                <a16:creationId xmlns:a16="http://schemas.microsoft.com/office/drawing/2014/main" id="{41911EFB-DB97-3AFC-43FD-A69048AFAAF9}"/>
              </a:ext>
            </a:extLst>
          </p:cNvPr>
          <p:cNvGrpSpPr/>
          <p:nvPr/>
        </p:nvGrpSpPr>
        <p:grpSpPr>
          <a:xfrm>
            <a:off x="6208320" y="3563247"/>
            <a:ext cx="3139015" cy="2797566"/>
            <a:chOff x="6148072" y="3806346"/>
            <a:chExt cx="2072619" cy="2152494"/>
          </a:xfrm>
          <a:solidFill>
            <a:srgbClr val="FFFFEC"/>
          </a:solidFill>
        </p:grpSpPr>
        <p:sp>
          <p:nvSpPr>
            <p:cNvPr id="74" name="Freeform: Shape 73">
              <a:extLst>
                <a:ext uri="{FF2B5EF4-FFF2-40B4-BE49-F238E27FC236}">
                  <a16:creationId xmlns:a16="http://schemas.microsoft.com/office/drawing/2014/main" id="{BB74ABDA-6872-1CC9-808F-BD3F2E005F07}"/>
                </a:ext>
              </a:extLst>
            </p:cNvPr>
            <p:cNvSpPr/>
            <p:nvPr/>
          </p:nvSpPr>
          <p:spPr>
            <a:xfrm>
              <a:off x="6209387" y="5081061"/>
              <a:ext cx="448570" cy="425981"/>
            </a:xfrm>
            <a:custGeom>
              <a:avLst/>
              <a:gdLst>
                <a:gd name="connsiteX0" fmla="*/ 0 w 516010"/>
                <a:gd name="connsiteY0" fmla="*/ 0 h 490025"/>
                <a:gd name="connsiteX1" fmla="*/ 0 w 516010"/>
                <a:gd name="connsiteY1" fmla="*/ 0 h 490025"/>
                <a:gd name="connsiteX2" fmla="*/ 516011 w 516010"/>
                <a:gd name="connsiteY2" fmla="*/ 341533 h 490025"/>
                <a:gd name="connsiteX3" fmla="*/ 345245 w 516010"/>
                <a:gd name="connsiteY3" fmla="*/ 490025 h 490025"/>
                <a:gd name="connsiteX4" fmla="*/ 0 w 516010"/>
                <a:gd name="connsiteY4" fmla="*/ 0 h 490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010" h="490025">
                  <a:moveTo>
                    <a:pt x="0" y="0"/>
                  </a:moveTo>
                  <a:lnTo>
                    <a:pt x="0" y="0"/>
                  </a:lnTo>
                  <a:lnTo>
                    <a:pt x="516011" y="341533"/>
                  </a:lnTo>
                  <a:lnTo>
                    <a:pt x="345245" y="490025"/>
                  </a:lnTo>
                  <a:cubicBezTo>
                    <a:pt x="230163" y="293273"/>
                    <a:pt x="100232" y="85383"/>
                    <a:pt x="0" y="0"/>
                  </a:cubicBezTo>
                  <a:close/>
                </a:path>
              </a:pathLst>
            </a:custGeom>
            <a:grpFill/>
            <a:ln w="3175" cap="flat">
              <a:solidFill>
                <a:srgbClr val="F3A389"/>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srgbClr val="262626"/>
                </a:solidFill>
                <a:effectLst/>
                <a:uLnTx/>
                <a:uFillTx/>
                <a:latin typeface="Open Sans"/>
              </a:endParaRPr>
            </a:p>
          </p:txBody>
        </p:sp>
        <p:sp>
          <p:nvSpPr>
            <p:cNvPr id="86" name="Freeform: Shape 85">
              <a:extLst>
                <a:ext uri="{FF2B5EF4-FFF2-40B4-BE49-F238E27FC236}">
                  <a16:creationId xmlns:a16="http://schemas.microsoft.com/office/drawing/2014/main" id="{F7A8401A-5BF1-5BC1-FDB1-3C9B54B8B89B}"/>
                </a:ext>
              </a:extLst>
            </p:cNvPr>
            <p:cNvSpPr/>
            <p:nvPr/>
          </p:nvSpPr>
          <p:spPr>
            <a:xfrm>
              <a:off x="6509510" y="5377958"/>
              <a:ext cx="309803" cy="577655"/>
            </a:xfrm>
            <a:custGeom>
              <a:avLst/>
              <a:gdLst>
                <a:gd name="connsiteX0" fmla="*/ 0 w 356381"/>
                <a:gd name="connsiteY0" fmla="*/ 148492 h 664503"/>
                <a:gd name="connsiteX1" fmla="*/ 170766 w 356381"/>
                <a:gd name="connsiteY1" fmla="*/ 0 h 664503"/>
                <a:gd name="connsiteX2" fmla="*/ 356381 w 356381"/>
                <a:gd name="connsiteY2" fmla="*/ 664503 h 664503"/>
                <a:gd name="connsiteX3" fmla="*/ 204177 w 356381"/>
                <a:gd name="connsiteY3" fmla="*/ 501162 h 664503"/>
                <a:gd name="connsiteX4" fmla="*/ 0 w 356381"/>
                <a:gd name="connsiteY4" fmla="*/ 148492 h 664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381" h="664503">
                  <a:moveTo>
                    <a:pt x="0" y="148492"/>
                  </a:moveTo>
                  <a:lnTo>
                    <a:pt x="170766" y="0"/>
                  </a:lnTo>
                  <a:lnTo>
                    <a:pt x="356381" y="664503"/>
                  </a:lnTo>
                  <a:cubicBezTo>
                    <a:pt x="293272" y="623668"/>
                    <a:pt x="245012" y="564271"/>
                    <a:pt x="204177" y="501162"/>
                  </a:cubicBezTo>
                  <a:cubicBezTo>
                    <a:pt x="155917" y="426916"/>
                    <a:pt x="81671" y="289560"/>
                    <a:pt x="0" y="148492"/>
                  </a:cubicBezTo>
                  <a:close/>
                </a:path>
              </a:pathLst>
            </a:custGeom>
            <a:grpFill/>
            <a:ln w="3175" cap="flat">
              <a:solidFill>
                <a:srgbClr val="F3A389"/>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srgbClr val="262626"/>
                </a:solidFill>
                <a:effectLst/>
                <a:uLnTx/>
                <a:uFillTx/>
                <a:latin typeface="Open Sans"/>
              </a:endParaRPr>
            </a:p>
          </p:txBody>
        </p:sp>
        <p:sp>
          <p:nvSpPr>
            <p:cNvPr id="87" name="Freeform: Shape 86">
              <a:extLst>
                <a:ext uri="{FF2B5EF4-FFF2-40B4-BE49-F238E27FC236}">
                  <a16:creationId xmlns:a16="http://schemas.microsoft.com/office/drawing/2014/main" id="{3E2EAE79-1752-3E05-49F9-82F60B0B4659}"/>
                </a:ext>
              </a:extLst>
            </p:cNvPr>
            <p:cNvSpPr/>
            <p:nvPr/>
          </p:nvSpPr>
          <p:spPr>
            <a:xfrm>
              <a:off x="6657958" y="5381185"/>
              <a:ext cx="429207" cy="577655"/>
            </a:xfrm>
            <a:custGeom>
              <a:avLst/>
              <a:gdLst>
                <a:gd name="connsiteX0" fmla="*/ 185615 w 493736"/>
                <a:gd name="connsiteY0" fmla="*/ 664503 h 664503"/>
                <a:gd name="connsiteX1" fmla="*/ 0 w 493736"/>
                <a:gd name="connsiteY1" fmla="*/ 0 h 664503"/>
                <a:gd name="connsiteX2" fmla="*/ 337820 w 493736"/>
                <a:gd name="connsiteY2" fmla="*/ 159629 h 664503"/>
                <a:gd name="connsiteX3" fmla="*/ 493737 w 493736"/>
                <a:gd name="connsiteY3" fmla="*/ 467751 h 664503"/>
                <a:gd name="connsiteX4" fmla="*/ 185615 w 493736"/>
                <a:gd name="connsiteY4" fmla="*/ 664503 h 664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736" h="664503">
                  <a:moveTo>
                    <a:pt x="185615" y="664503"/>
                  </a:moveTo>
                  <a:lnTo>
                    <a:pt x="0" y="0"/>
                  </a:lnTo>
                  <a:lnTo>
                    <a:pt x="337820" y="159629"/>
                  </a:lnTo>
                  <a:cubicBezTo>
                    <a:pt x="412066" y="304409"/>
                    <a:pt x="486312" y="456614"/>
                    <a:pt x="493737" y="467751"/>
                  </a:cubicBezTo>
                  <a:lnTo>
                    <a:pt x="185615" y="664503"/>
                  </a:lnTo>
                  <a:close/>
                </a:path>
              </a:pathLst>
            </a:custGeom>
            <a:grpFill/>
            <a:ln w="3175" cap="flat">
              <a:solidFill>
                <a:srgbClr val="F3A389"/>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srgbClr val="262626"/>
                </a:solidFill>
                <a:effectLst/>
                <a:uLnTx/>
                <a:uFillTx/>
                <a:latin typeface="Open Sans"/>
              </a:endParaRPr>
            </a:p>
          </p:txBody>
        </p:sp>
        <p:sp>
          <p:nvSpPr>
            <p:cNvPr id="88" name="Freeform: Shape 87">
              <a:extLst>
                <a:ext uri="{FF2B5EF4-FFF2-40B4-BE49-F238E27FC236}">
                  <a16:creationId xmlns:a16="http://schemas.microsoft.com/office/drawing/2014/main" id="{287037B3-3773-CAF0-82A2-4F4E2FAC4033}"/>
                </a:ext>
              </a:extLst>
            </p:cNvPr>
            <p:cNvSpPr/>
            <p:nvPr/>
          </p:nvSpPr>
          <p:spPr>
            <a:xfrm>
              <a:off x="6657958" y="4645399"/>
              <a:ext cx="367891" cy="871324"/>
            </a:xfrm>
            <a:custGeom>
              <a:avLst/>
              <a:gdLst>
                <a:gd name="connsiteX0" fmla="*/ 337820 w 423202"/>
                <a:gd name="connsiteY0" fmla="*/ 1002324 h 1002323"/>
                <a:gd name="connsiteX1" fmla="*/ 0 w 423202"/>
                <a:gd name="connsiteY1" fmla="*/ 842694 h 1002323"/>
                <a:gd name="connsiteX2" fmla="*/ 141067 w 423202"/>
                <a:gd name="connsiteY2" fmla="*/ 0 h 1002323"/>
                <a:gd name="connsiteX3" fmla="*/ 423203 w 423202"/>
                <a:gd name="connsiteY3" fmla="*/ 553134 h 1002323"/>
                <a:gd name="connsiteX4" fmla="*/ 133643 w 423202"/>
                <a:gd name="connsiteY4" fmla="*/ 582833 h 1002323"/>
                <a:gd name="connsiteX5" fmla="*/ 200465 w 423202"/>
                <a:gd name="connsiteY5" fmla="*/ 731325 h 1002323"/>
                <a:gd name="connsiteX6" fmla="*/ 337820 w 423202"/>
                <a:gd name="connsiteY6" fmla="*/ 1002324 h 1002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02" h="1002323">
                  <a:moveTo>
                    <a:pt x="337820" y="1002324"/>
                  </a:moveTo>
                  <a:lnTo>
                    <a:pt x="0" y="842694"/>
                  </a:lnTo>
                  <a:lnTo>
                    <a:pt x="141067" y="0"/>
                  </a:lnTo>
                  <a:lnTo>
                    <a:pt x="423203" y="553134"/>
                  </a:lnTo>
                  <a:cubicBezTo>
                    <a:pt x="322971" y="571696"/>
                    <a:pt x="222738" y="582833"/>
                    <a:pt x="133643" y="582833"/>
                  </a:cubicBezTo>
                  <a:lnTo>
                    <a:pt x="200465" y="731325"/>
                  </a:lnTo>
                  <a:cubicBezTo>
                    <a:pt x="207889" y="742462"/>
                    <a:pt x="270998" y="868680"/>
                    <a:pt x="337820" y="1002324"/>
                  </a:cubicBezTo>
                  <a:close/>
                </a:path>
              </a:pathLst>
            </a:custGeom>
            <a:grpFill/>
            <a:ln w="3175" cap="flat">
              <a:solidFill>
                <a:srgbClr val="F3A389"/>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srgbClr val="262626"/>
                </a:solidFill>
                <a:effectLst/>
                <a:uLnTx/>
                <a:uFillTx/>
                <a:latin typeface="Open Sans"/>
              </a:endParaRPr>
            </a:p>
          </p:txBody>
        </p:sp>
        <p:sp>
          <p:nvSpPr>
            <p:cNvPr id="89" name="Freeform: Shape 88">
              <a:extLst>
                <a:ext uri="{FF2B5EF4-FFF2-40B4-BE49-F238E27FC236}">
                  <a16:creationId xmlns:a16="http://schemas.microsoft.com/office/drawing/2014/main" id="{94D75678-60BA-70CE-2B73-06C58065C028}"/>
                </a:ext>
              </a:extLst>
            </p:cNvPr>
            <p:cNvSpPr/>
            <p:nvPr/>
          </p:nvSpPr>
          <p:spPr>
            <a:xfrm>
              <a:off x="6209387" y="4645399"/>
              <a:ext cx="574427" cy="732557"/>
            </a:xfrm>
            <a:custGeom>
              <a:avLst/>
              <a:gdLst>
                <a:gd name="connsiteX0" fmla="*/ 516011 w 660790"/>
                <a:gd name="connsiteY0" fmla="*/ 842694 h 842694"/>
                <a:gd name="connsiteX1" fmla="*/ 0 w 660790"/>
                <a:gd name="connsiteY1" fmla="*/ 501162 h 842694"/>
                <a:gd name="connsiteX2" fmla="*/ 660791 w 660790"/>
                <a:gd name="connsiteY2" fmla="*/ 0 h 842694"/>
              </a:gdLst>
              <a:ahLst/>
              <a:cxnLst>
                <a:cxn ang="0">
                  <a:pos x="connsiteX0" y="connsiteY0"/>
                </a:cxn>
                <a:cxn ang="0">
                  <a:pos x="connsiteX1" y="connsiteY1"/>
                </a:cxn>
                <a:cxn ang="0">
                  <a:pos x="connsiteX2" y="connsiteY2"/>
                </a:cxn>
              </a:cxnLst>
              <a:rect l="l" t="t" r="r" b="b"/>
              <a:pathLst>
                <a:path w="660790" h="842694">
                  <a:moveTo>
                    <a:pt x="516011" y="842694"/>
                  </a:moveTo>
                  <a:lnTo>
                    <a:pt x="0" y="501162"/>
                  </a:lnTo>
                  <a:lnTo>
                    <a:pt x="660791" y="0"/>
                  </a:lnTo>
                  <a:close/>
                </a:path>
              </a:pathLst>
            </a:custGeom>
            <a:grpFill/>
            <a:ln w="3175" cap="flat">
              <a:solidFill>
                <a:srgbClr val="F3A389"/>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srgbClr val="262626"/>
                </a:solidFill>
                <a:effectLst/>
                <a:uLnTx/>
                <a:uFillTx/>
                <a:latin typeface="Open Sans"/>
              </a:endParaRPr>
            </a:p>
          </p:txBody>
        </p:sp>
        <p:sp>
          <p:nvSpPr>
            <p:cNvPr id="90" name="Freeform: Shape 89">
              <a:extLst>
                <a:ext uri="{FF2B5EF4-FFF2-40B4-BE49-F238E27FC236}">
                  <a16:creationId xmlns:a16="http://schemas.microsoft.com/office/drawing/2014/main" id="{83E0527C-48A2-3AF9-9E89-FE1B196365AE}"/>
                </a:ext>
              </a:extLst>
            </p:cNvPr>
            <p:cNvSpPr/>
            <p:nvPr/>
          </p:nvSpPr>
          <p:spPr>
            <a:xfrm>
              <a:off x="6148072" y="4564721"/>
              <a:ext cx="635743" cy="516340"/>
            </a:xfrm>
            <a:custGeom>
              <a:avLst/>
              <a:gdLst>
                <a:gd name="connsiteX0" fmla="*/ 70534 w 731324"/>
                <a:gd name="connsiteY0" fmla="*/ 593970 h 593969"/>
                <a:gd name="connsiteX1" fmla="*/ 0 w 731324"/>
                <a:gd name="connsiteY1" fmla="*/ 0 h 593969"/>
                <a:gd name="connsiteX2" fmla="*/ 731324 w 731324"/>
                <a:gd name="connsiteY2" fmla="*/ 92808 h 593969"/>
              </a:gdLst>
              <a:ahLst/>
              <a:cxnLst>
                <a:cxn ang="0">
                  <a:pos x="connsiteX0" y="connsiteY0"/>
                </a:cxn>
                <a:cxn ang="0">
                  <a:pos x="connsiteX1" y="connsiteY1"/>
                </a:cxn>
                <a:cxn ang="0">
                  <a:pos x="connsiteX2" y="connsiteY2"/>
                </a:cxn>
              </a:cxnLst>
              <a:rect l="l" t="t" r="r" b="b"/>
              <a:pathLst>
                <a:path w="731324" h="593969">
                  <a:moveTo>
                    <a:pt x="70534" y="593970"/>
                  </a:moveTo>
                  <a:lnTo>
                    <a:pt x="0" y="0"/>
                  </a:lnTo>
                  <a:lnTo>
                    <a:pt x="731324" y="92808"/>
                  </a:lnTo>
                  <a:close/>
                </a:path>
              </a:pathLst>
            </a:custGeom>
            <a:grpFill/>
            <a:ln w="3175" cap="flat">
              <a:solidFill>
                <a:srgbClr val="F3A389"/>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srgbClr val="262626"/>
                </a:solidFill>
                <a:effectLst/>
                <a:uLnTx/>
                <a:uFillTx/>
                <a:latin typeface="Open Sans"/>
              </a:endParaRPr>
            </a:p>
          </p:txBody>
        </p:sp>
        <p:sp>
          <p:nvSpPr>
            <p:cNvPr id="91" name="Freeform: Shape 90">
              <a:extLst>
                <a:ext uri="{FF2B5EF4-FFF2-40B4-BE49-F238E27FC236}">
                  <a16:creationId xmlns:a16="http://schemas.microsoft.com/office/drawing/2014/main" id="{D03F7358-82ED-BB19-0D04-5CB898736FB3}"/>
                </a:ext>
              </a:extLst>
            </p:cNvPr>
            <p:cNvSpPr/>
            <p:nvPr/>
          </p:nvSpPr>
          <p:spPr>
            <a:xfrm>
              <a:off x="6783816" y="4645399"/>
              <a:ext cx="590562" cy="480842"/>
            </a:xfrm>
            <a:custGeom>
              <a:avLst/>
              <a:gdLst>
                <a:gd name="connsiteX0" fmla="*/ 278423 w 679351"/>
                <a:gd name="connsiteY0" fmla="*/ 553134 h 553134"/>
                <a:gd name="connsiteX1" fmla="*/ 0 w 679351"/>
                <a:gd name="connsiteY1" fmla="*/ 0 h 553134"/>
                <a:gd name="connsiteX2" fmla="*/ 679352 w 679351"/>
                <a:gd name="connsiteY2" fmla="*/ 438053 h 553134"/>
                <a:gd name="connsiteX3" fmla="*/ 278423 w 679351"/>
                <a:gd name="connsiteY3" fmla="*/ 553134 h 553134"/>
              </a:gdLst>
              <a:ahLst/>
              <a:cxnLst>
                <a:cxn ang="0">
                  <a:pos x="connsiteX0" y="connsiteY0"/>
                </a:cxn>
                <a:cxn ang="0">
                  <a:pos x="connsiteX1" y="connsiteY1"/>
                </a:cxn>
                <a:cxn ang="0">
                  <a:pos x="connsiteX2" y="connsiteY2"/>
                </a:cxn>
                <a:cxn ang="0">
                  <a:pos x="connsiteX3" y="connsiteY3"/>
                </a:cxn>
              </a:cxnLst>
              <a:rect l="l" t="t" r="r" b="b"/>
              <a:pathLst>
                <a:path w="679351" h="553134">
                  <a:moveTo>
                    <a:pt x="278423" y="553134"/>
                  </a:moveTo>
                  <a:lnTo>
                    <a:pt x="0" y="0"/>
                  </a:lnTo>
                  <a:lnTo>
                    <a:pt x="679352" y="438053"/>
                  </a:lnTo>
                  <a:cubicBezTo>
                    <a:pt x="545709" y="490025"/>
                    <a:pt x="408354" y="530860"/>
                    <a:pt x="278423" y="553134"/>
                  </a:cubicBezTo>
                  <a:close/>
                </a:path>
              </a:pathLst>
            </a:custGeom>
            <a:grpFill/>
            <a:ln w="3175" cap="flat">
              <a:solidFill>
                <a:srgbClr val="F3A389"/>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srgbClr val="262626"/>
                </a:solidFill>
                <a:effectLst/>
                <a:uLnTx/>
                <a:uFillTx/>
                <a:latin typeface="Open Sans"/>
              </a:endParaRPr>
            </a:p>
          </p:txBody>
        </p:sp>
        <p:sp>
          <p:nvSpPr>
            <p:cNvPr id="92" name="Freeform: Shape 91">
              <a:extLst>
                <a:ext uri="{FF2B5EF4-FFF2-40B4-BE49-F238E27FC236}">
                  <a16:creationId xmlns:a16="http://schemas.microsoft.com/office/drawing/2014/main" id="{6B9CF316-A5C6-C27C-5D27-62D948E684C7}"/>
                </a:ext>
              </a:extLst>
            </p:cNvPr>
            <p:cNvSpPr/>
            <p:nvPr/>
          </p:nvSpPr>
          <p:spPr>
            <a:xfrm>
              <a:off x="7277565" y="4129059"/>
              <a:ext cx="480841" cy="835826"/>
            </a:xfrm>
            <a:custGeom>
              <a:avLst/>
              <a:gdLst>
                <a:gd name="connsiteX0" fmla="*/ 74246 w 553133"/>
                <a:gd name="connsiteY0" fmla="*/ 129931 h 961488"/>
                <a:gd name="connsiteX1" fmla="*/ 0 w 553133"/>
                <a:gd name="connsiteY1" fmla="*/ 961488 h 961488"/>
                <a:gd name="connsiteX2" fmla="*/ 553134 w 553133"/>
                <a:gd name="connsiteY2" fmla="*/ 0 h 961488"/>
              </a:gdLst>
              <a:ahLst/>
              <a:cxnLst>
                <a:cxn ang="0">
                  <a:pos x="connsiteX0" y="connsiteY0"/>
                </a:cxn>
                <a:cxn ang="0">
                  <a:pos x="connsiteX1" y="connsiteY1"/>
                </a:cxn>
                <a:cxn ang="0">
                  <a:pos x="connsiteX2" y="connsiteY2"/>
                </a:cxn>
              </a:cxnLst>
              <a:rect l="l" t="t" r="r" b="b"/>
              <a:pathLst>
                <a:path w="553133" h="961488">
                  <a:moveTo>
                    <a:pt x="74246" y="129931"/>
                  </a:moveTo>
                  <a:lnTo>
                    <a:pt x="0" y="961488"/>
                  </a:lnTo>
                  <a:lnTo>
                    <a:pt x="553134" y="0"/>
                  </a:lnTo>
                  <a:close/>
                </a:path>
              </a:pathLst>
            </a:custGeom>
            <a:grpFill/>
            <a:ln w="3175" cap="flat">
              <a:solidFill>
                <a:srgbClr val="F3A389"/>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srgbClr val="262626"/>
                </a:solidFill>
                <a:effectLst/>
                <a:uLnTx/>
                <a:uFillTx/>
                <a:latin typeface="Open Sans"/>
              </a:endParaRPr>
            </a:p>
          </p:txBody>
        </p:sp>
        <p:sp>
          <p:nvSpPr>
            <p:cNvPr id="93" name="Freeform: Shape 92">
              <a:extLst>
                <a:ext uri="{FF2B5EF4-FFF2-40B4-BE49-F238E27FC236}">
                  <a16:creationId xmlns:a16="http://schemas.microsoft.com/office/drawing/2014/main" id="{197A88F7-7A26-3306-5D9B-7FB46B7DE697}"/>
                </a:ext>
              </a:extLst>
            </p:cNvPr>
            <p:cNvSpPr/>
            <p:nvPr/>
          </p:nvSpPr>
          <p:spPr>
            <a:xfrm>
              <a:off x="7277565" y="4129414"/>
              <a:ext cx="706740" cy="897140"/>
            </a:xfrm>
            <a:custGeom>
              <a:avLst/>
              <a:gdLst>
                <a:gd name="connsiteX0" fmla="*/ 111369 w 812995"/>
                <a:gd name="connsiteY0" fmla="*/ 1032022 h 1032021"/>
                <a:gd name="connsiteX1" fmla="*/ 0 w 812995"/>
                <a:gd name="connsiteY1" fmla="*/ 961488 h 1032021"/>
                <a:gd name="connsiteX2" fmla="*/ 553134 w 812995"/>
                <a:gd name="connsiteY2" fmla="*/ 0 h 1032021"/>
                <a:gd name="connsiteX3" fmla="*/ 812995 w 812995"/>
                <a:gd name="connsiteY3" fmla="*/ 523436 h 1032021"/>
                <a:gd name="connsiteX4" fmla="*/ 111369 w 812995"/>
                <a:gd name="connsiteY4" fmla="*/ 1032022 h 1032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995" h="1032021">
                  <a:moveTo>
                    <a:pt x="111369" y="1032022"/>
                  </a:moveTo>
                  <a:lnTo>
                    <a:pt x="0" y="961488"/>
                  </a:lnTo>
                  <a:lnTo>
                    <a:pt x="553134" y="0"/>
                  </a:lnTo>
                  <a:lnTo>
                    <a:pt x="812995" y="523436"/>
                  </a:lnTo>
                  <a:cubicBezTo>
                    <a:pt x="694201" y="731325"/>
                    <a:pt x="415778" y="913228"/>
                    <a:pt x="111369" y="1032022"/>
                  </a:cubicBezTo>
                  <a:close/>
                </a:path>
              </a:pathLst>
            </a:custGeom>
            <a:grpFill/>
            <a:ln w="3175" cap="flat">
              <a:solidFill>
                <a:srgbClr val="F3A389"/>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srgbClr val="262626"/>
                </a:solidFill>
                <a:effectLst/>
                <a:uLnTx/>
                <a:uFillTx/>
                <a:latin typeface="Open Sans"/>
              </a:endParaRPr>
            </a:p>
          </p:txBody>
        </p:sp>
        <p:sp>
          <p:nvSpPr>
            <p:cNvPr id="94" name="Freeform: Shape 93">
              <a:extLst>
                <a:ext uri="{FF2B5EF4-FFF2-40B4-BE49-F238E27FC236}">
                  <a16:creationId xmlns:a16="http://schemas.microsoft.com/office/drawing/2014/main" id="{23DB58F3-5D67-08DE-0606-883F087198AC}"/>
                </a:ext>
              </a:extLst>
            </p:cNvPr>
            <p:cNvSpPr/>
            <p:nvPr/>
          </p:nvSpPr>
          <p:spPr>
            <a:xfrm>
              <a:off x="7758407" y="3806346"/>
              <a:ext cx="462284" cy="464706"/>
            </a:xfrm>
            <a:custGeom>
              <a:avLst/>
              <a:gdLst>
                <a:gd name="connsiteX0" fmla="*/ 530860 w 531787"/>
                <a:gd name="connsiteY0" fmla="*/ 0 h 534572"/>
                <a:gd name="connsiteX1" fmla="*/ 0 w 531787"/>
                <a:gd name="connsiteY1" fmla="*/ 371231 h 534572"/>
                <a:gd name="connsiteX2" fmla="*/ 419491 w 531787"/>
                <a:gd name="connsiteY2" fmla="*/ 534573 h 534572"/>
                <a:gd name="connsiteX3" fmla="*/ 530860 w 531787"/>
                <a:gd name="connsiteY3" fmla="*/ 0 h 534572"/>
              </a:gdLst>
              <a:ahLst/>
              <a:cxnLst>
                <a:cxn ang="0">
                  <a:pos x="connsiteX0" y="connsiteY0"/>
                </a:cxn>
                <a:cxn ang="0">
                  <a:pos x="connsiteX1" y="connsiteY1"/>
                </a:cxn>
                <a:cxn ang="0">
                  <a:pos x="connsiteX2" y="connsiteY2"/>
                </a:cxn>
                <a:cxn ang="0">
                  <a:pos x="connsiteX3" y="connsiteY3"/>
                </a:cxn>
              </a:cxnLst>
              <a:rect l="l" t="t" r="r" b="b"/>
              <a:pathLst>
                <a:path w="531787" h="534572">
                  <a:moveTo>
                    <a:pt x="530860" y="0"/>
                  </a:moveTo>
                  <a:lnTo>
                    <a:pt x="0" y="371231"/>
                  </a:lnTo>
                  <a:lnTo>
                    <a:pt x="419491" y="534573"/>
                  </a:lnTo>
                  <a:cubicBezTo>
                    <a:pt x="501161" y="356382"/>
                    <a:pt x="538284" y="174479"/>
                    <a:pt x="530860" y="0"/>
                  </a:cubicBezTo>
                  <a:close/>
                </a:path>
              </a:pathLst>
            </a:custGeom>
            <a:grpFill/>
            <a:ln w="3175" cap="flat">
              <a:solidFill>
                <a:srgbClr val="F3A389"/>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srgbClr val="262626"/>
                </a:solidFill>
                <a:effectLst/>
                <a:uLnTx/>
                <a:uFillTx/>
                <a:latin typeface="Open Sans"/>
              </a:endParaRPr>
            </a:p>
          </p:txBody>
        </p:sp>
      </p:grpSp>
      <p:sp>
        <p:nvSpPr>
          <p:cNvPr id="52" name="Freeform: Shape 51">
            <a:extLst>
              <a:ext uri="{FF2B5EF4-FFF2-40B4-BE49-F238E27FC236}">
                <a16:creationId xmlns:a16="http://schemas.microsoft.com/office/drawing/2014/main" id="{2CAAD133-84CD-5678-C269-1464EA763AE4}"/>
              </a:ext>
            </a:extLst>
          </p:cNvPr>
          <p:cNvSpPr/>
          <p:nvPr/>
        </p:nvSpPr>
        <p:spPr>
          <a:xfrm>
            <a:off x="8774951" y="4084473"/>
            <a:ext cx="552290" cy="587194"/>
          </a:xfrm>
          <a:custGeom>
            <a:avLst/>
            <a:gdLst>
              <a:gd name="connsiteX0" fmla="*/ 0 w 419490"/>
              <a:gd name="connsiteY0" fmla="*/ 0 h 519723"/>
              <a:gd name="connsiteX1" fmla="*/ 419491 w 419490"/>
              <a:gd name="connsiteY1" fmla="*/ 163342 h 519723"/>
              <a:gd name="connsiteX2" fmla="*/ 319258 w 419490"/>
              <a:gd name="connsiteY2" fmla="*/ 352669 h 519723"/>
              <a:gd name="connsiteX3" fmla="*/ 259861 w 419490"/>
              <a:gd name="connsiteY3" fmla="*/ 519723 h 519723"/>
              <a:gd name="connsiteX4" fmla="*/ 0 w 419490"/>
              <a:gd name="connsiteY4" fmla="*/ 0 h 519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490" h="519723">
                <a:moveTo>
                  <a:pt x="0" y="0"/>
                </a:moveTo>
                <a:lnTo>
                  <a:pt x="419491" y="163342"/>
                </a:lnTo>
                <a:cubicBezTo>
                  <a:pt x="389792" y="226451"/>
                  <a:pt x="356381" y="289560"/>
                  <a:pt x="319258" y="352669"/>
                </a:cubicBezTo>
                <a:cubicBezTo>
                  <a:pt x="311834" y="408354"/>
                  <a:pt x="289560" y="467751"/>
                  <a:pt x="259861" y="519723"/>
                </a:cubicBezTo>
                <a:lnTo>
                  <a:pt x="0" y="0"/>
                </a:lnTo>
                <a:close/>
              </a:path>
            </a:pathLst>
          </a:custGeom>
          <a:solidFill>
            <a:srgbClr val="FFFFEC"/>
          </a:solidFill>
          <a:ln w="3175" cap="flat">
            <a:solidFill>
              <a:srgbClr val="F3A389"/>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srgbClr val="262626"/>
              </a:solidFill>
              <a:effectLst/>
              <a:uLnTx/>
              <a:uFillTx/>
              <a:latin typeface="Open Sans"/>
            </a:endParaRPr>
          </a:p>
        </p:txBody>
      </p:sp>
      <p:sp>
        <p:nvSpPr>
          <p:cNvPr id="2" name="Title 1"/>
          <p:cNvSpPr>
            <a:spLocks noGrp="1"/>
          </p:cNvSpPr>
          <p:nvPr>
            <p:ph type="title"/>
          </p:nvPr>
        </p:nvSpPr>
        <p:spPr>
          <a:xfrm>
            <a:off x="802497" y="136018"/>
            <a:ext cx="10515600" cy="768350"/>
          </a:xfrm>
        </p:spPr>
        <p:txBody>
          <a:bodyPr>
            <a:normAutofit/>
          </a:bodyPr>
          <a:lstStyle/>
          <a:p>
            <a:r>
              <a:rPr lang="en-US" sz="4800" b="1" dirty="0">
                <a:solidFill>
                  <a:srgbClr val="CC9900"/>
                </a:solidFill>
                <a:effectLst>
                  <a:innerShdw blurRad="63500" dist="50800" dir="13500000">
                    <a:prstClr val="black">
                      <a:alpha val="50000"/>
                    </a:prstClr>
                  </a:innerShdw>
                </a:effectLst>
                <a:latin typeface="Helvetica" panose="020B0604020202020204" pitchFamily="34" charset="0"/>
                <a:ea typeface="+mn-ea"/>
                <a:cs typeface="Helvetica" panose="020B0604020202020204" pitchFamily="34" charset="0"/>
              </a:rPr>
              <a:t>Making It Happen</a:t>
            </a:r>
          </a:p>
        </p:txBody>
      </p:sp>
      <p:sp>
        <p:nvSpPr>
          <p:cNvPr id="25" name="Down Arrow 24"/>
          <p:cNvSpPr/>
          <p:nvPr/>
        </p:nvSpPr>
        <p:spPr>
          <a:xfrm rot="18704282">
            <a:off x="6815679" y="3757396"/>
            <a:ext cx="293643" cy="693588"/>
          </a:xfrm>
          <a:prstGeom prst="downArrow">
            <a:avLst/>
          </a:prstGeom>
          <a:solidFill>
            <a:schemeClr val="accent6"/>
          </a:solidFill>
          <a:ln>
            <a:no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own Arrow 25"/>
          <p:cNvSpPr/>
          <p:nvPr/>
        </p:nvSpPr>
        <p:spPr>
          <a:xfrm rot="13214567">
            <a:off x="5181021" y="3966242"/>
            <a:ext cx="293643" cy="693588"/>
          </a:xfrm>
          <a:prstGeom prst="downArrow">
            <a:avLst/>
          </a:prstGeom>
          <a:solidFill>
            <a:schemeClr val="accent1"/>
          </a:solidFill>
          <a:ln>
            <a:no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own Arrow 26"/>
          <p:cNvSpPr/>
          <p:nvPr/>
        </p:nvSpPr>
        <p:spPr>
          <a:xfrm rot="4744768">
            <a:off x="6173920" y="4066608"/>
            <a:ext cx="293643" cy="1790311"/>
          </a:xfrm>
          <a:prstGeom prst="downArrow">
            <a:avLst/>
          </a:prstGeom>
          <a:solidFill>
            <a:srgbClr val="C00000"/>
          </a:solidFill>
          <a:ln>
            <a:no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Arrow Connector 36"/>
          <p:cNvCxnSpPr>
            <a:cxnSpLocks/>
          </p:cNvCxnSpPr>
          <p:nvPr/>
        </p:nvCxnSpPr>
        <p:spPr>
          <a:xfrm flipH="1" flipV="1">
            <a:off x="5056558" y="2637732"/>
            <a:ext cx="296358" cy="324213"/>
          </a:xfrm>
          <a:prstGeom prst="straightConnector1">
            <a:avLst/>
          </a:prstGeom>
          <a:ln w="127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flipV="1">
            <a:off x="3964649" y="2369662"/>
            <a:ext cx="1400327" cy="700670"/>
          </a:xfrm>
          <a:prstGeom prst="straightConnector1">
            <a:avLst/>
          </a:prstGeom>
          <a:ln w="127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cxnSpLocks/>
            <a:endCxn id="54" idx="3"/>
          </p:cNvCxnSpPr>
          <p:nvPr/>
        </p:nvCxnSpPr>
        <p:spPr>
          <a:xfrm flipH="1" flipV="1">
            <a:off x="3246620" y="2929109"/>
            <a:ext cx="2004082" cy="288119"/>
          </a:xfrm>
          <a:prstGeom prst="straightConnector1">
            <a:avLst/>
          </a:prstGeom>
          <a:ln w="127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a:off x="4143175" y="3497860"/>
            <a:ext cx="1221801" cy="219950"/>
          </a:xfrm>
          <a:prstGeom prst="straightConnector1">
            <a:avLst/>
          </a:prstGeom>
          <a:ln w="127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H="1" flipV="1">
            <a:off x="2728756" y="4562614"/>
            <a:ext cx="1235893" cy="442791"/>
          </a:xfrm>
          <a:prstGeom prst="straightConnector1">
            <a:avLst/>
          </a:prstGeom>
          <a:ln w="127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H="1">
            <a:off x="3103589" y="5275512"/>
            <a:ext cx="861060" cy="168992"/>
          </a:xfrm>
          <a:prstGeom prst="straightConnector1">
            <a:avLst/>
          </a:prstGeom>
          <a:ln w="127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H="1">
            <a:off x="3810223" y="5618005"/>
            <a:ext cx="332952" cy="272516"/>
          </a:xfrm>
          <a:prstGeom prst="straightConnector1">
            <a:avLst/>
          </a:prstGeom>
          <a:ln w="127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a:stCxn id="17" idx="6"/>
          </p:cNvCxnSpPr>
          <p:nvPr/>
        </p:nvCxnSpPr>
        <p:spPr>
          <a:xfrm flipV="1">
            <a:off x="8528498" y="4688294"/>
            <a:ext cx="2003940" cy="132842"/>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flipV="1">
            <a:off x="8453677" y="4161171"/>
            <a:ext cx="707329" cy="351518"/>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flipV="1">
            <a:off x="8262329" y="2978556"/>
            <a:ext cx="926595" cy="125417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flipV="1">
            <a:off x="7888949" y="3384092"/>
            <a:ext cx="137160" cy="777079"/>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cxnSpLocks/>
            <a:endCxn id="11" idx="2"/>
          </p:cNvCxnSpPr>
          <p:nvPr/>
        </p:nvCxnSpPr>
        <p:spPr>
          <a:xfrm>
            <a:off x="5364976" y="5555487"/>
            <a:ext cx="369327" cy="281798"/>
          </a:xfrm>
          <a:prstGeom prst="straightConnector1">
            <a:avLst/>
          </a:prstGeom>
          <a:ln w="127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3844783" y="4409336"/>
            <a:ext cx="1619190" cy="1619190"/>
          </a:xfrm>
          <a:prstGeom prst="ellipse">
            <a:avLst/>
          </a:prstGeom>
          <a:solidFill>
            <a:schemeClr val="accent1"/>
          </a:solidFill>
          <a:ln>
            <a:no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p:cNvSpPr/>
          <p:nvPr/>
        </p:nvSpPr>
        <p:spPr>
          <a:xfrm>
            <a:off x="7044219" y="4046191"/>
            <a:ext cx="1619190" cy="1619190"/>
          </a:xfrm>
          <a:prstGeom prst="ellipse">
            <a:avLst/>
          </a:prstGeom>
          <a:solidFill>
            <a:srgbClr val="C00000"/>
          </a:solidFill>
          <a:ln>
            <a:no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18" name="Oval 17"/>
          <p:cNvSpPr/>
          <p:nvPr/>
        </p:nvSpPr>
        <p:spPr>
          <a:xfrm>
            <a:off x="5250702" y="2597545"/>
            <a:ext cx="1619190" cy="1619190"/>
          </a:xfrm>
          <a:prstGeom prst="ellipse">
            <a:avLst/>
          </a:prstGeom>
          <a:solidFill>
            <a:schemeClr val="accent6"/>
          </a:solidFill>
          <a:ln>
            <a:no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9189793" y="2228504"/>
            <a:ext cx="841828" cy="841828"/>
          </a:xfrm>
          <a:prstGeom prst="ellipse">
            <a:avLst/>
          </a:prstGeom>
          <a:solidFill>
            <a:schemeClr val="accent2">
              <a:lumMod val="40000"/>
              <a:lumOff val="60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7640636" y="2510457"/>
            <a:ext cx="841828" cy="841828"/>
          </a:xfrm>
          <a:prstGeom prst="ellipse">
            <a:avLst/>
          </a:prstGeom>
          <a:solidFill>
            <a:schemeClr val="accent2">
              <a:lumMod val="40000"/>
              <a:lumOff val="60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0667349" y="4333075"/>
            <a:ext cx="841828" cy="841828"/>
          </a:xfrm>
          <a:prstGeom prst="ellipse">
            <a:avLst/>
          </a:prstGeom>
          <a:solidFill>
            <a:schemeClr val="accent2">
              <a:lumMod val="40000"/>
              <a:lumOff val="60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023044" y="1147996"/>
            <a:ext cx="1039586" cy="1039586"/>
          </a:xfrm>
          <a:prstGeom prst="ellipse">
            <a:avLst/>
          </a:prstGeom>
          <a:solidFill>
            <a:schemeClr val="accent6">
              <a:lumMod val="40000"/>
              <a:lumOff val="60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012962" y="4988940"/>
            <a:ext cx="1039586" cy="1039586"/>
          </a:xfrm>
          <a:prstGeom prst="ellipse">
            <a:avLst/>
          </a:prstGeom>
          <a:solidFill>
            <a:schemeClr val="accent1">
              <a:lumMod val="40000"/>
              <a:lumOff val="60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734303" y="5317492"/>
            <a:ext cx="1039586" cy="1039586"/>
          </a:xfrm>
          <a:prstGeom prst="ellipse">
            <a:avLst/>
          </a:prstGeom>
          <a:solidFill>
            <a:schemeClr val="accent1">
              <a:lumMod val="40000"/>
              <a:lumOff val="60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997257" y="2366780"/>
            <a:ext cx="1039586" cy="1039586"/>
          </a:xfrm>
          <a:prstGeom prst="ellipse">
            <a:avLst/>
          </a:prstGeom>
          <a:solidFill>
            <a:schemeClr val="accent6">
              <a:lumMod val="40000"/>
              <a:lumOff val="60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4354177" y="1575134"/>
            <a:ext cx="1039586" cy="1039586"/>
          </a:xfrm>
          <a:prstGeom prst="ellipse">
            <a:avLst/>
          </a:prstGeom>
          <a:solidFill>
            <a:schemeClr val="accent6">
              <a:lumMod val="40000"/>
              <a:lumOff val="60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3132376" y="3293489"/>
            <a:ext cx="1039586" cy="1039586"/>
          </a:xfrm>
          <a:prstGeom prst="ellipse">
            <a:avLst/>
          </a:prstGeom>
          <a:solidFill>
            <a:schemeClr val="accent6">
              <a:lumMod val="40000"/>
              <a:lumOff val="60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3428499" y="1794581"/>
            <a:ext cx="629866" cy="629866"/>
          </a:xfrm>
          <a:prstGeom prst="ellipse">
            <a:avLst/>
          </a:prstGeom>
          <a:solidFill>
            <a:schemeClr val="accent6">
              <a:lumMod val="40000"/>
              <a:lumOff val="60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9217711" y="3703209"/>
            <a:ext cx="629866" cy="629866"/>
          </a:xfrm>
          <a:prstGeom prst="ellipse">
            <a:avLst/>
          </a:prstGeom>
          <a:solidFill>
            <a:schemeClr val="accent2">
              <a:lumMod val="40000"/>
              <a:lumOff val="60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3209144" y="5837285"/>
            <a:ext cx="629866" cy="629866"/>
          </a:xfrm>
          <a:prstGeom prst="ellipse">
            <a:avLst/>
          </a:prstGeom>
          <a:solidFill>
            <a:schemeClr val="accent1">
              <a:lumMod val="40000"/>
              <a:lumOff val="60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a:off x="1760123" y="2775220"/>
            <a:ext cx="1486497" cy="307777"/>
          </a:xfrm>
          <a:prstGeom prst="rect">
            <a:avLst/>
          </a:prstGeom>
          <a:noFill/>
        </p:spPr>
        <p:txBody>
          <a:bodyPr wrap="none" rtlCol="0">
            <a:spAutoFit/>
          </a:bodyPr>
          <a:lstStyle/>
          <a:p>
            <a:r>
              <a:rPr lang="en-US" sz="1400" b="1" dirty="0"/>
              <a:t>Strategic thinking</a:t>
            </a:r>
          </a:p>
        </p:txBody>
      </p:sp>
      <p:sp>
        <p:nvSpPr>
          <p:cNvPr id="56" name="TextBox 55"/>
          <p:cNvSpPr txBox="1"/>
          <p:nvPr/>
        </p:nvSpPr>
        <p:spPr>
          <a:xfrm>
            <a:off x="1962887" y="1502143"/>
            <a:ext cx="1211935" cy="276999"/>
          </a:xfrm>
          <a:prstGeom prst="rect">
            <a:avLst/>
          </a:prstGeom>
          <a:noFill/>
        </p:spPr>
        <p:txBody>
          <a:bodyPr wrap="none" rtlCol="0">
            <a:spAutoFit/>
          </a:bodyPr>
          <a:lstStyle/>
          <a:p>
            <a:r>
              <a:rPr lang="en-US" sz="1200" b="1" dirty="0"/>
              <a:t>Problem solving</a:t>
            </a:r>
          </a:p>
        </p:txBody>
      </p:sp>
      <p:sp>
        <p:nvSpPr>
          <p:cNvPr id="58" name="TextBox 57"/>
          <p:cNvSpPr txBox="1"/>
          <p:nvPr/>
        </p:nvSpPr>
        <p:spPr>
          <a:xfrm>
            <a:off x="3379668" y="1978677"/>
            <a:ext cx="797078" cy="276999"/>
          </a:xfrm>
          <a:prstGeom prst="rect">
            <a:avLst/>
          </a:prstGeom>
          <a:noFill/>
        </p:spPr>
        <p:txBody>
          <a:bodyPr wrap="none" rtlCol="0">
            <a:spAutoFit/>
          </a:bodyPr>
          <a:lstStyle/>
          <a:p>
            <a:r>
              <a:rPr lang="en-US" sz="1200" b="1" dirty="0"/>
              <a:t>Creativity</a:t>
            </a:r>
          </a:p>
        </p:txBody>
      </p:sp>
      <p:sp>
        <p:nvSpPr>
          <p:cNvPr id="60" name="TextBox 59"/>
          <p:cNvSpPr txBox="1"/>
          <p:nvPr/>
        </p:nvSpPr>
        <p:spPr>
          <a:xfrm>
            <a:off x="4447893" y="1958951"/>
            <a:ext cx="906915" cy="276999"/>
          </a:xfrm>
          <a:prstGeom prst="rect">
            <a:avLst/>
          </a:prstGeom>
          <a:noFill/>
        </p:spPr>
        <p:txBody>
          <a:bodyPr wrap="none" rtlCol="0">
            <a:spAutoFit/>
          </a:bodyPr>
          <a:lstStyle/>
          <a:p>
            <a:r>
              <a:rPr lang="en-US" sz="1200" b="1" dirty="0"/>
              <a:t>Hyperfocus</a:t>
            </a:r>
          </a:p>
        </p:txBody>
      </p:sp>
      <p:sp>
        <p:nvSpPr>
          <p:cNvPr id="64" name="TextBox 63"/>
          <p:cNvSpPr txBox="1"/>
          <p:nvPr/>
        </p:nvSpPr>
        <p:spPr>
          <a:xfrm>
            <a:off x="7601435" y="2792871"/>
            <a:ext cx="969817" cy="276999"/>
          </a:xfrm>
          <a:prstGeom prst="rect">
            <a:avLst/>
          </a:prstGeom>
          <a:noFill/>
        </p:spPr>
        <p:txBody>
          <a:bodyPr wrap="none" rtlCol="0">
            <a:spAutoFit/>
          </a:bodyPr>
          <a:lstStyle/>
          <a:p>
            <a:r>
              <a:rPr lang="en-US" sz="1200" b="1" dirty="0"/>
              <a:t>Bureaucracy</a:t>
            </a:r>
          </a:p>
        </p:txBody>
      </p:sp>
      <p:sp>
        <p:nvSpPr>
          <p:cNvPr id="66" name="TextBox 65"/>
          <p:cNvSpPr txBox="1"/>
          <p:nvPr/>
        </p:nvSpPr>
        <p:spPr>
          <a:xfrm>
            <a:off x="8907717" y="2484970"/>
            <a:ext cx="1584408" cy="276999"/>
          </a:xfrm>
          <a:prstGeom prst="rect">
            <a:avLst/>
          </a:prstGeom>
          <a:noFill/>
        </p:spPr>
        <p:txBody>
          <a:bodyPr wrap="none" rtlCol="0">
            <a:spAutoFit/>
          </a:bodyPr>
          <a:lstStyle/>
          <a:p>
            <a:r>
              <a:rPr lang="en-US" sz="1200" b="1" dirty="0"/>
              <a:t>Slow decision-making</a:t>
            </a:r>
          </a:p>
        </p:txBody>
      </p:sp>
      <p:sp>
        <p:nvSpPr>
          <p:cNvPr id="73" name="TextBox 72"/>
          <p:cNvSpPr txBox="1"/>
          <p:nvPr/>
        </p:nvSpPr>
        <p:spPr>
          <a:xfrm>
            <a:off x="1802396" y="5423729"/>
            <a:ext cx="1588833" cy="276999"/>
          </a:xfrm>
          <a:prstGeom prst="rect">
            <a:avLst/>
          </a:prstGeom>
          <a:noFill/>
        </p:spPr>
        <p:txBody>
          <a:bodyPr wrap="none" rtlCol="0">
            <a:spAutoFit/>
          </a:bodyPr>
          <a:lstStyle/>
          <a:p>
            <a:r>
              <a:rPr lang="en-US" sz="1200" b="1" dirty="0"/>
              <a:t>Supportive leadership</a:t>
            </a:r>
          </a:p>
        </p:txBody>
      </p:sp>
      <p:sp>
        <p:nvSpPr>
          <p:cNvPr id="76" name="TextBox 75"/>
          <p:cNvSpPr txBox="1"/>
          <p:nvPr/>
        </p:nvSpPr>
        <p:spPr>
          <a:xfrm>
            <a:off x="3203759" y="6040336"/>
            <a:ext cx="654218" cy="276999"/>
          </a:xfrm>
          <a:prstGeom prst="rect">
            <a:avLst/>
          </a:prstGeom>
          <a:noFill/>
        </p:spPr>
        <p:txBody>
          <a:bodyPr wrap="none" rtlCol="0">
            <a:spAutoFit/>
          </a:bodyPr>
          <a:lstStyle/>
          <a:p>
            <a:r>
              <a:rPr lang="en-US" sz="1200" b="1" dirty="0"/>
              <a:t>Culture</a:t>
            </a:r>
          </a:p>
        </p:txBody>
      </p:sp>
      <p:sp>
        <p:nvSpPr>
          <p:cNvPr id="78" name="TextBox 77"/>
          <p:cNvSpPr txBox="1"/>
          <p:nvPr/>
        </p:nvSpPr>
        <p:spPr>
          <a:xfrm>
            <a:off x="5734303" y="5726360"/>
            <a:ext cx="1364028" cy="276999"/>
          </a:xfrm>
          <a:prstGeom prst="rect">
            <a:avLst/>
          </a:prstGeom>
          <a:noFill/>
        </p:spPr>
        <p:txBody>
          <a:bodyPr wrap="none" rtlCol="0">
            <a:spAutoFit/>
          </a:bodyPr>
          <a:lstStyle/>
          <a:p>
            <a:r>
              <a:rPr lang="en-US" sz="1200" b="1" dirty="0"/>
              <a:t>Adaptable policies</a:t>
            </a:r>
          </a:p>
        </p:txBody>
      </p:sp>
      <p:sp>
        <p:nvSpPr>
          <p:cNvPr id="80" name="TextBox 79"/>
          <p:cNvSpPr txBox="1"/>
          <p:nvPr/>
        </p:nvSpPr>
        <p:spPr>
          <a:xfrm>
            <a:off x="10643980" y="4615807"/>
            <a:ext cx="905184" cy="276999"/>
          </a:xfrm>
          <a:prstGeom prst="rect">
            <a:avLst/>
          </a:prstGeom>
          <a:noFill/>
        </p:spPr>
        <p:txBody>
          <a:bodyPr wrap="none" rtlCol="0">
            <a:spAutoFit/>
          </a:bodyPr>
          <a:lstStyle/>
          <a:p>
            <a:r>
              <a:rPr lang="en-US" sz="1200" b="1" dirty="0"/>
              <a:t>Complexity</a:t>
            </a:r>
          </a:p>
        </p:txBody>
      </p:sp>
      <p:sp>
        <p:nvSpPr>
          <p:cNvPr id="81" name="TextBox 80"/>
          <p:cNvSpPr txBox="1"/>
          <p:nvPr/>
        </p:nvSpPr>
        <p:spPr>
          <a:xfrm>
            <a:off x="9276609" y="3879410"/>
            <a:ext cx="916405" cy="276999"/>
          </a:xfrm>
          <a:prstGeom prst="rect">
            <a:avLst/>
          </a:prstGeom>
          <a:noFill/>
        </p:spPr>
        <p:txBody>
          <a:bodyPr wrap="none" rtlCol="0">
            <a:spAutoFit/>
          </a:bodyPr>
          <a:lstStyle/>
          <a:p>
            <a:r>
              <a:rPr lang="en-US" sz="1200" b="1" dirty="0"/>
              <a:t>Groupthink</a:t>
            </a:r>
          </a:p>
        </p:txBody>
      </p:sp>
      <p:sp>
        <p:nvSpPr>
          <p:cNvPr id="33" name="TextBox 32"/>
          <p:cNvSpPr txBox="1"/>
          <p:nvPr/>
        </p:nvSpPr>
        <p:spPr>
          <a:xfrm>
            <a:off x="5464834" y="3220045"/>
            <a:ext cx="1199431" cy="400110"/>
          </a:xfrm>
          <a:prstGeom prst="rect">
            <a:avLst/>
          </a:prstGeom>
          <a:noFill/>
        </p:spPr>
        <p:txBody>
          <a:bodyPr wrap="none" rtlCol="0">
            <a:spAutoFit/>
          </a:bodyPr>
          <a:lstStyle/>
          <a:p>
            <a:r>
              <a:rPr lang="en-US" sz="2000" b="1" dirty="0">
                <a:solidFill>
                  <a:schemeClr val="bg1"/>
                </a:solidFill>
              </a:rPr>
              <a:t>Strengths</a:t>
            </a:r>
          </a:p>
        </p:txBody>
      </p:sp>
      <p:sp>
        <p:nvSpPr>
          <p:cNvPr id="82" name="TextBox 81"/>
          <p:cNvSpPr txBox="1"/>
          <p:nvPr/>
        </p:nvSpPr>
        <p:spPr>
          <a:xfrm>
            <a:off x="4049954" y="5024601"/>
            <a:ext cx="1326004" cy="400110"/>
          </a:xfrm>
          <a:prstGeom prst="rect">
            <a:avLst/>
          </a:prstGeom>
          <a:noFill/>
        </p:spPr>
        <p:txBody>
          <a:bodyPr wrap="none" rtlCol="0">
            <a:spAutoFit/>
          </a:bodyPr>
          <a:lstStyle/>
          <a:p>
            <a:r>
              <a:rPr lang="en-US" sz="2000" b="1" dirty="0">
                <a:solidFill>
                  <a:schemeClr val="bg1"/>
                </a:solidFill>
              </a:rPr>
              <a:t>Conditions</a:t>
            </a:r>
          </a:p>
        </p:txBody>
      </p:sp>
      <p:sp>
        <p:nvSpPr>
          <p:cNvPr id="83" name="TextBox 82"/>
          <p:cNvSpPr txBox="1"/>
          <p:nvPr/>
        </p:nvSpPr>
        <p:spPr>
          <a:xfrm>
            <a:off x="7362413" y="4671600"/>
            <a:ext cx="1021498" cy="400110"/>
          </a:xfrm>
          <a:prstGeom prst="rect">
            <a:avLst/>
          </a:prstGeom>
          <a:noFill/>
        </p:spPr>
        <p:txBody>
          <a:bodyPr wrap="none" rtlCol="0">
            <a:spAutoFit/>
          </a:bodyPr>
          <a:lstStyle/>
          <a:p>
            <a:r>
              <a:rPr lang="en-US" sz="2000" b="1" dirty="0">
                <a:solidFill>
                  <a:schemeClr val="bg1"/>
                </a:solidFill>
              </a:rPr>
              <a:t>Barriers</a:t>
            </a:r>
          </a:p>
        </p:txBody>
      </p:sp>
      <p:sp>
        <p:nvSpPr>
          <p:cNvPr id="85" name="TextBox 84"/>
          <p:cNvSpPr txBox="1"/>
          <p:nvPr/>
        </p:nvSpPr>
        <p:spPr>
          <a:xfrm>
            <a:off x="2794408" y="3676473"/>
            <a:ext cx="1756699" cy="276999"/>
          </a:xfrm>
          <a:prstGeom prst="rect">
            <a:avLst/>
          </a:prstGeom>
          <a:noFill/>
        </p:spPr>
        <p:txBody>
          <a:bodyPr wrap="none" rtlCol="0">
            <a:spAutoFit/>
          </a:bodyPr>
          <a:lstStyle/>
          <a:p>
            <a:r>
              <a:rPr lang="en-US" sz="1200" b="1" dirty="0"/>
              <a:t>Out-of-the-box- thinking</a:t>
            </a:r>
          </a:p>
        </p:txBody>
      </p:sp>
      <p:sp>
        <p:nvSpPr>
          <p:cNvPr id="137" name="Oval 136">
            <a:extLst>
              <a:ext uri="{FF2B5EF4-FFF2-40B4-BE49-F238E27FC236}">
                <a16:creationId xmlns:a16="http://schemas.microsoft.com/office/drawing/2014/main" id="{3B83CE70-1C10-14C5-66B1-5188DD70167C}"/>
              </a:ext>
            </a:extLst>
          </p:cNvPr>
          <p:cNvSpPr/>
          <p:nvPr/>
        </p:nvSpPr>
        <p:spPr>
          <a:xfrm>
            <a:off x="1633633" y="3852234"/>
            <a:ext cx="1039586" cy="1039586"/>
          </a:xfrm>
          <a:prstGeom prst="ellipse">
            <a:avLst/>
          </a:prstGeom>
          <a:solidFill>
            <a:schemeClr val="accent1">
              <a:lumMod val="40000"/>
              <a:lumOff val="60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TextBox 78"/>
          <p:cNvSpPr txBox="1"/>
          <p:nvPr/>
        </p:nvSpPr>
        <p:spPr>
          <a:xfrm>
            <a:off x="1443223" y="4271095"/>
            <a:ext cx="1577611" cy="276999"/>
          </a:xfrm>
          <a:prstGeom prst="rect">
            <a:avLst/>
          </a:prstGeom>
          <a:noFill/>
        </p:spPr>
        <p:txBody>
          <a:bodyPr wrap="none" rtlCol="0">
            <a:spAutoFit/>
          </a:bodyPr>
          <a:lstStyle/>
          <a:p>
            <a:r>
              <a:rPr lang="en-US" sz="1200" b="1" dirty="0"/>
              <a:t>Autonomy to operate</a:t>
            </a:r>
          </a:p>
        </p:txBody>
      </p:sp>
      <p:cxnSp>
        <p:nvCxnSpPr>
          <p:cNvPr id="140" name="Straight Arrow Connector 139">
            <a:extLst>
              <a:ext uri="{FF2B5EF4-FFF2-40B4-BE49-F238E27FC236}">
                <a16:creationId xmlns:a16="http://schemas.microsoft.com/office/drawing/2014/main" id="{14C323F7-781F-3150-20FE-23FB276B857F}"/>
              </a:ext>
            </a:extLst>
          </p:cNvPr>
          <p:cNvCxnSpPr>
            <a:cxnSpLocks/>
          </p:cNvCxnSpPr>
          <p:nvPr/>
        </p:nvCxnSpPr>
        <p:spPr>
          <a:xfrm flipH="1" flipV="1">
            <a:off x="3081161" y="1794581"/>
            <a:ext cx="389514" cy="140172"/>
          </a:xfrm>
          <a:prstGeom prst="straightConnector1">
            <a:avLst/>
          </a:prstGeom>
          <a:ln w="127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3" name="Oval 142">
            <a:extLst>
              <a:ext uri="{FF2B5EF4-FFF2-40B4-BE49-F238E27FC236}">
                <a16:creationId xmlns:a16="http://schemas.microsoft.com/office/drawing/2014/main" id="{7CE4A327-8B25-94A4-C29B-A434594D6A15}"/>
              </a:ext>
            </a:extLst>
          </p:cNvPr>
          <p:cNvSpPr/>
          <p:nvPr/>
        </p:nvSpPr>
        <p:spPr>
          <a:xfrm>
            <a:off x="5932193" y="1289430"/>
            <a:ext cx="1039586" cy="1039586"/>
          </a:xfrm>
          <a:prstGeom prst="ellipse">
            <a:avLst/>
          </a:prstGeom>
          <a:solidFill>
            <a:schemeClr val="accent6">
              <a:lumMod val="40000"/>
              <a:lumOff val="60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a:extLst>
              <a:ext uri="{FF2B5EF4-FFF2-40B4-BE49-F238E27FC236}">
                <a16:creationId xmlns:a16="http://schemas.microsoft.com/office/drawing/2014/main" id="{2FE3A2C4-5AAC-237C-C0F0-57C55C42AF74}"/>
              </a:ext>
            </a:extLst>
          </p:cNvPr>
          <p:cNvSpPr/>
          <p:nvPr/>
        </p:nvSpPr>
        <p:spPr>
          <a:xfrm>
            <a:off x="6912569" y="680470"/>
            <a:ext cx="629866" cy="629866"/>
          </a:xfrm>
          <a:prstGeom prst="ellipse">
            <a:avLst/>
          </a:prstGeom>
          <a:solidFill>
            <a:schemeClr val="accent6">
              <a:lumMod val="40000"/>
              <a:lumOff val="60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5" name="Straight Arrow Connector 144">
            <a:extLst>
              <a:ext uri="{FF2B5EF4-FFF2-40B4-BE49-F238E27FC236}">
                <a16:creationId xmlns:a16="http://schemas.microsoft.com/office/drawing/2014/main" id="{8FBB28E3-777F-D4F4-8CFC-B49DAF320957}"/>
              </a:ext>
            </a:extLst>
          </p:cNvPr>
          <p:cNvCxnSpPr>
            <a:cxnSpLocks/>
            <a:stCxn id="18" idx="0"/>
            <a:endCxn id="143" idx="3"/>
          </p:cNvCxnSpPr>
          <p:nvPr/>
        </p:nvCxnSpPr>
        <p:spPr>
          <a:xfrm flipV="1">
            <a:off x="6060297" y="2176772"/>
            <a:ext cx="24140" cy="420773"/>
          </a:xfrm>
          <a:prstGeom prst="straightConnector1">
            <a:avLst/>
          </a:prstGeom>
          <a:ln w="127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7" name="Straight Arrow Connector 146">
            <a:extLst>
              <a:ext uri="{FF2B5EF4-FFF2-40B4-BE49-F238E27FC236}">
                <a16:creationId xmlns:a16="http://schemas.microsoft.com/office/drawing/2014/main" id="{260DC19A-9C9E-942A-BB26-EDC65E55ACB6}"/>
              </a:ext>
            </a:extLst>
          </p:cNvPr>
          <p:cNvCxnSpPr>
            <a:cxnSpLocks/>
            <a:endCxn id="144" idx="3"/>
          </p:cNvCxnSpPr>
          <p:nvPr/>
        </p:nvCxnSpPr>
        <p:spPr>
          <a:xfrm flipV="1">
            <a:off x="6777391" y="1218094"/>
            <a:ext cx="227420" cy="207338"/>
          </a:xfrm>
          <a:prstGeom prst="straightConnector1">
            <a:avLst/>
          </a:prstGeom>
          <a:ln w="127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0" name="TextBox 149">
            <a:extLst>
              <a:ext uri="{FF2B5EF4-FFF2-40B4-BE49-F238E27FC236}">
                <a16:creationId xmlns:a16="http://schemas.microsoft.com/office/drawing/2014/main" id="{03C99EE6-6743-9954-AF73-77C84072FCD8}"/>
              </a:ext>
            </a:extLst>
          </p:cNvPr>
          <p:cNvSpPr txBox="1"/>
          <p:nvPr/>
        </p:nvSpPr>
        <p:spPr>
          <a:xfrm>
            <a:off x="6006190" y="1691540"/>
            <a:ext cx="904478" cy="276999"/>
          </a:xfrm>
          <a:prstGeom prst="rect">
            <a:avLst/>
          </a:prstGeom>
          <a:noFill/>
        </p:spPr>
        <p:txBody>
          <a:bodyPr wrap="none" rtlCol="0">
            <a:spAutoFit/>
          </a:bodyPr>
          <a:lstStyle/>
          <a:p>
            <a:r>
              <a:rPr lang="en-US" sz="1200" b="1" dirty="0"/>
              <a:t>Persistence</a:t>
            </a:r>
          </a:p>
        </p:txBody>
      </p:sp>
      <p:sp>
        <p:nvSpPr>
          <p:cNvPr id="151" name="TextBox 150">
            <a:extLst>
              <a:ext uri="{FF2B5EF4-FFF2-40B4-BE49-F238E27FC236}">
                <a16:creationId xmlns:a16="http://schemas.microsoft.com/office/drawing/2014/main" id="{E0276D17-7C93-DC16-85A5-94494E9CE0B2}"/>
              </a:ext>
            </a:extLst>
          </p:cNvPr>
          <p:cNvSpPr txBox="1"/>
          <p:nvPr/>
        </p:nvSpPr>
        <p:spPr>
          <a:xfrm>
            <a:off x="7004811" y="855950"/>
            <a:ext cx="1119730" cy="276999"/>
          </a:xfrm>
          <a:prstGeom prst="rect">
            <a:avLst/>
          </a:prstGeom>
          <a:noFill/>
        </p:spPr>
        <p:txBody>
          <a:bodyPr wrap="none" rtlCol="0">
            <a:spAutoFit/>
          </a:bodyPr>
          <a:lstStyle/>
          <a:p>
            <a:r>
              <a:rPr lang="en-US" sz="1200" b="1" dirty="0"/>
              <a:t>Determination</a:t>
            </a:r>
          </a:p>
        </p:txBody>
      </p:sp>
    </p:spTree>
    <p:extLst>
      <p:ext uri="{BB962C8B-B14F-4D97-AF65-F5344CB8AC3E}">
        <p14:creationId xmlns:p14="http://schemas.microsoft.com/office/powerpoint/2010/main" val="97113118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500" fill="hold"/>
                                        <p:tgtEl>
                                          <p:spTgt spid="33"/>
                                        </p:tgtEl>
                                        <p:attrNameLst>
                                          <p:attrName>ppt_w</p:attrName>
                                        </p:attrNameLst>
                                      </p:cBhvr>
                                      <p:tavLst>
                                        <p:tav tm="0">
                                          <p:val>
                                            <p:fltVal val="0"/>
                                          </p:val>
                                        </p:tav>
                                        <p:tav tm="100000">
                                          <p:val>
                                            <p:strVal val="#ppt_w"/>
                                          </p:val>
                                        </p:tav>
                                      </p:tavLst>
                                    </p:anim>
                                    <p:anim calcmode="lin" valueType="num">
                                      <p:cBhvr>
                                        <p:cTn id="13" dur="500" fill="hold"/>
                                        <p:tgtEl>
                                          <p:spTgt spid="33"/>
                                        </p:tgtEl>
                                        <p:attrNameLst>
                                          <p:attrName>ppt_h</p:attrName>
                                        </p:attrNameLst>
                                      </p:cBhvr>
                                      <p:tavLst>
                                        <p:tav tm="0">
                                          <p:val>
                                            <p:fltVal val="0"/>
                                          </p:val>
                                        </p:tav>
                                        <p:tav tm="100000">
                                          <p:val>
                                            <p:strVal val="#ppt_h"/>
                                          </p:val>
                                        </p:tav>
                                      </p:tavLst>
                                    </p:anim>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wipe(down)">
                                      <p:cBhvr>
                                        <p:cTn id="19" dur="500"/>
                                        <p:tgtEl>
                                          <p:spTgt spid="37"/>
                                        </p:tgtEl>
                                      </p:cBhvr>
                                    </p:animEffect>
                                  </p:childTnLst>
                                </p:cTn>
                              </p:par>
                            </p:childTnLst>
                          </p:cTn>
                        </p:par>
                        <p:par>
                          <p:cTn id="20" fill="hold">
                            <p:stCondLst>
                              <p:cond delay="500"/>
                            </p:stCondLst>
                            <p:childTnLst>
                              <p:par>
                                <p:cTn id="21" presetID="53" presetClass="entr" presetSubtype="16"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60"/>
                                        </p:tgtEl>
                                        <p:attrNameLst>
                                          <p:attrName>style.visibility</p:attrName>
                                        </p:attrNameLst>
                                      </p:cBhvr>
                                      <p:to>
                                        <p:strVal val="visible"/>
                                      </p:to>
                                    </p:set>
                                    <p:animEffect transition="in" filter="wipe(left)">
                                      <p:cBhvr>
                                        <p:cTn id="28" dur="500"/>
                                        <p:tgtEl>
                                          <p:spTgt spid="6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wipe(down)">
                                      <p:cBhvr>
                                        <p:cTn id="33" dur="500"/>
                                        <p:tgtEl>
                                          <p:spTgt spid="39"/>
                                        </p:tgtEl>
                                      </p:cBhvr>
                                    </p:animEffect>
                                  </p:childTnLst>
                                </p:cTn>
                              </p:par>
                            </p:childTnLst>
                          </p:cTn>
                        </p:par>
                        <p:par>
                          <p:cTn id="34" fill="hold">
                            <p:stCondLst>
                              <p:cond delay="500"/>
                            </p:stCondLst>
                            <p:childTnLst>
                              <p:par>
                                <p:cTn id="35" presetID="53" presetClass="entr" presetSubtype="16" fill="hold" grpId="0" nodeType="after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500" fill="hold"/>
                                        <p:tgtEl>
                                          <p:spTgt spid="19"/>
                                        </p:tgtEl>
                                        <p:attrNameLst>
                                          <p:attrName>ppt_w</p:attrName>
                                        </p:attrNameLst>
                                      </p:cBhvr>
                                      <p:tavLst>
                                        <p:tav tm="0">
                                          <p:val>
                                            <p:fltVal val="0"/>
                                          </p:val>
                                        </p:tav>
                                        <p:tav tm="100000">
                                          <p:val>
                                            <p:strVal val="#ppt_w"/>
                                          </p:val>
                                        </p:tav>
                                      </p:tavLst>
                                    </p:anim>
                                    <p:anim calcmode="lin" valueType="num">
                                      <p:cBhvr>
                                        <p:cTn id="38" dur="500" fill="hold"/>
                                        <p:tgtEl>
                                          <p:spTgt spid="19"/>
                                        </p:tgtEl>
                                        <p:attrNameLst>
                                          <p:attrName>ppt_h</p:attrName>
                                        </p:attrNameLst>
                                      </p:cBhvr>
                                      <p:tavLst>
                                        <p:tav tm="0">
                                          <p:val>
                                            <p:fltVal val="0"/>
                                          </p:val>
                                        </p:tav>
                                        <p:tav tm="100000">
                                          <p:val>
                                            <p:strVal val="#ppt_h"/>
                                          </p:val>
                                        </p:tav>
                                      </p:tavLst>
                                    </p:anim>
                                    <p:animEffect transition="in" filter="fade">
                                      <p:cBhvr>
                                        <p:cTn id="39" dur="500"/>
                                        <p:tgtEl>
                                          <p:spTgt spid="19"/>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58"/>
                                        </p:tgtEl>
                                        <p:attrNameLst>
                                          <p:attrName>style.visibility</p:attrName>
                                        </p:attrNameLst>
                                      </p:cBhvr>
                                      <p:to>
                                        <p:strVal val="visible"/>
                                      </p:to>
                                    </p:set>
                                    <p:animEffect transition="in" filter="wipe(left)">
                                      <p:cBhvr>
                                        <p:cTn id="42" dur="500"/>
                                        <p:tgtEl>
                                          <p:spTgt spid="5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40"/>
                                        </p:tgtEl>
                                        <p:attrNameLst>
                                          <p:attrName>style.visibility</p:attrName>
                                        </p:attrNameLst>
                                      </p:cBhvr>
                                      <p:to>
                                        <p:strVal val="visible"/>
                                      </p:to>
                                    </p:set>
                                    <p:animEffect transition="in" filter="wipe(down)">
                                      <p:cBhvr>
                                        <p:cTn id="47" dur="500"/>
                                        <p:tgtEl>
                                          <p:spTgt spid="140"/>
                                        </p:tgtEl>
                                      </p:cBhvr>
                                    </p:animEffect>
                                  </p:childTnLst>
                                </p:cTn>
                              </p:par>
                            </p:childTnLst>
                          </p:cTn>
                        </p:par>
                        <p:par>
                          <p:cTn id="48" fill="hold">
                            <p:stCondLst>
                              <p:cond delay="500"/>
                            </p:stCondLst>
                            <p:childTnLst>
                              <p:par>
                                <p:cTn id="49" presetID="53" presetClass="entr" presetSubtype="16" fill="hold" grpId="0" nodeType="after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p:cTn id="51" dur="500" fill="hold"/>
                                        <p:tgtEl>
                                          <p:spTgt spid="9"/>
                                        </p:tgtEl>
                                        <p:attrNameLst>
                                          <p:attrName>ppt_w</p:attrName>
                                        </p:attrNameLst>
                                      </p:cBhvr>
                                      <p:tavLst>
                                        <p:tav tm="0">
                                          <p:val>
                                            <p:fltVal val="0"/>
                                          </p:val>
                                        </p:tav>
                                        <p:tav tm="100000">
                                          <p:val>
                                            <p:strVal val="#ppt_w"/>
                                          </p:val>
                                        </p:tav>
                                      </p:tavLst>
                                    </p:anim>
                                    <p:anim calcmode="lin" valueType="num">
                                      <p:cBhvr>
                                        <p:cTn id="52" dur="500" fill="hold"/>
                                        <p:tgtEl>
                                          <p:spTgt spid="9"/>
                                        </p:tgtEl>
                                        <p:attrNameLst>
                                          <p:attrName>ppt_h</p:attrName>
                                        </p:attrNameLst>
                                      </p:cBhvr>
                                      <p:tavLst>
                                        <p:tav tm="0">
                                          <p:val>
                                            <p:fltVal val="0"/>
                                          </p:val>
                                        </p:tav>
                                        <p:tav tm="100000">
                                          <p:val>
                                            <p:strVal val="#ppt_h"/>
                                          </p:val>
                                        </p:tav>
                                      </p:tavLst>
                                    </p:anim>
                                    <p:animEffect transition="in" filter="fade">
                                      <p:cBhvr>
                                        <p:cTn id="53" dur="500"/>
                                        <p:tgtEl>
                                          <p:spTgt spid="9"/>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56"/>
                                        </p:tgtEl>
                                        <p:attrNameLst>
                                          <p:attrName>style.visibility</p:attrName>
                                        </p:attrNameLst>
                                      </p:cBhvr>
                                      <p:to>
                                        <p:strVal val="visible"/>
                                      </p:to>
                                    </p:set>
                                    <p:animEffect transition="in" filter="wipe(left)">
                                      <p:cBhvr>
                                        <p:cTn id="56" dur="500"/>
                                        <p:tgtEl>
                                          <p:spTgt spid="56"/>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41"/>
                                        </p:tgtEl>
                                        <p:attrNameLst>
                                          <p:attrName>style.visibility</p:attrName>
                                        </p:attrNameLst>
                                      </p:cBhvr>
                                      <p:to>
                                        <p:strVal val="visible"/>
                                      </p:to>
                                    </p:set>
                                    <p:animEffect transition="in" filter="wipe(down)">
                                      <p:cBhvr>
                                        <p:cTn id="61" dur="500"/>
                                        <p:tgtEl>
                                          <p:spTgt spid="41"/>
                                        </p:tgtEl>
                                      </p:cBhvr>
                                    </p:animEffect>
                                  </p:childTnLst>
                                </p:cTn>
                              </p:par>
                            </p:childTnLst>
                          </p:cTn>
                        </p:par>
                        <p:par>
                          <p:cTn id="62" fill="hold">
                            <p:stCondLst>
                              <p:cond delay="500"/>
                            </p:stCondLst>
                            <p:childTnLst>
                              <p:par>
                                <p:cTn id="63" presetID="53" presetClass="entr" presetSubtype="16" fill="hold" grpId="0" nodeType="afterEffect">
                                  <p:stCondLst>
                                    <p:cond delay="0"/>
                                  </p:stCondLst>
                                  <p:childTnLst>
                                    <p:set>
                                      <p:cBhvr>
                                        <p:cTn id="64" dur="1" fill="hold">
                                          <p:stCondLst>
                                            <p:cond delay="0"/>
                                          </p:stCondLst>
                                        </p:cTn>
                                        <p:tgtEl>
                                          <p:spTgt spid="13"/>
                                        </p:tgtEl>
                                        <p:attrNameLst>
                                          <p:attrName>style.visibility</p:attrName>
                                        </p:attrNameLst>
                                      </p:cBhvr>
                                      <p:to>
                                        <p:strVal val="visible"/>
                                      </p:to>
                                    </p:set>
                                    <p:anim calcmode="lin" valueType="num">
                                      <p:cBhvr>
                                        <p:cTn id="65" dur="500" fill="hold"/>
                                        <p:tgtEl>
                                          <p:spTgt spid="13"/>
                                        </p:tgtEl>
                                        <p:attrNameLst>
                                          <p:attrName>ppt_w</p:attrName>
                                        </p:attrNameLst>
                                      </p:cBhvr>
                                      <p:tavLst>
                                        <p:tav tm="0">
                                          <p:val>
                                            <p:fltVal val="0"/>
                                          </p:val>
                                        </p:tav>
                                        <p:tav tm="100000">
                                          <p:val>
                                            <p:strVal val="#ppt_w"/>
                                          </p:val>
                                        </p:tav>
                                      </p:tavLst>
                                    </p:anim>
                                    <p:anim calcmode="lin" valueType="num">
                                      <p:cBhvr>
                                        <p:cTn id="66" dur="500" fill="hold"/>
                                        <p:tgtEl>
                                          <p:spTgt spid="13"/>
                                        </p:tgtEl>
                                        <p:attrNameLst>
                                          <p:attrName>ppt_h</p:attrName>
                                        </p:attrNameLst>
                                      </p:cBhvr>
                                      <p:tavLst>
                                        <p:tav tm="0">
                                          <p:val>
                                            <p:fltVal val="0"/>
                                          </p:val>
                                        </p:tav>
                                        <p:tav tm="100000">
                                          <p:val>
                                            <p:strVal val="#ppt_h"/>
                                          </p:val>
                                        </p:tav>
                                      </p:tavLst>
                                    </p:anim>
                                    <p:animEffect transition="in" filter="fade">
                                      <p:cBhvr>
                                        <p:cTn id="67" dur="500"/>
                                        <p:tgtEl>
                                          <p:spTgt spid="13"/>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54"/>
                                        </p:tgtEl>
                                        <p:attrNameLst>
                                          <p:attrName>style.visibility</p:attrName>
                                        </p:attrNameLst>
                                      </p:cBhvr>
                                      <p:to>
                                        <p:strVal val="visible"/>
                                      </p:to>
                                    </p:set>
                                    <p:animEffect transition="in" filter="wipe(left)">
                                      <p:cBhvr>
                                        <p:cTn id="70" dur="500"/>
                                        <p:tgtEl>
                                          <p:spTgt spid="54"/>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nodeType="clickEffect">
                                  <p:stCondLst>
                                    <p:cond delay="0"/>
                                  </p:stCondLst>
                                  <p:childTnLst>
                                    <p:set>
                                      <p:cBhvr>
                                        <p:cTn id="74" dur="1" fill="hold">
                                          <p:stCondLst>
                                            <p:cond delay="0"/>
                                          </p:stCondLst>
                                        </p:cTn>
                                        <p:tgtEl>
                                          <p:spTgt spid="43"/>
                                        </p:tgtEl>
                                        <p:attrNameLst>
                                          <p:attrName>style.visibility</p:attrName>
                                        </p:attrNameLst>
                                      </p:cBhvr>
                                      <p:to>
                                        <p:strVal val="visible"/>
                                      </p:to>
                                    </p:set>
                                    <p:animEffect transition="in" filter="wipe(up)">
                                      <p:cBhvr>
                                        <p:cTn id="75" dur="500"/>
                                        <p:tgtEl>
                                          <p:spTgt spid="43"/>
                                        </p:tgtEl>
                                      </p:cBhvr>
                                    </p:animEffect>
                                  </p:childTnLst>
                                </p:cTn>
                              </p:par>
                            </p:childTnLst>
                          </p:cTn>
                        </p:par>
                        <p:par>
                          <p:cTn id="76" fill="hold">
                            <p:stCondLst>
                              <p:cond delay="500"/>
                            </p:stCondLst>
                            <p:childTnLst>
                              <p:par>
                                <p:cTn id="77" presetID="53" presetClass="entr" presetSubtype="16" fill="hold" grpId="0" nodeType="afterEffect">
                                  <p:stCondLst>
                                    <p:cond delay="0"/>
                                  </p:stCondLst>
                                  <p:childTnLst>
                                    <p:set>
                                      <p:cBhvr>
                                        <p:cTn id="78" dur="1" fill="hold">
                                          <p:stCondLst>
                                            <p:cond delay="0"/>
                                          </p:stCondLst>
                                        </p:cTn>
                                        <p:tgtEl>
                                          <p:spTgt spid="15"/>
                                        </p:tgtEl>
                                        <p:attrNameLst>
                                          <p:attrName>style.visibility</p:attrName>
                                        </p:attrNameLst>
                                      </p:cBhvr>
                                      <p:to>
                                        <p:strVal val="visible"/>
                                      </p:to>
                                    </p:set>
                                    <p:anim calcmode="lin" valueType="num">
                                      <p:cBhvr>
                                        <p:cTn id="79" dur="500" fill="hold"/>
                                        <p:tgtEl>
                                          <p:spTgt spid="15"/>
                                        </p:tgtEl>
                                        <p:attrNameLst>
                                          <p:attrName>ppt_w</p:attrName>
                                        </p:attrNameLst>
                                      </p:cBhvr>
                                      <p:tavLst>
                                        <p:tav tm="0">
                                          <p:val>
                                            <p:fltVal val="0"/>
                                          </p:val>
                                        </p:tav>
                                        <p:tav tm="100000">
                                          <p:val>
                                            <p:strVal val="#ppt_w"/>
                                          </p:val>
                                        </p:tav>
                                      </p:tavLst>
                                    </p:anim>
                                    <p:anim calcmode="lin" valueType="num">
                                      <p:cBhvr>
                                        <p:cTn id="80" dur="500" fill="hold"/>
                                        <p:tgtEl>
                                          <p:spTgt spid="15"/>
                                        </p:tgtEl>
                                        <p:attrNameLst>
                                          <p:attrName>ppt_h</p:attrName>
                                        </p:attrNameLst>
                                      </p:cBhvr>
                                      <p:tavLst>
                                        <p:tav tm="0">
                                          <p:val>
                                            <p:fltVal val="0"/>
                                          </p:val>
                                        </p:tav>
                                        <p:tav tm="100000">
                                          <p:val>
                                            <p:strVal val="#ppt_h"/>
                                          </p:val>
                                        </p:tav>
                                      </p:tavLst>
                                    </p:anim>
                                    <p:animEffect transition="in" filter="fade">
                                      <p:cBhvr>
                                        <p:cTn id="81" dur="500"/>
                                        <p:tgtEl>
                                          <p:spTgt spid="15"/>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85"/>
                                        </p:tgtEl>
                                        <p:attrNameLst>
                                          <p:attrName>style.visibility</p:attrName>
                                        </p:attrNameLst>
                                      </p:cBhvr>
                                      <p:to>
                                        <p:strVal val="visible"/>
                                      </p:to>
                                    </p:set>
                                    <p:animEffect transition="in" filter="wipe(left)">
                                      <p:cBhvr>
                                        <p:cTn id="84" dur="500"/>
                                        <p:tgtEl>
                                          <p:spTgt spid="85"/>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4" fill="hold" nodeType="clickEffect">
                                  <p:stCondLst>
                                    <p:cond delay="0"/>
                                  </p:stCondLst>
                                  <p:childTnLst>
                                    <p:set>
                                      <p:cBhvr>
                                        <p:cTn id="88" dur="1" fill="hold">
                                          <p:stCondLst>
                                            <p:cond delay="0"/>
                                          </p:stCondLst>
                                        </p:cTn>
                                        <p:tgtEl>
                                          <p:spTgt spid="145"/>
                                        </p:tgtEl>
                                        <p:attrNameLst>
                                          <p:attrName>style.visibility</p:attrName>
                                        </p:attrNameLst>
                                      </p:cBhvr>
                                      <p:to>
                                        <p:strVal val="visible"/>
                                      </p:to>
                                    </p:set>
                                    <p:animEffect transition="in" filter="wipe(down)">
                                      <p:cBhvr>
                                        <p:cTn id="89" dur="500"/>
                                        <p:tgtEl>
                                          <p:spTgt spid="145"/>
                                        </p:tgtEl>
                                      </p:cBhvr>
                                    </p:animEffect>
                                  </p:childTnLst>
                                </p:cTn>
                              </p:par>
                            </p:childTnLst>
                          </p:cTn>
                        </p:par>
                        <p:par>
                          <p:cTn id="90" fill="hold">
                            <p:stCondLst>
                              <p:cond delay="500"/>
                            </p:stCondLst>
                            <p:childTnLst>
                              <p:par>
                                <p:cTn id="91" presetID="53" presetClass="entr" presetSubtype="16" fill="hold" grpId="0" nodeType="afterEffect">
                                  <p:stCondLst>
                                    <p:cond delay="0"/>
                                  </p:stCondLst>
                                  <p:childTnLst>
                                    <p:set>
                                      <p:cBhvr>
                                        <p:cTn id="92" dur="1" fill="hold">
                                          <p:stCondLst>
                                            <p:cond delay="0"/>
                                          </p:stCondLst>
                                        </p:cTn>
                                        <p:tgtEl>
                                          <p:spTgt spid="143"/>
                                        </p:tgtEl>
                                        <p:attrNameLst>
                                          <p:attrName>style.visibility</p:attrName>
                                        </p:attrNameLst>
                                      </p:cBhvr>
                                      <p:to>
                                        <p:strVal val="visible"/>
                                      </p:to>
                                    </p:set>
                                    <p:anim calcmode="lin" valueType="num">
                                      <p:cBhvr>
                                        <p:cTn id="93" dur="500" fill="hold"/>
                                        <p:tgtEl>
                                          <p:spTgt spid="143"/>
                                        </p:tgtEl>
                                        <p:attrNameLst>
                                          <p:attrName>ppt_w</p:attrName>
                                        </p:attrNameLst>
                                      </p:cBhvr>
                                      <p:tavLst>
                                        <p:tav tm="0">
                                          <p:val>
                                            <p:fltVal val="0"/>
                                          </p:val>
                                        </p:tav>
                                        <p:tav tm="100000">
                                          <p:val>
                                            <p:strVal val="#ppt_w"/>
                                          </p:val>
                                        </p:tav>
                                      </p:tavLst>
                                    </p:anim>
                                    <p:anim calcmode="lin" valueType="num">
                                      <p:cBhvr>
                                        <p:cTn id="94" dur="500" fill="hold"/>
                                        <p:tgtEl>
                                          <p:spTgt spid="143"/>
                                        </p:tgtEl>
                                        <p:attrNameLst>
                                          <p:attrName>ppt_h</p:attrName>
                                        </p:attrNameLst>
                                      </p:cBhvr>
                                      <p:tavLst>
                                        <p:tav tm="0">
                                          <p:val>
                                            <p:fltVal val="0"/>
                                          </p:val>
                                        </p:tav>
                                        <p:tav tm="100000">
                                          <p:val>
                                            <p:strVal val="#ppt_h"/>
                                          </p:val>
                                        </p:tav>
                                      </p:tavLst>
                                    </p:anim>
                                    <p:animEffect transition="in" filter="fade">
                                      <p:cBhvr>
                                        <p:cTn id="95" dur="500"/>
                                        <p:tgtEl>
                                          <p:spTgt spid="143"/>
                                        </p:tgtEl>
                                      </p:cBhvr>
                                    </p:animEffect>
                                  </p:childTnLst>
                                </p:cTn>
                              </p:par>
                              <p:par>
                                <p:cTn id="96" presetID="22" presetClass="entr" presetSubtype="8" fill="hold" grpId="0" nodeType="withEffect">
                                  <p:stCondLst>
                                    <p:cond delay="0"/>
                                  </p:stCondLst>
                                  <p:childTnLst>
                                    <p:set>
                                      <p:cBhvr>
                                        <p:cTn id="97" dur="1" fill="hold">
                                          <p:stCondLst>
                                            <p:cond delay="0"/>
                                          </p:stCondLst>
                                        </p:cTn>
                                        <p:tgtEl>
                                          <p:spTgt spid="150"/>
                                        </p:tgtEl>
                                        <p:attrNameLst>
                                          <p:attrName>style.visibility</p:attrName>
                                        </p:attrNameLst>
                                      </p:cBhvr>
                                      <p:to>
                                        <p:strVal val="visible"/>
                                      </p:to>
                                    </p:set>
                                    <p:animEffect transition="in" filter="wipe(left)">
                                      <p:cBhvr>
                                        <p:cTn id="98" dur="500"/>
                                        <p:tgtEl>
                                          <p:spTgt spid="150"/>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4" fill="hold" nodeType="clickEffect">
                                  <p:stCondLst>
                                    <p:cond delay="0"/>
                                  </p:stCondLst>
                                  <p:childTnLst>
                                    <p:set>
                                      <p:cBhvr>
                                        <p:cTn id="102" dur="1" fill="hold">
                                          <p:stCondLst>
                                            <p:cond delay="0"/>
                                          </p:stCondLst>
                                        </p:cTn>
                                        <p:tgtEl>
                                          <p:spTgt spid="147"/>
                                        </p:tgtEl>
                                        <p:attrNameLst>
                                          <p:attrName>style.visibility</p:attrName>
                                        </p:attrNameLst>
                                      </p:cBhvr>
                                      <p:to>
                                        <p:strVal val="visible"/>
                                      </p:to>
                                    </p:set>
                                    <p:animEffect transition="in" filter="wipe(down)">
                                      <p:cBhvr>
                                        <p:cTn id="103" dur="500"/>
                                        <p:tgtEl>
                                          <p:spTgt spid="147"/>
                                        </p:tgtEl>
                                      </p:cBhvr>
                                    </p:animEffect>
                                  </p:childTnLst>
                                </p:cTn>
                              </p:par>
                              <p:par>
                                <p:cTn id="104" presetID="53" presetClass="entr" presetSubtype="16" fill="hold" grpId="0" nodeType="withEffect">
                                  <p:stCondLst>
                                    <p:cond delay="0"/>
                                  </p:stCondLst>
                                  <p:childTnLst>
                                    <p:set>
                                      <p:cBhvr>
                                        <p:cTn id="105" dur="1" fill="hold">
                                          <p:stCondLst>
                                            <p:cond delay="0"/>
                                          </p:stCondLst>
                                        </p:cTn>
                                        <p:tgtEl>
                                          <p:spTgt spid="144"/>
                                        </p:tgtEl>
                                        <p:attrNameLst>
                                          <p:attrName>style.visibility</p:attrName>
                                        </p:attrNameLst>
                                      </p:cBhvr>
                                      <p:to>
                                        <p:strVal val="visible"/>
                                      </p:to>
                                    </p:set>
                                    <p:anim calcmode="lin" valueType="num">
                                      <p:cBhvr>
                                        <p:cTn id="106" dur="500" fill="hold"/>
                                        <p:tgtEl>
                                          <p:spTgt spid="144"/>
                                        </p:tgtEl>
                                        <p:attrNameLst>
                                          <p:attrName>ppt_w</p:attrName>
                                        </p:attrNameLst>
                                      </p:cBhvr>
                                      <p:tavLst>
                                        <p:tav tm="0">
                                          <p:val>
                                            <p:fltVal val="0"/>
                                          </p:val>
                                        </p:tav>
                                        <p:tav tm="100000">
                                          <p:val>
                                            <p:strVal val="#ppt_w"/>
                                          </p:val>
                                        </p:tav>
                                      </p:tavLst>
                                    </p:anim>
                                    <p:anim calcmode="lin" valueType="num">
                                      <p:cBhvr>
                                        <p:cTn id="107" dur="500" fill="hold"/>
                                        <p:tgtEl>
                                          <p:spTgt spid="144"/>
                                        </p:tgtEl>
                                        <p:attrNameLst>
                                          <p:attrName>ppt_h</p:attrName>
                                        </p:attrNameLst>
                                      </p:cBhvr>
                                      <p:tavLst>
                                        <p:tav tm="0">
                                          <p:val>
                                            <p:fltVal val="0"/>
                                          </p:val>
                                        </p:tav>
                                        <p:tav tm="100000">
                                          <p:val>
                                            <p:strVal val="#ppt_h"/>
                                          </p:val>
                                        </p:tav>
                                      </p:tavLst>
                                    </p:anim>
                                    <p:animEffect transition="in" filter="fade">
                                      <p:cBhvr>
                                        <p:cTn id="108" dur="500"/>
                                        <p:tgtEl>
                                          <p:spTgt spid="144"/>
                                        </p:tgtEl>
                                      </p:cBhvr>
                                    </p:animEffect>
                                  </p:childTnLst>
                                </p:cTn>
                              </p:par>
                              <p:par>
                                <p:cTn id="109" presetID="22" presetClass="entr" presetSubtype="8" fill="hold" grpId="0" nodeType="withEffect">
                                  <p:stCondLst>
                                    <p:cond delay="0"/>
                                  </p:stCondLst>
                                  <p:childTnLst>
                                    <p:set>
                                      <p:cBhvr>
                                        <p:cTn id="110" dur="1" fill="hold">
                                          <p:stCondLst>
                                            <p:cond delay="0"/>
                                          </p:stCondLst>
                                        </p:cTn>
                                        <p:tgtEl>
                                          <p:spTgt spid="151"/>
                                        </p:tgtEl>
                                        <p:attrNameLst>
                                          <p:attrName>style.visibility</p:attrName>
                                        </p:attrNameLst>
                                      </p:cBhvr>
                                      <p:to>
                                        <p:strVal val="visible"/>
                                      </p:to>
                                    </p:set>
                                    <p:animEffect transition="in" filter="wipe(left)">
                                      <p:cBhvr>
                                        <p:cTn id="111" dur="500"/>
                                        <p:tgtEl>
                                          <p:spTgt spid="151"/>
                                        </p:tgtEl>
                                      </p:cBhvr>
                                    </p:animEffect>
                                  </p:childTnLst>
                                </p:cTn>
                              </p:par>
                            </p:childTnLst>
                          </p:cTn>
                        </p:par>
                      </p:childTnLst>
                    </p:cTn>
                  </p:par>
                  <p:par>
                    <p:cTn id="112" fill="hold">
                      <p:stCondLst>
                        <p:cond delay="indefinite"/>
                      </p:stCondLst>
                      <p:childTnLst>
                        <p:par>
                          <p:cTn id="113" fill="hold">
                            <p:stCondLst>
                              <p:cond delay="0"/>
                            </p:stCondLst>
                            <p:childTnLst>
                              <p:par>
                                <p:cTn id="114" presetID="22" presetClass="entr" presetSubtype="1" fill="hold" grpId="0" nodeType="clickEffect">
                                  <p:stCondLst>
                                    <p:cond delay="0"/>
                                  </p:stCondLst>
                                  <p:childTnLst>
                                    <p:set>
                                      <p:cBhvr>
                                        <p:cTn id="115" dur="1" fill="hold">
                                          <p:stCondLst>
                                            <p:cond delay="0"/>
                                          </p:stCondLst>
                                        </p:cTn>
                                        <p:tgtEl>
                                          <p:spTgt spid="25"/>
                                        </p:tgtEl>
                                        <p:attrNameLst>
                                          <p:attrName>style.visibility</p:attrName>
                                        </p:attrNameLst>
                                      </p:cBhvr>
                                      <p:to>
                                        <p:strVal val="visible"/>
                                      </p:to>
                                    </p:set>
                                    <p:animEffect transition="in" filter="wipe(up)">
                                      <p:cBhvr>
                                        <p:cTn id="116" dur="500"/>
                                        <p:tgtEl>
                                          <p:spTgt spid="25"/>
                                        </p:tgtEl>
                                      </p:cBhvr>
                                    </p:animEffect>
                                  </p:childTnLst>
                                </p:cTn>
                              </p:par>
                            </p:childTnLst>
                          </p:cTn>
                        </p:par>
                        <p:par>
                          <p:cTn id="117" fill="hold">
                            <p:stCondLst>
                              <p:cond delay="500"/>
                            </p:stCondLst>
                            <p:childTnLst>
                              <p:par>
                                <p:cTn id="118" presetID="53" presetClass="entr" presetSubtype="16" fill="hold" grpId="0" nodeType="afterEffect">
                                  <p:stCondLst>
                                    <p:cond delay="0"/>
                                  </p:stCondLst>
                                  <p:childTnLst>
                                    <p:set>
                                      <p:cBhvr>
                                        <p:cTn id="119" dur="1" fill="hold">
                                          <p:stCondLst>
                                            <p:cond delay="0"/>
                                          </p:stCondLst>
                                        </p:cTn>
                                        <p:tgtEl>
                                          <p:spTgt spid="17"/>
                                        </p:tgtEl>
                                        <p:attrNameLst>
                                          <p:attrName>style.visibility</p:attrName>
                                        </p:attrNameLst>
                                      </p:cBhvr>
                                      <p:to>
                                        <p:strVal val="visible"/>
                                      </p:to>
                                    </p:set>
                                    <p:anim calcmode="lin" valueType="num">
                                      <p:cBhvr>
                                        <p:cTn id="120" dur="500" fill="hold"/>
                                        <p:tgtEl>
                                          <p:spTgt spid="17"/>
                                        </p:tgtEl>
                                        <p:attrNameLst>
                                          <p:attrName>ppt_w</p:attrName>
                                        </p:attrNameLst>
                                      </p:cBhvr>
                                      <p:tavLst>
                                        <p:tav tm="0">
                                          <p:val>
                                            <p:fltVal val="0"/>
                                          </p:val>
                                        </p:tav>
                                        <p:tav tm="100000">
                                          <p:val>
                                            <p:strVal val="#ppt_w"/>
                                          </p:val>
                                        </p:tav>
                                      </p:tavLst>
                                    </p:anim>
                                    <p:anim calcmode="lin" valueType="num">
                                      <p:cBhvr>
                                        <p:cTn id="121" dur="500" fill="hold"/>
                                        <p:tgtEl>
                                          <p:spTgt spid="17"/>
                                        </p:tgtEl>
                                        <p:attrNameLst>
                                          <p:attrName>ppt_h</p:attrName>
                                        </p:attrNameLst>
                                      </p:cBhvr>
                                      <p:tavLst>
                                        <p:tav tm="0">
                                          <p:val>
                                            <p:fltVal val="0"/>
                                          </p:val>
                                        </p:tav>
                                        <p:tav tm="100000">
                                          <p:val>
                                            <p:strVal val="#ppt_h"/>
                                          </p:val>
                                        </p:tav>
                                      </p:tavLst>
                                    </p:anim>
                                    <p:animEffect transition="in" filter="fade">
                                      <p:cBhvr>
                                        <p:cTn id="122" dur="500"/>
                                        <p:tgtEl>
                                          <p:spTgt spid="17"/>
                                        </p:tgtEl>
                                      </p:cBhvr>
                                    </p:animEffect>
                                  </p:childTnLst>
                                </p:cTn>
                              </p:par>
                              <p:par>
                                <p:cTn id="123" presetID="22" presetClass="entr" presetSubtype="8" fill="hold" grpId="0" nodeType="withEffect">
                                  <p:stCondLst>
                                    <p:cond delay="0"/>
                                  </p:stCondLst>
                                  <p:childTnLst>
                                    <p:set>
                                      <p:cBhvr>
                                        <p:cTn id="124" dur="1" fill="hold">
                                          <p:stCondLst>
                                            <p:cond delay="0"/>
                                          </p:stCondLst>
                                        </p:cTn>
                                        <p:tgtEl>
                                          <p:spTgt spid="83"/>
                                        </p:tgtEl>
                                        <p:attrNameLst>
                                          <p:attrName>style.visibility</p:attrName>
                                        </p:attrNameLst>
                                      </p:cBhvr>
                                      <p:to>
                                        <p:strVal val="visible"/>
                                      </p:to>
                                    </p:set>
                                    <p:animEffect transition="in" filter="wipe(left)">
                                      <p:cBhvr>
                                        <p:cTn id="125" dur="500"/>
                                        <p:tgtEl>
                                          <p:spTgt spid="83"/>
                                        </p:tgtEl>
                                      </p:cBhvr>
                                    </p:animEffect>
                                  </p:childTnLst>
                                </p:cTn>
                              </p:par>
                            </p:childTnLst>
                          </p:cTn>
                        </p:par>
                      </p:childTnLst>
                    </p:cTn>
                  </p:par>
                  <p:par>
                    <p:cTn id="126" fill="hold">
                      <p:stCondLst>
                        <p:cond delay="indefinite"/>
                      </p:stCondLst>
                      <p:childTnLst>
                        <p:par>
                          <p:cTn id="127" fill="hold">
                            <p:stCondLst>
                              <p:cond delay="0"/>
                            </p:stCondLst>
                            <p:childTnLst>
                              <p:par>
                                <p:cTn id="128" presetID="22" presetClass="entr" presetSubtype="4" fill="hold" nodeType="clickEffect">
                                  <p:stCondLst>
                                    <p:cond delay="0"/>
                                  </p:stCondLst>
                                  <p:childTnLst>
                                    <p:set>
                                      <p:cBhvr>
                                        <p:cTn id="129" dur="1" fill="hold">
                                          <p:stCondLst>
                                            <p:cond delay="0"/>
                                          </p:stCondLst>
                                        </p:cTn>
                                        <p:tgtEl>
                                          <p:spTgt spid="77"/>
                                        </p:tgtEl>
                                        <p:attrNameLst>
                                          <p:attrName>style.visibility</p:attrName>
                                        </p:attrNameLst>
                                      </p:cBhvr>
                                      <p:to>
                                        <p:strVal val="visible"/>
                                      </p:to>
                                    </p:set>
                                    <p:animEffect transition="in" filter="wipe(down)">
                                      <p:cBhvr>
                                        <p:cTn id="130" dur="500"/>
                                        <p:tgtEl>
                                          <p:spTgt spid="77"/>
                                        </p:tgtEl>
                                      </p:cBhvr>
                                    </p:animEffect>
                                  </p:childTnLst>
                                </p:cTn>
                              </p:par>
                            </p:childTnLst>
                          </p:cTn>
                        </p:par>
                        <p:par>
                          <p:cTn id="131" fill="hold">
                            <p:stCondLst>
                              <p:cond delay="500"/>
                            </p:stCondLst>
                            <p:childTnLst>
                              <p:par>
                                <p:cTn id="132" presetID="53" presetClass="entr" presetSubtype="16" fill="hold" grpId="0" nodeType="afterEffect">
                                  <p:stCondLst>
                                    <p:cond delay="0"/>
                                  </p:stCondLst>
                                  <p:childTnLst>
                                    <p:set>
                                      <p:cBhvr>
                                        <p:cTn id="133" dur="1" fill="hold">
                                          <p:stCondLst>
                                            <p:cond delay="0"/>
                                          </p:stCondLst>
                                        </p:cTn>
                                        <p:tgtEl>
                                          <p:spTgt spid="6"/>
                                        </p:tgtEl>
                                        <p:attrNameLst>
                                          <p:attrName>style.visibility</p:attrName>
                                        </p:attrNameLst>
                                      </p:cBhvr>
                                      <p:to>
                                        <p:strVal val="visible"/>
                                      </p:to>
                                    </p:set>
                                    <p:anim calcmode="lin" valueType="num">
                                      <p:cBhvr>
                                        <p:cTn id="134" dur="500" fill="hold"/>
                                        <p:tgtEl>
                                          <p:spTgt spid="6"/>
                                        </p:tgtEl>
                                        <p:attrNameLst>
                                          <p:attrName>ppt_w</p:attrName>
                                        </p:attrNameLst>
                                      </p:cBhvr>
                                      <p:tavLst>
                                        <p:tav tm="0">
                                          <p:val>
                                            <p:fltVal val="0"/>
                                          </p:val>
                                        </p:tav>
                                        <p:tav tm="100000">
                                          <p:val>
                                            <p:strVal val="#ppt_w"/>
                                          </p:val>
                                        </p:tav>
                                      </p:tavLst>
                                    </p:anim>
                                    <p:anim calcmode="lin" valueType="num">
                                      <p:cBhvr>
                                        <p:cTn id="135" dur="500" fill="hold"/>
                                        <p:tgtEl>
                                          <p:spTgt spid="6"/>
                                        </p:tgtEl>
                                        <p:attrNameLst>
                                          <p:attrName>ppt_h</p:attrName>
                                        </p:attrNameLst>
                                      </p:cBhvr>
                                      <p:tavLst>
                                        <p:tav tm="0">
                                          <p:val>
                                            <p:fltVal val="0"/>
                                          </p:val>
                                        </p:tav>
                                        <p:tav tm="100000">
                                          <p:val>
                                            <p:strVal val="#ppt_h"/>
                                          </p:val>
                                        </p:tav>
                                      </p:tavLst>
                                    </p:anim>
                                    <p:animEffect transition="in" filter="fade">
                                      <p:cBhvr>
                                        <p:cTn id="136" dur="500"/>
                                        <p:tgtEl>
                                          <p:spTgt spid="6"/>
                                        </p:tgtEl>
                                      </p:cBhvr>
                                    </p:animEffect>
                                  </p:childTnLst>
                                </p:cTn>
                              </p:par>
                              <p:par>
                                <p:cTn id="137" presetID="22" presetClass="entr" presetSubtype="8" fill="hold" grpId="0" nodeType="withEffect">
                                  <p:stCondLst>
                                    <p:cond delay="0"/>
                                  </p:stCondLst>
                                  <p:childTnLst>
                                    <p:set>
                                      <p:cBhvr>
                                        <p:cTn id="138" dur="1" fill="hold">
                                          <p:stCondLst>
                                            <p:cond delay="0"/>
                                          </p:stCondLst>
                                        </p:cTn>
                                        <p:tgtEl>
                                          <p:spTgt spid="64"/>
                                        </p:tgtEl>
                                        <p:attrNameLst>
                                          <p:attrName>style.visibility</p:attrName>
                                        </p:attrNameLst>
                                      </p:cBhvr>
                                      <p:to>
                                        <p:strVal val="visible"/>
                                      </p:to>
                                    </p:set>
                                    <p:animEffect transition="in" filter="wipe(left)">
                                      <p:cBhvr>
                                        <p:cTn id="139" dur="500"/>
                                        <p:tgtEl>
                                          <p:spTgt spid="64"/>
                                        </p:tgtEl>
                                      </p:cBhvr>
                                    </p:animEffect>
                                  </p:childTnLst>
                                </p:cTn>
                              </p:par>
                            </p:childTnLst>
                          </p:cTn>
                        </p:par>
                      </p:childTnLst>
                    </p:cTn>
                  </p:par>
                  <p:par>
                    <p:cTn id="140" fill="hold">
                      <p:stCondLst>
                        <p:cond delay="indefinite"/>
                      </p:stCondLst>
                      <p:childTnLst>
                        <p:par>
                          <p:cTn id="141" fill="hold">
                            <p:stCondLst>
                              <p:cond delay="0"/>
                            </p:stCondLst>
                            <p:childTnLst>
                              <p:par>
                                <p:cTn id="142" presetID="22" presetClass="entr" presetSubtype="4" fill="hold" nodeType="clickEffect">
                                  <p:stCondLst>
                                    <p:cond delay="0"/>
                                  </p:stCondLst>
                                  <p:childTnLst>
                                    <p:set>
                                      <p:cBhvr>
                                        <p:cTn id="143" dur="1" fill="hold">
                                          <p:stCondLst>
                                            <p:cond delay="0"/>
                                          </p:stCondLst>
                                        </p:cTn>
                                        <p:tgtEl>
                                          <p:spTgt spid="75"/>
                                        </p:tgtEl>
                                        <p:attrNameLst>
                                          <p:attrName>style.visibility</p:attrName>
                                        </p:attrNameLst>
                                      </p:cBhvr>
                                      <p:to>
                                        <p:strVal val="visible"/>
                                      </p:to>
                                    </p:set>
                                    <p:animEffect transition="in" filter="wipe(down)">
                                      <p:cBhvr>
                                        <p:cTn id="144" dur="500"/>
                                        <p:tgtEl>
                                          <p:spTgt spid="75"/>
                                        </p:tgtEl>
                                      </p:cBhvr>
                                    </p:animEffect>
                                  </p:childTnLst>
                                </p:cTn>
                              </p:par>
                            </p:childTnLst>
                          </p:cTn>
                        </p:par>
                        <p:par>
                          <p:cTn id="145" fill="hold">
                            <p:stCondLst>
                              <p:cond delay="500"/>
                            </p:stCondLst>
                            <p:childTnLst>
                              <p:par>
                                <p:cTn id="146" presetID="53" presetClass="entr" presetSubtype="16" fill="hold" grpId="0" nodeType="afterEffect">
                                  <p:stCondLst>
                                    <p:cond delay="0"/>
                                  </p:stCondLst>
                                  <p:childTnLst>
                                    <p:set>
                                      <p:cBhvr>
                                        <p:cTn id="147" dur="1" fill="hold">
                                          <p:stCondLst>
                                            <p:cond delay="0"/>
                                          </p:stCondLst>
                                        </p:cTn>
                                        <p:tgtEl>
                                          <p:spTgt spid="5"/>
                                        </p:tgtEl>
                                        <p:attrNameLst>
                                          <p:attrName>style.visibility</p:attrName>
                                        </p:attrNameLst>
                                      </p:cBhvr>
                                      <p:to>
                                        <p:strVal val="visible"/>
                                      </p:to>
                                    </p:set>
                                    <p:anim calcmode="lin" valueType="num">
                                      <p:cBhvr>
                                        <p:cTn id="148" dur="500" fill="hold"/>
                                        <p:tgtEl>
                                          <p:spTgt spid="5"/>
                                        </p:tgtEl>
                                        <p:attrNameLst>
                                          <p:attrName>ppt_w</p:attrName>
                                        </p:attrNameLst>
                                      </p:cBhvr>
                                      <p:tavLst>
                                        <p:tav tm="0">
                                          <p:val>
                                            <p:fltVal val="0"/>
                                          </p:val>
                                        </p:tav>
                                        <p:tav tm="100000">
                                          <p:val>
                                            <p:strVal val="#ppt_w"/>
                                          </p:val>
                                        </p:tav>
                                      </p:tavLst>
                                    </p:anim>
                                    <p:anim calcmode="lin" valueType="num">
                                      <p:cBhvr>
                                        <p:cTn id="149" dur="500" fill="hold"/>
                                        <p:tgtEl>
                                          <p:spTgt spid="5"/>
                                        </p:tgtEl>
                                        <p:attrNameLst>
                                          <p:attrName>ppt_h</p:attrName>
                                        </p:attrNameLst>
                                      </p:cBhvr>
                                      <p:tavLst>
                                        <p:tav tm="0">
                                          <p:val>
                                            <p:fltVal val="0"/>
                                          </p:val>
                                        </p:tav>
                                        <p:tav tm="100000">
                                          <p:val>
                                            <p:strVal val="#ppt_h"/>
                                          </p:val>
                                        </p:tav>
                                      </p:tavLst>
                                    </p:anim>
                                    <p:animEffect transition="in" filter="fade">
                                      <p:cBhvr>
                                        <p:cTn id="150" dur="500"/>
                                        <p:tgtEl>
                                          <p:spTgt spid="5"/>
                                        </p:tgtEl>
                                      </p:cBhvr>
                                    </p:animEffect>
                                  </p:childTnLst>
                                </p:cTn>
                              </p:par>
                              <p:par>
                                <p:cTn id="151" presetID="22" presetClass="entr" presetSubtype="8" fill="hold" grpId="0" nodeType="withEffect">
                                  <p:stCondLst>
                                    <p:cond delay="0"/>
                                  </p:stCondLst>
                                  <p:childTnLst>
                                    <p:set>
                                      <p:cBhvr>
                                        <p:cTn id="152" dur="1" fill="hold">
                                          <p:stCondLst>
                                            <p:cond delay="0"/>
                                          </p:stCondLst>
                                        </p:cTn>
                                        <p:tgtEl>
                                          <p:spTgt spid="66"/>
                                        </p:tgtEl>
                                        <p:attrNameLst>
                                          <p:attrName>style.visibility</p:attrName>
                                        </p:attrNameLst>
                                      </p:cBhvr>
                                      <p:to>
                                        <p:strVal val="visible"/>
                                      </p:to>
                                    </p:set>
                                    <p:animEffect transition="in" filter="wipe(left)">
                                      <p:cBhvr>
                                        <p:cTn id="153" dur="500"/>
                                        <p:tgtEl>
                                          <p:spTgt spid="66"/>
                                        </p:tgtEl>
                                      </p:cBhvr>
                                    </p:animEffect>
                                  </p:childTnLst>
                                </p:cTn>
                              </p:par>
                            </p:childTnLst>
                          </p:cTn>
                        </p:par>
                      </p:childTnLst>
                    </p:cTn>
                  </p:par>
                  <p:par>
                    <p:cTn id="154" fill="hold">
                      <p:stCondLst>
                        <p:cond delay="indefinite"/>
                      </p:stCondLst>
                      <p:childTnLst>
                        <p:par>
                          <p:cTn id="155" fill="hold">
                            <p:stCondLst>
                              <p:cond delay="0"/>
                            </p:stCondLst>
                            <p:childTnLst>
                              <p:par>
                                <p:cTn id="156" presetID="22" presetClass="entr" presetSubtype="4" fill="hold" nodeType="clickEffect">
                                  <p:stCondLst>
                                    <p:cond delay="0"/>
                                  </p:stCondLst>
                                  <p:childTnLst>
                                    <p:set>
                                      <p:cBhvr>
                                        <p:cTn id="157" dur="1" fill="hold">
                                          <p:stCondLst>
                                            <p:cond delay="0"/>
                                          </p:stCondLst>
                                        </p:cTn>
                                        <p:tgtEl>
                                          <p:spTgt spid="71"/>
                                        </p:tgtEl>
                                        <p:attrNameLst>
                                          <p:attrName>style.visibility</p:attrName>
                                        </p:attrNameLst>
                                      </p:cBhvr>
                                      <p:to>
                                        <p:strVal val="visible"/>
                                      </p:to>
                                    </p:set>
                                    <p:animEffect transition="in" filter="wipe(down)">
                                      <p:cBhvr>
                                        <p:cTn id="158" dur="500"/>
                                        <p:tgtEl>
                                          <p:spTgt spid="71"/>
                                        </p:tgtEl>
                                      </p:cBhvr>
                                    </p:animEffect>
                                  </p:childTnLst>
                                </p:cTn>
                              </p:par>
                            </p:childTnLst>
                          </p:cTn>
                        </p:par>
                        <p:par>
                          <p:cTn id="159" fill="hold">
                            <p:stCondLst>
                              <p:cond delay="500"/>
                            </p:stCondLst>
                            <p:childTnLst>
                              <p:par>
                                <p:cTn id="160" presetID="53" presetClass="entr" presetSubtype="16" fill="hold" grpId="0" nodeType="afterEffect">
                                  <p:stCondLst>
                                    <p:cond delay="0"/>
                                  </p:stCondLst>
                                  <p:childTnLst>
                                    <p:set>
                                      <p:cBhvr>
                                        <p:cTn id="161" dur="1" fill="hold">
                                          <p:stCondLst>
                                            <p:cond delay="0"/>
                                          </p:stCondLst>
                                        </p:cTn>
                                        <p:tgtEl>
                                          <p:spTgt spid="22"/>
                                        </p:tgtEl>
                                        <p:attrNameLst>
                                          <p:attrName>style.visibility</p:attrName>
                                        </p:attrNameLst>
                                      </p:cBhvr>
                                      <p:to>
                                        <p:strVal val="visible"/>
                                      </p:to>
                                    </p:set>
                                    <p:anim calcmode="lin" valueType="num">
                                      <p:cBhvr>
                                        <p:cTn id="162" dur="500" fill="hold"/>
                                        <p:tgtEl>
                                          <p:spTgt spid="22"/>
                                        </p:tgtEl>
                                        <p:attrNameLst>
                                          <p:attrName>ppt_w</p:attrName>
                                        </p:attrNameLst>
                                      </p:cBhvr>
                                      <p:tavLst>
                                        <p:tav tm="0">
                                          <p:val>
                                            <p:fltVal val="0"/>
                                          </p:val>
                                        </p:tav>
                                        <p:tav tm="100000">
                                          <p:val>
                                            <p:strVal val="#ppt_w"/>
                                          </p:val>
                                        </p:tav>
                                      </p:tavLst>
                                    </p:anim>
                                    <p:anim calcmode="lin" valueType="num">
                                      <p:cBhvr>
                                        <p:cTn id="163" dur="500" fill="hold"/>
                                        <p:tgtEl>
                                          <p:spTgt spid="22"/>
                                        </p:tgtEl>
                                        <p:attrNameLst>
                                          <p:attrName>ppt_h</p:attrName>
                                        </p:attrNameLst>
                                      </p:cBhvr>
                                      <p:tavLst>
                                        <p:tav tm="0">
                                          <p:val>
                                            <p:fltVal val="0"/>
                                          </p:val>
                                        </p:tav>
                                        <p:tav tm="100000">
                                          <p:val>
                                            <p:strVal val="#ppt_h"/>
                                          </p:val>
                                        </p:tav>
                                      </p:tavLst>
                                    </p:anim>
                                    <p:animEffect transition="in" filter="fade">
                                      <p:cBhvr>
                                        <p:cTn id="164" dur="500"/>
                                        <p:tgtEl>
                                          <p:spTgt spid="22"/>
                                        </p:tgtEl>
                                      </p:cBhvr>
                                    </p:animEffect>
                                  </p:childTnLst>
                                </p:cTn>
                              </p:par>
                              <p:par>
                                <p:cTn id="165" presetID="22" presetClass="entr" presetSubtype="8" fill="hold" grpId="0" nodeType="withEffect">
                                  <p:stCondLst>
                                    <p:cond delay="0"/>
                                  </p:stCondLst>
                                  <p:childTnLst>
                                    <p:set>
                                      <p:cBhvr>
                                        <p:cTn id="166" dur="1" fill="hold">
                                          <p:stCondLst>
                                            <p:cond delay="0"/>
                                          </p:stCondLst>
                                        </p:cTn>
                                        <p:tgtEl>
                                          <p:spTgt spid="81"/>
                                        </p:tgtEl>
                                        <p:attrNameLst>
                                          <p:attrName>style.visibility</p:attrName>
                                        </p:attrNameLst>
                                      </p:cBhvr>
                                      <p:to>
                                        <p:strVal val="visible"/>
                                      </p:to>
                                    </p:set>
                                    <p:animEffect transition="in" filter="wipe(left)">
                                      <p:cBhvr>
                                        <p:cTn id="167" dur="500"/>
                                        <p:tgtEl>
                                          <p:spTgt spid="81"/>
                                        </p:tgtEl>
                                      </p:cBhvr>
                                    </p:animEffect>
                                  </p:childTnLst>
                                </p:cTn>
                              </p:par>
                            </p:childTnLst>
                          </p:cTn>
                        </p:par>
                      </p:childTnLst>
                    </p:cTn>
                  </p:par>
                  <p:par>
                    <p:cTn id="168" fill="hold">
                      <p:stCondLst>
                        <p:cond delay="indefinite"/>
                      </p:stCondLst>
                      <p:childTnLst>
                        <p:par>
                          <p:cTn id="169" fill="hold">
                            <p:stCondLst>
                              <p:cond delay="0"/>
                            </p:stCondLst>
                            <p:childTnLst>
                              <p:par>
                                <p:cTn id="170" presetID="22" presetClass="entr" presetSubtype="4" fill="hold" nodeType="clickEffect">
                                  <p:stCondLst>
                                    <p:cond delay="0"/>
                                  </p:stCondLst>
                                  <p:childTnLst>
                                    <p:set>
                                      <p:cBhvr>
                                        <p:cTn id="171" dur="1" fill="hold">
                                          <p:stCondLst>
                                            <p:cond delay="0"/>
                                          </p:stCondLst>
                                        </p:cTn>
                                        <p:tgtEl>
                                          <p:spTgt spid="69"/>
                                        </p:tgtEl>
                                        <p:attrNameLst>
                                          <p:attrName>style.visibility</p:attrName>
                                        </p:attrNameLst>
                                      </p:cBhvr>
                                      <p:to>
                                        <p:strVal val="visible"/>
                                      </p:to>
                                    </p:set>
                                    <p:animEffect transition="in" filter="wipe(down)">
                                      <p:cBhvr>
                                        <p:cTn id="172" dur="500"/>
                                        <p:tgtEl>
                                          <p:spTgt spid="69"/>
                                        </p:tgtEl>
                                      </p:cBhvr>
                                    </p:animEffect>
                                  </p:childTnLst>
                                </p:cTn>
                              </p:par>
                            </p:childTnLst>
                          </p:cTn>
                        </p:par>
                        <p:par>
                          <p:cTn id="173" fill="hold">
                            <p:stCondLst>
                              <p:cond delay="500"/>
                            </p:stCondLst>
                            <p:childTnLst>
                              <p:par>
                                <p:cTn id="174" presetID="53" presetClass="entr" presetSubtype="16" fill="hold" grpId="0" nodeType="afterEffect">
                                  <p:stCondLst>
                                    <p:cond delay="0"/>
                                  </p:stCondLst>
                                  <p:childTnLst>
                                    <p:set>
                                      <p:cBhvr>
                                        <p:cTn id="175" dur="1" fill="hold">
                                          <p:stCondLst>
                                            <p:cond delay="0"/>
                                          </p:stCondLst>
                                        </p:cTn>
                                        <p:tgtEl>
                                          <p:spTgt spid="7"/>
                                        </p:tgtEl>
                                        <p:attrNameLst>
                                          <p:attrName>style.visibility</p:attrName>
                                        </p:attrNameLst>
                                      </p:cBhvr>
                                      <p:to>
                                        <p:strVal val="visible"/>
                                      </p:to>
                                    </p:set>
                                    <p:anim calcmode="lin" valueType="num">
                                      <p:cBhvr>
                                        <p:cTn id="176" dur="500" fill="hold"/>
                                        <p:tgtEl>
                                          <p:spTgt spid="7"/>
                                        </p:tgtEl>
                                        <p:attrNameLst>
                                          <p:attrName>ppt_w</p:attrName>
                                        </p:attrNameLst>
                                      </p:cBhvr>
                                      <p:tavLst>
                                        <p:tav tm="0">
                                          <p:val>
                                            <p:fltVal val="0"/>
                                          </p:val>
                                        </p:tav>
                                        <p:tav tm="100000">
                                          <p:val>
                                            <p:strVal val="#ppt_w"/>
                                          </p:val>
                                        </p:tav>
                                      </p:tavLst>
                                    </p:anim>
                                    <p:anim calcmode="lin" valueType="num">
                                      <p:cBhvr>
                                        <p:cTn id="177" dur="500" fill="hold"/>
                                        <p:tgtEl>
                                          <p:spTgt spid="7"/>
                                        </p:tgtEl>
                                        <p:attrNameLst>
                                          <p:attrName>ppt_h</p:attrName>
                                        </p:attrNameLst>
                                      </p:cBhvr>
                                      <p:tavLst>
                                        <p:tav tm="0">
                                          <p:val>
                                            <p:fltVal val="0"/>
                                          </p:val>
                                        </p:tav>
                                        <p:tav tm="100000">
                                          <p:val>
                                            <p:strVal val="#ppt_h"/>
                                          </p:val>
                                        </p:tav>
                                      </p:tavLst>
                                    </p:anim>
                                    <p:animEffect transition="in" filter="fade">
                                      <p:cBhvr>
                                        <p:cTn id="178" dur="500"/>
                                        <p:tgtEl>
                                          <p:spTgt spid="7"/>
                                        </p:tgtEl>
                                      </p:cBhvr>
                                    </p:animEffect>
                                  </p:childTnLst>
                                </p:cTn>
                              </p:par>
                              <p:par>
                                <p:cTn id="179" presetID="22" presetClass="entr" presetSubtype="8" fill="hold" grpId="0" nodeType="withEffect">
                                  <p:stCondLst>
                                    <p:cond delay="0"/>
                                  </p:stCondLst>
                                  <p:childTnLst>
                                    <p:set>
                                      <p:cBhvr>
                                        <p:cTn id="180" dur="1" fill="hold">
                                          <p:stCondLst>
                                            <p:cond delay="0"/>
                                          </p:stCondLst>
                                        </p:cTn>
                                        <p:tgtEl>
                                          <p:spTgt spid="80"/>
                                        </p:tgtEl>
                                        <p:attrNameLst>
                                          <p:attrName>style.visibility</p:attrName>
                                        </p:attrNameLst>
                                      </p:cBhvr>
                                      <p:to>
                                        <p:strVal val="visible"/>
                                      </p:to>
                                    </p:set>
                                    <p:animEffect transition="in" filter="wipe(left)">
                                      <p:cBhvr>
                                        <p:cTn id="181" dur="500"/>
                                        <p:tgtEl>
                                          <p:spTgt spid="80"/>
                                        </p:tgtEl>
                                      </p:cBhvr>
                                    </p:animEffect>
                                  </p:childTnLst>
                                </p:cTn>
                              </p:par>
                            </p:childTnLst>
                          </p:cTn>
                        </p:par>
                      </p:childTnLst>
                    </p:cTn>
                  </p:par>
                  <p:par>
                    <p:cTn id="182" fill="hold">
                      <p:stCondLst>
                        <p:cond delay="indefinite"/>
                      </p:stCondLst>
                      <p:childTnLst>
                        <p:par>
                          <p:cTn id="183" fill="hold">
                            <p:stCondLst>
                              <p:cond delay="0"/>
                            </p:stCondLst>
                            <p:childTnLst>
                              <p:par>
                                <p:cTn id="184" presetID="22" presetClass="entr" presetSubtype="1" fill="hold" grpId="0" nodeType="clickEffect">
                                  <p:stCondLst>
                                    <p:cond delay="0"/>
                                  </p:stCondLst>
                                  <p:childTnLst>
                                    <p:set>
                                      <p:cBhvr>
                                        <p:cTn id="185" dur="1" fill="hold">
                                          <p:stCondLst>
                                            <p:cond delay="0"/>
                                          </p:stCondLst>
                                        </p:cTn>
                                        <p:tgtEl>
                                          <p:spTgt spid="27"/>
                                        </p:tgtEl>
                                        <p:attrNameLst>
                                          <p:attrName>style.visibility</p:attrName>
                                        </p:attrNameLst>
                                      </p:cBhvr>
                                      <p:to>
                                        <p:strVal val="visible"/>
                                      </p:to>
                                    </p:set>
                                    <p:animEffect transition="in" filter="wipe(up)">
                                      <p:cBhvr>
                                        <p:cTn id="186" dur="500"/>
                                        <p:tgtEl>
                                          <p:spTgt spid="27"/>
                                        </p:tgtEl>
                                      </p:cBhvr>
                                    </p:animEffect>
                                  </p:childTnLst>
                                </p:cTn>
                              </p:par>
                            </p:childTnLst>
                          </p:cTn>
                        </p:par>
                        <p:par>
                          <p:cTn id="187" fill="hold">
                            <p:stCondLst>
                              <p:cond delay="500"/>
                            </p:stCondLst>
                            <p:childTnLst>
                              <p:par>
                                <p:cTn id="188" presetID="53" presetClass="entr" presetSubtype="16" fill="hold" grpId="0" nodeType="afterEffect">
                                  <p:stCondLst>
                                    <p:cond delay="0"/>
                                  </p:stCondLst>
                                  <p:childTnLst>
                                    <p:set>
                                      <p:cBhvr>
                                        <p:cTn id="189" dur="1" fill="hold">
                                          <p:stCondLst>
                                            <p:cond delay="0"/>
                                          </p:stCondLst>
                                        </p:cTn>
                                        <p:tgtEl>
                                          <p:spTgt spid="16"/>
                                        </p:tgtEl>
                                        <p:attrNameLst>
                                          <p:attrName>style.visibility</p:attrName>
                                        </p:attrNameLst>
                                      </p:cBhvr>
                                      <p:to>
                                        <p:strVal val="visible"/>
                                      </p:to>
                                    </p:set>
                                    <p:anim calcmode="lin" valueType="num">
                                      <p:cBhvr>
                                        <p:cTn id="190" dur="500" fill="hold"/>
                                        <p:tgtEl>
                                          <p:spTgt spid="16"/>
                                        </p:tgtEl>
                                        <p:attrNameLst>
                                          <p:attrName>ppt_w</p:attrName>
                                        </p:attrNameLst>
                                      </p:cBhvr>
                                      <p:tavLst>
                                        <p:tav tm="0">
                                          <p:val>
                                            <p:fltVal val="0"/>
                                          </p:val>
                                        </p:tav>
                                        <p:tav tm="100000">
                                          <p:val>
                                            <p:strVal val="#ppt_w"/>
                                          </p:val>
                                        </p:tav>
                                      </p:tavLst>
                                    </p:anim>
                                    <p:anim calcmode="lin" valueType="num">
                                      <p:cBhvr>
                                        <p:cTn id="191" dur="500" fill="hold"/>
                                        <p:tgtEl>
                                          <p:spTgt spid="16"/>
                                        </p:tgtEl>
                                        <p:attrNameLst>
                                          <p:attrName>ppt_h</p:attrName>
                                        </p:attrNameLst>
                                      </p:cBhvr>
                                      <p:tavLst>
                                        <p:tav tm="0">
                                          <p:val>
                                            <p:fltVal val="0"/>
                                          </p:val>
                                        </p:tav>
                                        <p:tav tm="100000">
                                          <p:val>
                                            <p:strVal val="#ppt_h"/>
                                          </p:val>
                                        </p:tav>
                                      </p:tavLst>
                                    </p:anim>
                                    <p:animEffect transition="in" filter="fade">
                                      <p:cBhvr>
                                        <p:cTn id="192" dur="500"/>
                                        <p:tgtEl>
                                          <p:spTgt spid="16"/>
                                        </p:tgtEl>
                                      </p:cBhvr>
                                    </p:animEffect>
                                  </p:childTnLst>
                                </p:cTn>
                              </p:par>
                              <p:par>
                                <p:cTn id="193" presetID="22" presetClass="entr" presetSubtype="8" fill="hold" grpId="0" nodeType="withEffect">
                                  <p:stCondLst>
                                    <p:cond delay="0"/>
                                  </p:stCondLst>
                                  <p:childTnLst>
                                    <p:set>
                                      <p:cBhvr>
                                        <p:cTn id="194" dur="1" fill="hold">
                                          <p:stCondLst>
                                            <p:cond delay="0"/>
                                          </p:stCondLst>
                                        </p:cTn>
                                        <p:tgtEl>
                                          <p:spTgt spid="82"/>
                                        </p:tgtEl>
                                        <p:attrNameLst>
                                          <p:attrName>style.visibility</p:attrName>
                                        </p:attrNameLst>
                                      </p:cBhvr>
                                      <p:to>
                                        <p:strVal val="visible"/>
                                      </p:to>
                                    </p:set>
                                    <p:animEffect transition="in" filter="wipe(left)">
                                      <p:cBhvr>
                                        <p:cTn id="195" dur="500"/>
                                        <p:tgtEl>
                                          <p:spTgt spid="82"/>
                                        </p:tgtEl>
                                      </p:cBhvr>
                                    </p:animEffect>
                                  </p:childTnLst>
                                </p:cTn>
                              </p:par>
                            </p:childTnLst>
                          </p:cTn>
                        </p:par>
                        <p:par>
                          <p:cTn id="196" fill="hold">
                            <p:stCondLst>
                              <p:cond delay="1000"/>
                            </p:stCondLst>
                            <p:childTnLst>
                              <p:par>
                                <p:cTn id="197" presetID="22" presetClass="entr" presetSubtype="4" fill="hold" grpId="0" nodeType="afterEffect">
                                  <p:stCondLst>
                                    <p:cond delay="0"/>
                                  </p:stCondLst>
                                  <p:childTnLst>
                                    <p:set>
                                      <p:cBhvr>
                                        <p:cTn id="198" dur="1" fill="hold">
                                          <p:stCondLst>
                                            <p:cond delay="0"/>
                                          </p:stCondLst>
                                        </p:cTn>
                                        <p:tgtEl>
                                          <p:spTgt spid="26"/>
                                        </p:tgtEl>
                                        <p:attrNameLst>
                                          <p:attrName>style.visibility</p:attrName>
                                        </p:attrNameLst>
                                      </p:cBhvr>
                                      <p:to>
                                        <p:strVal val="visible"/>
                                      </p:to>
                                    </p:set>
                                    <p:animEffect transition="in" filter="wipe(down)">
                                      <p:cBhvr>
                                        <p:cTn id="199" dur="500"/>
                                        <p:tgtEl>
                                          <p:spTgt spid="26"/>
                                        </p:tgtEl>
                                      </p:cBhvr>
                                    </p:animEffect>
                                  </p:childTnLst>
                                </p:cTn>
                              </p:par>
                            </p:childTnLst>
                          </p:cTn>
                        </p:par>
                      </p:childTnLst>
                    </p:cTn>
                  </p:par>
                  <p:par>
                    <p:cTn id="200" fill="hold">
                      <p:stCondLst>
                        <p:cond delay="indefinite"/>
                      </p:stCondLst>
                      <p:childTnLst>
                        <p:par>
                          <p:cTn id="201" fill="hold">
                            <p:stCondLst>
                              <p:cond delay="0"/>
                            </p:stCondLst>
                            <p:childTnLst>
                              <p:par>
                                <p:cTn id="202" presetID="22" presetClass="entr" presetSubtype="1" fill="hold" nodeType="clickEffect">
                                  <p:stCondLst>
                                    <p:cond delay="0"/>
                                  </p:stCondLst>
                                  <p:childTnLst>
                                    <p:set>
                                      <p:cBhvr>
                                        <p:cTn id="203" dur="1" fill="hold">
                                          <p:stCondLst>
                                            <p:cond delay="0"/>
                                          </p:stCondLst>
                                        </p:cTn>
                                        <p:tgtEl>
                                          <p:spTgt spid="57"/>
                                        </p:tgtEl>
                                        <p:attrNameLst>
                                          <p:attrName>style.visibility</p:attrName>
                                        </p:attrNameLst>
                                      </p:cBhvr>
                                      <p:to>
                                        <p:strVal val="visible"/>
                                      </p:to>
                                    </p:set>
                                    <p:animEffect transition="in" filter="wipe(up)">
                                      <p:cBhvr>
                                        <p:cTn id="204" dur="500"/>
                                        <p:tgtEl>
                                          <p:spTgt spid="57"/>
                                        </p:tgtEl>
                                      </p:cBhvr>
                                    </p:animEffect>
                                  </p:childTnLst>
                                </p:cTn>
                              </p:par>
                            </p:childTnLst>
                          </p:cTn>
                        </p:par>
                        <p:par>
                          <p:cTn id="205" fill="hold">
                            <p:stCondLst>
                              <p:cond delay="500"/>
                            </p:stCondLst>
                            <p:childTnLst>
                              <p:par>
                                <p:cTn id="206" presetID="53" presetClass="entr" presetSubtype="16" fill="hold" grpId="0" nodeType="afterEffect">
                                  <p:stCondLst>
                                    <p:cond delay="0"/>
                                  </p:stCondLst>
                                  <p:childTnLst>
                                    <p:set>
                                      <p:cBhvr>
                                        <p:cTn id="207" dur="1" fill="hold">
                                          <p:stCondLst>
                                            <p:cond delay="0"/>
                                          </p:stCondLst>
                                        </p:cTn>
                                        <p:tgtEl>
                                          <p:spTgt spid="10"/>
                                        </p:tgtEl>
                                        <p:attrNameLst>
                                          <p:attrName>style.visibility</p:attrName>
                                        </p:attrNameLst>
                                      </p:cBhvr>
                                      <p:to>
                                        <p:strVal val="visible"/>
                                      </p:to>
                                    </p:set>
                                    <p:anim calcmode="lin" valueType="num">
                                      <p:cBhvr>
                                        <p:cTn id="208" dur="500" fill="hold"/>
                                        <p:tgtEl>
                                          <p:spTgt spid="10"/>
                                        </p:tgtEl>
                                        <p:attrNameLst>
                                          <p:attrName>ppt_w</p:attrName>
                                        </p:attrNameLst>
                                      </p:cBhvr>
                                      <p:tavLst>
                                        <p:tav tm="0">
                                          <p:val>
                                            <p:fltVal val="0"/>
                                          </p:val>
                                        </p:tav>
                                        <p:tav tm="100000">
                                          <p:val>
                                            <p:strVal val="#ppt_w"/>
                                          </p:val>
                                        </p:tav>
                                      </p:tavLst>
                                    </p:anim>
                                    <p:anim calcmode="lin" valueType="num">
                                      <p:cBhvr>
                                        <p:cTn id="209" dur="500" fill="hold"/>
                                        <p:tgtEl>
                                          <p:spTgt spid="10"/>
                                        </p:tgtEl>
                                        <p:attrNameLst>
                                          <p:attrName>ppt_h</p:attrName>
                                        </p:attrNameLst>
                                      </p:cBhvr>
                                      <p:tavLst>
                                        <p:tav tm="0">
                                          <p:val>
                                            <p:fltVal val="0"/>
                                          </p:val>
                                        </p:tav>
                                        <p:tav tm="100000">
                                          <p:val>
                                            <p:strVal val="#ppt_h"/>
                                          </p:val>
                                        </p:tav>
                                      </p:tavLst>
                                    </p:anim>
                                    <p:animEffect transition="in" filter="fade">
                                      <p:cBhvr>
                                        <p:cTn id="210" dur="500"/>
                                        <p:tgtEl>
                                          <p:spTgt spid="10"/>
                                        </p:tgtEl>
                                      </p:cBhvr>
                                    </p:animEffect>
                                  </p:childTnLst>
                                </p:cTn>
                              </p:par>
                              <p:par>
                                <p:cTn id="211" presetID="22" presetClass="entr" presetSubtype="8" fill="hold" grpId="0" nodeType="withEffect">
                                  <p:stCondLst>
                                    <p:cond delay="0"/>
                                  </p:stCondLst>
                                  <p:childTnLst>
                                    <p:set>
                                      <p:cBhvr>
                                        <p:cTn id="212" dur="1" fill="hold">
                                          <p:stCondLst>
                                            <p:cond delay="0"/>
                                          </p:stCondLst>
                                        </p:cTn>
                                        <p:tgtEl>
                                          <p:spTgt spid="73"/>
                                        </p:tgtEl>
                                        <p:attrNameLst>
                                          <p:attrName>style.visibility</p:attrName>
                                        </p:attrNameLst>
                                      </p:cBhvr>
                                      <p:to>
                                        <p:strVal val="visible"/>
                                      </p:to>
                                    </p:set>
                                    <p:animEffect transition="in" filter="wipe(left)">
                                      <p:cBhvr>
                                        <p:cTn id="213" dur="500"/>
                                        <p:tgtEl>
                                          <p:spTgt spid="73"/>
                                        </p:tgtEl>
                                      </p:cBhvr>
                                    </p:animEffect>
                                  </p:childTnLst>
                                </p:cTn>
                              </p:par>
                            </p:childTnLst>
                          </p:cTn>
                        </p:par>
                      </p:childTnLst>
                    </p:cTn>
                  </p:par>
                  <p:par>
                    <p:cTn id="214" fill="hold">
                      <p:stCondLst>
                        <p:cond delay="indefinite"/>
                      </p:stCondLst>
                      <p:childTnLst>
                        <p:par>
                          <p:cTn id="215" fill="hold">
                            <p:stCondLst>
                              <p:cond delay="0"/>
                            </p:stCondLst>
                            <p:childTnLst>
                              <p:par>
                                <p:cTn id="216" presetID="22" presetClass="entr" presetSubtype="1" fill="hold" nodeType="clickEffect">
                                  <p:stCondLst>
                                    <p:cond delay="0"/>
                                  </p:stCondLst>
                                  <p:childTnLst>
                                    <p:set>
                                      <p:cBhvr>
                                        <p:cTn id="217" dur="1" fill="hold">
                                          <p:stCondLst>
                                            <p:cond delay="0"/>
                                          </p:stCondLst>
                                        </p:cTn>
                                        <p:tgtEl>
                                          <p:spTgt spid="59"/>
                                        </p:tgtEl>
                                        <p:attrNameLst>
                                          <p:attrName>style.visibility</p:attrName>
                                        </p:attrNameLst>
                                      </p:cBhvr>
                                      <p:to>
                                        <p:strVal val="visible"/>
                                      </p:to>
                                    </p:set>
                                    <p:animEffect transition="in" filter="wipe(up)">
                                      <p:cBhvr>
                                        <p:cTn id="218" dur="500"/>
                                        <p:tgtEl>
                                          <p:spTgt spid="59"/>
                                        </p:tgtEl>
                                      </p:cBhvr>
                                    </p:animEffect>
                                  </p:childTnLst>
                                </p:cTn>
                              </p:par>
                            </p:childTnLst>
                          </p:cTn>
                        </p:par>
                        <p:par>
                          <p:cTn id="219" fill="hold">
                            <p:stCondLst>
                              <p:cond delay="500"/>
                            </p:stCondLst>
                            <p:childTnLst>
                              <p:par>
                                <p:cTn id="220" presetID="53" presetClass="entr" presetSubtype="16" fill="hold" grpId="0" nodeType="afterEffect">
                                  <p:stCondLst>
                                    <p:cond delay="0"/>
                                  </p:stCondLst>
                                  <p:childTnLst>
                                    <p:set>
                                      <p:cBhvr>
                                        <p:cTn id="221" dur="1" fill="hold">
                                          <p:stCondLst>
                                            <p:cond delay="0"/>
                                          </p:stCondLst>
                                        </p:cTn>
                                        <p:tgtEl>
                                          <p:spTgt spid="24"/>
                                        </p:tgtEl>
                                        <p:attrNameLst>
                                          <p:attrName>style.visibility</p:attrName>
                                        </p:attrNameLst>
                                      </p:cBhvr>
                                      <p:to>
                                        <p:strVal val="visible"/>
                                      </p:to>
                                    </p:set>
                                    <p:anim calcmode="lin" valueType="num">
                                      <p:cBhvr>
                                        <p:cTn id="222" dur="500" fill="hold"/>
                                        <p:tgtEl>
                                          <p:spTgt spid="24"/>
                                        </p:tgtEl>
                                        <p:attrNameLst>
                                          <p:attrName>ppt_w</p:attrName>
                                        </p:attrNameLst>
                                      </p:cBhvr>
                                      <p:tavLst>
                                        <p:tav tm="0">
                                          <p:val>
                                            <p:fltVal val="0"/>
                                          </p:val>
                                        </p:tav>
                                        <p:tav tm="100000">
                                          <p:val>
                                            <p:strVal val="#ppt_w"/>
                                          </p:val>
                                        </p:tav>
                                      </p:tavLst>
                                    </p:anim>
                                    <p:anim calcmode="lin" valueType="num">
                                      <p:cBhvr>
                                        <p:cTn id="223" dur="500" fill="hold"/>
                                        <p:tgtEl>
                                          <p:spTgt spid="24"/>
                                        </p:tgtEl>
                                        <p:attrNameLst>
                                          <p:attrName>ppt_h</p:attrName>
                                        </p:attrNameLst>
                                      </p:cBhvr>
                                      <p:tavLst>
                                        <p:tav tm="0">
                                          <p:val>
                                            <p:fltVal val="0"/>
                                          </p:val>
                                        </p:tav>
                                        <p:tav tm="100000">
                                          <p:val>
                                            <p:strVal val="#ppt_h"/>
                                          </p:val>
                                        </p:tav>
                                      </p:tavLst>
                                    </p:anim>
                                    <p:animEffect transition="in" filter="fade">
                                      <p:cBhvr>
                                        <p:cTn id="224" dur="500"/>
                                        <p:tgtEl>
                                          <p:spTgt spid="24"/>
                                        </p:tgtEl>
                                      </p:cBhvr>
                                    </p:animEffect>
                                  </p:childTnLst>
                                </p:cTn>
                              </p:par>
                              <p:par>
                                <p:cTn id="225" presetID="22" presetClass="entr" presetSubtype="8" fill="hold" grpId="0" nodeType="withEffect">
                                  <p:stCondLst>
                                    <p:cond delay="0"/>
                                  </p:stCondLst>
                                  <p:childTnLst>
                                    <p:set>
                                      <p:cBhvr>
                                        <p:cTn id="226" dur="1" fill="hold">
                                          <p:stCondLst>
                                            <p:cond delay="0"/>
                                          </p:stCondLst>
                                        </p:cTn>
                                        <p:tgtEl>
                                          <p:spTgt spid="76"/>
                                        </p:tgtEl>
                                        <p:attrNameLst>
                                          <p:attrName>style.visibility</p:attrName>
                                        </p:attrNameLst>
                                      </p:cBhvr>
                                      <p:to>
                                        <p:strVal val="visible"/>
                                      </p:to>
                                    </p:set>
                                    <p:animEffect transition="in" filter="wipe(left)">
                                      <p:cBhvr>
                                        <p:cTn id="227" dur="500"/>
                                        <p:tgtEl>
                                          <p:spTgt spid="76"/>
                                        </p:tgtEl>
                                      </p:cBhvr>
                                    </p:animEffect>
                                  </p:childTnLst>
                                </p:cTn>
                              </p:par>
                            </p:childTnLst>
                          </p:cTn>
                        </p:par>
                      </p:childTnLst>
                    </p:cTn>
                  </p:par>
                  <p:par>
                    <p:cTn id="228" fill="hold">
                      <p:stCondLst>
                        <p:cond delay="indefinite"/>
                      </p:stCondLst>
                      <p:childTnLst>
                        <p:par>
                          <p:cTn id="229" fill="hold">
                            <p:stCondLst>
                              <p:cond delay="0"/>
                            </p:stCondLst>
                            <p:childTnLst>
                              <p:par>
                                <p:cTn id="230" presetID="22" presetClass="entr" presetSubtype="1" fill="hold" nodeType="clickEffect">
                                  <p:stCondLst>
                                    <p:cond delay="0"/>
                                  </p:stCondLst>
                                  <p:childTnLst>
                                    <p:set>
                                      <p:cBhvr>
                                        <p:cTn id="231" dur="1" fill="hold">
                                          <p:stCondLst>
                                            <p:cond delay="0"/>
                                          </p:stCondLst>
                                        </p:cTn>
                                        <p:tgtEl>
                                          <p:spTgt spid="67"/>
                                        </p:tgtEl>
                                        <p:attrNameLst>
                                          <p:attrName>style.visibility</p:attrName>
                                        </p:attrNameLst>
                                      </p:cBhvr>
                                      <p:to>
                                        <p:strVal val="visible"/>
                                      </p:to>
                                    </p:set>
                                    <p:animEffect transition="in" filter="wipe(up)">
                                      <p:cBhvr>
                                        <p:cTn id="232" dur="500"/>
                                        <p:tgtEl>
                                          <p:spTgt spid="67"/>
                                        </p:tgtEl>
                                      </p:cBhvr>
                                    </p:animEffect>
                                  </p:childTnLst>
                                </p:cTn>
                              </p:par>
                            </p:childTnLst>
                          </p:cTn>
                        </p:par>
                        <p:par>
                          <p:cTn id="233" fill="hold">
                            <p:stCondLst>
                              <p:cond delay="500"/>
                            </p:stCondLst>
                            <p:childTnLst>
                              <p:par>
                                <p:cTn id="234" presetID="53" presetClass="entr" presetSubtype="16" fill="hold" grpId="0" nodeType="afterEffect">
                                  <p:stCondLst>
                                    <p:cond delay="0"/>
                                  </p:stCondLst>
                                  <p:childTnLst>
                                    <p:set>
                                      <p:cBhvr>
                                        <p:cTn id="235" dur="1" fill="hold">
                                          <p:stCondLst>
                                            <p:cond delay="0"/>
                                          </p:stCondLst>
                                        </p:cTn>
                                        <p:tgtEl>
                                          <p:spTgt spid="11"/>
                                        </p:tgtEl>
                                        <p:attrNameLst>
                                          <p:attrName>style.visibility</p:attrName>
                                        </p:attrNameLst>
                                      </p:cBhvr>
                                      <p:to>
                                        <p:strVal val="visible"/>
                                      </p:to>
                                    </p:set>
                                    <p:anim calcmode="lin" valueType="num">
                                      <p:cBhvr>
                                        <p:cTn id="236" dur="500" fill="hold"/>
                                        <p:tgtEl>
                                          <p:spTgt spid="11"/>
                                        </p:tgtEl>
                                        <p:attrNameLst>
                                          <p:attrName>ppt_w</p:attrName>
                                        </p:attrNameLst>
                                      </p:cBhvr>
                                      <p:tavLst>
                                        <p:tav tm="0">
                                          <p:val>
                                            <p:fltVal val="0"/>
                                          </p:val>
                                        </p:tav>
                                        <p:tav tm="100000">
                                          <p:val>
                                            <p:strVal val="#ppt_w"/>
                                          </p:val>
                                        </p:tav>
                                      </p:tavLst>
                                    </p:anim>
                                    <p:anim calcmode="lin" valueType="num">
                                      <p:cBhvr>
                                        <p:cTn id="237" dur="500" fill="hold"/>
                                        <p:tgtEl>
                                          <p:spTgt spid="11"/>
                                        </p:tgtEl>
                                        <p:attrNameLst>
                                          <p:attrName>ppt_h</p:attrName>
                                        </p:attrNameLst>
                                      </p:cBhvr>
                                      <p:tavLst>
                                        <p:tav tm="0">
                                          <p:val>
                                            <p:fltVal val="0"/>
                                          </p:val>
                                        </p:tav>
                                        <p:tav tm="100000">
                                          <p:val>
                                            <p:strVal val="#ppt_h"/>
                                          </p:val>
                                        </p:tav>
                                      </p:tavLst>
                                    </p:anim>
                                    <p:animEffect transition="in" filter="fade">
                                      <p:cBhvr>
                                        <p:cTn id="238" dur="500"/>
                                        <p:tgtEl>
                                          <p:spTgt spid="11"/>
                                        </p:tgtEl>
                                      </p:cBhvr>
                                    </p:animEffect>
                                  </p:childTnLst>
                                </p:cTn>
                              </p:par>
                              <p:par>
                                <p:cTn id="239" presetID="22" presetClass="entr" presetSubtype="8" fill="hold" grpId="0" nodeType="withEffect">
                                  <p:stCondLst>
                                    <p:cond delay="0"/>
                                  </p:stCondLst>
                                  <p:childTnLst>
                                    <p:set>
                                      <p:cBhvr>
                                        <p:cTn id="240" dur="1" fill="hold">
                                          <p:stCondLst>
                                            <p:cond delay="0"/>
                                          </p:stCondLst>
                                        </p:cTn>
                                        <p:tgtEl>
                                          <p:spTgt spid="78"/>
                                        </p:tgtEl>
                                        <p:attrNameLst>
                                          <p:attrName>style.visibility</p:attrName>
                                        </p:attrNameLst>
                                      </p:cBhvr>
                                      <p:to>
                                        <p:strVal val="visible"/>
                                      </p:to>
                                    </p:set>
                                    <p:animEffect transition="in" filter="wipe(left)">
                                      <p:cBhvr>
                                        <p:cTn id="241" dur="500"/>
                                        <p:tgtEl>
                                          <p:spTgt spid="78"/>
                                        </p:tgtEl>
                                      </p:cBhvr>
                                    </p:animEffect>
                                  </p:childTnLst>
                                </p:cTn>
                              </p:par>
                            </p:childTnLst>
                          </p:cTn>
                        </p:par>
                      </p:childTnLst>
                    </p:cTn>
                  </p:par>
                  <p:par>
                    <p:cTn id="242" fill="hold">
                      <p:stCondLst>
                        <p:cond delay="indefinite"/>
                      </p:stCondLst>
                      <p:childTnLst>
                        <p:par>
                          <p:cTn id="243" fill="hold">
                            <p:stCondLst>
                              <p:cond delay="0"/>
                            </p:stCondLst>
                            <p:childTnLst>
                              <p:par>
                                <p:cTn id="244" presetID="22" presetClass="entr" presetSubtype="4" fill="hold" nodeType="clickEffect">
                                  <p:stCondLst>
                                    <p:cond delay="0"/>
                                  </p:stCondLst>
                                  <p:childTnLst>
                                    <p:set>
                                      <p:cBhvr>
                                        <p:cTn id="245" dur="1" fill="hold">
                                          <p:stCondLst>
                                            <p:cond delay="0"/>
                                          </p:stCondLst>
                                        </p:cTn>
                                        <p:tgtEl>
                                          <p:spTgt spid="53"/>
                                        </p:tgtEl>
                                        <p:attrNameLst>
                                          <p:attrName>style.visibility</p:attrName>
                                        </p:attrNameLst>
                                      </p:cBhvr>
                                      <p:to>
                                        <p:strVal val="visible"/>
                                      </p:to>
                                    </p:set>
                                    <p:animEffect transition="in" filter="wipe(down)">
                                      <p:cBhvr>
                                        <p:cTn id="246" dur="500"/>
                                        <p:tgtEl>
                                          <p:spTgt spid="53"/>
                                        </p:tgtEl>
                                      </p:cBhvr>
                                    </p:animEffect>
                                  </p:childTnLst>
                                </p:cTn>
                              </p:par>
                            </p:childTnLst>
                          </p:cTn>
                        </p:par>
                        <p:par>
                          <p:cTn id="247" fill="hold">
                            <p:stCondLst>
                              <p:cond delay="500"/>
                            </p:stCondLst>
                            <p:childTnLst>
                              <p:par>
                                <p:cTn id="248" presetID="53" presetClass="entr" presetSubtype="16" fill="hold" grpId="0" nodeType="afterEffect">
                                  <p:stCondLst>
                                    <p:cond delay="0"/>
                                  </p:stCondLst>
                                  <p:childTnLst>
                                    <p:set>
                                      <p:cBhvr>
                                        <p:cTn id="249" dur="1" fill="hold">
                                          <p:stCondLst>
                                            <p:cond delay="0"/>
                                          </p:stCondLst>
                                        </p:cTn>
                                        <p:tgtEl>
                                          <p:spTgt spid="137"/>
                                        </p:tgtEl>
                                        <p:attrNameLst>
                                          <p:attrName>style.visibility</p:attrName>
                                        </p:attrNameLst>
                                      </p:cBhvr>
                                      <p:to>
                                        <p:strVal val="visible"/>
                                      </p:to>
                                    </p:set>
                                    <p:anim calcmode="lin" valueType="num">
                                      <p:cBhvr>
                                        <p:cTn id="250" dur="500" fill="hold"/>
                                        <p:tgtEl>
                                          <p:spTgt spid="137"/>
                                        </p:tgtEl>
                                        <p:attrNameLst>
                                          <p:attrName>ppt_w</p:attrName>
                                        </p:attrNameLst>
                                      </p:cBhvr>
                                      <p:tavLst>
                                        <p:tav tm="0">
                                          <p:val>
                                            <p:fltVal val="0"/>
                                          </p:val>
                                        </p:tav>
                                        <p:tav tm="100000">
                                          <p:val>
                                            <p:strVal val="#ppt_w"/>
                                          </p:val>
                                        </p:tav>
                                      </p:tavLst>
                                    </p:anim>
                                    <p:anim calcmode="lin" valueType="num">
                                      <p:cBhvr>
                                        <p:cTn id="251" dur="500" fill="hold"/>
                                        <p:tgtEl>
                                          <p:spTgt spid="137"/>
                                        </p:tgtEl>
                                        <p:attrNameLst>
                                          <p:attrName>ppt_h</p:attrName>
                                        </p:attrNameLst>
                                      </p:cBhvr>
                                      <p:tavLst>
                                        <p:tav tm="0">
                                          <p:val>
                                            <p:fltVal val="0"/>
                                          </p:val>
                                        </p:tav>
                                        <p:tav tm="100000">
                                          <p:val>
                                            <p:strVal val="#ppt_h"/>
                                          </p:val>
                                        </p:tav>
                                      </p:tavLst>
                                    </p:anim>
                                    <p:animEffect transition="in" filter="fade">
                                      <p:cBhvr>
                                        <p:cTn id="252" dur="500"/>
                                        <p:tgtEl>
                                          <p:spTgt spid="137"/>
                                        </p:tgtEl>
                                      </p:cBhvr>
                                    </p:animEffect>
                                  </p:childTnLst>
                                </p:cTn>
                              </p:par>
                              <p:par>
                                <p:cTn id="253" presetID="22" presetClass="entr" presetSubtype="8" fill="hold" grpId="0" nodeType="withEffect">
                                  <p:stCondLst>
                                    <p:cond delay="0"/>
                                  </p:stCondLst>
                                  <p:childTnLst>
                                    <p:set>
                                      <p:cBhvr>
                                        <p:cTn id="254" dur="1" fill="hold">
                                          <p:stCondLst>
                                            <p:cond delay="0"/>
                                          </p:stCondLst>
                                        </p:cTn>
                                        <p:tgtEl>
                                          <p:spTgt spid="79"/>
                                        </p:tgtEl>
                                        <p:attrNameLst>
                                          <p:attrName>style.visibility</p:attrName>
                                        </p:attrNameLst>
                                      </p:cBhvr>
                                      <p:to>
                                        <p:strVal val="visible"/>
                                      </p:to>
                                    </p:set>
                                    <p:animEffect transition="in" filter="wipe(left)">
                                      <p:cBhvr>
                                        <p:cTn id="255"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16" grpId="0" animBg="1"/>
      <p:bldP spid="17" grpId="0" animBg="1"/>
      <p:bldP spid="18" grpId="0" animBg="1"/>
      <p:bldP spid="5" grpId="0" animBg="1"/>
      <p:bldP spid="6" grpId="0" animBg="1"/>
      <p:bldP spid="7" grpId="0" animBg="1"/>
      <p:bldP spid="9" grpId="0" animBg="1"/>
      <p:bldP spid="10" grpId="0" animBg="1"/>
      <p:bldP spid="11" grpId="0" animBg="1"/>
      <p:bldP spid="13" grpId="0" animBg="1"/>
      <p:bldP spid="14" grpId="0" animBg="1"/>
      <p:bldP spid="15" grpId="0" animBg="1"/>
      <p:bldP spid="19" grpId="0" animBg="1"/>
      <p:bldP spid="22" grpId="0" animBg="1"/>
      <p:bldP spid="24" grpId="0" animBg="1"/>
      <p:bldP spid="54" grpId="0"/>
      <p:bldP spid="56" grpId="0"/>
      <p:bldP spid="58" grpId="0"/>
      <p:bldP spid="60" grpId="0"/>
      <p:bldP spid="64" grpId="0"/>
      <p:bldP spid="66" grpId="0"/>
      <p:bldP spid="73" grpId="0"/>
      <p:bldP spid="76" grpId="0"/>
      <p:bldP spid="78" grpId="0"/>
      <p:bldP spid="80" grpId="0"/>
      <p:bldP spid="81" grpId="0"/>
      <p:bldP spid="33" grpId="0"/>
      <p:bldP spid="82" grpId="0"/>
      <p:bldP spid="83" grpId="0"/>
      <p:bldP spid="85" grpId="0"/>
      <p:bldP spid="137" grpId="0" animBg="1"/>
      <p:bldP spid="79" grpId="0"/>
      <p:bldP spid="143" grpId="0" animBg="1"/>
      <p:bldP spid="144" grpId="0" animBg="1"/>
      <p:bldP spid="150" grpId="0"/>
      <p:bldP spid="15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0C666-B75F-1429-8E24-A88A87CB934C}"/>
              </a:ext>
            </a:extLst>
          </p:cNvPr>
          <p:cNvSpPr>
            <a:spLocks noGrp="1"/>
          </p:cNvSpPr>
          <p:nvPr>
            <p:ph type="title"/>
          </p:nvPr>
        </p:nvSpPr>
        <p:spPr>
          <a:xfrm>
            <a:off x="423862" y="-122238"/>
            <a:ext cx="10972800" cy="1230485"/>
          </a:xfrm>
        </p:spPr>
        <p:txBody>
          <a:bodyPr/>
          <a:lstStyle/>
          <a:p>
            <a:pPr defTabSz="457200">
              <a:lnSpc>
                <a:spcPct val="107000"/>
              </a:lnSpc>
              <a:spcAft>
                <a:spcPts val="800"/>
              </a:spcAft>
              <a:tabLst>
                <a:tab pos="457200" algn="l"/>
              </a:tabLst>
            </a:pPr>
            <a:r>
              <a:rPr lang="en-US" sz="3600" b="1" dirty="0">
                <a:solidFill>
                  <a:srgbClr val="CC9900"/>
                </a:solidFill>
                <a:effectLst>
                  <a:innerShdw blurRad="63500" dist="50800" dir="13500000">
                    <a:prstClr val="black">
                      <a:alpha val="50000"/>
                    </a:prstClr>
                  </a:innerShdw>
                </a:effectLst>
                <a:latin typeface="Helvetica" panose="020B0604020202020204" pitchFamily="34" charset="0"/>
                <a:ea typeface="+mn-ea"/>
                <a:cs typeface="Helvetica" panose="020B0604020202020204" pitchFamily="34" charset="0"/>
              </a:rPr>
              <a:t>The Future of Neurodiverse Leadership</a:t>
            </a:r>
            <a:endParaRPr lang="en-GB" sz="3600" b="1" dirty="0">
              <a:solidFill>
                <a:srgbClr val="CC9900"/>
              </a:solidFill>
              <a:effectLst>
                <a:innerShdw blurRad="63500" dist="50800" dir="13500000">
                  <a:prstClr val="black">
                    <a:alpha val="50000"/>
                  </a:prstClr>
                </a:innerShdw>
              </a:effectLst>
              <a:latin typeface="Helvetica" panose="020B0604020202020204" pitchFamily="34" charset="0"/>
              <a:ea typeface="+mn-ea"/>
              <a:cs typeface="Helvetica" panose="020B0604020202020204" pitchFamily="34" charset="0"/>
            </a:endParaRPr>
          </a:p>
        </p:txBody>
      </p:sp>
      <p:pic>
        <p:nvPicPr>
          <p:cNvPr id="12" name="Picture 11">
            <a:extLst>
              <a:ext uri="{FF2B5EF4-FFF2-40B4-BE49-F238E27FC236}">
                <a16:creationId xmlns:a16="http://schemas.microsoft.com/office/drawing/2014/main" id="{2D10A301-E5BD-3CDC-7A6E-8277B224AB78}"/>
              </a:ext>
            </a:extLst>
          </p:cNvPr>
          <p:cNvPicPr>
            <a:picLocks noChangeAspect="1"/>
          </p:cNvPicPr>
          <p:nvPr/>
        </p:nvPicPr>
        <p:blipFill>
          <a:blip r:embed="rId3"/>
          <a:stretch>
            <a:fillRect/>
          </a:stretch>
        </p:blipFill>
        <p:spPr>
          <a:xfrm>
            <a:off x="200025" y="981075"/>
            <a:ext cx="11768137" cy="5686425"/>
          </a:xfrm>
          <a:prstGeom prst="rect">
            <a:avLst/>
          </a:prstGeom>
          <a:scene3d>
            <a:camera prst="orthographicFront"/>
            <a:lightRig rig="threePt" dir="t"/>
          </a:scene3d>
          <a:sp3d>
            <a:bevelT/>
          </a:sp3d>
        </p:spPr>
      </p:pic>
    </p:spTree>
    <p:extLst>
      <p:ext uri="{BB962C8B-B14F-4D97-AF65-F5344CB8AC3E}">
        <p14:creationId xmlns:p14="http://schemas.microsoft.com/office/powerpoint/2010/main" val="243636037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F24DA5-4998-4B6F-51CE-5C863CBD55B7}"/>
              </a:ext>
            </a:extLst>
          </p:cNvPr>
          <p:cNvPicPr>
            <a:picLocks noChangeAspect="1"/>
          </p:cNvPicPr>
          <p:nvPr/>
        </p:nvPicPr>
        <p:blipFill>
          <a:blip r:embed="rId3"/>
          <a:stretch>
            <a:fillRect/>
          </a:stretch>
        </p:blipFill>
        <p:spPr>
          <a:xfrm>
            <a:off x="80962" y="57150"/>
            <a:ext cx="12030075" cy="6743700"/>
          </a:xfrm>
          <a:prstGeom prst="rect">
            <a:avLst/>
          </a:prstGeom>
        </p:spPr>
      </p:pic>
      <p:sp>
        <p:nvSpPr>
          <p:cNvPr id="7" name="TextBox 6">
            <a:extLst>
              <a:ext uri="{FF2B5EF4-FFF2-40B4-BE49-F238E27FC236}">
                <a16:creationId xmlns:a16="http://schemas.microsoft.com/office/drawing/2014/main" id="{A82BD637-26DE-57E1-9953-D7561192C429}"/>
              </a:ext>
            </a:extLst>
          </p:cNvPr>
          <p:cNvSpPr txBox="1"/>
          <p:nvPr/>
        </p:nvSpPr>
        <p:spPr>
          <a:xfrm>
            <a:off x="9925665" y="6348868"/>
            <a:ext cx="6164826" cy="369332"/>
          </a:xfrm>
          <a:prstGeom prst="rect">
            <a:avLst/>
          </a:prstGeom>
          <a:noFill/>
        </p:spPr>
        <p:txBody>
          <a:bodyPr wrap="square">
            <a:spAutoFit/>
          </a:bodyPr>
          <a:lstStyle/>
          <a:p>
            <a:r>
              <a:rPr lang="en-GB" b="0" i="0" dirty="0">
                <a:solidFill>
                  <a:schemeClr val="bg1"/>
                </a:solidFill>
                <a:effectLst/>
                <a:latin typeface="-apple-system"/>
              </a:rPr>
              <a:t>Credit: </a:t>
            </a:r>
            <a:r>
              <a:rPr lang="en-GB" b="0" i="0" dirty="0" err="1">
                <a:solidFill>
                  <a:schemeClr val="bg1"/>
                </a:solidFill>
                <a:effectLst/>
                <a:latin typeface="-apple-system"/>
              </a:rPr>
              <a:t>BigThinkEdge</a:t>
            </a:r>
            <a:endParaRPr lang="en-GB" dirty="0">
              <a:solidFill>
                <a:schemeClr val="bg1"/>
              </a:solidFill>
            </a:endParaRPr>
          </a:p>
        </p:txBody>
      </p:sp>
      <p:sp>
        <p:nvSpPr>
          <p:cNvPr id="2" name="Title 1">
            <a:extLst>
              <a:ext uri="{FF2B5EF4-FFF2-40B4-BE49-F238E27FC236}">
                <a16:creationId xmlns:a16="http://schemas.microsoft.com/office/drawing/2014/main" id="{B5A9CDC9-F827-7406-3635-035B373BF7F8}"/>
              </a:ext>
            </a:extLst>
          </p:cNvPr>
          <p:cNvSpPr txBox="1">
            <a:spLocks/>
          </p:cNvSpPr>
          <p:nvPr/>
        </p:nvSpPr>
        <p:spPr>
          <a:xfrm>
            <a:off x="609599" y="363537"/>
            <a:ext cx="11087101" cy="1230485"/>
          </a:xfrm>
          <a:prstGeom prst="rect">
            <a:avLst/>
          </a:prstGeom>
        </p:spPr>
        <p:txBody>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n-lt"/>
                <a:ea typeface="+mj-ea"/>
                <a:cs typeface="MV Boli" panose="02000500030200090000" pitchFamily="2" charset="0"/>
              </a:defRPr>
            </a:lvl1pPr>
          </a:lstStyle>
          <a:p>
            <a:pPr algn="ctr"/>
            <a:r>
              <a:rPr lang="en-US" sz="4800" b="1" dirty="0">
                <a:solidFill>
                  <a:schemeClr val="accent4">
                    <a:lumMod val="60000"/>
                    <a:lumOff val="40000"/>
                  </a:schemeClr>
                </a:solidFill>
                <a:effectLst>
                  <a:innerShdw blurRad="63500" dist="50800" dir="13500000">
                    <a:prstClr val="black">
                      <a:alpha val="50000"/>
                    </a:prstClr>
                  </a:innerShdw>
                </a:effectLst>
                <a:latin typeface="Helvetica" panose="020B0604020202020204" pitchFamily="34" charset="0"/>
                <a:ea typeface="+mn-ea"/>
                <a:cs typeface="Helvetica" panose="020B0604020202020204" pitchFamily="34" charset="0"/>
              </a:rPr>
              <a:t>Power of neurodiversity in action</a:t>
            </a:r>
          </a:p>
        </p:txBody>
      </p:sp>
    </p:spTree>
    <p:extLst>
      <p:ext uri="{BB962C8B-B14F-4D97-AF65-F5344CB8AC3E}">
        <p14:creationId xmlns:p14="http://schemas.microsoft.com/office/powerpoint/2010/main" val="25017339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9B656B-FF66-8141-BAE1-668F1423C2D5}"/>
              </a:ext>
            </a:extLst>
          </p:cNvPr>
          <p:cNvSpPr>
            <a:spLocks noGrp="1"/>
          </p:cNvSpPr>
          <p:nvPr>
            <p:ph type="title"/>
          </p:nvPr>
        </p:nvSpPr>
        <p:spPr/>
        <p:txBody>
          <a:bodyPr rtlCol="0">
            <a:normAutofit/>
          </a:bodyPr>
          <a:lstStyle/>
          <a:p>
            <a:pPr rtl="0"/>
            <a:r>
              <a:rPr lang="en-GB" sz="9600" b="1" dirty="0">
                <a:solidFill>
                  <a:srgbClr val="424562"/>
                </a:solidFill>
                <a:effectLst>
                  <a:innerShdw blurRad="63500" dist="50800" dir="13500000">
                    <a:prstClr val="black">
                      <a:alpha val="50000"/>
                    </a:prstClr>
                  </a:innerShdw>
                </a:effectLst>
                <a:latin typeface="Helvetica" panose="020B0604020202020204" pitchFamily="34" charset="0"/>
                <a:ea typeface="+mn-ea"/>
                <a:cs typeface="Helvetica" panose="020B0604020202020204" pitchFamily="34" charset="0"/>
              </a:rPr>
              <a:t>Thank You!</a:t>
            </a:r>
          </a:p>
        </p:txBody>
      </p:sp>
      <p:pic>
        <p:nvPicPr>
          <p:cNvPr id="3" name="Picture 2">
            <a:extLst>
              <a:ext uri="{FF2B5EF4-FFF2-40B4-BE49-F238E27FC236}">
                <a16:creationId xmlns:a16="http://schemas.microsoft.com/office/drawing/2014/main" id="{3174AE47-FA62-50CE-F150-2A3BE4B03F98}"/>
              </a:ext>
            </a:extLst>
          </p:cNvPr>
          <p:cNvPicPr>
            <a:picLocks noChangeAspect="1"/>
          </p:cNvPicPr>
          <p:nvPr/>
        </p:nvPicPr>
        <p:blipFill>
          <a:blip r:embed="rId3"/>
          <a:stretch>
            <a:fillRect/>
          </a:stretch>
        </p:blipFill>
        <p:spPr>
          <a:xfrm>
            <a:off x="9572847" y="202991"/>
            <a:ext cx="2288988" cy="579556"/>
          </a:xfrm>
          <a:prstGeom prst="roundRect">
            <a:avLst>
              <a:gd name="adj" fmla="val 4167"/>
            </a:avLst>
          </a:prstGeom>
          <a:solidFill>
            <a:srgbClr val="FFFFFF"/>
          </a:solidFill>
          <a:ln w="28575" cap="sq">
            <a:solidFill>
              <a:srgbClr val="B9A376"/>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prst="artDeco"/>
            <a:contourClr>
              <a:srgbClr val="C0C0C0"/>
            </a:contourClr>
          </a:sp3d>
        </p:spPr>
      </p:pic>
      <p:sp>
        <p:nvSpPr>
          <p:cNvPr id="2" name="Rectangle 1">
            <a:extLst>
              <a:ext uri="{FF2B5EF4-FFF2-40B4-BE49-F238E27FC236}">
                <a16:creationId xmlns:a16="http://schemas.microsoft.com/office/drawing/2014/main" id="{701224E9-1AE4-4864-7C14-3660F9423D3A}"/>
              </a:ext>
            </a:extLst>
          </p:cNvPr>
          <p:cNvSpPr/>
          <p:nvPr/>
        </p:nvSpPr>
        <p:spPr>
          <a:xfrm>
            <a:off x="1" y="2644145"/>
            <a:ext cx="12192000" cy="1735349"/>
          </a:xfrm>
          <a:prstGeom prst="rect">
            <a:avLst/>
          </a:prstGeom>
          <a:solidFill>
            <a:srgbClr val="ED8468"/>
          </a:soli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Helvetica" panose="020B0604020202020204" pitchFamily="34" charset="0"/>
              <a:cs typeface="Helvetica" panose="020B0604020202020204" pitchFamily="34" charset="0"/>
            </a:endParaRPr>
          </a:p>
        </p:txBody>
      </p:sp>
      <p:sp>
        <p:nvSpPr>
          <p:cNvPr id="4" name="Subtitle 2">
            <a:extLst>
              <a:ext uri="{FF2B5EF4-FFF2-40B4-BE49-F238E27FC236}">
                <a16:creationId xmlns:a16="http://schemas.microsoft.com/office/drawing/2014/main" id="{32CD41B6-4643-CA73-64A7-A1FC9118F79F}"/>
              </a:ext>
            </a:extLst>
          </p:cNvPr>
          <p:cNvSpPr txBox="1">
            <a:spLocks/>
          </p:cNvSpPr>
          <p:nvPr/>
        </p:nvSpPr>
        <p:spPr>
          <a:xfrm>
            <a:off x="2604856" y="2895740"/>
            <a:ext cx="6598456" cy="1113008"/>
          </a:xfrm>
          <a:prstGeom prst="rect">
            <a:avLst/>
          </a:prstGeom>
          <a:ln>
            <a:no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b="1" dirty="0">
                <a:solidFill>
                  <a:srgbClr val="FFFFEC"/>
                </a:solidFill>
                <a:latin typeface="Helvetica" panose="020B0604020202020204" pitchFamily="34" charset="0"/>
                <a:cs typeface="Helvetica" panose="020B0604020202020204" pitchFamily="34" charset="0"/>
              </a:rPr>
              <a:t>jasmine@thinkdivergent.co.uk</a:t>
            </a:r>
          </a:p>
        </p:txBody>
      </p:sp>
      <p:pic>
        <p:nvPicPr>
          <p:cNvPr id="6" name="Picture 5" descr="A person smiling at the camera&#10;&#10;Description automatically generated">
            <a:extLst>
              <a:ext uri="{FF2B5EF4-FFF2-40B4-BE49-F238E27FC236}">
                <a16:creationId xmlns:a16="http://schemas.microsoft.com/office/drawing/2014/main" id="{31402F5D-EA66-81B5-4F35-AB6FBB976E5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3" b="99570" l="400" r="90000">
                        <a14:foregroundMark x1="61509" y1="9539" x2="51867" y2="11175"/>
                        <a14:foregroundMark x1="63100" y1="9269" x2="61550" y2="9532"/>
                        <a14:foregroundMark x1="51867" y1="11175" x2="41600" y2="17908"/>
                        <a14:foregroundMark x1="41600" y1="17908" x2="30533" y2="20917"/>
                        <a14:foregroundMark x1="30533" y1="20917" x2="25466" y2="20297"/>
                        <a14:foregroundMark x1="16125" y1="87631" x2="24800" y2="86103"/>
                        <a14:foregroundMark x1="400" y1="90401" x2="8263" y2="89016"/>
                        <a14:foregroundMark x1="24800" y1="86103" x2="38533" y2="87679"/>
                        <a14:foregroundMark x1="80176" y1="83289" x2="80416" y2="83264"/>
                        <a14:foregroundMark x1="38533" y1="87679" x2="79604" y2="83350"/>
                        <a14:foregroundMark x1="89368" y1="90800" x2="98800" y2="98997"/>
                        <a14:foregroundMark x1="98800" y1="98997" x2="6800" y2="99570"/>
                        <a14:foregroundMark x1="6800" y1="99570" x2="400" y2="91834"/>
                        <a14:foregroundMark x1="70400" y1="15759" x2="72479" y2="20080"/>
                        <a14:foregroundMark x1="83034" y1="47498" x2="83467" y2="54871"/>
                        <a14:foregroundMark x1="82879" y1="44869" x2="82961" y2="46270"/>
                        <a14:foregroundMark x1="75039" y1="42332" x2="67867" y2="31662"/>
                        <a14:foregroundMark x1="83467" y1="54871" x2="78106" y2="46896"/>
                        <a14:foregroundMark x1="68047" y1="21962" x2="68133" y2="17335"/>
                        <a14:foregroundMark x1="67867" y1="31662" x2="68005" y2="24213"/>
                        <a14:foregroundMark x1="68133" y1="17335" x2="69200" y2="14756"/>
                        <a14:backgroundMark x1="41733" y1="1003" x2="53733" y2="2006"/>
                        <a14:backgroundMark x1="53733" y1="2006" x2="41333" y2="860"/>
                        <a14:backgroundMark x1="41333" y1="860" x2="41333" y2="1576"/>
                        <a14:backgroundMark x1="54533" y1="1003" x2="54800" y2="573"/>
                        <a14:backgroundMark x1="54400" y1="1003" x2="54800" y2="1289"/>
                        <a14:backgroundMark x1="54400" y1="1289" x2="54533" y2="0"/>
                        <a14:backgroundMark x1="59467" y1="4011" x2="58933" y2="3295"/>
                        <a14:backgroundMark x1="80667" y1="83238" x2="80400" y2="83238"/>
                        <a14:backgroundMark x1="80400" y1="83811" x2="81333" y2="83954"/>
                        <a14:backgroundMark x1="80000" y1="83811" x2="89200" y2="90401"/>
                        <a14:backgroundMark x1="89200" y1="90401" x2="81600" y2="84241"/>
                        <a14:backgroundMark x1="79200" y1="84527" x2="84400" y2="72206"/>
                        <a14:backgroundMark x1="84158" y1="56738" x2="84133" y2="55158"/>
                        <a14:backgroundMark x1="84400" y1="72206" x2="84185" y2="58485"/>
                        <a14:backgroundMark x1="70585" y1="15665" x2="69733" y2="13181"/>
                        <a14:backgroundMark x1="84133" y1="55158" x2="84022" y2="54834"/>
                        <a14:backgroundMark x1="69600" y1="13042" x2="61067" y2="4155"/>
                        <a14:backgroundMark x1="61067" y1="4155" x2="46133" y2="287"/>
                        <a14:backgroundMark x1="46133" y1="287" x2="35067" y2="1576"/>
                        <a14:backgroundMark x1="35067" y1="1576" x2="25200" y2="8883"/>
                        <a14:backgroundMark x1="25200" y1="8883" x2="18133" y2="21633"/>
                        <a14:backgroundMark x1="18133" y1="21633" x2="13733" y2="37106"/>
                        <a14:backgroundMark x1="13733" y1="37106" x2="19200" y2="22636"/>
                        <a14:backgroundMark x1="19200" y1="22636" x2="9867" y2="52865"/>
                        <a14:backgroundMark x1="9867" y1="52865" x2="8667" y2="67192"/>
                        <a14:backgroundMark x1="8667" y1="67192" x2="12267" y2="83095"/>
                        <a14:backgroundMark x1="12267" y1="83095" x2="8000" y2="88825"/>
                        <a14:backgroundMark x1="72533" y1="20057" x2="82267" y2="45129"/>
                        <a14:backgroundMark x1="82267" y1="45129" x2="78133" y2="28797"/>
                        <a14:backgroundMark x1="78133" y1="28797" x2="72267" y2="19484"/>
                      </a14:backgroundRemoval>
                    </a14:imgEffect>
                  </a14:imgLayer>
                </a14:imgProps>
              </a:ext>
            </a:extLst>
          </a:blip>
          <a:stretch>
            <a:fillRect/>
          </a:stretch>
        </p:blipFill>
        <p:spPr>
          <a:xfrm>
            <a:off x="777885" y="2826411"/>
            <a:ext cx="1615895" cy="1285564"/>
          </a:xfrm>
          <a:prstGeom prst="rect">
            <a:avLst/>
          </a:prstGeom>
          <a:ln>
            <a:noFill/>
          </a:ln>
          <a:effectLst>
            <a:softEdge rad="12700"/>
          </a:effectLst>
          <a:scene3d>
            <a:camera prst="orthographicFront"/>
            <a:lightRig rig="threePt" dir="t"/>
          </a:scene3d>
          <a:sp3d>
            <a:bevelT/>
          </a:sp3d>
        </p:spPr>
      </p:pic>
      <p:pic>
        <p:nvPicPr>
          <p:cNvPr id="7" name="Picture 6">
            <a:extLst>
              <a:ext uri="{FF2B5EF4-FFF2-40B4-BE49-F238E27FC236}">
                <a16:creationId xmlns:a16="http://schemas.microsoft.com/office/drawing/2014/main" id="{502E9792-623F-1660-7918-ADC7285A2E1B}"/>
              </a:ext>
            </a:extLst>
          </p:cNvPr>
          <p:cNvPicPr>
            <a:picLocks noChangeAspect="1"/>
          </p:cNvPicPr>
          <p:nvPr/>
        </p:nvPicPr>
        <p:blipFill>
          <a:blip r:embed="rId6"/>
          <a:stretch>
            <a:fillRect/>
          </a:stretch>
        </p:blipFill>
        <p:spPr>
          <a:xfrm>
            <a:off x="9276452" y="3024704"/>
            <a:ext cx="448956" cy="444489"/>
          </a:xfrm>
          <a:prstGeom prst="rect">
            <a:avLst/>
          </a:prstGeom>
          <a:scene3d>
            <a:camera prst="orthographicFront"/>
            <a:lightRig rig="threePt" dir="t"/>
          </a:scene3d>
          <a:sp3d>
            <a:bevelT/>
          </a:sp3d>
        </p:spPr>
      </p:pic>
      <p:sp>
        <p:nvSpPr>
          <p:cNvPr id="8" name="TextBox 7">
            <a:extLst>
              <a:ext uri="{FF2B5EF4-FFF2-40B4-BE49-F238E27FC236}">
                <a16:creationId xmlns:a16="http://schemas.microsoft.com/office/drawing/2014/main" id="{3CFF817E-CE2F-BBCD-FD5C-DA2AB9F12B2E}"/>
              </a:ext>
            </a:extLst>
          </p:cNvPr>
          <p:cNvSpPr txBox="1"/>
          <p:nvPr/>
        </p:nvSpPr>
        <p:spPr>
          <a:xfrm>
            <a:off x="9838892" y="3073878"/>
            <a:ext cx="1765227" cy="369332"/>
          </a:xfrm>
          <a:prstGeom prst="rect">
            <a:avLst/>
          </a:prstGeom>
          <a:noFill/>
        </p:spPr>
        <p:txBody>
          <a:bodyPr wrap="none" rtlCol="0">
            <a:spAutoFit/>
          </a:bodyPr>
          <a:lstStyle/>
          <a:p>
            <a:r>
              <a:rPr lang="en-GB" b="1" dirty="0">
                <a:solidFill>
                  <a:schemeClr val="bg1"/>
                </a:solidFill>
              </a:rPr>
              <a:t>Jasmine Murphy</a:t>
            </a:r>
          </a:p>
        </p:txBody>
      </p:sp>
      <p:pic>
        <p:nvPicPr>
          <p:cNvPr id="9" name="Picture 8">
            <a:extLst>
              <a:ext uri="{FF2B5EF4-FFF2-40B4-BE49-F238E27FC236}">
                <a16:creationId xmlns:a16="http://schemas.microsoft.com/office/drawing/2014/main" id="{3F435C9B-C600-FA2A-434F-9C358DFF632C}"/>
              </a:ext>
            </a:extLst>
          </p:cNvPr>
          <p:cNvPicPr>
            <a:picLocks noChangeAspect="1"/>
          </p:cNvPicPr>
          <p:nvPr/>
        </p:nvPicPr>
        <p:blipFill>
          <a:blip r:embed="rId7"/>
          <a:stretch>
            <a:fillRect/>
          </a:stretch>
        </p:blipFill>
        <p:spPr>
          <a:xfrm>
            <a:off x="9260054" y="3692735"/>
            <a:ext cx="465354" cy="444489"/>
          </a:xfrm>
          <a:prstGeom prst="rect">
            <a:avLst/>
          </a:prstGeom>
          <a:scene3d>
            <a:camera prst="orthographicFront"/>
            <a:lightRig rig="threePt" dir="t"/>
          </a:scene3d>
          <a:sp3d>
            <a:bevelT/>
          </a:sp3d>
        </p:spPr>
      </p:pic>
      <p:sp>
        <p:nvSpPr>
          <p:cNvPr id="10" name="TextBox 9">
            <a:extLst>
              <a:ext uri="{FF2B5EF4-FFF2-40B4-BE49-F238E27FC236}">
                <a16:creationId xmlns:a16="http://schemas.microsoft.com/office/drawing/2014/main" id="{EDF8A9BC-9C52-BD96-8CA4-8046BE18170A}"/>
              </a:ext>
            </a:extLst>
          </p:cNvPr>
          <p:cNvSpPr txBox="1"/>
          <p:nvPr/>
        </p:nvSpPr>
        <p:spPr>
          <a:xfrm>
            <a:off x="9802791" y="3726686"/>
            <a:ext cx="2153154" cy="369332"/>
          </a:xfrm>
          <a:prstGeom prst="rect">
            <a:avLst/>
          </a:prstGeom>
          <a:noFill/>
        </p:spPr>
        <p:txBody>
          <a:bodyPr wrap="none" rtlCol="0">
            <a:spAutoFit/>
          </a:bodyPr>
          <a:lstStyle/>
          <a:p>
            <a:r>
              <a:rPr lang="en-GB" b="1" dirty="0">
                <a:solidFill>
                  <a:schemeClr val="bg1"/>
                </a:solidFill>
              </a:rPr>
              <a:t>@MurphyJasmine99</a:t>
            </a:r>
          </a:p>
        </p:txBody>
      </p:sp>
    </p:spTree>
    <p:extLst>
      <p:ext uri="{BB962C8B-B14F-4D97-AF65-F5344CB8AC3E}">
        <p14:creationId xmlns:p14="http://schemas.microsoft.com/office/powerpoint/2010/main" val="39516890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6" presetClass="emph" presetSubtype="0" decel="100000" autoRev="1" fill="hold" nodeType="withEffect">
                                  <p:stCondLst>
                                    <p:cond delay="0"/>
                                  </p:stCondLst>
                                  <p:childTnLst>
                                    <p:animScale>
                                      <p:cBhvr>
                                        <p:cTn id="10" dur="250" fill="hold"/>
                                        <p:tgtEl>
                                          <p:spTgt spid="3"/>
                                        </p:tgtEl>
                                      </p:cBhvr>
                                      <p:by x="120000" y="120000"/>
                                    </p:animScale>
                                  </p:childTnLst>
                                </p:cTn>
                              </p:par>
                            </p:childTnLst>
                          </p:cTn>
                        </p:par>
                      </p:childTnLst>
                    </p:cTn>
                  </p:par>
                  <p:par>
                    <p:cTn id="11" fill="hold">
                      <p:stCondLst>
                        <p:cond delay="indefinite"/>
                      </p:stCondLst>
                      <p:childTnLst>
                        <p:par>
                          <p:cTn id="12" fill="hold">
                            <p:stCondLst>
                              <p:cond delay="0"/>
                            </p:stCondLst>
                            <p:childTnLst>
                              <p:par>
                                <p:cTn id="13" presetID="2" presetClass="entr" presetSubtype="2" decel="5000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000" fill="hold"/>
                                        <p:tgtEl>
                                          <p:spTgt spid="2"/>
                                        </p:tgtEl>
                                        <p:attrNameLst>
                                          <p:attrName>ppt_x</p:attrName>
                                        </p:attrNameLst>
                                      </p:cBhvr>
                                      <p:tavLst>
                                        <p:tav tm="0">
                                          <p:val>
                                            <p:strVal val="1+#ppt_w/2"/>
                                          </p:val>
                                        </p:tav>
                                        <p:tav tm="100000">
                                          <p:val>
                                            <p:strVal val="#ppt_x"/>
                                          </p:val>
                                        </p:tav>
                                      </p:tavLst>
                                    </p:anim>
                                    <p:anim calcmode="lin" valueType="num">
                                      <p:cBhvr additive="base">
                                        <p:cTn id="16" dur="1000" fill="hold"/>
                                        <p:tgtEl>
                                          <p:spTgt spid="2"/>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250"/>
                                        <p:tgtEl>
                                          <p:spTgt spid="4"/>
                                        </p:tgtEl>
                                      </p:cBhvr>
                                    </p:animEffect>
                                  </p:childTnLst>
                                </p:cTn>
                              </p:par>
                              <p:par>
                                <p:cTn id="21" presetID="53" presetClass="entr" presetSubtype="16"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childTnLst>
                          </p:cTn>
                        </p:par>
                        <p:par>
                          <p:cTn id="26" fill="hold">
                            <p:stCondLst>
                              <p:cond delay="1500"/>
                            </p:stCondLst>
                            <p:childTnLst>
                              <p:par>
                                <p:cTn id="27" presetID="42" presetClass="entr" presetSubtype="0"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par>
                          <p:cTn id="32" fill="hold">
                            <p:stCondLst>
                              <p:cond delay="2500"/>
                            </p:stCondLst>
                            <p:childTnLst>
                              <p:par>
                                <p:cTn id="33" presetID="42" presetClass="entr" presetSubtype="0" fill="hold" grpId="0"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par>
                          <p:cTn id="38" fill="hold">
                            <p:stCondLst>
                              <p:cond delay="3500"/>
                            </p:stCondLst>
                            <p:childTnLst>
                              <p:par>
                                <p:cTn id="39" presetID="42" presetClass="entr" presetSubtype="0" fill="hold"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1000" fill="hold"/>
                                        <p:tgtEl>
                                          <p:spTgt spid="9"/>
                                        </p:tgtEl>
                                        <p:attrNameLst>
                                          <p:attrName>ppt_y</p:attrName>
                                        </p:attrNameLst>
                                      </p:cBhvr>
                                      <p:tavLst>
                                        <p:tav tm="0">
                                          <p:val>
                                            <p:strVal val="#ppt_y+.1"/>
                                          </p:val>
                                        </p:tav>
                                        <p:tav tm="100000">
                                          <p:val>
                                            <p:strVal val="#ppt_y"/>
                                          </p:val>
                                        </p:tav>
                                      </p:tavLst>
                                    </p:anim>
                                  </p:childTnLst>
                                </p:cTn>
                              </p:par>
                            </p:childTnLst>
                          </p:cTn>
                        </p:par>
                        <p:par>
                          <p:cTn id="44" fill="hold">
                            <p:stCondLst>
                              <p:cond delay="4500"/>
                            </p:stCondLst>
                            <p:childTnLst>
                              <p:par>
                                <p:cTn id="45" presetID="42" presetClass="entr" presetSubtype="0" fill="hold" grpId="0"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1000"/>
                                        <p:tgtEl>
                                          <p:spTgt spid="10"/>
                                        </p:tgtEl>
                                      </p:cBhvr>
                                    </p:animEffect>
                                    <p:anim calcmode="lin" valueType="num">
                                      <p:cBhvr>
                                        <p:cTn id="48" dur="1000" fill="hold"/>
                                        <p:tgtEl>
                                          <p:spTgt spid="10"/>
                                        </p:tgtEl>
                                        <p:attrNameLst>
                                          <p:attrName>ppt_x</p:attrName>
                                        </p:attrNameLst>
                                      </p:cBhvr>
                                      <p:tavLst>
                                        <p:tav tm="0">
                                          <p:val>
                                            <p:strVal val="#ppt_x"/>
                                          </p:val>
                                        </p:tav>
                                        <p:tav tm="100000">
                                          <p:val>
                                            <p:strVal val="#ppt_x"/>
                                          </p:val>
                                        </p:tav>
                                      </p:tavLst>
                                    </p:anim>
                                    <p:anim calcmode="lin" valueType="num">
                                      <p:cBhvr>
                                        <p:cTn id="4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8"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Healthcare colleagues meeting">
            <a:extLst>
              <a:ext uri="{FF2B5EF4-FFF2-40B4-BE49-F238E27FC236}">
                <a16:creationId xmlns:a16="http://schemas.microsoft.com/office/drawing/2014/main" id="{1F566416-219F-8CFB-B19B-BAFADB09D7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459" y="0"/>
            <a:ext cx="8846887" cy="6858000"/>
          </a:xfrm>
          <a:prstGeom prst="rect">
            <a:avLst/>
          </a:prstGeom>
        </p:spPr>
      </p:pic>
      <p:sp>
        <p:nvSpPr>
          <p:cNvPr id="8" name="Rectangle 7"/>
          <p:cNvSpPr/>
          <p:nvPr/>
        </p:nvSpPr>
        <p:spPr>
          <a:xfrm>
            <a:off x="-7131" y="-9103"/>
            <a:ext cx="3452037" cy="6858000"/>
          </a:xfrm>
          <a:prstGeom prst="rect">
            <a:avLst/>
          </a:prstGeom>
          <a:solidFill>
            <a:srgbClr val="FFFFEC">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EC"/>
              </a:solidFill>
            </a:endParaRPr>
          </a:p>
        </p:txBody>
      </p:sp>
      <p:sp>
        <p:nvSpPr>
          <p:cNvPr id="3" name="Rectangle 2"/>
          <p:cNvSpPr/>
          <p:nvPr/>
        </p:nvSpPr>
        <p:spPr>
          <a:xfrm>
            <a:off x="-1444887" y="3207252"/>
            <a:ext cx="4454631" cy="840230"/>
          </a:xfrm>
          <a:prstGeom prst="rect">
            <a:avLst/>
          </a:prstGeom>
        </p:spPr>
        <p:txBody>
          <a:bodyPr wrap="square" anchor="ctr">
            <a:spAutoFit/>
          </a:bodyPr>
          <a:lstStyle/>
          <a:p>
            <a:pPr algn="r" defTabSz="914400">
              <a:lnSpc>
                <a:spcPct val="90000"/>
              </a:lnSpc>
              <a:spcBef>
                <a:spcPct val="0"/>
              </a:spcBef>
            </a:pPr>
            <a:r>
              <a:rPr lang="en-US" sz="5400" dirty="0">
                <a:solidFill>
                  <a:srgbClr val="015773"/>
                </a:solidFill>
                <a:effectLst>
                  <a:innerShdw blurRad="63500" dist="50800" dir="13500000">
                    <a:prstClr val="black">
                      <a:alpha val="50000"/>
                    </a:prstClr>
                  </a:innerShdw>
                </a:effectLst>
                <a:latin typeface="Helvetica" panose="020B0604020202020204" pitchFamily="34" charset="0"/>
                <a:cs typeface="Helvetica" panose="020B0604020202020204" pitchFamily="34" charset="0"/>
              </a:rPr>
              <a:t>to be</a:t>
            </a:r>
          </a:p>
        </p:txBody>
      </p:sp>
      <p:sp>
        <p:nvSpPr>
          <p:cNvPr id="2" name="Rectangle 1"/>
          <p:cNvSpPr/>
          <p:nvPr/>
        </p:nvSpPr>
        <p:spPr>
          <a:xfrm>
            <a:off x="0" y="2588680"/>
            <a:ext cx="3118980" cy="535531"/>
          </a:xfrm>
          <a:prstGeom prst="rect">
            <a:avLst/>
          </a:prstGeom>
        </p:spPr>
        <p:txBody>
          <a:bodyPr wrap="square">
            <a:spAutoFit/>
          </a:bodyPr>
          <a:lstStyle/>
          <a:p>
            <a:pPr algn="r" defTabSz="914400">
              <a:lnSpc>
                <a:spcPct val="90000"/>
              </a:lnSpc>
              <a:spcBef>
                <a:spcPct val="0"/>
              </a:spcBef>
            </a:pPr>
            <a:r>
              <a:rPr lang="en-US" sz="3200" dirty="0">
                <a:solidFill>
                  <a:srgbClr val="CC9900"/>
                </a:solidFill>
                <a:effectLst>
                  <a:innerShdw blurRad="63500" dist="50800" dir="13500000">
                    <a:prstClr val="black">
                      <a:alpha val="50000"/>
                    </a:prstClr>
                  </a:innerShdw>
                </a:effectLst>
                <a:latin typeface="Helvetica" panose="020B0604020202020204" pitchFamily="34" charset="0"/>
                <a:cs typeface="Helvetica" panose="020B0604020202020204" pitchFamily="34" charset="0"/>
              </a:rPr>
              <a:t>not expected</a:t>
            </a:r>
          </a:p>
        </p:txBody>
      </p:sp>
      <p:sp>
        <p:nvSpPr>
          <p:cNvPr id="4" name="Rectangle 3"/>
          <p:cNvSpPr/>
          <p:nvPr/>
        </p:nvSpPr>
        <p:spPr>
          <a:xfrm>
            <a:off x="591065" y="4085572"/>
            <a:ext cx="2581711" cy="757130"/>
          </a:xfrm>
          <a:prstGeom prst="rect">
            <a:avLst/>
          </a:prstGeom>
        </p:spPr>
        <p:txBody>
          <a:bodyPr wrap="square">
            <a:spAutoFit/>
          </a:bodyPr>
          <a:lstStyle/>
          <a:p>
            <a:pPr algn="r" defTabSz="914400">
              <a:lnSpc>
                <a:spcPct val="90000"/>
              </a:lnSpc>
              <a:spcBef>
                <a:spcPct val="0"/>
              </a:spcBef>
            </a:pPr>
            <a:r>
              <a:rPr lang="en-US" sz="4800" dirty="0">
                <a:solidFill>
                  <a:srgbClr val="454764"/>
                </a:solidFill>
                <a:effectLst>
                  <a:innerShdw blurRad="63500" dist="50800" dir="13500000">
                    <a:prstClr val="black">
                      <a:alpha val="50000"/>
                    </a:prstClr>
                  </a:innerShdw>
                </a:effectLst>
                <a:latin typeface="Helvetica" panose="020B0604020202020204" pitchFamily="34" charset="0"/>
                <a:cs typeface="Helvetica" panose="020B0604020202020204" pitchFamily="34" charset="0"/>
              </a:rPr>
              <a:t>‘experts’</a:t>
            </a:r>
          </a:p>
        </p:txBody>
      </p:sp>
      <p:sp>
        <p:nvSpPr>
          <p:cNvPr id="5" name="Rectangle 4"/>
          <p:cNvSpPr/>
          <p:nvPr/>
        </p:nvSpPr>
        <p:spPr>
          <a:xfrm>
            <a:off x="-272075" y="1666951"/>
            <a:ext cx="3281819" cy="840230"/>
          </a:xfrm>
          <a:prstGeom prst="rect">
            <a:avLst/>
          </a:prstGeom>
        </p:spPr>
        <p:txBody>
          <a:bodyPr wrap="square">
            <a:spAutoFit/>
          </a:bodyPr>
          <a:lstStyle/>
          <a:p>
            <a:pPr algn="r" defTabSz="914400">
              <a:lnSpc>
                <a:spcPct val="90000"/>
              </a:lnSpc>
              <a:spcBef>
                <a:spcPct val="0"/>
              </a:spcBef>
            </a:pPr>
            <a:r>
              <a:rPr lang="en-US" sz="5400" dirty="0">
                <a:solidFill>
                  <a:srgbClr val="ED8367"/>
                </a:solidFill>
                <a:effectLst>
                  <a:innerShdw blurRad="63500" dist="50800" dir="13500000">
                    <a:prstClr val="black">
                      <a:alpha val="50000"/>
                    </a:prstClr>
                  </a:innerShdw>
                </a:effectLst>
                <a:latin typeface="Helvetica" panose="020B0604020202020204" pitchFamily="34" charset="0"/>
                <a:cs typeface="Helvetica" panose="020B0604020202020204" pitchFamily="34" charset="0"/>
              </a:rPr>
              <a:t>We are</a:t>
            </a:r>
          </a:p>
        </p:txBody>
      </p:sp>
      <p:sp>
        <p:nvSpPr>
          <p:cNvPr id="7" name="Rectangle 6"/>
          <p:cNvSpPr/>
          <p:nvPr/>
        </p:nvSpPr>
        <p:spPr>
          <a:xfrm>
            <a:off x="9013346" y="1281467"/>
            <a:ext cx="3120198" cy="4385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4000" dirty="0">
                <a:solidFill>
                  <a:srgbClr val="454764"/>
                </a:solidFill>
                <a:effectLst>
                  <a:innerShdw blurRad="63500" dist="50800" dir="13500000">
                    <a:prstClr val="black">
                      <a:alpha val="50000"/>
                    </a:prstClr>
                  </a:innerShdw>
                </a:effectLst>
                <a:latin typeface="Helvetica" panose="020B0604020202020204" pitchFamily="34" charset="0"/>
                <a:cs typeface="Helvetica" panose="020B0604020202020204" pitchFamily="34" charset="0"/>
              </a:rPr>
              <a:t>Being aware helps to </a:t>
            </a:r>
          </a:p>
          <a:p>
            <a:pPr>
              <a:lnSpc>
                <a:spcPct val="150000"/>
              </a:lnSpc>
            </a:pPr>
            <a:r>
              <a:rPr lang="en-US" sz="4000" dirty="0">
                <a:solidFill>
                  <a:srgbClr val="454764"/>
                </a:solidFill>
                <a:effectLst>
                  <a:innerShdw blurRad="63500" dist="50800" dir="13500000">
                    <a:prstClr val="black">
                      <a:alpha val="50000"/>
                    </a:prstClr>
                  </a:innerShdw>
                </a:effectLst>
                <a:latin typeface="Helvetica" panose="020B0604020202020204" pitchFamily="34" charset="0"/>
                <a:cs typeface="Helvetica" panose="020B0604020202020204" pitchFamily="34" charset="0"/>
              </a:rPr>
              <a:t>break down stereotypes and barriers </a:t>
            </a:r>
          </a:p>
        </p:txBody>
      </p:sp>
      <p:pic>
        <p:nvPicPr>
          <p:cNvPr id="12" name="Picture 11">
            <a:extLst>
              <a:ext uri="{FF2B5EF4-FFF2-40B4-BE49-F238E27FC236}">
                <a16:creationId xmlns:a16="http://schemas.microsoft.com/office/drawing/2014/main" id="{AC8C6553-8AA0-F0E9-7732-4B3811D1C1E4}"/>
              </a:ext>
            </a:extLst>
          </p:cNvPr>
          <p:cNvPicPr>
            <a:picLocks noChangeAspect="1"/>
          </p:cNvPicPr>
          <p:nvPr/>
        </p:nvPicPr>
        <p:blipFill>
          <a:blip r:embed="rId4"/>
          <a:stretch>
            <a:fillRect/>
          </a:stretch>
        </p:blipFill>
        <p:spPr>
          <a:xfrm>
            <a:off x="9385769" y="97600"/>
            <a:ext cx="2695575" cy="742950"/>
          </a:xfrm>
          <a:prstGeom prst="rect">
            <a:avLst/>
          </a:prstGeom>
        </p:spPr>
      </p:pic>
    </p:spTree>
    <p:extLst>
      <p:ext uri="{BB962C8B-B14F-4D97-AF65-F5344CB8AC3E}">
        <p14:creationId xmlns:p14="http://schemas.microsoft.com/office/powerpoint/2010/main" val="396803293"/>
      </p:ext>
    </p:extLst>
  </p:cSld>
  <p:clrMapOvr>
    <a:masterClrMapping/>
  </p:clrMapOvr>
  <p:transition spd="slow">
    <p:push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grpId="0" nodeType="afterEffect" p14:presetBounceEnd="50000">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14:bounceEnd="50000">
                                          <p:cBhvr additive="base">
                                            <p:cTn id="12" dur="10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13" dur="1000" fill="hold"/>
                                            <p:tgtEl>
                                              <p:spTgt spid="5"/>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14:presetBounceEnd="50000">
                                      <p:stCondLst>
                                        <p:cond delay="300"/>
                                      </p:stCondLst>
                                      <p:childTnLst>
                                        <p:set>
                                          <p:cBhvr>
                                            <p:cTn id="15" dur="1" fill="hold">
                                              <p:stCondLst>
                                                <p:cond delay="0"/>
                                              </p:stCondLst>
                                            </p:cTn>
                                            <p:tgtEl>
                                              <p:spTgt spid="2"/>
                                            </p:tgtEl>
                                            <p:attrNameLst>
                                              <p:attrName>style.visibility</p:attrName>
                                            </p:attrNameLst>
                                          </p:cBhvr>
                                          <p:to>
                                            <p:strVal val="visible"/>
                                          </p:to>
                                        </p:set>
                                        <p:anim calcmode="lin" valueType="num" p14:bounceEnd="50000">
                                          <p:cBhvr additive="base">
                                            <p:cTn id="16" dur="10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17" dur="1000" fill="hold"/>
                                            <p:tgtEl>
                                              <p:spTgt spid="2"/>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14:presetBounceEnd="50000">
                                      <p:stCondLst>
                                        <p:cond delay="200"/>
                                      </p:stCondLst>
                                      <p:childTnLst>
                                        <p:set>
                                          <p:cBhvr>
                                            <p:cTn id="19" dur="1" fill="hold">
                                              <p:stCondLst>
                                                <p:cond delay="0"/>
                                              </p:stCondLst>
                                            </p:cTn>
                                            <p:tgtEl>
                                              <p:spTgt spid="3"/>
                                            </p:tgtEl>
                                            <p:attrNameLst>
                                              <p:attrName>style.visibility</p:attrName>
                                            </p:attrNameLst>
                                          </p:cBhvr>
                                          <p:to>
                                            <p:strVal val="visible"/>
                                          </p:to>
                                        </p:set>
                                        <p:anim calcmode="lin" valueType="num" p14:bounceEnd="50000">
                                          <p:cBhvr additive="base">
                                            <p:cTn id="20" dur="10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21" dur="1000" fill="hold"/>
                                            <p:tgtEl>
                                              <p:spTgt spid="3"/>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14:presetBounceEnd="50000">
                                      <p:stCondLst>
                                        <p:cond delay="400"/>
                                      </p:stCondLst>
                                      <p:childTnLst>
                                        <p:set>
                                          <p:cBhvr>
                                            <p:cTn id="23" dur="1" fill="hold">
                                              <p:stCondLst>
                                                <p:cond delay="0"/>
                                              </p:stCondLst>
                                            </p:cTn>
                                            <p:tgtEl>
                                              <p:spTgt spid="4"/>
                                            </p:tgtEl>
                                            <p:attrNameLst>
                                              <p:attrName>style.visibility</p:attrName>
                                            </p:attrNameLst>
                                          </p:cBhvr>
                                          <p:to>
                                            <p:strVal val="visible"/>
                                          </p:to>
                                        </p:set>
                                        <p:anim calcmode="lin" valueType="num" p14:bounceEnd="50000">
                                          <p:cBhvr additive="base">
                                            <p:cTn id="24" dur="10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25" dur="1000" fill="hold"/>
                                            <p:tgtEl>
                                              <p:spTgt spid="4"/>
                                            </p:tgtEl>
                                            <p:attrNameLst>
                                              <p:attrName>ppt_y</p:attrName>
                                            </p:attrNameLst>
                                          </p:cBhvr>
                                          <p:tavLst>
                                            <p:tav tm="0">
                                              <p:val>
                                                <p:strVal val="#ppt_y"/>
                                              </p:val>
                                            </p:tav>
                                            <p:tav tm="100000">
                                              <p:val>
                                                <p:strVal val="#ppt_y"/>
                                              </p:val>
                                            </p:tav>
                                          </p:tavLst>
                                        </p:anim>
                                      </p:childTnLst>
                                    </p:cTn>
                                  </p:par>
                                  <p:par>
                                    <p:cTn id="26" presetID="2" presetClass="entr" presetSubtype="4" decel="66667" fill="hold" nodeType="withEffect">
                                      <p:stCondLst>
                                        <p:cond delay="400"/>
                                      </p:stCondLst>
                                      <p:childTnLst>
                                        <p:set>
                                          <p:cBhvr>
                                            <p:cTn id="27" dur="1" fill="hold">
                                              <p:stCondLst>
                                                <p:cond delay="0"/>
                                              </p:stCondLst>
                                            </p:cTn>
                                            <p:tgtEl>
                                              <p:spTgt spid="7">
                                                <p:txEl>
                                                  <p:pRg st="0" end="0"/>
                                                </p:txEl>
                                              </p:spTgt>
                                            </p:tgtEl>
                                            <p:attrNameLst>
                                              <p:attrName>style.visibility</p:attrName>
                                            </p:attrNameLst>
                                          </p:cBhvr>
                                          <p:to>
                                            <p:strVal val="visible"/>
                                          </p:to>
                                        </p:set>
                                        <p:anim calcmode="lin" valueType="num">
                                          <p:cBhvr additive="base">
                                            <p:cTn id="28" dur="75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9" dur="750" fill="hold"/>
                                            <p:tgtEl>
                                              <p:spTgt spid="7">
                                                <p:txEl>
                                                  <p:pRg st="0" end="0"/>
                                                </p:txEl>
                                              </p:spTgt>
                                            </p:tgtEl>
                                            <p:attrNameLst>
                                              <p:attrName>ppt_y</p:attrName>
                                            </p:attrNameLst>
                                          </p:cBhvr>
                                          <p:tavLst>
                                            <p:tav tm="0">
                                              <p:val>
                                                <p:strVal val="1+#ppt_h/2"/>
                                              </p:val>
                                            </p:tav>
                                            <p:tav tm="100000">
                                              <p:val>
                                                <p:strVal val="#ppt_y"/>
                                              </p:val>
                                            </p:tav>
                                          </p:tavLst>
                                        </p:anim>
                                      </p:childTnLst>
                                    </p:cTn>
                                  </p:par>
                                  <p:par>
                                    <p:cTn id="30" presetID="2" presetClass="entr" presetSubtype="4" decel="66667" fill="hold" nodeType="withEffect">
                                      <p:stCondLst>
                                        <p:cond delay="400"/>
                                      </p:stCondLst>
                                      <p:childTnLst>
                                        <p:set>
                                          <p:cBhvr>
                                            <p:cTn id="31" dur="1" fill="hold">
                                              <p:stCondLst>
                                                <p:cond delay="0"/>
                                              </p:stCondLst>
                                            </p:cTn>
                                            <p:tgtEl>
                                              <p:spTgt spid="7">
                                                <p:txEl>
                                                  <p:pRg st="1" end="1"/>
                                                </p:txEl>
                                              </p:spTgt>
                                            </p:tgtEl>
                                            <p:attrNameLst>
                                              <p:attrName>style.visibility</p:attrName>
                                            </p:attrNameLst>
                                          </p:cBhvr>
                                          <p:to>
                                            <p:strVal val="visible"/>
                                          </p:to>
                                        </p:set>
                                        <p:anim calcmode="lin" valueType="num">
                                          <p:cBhvr additive="base">
                                            <p:cTn id="32" dur="75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33" dur="750" fill="hold"/>
                                            <p:tgtEl>
                                              <p:spTgt spid="7">
                                                <p:txEl>
                                                  <p:pRg st="1" end="1"/>
                                                </p:txEl>
                                              </p:spTgt>
                                            </p:tgtEl>
                                            <p:attrNameLst>
                                              <p:attrName>ppt_y</p:attrName>
                                            </p:attrNameLst>
                                          </p:cBhvr>
                                          <p:tavLst>
                                            <p:tav tm="0">
                                              <p:val>
                                                <p:strVal val="1+#ppt_h/2"/>
                                              </p:val>
                                            </p:tav>
                                            <p:tav tm="100000">
                                              <p:val>
                                                <p:strVal val="#ppt_y"/>
                                              </p:val>
                                            </p:tav>
                                          </p:tavLst>
                                        </p:anim>
                                      </p:childTnLst>
                                    </p:cTn>
                                  </p:par>
                                  <p:par>
                                    <p:cTn id="34" presetID="53" presetClass="entr" presetSubtype="16"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500" fill="hold"/>
                                            <p:tgtEl>
                                              <p:spTgt spid="12"/>
                                            </p:tgtEl>
                                            <p:attrNameLst>
                                              <p:attrName>ppt_w</p:attrName>
                                            </p:attrNameLst>
                                          </p:cBhvr>
                                          <p:tavLst>
                                            <p:tav tm="0">
                                              <p:val>
                                                <p:fltVal val="0"/>
                                              </p:val>
                                            </p:tav>
                                            <p:tav tm="100000">
                                              <p:val>
                                                <p:strVal val="#ppt_w"/>
                                              </p:val>
                                            </p:tav>
                                          </p:tavLst>
                                        </p:anim>
                                        <p:anim calcmode="lin" valueType="num">
                                          <p:cBhvr>
                                            <p:cTn id="37" dur="500" fill="hold"/>
                                            <p:tgtEl>
                                              <p:spTgt spid="12"/>
                                            </p:tgtEl>
                                            <p:attrNameLst>
                                              <p:attrName>ppt_h</p:attrName>
                                            </p:attrNameLst>
                                          </p:cBhvr>
                                          <p:tavLst>
                                            <p:tav tm="0">
                                              <p:val>
                                                <p:fltVal val="0"/>
                                              </p:val>
                                            </p:tav>
                                            <p:tav tm="100000">
                                              <p:val>
                                                <p:strVal val="#ppt_h"/>
                                              </p:val>
                                            </p:tav>
                                          </p:tavLst>
                                        </p:anim>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P spid="2" grpId="0"/>
          <p:bldP spid="4" grpId="0"/>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fill="hold"/>
                                            <p:tgtEl>
                                              <p:spTgt spid="5"/>
                                            </p:tgtEl>
                                            <p:attrNameLst>
                                              <p:attrName>ppt_x</p:attrName>
                                            </p:attrNameLst>
                                          </p:cBhvr>
                                          <p:tavLst>
                                            <p:tav tm="0">
                                              <p:val>
                                                <p:strVal val="0-#ppt_w/2"/>
                                              </p:val>
                                            </p:tav>
                                            <p:tav tm="100000">
                                              <p:val>
                                                <p:strVal val="#ppt_x"/>
                                              </p:val>
                                            </p:tav>
                                          </p:tavLst>
                                        </p:anim>
                                        <p:anim calcmode="lin" valueType="num">
                                          <p:cBhvr additive="base">
                                            <p:cTn id="13" dur="1000" fill="hold"/>
                                            <p:tgtEl>
                                              <p:spTgt spid="5"/>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30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1000" fill="hold"/>
                                            <p:tgtEl>
                                              <p:spTgt spid="2"/>
                                            </p:tgtEl>
                                            <p:attrNameLst>
                                              <p:attrName>ppt_x</p:attrName>
                                            </p:attrNameLst>
                                          </p:cBhvr>
                                          <p:tavLst>
                                            <p:tav tm="0">
                                              <p:val>
                                                <p:strVal val="0-#ppt_w/2"/>
                                              </p:val>
                                            </p:tav>
                                            <p:tav tm="100000">
                                              <p:val>
                                                <p:strVal val="#ppt_x"/>
                                              </p:val>
                                            </p:tav>
                                          </p:tavLst>
                                        </p:anim>
                                        <p:anim calcmode="lin" valueType="num">
                                          <p:cBhvr additive="base">
                                            <p:cTn id="17" dur="1000" fill="hold"/>
                                            <p:tgtEl>
                                              <p:spTgt spid="2"/>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20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1000" fill="hold"/>
                                            <p:tgtEl>
                                              <p:spTgt spid="3"/>
                                            </p:tgtEl>
                                            <p:attrNameLst>
                                              <p:attrName>ppt_x</p:attrName>
                                            </p:attrNameLst>
                                          </p:cBhvr>
                                          <p:tavLst>
                                            <p:tav tm="0">
                                              <p:val>
                                                <p:strVal val="0-#ppt_w/2"/>
                                              </p:val>
                                            </p:tav>
                                            <p:tav tm="100000">
                                              <p:val>
                                                <p:strVal val="#ppt_x"/>
                                              </p:val>
                                            </p:tav>
                                          </p:tavLst>
                                        </p:anim>
                                        <p:anim calcmode="lin" valueType="num">
                                          <p:cBhvr additive="base">
                                            <p:cTn id="21" dur="1000" fill="hold"/>
                                            <p:tgtEl>
                                              <p:spTgt spid="3"/>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40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1000" fill="hold"/>
                                            <p:tgtEl>
                                              <p:spTgt spid="4"/>
                                            </p:tgtEl>
                                            <p:attrNameLst>
                                              <p:attrName>ppt_x</p:attrName>
                                            </p:attrNameLst>
                                          </p:cBhvr>
                                          <p:tavLst>
                                            <p:tav tm="0">
                                              <p:val>
                                                <p:strVal val="0-#ppt_w/2"/>
                                              </p:val>
                                            </p:tav>
                                            <p:tav tm="100000">
                                              <p:val>
                                                <p:strVal val="#ppt_x"/>
                                              </p:val>
                                            </p:tav>
                                          </p:tavLst>
                                        </p:anim>
                                        <p:anim calcmode="lin" valueType="num">
                                          <p:cBhvr additive="base">
                                            <p:cTn id="25" dur="1000" fill="hold"/>
                                            <p:tgtEl>
                                              <p:spTgt spid="4"/>
                                            </p:tgtEl>
                                            <p:attrNameLst>
                                              <p:attrName>ppt_y</p:attrName>
                                            </p:attrNameLst>
                                          </p:cBhvr>
                                          <p:tavLst>
                                            <p:tav tm="0">
                                              <p:val>
                                                <p:strVal val="#ppt_y"/>
                                              </p:val>
                                            </p:tav>
                                            <p:tav tm="100000">
                                              <p:val>
                                                <p:strVal val="#ppt_y"/>
                                              </p:val>
                                            </p:tav>
                                          </p:tavLst>
                                        </p:anim>
                                      </p:childTnLst>
                                    </p:cTn>
                                  </p:par>
                                  <p:par>
                                    <p:cTn id="26" presetID="2" presetClass="entr" presetSubtype="4" decel="66667" fill="hold" nodeType="withEffect">
                                      <p:stCondLst>
                                        <p:cond delay="400"/>
                                      </p:stCondLst>
                                      <p:childTnLst>
                                        <p:set>
                                          <p:cBhvr>
                                            <p:cTn id="27" dur="1" fill="hold">
                                              <p:stCondLst>
                                                <p:cond delay="0"/>
                                              </p:stCondLst>
                                            </p:cTn>
                                            <p:tgtEl>
                                              <p:spTgt spid="7">
                                                <p:txEl>
                                                  <p:pRg st="0" end="0"/>
                                                </p:txEl>
                                              </p:spTgt>
                                            </p:tgtEl>
                                            <p:attrNameLst>
                                              <p:attrName>style.visibility</p:attrName>
                                            </p:attrNameLst>
                                          </p:cBhvr>
                                          <p:to>
                                            <p:strVal val="visible"/>
                                          </p:to>
                                        </p:set>
                                        <p:anim calcmode="lin" valueType="num">
                                          <p:cBhvr additive="base">
                                            <p:cTn id="28" dur="75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9" dur="750" fill="hold"/>
                                            <p:tgtEl>
                                              <p:spTgt spid="7">
                                                <p:txEl>
                                                  <p:pRg st="0" end="0"/>
                                                </p:txEl>
                                              </p:spTgt>
                                            </p:tgtEl>
                                            <p:attrNameLst>
                                              <p:attrName>ppt_y</p:attrName>
                                            </p:attrNameLst>
                                          </p:cBhvr>
                                          <p:tavLst>
                                            <p:tav tm="0">
                                              <p:val>
                                                <p:strVal val="1+#ppt_h/2"/>
                                              </p:val>
                                            </p:tav>
                                            <p:tav tm="100000">
                                              <p:val>
                                                <p:strVal val="#ppt_y"/>
                                              </p:val>
                                            </p:tav>
                                          </p:tavLst>
                                        </p:anim>
                                      </p:childTnLst>
                                    </p:cTn>
                                  </p:par>
                                  <p:par>
                                    <p:cTn id="30" presetID="2" presetClass="entr" presetSubtype="4" decel="66667" fill="hold" nodeType="withEffect">
                                      <p:stCondLst>
                                        <p:cond delay="400"/>
                                      </p:stCondLst>
                                      <p:childTnLst>
                                        <p:set>
                                          <p:cBhvr>
                                            <p:cTn id="31" dur="1" fill="hold">
                                              <p:stCondLst>
                                                <p:cond delay="0"/>
                                              </p:stCondLst>
                                            </p:cTn>
                                            <p:tgtEl>
                                              <p:spTgt spid="7">
                                                <p:txEl>
                                                  <p:pRg st="1" end="1"/>
                                                </p:txEl>
                                              </p:spTgt>
                                            </p:tgtEl>
                                            <p:attrNameLst>
                                              <p:attrName>style.visibility</p:attrName>
                                            </p:attrNameLst>
                                          </p:cBhvr>
                                          <p:to>
                                            <p:strVal val="visible"/>
                                          </p:to>
                                        </p:set>
                                        <p:anim calcmode="lin" valueType="num">
                                          <p:cBhvr additive="base">
                                            <p:cTn id="32" dur="75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33" dur="750" fill="hold"/>
                                            <p:tgtEl>
                                              <p:spTgt spid="7">
                                                <p:txEl>
                                                  <p:pRg st="1" end="1"/>
                                                </p:txEl>
                                              </p:spTgt>
                                            </p:tgtEl>
                                            <p:attrNameLst>
                                              <p:attrName>ppt_y</p:attrName>
                                            </p:attrNameLst>
                                          </p:cBhvr>
                                          <p:tavLst>
                                            <p:tav tm="0">
                                              <p:val>
                                                <p:strVal val="1+#ppt_h/2"/>
                                              </p:val>
                                            </p:tav>
                                            <p:tav tm="100000">
                                              <p:val>
                                                <p:strVal val="#ppt_y"/>
                                              </p:val>
                                            </p:tav>
                                          </p:tavLst>
                                        </p:anim>
                                      </p:childTnLst>
                                    </p:cTn>
                                  </p:par>
                                  <p:par>
                                    <p:cTn id="34" presetID="53" presetClass="entr" presetSubtype="16"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500" fill="hold"/>
                                            <p:tgtEl>
                                              <p:spTgt spid="12"/>
                                            </p:tgtEl>
                                            <p:attrNameLst>
                                              <p:attrName>ppt_w</p:attrName>
                                            </p:attrNameLst>
                                          </p:cBhvr>
                                          <p:tavLst>
                                            <p:tav tm="0">
                                              <p:val>
                                                <p:fltVal val="0"/>
                                              </p:val>
                                            </p:tav>
                                            <p:tav tm="100000">
                                              <p:val>
                                                <p:strVal val="#ppt_w"/>
                                              </p:val>
                                            </p:tav>
                                          </p:tavLst>
                                        </p:anim>
                                        <p:anim calcmode="lin" valueType="num">
                                          <p:cBhvr>
                                            <p:cTn id="37" dur="500" fill="hold"/>
                                            <p:tgtEl>
                                              <p:spTgt spid="12"/>
                                            </p:tgtEl>
                                            <p:attrNameLst>
                                              <p:attrName>ppt_h</p:attrName>
                                            </p:attrNameLst>
                                          </p:cBhvr>
                                          <p:tavLst>
                                            <p:tav tm="0">
                                              <p:val>
                                                <p:fltVal val="0"/>
                                              </p:val>
                                            </p:tav>
                                            <p:tav tm="100000">
                                              <p:val>
                                                <p:strVal val="#ppt_h"/>
                                              </p:val>
                                            </p:tav>
                                          </p:tavLst>
                                        </p:anim>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P spid="2" grpId="0"/>
          <p:bldP spid="4" grpId="0"/>
          <p:bldP spid="5"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4E7463A-15F3-4C13-AC02-F4FCC626307B}"/>
              </a:ext>
            </a:extLst>
          </p:cNvPr>
          <p:cNvSpPr txBox="1">
            <a:spLocks/>
          </p:cNvSpPr>
          <p:nvPr/>
        </p:nvSpPr>
        <p:spPr>
          <a:xfrm>
            <a:off x="466345" y="192600"/>
            <a:ext cx="4983590" cy="356616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b="0" kern="1200">
                <a:solidFill>
                  <a:srgbClr val="005EB8"/>
                </a:solidFill>
                <a:latin typeface="Arial" panose="020B0604020202020204" pitchFamily="34" charset="0"/>
                <a:ea typeface="+mj-ea"/>
                <a:cs typeface="Arial" panose="020B0604020202020204" pitchFamily="34" charset="0"/>
              </a:defRPr>
            </a:lvl1pPr>
          </a:lstStyle>
          <a:p>
            <a:pPr algn="ctr"/>
            <a:r>
              <a:rPr lang="en-US" sz="5400" dirty="0">
                <a:solidFill>
                  <a:srgbClr val="424562"/>
                </a:solidFill>
                <a:effectLst>
                  <a:innerShdw blurRad="63500" dist="50800" dir="13500000">
                    <a:prstClr val="black">
                      <a:alpha val="50000"/>
                    </a:prstClr>
                  </a:innerShdw>
                </a:effectLst>
                <a:latin typeface="Helvetica" panose="020B0604020202020204" pitchFamily="34" charset="0"/>
                <a:ea typeface="+mn-ea"/>
                <a:cs typeface="Helvetica" panose="020B0604020202020204" pitchFamily="34" charset="0"/>
              </a:rPr>
              <a:t>A </a:t>
            </a:r>
          </a:p>
          <a:p>
            <a:pPr algn="ctr"/>
            <a:r>
              <a:rPr lang="en-US" sz="5400" dirty="0">
                <a:solidFill>
                  <a:srgbClr val="424562"/>
                </a:solidFill>
                <a:effectLst>
                  <a:innerShdw blurRad="63500" dist="50800" dir="13500000">
                    <a:prstClr val="black">
                      <a:alpha val="50000"/>
                    </a:prstClr>
                  </a:innerShdw>
                </a:effectLst>
                <a:latin typeface="Helvetica" panose="020B0604020202020204" pitchFamily="34" charset="0"/>
                <a:ea typeface="+mn-ea"/>
                <a:cs typeface="Helvetica" panose="020B0604020202020204" pitchFamily="34" charset="0"/>
              </a:rPr>
              <a:t>Biological </a:t>
            </a:r>
          </a:p>
          <a:p>
            <a:pPr algn="ctr"/>
            <a:r>
              <a:rPr lang="en-US" sz="5400" dirty="0">
                <a:solidFill>
                  <a:srgbClr val="424562"/>
                </a:solidFill>
                <a:effectLst>
                  <a:innerShdw blurRad="63500" dist="50800" dir="13500000">
                    <a:prstClr val="black">
                      <a:alpha val="50000"/>
                    </a:prstClr>
                  </a:innerShdw>
                </a:effectLst>
                <a:latin typeface="Helvetica" panose="020B0604020202020204" pitchFamily="34" charset="0"/>
                <a:ea typeface="+mn-ea"/>
                <a:cs typeface="Helvetica" panose="020B0604020202020204" pitchFamily="34" charset="0"/>
              </a:rPr>
              <a:t>Fact</a:t>
            </a:r>
          </a:p>
        </p:txBody>
      </p:sp>
      <p:sp>
        <p:nvSpPr>
          <p:cNvPr id="5" name="Content Placeholder 2">
            <a:extLst>
              <a:ext uri="{FF2B5EF4-FFF2-40B4-BE49-F238E27FC236}">
                <a16:creationId xmlns:a16="http://schemas.microsoft.com/office/drawing/2014/main" id="{EDCC7431-C20F-42E2-8854-334EC908FF36}"/>
              </a:ext>
            </a:extLst>
          </p:cNvPr>
          <p:cNvSpPr txBox="1">
            <a:spLocks/>
          </p:cNvSpPr>
          <p:nvPr/>
        </p:nvSpPr>
        <p:spPr>
          <a:xfrm>
            <a:off x="466345" y="4343976"/>
            <a:ext cx="4983590" cy="15727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b="1" dirty="0">
                <a:solidFill>
                  <a:srgbClr val="ED8367"/>
                </a:solidFill>
                <a:effectLst>
                  <a:innerShdw blurRad="63500" dist="50800" dir="13500000">
                    <a:prstClr val="black">
                      <a:alpha val="50000"/>
                    </a:prstClr>
                  </a:innerShdw>
                </a:effectLst>
                <a:latin typeface="Helvetica" panose="020B0604020202020204" pitchFamily="34" charset="0"/>
                <a:cs typeface="Helvetica" panose="020B0604020202020204" pitchFamily="34" charset="0"/>
              </a:rPr>
              <a:t>Normal variation </a:t>
            </a:r>
          </a:p>
          <a:p>
            <a:pPr marL="0" indent="0" algn="ctr">
              <a:buFont typeface="Arial" panose="020B0604020202020204" pitchFamily="34" charset="0"/>
              <a:buNone/>
            </a:pPr>
            <a:r>
              <a:rPr lang="en-US" sz="4000" dirty="0">
                <a:solidFill>
                  <a:srgbClr val="ED8367"/>
                </a:solidFill>
                <a:effectLst>
                  <a:innerShdw blurRad="63500" dist="50800" dir="13500000">
                    <a:prstClr val="black">
                      <a:alpha val="50000"/>
                    </a:prstClr>
                  </a:innerShdw>
                </a:effectLst>
                <a:latin typeface="Helvetica" panose="020B0604020202020204" pitchFamily="34" charset="0"/>
                <a:cs typeface="Helvetica" panose="020B0604020202020204" pitchFamily="34" charset="0"/>
              </a:rPr>
              <a:t>in the </a:t>
            </a:r>
          </a:p>
          <a:p>
            <a:pPr marL="0" indent="0" algn="ctr">
              <a:buFont typeface="Arial" panose="020B0604020202020204" pitchFamily="34" charset="0"/>
              <a:buNone/>
            </a:pPr>
            <a:r>
              <a:rPr lang="en-US" sz="4000" b="1" dirty="0">
                <a:solidFill>
                  <a:srgbClr val="ED8367"/>
                </a:solidFill>
                <a:effectLst>
                  <a:innerShdw blurRad="63500" dist="50800" dir="13500000">
                    <a:prstClr val="black">
                      <a:alpha val="50000"/>
                    </a:prstClr>
                  </a:innerShdw>
                </a:effectLst>
                <a:latin typeface="Helvetica" panose="020B0604020202020204" pitchFamily="34" charset="0"/>
                <a:cs typeface="Helvetica" panose="020B0604020202020204" pitchFamily="34" charset="0"/>
              </a:rPr>
              <a:t>human genome</a:t>
            </a:r>
          </a:p>
        </p:txBody>
      </p:sp>
      <p:pic>
        <p:nvPicPr>
          <p:cNvPr id="1026" name="Picture 2">
            <a:extLst>
              <a:ext uri="{FF2B5EF4-FFF2-40B4-BE49-F238E27FC236}">
                <a16:creationId xmlns:a16="http://schemas.microsoft.com/office/drawing/2014/main" id="{E59385FF-E0D1-3F90-BF1E-85013C9CA9EC}"/>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49935" y="1126075"/>
            <a:ext cx="6656911" cy="57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A3CA34C-9A4D-A6BA-1033-346718C76A61}"/>
              </a:ext>
            </a:extLst>
          </p:cNvPr>
          <p:cNvSpPr>
            <a:spLocks noGrp="1"/>
          </p:cNvSpPr>
          <p:nvPr>
            <p:ph type="title" idx="4294967295"/>
          </p:nvPr>
        </p:nvSpPr>
        <p:spPr>
          <a:xfrm>
            <a:off x="368878" y="514426"/>
            <a:ext cx="10641498" cy="611649"/>
          </a:xfrm>
        </p:spPr>
        <p:txBody>
          <a:bodyPr>
            <a:normAutofit fontScale="90000"/>
          </a:bodyPr>
          <a:lstStyle/>
          <a:p>
            <a:r>
              <a:rPr lang="en-GB" b="1" dirty="0">
                <a:latin typeface="Comic Sans MS" panose="030F0702030302020204" pitchFamily="66" charset="0"/>
              </a:rPr>
              <a:t>What’s neurodiversity?</a:t>
            </a:r>
          </a:p>
        </p:txBody>
      </p:sp>
      <p:sp>
        <p:nvSpPr>
          <p:cNvPr id="3" name="TextBox 2">
            <a:extLst>
              <a:ext uri="{FF2B5EF4-FFF2-40B4-BE49-F238E27FC236}">
                <a16:creationId xmlns:a16="http://schemas.microsoft.com/office/drawing/2014/main" id="{0D796E6F-0F77-5677-F5FB-9AAC75433C29}"/>
              </a:ext>
            </a:extLst>
          </p:cNvPr>
          <p:cNvSpPr txBox="1"/>
          <p:nvPr/>
        </p:nvSpPr>
        <p:spPr>
          <a:xfrm>
            <a:off x="368878" y="333659"/>
            <a:ext cx="6656911" cy="830997"/>
          </a:xfrm>
          <a:prstGeom prst="rect">
            <a:avLst/>
          </a:prstGeom>
          <a:solidFill>
            <a:srgbClr val="F2F2F2"/>
          </a:solidFill>
        </p:spPr>
        <p:txBody>
          <a:bodyPr wrap="square" rtlCol="0">
            <a:spAutoFit/>
          </a:bodyPr>
          <a:lstStyle/>
          <a:p>
            <a:r>
              <a:rPr lang="en-GB" sz="4800" b="1" dirty="0">
                <a:solidFill>
                  <a:srgbClr val="CC9900"/>
                </a:solidFill>
                <a:effectLst>
                  <a:innerShdw blurRad="63500" dist="50800" dir="13500000">
                    <a:prstClr val="black">
                      <a:alpha val="50000"/>
                    </a:prstClr>
                  </a:innerShdw>
                </a:effectLst>
                <a:latin typeface="Helvetica" panose="020B0604020202020204" pitchFamily="34" charset="0"/>
                <a:cs typeface="Helvetica" panose="020B0604020202020204" pitchFamily="34" charset="0"/>
              </a:rPr>
              <a:t>Neurological diversity</a:t>
            </a:r>
          </a:p>
        </p:txBody>
      </p:sp>
    </p:spTree>
    <p:extLst>
      <p:ext uri="{BB962C8B-B14F-4D97-AF65-F5344CB8AC3E}">
        <p14:creationId xmlns:p14="http://schemas.microsoft.com/office/powerpoint/2010/main" val="20016163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par>
                                <p:cTn id="19" presetID="2" presetClass="entr" presetSubtype="2"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 calcmode="lin" valueType="num">
                                      <p:cBhvr additive="base">
                                        <p:cTn id="21" dur="500" fill="hold"/>
                                        <p:tgtEl>
                                          <p:spTgt spid="1026"/>
                                        </p:tgtEl>
                                        <p:attrNameLst>
                                          <p:attrName>ppt_x</p:attrName>
                                        </p:attrNameLst>
                                      </p:cBhvr>
                                      <p:tavLst>
                                        <p:tav tm="0">
                                          <p:val>
                                            <p:strVal val="1+#ppt_w/2"/>
                                          </p:val>
                                        </p:tav>
                                        <p:tav tm="100000">
                                          <p:val>
                                            <p:strVal val="#ppt_x"/>
                                          </p:val>
                                        </p:tav>
                                      </p:tavLst>
                                    </p:anim>
                                    <p:anim calcmode="lin" valueType="num">
                                      <p:cBhvr additive="base">
                                        <p:cTn id="22" dur="500" fill="hold"/>
                                        <p:tgtEl>
                                          <p:spTgt spid="10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A044613-8311-A473-1964-81C75A2A50F2}"/>
              </a:ext>
            </a:extLst>
          </p:cNvPr>
          <p:cNvSpPr txBox="1">
            <a:spLocks/>
          </p:cNvSpPr>
          <p:nvPr/>
        </p:nvSpPr>
        <p:spPr>
          <a:xfrm>
            <a:off x="495015" y="514426"/>
            <a:ext cx="10641498" cy="6116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0" kern="1200">
                <a:solidFill>
                  <a:srgbClr val="005EB8"/>
                </a:solidFill>
                <a:latin typeface="Arial" panose="020B0604020202020204" pitchFamily="34" charset="0"/>
                <a:ea typeface="+mj-ea"/>
                <a:cs typeface="Arial" panose="020B0604020202020204" pitchFamily="34" charset="0"/>
              </a:defRPr>
            </a:lvl1pPr>
          </a:lstStyle>
          <a:p>
            <a:r>
              <a:rPr lang="en-GB" sz="4800" b="1" dirty="0">
                <a:solidFill>
                  <a:srgbClr val="CC9900"/>
                </a:solidFill>
                <a:effectLst>
                  <a:innerShdw blurRad="63500" dist="50800" dir="13500000">
                    <a:prstClr val="black">
                      <a:alpha val="50000"/>
                    </a:prstClr>
                  </a:innerShdw>
                </a:effectLst>
                <a:latin typeface="Helvetica" panose="020B0604020202020204" pitchFamily="34" charset="0"/>
                <a:ea typeface="+mn-ea"/>
                <a:cs typeface="Helvetica" panose="020B0604020202020204" pitchFamily="34" charset="0"/>
              </a:rPr>
              <a:t>Neurodiversity</a:t>
            </a:r>
          </a:p>
        </p:txBody>
      </p:sp>
      <mc:AlternateContent xmlns:mc="http://schemas.openxmlformats.org/markup-compatibility/2006">
        <mc:Choice xmlns:am3d="http://schemas.microsoft.com/office/drawing/2017/model3d" Requires="am3d">
          <p:graphicFrame>
            <p:nvGraphicFramePr>
              <p:cNvPr id="5" name="3D Model 4" descr="Brain">
                <a:extLst>
                  <a:ext uri="{FF2B5EF4-FFF2-40B4-BE49-F238E27FC236}">
                    <a16:creationId xmlns:a16="http://schemas.microsoft.com/office/drawing/2014/main" id="{D0AB0A1A-F66A-0E28-3478-C4F7EC9209BB}"/>
                  </a:ext>
                </a:extLst>
              </p:cNvPr>
              <p:cNvGraphicFramePr>
                <a:graphicFrameLocks noChangeAspect="1"/>
              </p:cNvGraphicFramePr>
              <p:nvPr/>
            </p:nvGraphicFramePr>
            <p:xfrm>
              <a:off x="495015" y="1521785"/>
              <a:ext cx="3444566" cy="2930737"/>
            </p:xfrm>
            <a:graphic>
              <a:graphicData uri="http://schemas.microsoft.com/office/drawing/2017/model3d">
                <am3d:model3d r:embed="rId3">
                  <am3d:spPr>
                    <a:xfrm>
                      <a:off x="0" y="0"/>
                      <a:ext cx="3444566" cy="2930737"/>
                    </a:xfrm>
                    <a:prstGeom prst="rect">
                      <a:avLst/>
                    </a:prstGeom>
                  </am3d:spPr>
                  <am3d:camera>
                    <am3d:pos x="0" y="0" z="71845805"/>
                    <am3d:up dx="0" dy="36000000" dz="0"/>
                    <am3d:lookAt x="0" y="0" z="0"/>
                    <am3d:perspective fov="2700000"/>
                  </am3d:camera>
                  <am3d:trans>
                    <am3d:meterPerModelUnit n="1009047" d="1000000"/>
                    <am3d:preTrans dx="-67441" dy="-7461814" dz="-2071337"/>
                    <am3d:scale>
                      <am3d:sx n="1000000" d="1000000"/>
                      <am3d:sy n="1000000" d="1000000"/>
                      <am3d:sz n="1000000" d="1000000"/>
                    </am3d:scale>
                    <am3d:rot ay="5400000"/>
                    <am3d:postTrans dx="0" dy="0" dz="0"/>
                  </am3d:trans>
                  <am3d:raster rName="Office3DRenderer" rVer="16.0.8326">
                    <am3d:blip r:embed="rId4"/>
                  </am3d:raster>
                  <am3d:objViewport viewportSz="530958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descr="Brain">
                <a:extLst>
                  <a:ext uri="{FF2B5EF4-FFF2-40B4-BE49-F238E27FC236}">
                    <a16:creationId xmlns:a16="http://schemas.microsoft.com/office/drawing/2014/main" id="{D0AB0A1A-F66A-0E28-3478-C4F7EC9209BB}"/>
                  </a:ext>
                </a:extLst>
              </p:cNvPr>
              <p:cNvPicPr>
                <a:picLocks noGrp="1" noRot="1" noChangeAspect="1" noMove="1" noResize="1" noEditPoints="1" noAdjustHandles="1" noChangeArrowheads="1" noChangeShapeType="1" noCrop="1"/>
              </p:cNvPicPr>
              <p:nvPr/>
            </p:nvPicPr>
            <p:blipFill>
              <a:blip r:embed="rId4"/>
              <a:stretch>
                <a:fillRect/>
              </a:stretch>
            </p:blipFill>
            <p:spPr>
              <a:xfrm>
                <a:off x="495015" y="1521785"/>
                <a:ext cx="3444566" cy="2930737"/>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6" name="3D Model 5" descr="Brain In Head">
                <a:extLst>
                  <a:ext uri="{FF2B5EF4-FFF2-40B4-BE49-F238E27FC236}">
                    <a16:creationId xmlns:a16="http://schemas.microsoft.com/office/drawing/2014/main" id="{5CA58A95-C415-C8CD-28BB-F47D7A35347D}"/>
                  </a:ext>
                </a:extLst>
              </p:cNvPr>
              <p:cNvGraphicFramePr>
                <a:graphicFrameLocks noChangeAspect="1"/>
              </p:cNvGraphicFramePr>
              <p:nvPr/>
            </p:nvGraphicFramePr>
            <p:xfrm>
              <a:off x="8856029" y="2987155"/>
              <a:ext cx="2975548" cy="3356419"/>
            </p:xfrm>
            <a:graphic>
              <a:graphicData uri="http://schemas.microsoft.com/office/drawing/2017/model3d">
                <am3d:model3d r:embed="rId5">
                  <am3d:spPr>
                    <a:xfrm>
                      <a:off x="0" y="0"/>
                      <a:ext cx="2975548" cy="3356419"/>
                    </a:xfrm>
                    <a:prstGeom prst="rect">
                      <a:avLst/>
                    </a:prstGeom>
                  </am3d:spPr>
                  <am3d:camera>
                    <am3d:pos x="0" y="0" z="74489115"/>
                    <am3d:up dx="0" dy="36000000" dz="0"/>
                    <am3d:lookAt x="0" y="0" z="0"/>
                    <am3d:perspective fov="2700000"/>
                  </am3d:camera>
                  <am3d:trans>
                    <am3d:meterPerModelUnit n="118218" d="1000000"/>
                    <am3d:preTrans dx="-144" dy="-18000000" dz="1196781"/>
                    <am3d:scale>
                      <am3d:sx n="1000000" d="1000000"/>
                      <am3d:sy n="1000000" d="1000000"/>
                      <am3d:sz n="1000000" d="1000000"/>
                    </am3d:scale>
                    <am3d:rot/>
                    <am3d:postTrans dx="0" dy="0" dz="0"/>
                  </am3d:trans>
                  <am3d:raster rName="Office3DRenderer" rVer="16.0.8326">
                    <am3d:blip r:embed="rId6"/>
                  </am3d:raster>
                  <am3d:objViewport viewportSz="533218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descr="Brain In Head">
                <a:extLst>
                  <a:ext uri="{FF2B5EF4-FFF2-40B4-BE49-F238E27FC236}">
                    <a16:creationId xmlns:a16="http://schemas.microsoft.com/office/drawing/2014/main" id="{5CA58A95-C415-C8CD-28BB-F47D7A35347D}"/>
                  </a:ext>
                </a:extLst>
              </p:cNvPr>
              <p:cNvPicPr>
                <a:picLocks noGrp="1" noRot="1" noChangeAspect="1" noMove="1" noResize="1" noEditPoints="1" noAdjustHandles="1" noChangeArrowheads="1" noChangeShapeType="1" noCrop="1"/>
              </p:cNvPicPr>
              <p:nvPr/>
            </p:nvPicPr>
            <p:blipFill>
              <a:blip r:embed="rId6"/>
              <a:stretch>
                <a:fillRect/>
              </a:stretch>
            </p:blipFill>
            <p:spPr>
              <a:xfrm>
                <a:off x="8856029" y="2987155"/>
                <a:ext cx="2975548" cy="3356419"/>
              </a:xfrm>
              <a:prstGeom prst="rect">
                <a:avLst/>
              </a:prstGeom>
            </p:spPr>
          </p:pic>
        </mc:Fallback>
      </mc:AlternateContent>
      <p:sp>
        <p:nvSpPr>
          <p:cNvPr id="7" name="TextBox 6">
            <a:extLst>
              <a:ext uri="{FF2B5EF4-FFF2-40B4-BE49-F238E27FC236}">
                <a16:creationId xmlns:a16="http://schemas.microsoft.com/office/drawing/2014/main" id="{16C170A9-9EA6-33AD-F757-FF54BBA78298}"/>
              </a:ext>
            </a:extLst>
          </p:cNvPr>
          <p:cNvSpPr txBox="1"/>
          <p:nvPr/>
        </p:nvSpPr>
        <p:spPr>
          <a:xfrm flipH="1">
            <a:off x="3981698" y="1679171"/>
            <a:ext cx="8361014" cy="535531"/>
          </a:xfrm>
          <a:prstGeom prst="rect">
            <a:avLst/>
          </a:prstGeom>
          <a:noFill/>
        </p:spPr>
        <p:txBody>
          <a:bodyPr wrap="square" rtlCol="0">
            <a:spAutoFit/>
          </a:bodyPr>
          <a:lstStyle/>
          <a:p>
            <a:pPr defTabSz="914400">
              <a:lnSpc>
                <a:spcPct val="90000"/>
              </a:lnSpc>
              <a:spcBef>
                <a:spcPct val="0"/>
              </a:spcBef>
            </a:pPr>
            <a:r>
              <a:rPr lang="en-GB" sz="3200" dirty="0">
                <a:solidFill>
                  <a:srgbClr val="424562"/>
                </a:solidFill>
                <a:effectLst>
                  <a:innerShdw blurRad="63500" dist="50800" dir="13500000">
                    <a:prstClr val="black">
                      <a:alpha val="50000"/>
                    </a:prstClr>
                  </a:innerShdw>
                </a:effectLst>
                <a:latin typeface="Helvetica" panose="020B0604020202020204" pitchFamily="34" charset="0"/>
                <a:cs typeface="Helvetica" panose="020B0604020202020204" pitchFamily="34" charset="0"/>
              </a:rPr>
              <a:t>Every brain </a:t>
            </a:r>
            <a:r>
              <a:rPr lang="en-GB" sz="3200" b="1" dirty="0">
                <a:solidFill>
                  <a:srgbClr val="BD8E00"/>
                </a:solidFill>
                <a:effectLst>
                  <a:innerShdw blurRad="63500" dist="50800" dir="13500000">
                    <a:prstClr val="black">
                      <a:alpha val="50000"/>
                    </a:prstClr>
                  </a:innerShdw>
                </a:effectLst>
                <a:latin typeface="Helvetica" panose="020B0604020202020204" pitchFamily="34" charset="0"/>
                <a:cs typeface="Helvetica" panose="020B0604020202020204" pitchFamily="34" charset="0"/>
              </a:rPr>
              <a:t>THINKS</a:t>
            </a:r>
            <a:r>
              <a:rPr lang="en-GB" sz="3200" dirty="0">
                <a:solidFill>
                  <a:srgbClr val="424562"/>
                </a:solidFill>
                <a:effectLst>
                  <a:innerShdw blurRad="63500" dist="50800" dir="13500000">
                    <a:prstClr val="black">
                      <a:alpha val="50000"/>
                    </a:prstClr>
                  </a:innerShdw>
                </a:effectLst>
                <a:latin typeface="Helvetica" panose="020B0604020202020204" pitchFamily="34" charset="0"/>
                <a:cs typeface="Helvetica" panose="020B0604020202020204" pitchFamily="34" charset="0"/>
              </a:rPr>
              <a:t> a little differently........... </a:t>
            </a:r>
          </a:p>
        </p:txBody>
      </p:sp>
      <p:sp>
        <p:nvSpPr>
          <p:cNvPr id="8" name="TextBox 7">
            <a:extLst>
              <a:ext uri="{FF2B5EF4-FFF2-40B4-BE49-F238E27FC236}">
                <a16:creationId xmlns:a16="http://schemas.microsoft.com/office/drawing/2014/main" id="{115D208B-ED9E-6435-5915-552183F0D6E6}"/>
              </a:ext>
            </a:extLst>
          </p:cNvPr>
          <p:cNvSpPr txBox="1"/>
          <p:nvPr/>
        </p:nvSpPr>
        <p:spPr>
          <a:xfrm flipH="1">
            <a:off x="824625" y="5104470"/>
            <a:ext cx="8361014" cy="954107"/>
          </a:xfrm>
          <a:prstGeom prst="rect">
            <a:avLst/>
          </a:prstGeom>
          <a:noFill/>
        </p:spPr>
        <p:txBody>
          <a:bodyPr wrap="square" rtlCol="0">
            <a:spAutoFit/>
          </a:bodyPr>
          <a:lstStyle/>
          <a:p>
            <a:pPr algn="ctr"/>
            <a:r>
              <a:rPr lang="en-GB" sz="2800" dirty="0">
                <a:solidFill>
                  <a:srgbClr val="424562"/>
                </a:solidFill>
                <a:effectLst>
                  <a:innerShdw blurRad="63500" dist="50800" dir="13500000">
                    <a:prstClr val="black">
                      <a:alpha val="50000"/>
                    </a:prstClr>
                  </a:innerShdw>
                </a:effectLst>
                <a:latin typeface="Helvetica" panose="020B0604020202020204" pitchFamily="34" charset="0"/>
                <a:cs typeface="Helvetica" panose="020B0604020202020204" pitchFamily="34" charset="0"/>
              </a:rPr>
              <a:t>...........and some brains </a:t>
            </a:r>
            <a:r>
              <a:rPr lang="en-GB" sz="2800" b="1" dirty="0">
                <a:solidFill>
                  <a:srgbClr val="BD8E00"/>
                </a:solidFill>
                <a:effectLst>
                  <a:innerShdw blurRad="63500" dist="50800" dir="13500000">
                    <a:prstClr val="black">
                      <a:alpha val="50000"/>
                    </a:prstClr>
                  </a:innerShdw>
                </a:effectLst>
                <a:latin typeface="Helvetica" panose="020B0604020202020204" pitchFamily="34" charset="0"/>
                <a:cs typeface="Helvetica" panose="020B0604020202020204" pitchFamily="34" charset="0"/>
              </a:rPr>
              <a:t>PROCESS INFORMATION</a:t>
            </a:r>
            <a:r>
              <a:rPr lang="en-GB" sz="2800" dirty="0">
                <a:solidFill>
                  <a:srgbClr val="424562"/>
                </a:solidFill>
                <a:effectLst>
                  <a:innerShdw blurRad="63500" dist="50800" dir="13500000">
                    <a:prstClr val="black">
                      <a:alpha val="50000"/>
                    </a:prstClr>
                  </a:innerShdw>
                </a:effectLst>
                <a:latin typeface="Helvetica" panose="020B0604020202020204" pitchFamily="34" charset="0"/>
                <a:cs typeface="Helvetica" panose="020B0604020202020204" pitchFamily="34" charset="0"/>
              </a:rPr>
              <a:t> or </a:t>
            </a:r>
            <a:r>
              <a:rPr lang="en-GB" sz="2800" b="1" dirty="0">
                <a:solidFill>
                  <a:srgbClr val="BD8E00"/>
                </a:solidFill>
                <a:effectLst>
                  <a:innerShdw blurRad="63500" dist="50800" dir="13500000">
                    <a:prstClr val="black">
                      <a:alpha val="50000"/>
                    </a:prstClr>
                  </a:innerShdw>
                </a:effectLst>
                <a:latin typeface="Helvetica" panose="020B0604020202020204" pitchFamily="34" charset="0"/>
                <a:cs typeface="Helvetica" panose="020B0604020202020204" pitchFamily="34" charset="0"/>
              </a:rPr>
              <a:t>FUNCTION</a:t>
            </a:r>
            <a:r>
              <a:rPr lang="en-GB" sz="2800" dirty="0">
                <a:solidFill>
                  <a:srgbClr val="424562"/>
                </a:solidFill>
                <a:effectLst>
                  <a:innerShdw blurRad="63500" dist="50800" dir="13500000">
                    <a:prstClr val="black">
                      <a:alpha val="50000"/>
                    </a:prstClr>
                  </a:innerShdw>
                </a:effectLst>
                <a:latin typeface="Helvetica" panose="020B0604020202020204" pitchFamily="34" charset="0"/>
                <a:cs typeface="Helvetica" panose="020B0604020202020204" pitchFamily="34" charset="0"/>
              </a:rPr>
              <a:t> very differently to others! </a:t>
            </a:r>
          </a:p>
        </p:txBody>
      </p:sp>
      <p:sp>
        <p:nvSpPr>
          <p:cNvPr id="21" name="TextBox 20">
            <a:extLst>
              <a:ext uri="{FF2B5EF4-FFF2-40B4-BE49-F238E27FC236}">
                <a16:creationId xmlns:a16="http://schemas.microsoft.com/office/drawing/2014/main" id="{E8AC6841-F062-7C91-07C8-7DD53F31D45D}"/>
              </a:ext>
            </a:extLst>
          </p:cNvPr>
          <p:cNvSpPr txBox="1"/>
          <p:nvPr/>
        </p:nvSpPr>
        <p:spPr>
          <a:xfrm>
            <a:off x="3777958" y="2767798"/>
            <a:ext cx="5767976" cy="1938992"/>
          </a:xfrm>
          <a:prstGeom prst="rect">
            <a:avLst/>
          </a:prstGeom>
          <a:noFill/>
        </p:spPr>
        <p:txBody>
          <a:bodyPr wrap="square" rtlCol="0">
            <a:spAutoFit/>
          </a:bodyPr>
          <a:lstStyle/>
          <a:p>
            <a:pPr algn="ctr"/>
            <a:r>
              <a:rPr lang="en-GB" sz="4000" b="1" dirty="0">
                <a:solidFill>
                  <a:srgbClr val="ED8367"/>
                </a:solidFill>
                <a:effectLst>
                  <a:innerShdw blurRad="63500" dist="50800" dir="13500000">
                    <a:prstClr val="black">
                      <a:alpha val="50000"/>
                    </a:prstClr>
                  </a:innerShdw>
                </a:effectLst>
                <a:latin typeface="Helvetica" panose="020B0604020202020204" pitchFamily="34" charset="0"/>
                <a:cs typeface="Helvetica" panose="020B0604020202020204" pitchFamily="34" charset="0"/>
              </a:rPr>
              <a:t>DIFFERENT BRAINS mean</a:t>
            </a:r>
            <a:br>
              <a:rPr lang="en-GB" sz="4000" b="1" dirty="0">
                <a:solidFill>
                  <a:srgbClr val="ED8367"/>
                </a:solidFill>
                <a:effectLst>
                  <a:innerShdw blurRad="63500" dist="50800" dir="13500000">
                    <a:prstClr val="black">
                      <a:alpha val="50000"/>
                    </a:prstClr>
                  </a:innerShdw>
                </a:effectLst>
                <a:latin typeface="Helvetica" panose="020B0604020202020204" pitchFamily="34" charset="0"/>
                <a:cs typeface="Helvetica" panose="020B0604020202020204" pitchFamily="34" charset="0"/>
              </a:rPr>
            </a:br>
            <a:r>
              <a:rPr lang="en-GB" sz="4000" b="1" dirty="0" err="1">
                <a:solidFill>
                  <a:srgbClr val="ED8367"/>
                </a:solidFill>
                <a:effectLst>
                  <a:innerShdw blurRad="63500" dist="50800" dir="13500000">
                    <a:prstClr val="black">
                      <a:alpha val="50000"/>
                    </a:prstClr>
                  </a:innerShdw>
                </a:effectLst>
                <a:latin typeface="Helvetica" panose="020B0604020202020204" pitchFamily="34" charset="0"/>
                <a:cs typeface="Helvetica" panose="020B0604020202020204" pitchFamily="34" charset="0"/>
              </a:rPr>
              <a:t>NeuroDifferences</a:t>
            </a:r>
            <a:endParaRPr lang="en-GB" sz="4000" b="1" dirty="0">
              <a:solidFill>
                <a:srgbClr val="ED8367"/>
              </a:solidFill>
              <a:effectLst>
                <a:innerShdw blurRad="63500" dist="50800" dir="13500000">
                  <a:prstClr val="black">
                    <a:alpha val="50000"/>
                  </a:prstClr>
                </a:innerShdw>
              </a:effectLst>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9571375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mph" presetSubtype="128" accel="20000" decel="20000" fill="hold" nodeType="afterEffect">
                                  <p:stCondLst>
                                    <p:cond delay="0"/>
                                  </p:stCondLst>
                                  <p:childTnLst>
                                    <p:anim calcmode="lin" valueType="num">
                                      <p:cBhvr additive="sum">
                                        <p:cTn id="6" dur="5000" fill="hold"/>
                                        <p:tgtEl>
                                          <p:spTgt spid="5"/>
                                        </p:tgtEl>
                                        <p:attrNameLst>
                                          <p:attrName>3d.view.rotation.y</p:attrName>
                                        </p:attrNameLst>
                                      </p:cBhvr>
                                      <p:tavLst>
                                        <p:tav tm="0">
                                          <p:val>
                                            <p:fltVal val="0"/>
                                          </p:val>
                                        </p:tav>
                                        <p:tav tm="3330">
                                          <p:val>
                                            <p:fltVal val="6.9747"/>
                                          </p:val>
                                        </p:tav>
                                        <p:tav tm="6660">
                                          <p:val>
                                            <p:fltVal val="12.1039"/>
                                          </p:val>
                                        </p:tav>
                                        <p:tav tm="9990">
                                          <p:val>
                                            <p:fltVal val="15.6713"/>
                                          </p:val>
                                        </p:tav>
                                        <p:tav tm="13320">
                                          <p:val>
                                            <p:fltVal val="17.9604"/>
                                          </p:val>
                                        </p:tav>
                                        <p:tav tm="16650">
                                          <p:val>
                                            <p:fltVal val="19.2548"/>
                                          </p:val>
                                        </p:tav>
                                        <p:tav tm="19970">
                                          <p:val>
                                            <p:fltVal val="19.8371"/>
                                          </p:val>
                                        </p:tav>
                                        <p:tav tm="23290">
                                          <p:val>
                                            <p:fltVal val="19.9936"/>
                                          </p:val>
                                        </p:tav>
                                        <p:tav tm="26620">
                                          <p:val>
                                            <p:fltVal val="19.9945"/>
                                          </p:val>
                                        </p:tav>
                                        <p:tav tm="29950">
                                          <p:val>
                                            <p:fltVal val="19.8447"/>
                                          </p:val>
                                        </p:tav>
                                        <p:tav tm="33280">
                                          <p:val>
                                            <p:fltVal val="19.2733"/>
                                          </p:val>
                                        </p:tav>
                                        <p:tav tm="36610">
                                          <p:val>
                                            <p:fltVal val="17.9968"/>
                                          </p:val>
                                        </p:tav>
                                        <p:tav tm="39940">
                                          <p:val>
                                            <p:fltVal val="15.7316"/>
                                          </p:val>
                                        </p:tav>
                                        <p:tav tm="43270">
                                          <p:val>
                                            <p:fltVal val="12.194"/>
                                          </p:val>
                                        </p:tav>
                                        <p:tav tm="46600">
                                          <p:val>
                                            <p:fltVal val="7.1005"/>
                                          </p:val>
                                        </p:tav>
                                        <p:tav tm="49930">
                                          <p:val>
                                            <p:fltVal val="0.1675"/>
                                          </p:val>
                                        </p:tav>
                                        <p:tav tm="53250">
                                          <p:val>
                                            <p:fltVal val="-6.8299"/>
                                          </p:val>
                                        </p:tav>
                                        <p:tav tm="56580">
                                          <p:val>
                                            <p:fltVal val="-12.0002"/>
                                          </p:val>
                                        </p:tav>
                                        <p:tav tm="59900">
                                          <p:val>
                                            <p:fltVal val="-15.593"/>
                                          </p:val>
                                        </p:tav>
                                        <p:tav tm="63220">
                                          <p:val>
                                            <p:fltVal val="-17.9075"/>
                                          </p:val>
                                        </p:tav>
                                        <p:tav tm="66540">
                                          <p:val>
                                            <p:fltVal val="-19.2249"/>
                                          </p:val>
                                        </p:tav>
                                        <p:tav tm="69870">
                                          <p:val>
                                            <p:fltVal val="-19.8271"/>
                                          </p:val>
                                        </p:tav>
                                        <p:tav tm="73190">
                                          <p:val>
                                            <p:fltVal val="-19.9924"/>
                                          </p:val>
                                        </p:tav>
                                        <p:tav tm="76510">
                                          <p:val>
                                            <p:fltVal val="-19.9955"/>
                                          </p:val>
                                        </p:tav>
                                        <p:tav tm="79830">
                                          <p:val>
                                            <p:fltVal val="-19.8557"/>
                                          </p:val>
                                        </p:tav>
                                        <p:tav tm="83160">
                                          <p:val>
                                            <p:fltVal val="-19.3045"/>
                                          </p:val>
                                        </p:tav>
                                        <p:tav tm="86480">
                                          <p:val>
                                            <p:fltVal val="-18.0634"/>
                                          </p:val>
                                        </p:tav>
                                        <p:tav tm="89800">
                                          <p:val>
                                            <p:fltVal val="-15.8505"/>
                                          </p:val>
                                        </p:tav>
                                        <p:tav tm="93120">
                                          <p:val>
                                            <p:fltVal val="-12.3847"/>
                                          </p:val>
                                        </p:tav>
                                        <p:tav tm="96450">
                                          <p:val>
                                            <p:fltVal val="-7.3674"/>
                                          </p:val>
                                        </p:tav>
                                        <p:tav tm="100000">
                                          <p:val>
                                            <p:fltVal val="0"/>
                                          </p:val>
                                        </p:tav>
                                      </p:tavLst>
                                    </p:anim>
                                  </p:childTnLst>
                                </p:cTn>
                              </p:par>
                              <p:par>
                                <p:cTn id="7" presetID="22" presetClass="entr" presetSubtype="8" fill="hold"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animEffect transition="in" filter="wipe(left)">
                                      <p:cBhvr>
                                        <p:cTn id="9" dur="500"/>
                                        <p:tgtEl>
                                          <p:spTgt spid="7">
                                            <p:txEl>
                                              <p:pRg st="0" end="0"/>
                                            </p:txEl>
                                          </p:spTgt>
                                        </p:tgtEl>
                                      </p:cBhvr>
                                    </p:animEffect>
                                  </p:childTnLst>
                                </p:cTn>
                              </p:par>
                              <p:par>
                                <p:cTn id="10" presetID="38" presetClass="emph" presetSubtype="128" accel="20000" decel="20000" fill="hold" nodeType="withEffect">
                                  <p:stCondLst>
                                    <p:cond delay="0"/>
                                  </p:stCondLst>
                                  <p:childTnLst>
                                    <p:anim calcmode="lin" valueType="num">
                                      <p:cBhvr additive="sum">
                                        <p:cTn id="11" dur="5000" fill="hold"/>
                                        <p:tgtEl>
                                          <p:spTgt spid="6"/>
                                        </p:tgtEl>
                                        <p:attrNameLst>
                                          <p:attrName>3d.view.rotation.y</p:attrName>
                                        </p:attrNameLst>
                                      </p:cBhvr>
                                      <p:tavLst>
                                        <p:tav tm="0">
                                          <p:val>
                                            <p:fltVal val="0"/>
                                          </p:val>
                                        </p:tav>
                                        <p:tav tm="3330">
                                          <p:val>
                                            <p:fltVal val="6.9747"/>
                                          </p:val>
                                        </p:tav>
                                        <p:tav tm="6660">
                                          <p:val>
                                            <p:fltVal val="12.1039"/>
                                          </p:val>
                                        </p:tav>
                                        <p:tav tm="9990">
                                          <p:val>
                                            <p:fltVal val="15.6713"/>
                                          </p:val>
                                        </p:tav>
                                        <p:tav tm="13320">
                                          <p:val>
                                            <p:fltVal val="17.9604"/>
                                          </p:val>
                                        </p:tav>
                                        <p:tav tm="16650">
                                          <p:val>
                                            <p:fltVal val="19.2548"/>
                                          </p:val>
                                        </p:tav>
                                        <p:tav tm="19970">
                                          <p:val>
                                            <p:fltVal val="19.8371"/>
                                          </p:val>
                                        </p:tav>
                                        <p:tav tm="23290">
                                          <p:val>
                                            <p:fltVal val="19.9936"/>
                                          </p:val>
                                        </p:tav>
                                        <p:tav tm="26620">
                                          <p:val>
                                            <p:fltVal val="19.9945"/>
                                          </p:val>
                                        </p:tav>
                                        <p:tav tm="29950">
                                          <p:val>
                                            <p:fltVal val="19.8447"/>
                                          </p:val>
                                        </p:tav>
                                        <p:tav tm="33280">
                                          <p:val>
                                            <p:fltVal val="19.2733"/>
                                          </p:val>
                                        </p:tav>
                                        <p:tav tm="36610">
                                          <p:val>
                                            <p:fltVal val="17.9968"/>
                                          </p:val>
                                        </p:tav>
                                        <p:tav tm="39940">
                                          <p:val>
                                            <p:fltVal val="15.7316"/>
                                          </p:val>
                                        </p:tav>
                                        <p:tav tm="43270">
                                          <p:val>
                                            <p:fltVal val="12.194"/>
                                          </p:val>
                                        </p:tav>
                                        <p:tav tm="46600">
                                          <p:val>
                                            <p:fltVal val="7.1005"/>
                                          </p:val>
                                        </p:tav>
                                        <p:tav tm="49930">
                                          <p:val>
                                            <p:fltVal val="0.1675"/>
                                          </p:val>
                                        </p:tav>
                                        <p:tav tm="53250">
                                          <p:val>
                                            <p:fltVal val="-6.8299"/>
                                          </p:val>
                                        </p:tav>
                                        <p:tav tm="56580">
                                          <p:val>
                                            <p:fltVal val="-12.0002"/>
                                          </p:val>
                                        </p:tav>
                                        <p:tav tm="59900">
                                          <p:val>
                                            <p:fltVal val="-15.593"/>
                                          </p:val>
                                        </p:tav>
                                        <p:tav tm="63220">
                                          <p:val>
                                            <p:fltVal val="-17.9075"/>
                                          </p:val>
                                        </p:tav>
                                        <p:tav tm="66540">
                                          <p:val>
                                            <p:fltVal val="-19.2249"/>
                                          </p:val>
                                        </p:tav>
                                        <p:tav tm="69870">
                                          <p:val>
                                            <p:fltVal val="-19.8271"/>
                                          </p:val>
                                        </p:tav>
                                        <p:tav tm="73190">
                                          <p:val>
                                            <p:fltVal val="-19.9924"/>
                                          </p:val>
                                        </p:tav>
                                        <p:tav tm="76510">
                                          <p:val>
                                            <p:fltVal val="-19.9955"/>
                                          </p:val>
                                        </p:tav>
                                        <p:tav tm="79830">
                                          <p:val>
                                            <p:fltVal val="-19.8557"/>
                                          </p:val>
                                        </p:tav>
                                        <p:tav tm="83160">
                                          <p:val>
                                            <p:fltVal val="-19.3045"/>
                                          </p:val>
                                        </p:tav>
                                        <p:tav tm="86480">
                                          <p:val>
                                            <p:fltVal val="-18.0634"/>
                                          </p:val>
                                        </p:tav>
                                        <p:tav tm="89800">
                                          <p:val>
                                            <p:fltVal val="-15.8505"/>
                                          </p:val>
                                        </p:tav>
                                        <p:tav tm="93120">
                                          <p:val>
                                            <p:fltVal val="-12.3847"/>
                                          </p:val>
                                        </p:tav>
                                        <p:tav tm="96450">
                                          <p:val>
                                            <p:fltVal val="-7.3674"/>
                                          </p:val>
                                        </p:tav>
                                        <p:tav tm="100000">
                                          <p:val>
                                            <p:fltVal val="0"/>
                                          </p:val>
                                        </p:tav>
                                      </p:tavLst>
                                    </p:anim>
                                  </p:childTnLst>
                                </p:cTn>
                              </p:par>
                              <p:par>
                                <p:cTn id="12" presetID="22" presetClass="entr" presetSubtype="8" fill="hold" nodeType="with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wipe(left)">
                                      <p:cBhvr>
                                        <p:cTn id="14" dur="500"/>
                                        <p:tgtEl>
                                          <p:spTgt spid="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ppt_w</p:attrName>
                                        </p:attrNameLst>
                                      </p:cBhvr>
                                      <p:tavLst>
                                        <p:tav tm="0">
                                          <p:val>
                                            <p:fltVal val="0"/>
                                          </p:val>
                                        </p:tav>
                                        <p:tav tm="100000">
                                          <p:val>
                                            <p:strVal val="#ppt_w"/>
                                          </p:val>
                                        </p:tav>
                                      </p:tavLst>
                                    </p:anim>
                                    <p:anim calcmode="lin" valueType="num">
                                      <p:cBhvr>
                                        <p:cTn id="20" dur="500" fill="hold"/>
                                        <p:tgtEl>
                                          <p:spTgt spid="21"/>
                                        </p:tgtEl>
                                        <p:attrNameLst>
                                          <p:attrName>ppt_h</p:attrName>
                                        </p:attrNameLst>
                                      </p:cBhvr>
                                      <p:tavLst>
                                        <p:tav tm="0">
                                          <p:val>
                                            <p:fltVal val="0"/>
                                          </p:val>
                                        </p:tav>
                                        <p:tav tm="100000">
                                          <p:val>
                                            <p:strVal val="#ppt_h"/>
                                          </p:val>
                                        </p:tav>
                                      </p:tavLst>
                                    </p:anim>
                                    <p:animEffect transition="in" filter="fade">
                                      <p:cBhvr>
                                        <p:cTn id="2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hart, surface chart&#10;&#10;Description automatically generated">
            <a:extLst>
              <a:ext uri="{FF2B5EF4-FFF2-40B4-BE49-F238E27FC236}">
                <a16:creationId xmlns:a16="http://schemas.microsoft.com/office/drawing/2014/main" id="{2BDA085A-3B0C-472E-9578-5E922071EEC7}"/>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7721" r="14292" b="-2"/>
          <a:stretch/>
        </p:blipFill>
        <p:spPr>
          <a:xfrm>
            <a:off x="5360354" y="321285"/>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8" name="Title 1">
            <a:extLst>
              <a:ext uri="{FF2B5EF4-FFF2-40B4-BE49-F238E27FC236}">
                <a16:creationId xmlns:a16="http://schemas.microsoft.com/office/drawing/2014/main" id="{CEA7F9E7-449C-4160-ABF4-7654C5C3B917}"/>
              </a:ext>
            </a:extLst>
          </p:cNvPr>
          <p:cNvSpPr txBox="1">
            <a:spLocks/>
          </p:cNvSpPr>
          <p:nvPr/>
        </p:nvSpPr>
        <p:spPr>
          <a:xfrm>
            <a:off x="862417" y="77445"/>
            <a:ext cx="3734014" cy="356616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b="0" kern="1200">
                <a:solidFill>
                  <a:srgbClr val="005EB8"/>
                </a:solidFill>
                <a:latin typeface="Arial" panose="020B0604020202020204" pitchFamily="34" charset="0"/>
                <a:ea typeface="+mj-ea"/>
                <a:cs typeface="Arial" panose="020B0604020202020204" pitchFamily="34" charset="0"/>
              </a:defRPr>
            </a:lvl1pPr>
          </a:lstStyle>
          <a:p>
            <a:pPr algn="ctr"/>
            <a:r>
              <a:rPr lang="en-US" sz="5400" dirty="0">
                <a:solidFill>
                  <a:srgbClr val="424562"/>
                </a:solidFill>
                <a:effectLst>
                  <a:innerShdw blurRad="63500" dist="50800" dir="13500000">
                    <a:prstClr val="black">
                      <a:alpha val="50000"/>
                    </a:prstClr>
                  </a:innerShdw>
                </a:effectLst>
                <a:latin typeface="Helvetica" panose="020B0604020202020204" pitchFamily="34" charset="0"/>
                <a:ea typeface="+mn-ea"/>
                <a:cs typeface="Helvetica" panose="020B0604020202020204" pitchFamily="34" charset="0"/>
              </a:rPr>
              <a:t>An Umbrella Term</a:t>
            </a:r>
          </a:p>
        </p:txBody>
      </p:sp>
      <p:sp>
        <p:nvSpPr>
          <p:cNvPr id="9" name="Content Placeholder 2">
            <a:extLst>
              <a:ext uri="{FF2B5EF4-FFF2-40B4-BE49-F238E27FC236}">
                <a16:creationId xmlns:a16="http://schemas.microsoft.com/office/drawing/2014/main" id="{33720CD9-7902-4CB0-B495-E6D7553A8DED}"/>
              </a:ext>
            </a:extLst>
          </p:cNvPr>
          <p:cNvSpPr txBox="1">
            <a:spLocks/>
          </p:cNvSpPr>
          <p:nvPr/>
        </p:nvSpPr>
        <p:spPr>
          <a:xfrm>
            <a:off x="716794" y="4108314"/>
            <a:ext cx="4421363" cy="15727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buNone/>
            </a:pPr>
            <a:r>
              <a:rPr lang="en-US" sz="3200" dirty="0">
                <a:solidFill>
                  <a:srgbClr val="ED8367"/>
                </a:solidFill>
                <a:effectLst>
                  <a:innerShdw blurRad="63500" dist="50800" dir="13500000">
                    <a:prstClr val="black">
                      <a:alpha val="50000"/>
                    </a:prstClr>
                  </a:innerShdw>
                </a:effectLst>
                <a:latin typeface="Helvetica" panose="020B0604020202020204" pitchFamily="34" charset="0"/>
                <a:cs typeface="Helvetica" panose="020B0604020202020204" pitchFamily="34" charset="0"/>
              </a:rPr>
              <a:t>Refers to the group of neurodevelopmental conditions </a:t>
            </a:r>
          </a:p>
          <a:p>
            <a:pPr marL="0" indent="0" algn="ctr">
              <a:spcBef>
                <a:spcPct val="0"/>
              </a:spcBef>
              <a:buNone/>
            </a:pPr>
            <a:r>
              <a:rPr lang="en-US" sz="3200" dirty="0">
                <a:solidFill>
                  <a:srgbClr val="ED8367"/>
                </a:solidFill>
                <a:effectLst>
                  <a:innerShdw blurRad="63500" dist="50800" dir="13500000">
                    <a:prstClr val="black">
                      <a:alpha val="50000"/>
                    </a:prstClr>
                  </a:innerShdw>
                </a:effectLst>
                <a:latin typeface="Helvetica" panose="020B0604020202020204" pitchFamily="34" charset="0"/>
                <a:cs typeface="Helvetica" panose="020B0604020202020204" pitchFamily="34" charset="0"/>
              </a:rPr>
              <a:t>which can affect </a:t>
            </a:r>
          </a:p>
          <a:p>
            <a:pPr marL="0" indent="0" algn="ctr">
              <a:spcBef>
                <a:spcPct val="0"/>
              </a:spcBef>
              <a:buNone/>
            </a:pPr>
            <a:r>
              <a:rPr lang="en-US" sz="3200" dirty="0">
                <a:solidFill>
                  <a:srgbClr val="ED8367"/>
                </a:solidFill>
                <a:effectLst>
                  <a:innerShdw blurRad="63500" dist="50800" dir="13500000">
                    <a:prstClr val="black">
                      <a:alpha val="50000"/>
                    </a:prstClr>
                  </a:innerShdw>
                </a:effectLst>
                <a:latin typeface="Helvetica" panose="020B0604020202020204" pitchFamily="34" charset="0"/>
                <a:cs typeface="Helvetica" panose="020B0604020202020204" pitchFamily="34" charset="0"/>
              </a:rPr>
              <a:t>brain functioning</a:t>
            </a:r>
          </a:p>
        </p:txBody>
      </p:sp>
      <p:pic>
        <p:nvPicPr>
          <p:cNvPr id="11" name="Picture 10" descr="Text&#10;&#10;Description automatically generated">
            <a:extLst>
              <a:ext uri="{FF2B5EF4-FFF2-40B4-BE49-F238E27FC236}">
                <a16:creationId xmlns:a16="http://schemas.microsoft.com/office/drawing/2014/main" id="{3CB4A763-812C-4EF3-AEA7-F06050F0DC4C}"/>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rot="20176212">
            <a:off x="8280655" y="3961061"/>
            <a:ext cx="2989918" cy="1645160"/>
          </a:xfrm>
          <a:prstGeom prst="rect">
            <a:avLst/>
          </a:prstGeom>
          <a:ln w="76200">
            <a:solidFill>
              <a:srgbClr val="004918"/>
            </a:solidFill>
          </a:ln>
        </p:spPr>
      </p:pic>
      <p:sp>
        <p:nvSpPr>
          <p:cNvPr id="3" name="Title 1">
            <a:extLst>
              <a:ext uri="{FF2B5EF4-FFF2-40B4-BE49-F238E27FC236}">
                <a16:creationId xmlns:a16="http://schemas.microsoft.com/office/drawing/2014/main" id="{51246407-2ACA-E333-7805-0167605C40CE}"/>
              </a:ext>
            </a:extLst>
          </p:cNvPr>
          <p:cNvSpPr>
            <a:spLocks noGrp="1"/>
          </p:cNvSpPr>
          <p:nvPr>
            <p:ph type="title" idx="4294967295"/>
          </p:nvPr>
        </p:nvSpPr>
        <p:spPr>
          <a:xfrm>
            <a:off x="368878" y="514426"/>
            <a:ext cx="10641498" cy="611649"/>
          </a:xfrm>
        </p:spPr>
        <p:txBody>
          <a:bodyPr>
            <a:noAutofit/>
          </a:bodyPr>
          <a:lstStyle/>
          <a:p>
            <a:r>
              <a:rPr lang="en-GB" sz="4800" b="1" dirty="0">
                <a:solidFill>
                  <a:srgbClr val="CC9900"/>
                </a:solidFill>
                <a:effectLst>
                  <a:innerShdw blurRad="63500" dist="50800" dir="13500000">
                    <a:prstClr val="black">
                      <a:alpha val="50000"/>
                    </a:prstClr>
                  </a:innerShdw>
                </a:effectLst>
                <a:latin typeface="Helvetica" panose="020B0604020202020204" pitchFamily="34" charset="0"/>
                <a:ea typeface="+mn-ea"/>
                <a:cs typeface="Helvetica" panose="020B0604020202020204" pitchFamily="34" charset="0"/>
              </a:rPr>
              <a:t>Neurodiversity</a:t>
            </a:r>
          </a:p>
        </p:txBody>
      </p:sp>
      <p:pic>
        <p:nvPicPr>
          <p:cNvPr id="2" name="Picture 1">
            <a:extLst>
              <a:ext uri="{FF2B5EF4-FFF2-40B4-BE49-F238E27FC236}">
                <a16:creationId xmlns:a16="http://schemas.microsoft.com/office/drawing/2014/main" id="{9AB753D9-3DCF-D6FB-B259-0264C8B78BDC}"/>
              </a:ext>
            </a:extLst>
          </p:cNvPr>
          <p:cNvPicPr>
            <a:picLocks noChangeAspect="1"/>
          </p:cNvPicPr>
          <p:nvPr/>
        </p:nvPicPr>
        <p:blipFill>
          <a:blip r:embed="rId7"/>
          <a:stretch>
            <a:fillRect/>
          </a:stretch>
        </p:blipFill>
        <p:spPr>
          <a:xfrm rot="20191128">
            <a:off x="7899189" y="3858731"/>
            <a:ext cx="3752850" cy="1812220"/>
          </a:xfrm>
          <a:prstGeom prst="rect">
            <a:avLst/>
          </a:prstGeom>
          <a:solidFill>
            <a:srgbClr val="F5F1DE"/>
          </a:solidFill>
          <a:ln w="76200">
            <a:solidFill>
              <a:schemeClr val="tx1"/>
            </a:solidFill>
          </a:ln>
          <a:scene3d>
            <a:camera prst="orthographicFront"/>
            <a:lightRig rig="threePt" dir="t"/>
          </a:scene3d>
          <a:sp3d>
            <a:bevelT w="165100" prst="coolSlant"/>
          </a:sp3d>
        </p:spPr>
      </p:pic>
    </p:spTree>
    <p:extLst>
      <p:ext uri="{BB962C8B-B14F-4D97-AF65-F5344CB8AC3E}">
        <p14:creationId xmlns:p14="http://schemas.microsoft.com/office/powerpoint/2010/main" val="42266877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14" presetClass="entr" presetSubtype="1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cTn>
                              </p:par>
                            </p:childTnLst>
                          </p:cTn>
                        </p:par>
                        <p:par>
                          <p:cTn id="28" fill="hold">
                            <p:stCondLst>
                              <p:cond delay="500"/>
                            </p:stCondLst>
                            <p:childTnLst>
                              <p:par>
                                <p:cTn id="29" presetID="6" presetClass="emph" presetSubtype="0" decel="100000" autoRev="1" fill="hold" nodeType="afterEffect">
                                  <p:stCondLst>
                                    <p:cond delay="0"/>
                                  </p:stCondLst>
                                  <p:childTnLst>
                                    <p:animScale>
                                      <p:cBhvr>
                                        <p:cTn id="30" dur="250" fill="hold"/>
                                        <p:tgtEl>
                                          <p:spTgt spid="2"/>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F1828-0D64-75D9-F51B-05A35299D915}"/>
              </a:ext>
            </a:extLst>
          </p:cNvPr>
          <p:cNvSpPr txBox="1">
            <a:spLocks/>
          </p:cNvSpPr>
          <p:nvPr/>
        </p:nvSpPr>
        <p:spPr>
          <a:xfrm>
            <a:off x="368878" y="180295"/>
            <a:ext cx="10641498" cy="6116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n-lt"/>
                <a:ea typeface="+mj-ea"/>
                <a:cs typeface="MV Boli" panose="02000500030200090000" pitchFamily="2" charset="0"/>
              </a:defRPr>
            </a:lvl1pPr>
          </a:lstStyle>
          <a:p>
            <a:r>
              <a:rPr lang="en-GB" sz="4800" b="1" dirty="0">
                <a:solidFill>
                  <a:srgbClr val="CC9900"/>
                </a:solidFill>
                <a:effectLst>
                  <a:innerShdw blurRad="63500" dist="50800" dir="13500000">
                    <a:prstClr val="black">
                      <a:alpha val="50000"/>
                    </a:prstClr>
                  </a:innerShdw>
                </a:effectLst>
                <a:latin typeface="Helvetica" panose="020B0604020202020204" pitchFamily="34" charset="0"/>
                <a:ea typeface="+mn-ea"/>
                <a:cs typeface="Helvetica" panose="020B0604020202020204" pitchFamily="34" charset="0"/>
              </a:rPr>
              <a:t>Some basic terminology</a:t>
            </a:r>
          </a:p>
        </p:txBody>
      </p:sp>
      <p:pic>
        <p:nvPicPr>
          <p:cNvPr id="4" name="Picture 3">
            <a:extLst>
              <a:ext uri="{FF2B5EF4-FFF2-40B4-BE49-F238E27FC236}">
                <a16:creationId xmlns:a16="http://schemas.microsoft.com/office/drawing/2014/main" id="{F743DFD1-ADBB-FE98-837C-ECA9EC4F96E5}"/>
              </a:ext>
            </a:extLst>
          </p:cNvPr>
          <p:cNvPicPr>
            <a:picLocks noChangeAspect="1"/>
          </p:cNvPicPr>
          <p:nvPr/>
        </p:nvPicPr>
        <p:blipFill>
          <a:blip r:embed="rId3"/>
          <a:stretch>
            <a:fillRect/>
          </a:stretch>
        </p:blipFill>
        <p:spPr>
          <a:xfrm>
            <a:off x="549257" y="1344490"/>
            <a:ext cx="1639121" cy="2252820"/>
          </a:xfrm>
          <a:prstGeom prst="rect">
            <a:avLst/>
          </a:prstGeom>
          <a:scene3d>
            <a:camera prst="orthographicFront"/>
            <a:lightRig rig="threePt" dir="t"/>
          </a:scene3d>
          <a:sp3d>
            <a:bevelT w="114300" prst="artDeco"/>
          </a:sp3d>
        </p:spPr>
      </p:pic>
      <p:pic>
        <p:nvPicPr>
          <p:cNvPr id="6" name="Picture 5">
            <a:extLst>
              <a:ext uri="{FF2B5EF4-FFF2-40B4-BE49-F238E27FC236}">
                <a16:creationId xmlns:a16="http://schemas.microsoft.com/office/drawing/2014/main" id="{3C19893D-C3F7-CD23-65EC-01283B911A39}"/>
              </a:ext>
            </a:extLst>
          </p:cNvPr>
          <p:cNvPicPr>
            <a:picLocks noChangeAspect="1"/>
          </p:cNvPicPr>
          <p:nvPr/>
        </p:nvPicPr>
        <p:blipFill>
          <a:blip r:embed="rId4"/>
          <a:stretch>
            <a:fillRect/>
          </a:stretch>
        </p:blipFill>
        <p:spPr>
          <a:xfrm>
            <a:off x="549256" y="4090754"/>
            <a:ext cx="1639121" cy="2252820"/>
          </a:xfrm>
          <a:prstGeom prst="rect">
            <a:avLst/>
          </a:prstGeom>
          <a:scene3d>
            <a:camera prst="orthographicFront"/>
            <a:lightRig rig="threePt" dir="t"/>
          </a:scene3d>
          <a:sp3d>
            <a:bevelT w="114300" prst="artDeco"/>
          </a:sp3d>
        </p:spPr>
      </p:pic>
      <p:pic>
        <p:nvPicPr>
          <p:cNvPr id="8" name="Picture 7">
            <a:extLst>
              <a:ext uri="{FF2B5EF4-FFF2-40B4-BE49-F238E27FC236}">
                <a16:creationId xmlns:a16="http://schemas.microsoft.com/office/drawing/2014/main" id="{5D395465-F226-2302-1452-525D7735999F}"/>
              </a:ext>
            </a:extLst>
          </p:cNvPr>
          <p:cNvPicPr>
            <a:picLocks noChangeAspect="1"/>
          </p:cNvPicPr>
          <p:nvPr/>
        </p:nvPicPr>
        <p:blipFill>
          <a:blip r:embed="rId5"/>
          <a:stretch>
            <a:fillRect/>
          </a:stretch>
        </p:blipFill>
        <p:spPr>
          <a:xfrm>
            <a:off x="7435780" y="992776"/>
            <a:ext cx="4580451" cy="5747657"/>
          </a:xfrm>
          <a:prstGeom prst="rect">
            <a:avLst/>
          </a:prstGeom>
          <a:scene3d>
            <a:camera prst="orthographicFront"/>
            <a:lightRig rig="threePt" dir="t"/>
          </a:scene3d>
          <a:sp3d>
            <a:bevelT w="101600" prst="riblet"/>
          </a:sp3d>
        </p:spPr>
      </p:pic>
      <p:sp>
        <p:nvSpPr>
          <p:cNvPr id="9" name="TextBox 8">
            <a:extLst>
              <a:ext uri="{FF2B5EF4-FFF2-40B4-BE49-F238E27FC236}">
                <a16:creationId xmlns:a16="http://schemas.microsoft.com/office/drawing/2014/main" id="{A6DE4C3A-65F5-75F8-9750-0C3868DCB3DA}"/>
              </a:ext>
            </a:extLst>
          </p:cNvPr>
          <p:cNvSpPr txBox="1"/>
          <p:nvPr/>
        </p:nvSpPr>
        <p:spPr>
          <a:xfrm>
            <a:off x="2362479" y="1686070"/>
            <a:ext cx="4034887" cy="1569660"/>
          </a:xfrm>
          <a:prstGeom prst="rect">
            <a:avLst/>
          </a:prstGeom>
          <a:noFill/>
        </p:spPr>
        <p:txBody>
          <a:bodyPr wrap="none" rtlCol="0">
            <a:spAutoFit/>
          </a:bodyPr>
          <a:lstStyle/>
          <a:p>
            <a:r>
              <a:rPr lang="en-GB" sz="3200" b="1" dirty="0">
                <a:latin typeface="Helvetica" panose="020B0604020202020204" pitchFamily="34" charset="0"/>
                <a:cs typeface="Helvetica" panose="020B0604020202020204" pitchFamily="34" charset="0"/>
              </a:rPr>
              <a:t>Neurotypical: </a:t>
            </a:r>
          </a:p>
          <a:p>
            <a:r>
              <a:rPr lang="en-GB" sz="3200" dirty="0">
                <a:latin typeface="Helvetica" panose="020B0604020202020204" pitchFamily="34" charset="0"/>
                <a:cs typeface="Helvetica" panose="020B0604020202020204" pitchFamily="34" charset="0"/>
              </a:rPr>
              <a:t>A person with typical </a:t>
            </a:r>
          </a:p>
          <a:p>
            <a:r>
              <a:rPr lang="en-GB" sz="3200" dirty="0">
                <a:latin typeface="Helvetica" panose="020B0604020202020204" pitchFamily="34" charset="0"/>
                <a:cs typeface="Helvetica" panose="020B0604020202020204" pitchFamily="34" charset="0"/>
              </a:rPr>
              <a:t>neurology</a:t>
            </a:r>
          </a:p>
        </p:txBody>
      </p:sp>
      <p:sp>
        <p:nvSpPr>
          <p:cNvPr id="10" name="TextBox 9">
            <a:extLst>
              <a:ext uri="{FF2B5EF4-FFF2-40B4-BE49-F238E27FC236}">
                <a16:creationId xmlns:a16="http://schemas.microsoft.com/office/drawing/2014/main" id="{EE702318-D9C2-D961-EAE2-6E663E4D0B97}"/>
              </a:ext>
            </a:extLst>
          </p:cNvPr>
          <p:cNvSpPr txBox="1"/>
          <p:nvPr/>
        </p:nvSpPr>
        <p:spPr>
          <a:xfrm>
            <a:off x="2362479" y="4186112"/>
            <a:ext cx="5126532" cy="2062103"/>
          </a:xfrm>
          <a:prstGeom prst="rect">
            <a:avLst/>
          </a:prstGeom>
          <a:noFill/>
        </p:spPr>
        <p:txBody>
          <a:bodyPr wrap="none" rtlCol="0">
            <a:spAutoFit/>
          </a:bodyPr>
          <a:lstStyle/>
          <a:p>
            <a:r>
              <a:rPr lang="en-GB" sz="3200" b="1" dirty="0">
                <a:latin typeface="Helvetica" panose="020B0604020202020204" pitchFamily="34" charset="0"/>
                <a:cs typeface="Helvetica" panose="020B0604020202020204" pitchFamily="34" charset="0"/>
              </a:rPr>
              <a:t>Neurodivergent: </a:t>
            </a:r>
          </a:p>
          <a:p>
            <a:r>
              <a:rPr lang="en-GB" sz="3200" dirty="0">
                <a:latin typeface="Helvetica" panose="020B0604020202020204" pitchFamily="34" charset="0"/>
                <a:cs typeface="Helvetica" panose="020B0604020202020204" pitchFamily="34" charset="0"/>
              </a:rPr>
              <a:t>A person whose neurology </a:t>
            </a:r>
          </a:p>
          <a:p>
            <a:r>
              <a:rPr lang="en-GB" sz="3200" dirty="0">
                <a:latin typeface="Helvetica" panose="020B0604020202020204" pitchFamily="34" charset="0"/>
                <a:cs typeface="Helvetica" panose="020B0604020202020204" pitchFamily="34" charset="0"/>
              </a:rPr>
              <a:t>that diverges from what is </a:t>
            </a:r>
          </a:p>
          <a:p>
            <a:r>
              <a:rPr lang="en-GB" sz="3200" dirty="0">
                <a:latin typeface="Helvetica" panose="020B0604020202020204" pitchFamily="34" charset="0"/>
                <a:cs typeface="Helvetica" panose="020B0604020202020204" pitchFamily="34" charset="0"/>
              </a:rPr>
              <a:t>typical</a:t>
            </a:r>
          </a:p>
        </p:txBody>
      </p:sp>
    </p:spTree>
    <p:extLst>
      <p:ext uri="{BB962C8B-B14F-4D97-AF65-F5344CB8AC3E}">
        <p14:creationId xmlns:p14="http://schemas.microsoft.com/office/powerpoint/2010/main" val="1799902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1+#ppt_w/2"/>
                                          </p:val>
                                        </p:tav>
                                        <p:tav tm="100000">
                                          <p:val>
                                            <p:strVal val="#ppt_x"/>
                                          </p:val>
                                        </p:tav>
                                      </p:tavLst>
                                    </p:anim>
                                    <p:anim calcmode="lin" valueType="num">
                                      <p:cBhvr additive="base">
                                        <p:cTn id="2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5329AE-E9C8-E23D-17D3-8560ECA44F34}"/>
              </a:ext>
            </a:extLst>
          </p:cNvPr>
          <p:cNvGrpSpPr/>
          <p:nvPr/>
        </p:nvGrpSpPr>
        <p:grpSpPr>
          <a:xfrm>
            <a:off x="3759093" y="652242"/>
            <a:ext cx="4497352" cy="3452005"/>
            <a:chOff x="3759093" y="652242"/>
            <a:chExt cx="4497352" cy="3452005"/>
          </a:xfrm>
        </p:grpSpPr>
        <p:sp>
          <p:nvSpPr>
            <p:cNvPr id="3" name="Oval 2">
              <a:extLst>
                <a:ext uri="{FF2B5EF4-FFF2-40B4-BE49-F238E27FC236}">
                  <a16:creationId xmlns:a16="http://schemas.microsoft.com/office/drawing/2014/main" id="{8FDC2291-E837-5F7C-19FF-DA6313431AA9}"/>
                </a:ext>
              </a:extLst>
            </p:cNvPr>
            <p:cNvSpPr/>
            <p:nvPr/>
          </p:nvSpPr>
          <p:spPr>
            <a:xfrm>
              <a:off x="3759093" y="652242"/>
              <a:ext cx="4497352" cy="3452005"/>
            </a:xfrm>
            <a:prstGeom prst="ellipse">
              <a:avLst/>
            </a:prstGeom>
            <a:scene3d>
              <a:camera prst="orthographicFront"/>
              <a:lightRig rig="threePt" dir="t"/>
            </a:scene3d>
            <a:sp3d>
              <a:bevelT/>
            </a:sp3d>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endParaRPr lang="en-GB"/>
            </a:p>
          </p:txBody>
        </p:sp>
        <p:sp>
          <p:nvSpPr>
            <p:cNvPr id="4" name="TextBox 3">
              <a:extLst>
                <a:ext uri="{FF2B5EF4-FFF2-40B4-BE49-F238E27FC236}">
                  <a16:creationId xmlns:a16="http://schemas.microsoft.com/office/drawing/2014/main" id="{7024C98F-905C-5B8A-333A-5A6A10853788}"/>
                </a:ext>
              </a:extLst>
            </p:cNvPr>
            <p:cNvSpPr txBox="1"/>
            <p:nvPr/>
          </p:nvSpPr>
          <p:spPr>
            <a:xfrm>
              <a:off x="5405747" y="934912"/>
              <a:ext cx="1380506" cy="369332"/>
            </a:xfrm>
            <a:prstGeom prst="rect">
              <a:avLst/>
            </a:prstGeom>
            <a:noFill/>
            <a:scene3d>
              <a:camera prst="orthographicFront"/>
              <a:lightRig rig="threePt" dir="t"/>
            </a:scene3d>
            <a:sp3d>
              <a:bevelT/>
            </a:sp3d>
          </p:spPr>
          <p:txBody>
            <a:bodyPr wrap="none" rtlCol="0">
              <a:spAutoFit/>
            </a:bodyPr>
            <a:lstStyle/>
            <a:p>
              <a:r>
                <a:rPr lang="en-GB" b="1" dirty="0"/>
                <a:t>Dyscalculia</a:t>
              </a:r>
            </a:p>
          </p:txBody>
        </p:sp>
        <p:sp>
          <p:nvSpPr>
            <p:cNvPr id="5" name="TextBox 4">
              <a:extLst>
                <a:ext uri="{FF2B5EF4-FFF2-40B4-BE49-F238E27FC236}">
                  <a16:creationId xmlns:a16="http://schemas.microsoft.com/office/drawing/2014/main" id="{3D395090-3724-D1D8-8691-1E458C4B16BE}"/>
                </a:ext>
              </a:extLst>
            </p:cNvPr>
            <p:cNvSpPr txBox="1"/>
            <p:nvPr/>
          </p:nvSpPr>
          <p:spPr>
            <a:xfrm>
              <a:off x="4517269" y="1248423"/>
              <a:ext cx="3142399" cy="646331"/>
            </a:xfrm>
            <a:prstGeom prst="rect">
              <a:avLst/>
            </a:prstGeom>
            <a:noFill/>
            <a:scene3d>
              <a:camera prst="orthographicFront"/>
              <a:lightRig rig="threePt" dir="t"/>
            </a:scene3d>
            <a:sp3d>
              <a:bevelT/>
            </a:sp3d>
          </p:spPr>
          <p:txBody>
            <a:bodyPr wrap="none" rtlCol="0">
              <a:spAutoFit/>
            </a:bodyPr>
            <a:lstStyle/>
            <a:p>
              <a:pPr algn="ctr"/>
              <a:r>
                <a:rPr lang="en-GB" dirty="0"/>
                <a:t>Differences in learning number </a:t>
              </a:r>
            </a:p>
            <a:p>
              <a:pPr algn="ctr"/>
              <a:r>
                <a:rPr lang="en-GB" dirty="0"/>
                <a:t>concepts and calculations</a:t>
              </a:r>
            </a:p>
          </p:txBody>
        </p:sp>
      </p:grpSp>
      <p:grpSp>
        <p:nvGrpSpPr>
          <p:cNvPr id="6" name="Group 5">
            <a:extLst>
              <a:ext uri="{FF2B5EF4-FFF2-40B4-BE49-F238E27FC236}">
                <a16:creationId xmlns:a16="http://schemas.microsoft.com/office/drawing/2014/main" id="{0C6AD241-992D-7424-99CA-3628700993A0}"/>
              </a:ext>
            </a:extLst>
          </p:cNvPr>
          <p:cNvGrpSpPr/>
          <p:nvPr/>
        </p:nvGrpSpPr>
        <p:grpSpPr>
          <a:xfrm>
            <a:off x="4825538" y="1968260"/>
            <a:ext cx="7222805" cy="2170668"/>
            <a:chOff x="4598211" y="1938933"/>
            <a:chExt cx="7222805" cy="2170668"/>
          </a:xfrm>
        </p:grpSpPr>
        <p:sp>
          <p:nvSpPr>
            <p:cNvPr id="7" name="Oval 6">
              <a:extLst>
                <a:ext uri="{FF2B5EF4-FFF2-40B4-BE49-F238E27FC236}">
                  <a16:creationId xmlns:a16="http://schemas.microsoft.com/office/drawing/2014/main" id="{72F9A2E6-7E9A-DFC5-32FD-72262B554366}"/>
                </a:ext>
              </a:extLst>
            </p:cNvPr>
            <p:cNvSpPr/>
            <p:nvPr/>
          </p:nvSpPr>
          <p:spPr>
            <a:xfrm>
              <a:off x="4598211" y="1938933"/>
              <a:ext cx="7222805" cy="2170668"/>
            </a:xfrm>
            <a:prstGeom prst="ellipse">
              <a:avLst/>
            </a:prstGeom>
            <a:scene3d>
              <a:camera prst="orthographicFront"/>
              <a:lightRig rig="threePt" dir="t"/>
            </a:scene3d>
            <a:sp3d>
              <a:bevelT/>
            </a:sp3d>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endParaRPr lang="en-GB"/>
            </a:p>
          </p:txBody>
        </p:sp>
        <p:sp>
          <p:nvSpPr>
            <p:cNvPr id="8" name="TextBox 7">
              <a:extLst>
                <a:ext uri="{FF2B5EF4-FFF2-40B4-BE49-F238E27FC236}">
                  <a16:creationId xmlns:a16="http://schemas.microsoft.com/office/drawing/2014/main" id="{B4A4E692-AD24-589F-39FD-633F2BC19459}"/>
                </a:ext>
              </a:extLst>
            </p:cNvPr>
            <p:cNvSpPr txBox="1"/>
            <p:nvPr/>
          </p:nvSpPr>
          <p:spPr>
            <a:xfrm>
              <a:off x="8369865" y="2214711"/>
              <a:ext cx="1081706" cy="369332"/>
            </a:xfrm>
            <a:prstGeom prst="rect">
              <a:avLst/>
            </a:prstGeom>
            <a:noFill/>
            <a:scene3d>
              <a:camera prst="orthographicFront"/>
              <a:lightRig rig="threePt" dir="t"/>
            </a:scene3d>
            <a:sp3d>
              <a:bevelT/>
            </a:sp3d>
          </p:spPr>
          <p:txBody>
            <a:bodyPr wrap="none" rtlCol="0">
              <a:spAutoFit/>
            </a:bodyPr>
            <a:lstStyle/>
            <a:p>
              <a:r>
                <a:rPr lang="en-GB" b="1" dirty="0"/>
                <a:t>Dyslexia</a:t>
              </a:r>
            </a:p>
          </p:txBody>
        </p:sp>
        <p:sp>
          <p:nvSpPr>
            <p:cNvPr id="9" name="TextBox 8">
              <a:extLst>
                <a:ext uri="{FF2B5EF4-FFF2-40B4-BE49-F238E27FC236}">
                  <a16:creationId xmlns:a16="http://schemas.microsoft.com/office/drawing/2014/main" id="{45228E8A-27D5-D243-B68F-F011B0E257B4}"/>
                </a:ext>
              </a:extLst>
            </p:cNvPr>
            <p:cNvSpPr txBox="1"/>
            <p:nvPr/>
          </p:nvSpPr>
          <p:spPr>
            <a:xfrm>
              <a:off x="7693855" y="2584043"/>
              <a:ext cx="4026983" cy="923330"/>
            </a:xfrm>
            <a:prstGeom prst="rect">
              <a:avLst/>
            </a:prstGeom>
            <a:noFill/>
            <a:scene3d>
              <a:camera prst="orthographicFront"/>
              <a:lightRig rig="threePt" dir="t"/>
            </a:scene3d>
            <a:sp3d>
              <a:bevelT/>
            </a:sp3d>
          </p:spPr>
          <p:txBody>
            <a:bodyPr wrap="square" rtlCol="0">
              <a:spAutoFit/>
            </a:bodyPr>
            <a:lstStyle/>
            <a:p>
              <a:pPr algn="ctr"/>
              <a:r>
                <a:rPr lang="en-GB" dirty="0"/>
                <a:t>Differences in processing information</a:t>
              </a:r>
            </a:p>
            <a:p>
              <a:pPr algn="ctr"/>
              <a:r>
                <a:rPr lang="en-GB" dirty="0"/>
                <a:t> affecting acquisition of literacy skills</a:t>
              </a:r>
            </a:p>
            <a:p>
              <a:pPr algn="ctr"/>
              <a:endParaRPr lang="en-GB" dirty="0"/>
            </a:p>
          </p:txBody>
        </p:sp>
      </p:grpSp>
      <p:grpSp>
        <p:nvGrpSpPr>
          <p:cNvPr id="10" name="Group 9">
            <a:extLst>
              <a:ext uri="{FF2B5EF4-FFF2-40B4-BE49-F238E27FC236}">
                <a16:creationId xmlns:a16="http://schemas.microsoft.com/office/drawing/2014/main" id="{40BE9267-7CEF-E268-A423-307658E1FF30}"/>
              </a:ext>
            </a:extLst>
          </p:cNvPr>
          <p:cNvGrpSpPr/>
          <p:nvPr/>
        </p:nvGrpSpPr>
        <p:grpSpPr>
          <a:xfrm>
            <a:off x="4829034" y="3341406"/>
            <a:ext cx="7222805" cy="2170668"/>
            <a:chOff x="4598211" y="3362999"/>
            <a:chExt cx="7222805" cy="2170668"/>
          </a:xfrm>
        </p:grpSpPr>
        <p:sp>
          <p:nvSpPr>
            <p:cNvPr id="11" name="Oval 10">
              <a:extLst>
                <a:ext uri="{FF2B5EF4-FFF2-40B4-BE49-F238E27FC236}">
                  <a16:creationId xmlns:a16="http://schemas.microsoft.com/office/drawing/2014/main" id="{D7A9F032-B82B-70B5-9CAD-EBA13C6E6E2F}"/>
                </a:ext>
              </a:extLst>
            </p:cNvPr>
            <p:cNvSpPr/>
            <p:nvPr/>
          </p:nvSpPr>
          <p:spPr>
            <a:xfrm>
              <a:off x="4598211" y="3362999"/>
              <a:ext cx="7222805" cy="2170668"/>
            </a:xfrm>
            <a:prstGeom prst="ellipse">
              <a:avLst/>
            </a:prstGeom>
            <a:scene3d>
              <a:camera prst="orthographicFront"/>
              <a:lightRig rig="threePt" dir="t"/>
            </a:scene3d>
            <a:sp3d>
              <a:bevelT/>
            </a:sp3d>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endParaRPr lang="en-GB" dirty="0"/>
            </a:p>
          </p:txBody>
        </p:sp>
        <p:sp>
          <p:nvSpPr>
            <p:cNvPr id="12" name="TextBox 11">
              <a:extLst>
                <a:ext uri="{FF2B5EF4-FFF2-40B4-BE49-F238E27FC236}">
                  <a16:creationId xmlns:a16="http://schemas.microsoft.com/office/drawing/2014/main" id="{A75204D2-8DB4-5638-88AA-AD504F29E0FB}"/>
                </a:ext>
              </a:extLst>
            </p:cNvPr>
            <p:cNvSpPr txBox="1"/>
            <p:nvPr/>
          </p:nvSpPr>
          <p:spPr>
            <a:xfrm>
              <a:off x="10591959" y="3836282"/>
              <a:ext cx="925253" cy="369332"/>
            </a:xfrm>
            <a:prstGeom prst="rect">
              <a:avLst/>
            </a:prstGeom>
            <a:noFill/>
          </p:spPr>
          <p:txBody>
            <a:bodyPr wrap="none" rtlCol="0">
              <a:spAutoFit/>
            </a:bodyPr>
            <a:lstStyle/>
            <a:p>
              <a:r>
                <a:rPr lang="en-GB" b="1" dirty="0"/>
                <a:t>ADHD</a:t>
              </a:r>
            </a:p>
          </p:txBody>
        </p:sp>
        <p:sp>
          <p:nvSpPr>
            <p:cNvPr id="13" name="TextBox 12">
              <a:extLst>
                <a:ext uri="{FF2B5EF4-FFF2-40B4-BE49-F238E27FC236}">
                  <a16:creationId xmlns:a16="http://schemas.microsoft.com/office/drawing/2014/main" id="{3063EE99-5F17-6623-C0DA-3D45451A33E6}"/>
                </a:ext>
              </a:extLst>
            </p:cNvPr>
            <p:cNvSpPr txBox="1"/>
            <p:nvPr/>
          </p:nvSpPr>
          <p:spPr>
            <a:xfrm>
              <a:off x="7804206" y="4152148"/>
              <a:ext cx="3785987" cy="1169551"/>
            </a:xfrm>
            <a:prstGeom prst="rect">
              <a:avLst/>
            </a:prstGeom>
            <a:noFill/>
          </p:spPr>
          <p:txBody>
            <a:bodyPr wrap="square" rtlCol="0">
              <a:spAutoFit/>
            </a:bodyPr>
            <a:lstStyle/>
            <a:p>
              <a:pPr algn="ctr"/>
              <a:r>
                <a:rPr lang="en-GB" sz="1750" dirty="0"/>
                <a:t>Very easily distracted, reacting without    thinking, excessive physical or mental energy, sensory processing, low frustration tolerance</a:t>
              </a:r>
            </a:p>
          </p:txBody>
        </p:sp>
      </p:grpSp>
      <p:grpSp>
        <p:nvGrpSpPr>
          <p:cNvPr id="14" name="Group 13">
            <a:extLst>
              <a:ext uri="{FF2B5EF4-FFF2-40B4-BE49-F238E27FC236}">
                <a16:creationId xmlns:a16="http://schemas.microsoft.com/office/drawing/2014/main" id="{A76C4E1F-22C0-033A-449C-CBA9E9025881}"/>
              </a:ext>
            </a:extLst>
          </p:cNvPr>
          <p:cNvGrpSpPr/>
          <p:nvPr/>
        </p:nvGrpSpPr>
        <p:grpSpPr>
          <a:xfrm>
            <a:off x="3822135" y="3293638"/>
            <a:ext cx="4546752" cy="3452005"/>
            <a:chOff x="3822135" y="3293638"/>
            <a:chExt cx="4546752" cy="3452005"/>
          </a:xfrm>
        </p:grpSpPr>
        <p:sp>
          <p:nvSpPr>
            <p:cNvPr id="15" name="Oval 14">
              <a:extLst>
                <a:ext uri="{FF2B5EF4-FFF2-40B4-BE49-F238E27FC236}">
                  <a16:creationId xmlns:a16="http://schemas.microsoft.com/office/drawing/2014/main" id="{DE6A50E9-8DB6-3F76-7550-6A88E8C6C2D1}"/>
                </a:ext>
              </a:extLst>
            </p:cNvPr>
            <p:cNvSpPr/>
            <p:nvPr/>
          </p:nvSpPr>
          <p:spPr>
            <a:xfrm>
              <a:off x="3822135" y="3293638"/>
              <a:ext cx="4497352" cy="3452005"/>
            </a:xfrm>
            <a:prstGeom prst="ellipse">
              <a:avLst/>
            </a:prstGeom>
            <a:scene3d>
              <a:camera prst="orthographicFront"/>
              <a:lightRig rig="threePt" dir="t"/>
            </a:scene3d>
            <a:sp3d>
              <a:bevelT/>
            </a:sp3d>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endParaRPr lang="en-GB"/>
            </a:p>
          </p:txBody>
        </p:sp>
        <p:sp>
          <p:nvSpPr>
            <p:cNvPr id="16" name="TextBox 15">
              <a:extLst>
                <a:ext uri="{FF2B5EF4-FFF2-40B4-BE49-F238E27FC236}">
                  <a16:creationId xmlns:a16="http://schemas.microsoft.com/office/drawing/2014/main" id="{0471C042-AAE7-A21F-42A4-C7BD52D4F4A9}"/>
                </a:ext>
              </a:extLst>
            </p:cNvPr>
            <p:cNvSpPr txBox="1"/>
            <p:nvPr/>
          </p:nvSpPr>
          <p:spPr>
            <a:xfrm>
              <a:off x="4463523" y="5609980"/>
              <a:ext cx="3905364" cy="369332"/>
            </a:xfrm>
            <a:prstGeom prst="rect">
              <a:avLst/>
            </a:prstGeom>
            <a:noFill/>
            <a:scene3d>
              <a:camera prst="orthographicFront"/>
              <a:lightRig rig="threePt" dir="t"/>
            </a:scene3d>
            <a:sp3d>
              <a:bevelT/>
            </a:sp3d>
          </p:spPr>
          <p:txBody>
            <a:bodyPr wrap="none" rtlCol="0">
              <a:spAutoFit/>
            </a:bodyPr>
            <a:lstStyle/>
            <a:p>
              <a:r>
                <a:rPr lang="en-GB" b="1" dirty="0"/>
                <a:t>Tic disorders including Tourette’s </a:t>
              </a:r>
            </a:p>
          </p:txBody>
        </p:sp>
        <p:sp>
          <p:nvSpPr>
            <p:cNvPr id="17" name="TextBox 16">
              <a:extLst>
                <a:ext uri="{FF2B5EF4-FFF2-40B4-BE49-F238E27FC236}">
                  <a16:creationId xmlns:a16="http://schemas.microsoft.com/office/drawing/2014/main" id="{F5F65280-0813-3EF6-9F8B-883811668672}"/>
                </a:ext>
              </a:extLst>
            </p:cNvPr>
            <p:cNvSpPr txBox="1"/>
            <p:nvPr/>
          </p:nvSpPr>
          <p:spPr>
            <a:xfrm>
              <a:off x="4924374" y="5950376"/>
              <a:ext cx="2320700" cy="369332"/>
            </a:xfrm>
            <a:prstGeom prst="rect">
              <a:avLst/>
            </a:prstGeom>
            <a:noFill/>
            <a:scene3d>
              <a:camera prst="orthographicFront"/>
              <a:lightRig rig="threePt" dir="t"/>
            </a:scene3d>
            <a:sp3d>
              <a:bevelT/>
            </a:sp3d>
          </p:spPr>
          <p:txBody>
            <a:bodyPr wrap="none" rtlCol="0">
              <a:spAutoFit/>
            </a:bodyPr>
            <a:lstStyle/>
            <a:p>
              <a:r>
                <a:rPr lang="en-GB" dirty="0"/>
                <a:t>Verbal and physical tics</a:t>
              </a:r>
            </a:p>
          </p:txBody>
        </p:sp>
      </p:grpSp>
      <p:grpSp>
        <p:nvGrpSpPr>
          <p:cNvPr id="18" name="Group 17">
            <a:extLst>
              <a:ext uri="{FF2B5EF4-FFF2-40B4-BE49-F238E27FC236}">
                <a16:creationId xmlns:a16="http://schemas.microsoft.com/office/drawing/2014/main" id="{5136B948-C5C6-07FB-E582-44F293C90C64}"/>
              </a:ext>
            </a:extLst>
          </p:cNvPr>
          <p:cNvGrpSpPr/>
          <p:nvPr/>
        </p:nvGrpSpPr>
        <p:grpSpPr>
          <a:xfrm>
            <a:off x="370984" y="3362999"/>
            <a:ext cx="7222805" cy="2170668"/>
            <a:chOff x="370984" y="3362999"/>
            <a:chExt cx="7222805" cy="2170668"/>
          </a:xfrm>
        </p:grpSpPr>
        <p:sp>
          <p:nvSpPr>
            <p:cNvPr id="19" name="Oval 18">
              <a:extLst>
                <a:ext uri="{FF2B5EF4-FFF2-40B4-BE49-F238E27FC236}">
                  <a16:creationId xmlns:a16="http://schemas.microsoft.com/office/drawing/2014/main" id="{B12974A5-F4D7-5AAC-0CE2-DD26A2EC52EA}"/>
                </a:ext>
              </a:extLst>
            </p:cNvPr>
            <p:cNvSpPr/>
            <p:nvPr/>
          </p:nvSpPr>
          <p:spPr>
            <a:xfrm>
              <a:off x="370984" y="3362999"/>
              <a:ext cx="7222805" cy="2170668"/>
            </a:xfrm>
            <a:prstGeom prst="ellipse">
              <a:avLst/>
            </a:prstGeom>
            <a:scene3d>
              <a:camera prst="orthographicFront"/>
              <a:lightRig rig="threePt" dir="t"/>
            </a:scene3d>
            <a:sp3d>
              <a:bevelT/>
            </a:sp3d>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endParaRPr lang="en-GB"/>
            </a:p>
          </p:txBody>
        </p:sp>
        <p:sp>
          <p:nvSpPr>
            <p:cNvPr id="20" name="TextBox 19">
              <a:extLst>
                <a:ext uri="{FF2B5EF4-FFF2-40B4-BE49-F238E27FC236}">
                  <a16:creationId xmlns:a16="http://schemas.microsoft.com/office/drawing/2014/main" id="{09AACDBF-0626-5179-5555-2D8DF64757CA}"/>
                </a:ext>
              </a:extLst>
            </p:cNvPr>
            <p:cNvSpPr txBox="1"/>
            <p:nvPr/>
          </p:nvSpPr>
          <p:spPr>
            <a:xfrm>
              <a:off x="1044895" y="3747270"/>
              <a:ext cx="915635" cy="369332"/>
            </a:xfrm>
            <a:prstGeom prst="rect">
              <a:avLst/>
            </a:prstGeom>
            <a:noFill/>
            <a:scene3d>
              <a:camera prst="orthographicFront"/>
              <a:lightRig rig="threePt" dir="t"/>
            </a:scene3d>
            <a:sp3d>
              <a:bevelT/>
            </a:sp3d>
          </p:spPr>
          <p:txBody>
            <a:bodyPr wrap="none" rtlCol="0">
              <a:spAutoFit/>
            </a:bodyPr>
            <a:lstStyle/>
            <a:p>
              <a:r>
                <a:rPr lang="en-GB" b="1" dirty="0"/>
                <a:t>Autism </a:t>
              </a:r>
            </a:p>
          </p:txBody>
        </p:sp>
        <p:sp>
          <p:nvSpPr>
            <p:cNvPr id="21" name="TextBox 20">
              <a:extLst>
                <a:ext uri="{FF2B5EF4-FFF2-40B4-BE49-F238E27FC236}">
                  <a16:creationId xmlns:a16="http://schemas.microsoft.com/office/drawing/2014/main" id="{CD486D20-A6EA-6492-C53D-321F7C61B229}"/>
                </a:ext>
              </a:extLst>
            </p:cNvPr>
            <p:cNvSpPr txBox="1"/>
            <p:nvPr/>
          </p:nvSpPr>
          <p:spPr>
            <a:xfrm>
              <a:off x="670525" y="4076441"/>
              <a:ext cx="3311163" cy="1200329"/>
            </a:xfrm>
            <a:prstGeom prst="rect">
              <a:avLst/>
            </a:prstGeom>
            <a:noFill/>
            <a:scene3d>
              <a:camera prst="orthographicFront"/>
              <a:lightRig rig="threePt" dir="t"/>
            </a:scene3d>
            <a:sp3d>
              <a:bevelT/>
            </a:sp3d>
          </p:spPr>
          <p:txBody>
            <a:bodyPr wrap="none" rtlCol="0">
              <a:spAutoFit/>
            </a:bodyPr>
            <a:lstStyle/>
            <a:p>
              <a:pPr algn="ctr"/>
              <a:r>
                <a:rPr lang="en-GB" dirty="0"/>
                <a:t>Differences in social interactions </a:t>
              </a:r>
            </a:p>
            <a:p>
              <a:pPr algn="ctr"/>
              <a:r>
                <a:rPr lang="en-GB" dirty="0"/>
                <a:t>and communication, sensory </a:t>
              </a:r>
            </a:p>
            <a:p>
              <a:pPr algn="ctr"/>
              <a:r>
                <a:rPr lang="en-GB" dirty="0"/>
                <a:t>processing, repetitive/restrictive </a:t>
              </a:r>
            </a:p>
            <a:p>
              <a:pPr algn="ctr"/>
              <a:r>
                <a:rPr lang="en-GB" dirty="0"/>
                <a:t>behaviour </a:t>
              </a:r>
            </a:p>
          </p:txBody>
        </p:sp>
      </p:grpSp>
      <p:grpSp>
        <p:nvGrpSpPr>
          <p:cNvPr id="22" name="Group 21">
            <a:extLst>
              <a:ext uri="{FF2B5EF4-FFF2-40B4-BE49-F238E27FC236}">
                <a16:creationId xmlns:a16="http://schemas.microsoft.com/office/drawing/2014/main" id="{FDFF5621-239A-0687-C299-77E5063C3CCF}"/>
              </a:ext>
            </a:extLst>
          </p:cNvPr>
          <p:cNvGrpSpPr/>
          <p:nvPr/>
        </p:nvGrpSpPr>
        <p:grpSpPr>
          <a:xfrm>
            <a:off x="370085" y="1914160"/>
            <a:ext cx="7222805" cy="2170668"/>
            <a:chOff x="370984" y="1938933"/>
            <a:chExt cx="7222805" cy="2170668"/>
          </a:xfrm>
        </p:grpSpPr>
        <p:sp>
          <p:nvSpPr>
            <p:cNvPr id="23" name="Oval 22">
              <a:extLst>
                <a:ext uri="{FF2B5EF4-FFF2-40B4-BE49-F238E27FC236}">
                  <a16:creationId xmlns:a16="http://schemas.microsoft.com/office/drawing/2014/main" id="{A67737ED-7CFC-8D34-136F-B16E55D9D371}"/>
                </a:ext>
              </a:extLst>
            </p:cNvPr>
            <p:cNvSpPr/>
            <p:nvPr/>
          </p:nvSpPr>
          <p:spPr>
            <a:xfrm>
              <a:off x="370984" y="1938933"/>
              <a:ext cx="7222805" cy="2170668"/>
            </a:xfrm>
            <a:prstGeom prst="ellipse">
              <a:avLst/>
            </a:prstGeom>
            <a:scene3d>
              <a:camera prst="orthographicFront"/>
              <a:lightRig rig="threePt" dir="t"/>
            </a:scene3d>
            <a:sp3d>
              <a:bevelT/>
            </a:sp3d>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endParaRPr lang="en-GB" dirty="0"/>
            </a:p>
          </p:txBody>
        </p:sp>
        <p:sp>
          <p:nvSpPr>
            <p:cNvPr id="24" name="TextBox 23">
              <a:extLst>
                <a:ext uri="{FF2B5EF4-FFF2-40B4-BE49-F238E27FC236}">
                  <a16:creationId xmlns:a16="http://schemas.microsoft.com/office/drawing/2014/main" id="{08948380-E661-343E-7490-5E0FD11C189C}"/>
                </a:ext>
              </a:extLst>
            </p:cNvPr>
            <p:cNvSpPr txBox="1"/>
            <p:nvPr/>
          </p:nvSpPr>
          <p:spPr>
            <a:xfrm>
              <a:off x="1955918" y="2081662"/>
              <a:ext cx="1116972" cy="369332"/>
            </a:xfrm>
            <a:prstGeom prst="rect">
              <a:avLst/>
            </a:prstGeom>
            <a:noFill/>
            <a:scene3d>
              <a:camera prst="orthographicFront"/>
              <a:lightRig rig="threePt" dir="t"/>
            </a:scene3d>
            <a:sp3d>
              <a:bevelT/>
            </a:sp3d>
          </p:spPr>
          <p:txBody>
            <a:bodyPr wrap="none" rtlCol="0">
              <a:spAutoFit/>
            </a:bodyPr>
            <a:lstStyle/>
            <a:p>
              <a:r>
                <a:rPr lang="en-GB" b="1" dirty="0"/>
                <a:t>Dyspraxia</a:t>
              </a:r>
            </a:p>
          </p:txBody>
        </p:sp>
        <p:sp>
          <p:nvSpPr>
            <p:cNvPr id="25" name="TextBox 24">
              <a:extLst>
                <a:ext uri="{FF2B5EF4-FFF2-40B4-BE49-F238E27FC236}">
                  <a16:creationId xmlns:a16="http://schemas.microsoft.com/office/drawing/2014/main" id="{5803547B-B393-0DC4-9D53-4EE575BCA573}"/>
                </a:ext>
              </a:extLst>
            </p:cNvPr>
            <p:cNvSpPr txBox="1"/>
            <p:nvPr/>
          </p:nvSpPr>
          <p:spPr>
            <a:xfrm>
              <a:off x="686679" y="2330859"/>
              <a:ext cx="3283463" cy="1200329"/>
            </a:xfrm>
            <a:prstGeom prst="rect">
              <a:avLst/>
            </a:prstGeom>
            <a:noFill/>
            <a:scene3d>
              <a:camera prst="orthographicFront"/>
              <a:lightRig rig="threePt" dir="t"/>
            </a:scene3d>
            <a:sp3d>
              <a:bevelT/>
            </a:sp3d>
          </p:spPr>
          <p:txBody>
            <a:bodyPr wrap="none" rtlCol="0">
              <a:spAutoFit/>
            </a:bodyPr>
            <a:lstStyle/>
            <a:p>
              <a:pPr algn="ctr"/>
              <a:r>
                <a:rPr lang="en-GB" dirty="0"/>
                <a:t>Difficulties with </a:t>
              </a:r>
            </a:p>
            <a:p>
              <a:pPr algn="ctr"/>
              <a:r>
                <a:rPr lang="en-GB" dirty="0"/>
                <a:t>movements, co-ordination,</a:t>
              </a:r>
            </a:p>
            <a:p>
              <a:pPr algn="ctr"/>
              <a:r>
                <a:rPr lang="en-GB" dirty="0"/>
                <a:t>practical skills as well as tracking </a:t>
              </a:r>
            </a:p>
            <a:p>
              <a:pPr algn="ctr"/>
              <a:r>
                <a:rPr lang="en-GB" dirty="0"/>
                <a:t>and balance</a:t>
              </a:r>
            </a:p>
          </p:txBody>
        </p:sp>
      </p:grpSp>
      <p:cxnSp>
        <p:nvCxnSpPr>
          <p:cNvPr id="26" name="Connector: Curved 25">
            <a:extLst>
              <a:ext uri="{FF2B5EF4-FFF2-40B4-BE49-F238E27FC236}">
                <a16:creationId xmlns:a16="http://schemas.microsoft.com/office/drawing/2014/main" id="{E08700DB-B4D0-D6A1-61CD-2EFF1064CE8E}"/>
              </a:ext>
            </a:extLst>
          </p:cNvPr>
          <p:cNvCxnSpPr>
            <a:cxnSpLocks/>
            <a:stCxn id="19" idx="2"/>
            <a:endCxn id="24" idx="0"/>
          </p:cNvCxnSpPr>
          <p:nvPr/>
        </p:nvCxnSpPr>
        <p:spPr>
          <a:xfrm rot="10800000" flipH="1">
            <a:off x="370983" y="2056889"/>
            <a:ext cx="2142521" cy="2391444"/>
          </a:xfrm>
          <a:prstGeom prst="curvedConnector4">
            <a:avLst>
              <a:gd name="adj1" fmla="val -10670"/>
              <a:gd name="adj2" fmla="val 109559"/>
            </a:avLst>
          </a:prstGeom>
          <a:ln w="76200">
            <a:solidFill>
              <a:srgbClr val="0072CE"/>
            </a:solidFill>
            <a:tailEnd type="triangle"/>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81BAE36B-3E35-E258-4C5C-AF7FB967B90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36618" y="457604"/>
            <a:ext cx="781050" cy="828675"/>
          </a:xfrm>
          <a:prstGeom prst="rect">
            <a:avLst/>
          </a:prstGeom>
        </p:spPr>
      </p:pic>
      <p:cxnSp>
        <p:nvCxnSpPr>
          <p:cNvPr id="28" name="Connector: Elbow 27">
            <a:extLst>
              <a:ext uri="{FF2B5EF4-FFF2-40B4-BE49-F238E27FC236}">
                <a16:creationId xmlns:a16="http://schemas.microsoft.com/office/drawing/2014/main" id="{9FAE7969-8491-A19E-AE56-B1F76AAC789F}"/>
              </a:ext>
            </a:extLst>
          </p:cNvPr>
          <p:cNvCxnSpPr>
            <a:cxnSpLocks/>
          </p:cNvCxnSpPr>
          <p:nvPr/>
        </p:nvCxnSpPr>
        <p:spPr>
          <a:xfrm>
            <a:off x="2908619" y="194090"/>
            <a:ext cx="8931990" cy="3910041"/>
          </a:xfrm>
          <a:prstGeom prst="bentConnector3">
            <a:avLst>
              <a:gd name="adj1" fmla="val 102559"/>
            </a:avLst>
          </a:prstGeom>
          <a:ln w="76200">
            <a:solidFill>
              <a:srgbClr val="0072CE"/>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3E64808-9CAC-374E-BB29-D2356A08D53C}"/>
              </a:ext>
            </a:extLst>
          </p:cNvPr>
          <p:cNvCxnSpPr>
            <a:cxnSpLocks/>
          </p:cNvCxnSpPr>
          <p:nvPr/>
        </p:nvCxnSpPr>
        <p:spPr>
          <a:xfrm>
            <a:off x="2935055" y="218804"/>
            <a:ext cx="0" cy="1793836"/>
          </a:xfrm>
          <a:prstGeom prst="line">
            <a:avLst/>
          </a:prstGeom>
          <a:ln w="76200">
            <a:solidFill>
              <a:srgbClr val="0072CE"/>
            </a:soli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F137B7C8-FD06-99C7-12A2-64B5C9CCDBD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1202765" y="423057"/>
            <a:ext cx="676275" cy="628650"/>
          </a:xfrm>
          <a:prstGeom prst="rect">
            <a:avLst/>
          </a:prstGeom>
        </p:spPr>
      </p:pic>
      <p:cxnSp>
        <p:nvCxnSpPr>
          <p:cNvPr id="31" name="Connector: Curved 30">
            <a:extLst>
              <a:ext uri="{FF2B5EF4-FFF2-40B4-BE49-F238E27FC236}">
                <a16:creationId xmlns:a16="http://schemas.microsoft.com/office/drawing/2014/main" id="{CCCF9651-3839-E954-0024-2C14ECCF3104}"/>
              </a:ext>
            </a:extLst>
          </p:cNvPr>
          <p:cNvCxnSpPr>
            <a:cxnSpLocks/>
            <a:stCxn id="13" idx="3"/>
            <a:endCxn id="15" idx="5"/>
          </p:cNvCxnSpPr>
          <p:nvPr/>
        </p:nvCxnSpPr>
        <p:spPr>
          <a:xfrm flipH="1">
            <a:off x="7660865" y="4715331"/>
            <a:ext cx="4160151" cy="1524778"/>
          </a:xfrm>
          <a:prstGeom prst="curvedConnector4">
            <a:avLst>
              <a:gd name="adj1" fmla="val -5495"/>
              <a:gd name="adj2" fmla="val 130509"/>
            </a:avLst>
          </a:prstGeom>
          <a:ln w="76200">
            <a:solidFill>
              <a:srgbClr val="0072CE"/>
            </a:solidFill>
            <a:tailEnd type="triangle"/>
          </a:ln>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a16="http://schemas.microsoft.com/office/drawing/2014/main" id="{A3916566-0553-4F2B-5EDA-C456580F24CB}"/>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541885" y="5794646"/>
            <a:ext cx="1076325" cy="733425"/>
          </a:xfrm>
          <a:prstGeom prst="rect">
            <a:avLst/>
          </a:prstGeom>
        </p:spPr>
      </p:pic>
      <p:cxnSp>
        <p:nvCxnSpPr>
          <p:cNvPr id="33" name="Connector: Curved 32">
            <a:extLst>
              <a:ext uri="{FF2B5EF4-FFF2-40B4-BE49-F238E27FC236}">
                <a16:creationId xmlns:a16="http://schemas.microsoft.com/office/drawing/2014/main" id="{41D3D07A-2C61-E827-99B9-6910D9DAFF6C}"/>
              </a:ext>
            </a:extLst>
          </p:cNvPr>
          <p:cNvCxnSpPr>
            <a:stCxn id="15" idx="3"/>
            <a:endCxn id="23" idx="2"/>
          </p:cNvCxnSpPr>
          <p:nvPr/>
        </p:nvCxnSpPr>
        <p:spPr>
          <a:xfrm rot="5400000" flipH="1">
            <a:off x="805113" y="2564466"/>
            <a:ext cx="3240615" cy="4110672"/>
          </a:xfrm>
          <a:prstGeom prst="curvedConnector4">
            <a:avLst>
              <a:gd name="adj1" fmla="val -14150"/>
              <a:gd name="adj2" fmla="val 105561"/>
            </a:avLst>
          </a:prstGeom>
          <a:ln w="76200">
            <a:solidFill>
              <a:srgbClr val="0072CE"/>
            </a:solidFill>
            <a:tailEnd type="triangle"/>
          </a:ln>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A9F2F29A-85BF-2061-25DB-E7E4E0C378A4}"/>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593035" y="5897172"/>
            <a:ext cx="1390650" cy="581025"/>
          </a:xfrm>
          <a:prstGeom prst="rect">
            <a:avLst/>
          </a:prstGeom>
        </p:spPr>
      </p:pic>
      <p:cxnSp>
        <p:nvCxnSpPr>
          <p:cNvPr id="35" name="Connector: Curved 34">
            <a:extLst>
              <a:ext uri="{FF2B5EF4-FFF2-40B4-BE49-F238E27FC236}">
                <a16:creationId xmlns:a16="http://schemas.microsoft.com/office/drawing/2014/main" id="{5403971E-C526-16F4-7B82-EC40F72134B0}"/>
              </a:ext>
            </a:extLst>
          </p:cNvPr>
          <p:cNvCxnSpPr>
            <a:cxnSpLocks/>
            <a:stCxn id="7" idx="7"/>
            <a:endCxn id="3" idx="7"/>
          </p:cNvCxnSpPr>
          <p:nvPr/>
        </p:nvCxnSpPr>
        <p:spPr>
          <a:xfrm rot="16200000" flipV="1">
            <a:off x="8730021" y="25579"/>
            <a:ext cx="1128371" cy="3392765"/>
          </a:xfrm>
          <a:prstGeom prst="curvedConnector3">
            <a:avLst>
              <a:gd name="adj1" fmla="val 129538"/>
            </a:avLst>
          </a:prstGeom>
          <a:ln w="76200">
            <a:solidFill>
              <a:srgbClr val="0072CE"/>
            </a:solidFill>
            <a:tailEnd type="triangle"/>
          </a:ln>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C2CB4993-6297-94D5-21AF-D7F50EE001B2}"/>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8815590" y="1010008"/>
            <a:ext cx="933450" cy="752475"/>
          </a:xfrm>
          <a:prstGeom prst="rect">
            <a:avLst/>
          </a:prstGeom>
        </p:spPr>
      </p:pic>
      <p:grpSp>
        <p:nvGrpSpPr>
          <p:cNvPr id="37" name="Group 36">
            <a:extLst>
              <a:ext uri="{FF2B5EF4-FFF2-40B4-BE49-F238E27FC236}">
                <a16:creationId xmlns:a16="http://schemas.microsoft.com/office/drawing/2014/main" id="{AC1D2C9E-995F-83FD-BBC6-44FF2754B8AB}"/>
              </a:ext>
            </a:extLst>
          </p:cNvPr>
          <p:cNvGrpSpPr/>
          <p:nvPr/>
        </p:nvGrpSpPr>
        <p:grpSpPr>
          <a:xfrm>
            <a:off x="-7707658" y="3367143"/>
            <a:ext cx="7222805" cy="2170668"/>
            <a:chOff x="370984" y="3362999"/>
            <a:chExt cx="7222805" cy="2170668"/>
          </a:xfrm>
          <a:solidFill>
            <a:schemeClr val="accent6">
              <a:lumMod val="40000"/>
              <a:lumOff val="60000"/>
              <a:alpha val="50000"/>
            </a:schemeClr>
          </a:solidFill>
        </p:grpSpPr>
        <p:sp>
          <p:nvSpPr>
            <p:cNvPr id="38" name="Oval 37">
              <a:extLst>
                <a:ext uri="{FF2B5EF4-FFF2-40B4-BE49-F238E27FC236}">
                  <a16:creationId xmlns:a16="http://schemas.microsoft.com/office/drawing/2014/main" id="{2DAE184D-BB3C-1BF3-F6AB-51071F877E75}"/>
                </a:ext>
              </a:extLst>
            </p:cNvPr>
            <p:cNvSpPr/>
            <p:nvPr/>
          </p:nvSpPr>
          <p:spPr>
            <a:xfrm>
              <a:off x="370984" y="3362999"/>
              <a:ext cx="7222805" cy="2170668"/>
            </a:xfrm>
            <a:prstGeom prst="ellipse">
              <a:avLst/>
            </a:prstGeom>
            <a:grpFill/>
            <a:scene3d>
              <a:camera prst="orthographicFront"/>
              <a:lightRig rig="threePt" dir="t"/>
            </a:scene3d>
            <a:sp3d>
              <a:bevelT w="139700" prst="cross"/>
            </a:sp3d>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endParaRPr lang="en-GB"/>
            </a:p>
          </p:txBody>
        </p:sp>
        <p:sp>
          <p:nvSpPr>
            <p:cNvPr id="39" name="TextBox 38">
              <a:extLst>
                <a:ext uri="{FF2B5EF4-FFF2-40B4-BE49-F238E27FC236}">
                  <a16:creationId xmlns:a16="http://schemas.microsoft.com/office/drawing/2014/main" id="{31CBAB08-10AB-D42F-9FAB-7C245674DA09}"/>
                </a:ext>
              </a:extLst>
            </p:cNvPr>
            <p:cNvSpPr txBox="1"/>
            <p:nvPr/>
          </p:nvSpPr>
          <p:spPr>
            <a:xfrm>
              <a:off x="1044895" y="3811065"/>
              <a:ext cx="631904" cy="369332"/>
            </a:xfrm>
            <a:prstGeom prst="rect">
              <a:avLst/>
            </a:prstGeom>
            <a:noFill/>
            <a:scene3d>
              <a:camera prst="orthographicFront"/>
              <a:lightRig rig="threePt" dir="t"/>
            </a:scene3d>
            <a:sp3d>
              <a:bevelT w="139700" prst="cross"/>
            </a:sp3d>
          </p:spPr>
          <p:txBody>
            <a:bodyPr wrap="none" rtlCol="0">
              <a:spAutoFit/>
            </a:bodyPr>
            <a:lstStyle/>
            <a:p>
              <a:r>
                <a:rPr lang="en-GB" b="1" dirty="0"/>
                <a:t>ASD </a:t>
              </a:r>
            </a:p>
          </p:txBody>
        </p:sp>
        <p:sp>
          <p:nvSpPr>
            <p:cNvPr id="40" name="TextBox 39">
              <a:extLst>
                <a:ext uri="{FF2B5EF4-FFF2-40B4-BE49-F238E27FC236}">
                  <a16:creationId xmlns:a16="http://schemas.microsoft.com/office/drawing/2014/main" id="{B66DD559-6FB1-054D-3174-431BE7EB3231}"/>
                </a:ext>
              </a:extLst>
            </p:cNvPr>
            <p:cNvSpPr txBox="1"/>
            <p:nvPr/>
          </p:nvSpPr>
          <p:spPr>
            <a:xfrm>
              <a:off x="893070" y="4083829"/>
              <a:ext cx="3030381" cy="1200329"/>
            </a:xfrm>
            <a:prstGeom prst="rect">
              <a:avLst/>
            </a:prstGeom>
            <a:noFill/>
            <a:scene3d>
              <a:camera prst="orthographicFront"/>
              <a:lightRig rig="threePt" dir="t"/>
            </a:scene3d>
            <a:sp3d>
              <a:bevelT w="139700" prst="cross"/>
            </a:sp3d>
          </p:spPr>
          <p:txBody>
            <a:bodyPr wrap="none" rtlCol="0">
              <a:spAutoFit/>
            </a:bodyPr>
            <a:lstStyle/>
            <a:p>
              <a:pPr algn="ctr"/>
              <a:r>
                <a:rPr lang="en-GB" dirty="0"/>
                <a:t>Memory ability, highly logical, </a:t>
              </a:r>
            </a:p>
            <a:p>
              <a:pPr algn="ctr"/>
              <a:r>
                <a:rPr lang="en-GB" dirty="0"/>
                <a:t>problem solving, specialist </a:t>
              </a:r>
            </a:p>
            <a:p>
              <a:pPr algn="ctr"/>
              <a:r>
                <a:rPr lang="en-GB" dirty="0"/>
                <a:t>expertise, creativity, </a:t>
              </a:r>
            </a:p>
            <a:p>
              <a:pPr algn="ctr"/>
              <a:r>
                <a:rPr lang="en-GB" dirty="0"/>
                <a:t>    attention to detail</a:t>
              </a:r>
            </a:p>
          </p:txBody>
        </p:sp>
      </p:grpSp>
      <p:grpSp>
        <p:nvGrpSpPr>
          <p:cNvPr id="41" name="Group 40">
            <a:extLst>
              <a:ext uri="{FF2B5EF4-FFF2-40B4-BE49-F238E27FC236}">
                <a16:creationId xmlns:a16="http://schemas.microsoft.com/office/drawing/2014/main" id="{775DEF9B-A23B-D525-9D5F-295E4C710513}"/>
              </a:ext>
            </a:extLst>
          </p:cNvPr>
          <p:cNvGrpSpPr/>
          <p:nvPr/>
        </p:nvGrpSpPr>
        <p:grpSpPr>
          <a:xfrm>
            <a:off x="12811262" y="3293638"/>
            <a:ext cx="7222805" cy="2170668"/>
            <a:chOff x="4598211" y="3362999"/>
            <a:chExt cx="7222805" cy="2170668"/>
          </a:xfrm>
        </p:grpSpPr>
        <p:sp>
          <p:nvSpPr>
            <p:cNvPr id="42" name="Oval 41">
              <a:extLst>
                <a:ext uri="{FF2B5EF4-FFF2-40B4-BE49-F238E27FC236}">
                  <a16:creationId xmlns:a16="http://schemas.microsoft.com/office/drawing/2014/main" id="{B33392B4-F5A7-C148-B36C-28CAF0037D6C}"/>
                </a:ext>
              </a:extLst>
            </p:cNvPr>
            <p:cNvSpPr/>
            <p:nvPr/>
          </p:nvSpPr>
          <p:spPr>
            <a:xfrm>
              <a:off x="4598211" y="3362999"/>
              <a:ext cx="7222805" cy="2170668"/>
            </a:xfrm>
            <a:prstGeom prst="ellipse">
              <a:avLst/>
            </a:prstGeom>
            <a:solidFill>
              <a:schemeClr val="accent6">
                <a:lumMod val="40000"/>
                <a:lumOff val="60000"/>
                <a:alpha val="50000"/>
              </a:schemeClr>
            </a:solidFill>
            <a:scene3d>
              <a:camera prst="orthographicFront"/>
              <a:lightRig rig="threePt" dir="t"/>
            </a:scene3d>
            <a:sp3d>
              <a:bevelT w="139700" prst="cross"/>
            </a:sp3d>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endParaRPr lang="en-GB" dirty="0"/>
            </a:p>
          </p:txBody>
        </p:sp>
        <p:sp>
          <p:nvSpPr>
            <p:cNvPr id="43" name="TextBox 42">
              <a:extLst>
                <a:ext uri="{FF2B5EF4-FFF2-40B4-BE49-F238E27FC236}">
                  <a16:creationId xmlns:a16="http://schemas.microsoft.com/office/drawing/2014/main" id="{0AC02819-A900-A7A6-D74E-15577A93DDC5}"/>
                </a:ext>
              </a:extLst>
            </p:cNvPr>
            <p:cNvSpPr txBox="1"/>
            <p:nvPr/>
          </p:nvSpPr>
          <p:spPr>
            <a:xfrm>
              <a:off x="10591959" y="3836282"/>
              <a:ext cx="925253" cy="369332"/>
            </a:xfrm>
            <a:prstGeom prst="rect">
              <a:avLst/>
            </a:prstGeom>
            <a:noFill/>
            <a:scene3d>
              <a:camera prst="orthographicFront"/>
              <a:lightRig rig="threePt" dir="t"/>
            </a:scene3d>
            <a:sp3d>
              <a:bevelT w="139700" prst="cross"/>
            </a:sp3d>
          </p:spPr>
          <p:txBody>
            <a:bodyPr wrap="none" rtlCol="0">
              <a:spAutoFit/>
            </a:bodyPr>
            <a:lstStyle/>
            <a:p>
              <a:r>
                <a:rPr lang="en-GB" b="1" dirty="0"/>
                <a:t>ADHD</a:t>
              </a:r>
            </a:p>
          </p:txBody>
        </p:sp>
        <p:sp>
          <p:nvSpPr>
            <p:cNvPr id="44" name="TextBox 43">
              <a:extLst>
                <a:ext uri="{FF2B5EF4-FFF2-40B4-BE49-F238E27FC236}">
                  <a16:creationId xmlns:a16="http://schemas.microsoft.com/office/drawing/2014/main" id="{7EEC88E9-56D1-372C-F231-E5DE58D084B1}"/>
                </a:ext>
              </a:extLst>
            </p:cNvPr>
            <p:cNvSpPr txBox="1"/>
            <p:nvPr/>
          </p:nvSpPr>
          <p:spPr>
            <a:xfrm>
              <a:off x="7911348" y="4076133"/>
              <a:ext cx="3785987" cy="1200329"/>
            </a:xfrm>
            <a:prstGeom prst="rect">
              <a:avLst/>
            </a:prstGeom>
            <a:noFill/>
            <a:scene3d>
              <a:camera prst="orthographicFront"/>
              <a:lightRig rig="threePt" dir="t"/>
            </a:scene3d>
            <a:sp3d>
              <a:bevelT w="139700" prst="cross"/>
            </a:sp3d>
          </p:spPr>
          <p:txBody>
            <a:bodyPr wrap="square" rtlCol="0">
              <a:spAutoFit/>
            </a:bodyPr>
            <a:lstStyle/>
            <a:p>
              <a:pPr algn="ctr"/>
              <a:r>
                <a:rPr lang="en-GB" dirty="0"/>
                <a:t>Creativity, out-of-the-box thinking intense focus, high energy, calm under pressure, persistence, constantly curious, entrepreneurial</a:t>
              </a:r>
            </a:p>
          </p:txBody>
        </p:sp>
      </p:grpSp>
      <p:grpSp>
        <p:nvGrpSpPr>
          <p:cNvPr id="45" name="Group 44">
            <a:extLst>
              <a:ext uri="{FF2B5EF4-FFF2-40B4-BE49-F238E27FC236}">
                <a16:creationId xmlns:a16="http://schemas.microsoft.com/office/drawing/2014/main" id="{281E41C6-B8E0-95FF-C5F6-FAEE9BD0BC00}"/>
              </a:ext>
            </a:extLst>
          </p:cNvPr>
          <p:cNvGrpSpPr/>
          <p:nvPr/>
        </p:nvGrpSpPr>
        <p:grpSpPr>
          <a:xfrm>
            <a:off x="3734393" y="7236033"/>
            <a:ext cx="4497352" cy="3452005"/>
            <a:chOff x="3822135" y="3293638"/>
            <a:chExt cx="4497352" cy="3452005"/>
          </a:xfrm>
          <a:solidFill>
            <a:schemeClr val="accent6">
              <a:lumMod val="40000"/>
              <a:lumOff val="60000"/>
              <a:alpha val="50000"/>
            </a:schemeClr>
          </a:solidFill>
        </p:grpSpPr>
        <p:sp>
          <p:nvSpPr>
            <p:cNvPr id="46" name="Oval 45">
              <a:extLst>
                <a:ext uri="{FF2B5EF4-FFF2-40B4-BE49-F238E27FC236}">
                  <a16:creationId xmlns:a16="http://schemas.microsoft.com/office/drawing/2014/main" id="{05E25F56-DDEC-A443-1F3E-7A4859A20A33}"/>
                </a:ext>
              </a:extLst>
            </p:cNvPr>
            <p:cNvSpPr/>
            <p:nvPr/>
          </p:nvSpPr>
          <p:spPr>
            <a:xfrm>
              <a:off x="3822135" y="3293638"/>
              <a:ext cx="4497352" cy="3452005"/>
            </a:xfrm>
            <a:prstGeom prst="ellipse">
              <a:avLst/>
            </a:prstGeom>
            <a:grpFill/>
            <a:scene3d>
              <a:camera prst="orthographicFront"/>
              <a:lightRig rig="threePt" dir="t"/>
            </a:scene3d>
            <a:sp3d>
              <a:bevelT w="139700" prst="cross"/>
            </a:sp3d>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endParaRPr lang="en-GB"/>
            </a:p>
          </p:txBody>
        </p:sp>
        <p:sp>
          <p:nvSpPr>
            <p:cNvPr id="47" name="TextBox 46">
              <a:extLst>
                <a:ext uri="{FF2B5EF4-FFF2-40B4-BE49-F238E27FC236}">
                  <a16:creationId xmlns:a16="http://schemas.microsoft.com/office/drawing/2014/main" id="{16C1B47C-48F7-0008-8B89-549B18DBC3CE}"/>
                </a:ext>
              </a:extLst>
            </p:cNvPr>
            <p:cNvSpPr txBox="1"/>
            <p:nvPr/>
          </p:nvSpPr>
          <p:spPr>
            <a:xfrm>
              <a:off x="4463523" y="5588715"/>
              <a:ext cx="3285085" cy="369332"/>
            </a:xfrm>
            <a:prstGeom prst="rect">
              <a:avLst/>
            </a:prstGeom>
            <a:noFill/>
            <a:scene3d>
              <a:camera prst="orthographicFront"/>
              <a:lightRig rig="threePt" dir="t"/>
            </a:scene3d>
            <a:sp3d>
              <a:bevelT w="139700" prst="cross"/>
            </a:sp3d>
          </p:spPr>
          <p:txBody>
            <a:bodyPr wrap="square" rtlCol="0">
              <a:spAutoFit/>
            </a:bodyPr>
            <a:lstStyle/>
            <a:p>
              <a:r>
                <a:rPr lang="en-GB" b="1" dirty="0"/>
                <a:t>Tic disorders including Tourette’s </a:t>
              </a:r>
            </a:p>
          </p:txBody>
        </p:sp>
        <p:sp>
          <p:nvSpPr>
            <p:cNvPr id="48" name="TextBox 47">
              <a:extLst>
                <a:ext uri="{FF2B5EF4-FFF2-40B4-BE49-F238E27FC236}">
                  <a16:creationId xmlns:a16="http://schemas.microsoft.com/office/drawing/2014/main" id="{2BF20EA8-1B78-C555-0A5A-E6907803CE12}"/>
                </a:ext>
              </a:extLst>
            </p:cNvPr>
            <p:cNvSpPr txBox="1"/>
            <p:nvPr/>
          </p:nvSpPr>
          <p:spPr>
            <a:xfrm>
              <a:off x="5011384" y="5865316"/>
              <a:ext cx="2266133" cy="646331"/>
            </a:xfrm>
            <a:prstGeom prst="rect">
              <a:avLst/>
            </a:prstGeom>
            <a:noFill/>
            <a:scene3d>
              <a:camera prst="orthographicFront"/>
              <a:lightRig rig="threePt" dir="t"/>
            </a:scene3d>
            <a:sp3d>
              <a:bevelT w="139700" prst="cross"/>
            </a:sp3d>
          </p:spPr>
          <p:txBody>
            <a:bodyPr wrap="square" rtlCol="0">
              <a:spAutoFit/>
            </a:bodyPr>
            <a:lstStyle/>
            <a:p>
              <a:r>
                <a:rPr lang="en-GB" dirty="0"/>
                <a:t>Hyperfocus, creativity,</a:t>
              </a:r>
            </a:p>
            <a:p>
              <a:r>
                <a:rPr lang="en-GB" dirty="0"/>
                <a:t>observational skills</a:t>
              </a:r>
            </a:p>
          </p:txBody>
        </p:sp>
      </p:grpSp>
      <p:grpSp>
        <p:nvGrpSpPr>
          <p:cNvPr id="49" name="Group 48">
            <a:extLst>
              <a:ext uri="{FF2B5EF4-FFF2-40B4-BE49-F238E27FC236}">
                <a16:creationId xmlns:a16="http://schemas.microsoft.com/office/drawing/2014/main" id="{457C8E29-D991-AAD5-DB3B-BAFB2B8063F2}"/>
              </a:ext>
            </a:extLst>
          </p:cNvPr>
          <p:cNvGrpSpPr/>
          <p:nvPr/>
        </p:nvGrpSpPr>
        <p:grpSpPr>
          <a:xfrm>
            <a:off x="-7684223" y="1837451"/>
            <a:ext cx="7222805" cy="2170668"/>
            <a:chOff x="370984" y="1938933"/>
            <a:chExt cx="7222805" cy="2170668"/>
          </a:xfrm>
          <a:solidFill>
            <a:schemeClr val="accent6">
              <a:lumMod val="40000"/>
              <a:lumOff val="60000"/>
              <a:alpha val="50000"/>
            </a:schemeClr>
          </a:solidFill>
        </p:grpSpPr>
        <p:sp>
          <p:nvSpPr>
            <p:cNvPr id="50" name="Oval 49">
              <a:extLst>
                <a:ext uri="{FF2B5EF4-FFF2-40B4-BE49-F238E27FC236}">
                  <a16:creationId xmlns:a16="http://schemas.microsoft.com/office/drawing/2014/main" id="{827687A8-8371-A49D-3C9D-82A5F3139A1F}"/>
                </a:ext>
              </a:extLst>
            </p:cNvPr>
            <p:cNvSpPr/>
            <p:nvPr/>
          </p:nvSpPr>
          <p:spPr>
            <a:xfrm>
              <a:off x="370984" y="1938933"/>
              <a:ext cx="7222805" cy="2170668"/>
            </a:xfrm>
            <a:prstGeom prst="ellipse">
              <a:avLst/>
            </a:prstGeom>
            <a:grpFill/>
            <a:scene3d>
              <a:camera prst="orthographicFront"/>
              <a:lightRig rig="threePt" dir="t"/>
            </a:scene3d>
            <a:sp3d>
              <a:bevelT w="139700" prst="cross"/>
            </a:sp3d>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endParaRPr lang="en-GB" dirty="0"/>
            </a:p>
          </p:txBody>
        </p:sp>
        <p:sp>
          <p:nvSpPr>
            <p:cNvPr id="51" name="TextBox 50">
              <a:extLst>
                <a:ext uri="{FF2B5EF4-FFF2-40B4-BE49-F238E27FC236}">
                  <a16:creationId xmlns:a16="http://schemas.microsoft.com/office/drawing/2014/main" id="{EA0D0E1F-753E-4959-CC83-7CBE255C5178}"/>
                </a:ext>
              </a:extLst>
            </p:cNvPr>
            <p:cNvSpPr txBox="1"/>
            <p:nvPr/>
          </p:nvSpPr>
          <p:spPr>
            <a:xfrm>
              <a:off x="1955918" y="2081662"/>
              <a:ext cx="1866217" cy="369332"/>
            </a:xfrm>
            <a:prstGeom prst="rect">
              <a:avLst/>
            </a:prstGeom>
            <a:noFill/>
            <a:scene3d>
              <a:camera prst="orthographicFront"/>
              <a:lightRig rig="threePt" dir="t"/>
            </a:scene3d>
            <a:sp3d>
              <a:bevelT w="139700" prst="cross"/>
            </a:sp3d>
          </p:spPr>
          <p:txBody>
            <a:bodyPr wrap="none" rtlCol="0">
              <a:spAutoFit/>
            </a:bodyPr>
            <a:lstStyle/>
            <a:p>
              <a:r>
                <a:rPr lang="en-GB" b="1" dirty="0"/>
                <a:t>Dyspraxia/DCD</a:t>
              </a:r>
            </a:p>
          </p:txBody>
        </p:sp>
        <p:sp>
          <p:nvSpPr>
            <p:cNvPr id="52" name="TextBox 51">
              <a:extLst>
                <a:ext uri="{FF2B5EF4-FFF2-40B4-BE49-F238E27FC236}">
                  <a16:creationId xmlns:a16="http://schemas.microsoft.com/office/drawing/2014/main" id="{36B75372-B31B-605F-6A2C-AF5D8A76B325}"/>
                </a:ext>
              </a:extLst>
            </p:cNvPr>
            <p:cNvSpPr txBox="1"/>
            <p:nvPr/>
          </p:nvSpPr>
          <p:spPr>
            <a:xfrm>
              <a:off x="780427" y="2415919"/>
              <a:ext cx="3308663" cy="1200329"/>
            </a:xfrm>
            <a:prstGeom prst="rect">
              <a:avLst/>
            </a:prstGeom>
            <a:noFill/>
            <a:scene3d>
              <a:camera prst="orthographicFront"/>
              <a:lightRig rig="threePt" dir="t"/>
            </a:scene3d>
            <a:sp3d>
              <a:bevelT w="139700" prst="cross"/>
            </a:sp3d>
          </p:spPr>
          <p:txBody>
            <a:bodyPr wrap="none" rtlCol="0">
              <a:spAutoFit/>
            </a:bodyPr>
            <a:lstStyle/>
            <a:p>
              <a:pPr algn="ctr"/>
              <a:r>
                <a:rPr lang="en-GB" dirty="0"/>
                <a:t>Problem solving, practical ability, </a:t>
              </a:r>
            </a:p>
            <a:p>
              <a:pPr algn="ctr"/>
              <a:r>
                <a:rPr lang="en-GB" dirty="0"/>
                <a:t>entrepreneurial skills, </a:t>
              </a:r>
            </a:p>
            <a:p>
              <a:pPr algn="ctr"/>
              <a:r>
                <a:rPr lang="en-GB" dirty="0"/>
                <a:t>thinking outside the box, </a:t>
              </a:r>
            </a:p>
            <a:p>
              <a:pPr algn="ctr"/>
              <a:r>
                <a:rPr lang="en-GB" dirty="0"/>
                <a:t>good memory for facts</a:t>
              </a:r>
            </a:p>
          </p:txBody>
        </p:sp>
      </p:grpSp>
      <p:grpSp>
        <p:nvGrpSpPr>
          <p:cNvPr id="53" name="Group 52">
            <a:extLst>
              <a:ext uri="{FF2B5EF4-FFF2-40B4-BE49-F238E27FC236}">
                <a16:creationId xmlns:a16="http://schemas.microsoft.com/office/drawing/2014/main" id="{D3721FF9-AC09-6381-526C-79AEB5C76177}"/>
              </a:ext>
            </a:extLst>
          </p:cNvPr>
          <p:cNvGrpSpPr/>
          <p:nvPr/>
        </p:nvGrpSpPr>
        <p:grpSpPr>
          <a:xfrm>
            <a:off x="3783793" y="-4086340"/>
            <a:ext cx="4497352" cy="3452005"/>
            <a:chOff x="3759093" y="652242"/>
            <a:chExt cx="4497352" cy="3452005"/>
          </a:xfrm>
          <a:solidFill>
            <a:schemeClr val="accent6">
              <a:lumMod val="40000"/>
              <a:lumOff val="60000"/>
              <a:alpha val="50000"/>
            </a:schemeClr>
          </a:solidFill>
        </p:grpSpPr>
        <p:sp>
          <p:nvSpPr>
            <p:cNvPr id="54" name="Oval 53">
              <a:extLst>
                <a:ext uri="{FF2B5EF4-FFF2-40B4-BE49-F238E27FC236}">
                  <a16:creationId xmlns:a16="http://schemas.microsoft.com/office/drawing/2014/main" id="{0BE97B7F-C41D-C5AE-8CB1-0030A3718E3A}"/>
                </a:ext>
              </a:extLst>
            </p:cNvPr>
            <p:cNvSpPr/>
            <p:nvPr/>
          </p:nvSpPr>
          <p:spPr>
            <a:xfrm>
              <a:off x="3759093" y="652242"/>
              <a:ext cx="4497352" cy="3452005"/>
            </a:xfrm>
            <a:prstGeom prst="ellipse">
              <a:avLst/>
            </a:prstGeom>
            <a:grpFill/>
            <a:scene3d>
              <a:camera prst="orthographicFront"/>
              <a:lightRig rig="threePt" dir="t"/>
            </a:scene3d>
            <a:sp3d>
              <a:bevelT w="139700" prst="cross"/>
            </a:sp3d>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endParaRPr lang="en-GB"/>
            </a:p>
          </p:txBody>
        </p:sp>
        <p:sp>
          <p:nvSpPr>
            <p:cNvPr id="55" name="TextBox 54">
              <a:extLst>
                <a:ext uri="{FF2B5EF4-FFF2-40B4-BE49-F238E27FC236}">
                  <a16:creationId xmlns:a16="http://schemas.microsoft.com/office/drawing/2014/main" id="{D2D4D96F-7F34-EE80-F8D1-65DE93789B92}"/>
                </a:ext>
              </a:extLst>
            </p:cNvPr>
            <p:cNvSpPr txBox="1"/>
            <p:nvPr/>
          </p:nvSpPr>
          <p:spPr>
            <a:xfrm>
              <a:off x="5405747" y="934912"/>
              <a:ext cx="1380506" cy="369332"/>
            </a:xfrm>
            <a:prstGeom prst="rect">
              <a:avLst/>
            </a:prstGeom>
            <a:noFill/>
            <a:scene3d>
              <a:camera prst="orthographicFront"/>
              <a:lightRig rig="threePt" dir="t"/>
            </a:scene3d>
            <a:sp3d>
              <a:bevelT w="139700" prst="cross"/>
            </a:sp3d>
          </p:spPr>
          <p:txBody>
            <a:bodyPr wrap="none" rtlCol="0">
              <a:spAutoFit/>
            </a:bodyPr>
            <a:lstStyle/>
            <a:p>
              <a:r>
                <a:rPr lang="en-GB" b="1" dirty="0"/>
                <a:t>Dyscalculia</a:t>
              </a:r>
            </a:p>
          </p:txBody>
        </p:sp>
        <p:sp>
          <p:nvSpPr>
            <p:cNvPr id="56" name="TextBox 55">
              <a:extLst>
                <a:ext uri="{FF2B5EF4-FFF2-40B4-BE49-F238E27FC236}">
                  <a16:creationId xmlns:a16="http://schemas.microsoft.com/office/drawing/2014/main" id="{B72DD3A8-FF38-E5AA-1C5E-185664A05ADE}"/>
                </a:ext>
              </a:extLst>
            </p:cNvPr>
            <p:cNvSpPr txBox="1"/>
            <p:nvPr/>
          </p:nvSpPr>
          <p:spPr>
            <a:xfrm>
              <a:off x="4355043" y="1226274"/>
              <a:ext cx="3206651" cy="923330"/>
            </a:xfrm>
            <a:prstGeom prst="rect">
              <a:avLst/>
            </a:prstGeom>
            <a:noFill/>
            <a:scene3d>
              <a:camera prst="orthographicFront"/>
              <a:lightRig rig="threePt" dir="t"/>
            </a:scene3d>
            <a:sp3d>
              <a:bevelT w="139700" prst="cross"/>
            </a:sp3d>
          </p:spPr>
          <p:txBody>
            <a:bodyPr wrap="square" rtlCol="0">
              <a:spAutoFit/>
            </a:bodyPr>
            <a:lstStyle/>
            <a:p>
              <a:pPr algn="ctr"/>
              <a:r>
                <a:rPr lang="en-GB" dirty="0"/>
                <a:t>Strategic thinking, practical ability, love of words, creativity, intuition skills</a:t>
              </a:r>
            </a:p>
          </p:txBody>
        </p:sp>
      </p:grpSp>
      <p:grpSp>
        <p:nvGrpSpPr>
          <p:cNvPr id="57" name="Group 56">
            <a:extLst>
              <a:ext uri="{FF2B5EF4-FFF2-40B4-BE49-F238E27FC236}">
                <a16:creationId xmlns:a16="http://schemas.microsoft.com/office/drawing/2014/main" id="{3657191E-362D-D35B-D033-BDCAFBA39D68}"/>
              </a:ext>
            </a:extLst>
          </p:cNvPr>
          <p:cNvGrpSpPr/>
          <p:nvPr/>
        </p:nvGrpSpPr>
        <p:grpSpPr>
          <a:xfrm>
            <a:off x="12811262" y="1828687"/>
            <a:ext cx="7222805" cy="2170668"/>
            <a:chOff x="4598211" y="1938933"/>
            <a:chExt cx="7222805" cy="2170668"/>
          </a:xfrm>
          <a:solidFill>
            <a:schemeClr val="accent6">
              <a:lumMod val="40000"/>
              <a:lumOff val="60000"/>
              <a:alpha val="50000"/>
            </a:schemeClr>
          </a:solidFill>
        </p:grpSpPr>
        <p:sp>
          <p:nvSpPr>
            <p:cNvPr id="58" name="Oval 57">
              <a:extLst>
                <a:ext uri="{FF2B5EF4-FFF2-40B4-BE49-F238E27FC236}">
                  <a16:creationId xmlns:a16="http://schemas.microsoft.com/office/drawing/2014/main" id="{53BE03D5-77C5-8F20-E2AC-BD434097BDE7}"/>
                </a:ext>
              </a:extLst>
            </p:cNvPr>
            <p:cNvSpPr/>
            <p:nvPr/>
          </p:nvSpPr>
          <p:spPr>
            <a:xfrm>
              <a:off x="4598211" y="1938933"/>
              <a:ext cx="7222805" cy="2170668"/>
            </a:xfrm>
            <a:prstGeom prst="ellipse">
              <a:avLst/>
            </a:prstGeom>
            <a:grpFill/>
            <a:scene3d>
              <a:camera prst="orthographicFront"/>
              <a:lightRig rig="threePt" dir="t"/>
            </a:scene3d>
            <a:sp3d>
              <a:bevelT w="139700" prst="cross"/>
            </a:sp3d>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endParaRPr lang="en-GB"/>
            </a:p>
          </p:txBody>
        </p:sp>
        <p:sp>
          <p:nvSpPr>
            <p:cNvPr id="59" name="TextBox 58">
              <a:extLst>
                <a:ext uri="{FF2B5EF4-FFF2-40B4-BE49-F238E27FC236}">
                  <a16:creationId xmlns:a16="http://schemas.microsoft.com/office/drawing/2014/main" id="{BE23FBDE-ACCA-F193-F5B6-CA7EBA5229B3}"/>
                </a:ext>
              </a:extLst>
            </p:cNvPr>
            <p:cNvSpPr txBox="1"/>
            <p:nvPr/>
          </p:nvSpPr>
          <p:spPr>
            <a:xfrm>
              <a:off x="8369865" y="2214711"/>
              <a:ext cx="1081706" cy="369332"/>
            </a:xfrm>
            <a:prstGeom prst="rect">
              <a:avLst/>
            </a:prstGeom>
            <a:noFill/>
            <a:scene3d>
              <a:camera prst="orthographicFront"/>
              <a:lightRig rig="threePt" dir="t"/>
            </a:scene3d>
            <a:sp3d>
              <a:bevelT w="139700" prst="cross"/>
            </a:sp3d>
          </p:spPr>
          <p:txBody>
            <a:bodyPr wrap="none" rtlCol="0">
              <a:spAutoFit/>
            </a:bodyPr>
            <a:lstStyle/>
            <a:p>
              <a:r>
                <a:rPr lang="en-GB" b="1" dirty="0"/>
                <a:t>Dyslexia</a:t>
              </a:r>
            </a:p>
          </p:txBody>
        </p:sp>
        <p:sp>
          <p:nvSpPr>
            <p:cNvPr id="60" name="TextBox 59">
              <a:extLst>
                <a:ext uri="{FF2B5EF4-FFF2-40B4-BE49-F238E27FC236}">
                  <a16:creationId xmlns:a16="http://schemas.microsoft.com/office/drawing/2014/main" id="{5C32441F-B9E9-5A88-3604-989084BD48EE}"/>
                </a:ext>
              </a:extLst>
            </p:cNvPr>
            <p:cNvSpPr txBox="1"/>
            <p:nvPr/>
          </p:nvSpPr>
          <p:spPr>
            <a:xfrm>
              <a:off x="7693855" y="2584043"/>
              <a:ext cx="4026983" cy="923330"/>
            </a:xfrm>
            <a:prstGeom prst="rect">
              <a:avLst/>
            </a:prstGeom>
            <a:noFill/>
            <a:scene3d>
              <a:camera prst="orthographicFront"/>
              <a:lightRig rig="threePt" dir="t"/>
            </a:scene3d>
            <a:sp3d>
              <a:bevelT w="139700" prst="cross"/>
            </a:sp3d>
          </p:spPr>
          <p:txBody>
            <a:bodyPr wrap="square" rtlCol="0">
              <a:spAutoFit/>
            </a:bodyPr>
            <a:lstStyle/>
            <a:p>
              <a:pPr algn="ctr"/>
              <a:r>
                <a:rPr lang="en-GB" dirty="0"/>
                <a:t>Problem solving, communication, long term memory, 3D visual skills, critical thinking</a:t>
              </a:r>
            </a:p>
          </p:txBody>
        </p:sp>
      </p:grpSp>
      <p:pic>
        <p:nvPicPr>
          <p:cNvPr id="61" name="Picture 60">
            <a:extLst>
              <a:ext uri="{FF2B5EF4-FFF2-40B4-BE49-F238E27FC236}">
                <a16:creationId xmlns:a16="http://schemas.microsoft.com/office/drawing/2014/main" id="{AA1A0234-90FC-8E46-B00D-AEBA8537D868}"/>
              </a:ext>
            </a:extLst>
          </p:cNvPr>
          <p:cNvPicPr>
            <a:picLocks noChangeAspect="1"/>
          </p:cNvPicPr>
          <p:nvPr/>
        </p:nvPicPr>
        <p:blipFill>
          <a:blip r:embed="rId8"/>
          <a:stretch>
            <a:fillRect/>
          </a:stretch>
        </p:blipFill>
        <p:spPr>
          <a:xfrm>
            <a:off x="4071093" y="1968260"/>
            <a:ext cx="4026984" cy="3569551"/>
          </a:xfrm>
          <a:prstGeom prst="rect">
            <a:avLst/>
          </a:prstGeom>
          <a:solidFill>
            <a:srgbClr val="005EB8"/>
          </a:solidFill>
          <a:ln w="76200">
            <a:solidFill>
              <a:srgbClr val="005EB8"/>
            </a:solidFill>
          </a:ln>
        </p:spPr>
      </p:pic>
      <p:grpSp>
        <p:nvGrpSpPr>
          <p:cNvPr id="62" name="Group 61">
            <a:extLst>
              <a:ext uri="{FF2B5EF4-FFF2-40B4-BE49-F238E27FC236}">
                <a16:creationId xmlns:a16="http://schemas.microsoft.com/office/drawing/2014/main" id="{C22CC318-5239-D370-3154-0BA8882E2DE8}"/>
              </a:ext>
            </a:extLst>
          </p:cNvPr>
          <p:cNvGrpSpPr/>
          <p:nvPr/>
        </p:nvGrpSpPr>
        <p:grpSpPr>
          <a:xfrm>
            <a:off x="4082810" y="1970836"/>
            <a:ext cx="4003549" cy="3567933"/>
            <a:chOff x="129892" y="2676360"/>
            <a:chExt cx="2313679" cy="1592155"/>
          </a:xfrm>
        </p:grpSpPr>
        <p:pic>
          <p:nvPicPr>
            <p:cNvPr id="63" name="Picture 62">
              <a:extLst>
                <a:ext uri="{FF2B5EF4-FFF2-40B4-BE49-F238E27FC236}">
                  <a16:creationId xmlns:a16="http://schemas.microsoft.com/office/drawing/2014/main" id="{C2B26858-3EEF-6FF1-C9E1-196D73BEA906}"/>
                </a:ext>
              </a:extLst>
            </p:cNvPr>
            <p:cNvPicPr>
              <a:picLocks noChangeAspect="1"/>
            </p:cNvPicPr>
            <p:nvPr/>
          </p:nvPicPr>
          <p:blipFill>
            <a:blip r:embed="rId9"/>
            <a:stretch>
              <a:fillRect/>
            </a:stretch>
          </p:blipFill>
          <p:spPr>
            <a:xfrm>
              <a:off x="129892" y="2676360"/>
              <a:ext cx="2313679" cy="1592155"/>
            </a:xfrm>
            <a:prstGeom prst="rect">
              <a:avLst/>
            </a:prstGeom>
            <a:ln w="38100">
              <a:solidFill>
                <a:srgbClr val="18424D"/>
              </a:solidFill>
            </a:ln>
            <a:scene3d>
              <a:camera prst="orthographicFront"/>
              <a:lightRig rig="threePt" dir="t"/>
            </a:scene3d>
            <a:sp3d>
              <a:bevelT prst="relaxedInset"/>
            </a:sp3d>
          </p:spPr>
        </p:pic>
        <p:sp>
          <p:nvSpPr>
            <p:cNvPr id="64" name="TextBox 63">
              <a:extLst>
                <a:ext uri="{FF2B5EF4-FFF2-40B4-BE49-F238E27FC236}">
                  <a16:creationId xmlns:a16="http://schemas.microsoft.com/office/drawing/2014/main" id="{5F5EC0CF-1646-9859-ACC7-69AD57BF095D}"/>
                </a:ext>
              </a:extLst>
            </p:cNvPr>
            <p:cNvSpPr txBox="1"/>
            <p:nvPr/>
          </p:nvSpPr>
          <p:spPr>
            <a:xfrm>
              <a:off x="390920" y="3048243"/>
              <a:ext cx="1849232" cy="727914"/>
            </a:xfrm>
            <a:prstGeom prst="rect">
              <a:avLst/>
            </a:prstGeom>
            <a:noFill/>
            <a:scene3d>
              <a:camera prst="orthographicFront"/>
              <a:lightRig rig="threePt" dir="t"/>
            </a:scene3d>
            <a:sp3d>
              <a:bevelT prst="relaxedInset"/>
            </a:sp3d>
          </p:spPr>
          <p:txBody>
            <a:bodyPr wrap="square" rtlCol="0">
              <a:spAutoFit/>
            </a:bodyPr>
            <a:lstStyle/>
            <a:p>
              <a:pPr algn="ctr"/>
              <a:r>
                <a:rPr lang="en-GB" sz="2000" b="1" dirty="0">
                  <a:solidFill>
                    <a:srgbClr val="C00000"/>
                  </a:solidFill>
                  <a:latin typeface="Tw Cen MT" panose="020B0602020104020603" pitchFamily="34" charset="0"/>
                </a:rPr>
                <a:t>Executive </a:t>
              </a:r>
            </a:p>
            <a:p>
              <a:pPr algn="ctr"/>
              <a:r>
                <a:rPr lang="en-GB" sz="2000" b="1" dirty="0">
                  <a:solidFill>
                    <a:srgbClr val="C00000"/>
                  </a:solidFill>
                  <a:latin typeface="Tw Cen MT" panose="020B0602020104020603" pitchFamily="34" charset="0"/>
                </a:rPr>
                <a:t>Functions</a:t>
              </a:r>
            </a:p>
            <a:p>
              <a:pPr algn="ctr"/>
              <a:r>
                <a:rPr lang="en-GB" sz="2000" b="1" dirty="0">
                  <a:solidFill>
                    <a:srgbClr val="C00000"/>
                  </a:solidFill>
                  <a:latin typeface="Tw Cen MT" panose="020B0602020104020603" pitchFamily="34" charset="0"/>
                </a:rPr>
                <a:t>&amp;</a:t>
              </a:r>
            </a:p>
            <a:p>
              <a:pPr algn="ctr"/>
              <a:r>
                <a:rPr lang="en-GB" sz="2000" b="1" dirty="0">
                  <a:solidFill>
                    <a:srgbClr val="C00000"/>
                  </a:solidFill>
                  <a:latin typeface="Tw Cen MT" panose="020B0602020104020603" pitchFamily="34" charset="0"/>
                </a:rPr>
                <a:t>Neurodiversity</a:t>
              </a:r>
            </a:p>
            <a:p>
              <a:pPr algn="ctr"/>
              <a:r>
                <a:rPr lang="en-GB" sz="2000" b="1" dirty="0">
                  <a:solidFill>
                    <a:srgbClr val="C00000"/>
                  </a:solidFill>
                  <a:latin typeface="Tw Cen MT" panose="020B0602020104020603" pitchFamily="34" charset="0"/>
                </a:rPr>
                <a:t> Traits</a:t>
              </a:r>
            </a:p>
          </p:txBody>
        </p:sp>
      </p:grpSp>
    </p:spTree>
    <p:extLst>
      <p:ext uri="{BB962C8B-B14F-4D97-AF65-F5344CB8AC3E}">
        <p14:creationId xmlns:p14="http://schemas.microsoft.com/office/powerpoint/2010/main" val="11455063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randombar(horizontal)">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randombar(horizontal)">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randombar(horizont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xit" presetSubtype="32" fill="hold" nodeType="clickEffect">
                                  <p:stCondLst>
                                    <p:cond delay="0"/>
                                  </p:stCondLst>
                                  <p:childTnLst>
                                    <p:anim calcmode="lin" valueType="num">
                                      <p:cBhvr>
                                        <p:cTn id="36" dur="500"/>
                                        <p:tgtEl>
                                          <p:spTgt spid="18"/>
                                        </p:tgtEl>
                                        <p:attrNameLst>
                                          <p:attrName>ppt_w</p:attrName>
                                        </p:attrNameLst>
                                      </p:cBhvr>
                                      <p:tavLst>
                                        <p:tav tm="0">
                                          <p:val>
                                            <p:strVal val="ppt_w"/>
                                          </p:val>
                                        </p:tav>
                                        <p:tav tm="100000">
                                          <p:val>
                                            <p:fltVal val="0"/>
                                          </p:val>
                                        </p:tav>
                                      </p:tavLst>
                                    </p:anim>
                                    <p:anim calcmode="lin" valueType="num">
                                      <p:cBhvr>
                                        <p:cTn id="37" dur="500"/>
                                        <p:tgtEl>
                                          <p:spTgt spid="18"/>
                                        </p:tgtEl>
                                        <p:attrNameLst>
                                          <p:attrName>ppt_h</p:attrName>
                                        </p:attrNameLst>
                                      </p:cBhvr>
                                      <p:tavLst>
                                        <p:tav tm="0">
                                          <p:val>
                                            <p:strVal val="ppt_h"/>
                                          </p:val>
                                        </p:tav>
                                        <p:tav tm="100000">
                                          <p:val>
                                            <p:fltVal val="0"/>
                                          </p:val>
                                        </p:tav>
                                      </p:tavLst>
                                    </p:anim>
                                    <p:animEffect transition="out" filter="fade">
                                      <p:cBhvr>
                                        <p:cTn id="38" dur="500"/>
                                        <p:tgtEl>
                                          <p:spTgt spid="18"/>
                                        </p:tgtEl>
                                      </p:cBhvr>
                                    </p:animEffect>
                                    <p:set>
                                      <p:cBhvr>
                                        <p:cTn id="39" dur="1" fill="hold">
                                          <p:stCondLst>
                                            <p:cond delay="499"/>
                                          </p:stCondLst>
                                        </p:cTn>
                                        <p:tgtEl>
                                          <p:spTgt spid="18"/>
                                        </p:tgtEl>
                                        <p:attrNameLst>
                                          <p:attrName>style.visibility</p:attrName>
                                        </p:attrNameLst>
                                      </p:cBhvr>
                                      <p:to>
                                        <p:strVal val="hidden"/>
                                      </p:to>
                                    </p:set>
                                  </p:childTnLst>
                                </p:cTn>
                              </p:par>
                              <p:par>
                                <p:cTn id="40" presetID="42" presetClass="path" presetSubtype="0" accel="50000" decel="50000" fill="hold" nodeType="withEffect">
                                  <p:stCondLst>
                                    <p:cond delay="0"/>
                                  </p:stCondLst>
                                  <p:childTnLst>
                                    <p:animMotion origin="layout" path="M 0.00196 0.02709 L 0.66146 0.00232 " pathEditMode="relative" rAng="0" ptsTypes="AA">
                                      <p:cBhvr>
                                        <p:cTn id="41" dur="2000" fill="hold"/>
                                        <p:tgtEl>
                                          <p:spTgt spid="37"/>
                                        </p:tgtEl>
                                        <p:attrNameLst>
                                          <p:attrName>ppt_x</p:attrName>
                                          <p:attrName>ppt_y</p:attrName>
                                        </p:attrNameLst>
                                      </p:cBhvr>
                                      <p:rCtr x="32982" y="-1250"/>
                                    </p:animMotion>
                                  </p:childTnLst>
                                </p:cTn>
                              </p:par>
                              <p:par>
                                <p:cTn id="42" presetID="53" presetClass="exit" presetSubtype="32" fill="hold" nodeType="withEffect">
                                  <p:stCondLst>
                                    <p:cond delay="0"/>
                                  </p:stCondLst>
                                  <p:childTnLst>
                                    <p:anim calcmode="lin" valueType="num">
                                      <p:cBhvr>
                                        <p:cTn id="43" dur="500"/>
                                        <p:tgtEl>
                                          <p:spTgt spid="10"/>
                                        </p:tgtEl>
                                        <p:attrNameLst>
                                          <p:attrName>ppt_w</p:attrName>
                                        </p:attrNameLst>
                                      </p:cBhvr>
                                      <p:tavLst>
                                        <p:tav tm="0">
                                          <p:val>
                                            <p:strVal val="ppt_w"/>
                                          </p:val>
                                        </p:tav>
                                        <p:tav tm="100000">
                                          <p:val>
                                            <p:fltVal val="0"/>
                                          </p:val>
                                        </p:tav>
                                      </p:tavLst>
                                    </p:anim>
                                    <p:anim calcmode="lin" valueType="num">
                                      <p:cBhvr>
                                        <p:cTn id="44" dur="500"/>
                                        <p:tgtEl>
                                          <p:spTgt spid="10"/>
                                        </p:tgtEl>
                                        <p:attrNameLst>
                                          <p:attrName>ppt_h</p:attrName>
                                        </p:attrNameLst>
                                      </p:cBhvr>
                                      <p:tavLst>
                                        <p:tav tm="0">
                                          <p:val>
                                            <p:strVal val="ppt_h"/>
                                          </p:val>
                                        </p:tav>
                                        <p:tav tm="100000">
                                          <p:val>
                                            <p:fltVal val="0"/>
                                          </p:val>
                                        </p:tav>
                                      </p:tavLst>
                                    </p:anim>
                                    <p:animEffect transition="out" filter="fade">
                                      <p:cBhvr>
                                        <p:cTn id="45" dur="500"/>
                                        <p:tgtEl>
                                          <p:spTgt spid="10"/>
                                        </p:tgtEl>
                                      </p:cBhvr>
                                    </p:animEffect>
                                    <p:set>
                                      <p:cBhvr>
                                        <p:cTn id="46" dur="1" fill="hold">
                                          <p:stCondLst>
                                            <p:cond delay="499"/>
                                          </p:stCondLst>
                                        </p:cTn>
                                        <p:tgtEl>
                                          <p:spTgt spid="10"/>
                                        </p:tgtEl>
                                        <p:attrNameLst>
                                          <p:attrName>style.visibility</p:attrName>
                                        </p:attrNameLst>
                                      </p:cBhvr>
                                      <p:to>
                                        <p:strVal val="hidden"/>
                                      </p:to>
                                    </p:set>
                                  </p:childTnLst>
                                </p:cTn>
                              </p:par>
                              <p:par>
                                <p:cTn id="47" presetID="42" presetClass="path" presetSubtype="0" accel="50000" decel="50000" fill="hold" nodeType="withEffect">
                                  <p:stCondLst>
                                    <p:cond delay="0"/>
                                  </p:stCondLst>
                                  <p:childTnLst>
                                    <p:animMotion origin="layout" path="M 4.79167E-6 4.07407E-6 L -0.65417 0.00763 " pathEditMode="relative" rAng="0" ptsTypes="AA">
                                      <p:cBhvr>
                                        <p:cTn id="48" dur="2000" fill="hold"/>
                                        <p:tgtEl>
                                          <p:spTgt spid="41"/>
                                        </p:tgtEl>
                                        <p:attrNameLst>
                                          <p:attrName>ppt_x</p:attrName>
                                          <p:attrName>ppt_y</p:attrName>
                                        </p:attrNameLst>
                                      </p:cBhvr>
                                      <p:rCtr x="-32708" y="370"/>
                                    </p:animMotion>
                                  </p:childTnLst>
                                </p:cTn>
                              </p:par>
                              <p:par>
                                <p:cTn id="49" presetID="53" presetClass="exit" presetSubtype="32" fill="hold" nodeType="withEffect">
                                  <p:stCondLst>
                                    <p:cond delay="0"/>
                                  </p:stCondLst>
                                  <p:childTnLst>
                                    <p:anim calcmode="lin" valueType="num">
                                      <p:cBhvr>
                                        <p:cTn id="50" dur="500"/>
                                        <p:tgtEl>
                                          <p:spTgt spid="14"/>
                                        </p:tgtEl>
                                        <p:attrNameLst>
                                          <p:attrName>ppt_w</p:attrName>
                                        </p:attrNameLst>
                                      </p:cBhvr>
                                      <p:tavLst>
                                        <p:tav tm="0">
                                          <p:val>
                                            <p:strVal val="ppt_w"/>
                                          </p:val>
                                        </p:tav>
                                        <p:tav tm="100000">
                                          <p:val>
                                            <p:fltVal val="0"/>
                                          </p:val>
                                        </p:tav>
                                      </p:tavLst>
                                    </p:anim>
                                    <p:anim calcmode="lin" valueType="num">
                                      <p:cBhvr>
                                        <p:cTn id="51" dur="500"/>
                                        <p:tgtEl>
                                          <p:spTgt spid="14"/>
                                        </p:tgtEl>
                                        <p:attrNameLst>
                                          <p:attrName>ppt_h</p:attrName>
                                        </p:attrNameLst>
                                      </p:cBhvr>
                                      <p:tavLst>
                                        <p:tav tm="0">
                                          <p:val>
                                            <p:strVal val="ppt_h"/>
                                          </p:val>
                                        </p:tav>
                                        <p:tav tm="100000">
                                          <p:val>
                                            <p:fltVal val="0"/>
                                          </p:val>
                                        </p:tav>
                                      </p:tavLst>
                                    </p:anim>
                                    <p:animEffect transition="out" filter="fade">
                                      <p:cBhvr>
                                        <p:cTn id="52" dur="500"/>
                                        <p:tgtEl>
                                          <p:spTgt spid="14"/>
                                        </p:tgtEl>
                                      </p:cBhvr>
                                    </p:animEffect>
                                    <p:set>
                                      <p:cBhvr>
                                        <p:cTn id="53" dur="1" fill="hold">
                                          <p:stCondLst>
                                            <p:cond delay="499"/>
                                          </p:stCondLst>
                                        </p:cTn>
                                        <p:tgtEl>
                                          <p:spTgt spid="14"/>
                                        </p:tgtEl>
                                        <p:attrNameLst>
                                          <p:attrName>style.visibility</p:attrName>
                                        </p:attrNameLst>
                                      </p:cBhvr>
                                      <p:to>
                                        <p:strVal val="hidden"/>
                                      </p:to>
                                    </p:set>
                                  </p:childTnLst>
                                </p:cTn>
                              </p:par>
                              <p:par>
                                <p:cTn id="54" presetID="42" presetClass="path" presetSubtype="0" accel="50000" decel="50000" fill="hold" nodeType="withEffect">
                                  <p:stCondLst>
                                    <p:cond delay="0"/>
                                  </p:stCondLst>
                                  <p:childTnLst>
                                    <p:animMotion origin="layout" path="M 5E-6 -2.96296E-6 L 0.0073 -0.56597 " pathEditMode="relative" rAng="0" ptsTypes="AA">
                                      <p:cBhvr>
                                        <p:cTn id="55" dur="2000" fill="hold"/>
                                        <p:tgtEl>
                                          <p:spTgt spid="45"/>
                                        </p:tgtEl>
                                        <p:attrNameLst>
                                          <p:attrName>ppt_x</p:attrName>
                                          <p:attrName>ppt_y</p:attrName>
                                        </p:attrNameLst>
                                      </p:cBhvr>
                                      <p:rCtr x="365" y="-28310"/>
                                    </p:animMotion>
                                  </p:childTnLst>
                                </p:cTn>
                              </p:par>
                              <p:par>
                                <p:cTn id="56" presetID="53" presetClass="exit" presetSubtype="32" fill="hold" nodeType="withEffect">
                                  <p:stCondLst>
                                    <p:cond delay="0"/>
                                  </p:stCondLst>
                                  <p:childTnLst>
                                    <p:anim calcmode="lin" valueType="num">
                                      <p:cBhvr>
                                        <p:cTn id="57" dur="500"/>
                                        <p:tgtEl>
                                          <p:spTgt spid="22"/>
                                        </p:tgtEl>
                                        <p:attrNameLst>
                                          <p:attrName>ppt_w</p:attrName>
                                        </p:attrNameLst>
                                      </p:cBhvr>
                                      <p:tavLst>
                                        <p:tav tm="0">
                                          <p:val>
                                            <p:strVal val="ppt_w"/>
                                          </p:val>
                                        </p:tav>
                                        <p:tav tm="100000">
                                          <p:val>
                                            <p:fltVal val="0"/>
                                          </p:val>
                                        </p:tav>
                                      </p:tavLst>
                                    </p:anim>
                                    <p:anim calcmode="lin" valueType="num">
                                      <p:cBhvr>
                                        <p:cTn id="58" dur="500"/>
                                        <p:tgtEl>
                                          <p:spTgt spid="22"/>
                                        </p:tgtEl>
                                        <p:attrNameLst>
                                          <p:attrName>ppt_h</p:attrName>
                                        </p:attrNameLst>
                                      </p:cBhvr>
                                      <p:tavLst>
                                        <p:tav tm="0">
                                          <p:val>
                                            <p:strVal val="ppt_h"/>
                                          </p:val>
                                        </p:tav>
                                        <p:tav tm="100000">
                                          <p:val>
                                            <p:fltVal val="0"/>
                                          </p:val>
                                        </p:tav>
                                      </p:tavLst>
                                    </p:anim>
                                    <p:animEffect transition="out" filter="fade">
                                      <p:cBhvr>
                                        <p:cTn id="59" dur="500"/>
                                        <p:tgtEl>
                                          <p:spTgt spid="22"/>
                                        </p:tgtEl>
                                      </p:cBhvr>
                                    </p:animEffect>
                                    <p:set>
                                      <p:cBhvr>
                                        <p:cTn id="60" dur="1" fill="hold">
                                          <p:stCondLst>
                                            <p:cond delay="499"/>
                                          </p:stCondLst>
                                        </p:cTn>
                                        <p:tgtEl>
                                          <p:spTgt spid="22"/>
                                        </p:tgtEl>
                                        <p:attrNameLst>
                                          <p:attrName>style.visibility</p:attrName>
                                        </p:attrNameLst>
                                      </p:cBhvr>
                                      <p:to>
                                        <p:strVal val="hidden"/>
                                      </p:to>
                                    </p:set>
                                  </p:childTnLst>
                                </p:cTn>
                              </p:par>
                              <p:par>
                                <p:cTn id="61" presetID="42" presetClass="path" presetSubtype="0" accel="50000" decel="50000" fill="hold" nodeType="withEffect">
                                  <p:stCondLst>
                                    <p:cond delay="0"/>
                                  </p:stCondLst>
                                  <p:childTnLst>
                                    <p:animMotion origin="layout" path="M 4.375E-6 2.59259E-6 L 0.65911 0.00972 " pathEditMode="relative" rAng="0" ptsTypes="AA">
                                      <p:cBhvr>
                                        <p:cTn id="62" dur="2000" fill="hold"/>
                                        <p:tgtEl>
                                          <p:spTgt spid="49"/>
                                        </p:tgtEl>
                                        <p:attrNameLst>
                                          <p:attrName>ppt_x</p:attrName>
                                          <p:attrName>ppt_y</p:attrName>
                                        </p:attrNameLst>
                                      </p:cBhvr>
                                      <p:rCtr x="32956" y="486"/>
                                    </p:animMotion>
                                  </p:childTnLst>
                                </p:cTn>
                              </p:par>
                              <p:par>
                                <p:cTn id="63" presetID="53" presetClass="exit" presetSubtype="32" fill="hold" nodeType="withEffect">
                                  <p:stCondLst>
                                    <p:cond delay="0"/>
                                  </p:stCondLst>
                                  <p:childTnLst>
                                    <p:anim calcmode="lin" valueType="num">
                                      <p:cBhvr>
                                        <p:cTn id="64" dur="500"/>
                                        <p:tgtEl>
                                          <p:spTgt spid="6"/>
                                        </p:tgtEl>
                                        <p:attrNameLst>
                                          <p:attrName>ppt_w</p:attrName>
                                        </p:attrNameLst>
                                      </p:cBhvr>
                                      <p:tavLst>
                                        <p:tav tm="0">
                                          <p:val>
                                            <p:strVal val="ppt_w"/>
                                          </p:val>
                                        </p:tav>
                                        <p:tav tm="100000">
                                          <p:val>
                                            <p:fltVal val="0"/>
                                          </p:val>
                                        </p:tav>
                                      </p:tavLst>
                                    </p:anim>
                                    <p:anim calcmode="lin" valueType="num">
                                      <p:cBhvr>
                                        <p:cTn id="65" dur="500"/>
                                        <p:tgtEl>
                                          <p:spTgt spid="6"/>
                                        </p:tgtEl>
                                        <p:attrNameLst>
                                          <p:attrName>ppt_h</p:attrName>
                                        </p:attrNameLst>
                                      </p:cBhvr>
                                      <p:tavLst>
                                        <p:tav tm="0">
                                          <p:val>
                                            <p:strVal val="ppt_h"/>
                                          </p:val>
                                        </p:tav>
                                        <p:tav tm="100000">
                                          <p:val>
                                            <p:fltVal val="0"/>
                                          </p:val>
                                        </p:tav>
                                      </p:tavLst>
                                    </p:anim>
                                    <p:animEffect transition="out" filter="fade">
                                      <p:cBhvr>
                                        <p:cTn id="66" dur="500"/>
                                        <p:tgtEl>
                                          <p:spTgt spid="6"/>
                                        </p:tgtEl>
                                      </p:cBhvr>
                                    </p:animEffect>
                                    <p:set>
                                      <p:cBhvr>
                                        <p:cTn id="67" dur="1" fill="hold">
                                          <p:stCondLst>
                                            <p:cond delay="499"/>
                                          </p:stCondLst>
                                        </p:cTn>
                                        <p:tgtEl>
                                          <p:spTgt spid="6"/>
                                        </p:tgtEl>
                                        <p:attrNameLst>
                                          <p:attrName>style.visibility</p:attrName>
                                        </p:attrNameLst>
                                      </p:cBhvr>
                                      <p:to>
                                        <p:strVal val="hidden"/>
                                      </p:to>
                                    </p:set>
                                  </p:childTnLst>
                                </p:cTn>
                              </p:par>
                              <p:par>
                                <p:cTn id="68" presetID="42" presetClass="path" presetSubtype="0" accel="50000" decel="50000" fill="hold" nodeType="withEffect">
                                  <p:stCondLst>
                                    <p:cond delay="0"/>
                                  </p:stCondLst>
                                  <p:childTnLst>
                                    <p:animMotion origin="layout" path="M 4.79167E-6 1.48148E-6 L -0.6517 0.02037 " pathEditMode="relative" rAng="0" ptsTypes="AA">
                                      <p:cBhvr>
                                        <p:cTn id="69" dur="2000" fill="hold"/>
                                        <p:tgtEl>
                                          <p:spTgt spid="57"/>
                                        </p:tgtEl>
                                        <p:attrNameLst>
                                          <p:attrName>ppt_x</p:attrName>
                                          <p:attrName>ppt_y</p:attrName>
                                        </p:attrNameLst>
                                      </p:cBhvr>
                                      <p:rCtr x="-32591" y="1019"/>
                                    </p:animMotion>
                                  </p:childTnLst>
                                </p:cTn>
                              </p:par>
                              <p:par>
                                <p:cTn id="70" presetID="53" presetClass="exit" presetSubtype="32" fill="hold" nodeType="withEffect">
                                  <p:stCondLst>
                                    <p:cond delay="0"/>
                                  </p:stCondLst>
                                  <p:childTnLst>
                                    <p:anim calcmode="lin" valueType="num">
                                      <p:cBhvr>
                                        <p:cTn id="71" dur="500"/>
                                        <p:tgtEl>
                                          <p:spTgt spid="2"/>
                                        </p:tgtEl>
                                        <p:attrNameLst>
                                          <p:attrName>ppt_w</p:attrName>
                                        </p:attrNameLst>
                                      </p:cBhvr>
                                      <p:tavLst>
                                        <p:tav tm="0">
                                          <p:val>
                                            <p:strVal val="ppt_w"/>
                                          </p:val>
                                        </p:tav>
                                        <p:tav tm="100000">
                                          <p:val>
                                            <p:fltVal val="0"/>
                                          </p:val>
                                        </p:tav>
                                      </p:tavLst>
                                    </p:anim>
                                    <p:anim calcmode="lin" valueType="num">
                                      <p:cBhvr>
                                        <p:cTn id="72" dur="500"/>
                                        <p:tgtEl>
                                          <p:spTgt spid="2"/>
                                        </p:tgtEl>
                                        <p:attrNameLst>
                                          <p:attrName>ppt_h</p:attrName>
                                        </p:attrNameLst>
                                      </p:cBhvr>
                                      <p:tavLst>
                                        <p:tav tm="0">
                                          <p:val>
                                            <p:strVal val="ppt_h"/>
                                          </p:val>
                                        </p:tav>
                                        <p:tav tm="100000">
                                          <p:val>
                                            <p:fltVal val="0"/>
                                          </p:val>
                                        </p:tav>
                                      </p:tavLst>
                                    </p:anim>
                                    <p:animEffect transition="out" filter="fade">
                                      <p:cBhvr>
                                        <p:cTn id="73" dur="500"/>
                                        <p:tgtEl>
                                          <p:spTgt spid="2"/>
                                        </p:tgtEl>
                                      </p:cBhvr>
                                    </p:animEffect>
                                    <p:set>
                                      <p:cBhvr>
                                        <p:cTn id="74" dur="1" fill="hold">
                                          <p:stCondLst>
                                            <p:cond delay="499"/>
                                          </p:stCondLst>
                                        </p:cTn>
                                        <p:tgtEl>
                                          <p:spTgt spid="2"/>
                                        </p:tgtEl>
                                        <p:attrNameLst>
                                          <p:attrName>style.visibility</p:attrName>
                                        </p:attrNameLst>
                                      </p:cBhvr>
                                      <p:to>
                                        <p:strVal val="hidden"/>
                                      </p:to>
                                    </p:set>
                                  </p:childTnLst>
                                </p:cTn>
                              </p:par>
                              <p:par>
                                <p:cTn id="75" presetID="42" presetClass="path" presetSubtype="0" accel="50000" decel="50000" fill="hold" nodeType="withEffect">
                                  <p:stCondLst>
                                    <p:cond delay="0"/>
                                  </p:stCondLst>
                                  <p:childTnLst>
                                    <p:animMotion origin="layout" path="M -1.45833E-6 2.96296E-6 L -0.0013 0.6868 " pathEditMode="relative" rAng="0" ptsTypes="AA">
                                      <p:cBhvr>
                                        <p:cTn id="76" dur="2000" fill="hold"/>
                                        <p:tgtEl>
                                          <p:spTgt spid="53"/>
                                        </p:tgtEl>
                                        <p:attrNameLst>
                                          <p:attrName>ppt_x</p:attrName>
                                          <p:attrName>ppt_y</p:attrName>
                                        </p:attrNameLst>
                                      </p:cBhvr>
                                      <p:rCtr x="-65" y="34352"/>
                                    </p:animMotion>
                                  </p:childTnLst>
                                </p:cTn>
                              </p:par>
                            </p:childTnLst>
                          </p:cTn>
                        </p:par>
                      </p:childTnLst>
                    </p:cTn>
                  </p:par>
                  <p:par>
                    <p:cTn id="77" fill="hold">
                      <p:stCondLst>
                        <p:cond delay="indefinite"/>
                      </p:stCondLst>
                      <p:childTnLst>
                        <p:par>
                          <p:cTn id="78" fill="hold">
                            <p:stCondLst>
                              <p:cond delay="0"/>
                            </p:stCondLst>
                            <p:childTnLst>
                              <p:par>
                                <p:cTn id="79" presetID="16" presetClass="entr" presetSubtype="37" fill="hold" nodeType="clickEffect">
                                  <p:stCondLst>
                                    <p:cond delay="0"/>
                                  </p:stCondLst>
                                  <p:childTnLst>
                                    <p:set>
                                      <p:cBhvr>
                                        <p:cTn id="80" dur="1" fill="hold">
                                          <p:stCondLst>
                                            <p:cond delay="0"/>
                                          </p:stCondLst>
                                        </p:cTn>
                                        <p:tgtEl>
                                          <p:spTgt spid="61"/>
                                        </p:tgtEl>
                                        <p:attrNameLst>
                                          <p:attrName>style.visibility</p:attrName>
                                        </p:attrNameLst>
                                      </p:cBhvr>
                                      <p:to>
                                        <p:strVal val="visible"/>
                                      </p:to>
                                    </p:set>
                                    <p:animEffect transition="in" filter="barn(outVertical)">
                                      <p:cBhvr>
                                        <p:cTn id="81" dur="500"/>
                                        <p:tgtEl>
                                          <p:spTgt spid="61"/>
                                        </p:tgtEl>
                                      </p:cBhvr>
                                    </p:animEffect>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nodeType="clickEffect">
                                  <p:stCondLst>
                                    <p:cond delay="0"/>
                                  </p:stCondLst>
                                  <p:childTnLst>
                                    <p:set>
                                      <p:cBhvr>
                                        <p:cTn id="85" dur="1" fill="hold">
                                          <p:stCondLst>
                                            <p:cond delay="0"/>
                                          </p:stCondLst>
                                        </p:cTn>
                                        <p:tgtEl>
                                          <p:spTgt spid="18"/>
                                        </p:tgtEl>
                                        <p:attrNameLst>
                                          <p:attrName>style.visibility</p:attrName>
                                        </p:attrNameLst>
                                      </p:cBhvr>
                                      <p:to>
                                        <p:strVal val="visible"/>
                                      </p:to>
                                    </p:set>
                                    <p:anim calcmode="lin" valueType="num">
                                      <p:cBhvr>
                                        <p:cTn id="86" dur="500" fill="hold"/>
                                        <p:tgtEl>
                                          <p:spTgt spid="18"/>
                                        </p:tgtEl>
                                        <p:attrNameLst>
                                          <p:attrName>ppt_w</p:attrName>
                                        </p:attrNameLst>
                                      </p:cBhvr>
                                      <p:tavLst>
                                        <p:tav tm="0">
                                          <p:val>
                                            <p:fltVal val="0"/>
                                          </p:val>
                                        </p:tav>
                                        <p:tav tm="100000">
                                          <p:val>
                                            <p:strVal val="#ppt_w"/>
                                          </p:val>
                                        </p:tav>
                                      </p:tavLst>
                                    </p:anim>
                                    <p:anim calcmode="lin" valueType="num">
                                      <p:cBhvr>
                                        <p:cTn id="87" dur="500" fill="hold"/>
                                        <p:tgtEl>
                                          <p:spTgt spid="18"/>
                                        </p:tgtEl>
                                        <p:attrNameLst>
                                          <p:attrName>ppt_h</p:attrName>
                                        </p:attrNameLst>
                                      </p:cBhvr>
                                      <p:tavLst>
                                        <p:tav tm="0">
                                          <p:val>
                                            <p:fltVal val="0"/>
                                          </p:val>
                                        </p:tav>
                                        <p:tav tm="100000">
                                          <p:val>
                                            <p:strVal val="#ppt_h"/>
                                          </p:val>
                                        </p:tav>
                                      </p:tavLst>
                                    </p:anim>
                                    <p:animEffect transition="in" filter="fade">
                                      <p:cBhvr>
                                        <p:cTn id="88" dur="500"/>
                                        <p:tgtEl>
                                          <p:spTgt spid="18"/>
                                        </p:tgtEl>
                                      </p:cBhvr>
                                    </p:animEffect>
                                  </p:childTnLst>
                                </p:cTn>
                              </p:par>
                              <p:par>
                                <p:cTn id="89" presetID="53" presetClass="entr" presetSubtype="16" fill="hold" nodeType="withEffect">
                                  <p:stCondLst>
                                    <p:cond delay="0"/>
                                  </p:stCondLst>
                                  <p:childTnLst>
                                    <p:set>
                                      <p:cBhvr>
                                        <p:cTn id="90" dur="1" fill="hold">
                                          <p:stCondLst>
                                            <p:cond delay="0"/>
                                          </p:stCondLst>
                                        </p:cTn>
                                        <p:tgtEl>
                                          <p:spTgt spid="10"/>
                                        </p:tgtEl>
                                        <p:attrNameLst>
                                          <p:attrName>style.visibility</p:attrName>
                                        </p:attrNameLst>
                                      </p:cBhvr>
                                      <p:to>
                                        <p:strVal val="visible"/>
                                      </p:to>
                                    </p:set>
                                    <p:anim calcmode="lin" valueType="num">
                                      <p:cBhvr>
                                        <p:cTn id="91" dur="500" fill="hold"/>
                                        <p:tgtEl>
                                          <p:spTgt spid="10"/>
                                        </p:tgtEl>
                                        <p:attrNameLst>
                                          <p:attrName>ppt_w</p:attrName>
                                        </p:attrNameLst>
                                      </p:cBhvr>
                                      <p:tavLst>
                                        <p:tav tm="0">
                                          <p:val>
                                            <p:fltVal val="0"/>
                                          </p:val>
                                        </p:tav>
                                        <p:tav tm="100000">
                                          <p:val>
                                            <p:strVal val="#ppt_w"/>
                                          </p:val>
                                        </p:tav>
                                      </p:tavLst>
                                    </p:anim>
                                    <p:anim calcmode="lin" valueType="num">
                                      <p:cBhvr>
                                        <p:cTn id="92" dur="500" fill="hold"/>
                                        <p:tgtEl>
                                          <p:spTgt spid="10"/>
                                        </p:tgtEl>
                                        <p:attrNameLst>
                                          <p:attrName>ppt_h</p:attrName>
                                        </p:attrNameLst>
                                      </p:cBhvr>
                                      <p:tavLst>
                                        <p:tav tm="0">
                                          <p:val>
                                            <p:fltVal val="0"/>
                                          </p:val>
                                        </p:tav>
                                        <p:tav tm="100000">
                                          <p:val>
                                            <p:strVal val="#ppt_h"/>
                                          </p:val>
                                        </p:tav>
                                      </p:tavLst>
                                    </p:anim>
                                    <p:animEffect transition="in" filter="fade">
                                      <p:cBhvr>
                                        <p:cTn id="93" dur="500"/>
                                        <p:tgtEl>
                                          <p:spTgt spid="10"/>
                                        </p:tgtEl>
                                      </p:cBhvr>
                                    </p:animEffect>
                                  </p:childTnLst>
                                </p:cTn>
                              </p:par>
                              <p:par>
                                <p:cTn id="94" presetID="53" presetClass="entr" presetSubtype="16" fill="hold" nodeType="withEffect">
                                  <p:stCondLst>
                                    <p:cond delay="0"/>
                                  </p:stCondLst>
                                  <p:childTnLst>
                                    <p:set>
                                      <p:cBhvr>
                                        <p:cTn id="95" dur="1" fill="hold">
                                          <p:stCondLst>
                                            <p:cond delay="0"/>
                                          </p:stCondLst>
                                        </p:cTn>
                                        <p:tgtEl>
                                          <p:spTgt spid="14"/>
                                        </p:tgtEl>
                                        <p:attrNameLst>
                                          <p:attrName>style.visibility</p:attrName>
                                        </p:attrNameLst>
                                      </p:cBhvr>
                                      <p:to>
                                        <p:strVal val="visible"/>
                                      </p:to>
                                    </p:set>
                                    <p:anim calcmode="lin" valueType="num">
                                      <p:cBhvr>
                                        <p:cTn id="96" dur="500" fill="hold"/>
                                        <p:tgtEl>
                                          <p:spTgt spid="14"/>
                                        </p:tgtEl>
                                        <p:attrNameLst>
                                          <p:attrName>ppt_w</p:attrName>
                                        </p:attrNameLst>
                                      </p:cBhvr>
                                      <p:tavLst>
                                        <p:tav tm="0">
                                          <p:val>
                                            <p:fltVal val="0"/>
                                          </p:val>
                                        </p:tav>
                                        <p:tav tm="100000">
                                          <p:val>
                                            <p:strVal val="#ppt_w"/>
                                          </p:val>
                                        </p:tav>
                                      </p:tavLst>
                                    </p:anim>
                                    <p:anim calcmode="lin" valueType="num">
                                      <p:cBhvr>
                                        <p:cTn id="97" dur="500" fill="hold"/>
                                        <p:tgtEl>
                                          <p:spTgt spid="14"/>
                                        </p:tgtEl>
                                        <p:attrNameLst>
                                          <p:attrName>ppt_h</p:attrName>
                                        </p:attrNameLst>
                                      </p:cBhvr>
                                      <p:tavLst>
                                        <p:tav tm="0">
                                          <p:val>
                                            <p:fltVal val="0"/>
                                          </p:val>
                                        </p:tav>
                                        <p:tav tm="100000">
                                          <p:val>
                                            <p:strVal val="#ppt_h"/>
                                          </p:val>
                                        </p:tav>
                                      </p:tavLst>
                                    </p:anim>
                                    <p:animEffect transition="in" filter="fade">
                                      <p:cBhvr>
                                        <p:cTn id="98" dur="500"/>
                                        <p:tgtEl>
                                          <p:spTgt spid="14"/>
                                        </p:tgtEl>
                                      </p:cBhvr>
                                    </p:animEffect>
                                  </p:childTnLst>
                                </p:cTn>
                              </p:par>
                              <p:par>
                                <p:cTn id="99" presetID="53" presetClass="entr" presetSubtype="16" fill="hold" nodeType="withEffect">
                                  <p:stCondLst>
                                    <p:cond delay="0"/>
                                  </p:stCondLst>
                                  <p:childTnLst>
                                    <p:set>
                                      <p:cBhvr>
                                        <p:cTn id="100" dur="1" fill="hold">
                                          <p:stCondLst>
                                            <p:cond delay="0"/>
                                          </p:stCondLst>
                                        </p:cTn>
                                        <p:tgtEl>
                                          <p:spTgt spid="22"/>
                                        </p:tgtEl>
                                        <p:attrNameLst>
                                          <p:attrName>style.visibility</p:attrName>
                                        </p:attrNameLst>
                                      </p:cBhvr>
                                      <p:to>
                                        <p:strVal val="visible"/>
                                      </p:to>
                                    </p:set>
                                    <p:anim calcmode="lin" valueType="num">
                                      <p:cBhvr>
                                        <p:cTn id="101" dur="500" fill="hold"/>
                                        <p:tgtEl>
                                          <p:spTgt spid="22"/>
                                        </p:tgtEl>
                                        <p:attrNameLst>
                                          <p:attrName>ppt_w</p:attrName>
                                        </p:attrNameLst>
                                      </p:cBhvr>
                                      <p:tavLst>
                                        <p:tav tm="0">
                                          <p:val>
                                            <p:fltVal val="0"/>
                                          </p:val>
                                        </p:tav>
                                        <p:tav tm="100000">
                                          <p:val>
                                            <p:strVal val="#ppt_w"/>
                                          </p:val>
                                        </p:tav>
                                      </p:tavLst>
                                    </p:anim>
                                    <p:anim calcmode="lin" valueType="num">
                                      <p:cBhvr>
                                        <p:cTn id="102" dur="500" fill="hold"/>
                                        <p:tgtEl>
                                          <p:spTgt spid="22"/>
                                        </p:tgtEl>
                                        <p:attrNameLst>
                                          <p:attrName>ppt_h</p:attrName>
                                        </p:attrNameLst>
                                      </p:cBhvr>
                                      <p:tavLst>
                                        <p:tav tm="0">
                                          <p:val>
                                            <p:fltVal val="0"/>
                                          </p:val>
                                        </p:tav>
                                        <p:tav tm="100000">
                                          <p:val>
                                            <p:strVal val="#ppt_h"/>
                                          </p:val>
                                        </p:tav>
                                      </p:tavLst>
                                    </p:anim>
                                    <p:animEffect transition="in" filter="fade">
                                      <p:cBhvr>
                                        <p:cTn id="103" dur="500"/>
                                        <p:tgtEl>
                                          <p:spTgt spid="22"/>
                                        </p:tgtEl>
                                      </p:cBhvr>
                                    </p:animEffect>
                                  </p:childTnLst>
                                </p:cTn>
                              </p:par>
                              <p:par>
                                <p:cTn id="104" presetID="53" presetClass="entr" presetSubtype="16" fill="hold" nodeType="withEffect">
                                  <p:stCondLst>
                                    <p:cond delay="0"/>
                                  </p:stCondLst>
                                  <p:childTnLst>
                                    <p:set>
                                      <p:cBhvr>
                                        <p:cTn id="105" dur="1" fill="hold">
                                          <p:stCondLst>
                                            <p:cond delay="0"/>
                                          </p:stCondLst>
                                        </p:cTn>
                                        <p:tgtEl>
                                          <p:spTgt spid="6"/>
                                        </p:tgtEl>
                                        <p:attrNameLst>
                                          <p:attrName>style.visibility</p:attrName>
                                        </p:attrNameLst>
                                      </p:cBhvr>
                                      <p:to>
                                        <p:strVal val="visible"/>
                                      </p:to>
                                    </p:set>
                                    <p:anim calcmode="lin" valueType="num">
                                      <p:cBhvr>
                                        <p:cTn id="106" dur="500" fill="hold"/>
                                        <p:tgtEl>
                                          <p:spTgt spid="6"/>
                                        </p:tgtEl>
                                        <p:attrNameLst>
                                          <p:attrName>ppt_w</p:attrName>
                                        </p:attrNameLst>
                                      </p:cBhvr>
                                      <p:tavLst>
                                        <p:tav tm="0">
                                          <p:val>
                                            <p:fltVal val="0"/>
                                          </p:val>
                                        </p:tav>
                                        <p:tav tm="100000">
                                          <p:val>
                                            <p:strVal val="#ppt_w"/>
                                          </p:val>
                                        </p:tav>
                                      </p:tavLst>
                                    </p:anim>
                                    <p:anim calcmode="lin" valueType="num">
                                      <p:cBhvr>
                                        <p:cTn id="107" dur="500" fill="hold"/>
                                        <p:tgtEl>
                                          <p:spTgt spid="6"/>
                                        </p:tgtEl>
                                        <p:attrNameLst>
                                          <p:attrName>ppt_h</p:attrName>
                                        </p:attrNameLst>
                                      </p:cBhvr>
                                      <p:tavLst>
                                        <p:tav tm="0">
                                          <p:val>
                                            <p:fltVal val="0"/>
                                          </p:val>
                                        </p:tav>
                                        <p:tav tm="100000">
                                          <p:val>
                                            <p:strVal val="#ppt_h"/>
                                          </p:val>
                                        </p:tav>
                                      </p:tavLst>
                                    </p:anim>
                                    <p:animEffect transition="in" filter="fade">
                                      <p:cBhvr>
                                        <p:cTn id="108" dur="500"/>
                                        <p:tgtEl>
                                          <p:spTgt spid="6"/>
                                        </p:tgtEl>
                                      </p:cBhvr>
                                    </p:animEffect>
                                  </p:childTnLst>
                                </p:cTn>
                              </p:par>
                              <p:par>
                                <p:cTn id="109" presetID="53" presetClass="entr" presetSubtype="16" fill="hold" nodeType="withEffect">
                                  <p:stCondLst>
                                    <p:cond delay="0"/>
                                  </p:stCondLst>
                                  <p:childTnLst>
                                    <p:set>
                                      <p:cBhvr>
                                        <p:cTn id="110" dur="1" fill="hold">
                                          <p:stCondLst>
                                            <p:cond delay="0"/>
                                          </p:stCondLst>
                                        </p:cTn>
                                        <p:tgtEl>
                                          <p:spTgt spid="2"/>
                                        </p:tgtEl>
                                        <p:attrNameLst>
                                          <p:attrName>style.visibility</p:attrName>
                                        </p:attrNameLst>
                                      </p:cBhvr>
                                      <p:to>
                                        <p:strVal val="visible"/>
                                      </p:to>
                                    </p:set>
                                    <p:anim calcmode="lin" valueType="num">
                                      <p:cBhvr>
                                        <p:cTn id="111" dur="500" fill="hold"/>
                                        <p:tgtEl>
                                          <p:spTgt spid="2"/>
                                        </p:tgtEl>
                                        <p:attrNameLst>
                                          <p:attrName>ppt_w</p:attrName>
                                        </p:attrNameLst>
                                      </p:cBhvr>
                                      <p:tavLst>
                                        <p:tav tm="0">
                                          <p:val>
                                            <p:fltVal val="0"/>
                                          </p:val>
                                        </p:tav>
                                        <p:tav tm="100000">
                                          <p:val>
                                            <p:strVal val="#ppt_w"/>
                                          </p:val>
                                        </p:tav>
                                      </p:tavLst>
                                    </p:anim>
                                    <p:anim calcmode="lin" valueType="num">
                                      <p:cBhvr>
                                        <p:cTn id="112" dur="500" fill="hold"/>
                                        <p:tgtEl>
                                          <p:spTgt spid="2"/>
                                        </p:tgtEl>
                                        <p:attrNameLst>
                                          <p:attrName>ppt_h</p:attrName>
                                        </p:attrNameLst>
                                      </p:cBhvr>
                                      <p:tavLst>
                                        <p:tav tm="0">
                                          <p:val>
                                            <p:fltVal val="0"/>
                                          </p:val>
                                        </p:tav>
                                        <p:tav tm="100000">
                                          <p:val>
                                            <p:strVal val="#ppt_h"/>
                                          </p:val>
                                        </p:tav>
                                      </p:tavLst>
                                    </p:anim>
                                    <p:animEffect transition="in" filter="fade">
                                      <p:cBhvr>
                                        <p:cTn id="113" dur="500"/>
                                        <p:tgtEl>
                                          <p:spTgt spid="2"/>
                                        </p:tgtEl>
                                      </p:cBhvr>
                                    </p:animEffect>
                                  </p:childTnLst>
                                </p:cTn>
                              </p:par>
                              <p:par>
                                <p:cTn id="114" presetID="1" presetClass="exit" presetSubtype="0" fill="hold" nodeType="withEffect">
                                  <p:stCondLst>
                                    <p:cond delay="0"/>
                                  </p:stCondLst>
                                  <p:childTnLst>
                                    <p:set>
                                      <p:cBhvr>
                                        <p:cTn id="115" dur="1" fill="hold">
                                          <p:stCondLst>
                                            <p:cond delay="0"/>
                                          </p:stCondLst>
                                        </p:cTn>
                                        <p:tgtEl>
                                          <p:spTgt spid="37"/>
                                        </p:tgtEl>
                                        <p:attrNameLst>
                                          <p:attrName>style.visibility</p:attrName>
                                        </p:attrNameLst>
                                      </p:cBhvr>
                                      <p:to>
                                        <p:strVal val="hidden"/>
                                      </p:to>
                                    </p:set>
                                  </p:childTnLst>
                                </p:cTn>
                              </p:par>
                              <p:par>
                                <p:cTn id="116" presetID="1" presetClass="exit" presetSubtype="0" fill="hold" nodeType="withEffect">
                                  <p:stCondLst>
                                    <p:cond delay="0"/>
                                  </p:stCondLst>
                                  <p:childTnLst>
                                    <p:set>
                                      <p:cBhvr>
                                        <p:cTn id="117" dur="1" fill="hold">
                                          <p:stCondLst>
                                            <p:cond delay="0"/>
                                          </p:stCondLst>
                                        </p:cTn>
                                        <p:tgtEl>
                                          <p:spTgt spid="41"/>
                                        </p:tgtEl>
                                        <p:attrNameLst>
                                          <p:attrName>style.visibility</p:attrName>
                                        </p:attrNameLst>
                                      </p:cBhvr>
                                      <p:to>
                                        <p:strVal val="hidden"/>
                                      </p:to>
                                    </p:set>
                                  </p:childTnLst>
                                </p:cTn>
                              </p:par>
                              <p:par>
                                <p:cTn id="118" presetID="1" presetClass="exit" presetSubtype="0" fill="hold" nodeType="withEffect">
                                  <p:stCondLst>
                                    <p:cond delay="0"/>
                                  </p:stCondLst>
                                  <p:childTnLst>
                                    <p:set>
                                      <p:cBhvr>
                                        <p:cTn id="119" dur="1" fill="hold">
                                          <p:stCondLst>
                                            <p:cond delay="0"/>
                                          </p:stCondLst>
                                        </p:cTn>
                                        <p:tgtEl>
                                          <p:spTgt spid="45"/>
                                        </p:tgtEl>
                                        <p:attrNameLst>
                                          <p:attrName>style.visibility</p:attrName>
                                        </p:attrNameLst>
                                      </p:cBhvr>
                                      <p:to>
                                        <p:strVal val="hidden"/>
                                      </p:to>
                                    </p:set>
                                  </p:childTnLst>
                                </p:cTn>
                              </p:par>
                              <p:par>
                                <p:cTn id="120" presetID="1" presetClass="exit" presetSubtype="0" fill="hold" nodeType="withEffect">
                                  <p:stCondLst>
                                    <p:cond delay="0"/>
                                  </p:stCondLst>
                                  <p:childTnLst>
                                    <p:set>
                                      <p:cBhvr>
                                        <p:cTn id="121" dur="1" fill="hold">
                                          <p:stCondLst>
                                            <p:cond delay="0"/>
                                          </p:stCondLst>
                                        </p:cTn>
                                        <p:tgtEl>
                                          <p:spTgt spid="49"/>
                                        </p:tgtEl>
                                        <p:attrNameLst>
                                          <p:attrName>style.visibility</p:attrName>
                                        </p:attrNameLst>
                                      </p:cBhvr>
                                      <p:to>
                                        <p:strVal val="hidden"/>
                                      </p:to>
                                    </p:set>
                                  </p:childTnLst>
                                </p:cTn>
                              </p:par>
                              <p:par>
                                <p:cTn id="122" presetID="1" presetClass="exit" presetSubtype="0" fill="hold" nodeType="withEffect">
                                  <p:stCondLst>
                                    <p:cond delay="0"/>
                                  </p:stCondLst>
                                  <p:childTnLst>
                                    <p:set>
                                      <p:cBhvr>
                                        <p:cTn id="123" dur="1" fill="hold">
                                          <p:stCondLst>
                                            <p:cond delay="0"/>
                                          </p:stCondLst>
                                        </p:cTn>
                                        <p:tgtEl>
                                          <p:spTgt spid="57"/>
                                        </p:tgtEl>
                                        <p:attrNameLst>
                                          <p:attrName>style.visibility</p:attrName>
                                        </p:attrNameLst>
                                      </p:cBhvr>
                                      <p:to>
                                        <p:strVal val="hidden"/>
                                      </p:to>
                                    </p:set>
                                  </p:childTnLst>
                                </p:cTn>
                              </p:par>
                              <p:par>
                                <p:cTn id="124" presetID="1" presetClass="exit" presetSubtype="0" fill="hold" nodeType="withEffect">
                                  <p:stCondLst>
                                    <p:cond delay="0"/>
                                  </p:stCondLst>
                                  <p:childTnLst>
                                    <p:set>
                                      <p:cBhvr>
                                        <p:cTn id="125" dur="1" fill="hold">
                                          <p:stCondLst>
                                            <p:cond delay="0"/>
                                          </p:stCondLst>
                                        </p:cTn>
                                        <p:tgtEl>
                                          <p:spTgt spid="53"/>
                                        </p:tgtEl>
                                        <p:attrNameLst>
                                          <p:attrName>style.visibility</p:attrName>
                                        </p:attrNameLst>
                                      </p:cBhvr>
                                      <p:to>
                                        <p:strVal val="hidden"/>
                                      </p:to>
                                    </p:set>
                                  </p:childTnLst>
                                </p:cTn>
                              </p:par>
                            </p:childTnLst>
                          </p:cTn>
                        </p:par>
                      </p:childTnLst>
                    </p:cTn>
                  </p:par>
                  <p:par>
                    <p:cTn id="126" fill="hold">
                      <p:stCondLst>
                        <p:cond delay="indefinite"/>
                      </p:stCondLst>
                      <p:childTnLst>
                        <p:par>
                          <p:cTn id="127" fill="hold">
                            <p:stCondLst>
                              <p:cond delay="0"/>
                            </p:stCondLst>
                            <p:childTnLst>
                              <p:par>
                                <p:cTn id="128" presetID="53" presetClass="entr" presetSubtype="16" fill="hold" nodeType="clickEffect">
                                  <p:stCondLst>
                                    <p:cond delay="0"/>
                                  </p:stCondLst>
                                  <p:childTnLst>
                                    <p:set>
                                      <p:cBhvr>
                                        <p:cTn id="129" dur="1" fill="hold">
                                          <p:stCondLst>
                                            <p:cond delay="0"/>
                                          </p:stCondLst>
                                        </p:cTn>
                                        <p:tgtEl>
                                          <p:spTgt spid="62"/>
                                        </p:tgtEl>
                                        <p:attrNameLst>
                                          <p:attrName>style.visibility</p:attrName>
                                        </p:attrNameLst>
                                      </p:cBhvr>
                                      <p:to>
                                        <p:strVal val="visible"/>
                                      </p:to>
                                    </p:set>
                                    <p:anim calcmode="lin" valueType="num">
                                      <p:cBhvr>
                                        <p:cTn id="130" dur="500" fill="hold"/>
                                        <p:tgtEl>
                                          <p:spTgt spid="62"/>
                                        </p:tgtEl>
                                        <p:attrNameLst>
                                          <p:attrName>ppt_w</p:attrName>
                                        </p:attrNameLst>
                                      </p:cBhvr>
                                      <p:tavLst>
                                        <p:tav tm="0">
                                          <p:val>
                                            <p:fltVal val="0"/>
                                          </p:val>
                                        </p:tav>
                                        <p:tav tm="100000">
                                          <p:val>
                                            <p:strVal val="#ppt_w"/>
                                          </p:val>
                                        </p:tav>
                                      </p:tavLst>
                                    </p:anim>
                                    <p:anim calcmode="lin" valueType="num">
                                      <p:cBhvr>
                                        <p:cTn id="131" dur="500" fill="hold"/>
                                        <p:tgtEl>
                                          <p:spTgt spid="62"/>
                                        </p:tgtEl>
                                        <p:attrNameLst>
                                          <p:attrName>ppt_h</p:attrName>
                                        </p:attrNameLst>
                                      </p:cBhvr>
                                      <p:tavLst>
                                        <p:tav tm="0">
                                          <p:val>
                                            <p:fltVal val="0"/>
                                          </p:val>
                                        </p:tav>
                                        <p:tav tm="100000">
                                          <p:val>
                                            <p:strVal val="#ppt_h"/>
                                          </p:val>
                                        </p:tav>
                                      </p:tavLst>
                                    </p:anim>
                                    <p:animEffect transition="in" filter="fade">
                                      <p:cBhvr>
                                        <p:cTn id="132" dur="500"/>
                                        <p:tgtEl>
                                          <p:spTgt spid="62"/>
                                        </p:tgtEl>
                                      </p:cBhvr>
                                    </p:animEffect>
                                  </p:childTnLst>
                                </p:cTn>
                              </p:par>
                            </p:childTnLst>
                          </p:cTn>
                        </p:par>
                      </p:childTnLst>
                    </p:cTn>
                  </p:par>
                  <p:par>
                    <p:cTn id="133" fill="hold">
                      <p:stCondLst>
                        <p:cond delay="indefinite"/>
                      </p:stCondLst>
                      <p:childTnLst>
                        <p:par>
                          <p:cTn id="134" fill="hold">
                            <p:stCondLst>
                              <p:cond delay="0"/>
                            </p:stCondLst>
                            <p:childTnLst>
                              <p:par>
                                <p:cTn id="135" presetID="22" presetClass="entr" presetSubtype="4" fill="hold" nodeType="clickEffect">
                                  <p:stCondLst>
                                    <p:cond delay="0"/>
                                  </p:stCondLst>
                                  <p:childTnLst>
                                    <p:set>
                                      <p:cBhvr>
                                        <p:cTn id="136" dur="1" fill="hold">
                                          <p:stCondLst>
                                            <p:cond delay="0"/>
                                          </p:stCondLst>
                                        </p:cTn>
                                        <p:tgtEl>
                                          <p:spTgt spid="29"/>
                                        </p:tgtEl>
                                        <p:attrNameLst>
                                          <p:attrName>style.visibility</p:attrName>
                                        </p:attrNameLst>
                                      </p:cBhvr>
                                      <p:to>
                                        <p:strVal val="visible"/>
                                      </p:to>
                                    </p:set>
                                    <p:animEffect transition="in" filter="wipe(down)">
                                      <p:cBhvr>
                                        <p:cTn id="137" dur="500"/>
                                        <p:tgtEl>
                                          <p:spTgt spid="29"/>
                                        </p:tgtEl>
                                      </p:cBhvr>
                                    </p:animEffect>
                                  </p:childTnLst>
                                </p:cTn>
                              </p:par>
                            </p:childTnLst>
                          </p:cTn>
                        </p:par>
                        <p:par>
                          <p:cTn id="138" fill="hold">
                            <p:stCondLst>
                              <p:cond delay="500"/>
                            </p:stCondLst>
                            <p:childTnLst>
                              <p:par>
                                <p:cTn id="139" presetID="22" presetClass="entr" presetSubtype="8" fill="hold" nodeType="afterEffect">
                                  <p:stCondLst>
                                    <p:cond delay="0"/>
                                  </p:stCondLst>
                                  <p:childTnLst>
                                    <p:set>
                                      <p:cBhvr>
                                        <p:cTn id="140" dur="1" fill="hold">
                                          <p:stCondLst>
                                            <p:cond delay="0"/>
                                          </p:stCondLst>
                                        </p:cTn>
                                        <p:tgtEl>
                                          <p:spTgt spid="28"/>
                                        </p:tgtEl>
                                        <p:attrNameLst>
                                          <p:attrName>style.visibility</p:attrName>
                                        </p:attrNameLst>
                                      </p:cBhvr>
                                      <p:to>
                                        <p:strVal val="visible"/>
                                      </p:to>
                                    </p:set>
                                    <p:animEffect transition="in" filter="wipe(left)">
                                      <p:cBhvr>
                                        <p:cTn id="141" dur="500"/>
                                        <p:tgtEl>
                                          <p:spTgt spid="28"/>
                                        </p:tgtEl>
                                      </p:cBhvr>
                                    </p:animEffect>
                                  </p:childTnLst>
                                </p:cTn>
                              </p:par>
                            </p:childTnLst>
                          </p:cTn>
                        </p:par>
                        <p:par>
                          <p:cTn id="142" fill="hold">
                            <p:stCondLst>
                              <p:cond delay="1000"/>
                            </p:stCondLst>
                            <p:childTnLst>
                              <p:par>
                                <p:cTn id="143" presetID="16" presetClass="entr" presetSubtype="21" fill="hold" nodeType="afterEffect">
                                  <p:stCondLst>
                                    <p:cond delay="0"/>
                                  </p:stCondLst>
                                  <p:childTnLst>
                                    <p:set>
                                      <p:cBhvr>
                                        <p:cTn id="144" dur="1" fill="hold">
                                          <p:stCondLst>
                                            <p:cond delay="0"/>
                                          </p:stCondLst>
                                        </p:cTn>
                                        <p:tgtEl>
                                          <p:spTgt spid="30"/>
                                        </p:tgtEl>
                                        <p:attrNameLst>
                                          <p:attrName>style.visibility</p:attrName>
                                        </p:attrNameLst>
                                      </p:cBhvr>
                                      <p:to>
                                        <p:strVal val="visible"/>
                                      </p:to>
                                    </p:set>
                                    <p:animEffect transition="in" filter="barn(inVertical)">
                                      <p:cBhvr>
                                        <p:cTn id="145" dur="500"/>
                                        <p:tgtEl>
                                          <p:spTgt spid="30"/>
                                        </p:tgtEl>
                                      </p:cBhvr>
                                    </p:animEffect>
                                  </p:childTnLst>
                                </p:cTn>
                              </p:par>
                              <p:par>
                                <p:cTn id="146" presetID="22" presetClass="entr" presetSubtype="4" fill="hold" nodeType="withEffect">
                                  <p:stCondLst>
                                    <p:cond delay="0"/>
                                  </p:stCondLst>
                                  <p:childTnLst>
                                    <p:set>
                                      <p:cBhvr>
                                        <p:cTn id="147" dur="1" fill="hold">
                                          <p:stCondLst>
                                            <p:cond delay="0"/>
                                          </p:stCondLst>
                                        </p:cTn>
                                        <p:tgtEl>
                                          <p:spTgt spid="35"/>
                                        </p:tgtEl>
                                        <p:attrNameLst>
                                          <p:attrName>style.visibility</p:attrName>
                                        </p:attrNameLst>
                                      </p:cBhvr>
                                      <p:to>
                                        <p:strVal val="visible"/>
                                      </p:to>
                                    </p:set>
                                    <p:animEffect transition="in" filter="wipe(down)">
                                      <p:cBhvr>
                                        <p:cTn id="148" dur="500"/>
                                        <p:tgtEl>
                                          <p:spTgt spid="35"/>
                                        </p:tgtEl>
                                      </p:cBhvr>
                                    </p:animEffect>
                                  </p:childTnLst>
                                </p:cTn>
                              </p:par>
                            </p:childTnLst>
                          </p:cTn>
                        </p:par>
                        <p:par>
                          <p:cTn id="149" fill="hold">
                            <p:stCondLst>
                              <p:cond delay="1500"/>
                            </p:stCondLst>
                            <p:childTnLst>
                              <p:par>
                                <p:cTn id="150" presetID="16" presetClass="entr" presetSubtype="21" fill="hold" nodeType="afterEffect">
                                  <p:stCondLst>
                                    <p:cond delay="0"/>
                                  </p:stCondLst>
                                  <p:childTnLst>
                                    <p:set>
                                      <p:cBhvr>
                                        <p:cTn id="151" dur="1" fill="hold">
                                          <p:stCondLst>
                                            <p:cond delay="0"/>
                                          </p:stCondLst>
                                        </p:cTn>
                                        <p:tgtEl>
                                          <p:spTgt spid="36"/>
                                        </p:tgtEl>
                                        <p:attrNameLst>
                                          <p:attrName>style.visibility</p:attrName>
                                        </p:attrNameLst>
                                      </p:cBhvr>
                                      <p:to>
                                        <p:strVal val="visible"/>
                                      </p:to>
                                    </p:set>
                                    <p:animEffect transition="in" filter="barn(inVertical)">
                                      <p:cBhvr>
                                        <p:cTn id="152" dur="500"/>
                                        <p:tgtEl>
                                          <p:spTgt spid="36"/>
                                        </p:tgtEl>
                                      </p:cBhvr>
                                    </p:animEffect>
                                  </p:childTnLst>
                                </p:cTn>
                              </p:par>
                              <p:par>
                                <p:cTn id="153" presetID="22" presetClass="entr" presetSubtype="1" fill="hold" nodeType="withEffect">
                                  <p:stCondLst>
                                    <p:cond delay="0"/>
                                  </p:stCondLst>
                                  <p:childTnLst>
                                    <p:set>
                                      <p:cBhvr>
                                        <p:cTn id="154" dur="1" fill="hold">
                                          <p:stCondLst>
                                            <p:cond delay="0"/>
                                          </p:stCondLst>
                                        </p:cTn>
                                        <p:tgtEl>
                                          <p:spTgt spid="31"/>
                                        </p:tgtEl>
                                        <p:attrNameLst>
                                          <p:attrName>style.visibility</p:attrName>
                                        </p:attrNameLst>
                                      </p:cBhvr>
                                      <p:to>
                                        <p:strVal val="visible"/>
                                      </p:to>
                                    </p:set>
                                    <p:animEffect transition="in" filter="wipe(up)">
                                      <p:cBhvr>
                                        <p:cTn id="155" dur="500"/>
                                        <p:tgtEl>
                                          <p:spTgt spid="31"/>
                                        </p:tgtEl>
                                      </p:cBhvr>
                                    </p:animEffect>
                                  </p:childTnLst>
                                </p:cTn>
                              </p:par>
                            </p:childTnLst>
                          </p:cTn>
                        </p:par>
                        <p:par>
                          <p:cTn id="156" fill="hold">
                            <p:stCondLst>
                              <p:cond delay="2000"/>
                            </p:stCondLst>
                            <p:childTnLst>
                              <p:par>
                                <p:cTn id="157" presetID="16" presetClass="entr" presetSubtype="21" fill="hold" nodeType="afterEffect">
                                  <p:stCondLst>
                                    <p:cond delay="0"/>
                                  </p:stCondLst>
                                  <p:childTnLst>
                                    <p:set>
                                      <p:cBhvr>
                                        <p:cTn id="158" dur="1" fill="hold">
                                          <p:stCondLst>
                                            <p:cond delay="0"/>
                                          </p:stCondLst>
                                        </p:cTn>
                                        <p:tgtEl>
                                          <p:spTgt spid="32"/>
                                        </p:tgtEl>
                                        <p:attrNameLst>
                                          <p:attrName>style.visibility</p:attrName>
                                        </p:attrNameLst>
                                      </p:cBhvr>
                                      <p:to>
                                        <p:strVal val="visible"/>
                                      </p:to>
                                    </p:set>
                                    <p:animEffect transition="in" filter="barn(inVertical)">
                                      <p:cBhvr>
                                        <p:cTn id="159" dur="500"/>
                                        <p:tgtEl>
                                          <p:spTgt spid="32"/>
                                        </p:tgtEl>
                                      </p:cBhvr>
                                    </p:animEffect>
                                  </p:childTnLst>
                                </p:cTn>
                              </p:par>
                              <p:par>
                                <p:cTn id="160" presetID="22" presetClass="entr" presetSubtype="4" fill="hold" nodeType="withEffect">
                                  <p:stCondLst>
                                    <p:cond delay="0"/>
                                  </p:stCondLst>
                                  <p:childTnLst>
                                    <p:set>
                                      <p:cBhvr>
                                        <p:cTn id="161" dur="1" fill="hold">
                                          <p:stCondLst>
                                            <p:cond delay="0"/>
                                          </p:stCondLst>
                                        </p:cTn>
                                        <p:tgtEl>
                                          <p:spTgt spid="33"/>
                                        </p:tgtEl>
                                        <p:attrNameLst>
                                          <p:attrName>style.visibility</p:attrName>
                                        </p:attrNameLst>
                                      </p:cBhvr>
                                      <p:to>
                                        <p:strVal val="visible"/>
                                      </p:to>
                                    </p:set>
                                    <p:animEffect transition="in" filter="wipe(down)">
                                      <p:cBhvr>
                                        <p:cTn id="162" dur="500"/>
                                        <p:tgtEl>
                                          <p:spTgt spid="33"/>
                                        </p:tgtEl>
                                      </p:cBhvr>
                                    </p:animEffect>
                                  </p:childTnLst>
                                </p:cTn>
                              </p:par>
                            </p:childTnLst>
                          </p:cTn>
                        </p:par>
                        <p:par>
                          <p:cTn id="163" fill="hold">
                            <p:stCondLst>
                              <p:cond delay="2500"/>
                            </p:stCondLst>
                            <p:childTnLst>
                              <p:par>
                                <p:cTn id="164" presetID="16" presetClass="entr" presetSubtype="21" fill="hold" nodeType="afterEffect">
                                  <p:stCondLst>
                                    <p:cond delay="0"/>
                                  </p:stCondLst>
                                  <p:childTnLst>
                                    <p:set>
                                      <p:cBhvr>
                                        <p:cTn id="165" dur="1" fill="hold">
                                          <p:stCondLst>
                                            <p:cond delay="0"/>
                                          </p:stCondLst>
                                        </p:cTn>
                                        <p:tgtEl>
                                          <p:spTgt spid="34"/>
                                        </p:tgtEl>
                                        <p:attrNameLst>
                                          <p:attrName>style.visibility</p:attrName>
                                        </p:attrNameLst>
                                      </p:cBhvr>
                                      <p:to>
                                        <p:strVal val="visible"/>
                                      </p:to>
                                    </p:set>
                                    <p:animEffect transition="in" filter="barn(inVertical)">
                                      <p:cBhvr>
                                        <p:cTn id="166" dur="500"/>
                                        <p:tgtEl>
                                          <p:spTgt spid="34"/>
                                        </p:tgtEl>
                                      </p:cBhvr>
                                    </p:animEffect>
                                  </p:childTnLst>
                                </p:cTn>
                              </p:par>
                              <p:par>
                                <p:cTn id="167" presetID="22" presetClass="entr" presetSubtype="4" fill="hold" nodeType="withEffect">
                                  <p:stCondLst>
                                    <p:cond delay="0"/>
                                  </p:stCondLst>
                                  <p:childTnLst>
                                    <p:set>
                                      <p:cBhvr>
                                        <p:cTn id="168" dur="1" fill="hold">
                                          <p:stCondLst>
                                            <p:cond delay="0"/>
                                          </p:stCondLst>
                                        </p:cTn>
                                        <p:tgtEl>
                                          <p:spTgt spid="26"/>
                                        </p:tgtEl>
                                        <p:attrNameLst>
                                          <p:attrName>style.visibility</p:attrName>
                                        </p:attrNameLst>
                                      </p:cBhvr>
                                      <p:to>
                                        <p:strVal val="visible"/>
                                      </p:to>
                                    </p:set>
                                    <p:animEffect transition="in" filter="wipe(down)">
                                      <p:cBhvr>
                                        <p:cTn id="169" dur="500"/>
                                        <p:tgtEl>
                                          <p:spTgt spid="26"/>
                                        </p:tgtEl>
                                      </p:cBhvr>
                                    </p:animEffect>
                                  </p:childTnLst>
                                </p:cTn>
                              </p:par>
                            </p:childTnLst>
                          </p:cTn>
                        </p:par>
                        <p:par>
                          <p:cTn id="170" fill="hold">
                            <p:stCondLst>
                              <p:cond delay="3000"/>
                            </p:stCondLst>
                            <p:childTnLst>
                              <p:par>
                                <p:cTn id="171" presetID="16" presetClass="entr" presetSubtype="21" fill="hold" nodeType="afterEffect">
                                  <p:stCondLst>
                                    <p:cond delay="0"/>
                                  </p:stCondLst>
                                  <p:childTnLst>
                                    <p:set>
                                      <p:cBhvr>
                                        <p:cTn id="172" dur="1" fill="hold">
                                          <p:stCondLst>
                                            <p:cond delay="0"/>
                                          </p:stCondLst>
                                        </p:cTn>
                                        <p:tgtEl>
                                          <p:spTgt spid="27"/>
                                        </p:tgtEl>
                                        <p:attrNameLst>
                                          <p:attrName>style.visibility</p:attrName>
                                        </p:attrNameLst>
                                      </p:cBhvr>
                                      <p:to>
                                        <p:strVal val="visible"/>
                                      </p:to>
                                    </p:set>
                                    <p:animEffect transition="in" filter="barn(inVertical)">
                                      <p:cBhvr>
                                        <p:cTn id="17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LIDO_APP_VERSION" val="1.11.0.5407"/>
  <p:tag name="SLIDO_PRESENTATION_ID" val="00000000-0000-0000-0000-000000000000"/>
  <p:tag name="SLIDO_EVENT_UUID" val="98987b87-2221-4e9e-9eb7-a1d7f3766103"/>
  <p:tag name="SLIDO_EVENT_SECTION_UUID" val="88b84362-48df-41c1-ad0b-d8671081c483"/>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Drif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2.1" id="{19F6FF4A-BFB8-D448-81DB-A8F1C71F8E46}" vid="{CDCDF023-17A4-CF46-89DD-D6386F64A91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875"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F6DFF863-0F2E-4BF7-A49B-BDA8D1435872}">
  <we:reference id="wa200005566" version="3.0.0.2" store="en-US" storeType="OMEX"/>
  <we:alternateReferences>
    <we:reference id="wa200005566" version="3.0.0.2" store="wa200005566"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4041</TotalTime>
  <Words>4917</Words>
  <Application>Microsoft Office PowerPoint</Application>
  <PresentationFormat>Widescreen</PresentationFormat>
  <Paragraphs>808</Paragraphs>
  <Slides>30</Slides>
  <Notes>30</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30</vt:i4>
      </vt:variant>
    </vt:vector>
  </HeadingPairs>
  <TitlesOfParts>
    <vt:vector size="48" baseType="lpstr">
      <vt:lpstr>-apple-system</vt:lpstr>
      <vt:lpstr>Aptos</vt:lpstr>
      <vt:lpstr>Arial</vt:lpstr>
      <vt:lpstr>Calibri</vt:lpstr>
      <vt:lpstr>Comic Sans MS</vt:lpstr>
      <vt:lpstr>Google Sans</vt:lpstr>
      <vt:lpstr>Helvetica</vt:lpstr>
      <vt:lpstr>Karla</vt:lpstr>
      <vt:lpstr>Lato</vt:lpstr>
      <vt:lpstr>Open Sans</vt:lpstr>
      <vt:lpstr>Roboto</vt:lpstr>
      <vt:lpstr>Segoe UI</vt:lpstr>
      <vt:lpstr>Segoe UI Light</vt:lpstr>
      <vt:lpstr>Söhne</vt:lpstr>
      <vt:lpstr>Times New Roman</vt:lpstr>
      <vt:lpstr>Tw Cen MT</vt:lpstr>
      <vt:lpstr>Verdana</vt:lpstr>
      <vt:lpstr>Drift</vt:lpstr>
      <vt:lpstr>PowerPoint Presentation</vt:lpstr>
      <vt:lpstr>Show of hands!</vt:lpstr>
      <vt:lpstr>PowerPoint Presentation</vt:lpstr>
      <vt:lpstr>PowerPoint Presentation</vt:lpstr>
      <vt:lpstr>What’s neurodiversity?</vt:lpstr>
      <vt:lpstr>PowerPoint Presentation</vt:lpstr>
      <vt:lpstr>Neurodiversity</vt:lpstr>
      <vt:lpstr>PowerPoint Presentation</vt:lpstr>
      <vt:lpstr>PowerPoint Presentation</vt:lpstr>
      <vt:lpstr>Some basic stats!</vt:lpstr>
      <vt:lpstr>Neurodivergent strengths</vt:lpstr>
      <vt:lpstr>Barriers and challenges</vt:lpstr>
      <vt:lpstr>Neurodiversity in a Leadership Context</vt:lpstr>
      <vt:lpstr>Neurodiversity and Resilience</vt:lpstr>
      <vt:lpstr>Neurodivergent Leaders</vt:lpstr>
      <vt:lpstr>Neurodivergent Leaders in Healthcare</vt:lpstr>
      <vt:lpstr>Typical leadership</vt:lpstr>
      <vt:lpstr>Neurodivergent leadership</vt:lpstr>
      <vt:lpstr>Neurodiverse Leadership</vt:lpstr>
      <vt:lpstr>PowerPoint Presentation</vt:lpstr>
      <vt:lpstr>Neurodiversity Leadership Model</vt:lpstr>
      <vt:lpstr>Enabling Conditions</vt:lpstr>
      <vt:lpstr>Enabling Conditions</vt:lpstr>
      <vt:lpstr>Enabling Conditions</vt:lpstr>
      <vt:lpstr>Enabling Conditions</vt:lpstr>
      <vt:lpstr>Enabling Conditions</vt:lpstr>
      <vt:lpstr>PowerPoint Presentation</vt:lpstr>
      <vt:lpstr>Making It Happen</vt:lpstr>
      <vt:lpstr>The Future of Neurodiverse Leadership</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James Murphy</dc:creator>
  <cp:lastModifiedBy>MURPHY, James (NHS ENGLAND - X24)</cp:lastModifiedBy>
  <cp:revision>80</cp:revision>
  <dcterms:created xsi:type="dcterms:W3CDTF">2024-10-21T09:39:36Z</dcterms:created>
  <dcterms:modified xsi:type="dcterms:W3CDTF">2024-11-11T14:42:31Z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lidoAppVersion">
    <vt:lpwstr>1.11.0.5407</vt:lpwstr>
  </property>
</Properties>
</file>